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30"/>
  </p:notes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324" r:id="rId9"/>
    <p:sldId id="325" r:id="rId10"/>
    <p:sldId id="326" r:id="rId11"/>
    <p:sldId id="328" r:id="rId12"/>
    <p:sldId id="329" r:id="rId13"/>
    <p:sldId id="263" r:id="rId14"/>
    <p:sldId id="327" r:id="rId15"/>
    <p:sldId id="330" r:id="rId16"/>
    <p:sldId id="331" r:id="rId17"/>
    <p:sldId id="332" r:id="rId18"/>
    <p:sldId id="333" r:id="rId19"/>
    <p:sldId id="335" r:id="rId20"/>
    <p:sldId id="334" r:id="rId21"/>
    <p:sldId id="336" r:id="rId22"/>
    <p:sldId id="341" r:id="rId23"/>
    <p:sldId id="343" r:id="rId24"/>
    <p:sldId id="338" r:id="rId25"/>
    <p:sldId id="339" r:id="rId26"/>
    <p:sldId id="340" r:id="rId27"/>
    <p:sldId id="342" r:id="rId28"/>
    <p:sldId id="344" r:id="rId29"/>
  </p:sldIdLst>
  <p:sldSz cx="9144000" cy="5143500" type="screen16x9"/>
  <p:notesSz cx="6858000" cy="9144000"/>
  <p:embeddedFontLst>
    <p:embeddedFont>
      <p:font typeface="Comfortaa Medium" panose="020B0604020202020204" charset="0"/>
      <p:regular r:id="rId31"/>
      <p:bold r:id="rId32"/>
    </p:embeddedFont>
    <p:embeddedFont>
      <p:font typeface="Patrick Hand" panose="020F0502020204030204" pitchFamily="2" charset="0"/>
      <p:regular r:id="rId33"/>
    </p:embeddedFont>
    <p:embeddedFont>
      <p:font typeface="Quicksand Medium" panose="020B0604020202020204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4F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6F268D-A160-446A-971A-764C65EB0E9F}">
  <a:tblStyle styleId="{466F268D-A160-446A-971A-764C65EB0E9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606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219321-DEB7-4459-8513-0AC803E1286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D3A508-BF3A-49A7-9B0A-B111A7548BE1}">
      <dgm:prSet phldrT="[Text]" custT="1"/>
      <dgm:spPr/>
      <dgm:t>
        <a:bodyPr/>
        <a:lstStyle/>
        <a:p>
          <a:pPr algn="just"/>
          <a:r>
            <a:rPr lang="en-US" sz="2800" dirty="0"/>
            <a:t>+ </a:t>
          </a:r>
          <a:r>
            <a:rPr lang="en-US" sz="2800" dirty="0" err="1"/>
            <a:t>Mua</a:t>
          </a:r>
          <a:r>
            <a:rPr lang="en-US" sz="2800" dirty="0"/>
            <a:t> </a:t>
          </a:r>
          <a:r>
            <a:rPr lang="en-US" sz="2800" dirty="0" err="1"/>
            <a:t>thực</a:t>
          </a:r>
          <a:r>
            <a:rPr lang="en-US" sz="2800" dirty="0"/>
            <a:t> </a:t>
          </a:r>
          <a:r>
            <a:rPr lang="en-US" sz="2800" dirty="0" err="1"/>
            <a:t>phẩm</a:t>
          </a:r>
          <a:r>
            <a:rPr lang="en-US" sz="2800" dirty="0"/>
            <a:t> ở </a:t>
          </a:r>
          <a:r>
            <a:rPr lang="en-US" sz="2800" dirty="0" err="1"/>
            <a:t>những</a:t>
          </a:r>
          <a:r>
            <a:rPr lang="en-US" sz="2800" dirty="0"/>
            <a:t> </a:t>
          </a:r>
          <a:r>
            <a:rPr lang="en-US" sz="2800" dirty="0" err="1"/>
            <a:t>nơi</a:t>
          </a:r>
          <a:r>
            <a:rPr lang="en-US" sz="2800" dirty="0"/>
            <a:t> </a:t>
          </a:r>
          <a:r>
            <a:rPr lang="en-US" sz="2800" dirty="0" err="1"/>
            <a:t>uy</a:t>
          </a:r>
          <a:r>
            <a:rPr lang="en-US" sz="2800" dirty="0"/>
            <a:t> </a:t>
          </a:r>
          <a:r>
            <a:rPr lang="en-US" sz="2800" dirty="0" err="1"/>
            <a:t>tín</a:t>
          </a:r>
          <a:r>
            <a:rPr lang="en-US" sz="2800" dirty="0"/>
            <a:t> </a:t>
          </a:r>
          <a:r>
            <a:rPr lang="en-US" sz="2800" dirty="0" err="1"/>
            <a:t>như</a:t>
          </a:r>
          <a:r>
            <a:rPr lang="en-US" sz="2800" dirty="0"/>
            <a:t> </a:t>
          </a:r>
          <a:r>
            <a:rPr lang="en-US" sz="2800" dirty="0" err="1"/>
            <a:t>siêu</a:t>
          </a:r>
          <a:r>
            <a:rPr lang="en-US" sz="2800" dirty="0"/>
            <a:t> </a:t>
          </a:r>
          <a:r>
            <a:rPr lang="en-US" sz="2800" dirty="0" err="1"/>
            <a:t>thị</a:t>
          </a:r>
          <a:r>
            <a:rPr lang="en-US" sz="2800" dirty="0"/>
            <a:t>.</a:t>
          </a:r>
        </a:p>
      </dgm:t>
    </dgm:pt>
    <dgm:pt modelId="{F332D167-809B-4E52-9B8A-B7E1B5029577}" type="parTrans" cxnId="{8BB9F3D2-6230-455F-8B7C-ADA3D26BC08B}">
      <dgm:prSet/>
      <dgm:spPr/>
      <dgm:t>
        <a:bodyPr/>
        <a:lstStyle/>
        <a:p>
          <a:pPr algn="just"/>
          <a:endParaRPr lang="en-US" sz="2800"/>
        </a:p>
      </dgm:t>
    </dgm:pt>
    <dgm:pt modelId="{4B010FD2-6FC8-445E-9C77-AE7E60B85C98}" type="sibTrans" cxnId="{8BB9F3D2-6230-455F-8B7C-ADA3D26BC08B}">
      <dgm:prSet/>
      <dgm:spPr/>
      <dgm:t>
        <a:bodyPr/>
        <a:lstStyle/>
        <a:p>
          <a:pPr algn="just"/>
          <a:endParaRPr lang="en-US" sz="2800"/>
        </a:p>
      </dgm:t>
    </dgm:pt>
    <dgm:pt modelId="{921BCCB1-EEB4-4F3F-AE68-9C3B8DDF3491}">
      <dgm:prSet/>
      <dgm:spPr/>
      <dgm:t>
        <a:bodyPr/>
        <a:lstStyle/>
        <a:p>
          <a:pPr algn="just"/>
          <a:r>
            <a:rPr lang="en-US"/>
            <a:t>+ Tự trồng các loại rau đơn giản trong thùng xốp.</a:t>
          </a:r>
        </a:p>
      </dgm:t>
    </dgm:pt>
    <dgm:pt modelId="{DD304E22-26B7-4271-96F2-3C4EE90C89B0}" type="parTrans" cxnId="{4AFC04FD-F539-4338-B79B-2FFBBFED3AB0}">
      <dgm:prSet/>
      <dgm:spPr/>
      <dgm:t>
        <a:bodyPr/>
        <a:lstStyle/>
        <a:p>
          <a:pPr algn="just"/>
          <a:endParaRPr lang="en-US"/>
        </a:p>
      </dgm:t>
    </dgm:pt>
    <dgm:pt modelId="{F2A60C98-904C-400E-BE33-4A4F3711DD18}" type="sibTrans" cxnId="{4AFC04FD-F539-4338-B79B-2FFBBFED3AB0}">
      <dgm:prSet/>
      <dgm:spPr/>
      <dgm:t>
        <a:bodyPr/>
        <a:lstStyle/>
        <a:p>
          <a:pPr algn="just"/>
          <a:endParaRPr lang="en-US"/>
        </a:p>
      </dgm:t>
    </dgm:pt>
    <dgm:pt modelId="{79F39A5C-F270-45C2-B4CA-DD03E4B922A2}">
      <dgm:prSet/>
      <dgm:spPr/>
      <dgm:t>
        <a:bodyPr/>
        <a:lstStyle/>
        <a:p>
          <a:pPr algn="just"/>
          <a:r>
            <a:rPr lang="en-US"/>
            <a:t>+ Rửa rau với nước muối để loại bớt giun sán.</a:t>
          </a:r>
        </a:p>
      </dgm:t>
    </dgm:pt>
    <dgm:pt modelId="{D3E3B9DC-1E76-406E-B29D-26EDA87ACFBB}" type="parTrans" cxnId="{0EC15509-4D04-4AB9-BB44-A18355CEEC14}">
      <dgm:prSet/>
      <dgm:spPr/>
      <dgm:t>
        <a:bodyPr/>
        <a:lstStyle/>
        <a:p>
          <a:pPr algn="just"/>
          <a:endParaRPr lang="en-US"/>
        </a:p>
      </dgm:t>
    </dgm:pt>
    <dgm:pt modelId="{BC9985B6-4989-4037-B72A-42A5FC8D5E5D}" type="sibTrans" cxnId="{0EC15509-4D04-4AB9-BB44-A18355CEEC14}">
      <dgm:prSet/>
      <dgm:spPr/>
      <dgm:t>
        <a:bodyPr/>
        <a:lstStyle/>
        <a:p>
          <a:pPr algn="just"/>
          <a:endParaRPr lang="en-US"/>
        </a:p>
      </dgm:t>
    </dgm:pt>
    <dgm:pt modelId="{D309DD31-9398-4EF5-B065-A1AF5715D659}" type="pres">
      <dgm:prSet presAssocID="{91219321-DEB7-4459-8513-0AC803E1286E}" presName="vert0" presStyleCnt="0">
        <dgm:presLayoutVars>
          <dgm:dir/>
          <dgm:animOne val="branch"/>
          <dgm:animLvl val="lvl"/>
        </dgm:presLayoutVars>
      </dgm:prSet>
      <dgm:spPr/>
    </dgm:pt>
    <dgm:pt modelId="{F88C5863-C1F7-432B-BF4C-0797FFC6DCB3}" type="pres">
      <dgm:prSet presAssocID="{20D3A508-BF3A-49A7-9B0A-B111A7548BE1}" presName="thickLine" presStyleLbl="alignNode1" presStyleIdx="0" presStyleCnt="3"/>
      <dgm:spPr/>
    </dgm:pt>
    <dgm:pt modelId="{7525478B-C0E5-4596-9B44-31A3D407374C}" type="pres">
      <dgm:prSet presAssocID="{20D3A508-BF3A-49A7-9B0A-B111A7548BE1}" presName="horz1" presStyleCnt="0"/>
      <dgm:spPr/>
    </dgm:pt>
    <dgm:pt modelId="{FEF679DF-008B-49E9-BF44-15823BA43D3E}" type="pres">
      <dgm:prSet presAssocID="{20D3A508-BF3A-49A7-9B0A-B111A7548BE1}" presName="tx1" presStyleLbl="revTx" presStyleIdx="0" presStyleCnt="3" custScaleX="100000"/>
      <dgm:spPr/>
    </dgm:pt>
    <dgm:pt modelId="{C9F96BA7-B0AF-48A0-8683-E82CF250B0A7}" type="pres">
      <dgm:prSet presAssocID="{20D3A508-BF3A-49A7-9B0A-B111A7548BE1}" presName="vert1" presStyleCnt="0"/>
      <dgm:spPr/>
    </dgm:pt>
    <dgm:pt modelId="{09560DCC-0D4F-4D56-A91C-1D56B9BEFAA9}" type="pres">
      <dgm:prSet presAssocID="{921BCCB1-EEB4-4F3F-AE68-9C3B8DDF3491}" presName="thickLine" presStyleLbl="alignNode1" presStyleIdx="1" presStyleCnt="3"/>
      <dgm:spPr/>
    </dgm:pt>
    <dgm:pt modelId="{7B80C0EF-8D61-42B2-B666-FA554DF1B328}" type="pres">
      <dgm:prSet presAssocID="{921BCCB1-EEB4-4F3F-AE68-9C3B8DDF3491}" presName="horz1" presStyleCnt="0"/>
      <dgm:spPr/>
    </dgm:pt>
    <dgm:pt modelId="{3F5F6286-B522-4D5F-BEB1-24A45412F497}" type="pres">
      <dgm:prSet presAssocID="{921BCCB1-EEB4-4F3F-AE68-9C3B8DDF3491}" presName="tx1" presStyleLbl="revTx" presStyleIdx="1" presStyleCnt="3"/>
      <dgm:spPr/>
    </dgm:pt>
    <dgm:pt modelId="{451E9A5D-8FB8-4850-8F0F-CE424FF9BD51}" type="pres">
      <dgm:prSet presAssocID="{921BCCB1-EEB4-4F3F-AE68-9C3B8DDF3491}" presName="vert1" presStyleCnt="0"/>
      <dgm:spPr/>
    </dgm:pt>
    <dgm:pt modelId="{835F0E81-3FD3-41F9-A4BC-EC24691ABCA0}" type="pres">
      <dgm:prSet presAssocID="{79F39A5C-F270-45C2-B4CA-DD03E4B922A2}" presName="thickLine" presStyleLbl="alignNode1" presStyleIdx="2" presStyleCnt="3"/>
      <dgm:spPr/>
    </dgm:pt>
    <dgm:pt modelId="{BA14FF11-BF7D-45F5-983B-91880886EE4E}" type="pres">
      <dgm:prSet presAssocID="{79F39A5C-F270-45C2-B4CA-DD03E4B922A2}" presName="horz1" presStyleCnt="0"/>
      <dgm:spPr/>
    </dgm:pt>
    <dgm:pt modelId="{62646C09-C1BD-486D-BC73-2DA78C9099C4}" type="pres">
      <dgm:prSet presAssocID="{79F39A5C-F270-45C2-B4CA-DD03E4B922A2}" presName="tx1" presStyleLbl="revTx" presStyleIdx="2" presStyleCnt="3"/>
      <dgm:spPr/>
    </dgm:pt>
    <dgm:pt modelId="{A016B989-9562-4E59-A88C-056067A0ABA4}" type="pres">
      <dgm:prSet presAssocID="{79F39A5C-F270-45C2-B4CA-DD03E4B922A2}" presName="vert1" presStyleCnt="0"/>
      <dgm:spPr/>
    </dgm:pt>
  </dgm:ptLst>
  <dgm:cxnLst>
    <dgm:cxn modelId="{0EC15509-4D04-4AB9-BB44-A18355CEEC14}" srcId="{91219321-DEB7-4459-8513-0AC803E1286E}" destId="{79F39A5C-F270-45C2-B4CA-DD03E4B922A2}" srcOrd="2" destOrd="0" parTransId="{D3E3B9DC-1E76-406E-B29D-26EDA87ACFBB}" sibTransId="{BC9985B6-4989-4037-B72A-42A5FC8D5E5D}"/>
    <dgm:cxn modelId="{7FBEDE3B-8EA2-4EE1-BC72-8BCE4D554461}" type="presOf" srcId="{79F39A5C-F270-45C2-B4CA-DD03E4B922A2}" destId="{62646C09-C1BD-486D-BC73-2DA78C9099C4}" srcOrd="0" destOrd="0" presId="urn:microsoft.com/office/officeart/2008/layout/LinedList"/>
    <dgm:cxn modelId="{E282C185-B8D6-4140-B255-A9A3B2605915}" type="presOf" srcId="{20D3A508-BF3A-49A7-9B0A-B111A7548BE1}" destId="{FEF679DF-008B-49E9-BF44-15823BA43D3E}" srcOrd="0" destOrd="0" presId="urn:microsoft.com/office/officeart/2008/layout/LinedList"/>
    <dgm:cxn modelId="{7D5113CA-7D3E-4CBC-BFAA-6DA87FFBA398}" type="presOf" srcId="{921BCCB1-EEB4-4F3F-AE68-9C3B8DDF3491}" destId="{3F5F6286-B522-4D5F-BEB1-24A45412F497}" srcOrd="0" destOrd="0" presId="urn:microsoft.com/office/officeart/2008/layout/LinedList"/>
    <dgm:cxn modelId="{8BB9F3D2-6230-455F-8B7C-ADA3D26BC08B}" srcId="{91219321-DEB7-4459-8513-0AC803E1286E}" destId="{20D3A508-BF3A-49A7-9B0A-B111A7548BE1}" srcOrd="0" destOrd="0" parTransId="{F332D167-809B-4E52-9B8A-B7E1B5029577}" sibTransId="{4B010FD2-6FC8-445E-9C77-AE7E60B85C98}"/>
    <dgm:cxn modelId="{197B51F3-8D7F-43E9-8179-3FBA826299F9}" type="presOf" srcId="{91219321-DEB7-4459-8513-0AC803E1286E}" destId="{D309DD31-9398-4EF5-B065-A1AF5715D659}" srcOrd="0" destOrd="0" presId="urn:microsoft.com/office/officeart/2008/layout/LinedList"/>
    <dgm:cxn modelId="{4AFC04FD-F539-4338-B79B-2FFBBFED3AB0}" srcId="{91219321-DEB7-4459-8513-0AC803E1286E}" destId="{921BCCB1-EEB4-4F3F-AE68-9C3B8DDF3491}" srcOrd="1" destOrd="0" parTransId="{DD304E22-26B7-4271-96F2-3C4EE90C89B0}" sibTransId="{F2A60C98-904C-400E-BE33-4A4F3711DD18}"/>
    <dgm:cxn modelId="{53E6EC64-D380-4D21-B793-5EAC235FD878}" type="presParOf" srcId="{D309DD31-9398-4EF5-B065-A1AF5715D659}" destId="{F88C5863-C1F7-432B-BF4C-0797FFC6DCB3}" srcOrd="0" destOrd="0" presId="urn:microsoft.com/office/officeart/2008/layout/LinedList"/>
    <dgm:cxn modelId="{B591893E-00A3-4557-B021-D97D8E7DF04D}" type="presParOf" srcId="{D309DD31-9398-4EF5-B065-A1AF5715D659}" destId="{7525478B-C0E5-4596-9B44-31A3D407374C}" srcOrd="1" destOrd="0" presId="urn:microsoft.com/office/officeart/2008/layout/LinedList"/>
    <dgm:cxn modelId="{33A1A565-FE4B-4406-88F1-C95372385E16}" type="presParOf" srcId="{7525478B-C0E5-4596-9B44-31A3D407374C}" destId="{FEF679DF-008B-49E9-BF44-15823BA43D3E}" srcOrd="0" destOrd="0" presId="urn:microsoft.com/office/officeart/2008/layout/LinedList"/>
    <dgm:cxn modelId="{6F980BD9-9F33-475B-BE78-A4BF79A57330}" type="presParOf" srcId="{7525478B-C0E5-4596-9B44-31A3D407374C}" destId="{C9F96BA7-B0AF-48A0-8683-E82CF250B0A7}" srcOrd="1" destOrd="0" presId="urn:microsoft.com/office/officeart/2008/layout/LinedList"/>
    <dgm:cxn modelId="{17E1F13A-87D7-4D0E-ACA8-D7F30C41BA3F}" type="presParOf" srcId="{D309DD31-9398-4EF5-B065-A1AF5715D659}" destId="{09560DCC-0D4F-4D56-A91C-1D56B9BEFAA9}" srcOrd="2" destOrd="0" presId="urn:microsoft.com/office/officeart/2008/layout/LinedList"/>
    <dgm:cxn modelId="{9E534C62-CA07-40D2-A2AB-4511939F2605}" type="presParOf" srcId="{D309DD31-9398-4EF5-B065-A1AF5715D659}" destId="{7B80C0EF-8D61-42B2-B666-FA554DF1B328}" srcOrd="3" destOrd="0" presId="urn:microsoft.com/office/officeart/2008/layout/LinedList"/>
    <dgm:cxn modelId="{D92104E1-65B1-48C5-9B06-55D3DCAE335B}" type="presParOf" srcId="{7B80C0EF-8D61-42B2-B666-FA554DF1B328}" destId="{3F5F6286-B522-4D5F-BEB1-24A45412F497}" srcOrd="0" destOrd="0" presId="urn:microsoft.com/office/officeart/2008/layout/LinedList"/>
    <dgm:cxn modelId="{8DC802F5-E3FD-42FF-B732-BCAD1A1E4047}" type="presParOf" srcId="{7B80C0EF-8D61-42B2-B666-FA554DF1B328}" destId="{451E9A5D-8FB8-4850-8F0F-CE424FF9BD51}" srcOrd="1" destOrd="0" presId="urn:microsoft.com/office/officeart/2008/layout/LinedList"/>
    <dgm:cxn modelId="{F1004867-AEFB-4EDF-9EEC-12FABB87E2DE}" type="presParOf" srcId="{D309DD31-9398-4EF5-B065-A1AF5715D659}" destId="{835F0E81-3FD3-41F9-A4BC-EC24691ABCA0}" srcOrd="4" destOrd="0" presId="urn:microsoft.com/office/officeart/2008/layout/LinedList"/>
    <dgm:cxn modelId="{A242933E-E47B-44BD-908D-4F6D0BF2ECC9}" type="presParOf" srcId="{D309DD31-9398-4EF5-B065-A1AF5715D659}" destId="{BA14FF11-BF7D-45F5-983B-91880886EE4E}" srcOrd="5" destOrd="0" presId="urn:microsoft.com/office/officeart/2008/layout/LinedList"/>
    <dgm:cxn modelId="{3B055191-FCF4-4103-9A7B-663342414B0F}" type="presParOf" srcId="{BA14FF11-BF7D-45F5-983B-91880886EE4E}" destId="{62646C09-C1BD-486D-BC73-2DA78C9099C4}" srcOrd="0" destOrd="0" presId="urn:microsoft.com/office/officeart/2008/layout/LinedList"/>
    <dgm:cxn modelId="{CC9C71B3-EFED-4F50-8743-99F29F1B2700}" type="presParOf" srcId="{BA14FF11-BF7D-45F5-983B-91880886EE4E}" destId="{A016B989-9562-4E59-A88C-056067A0ABA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8C5863-C1F7-432B-BF4C-0797FFC6DCB3}">
      <dsp:nvSpPr>
        <dsp:cNvPr id="0" name=""/>
        <dsp:cNvSpPr/>
      </dsp:nvSpPr>
      <dsp:spPr>
        <a:xfrm>
          <a:off x="0" y="1291"/>
          <a:ext cx="67520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679DF-008B-49E9-BF44-15823BA43D3E}">
      <dsp:nvSpPr>
        <dsp:cNvPr id="0" name=""/>
        <dsp:cNvSpPr/>
      </dsp:nvSpPr>
      <dsp:spPr>
        <a:xfrm>
          <a:off x="0" y="1291"/>
          <a:ext cx="6752064" cy="88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+ </a:t>
          </a:r>
          <a:r>
            <a:rPr lang="en-US" sz="2800" kern="1200" dirty="0" err="1"/>
            <a:t>Mua</a:t>
          </a:r>
          <a:r>
            <a:rPr lang="en-US" sz="2800" kern="1200" dirty="0"/>
            <a:t> </a:t>
          </a:r>
          <a:r>
            <a:rPr lang="en-US" sz="2800" kern="1200" dirty="0" err="1"/>
            <a:t>thực</a:t>
          </a:r>
          <a:r>
            <a:rPr lang="en-US" sz="2800" kern="1200" dirty="0"/>
            <a:t> </a:t>
          </a:r>
          <a:r>
            <a:rPr lang="en-US" sz="2800" kern="1200" dirty="0" err="1"/>
            <a:t>phẩm</a:t>
          </a:r>
          <a:r>
            <a:rPr lang="en-US" sz="2800" kern="1200" dirty="0"/>
            <a:t> ở </a:t>
          </a:r>
          <a:r>
            <a:rPr lang="en-US" sz="2800" kern="1200" dirty="0" err="1"/>
            <a:t>những</a:t>
          </a:r>
          <a:r>
            <a:rPr lang="en-US" sz="2800" kern="1200" dirty="0"/>
            <a:t> </a:t>
          </a:r>
          <a:r>
            <a:rPr lang="en-US" sz="2800" kern="1200" dirty="0" err="1"/>
            <a:t>nơi</a:t>
          </a:r>
          <a:r>
            <a:rPr lang="en-US" sz="2800" kern="1200" dirty="0"/>
            <a:t> </a:t>
          </a:r>
          <a:r>
            <a:rPr lang="en-US" sz="2800" kern="1200" dirty="0" err="1"/>
            <a:t>uy</a:t>
          </a:r>
          <a:r>
            <a:rPr lang="en-US" sz="2800" kern="1200" dirty="0"/>
            <a:t> </a:t>
          </a:r>
          <a:r>
            <a:rPr lang="en-US" sz="2800" kern="1200" dirty="0" err="1"/>
            <a:t>tín</a:t>
          </a:r>
          <a:r>
            <a:rPr lang="en-US" sz="2800" kern="1200" dirty="0"/>
            <a:t> </a:t>
          </a:r>
          <a:r>
            <a:rPr lang="en-US" sz="2800" kern="1200" dirty="0" err="1"/>
            <a:t>như</a:t>
          </a:r>
          <a:r>
            <a:rPr lang="en-US" sz="2800" kern="1200" dirty="0"/>
            <a:t> </a:t>
          </a:r>
          <a:r>
            <a:rPr lang="en-US" sz="2800" kern="1200" dirty="0" err="1"/>
            <a:t>siêu</a:t>
          </a:r>
          <a:r>
            <a:rPr lang="en-US" sz="2800" kern="1200" dirty="0"/>
            <a:t> </a:t>
          </a:r>
          <a:r>
            <a:rPr lang="en-US" sz="2800" kern="1200" dirty="0" err="1"/>
            <a:t>thị</a:t>
          </a:r>
          <a:r>
            <a:rPr lang="en-US" sz="2800" kern="1200" dirty="0"/>
            <a:t>.</a:t>
          </a:r>
        </a:p>
      </dsp:txBody>
      <dsp:txXfrm>
        <a:off x="0" y="1291"/>
        <a:ext cx="6752064" cy="880579"/>
      </dsp:txXfrm>
    </dsp:sp>
    <dsp:sp modelId="{09560DCC-0D4F-4D56-A91C-1D56B9BEFAA9}">
      <dsp:nvSpPr>
        <dsp:cNvPr id="0" name=""/>
        <dsp:cNvSpPr/>
      </dsp:nvSpPr>
      <dsp:spPr>
        <a:xfrm>
          <a:off x="0" y="881870"/>
          <a:ext cx="67520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F6286-B522-4D5F-BEB1-24A45412F497}">
      <dsp:nvSpPr>
        <dsp:cNvPr id="0" name=""/>
        <dsp:cNvSpPr/>
      </dsp:nvSpPr>
      <dsp:spPr>
        <a:xfrm>
          <a:off x="0" y="881870"/>
          <a:ext cx="6752064" cy="88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+ Tự trồng các loại rau đơn giản trong thùng xốp.</a:t>
          </a:r>
        </a:p>
      </dsp:txBody>
      <dsp:txXfrm>
        <a:off x="0" y="881870"/>
        <a:ext cx="6752064" cy="880579"/>
      </dsp:txXfrm>
    </dsp:sp>
    <dsp:sp modelId="{835F0E81-3FD3-41F9-A4BC-EC24691ABCA0}">
      <dsp:nvSpPr>
        <dsp:cNvPr id="0" name=""/>
        <dsp:cNvSpPr/>
      </dsp:nvSpPr>
      <dsp:spPr>
        <a:xfrm>
          <a:off x="0" y="1762450"/>
          <a:ext cx="67520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646C09-C1BD-486D-BC73-2DA78C9099C4}">
      <dsp:nvSpPr>
        <dsp:cNvPr id="0" name=""/>
        <dsp:cNvSpPr/>
      </dsp:nvSpPr>
      <dsp:spPr>
        <a:xfrm>
          <a:off x="0" y="1762450"/>
          <a:ext cx="6752064" cy="88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+ Rửa rau với nước muối để loại bớt giun sán.</a:t>
          </a:r>
        </a:p>
      </dsp:txBody>
      <dsp:txXfrm>
        <a:off x="0" y="1762450"/>
        <a:ext cx="6752064" cy="880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37128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60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12c312bc06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12c312bc06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9785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12aa1747333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12aa1747333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078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12aa1747333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12aa1747333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8241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12aa1747333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12aa1747333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978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12aa1747333_0_2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12aa1747333_0_2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796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12aa17473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12aa17473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442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12aa17473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12aa17473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536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12aa17473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12aa17473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0078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12aa17473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12aa17473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3083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2aa1747333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12aa1747333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1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2aa1747333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12aa1747333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4153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2aa1747333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12aa1747333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301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119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10" name="Google Shape;10;p2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2"/>
          <p:cNvSpPr txBox="1">
            <a:spLocks noGrp="1"/>
          </p:cNvSpPr>
          <p:nvPr>
            <p:ph type="ctrTitle"/>
          </p:nvPr>
        </p:nvSpPr>
        <p:spPr>
          <a:xfrm>
            <a:off x="4260200" y="1472350"/>
            <a:ext cx="4261500" cy="18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subTitle" idx="1"/>
          </p:nvPr>
        </p:nvSpPr>
        <p:spPr>
          <a:xfrm>
            <a:off x="4434500" y="3305450"/>
            <a:ext cx="38589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30" name="Google Shape;30;p2"/>
          <p:cNvGrpSpPr/>
          <p:nvPr/>
        </p:nvGrpSpPr>
        <p:grpSpPr>
          <a:xfrm>
            <a:off x="427291" y="3302054"/>
            <a:ext cx="427309" cy="735372"/>
            <a:chOff x="1075250" y="4381550"/>
            <a:chExt cx="314175" cy="540675"/>
          </a:xfrm>
        </p:grpSpPr>
        <p:sp>
          <p:nvSpPr>
            <p:cNvPr id="31" name="Google Shape;31;p2"/>
            <p:cNvSpPr/>
            <p:nvPr/>
          </p:nvSpPr>
          <p:spPr>
            <a:xfrm>
              <a:off x="1152000" y="4535075"/>
              <a:ext cx="105700" cy="55000"/>
            </a:xfrm>
            <a:custGeom>
              <a:avLst/>
              <a:gdLst/>
              <a:ahLst/>
              <a:cxnLst/>
              <a:rect l="l" t="t" r="r" b="b"/>
              <a:pathLst>
                <a:path w="4228" h="2200" extrusionOk="0">
                  <a:moveTo>
                    <a:pt x="3318" y="1"/>
                  </a:moveTo>
                  <a:lnTo>
                    <a:pt x="3242" y="20"/>
                  </a:lnTo>
                  <a:lnTo>
                    <a:pt x="3204" y="58"/>
                  </a:lnTo>
                  <a:lnTo>
                    <a:pt x="3166" y="133"/>
                  </a:lnTo>
                  <a:lnTo>
                    <a:pt x="3147" y="190"/>
                  </a:lnTo>
                  <a:lnTo>
                    <a:pt x="3166" y="247"/>
                  </a:lnTo>
                  <a:lnTo>
                    <a:pt x="3204" y="304"/>
                  </a:lnTo>
                  <a:lnTo>
                    <a:pt x="3242" y="361"/>
                  </a:lnTo>
                  <a:lnTo>
                    <a:pt x="3318" y="361"/>
                  </a:lnTo>
                  <a:lnTo>
                    <a:pt x="3488" y="437"/>
                  </a:lnTo>
                  <a:lnTo>
                    <a:pt x="3621" y="493"/>
                  </a:lnTo>
                  <a:lnTo>
                    <a:pt x="3697" y="569"/>
                  </a:lnTo>
                  <a:lnTo>
                    <a:pt x="3754" y="645"/>
                  </a:lnTo>
                  <a:lnTo>
                    <a:pt x="3754" y="740"/>
                  </a:lnTo>
                  <a:lnTo>
                    <a:pt x="3716" y="816"/>
                  </a:lnTo>
                  <a:lnTo>
                    <a:pt x="3640" y="910"/>
                  </a:lnTo>
                  <a:lnTo>
                    <a:pt x="3507" y="1005"/>
                  </a:lnTo>
                  <a:lnTo>
                    <a:pt x="3356" y="1138"/>
                  </a:lnTo>
                  <a:lnTo>
                    <a:pt x="3185" y="1233"/>
                  </a:lnTo>
                  <a:lnTo>
                    <a:pt x="3014" y="1327"/>
                  </a:lnTo>
                  <a:lnTo>
                    <a:pt x="2825" y="1403"/>
                  </a:lnTo>
                  <a:lnTo>
                    <a:pt x="2597" y="1479"/>
                  </a:lnTo>
                  <a:lnTo>
                    <a:pt x="2332" y="1555"/>
                  </a:lnTo>
                  <a:lnTo>
                    <a:pt x="1839" y="1688"/>
                  </a:lnTo>
                  <a:lnTo>
                    <a:pt x="1441" y="1763"/>
                  </a:lnTo>
                  <a:lnTo>
                    <a:pt x="1024" y="1820"/>
                  </a:lnTo>
                  <a:lnTo>
                    <a:pt x="930" y="1839"/>
                  </a:lnTo>
                  <a:lnTo>
                    <a:pt x="854" y="1858"/>
                  </a:lnTo>
                  <a:lnTo>
                    <a:pt x="778" y="1839"/>
                  </a:lnTo>
                  <a:lnTo>
                    <a:pt x="721" y="1820"/>
                  </a:lnTo>
                  <a:lnTo>
                    <a:pt x="664" y="1801"/>
                  </a:lnTo>
                  <a:lnTo>
                    <a:pt x="626" y="1744"/>
                  </a:lnTo>
                  <a:lnTo>
                    <a:pt x="588" y="1707"/>
                  </a:lnTo>
                  <a:lnTo>
                    <a:pt x="550" y="1631"/>
                  </a:lnTo>
                  <a:lnTo>
                    <a:pt x="494" y="1460"/>
                  </a:lnTo>
                  <a:lnTo>
                    <a:pt x="588" y="1365"/>
                  </a:lnTo>
                  <a:lnTo>
                    <a:pt x="683" y="1271"/>
                  </a:lnTo>
                  <a:lnTo>
                    <a:pt x="911" y="1100"/>
                  </a:lnTo>
                  <a:lnTo>
                    <a:pt x="1138" y="967"/>
                  </a:lnTo>
                  <a:lnTo>
                    <a:pt x="1384" y="854"/>
                  </a:lnTo>
                  <a:lnTo>
                    <a:pt x="1422" y="816"/>
                  </a:lnTo>
                  <a:lnTo>
                    <a:pt x="1460" y="759"/>
                  </a:lnTo>
                  <a:lnTo>
                    <a:pt x="1460" y="721"/>
                  </a:lnTo>
                  <a:lnTo>
                    <a:pt x="1460" y="664"/>
                  </a:lnTo>
                  <a:lnTo>
                    <a:pt x="1422" y="607"/>
                  </a:lnTo>
                  <a:lnTo>
                    <a:pt x="1384" y="569"/>
                  </a:lnTo>
                  <a:lnTo>
                    <a:pt x="1328" y="531"/>
                  </a:lnTo>
                  <a:lnTo>
                    <a:pt x="1271" y="531"/>
                  </a:lnTo>
                  <a:lnTo>
                    <a:pt x="1195" y="550"/>
                  </a:lnTo>
                  <a:lnTo>
                    <a:pt x="1005" y="626"/>
                  </a:lnTo>
                  <a:lnTo>
                    <a:pt x="816" y="740"/>
                  </a:lnTo>
                  <a:lnTo>
                    <a:pt x="626" y="854"/>
                  </a:lnTo>
                  <a:lnTo>
                    <a:pt x="456" y="986"/>
                  </a:lnTo>
                  <a:lnTo>
                    <a:pt x="304" y="1138"/>
                  </a:lnTo>
                  <a:lnTo>
                    <a:pt x="171" y="1308"/>
                  </a:lnTo>
                  <a:lnTo>
                    <a:pt x="77" y="1498"/>
                  </a:lnTo>
                  <a:lnTo>
                    <a:pt x="20" y="1707"/>
                  </a:lnTo>
                  <a:lnTo>
                    <a:pt x="1" y="1763"/>
                  </a:lnTo>
                  <a:lnTo>
                    <a:pt x="20" y="1839"/>
                  </a:lnTo>
                  <a:lnTo>
                    <a:pt x="39" y="1896"/>
                  </a:lnTo>
                  <a:lnTo>
                    <a:pt x="58" y="1934"/>
                  </a:lnTo>
                  <a:lnTo>
                    <a:pt x="134" y="2029"/>
                  </a:lnTo>
                  <a:lnTo>
                    <a:pt x="247" y="2086"/>
                  </a:lnTo>
                  <a:lnTo>
                    <a:pt x="380" y="2123"/>
                  </a:lnTo>
                  <a:lnTo>
                    <a:pt x="513" y="2161"/>
                  </a:lnTo>
                  <a:lnTo>
                    <a:pt x="740" y="2180"/>
                  </a:lnTo>
                  <a:lnTo>
                    <a:pt x="911" y="2199"/>
                  </a:lnTo>
                  <a:lnTo>
                    <a:pt x="1384" y="2161"/>
                  </a:lnTo>
                  <a:lnTo>
                    <a:pt x="1631" y="2142"/>
                  </a:lnTo>
                  <a:lnTo>
                    <a:pt x="1896" y="2105"/>
                  </a:lnTo>
                  <a:lnTo>
                    <a:pt x="2143" y="2048"/>
                  </a:lnTo>
                  <a:lnTo>
                    <a:pt x="2408" y="1972"/>
                  </a:lnTo>
                  <a:lnTo>
                    <a:pt x="2654" y="1896"/>
                  </a:lnTo>
                  <a:lnTo>
                    <a:pt x="2901" y="1801"/>
                  </a:lnTo>
                  <a:lnTo>
                    <a:pt x="3147" y="1688"/>
                  </a:lnTo>
                  <a:lnTo>
                    <a:pt x="3356" y="1555"/>
                  </a:lnTo>
                  <a:lnTo>
                    <a:pt x="3564" y="1403"/>
                  </a:lnTo>
                  <a:lnTo>
                    <a:pt x="3754" y="1252"/>
                  </a:lnTo>
                  <a:lnTo>
                    <a:pt x="3905" y="1062"/>
                  </a:lnTo>
                  <a:lnTo>
                    <a:pt x="4038" y="873"/>
                  </a:lnTo>
                  <a:lnTo>
                    <a:pt x="4152" y="664"/>
                  </a:lnTo>
                  <a:lnTo>
                    <a:pt x="4208" y="418"/>
                  </a:lnTo>
                  <a:lnTo>
                    <a:pt x="4227" y="361"/>
                  </a:lnTo>
                  <a:lnTo>
                    <a:pt x="4208" y="304"/>
                  </a:lnTo>
                  <a:lnTo>
                    <a:pt x="4171" y="266"/>
                  </a:lnTo>
                  <a:lnTo>
                    <a:pt x="4133" y="228"/>
                  </a:lnTo>
                  <a:lnTo>
                    <a:pt x="3943" y="114"/>
                  </a:lnTo>
                  <a:lnTo>
                    <a:pt x="3754" y="58"/>
                  </a:lnTo>
                  <a:lnTo>
                    <a:pt x="3564" y="20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152000" y="4535075"/>
              <a:ext cx="105700" cy="55000"/>
            </a:xfrm>
            <a:custGeom>
              <a:avLst/>
              <a:gdLst/>
              <a:ahLst/>
              <a:cxnLst/>
              <a:rect l="l" t="t" r="r" b="b"/>
              <a:pathLst>
                <a:path w="4228" h="2200" fill="none" extrusionOk="0">
                  <a:moveTo>
                    <a:pt x="3356" y="1"/>
                  </a:moveTo>
                  <a:lnTo>
                    <a:pt x="3356" y="1"/>
                  </a:lnTo>
                  <a:lnTo>
                    <a:pt x="3318" y="1"/>
                  </a:lnTo>
                  <a:lnTo>
                    <a:pt x="3318" y="1"/>
                  </a:lnTo>
                  <a:lnTo>
                    <a:pt x="3242" y="20"/>
                  </a:lnTo>
                  <a:lnTo>
                    <a:pt x="3204" y="58"/>
                  </a:lnTo>
                  <a:lnTo>
                    <a:pt x="3166" y="133"/>
                  </a:lnTo>
                  <a:lnTo>
                    <a:pt x="3147" y="190"/>
                  </a:lnTo>
                  <a:lnTo>
                    <a:pt x="3166" y="247"/>
                  </a:lnTo>
                  <a:lnTo>
                    <a:pt x="3204" y="304"/>
                  </a:lnTo>
                  <a:lnTo>
                    <a:pt x="3242" y="361"/>
                  </a:lnTo>
                  <a:lnTo>
                    <a:pt x="3318" y="361"/>
                  </a:lnTo>
                  <a:lnTo>
                    <a:pt x="3318" y="361"/>
                  </a:lnTo>
                  <a:lnTo>
                    <a:pt x="3318" y="361"/>
                  </a:lnTo>
                  <a:lnTo>
                    <a:pt x="3318" y="361"/>
                  </a:lnTo>
                  <a:lnTo>
                    <a:pt x="3488" y="437"/>
                  </a:lnTo>
                  <a:lnTo>
                    <a:pt x="3621" y="493"/>
                  </a:lnTo>
                  <a:lnTo>
                    <a:pt x="3697" y="569"/>
                  </a:lnTo>
                  <a:lnTo>
                    <a:pt x="3754" y="645"/>
                  </a:lnTo>
                  <a:lnTo>
                    <a:pt x="3754" y="740"/>
                  </a:lnTo>
                  <a:lnTo>
                    <a:pt x="3716" y="816"/>
                  </a:lnTo>
                  <a:lnTo>
                    <a:pt x="3640" y="910"/>
                  </a:lnTo>
                  <a:lnTo>
                    <a:pt x="3507" y="1005"/>
                  </a:lnTo>
                  <a:lnTo>
                    <a:pt x="3507" y="1005"/>
                  </a:lnTo>
                  <a:lnTo>
                    <a:pt x="3356" y="1138"/>
                  </a:lnTo>
                  <a:lnTo>
                    <a:pt x="3185" y="1233"/>
                  </a:lnTo>
                  <a:lnTo>
                    <a:pt x="3014" y="1327"/>
                  </a:lnTo>
                  <a:lnTo>
                    <a:pt x="2825" y="1403"/>
                  </a:lnTo>
                  <a:lnTo>
                    <a:pt x="2825" y="1403"/>
                  </a:lnTo>
                  <a:lnTo>
                    <a:pt x="2597" y="1479"/>
                  </a:lnTo>
                  <a:lnTo>
                    <a:pt x="2332" y="1555"/>
                  </a:lnTo>
                  <a:lnTo>
                    <a:pt x="1839" y="1688"/>
                  </a:lnTo>
                  <a:lnTo>
                    <a:pt x="1839" y="1688"/>
                  </a:lnTo>
                  <a:lnTo>
                    <a:pt x="1441" y="1763"/>
                  </a:lnTo>
                  <a:lnTo>
                    <a:pt x="1024" y="1820"/>
                  </a:lnTo>
                  <a:lnTo>
                    <a:pt x="1024" y="1820"/>
                  </a:lnTo>
                  <a:lnTo>
                    <a:pt x="930" y="1839"/>
                  </a:lnTo>
                  <a:lnTo>
                    <a:pt x="854" y="1858"/>
                  </a:lnTo>
                  <a:lnTo>
                    <a:pt x="854" y="1858"/>
                  </a:lnTo>
                  <a:lnTo>
                    <a:pt x="778" y="1839"/>
                  </a:lnTo>
                  <a:lnTo>
                    <a:pt x="721" y="1820"/>
                  </a:lnTo>
                  <a:lnTo>
                    <a:pt x="664" y="1801"/>
                  </a:lnTo>
                  <a:lnTo>
                    <a:pt x="626" y="1744"/>
                  </a:lnTo>
                  <a:lnTo>
                    <a:pt x="588" y="1707"/>
                  </a:lnTo>
                  <a:lnTo>
                    <a:pt x="550" y="1631"/>
                  </a:lnTo>
                  <a:lnTo>
                    <a:pt x="494" y="1460"/>
                  </a:lnTo>
                  <a:lnTo>
                    <a:pt x="494" y="1460"/>
                  </a:lnTo>
                  <a:lnTo>
                    <a:pt x="588" y="1365"/>
                  </a:lnTo>
                  <a:lnTo>
                    <a:pt x="683" y="1271"/>
                  </a:lnTo>
                  <a:lnTo>
                    <a:pt x="911" y="1100"/>
                  </a:lnTo>
                  <a:lnTo>
                    <a:pt x="1138" y="967"/>
                  </a:lnTo>
                  <a:lnTo>
                    <a:pt x="1384" y="854"/>
                  </a:lnTo>
                  <a:lnTo>
                    <a:pt x="1384" y="854"/>
                  </a:lnTo>
                  <a:lnTo>
                    <a:pt x="1422" y="816"/>
                  </a:lnTo>
                  <a:lnTo>
                    <a:pt x="1460" y="759"/>
                  </a:lnTo>
                  <a:lnTo>
                    <a:pt x="1460" y="721"/>
                  </a:lnTo>
                  <a:lnTo>
                    <a:pt x="1460" y="664"/>
                  </a:lnTo>
                  <a:lnTo>
                    <a:pt x="1422" y="607"/>
                  </a:lnTo>
                  <a:lnTo>
                    <a:pt x="1384" y="569"/>
                  </a:lnTo>
                  <a:lnTo>
                    <a:pt x="1328" y="531"/>
                  </a:lnTo>
                  <a:lnTo>
                    <a:pt x="1271" y="531"/>
                  </a:lnTo>
                  <a:lnTo>
                    <a:pt x="1271" y="531"/>
                  </a:lnTo>
                  <a:lnTo>
                    <a:pt x="1195" y="550"/>
                  </a:lnTo>
                  <a:lnTo>
                    <a:pt x="1195" y="550"/>
                  </a:lnTo>
                  <a:lnTo>
                    <a:pt x="1005" y="626"/>
                  </a:lnTo>
                  <a:lnTo>
                    <a:pt x="816" y="740"/>
                  </a:lnTo>
                  <a:lnTo>
                    <a:pt x="626" y="854"/>
                  </a:lnTo>
                  <a:lnTo>
                    <a:pt x="456" y="986"/>
                  </a:lnTo>
                  <a:lnTo>
                    <a:pt x="304" y="1138"/>
                  </a:lnTo>
                  <a:lnTo>
                    <a:pt x="171" y="1308"/>
                  </a:lnTo>
                  <a:lnTo>
                    <a:pt x="77" y="1498"/>
                  </a:lnTo>
                  <a:lnTo>
                    <a:pt x="20" y="1707"/>
                  </a:lnTo>
                  <a:lnTo>
                    <a:pt x="20" y="1707"/>
                  </a:lnTo>
                  <a:lnTo>
                    <a:pt x="1" y="1763"/>
                  </a:lnTo>
                  <a:lnTo>
                    <a:pt x="20" y="1839"/>
                  </a:lnTo>
                  <a:lnTo>
                    <a:pt x="39" y="1896"/>
                  </a:lnTo>
                  <a:lnTo>
                    <a:pt x="58" y="1934"/>
                  </a:lnTo>
                  <a:lnTo>
                    <a:pt x="134" y="2029"/>
                  </a:lnTo>
                  <a:lnTo>
                    <a:pt x="247" y="2086"/>
                  </a:lnTo>
                  <a:lnTo>
                    <a:pt x="380" y="2123"/>
                  </a:lnTo>
                  <a:lnTo>
                    <a:pt x="513" y="2161"/>
                  </a:lnTo>
                  <a:lnTo>
                    <a:pt x="740" y="2180"/>
                  </a:lnTo>
                  <a:lnTo>
                    <a:pt x="740" y="2180"/>
                  </a:lnTo>
                  <a:lnTo>
                    <a:pt x="911" y="2199"/>
                  </a:lnTo>
                  <a:lnTo>
                    <a:pt x="911" y="2199"/>
                  </a:lnTo>
                  <a:lnTo>
                    <a:pt x="1384" y="2161"/>
                  </a:lnTo>
                  <a:lnTo>
                    <a:pt x="1631" y="2142"/>
                  </a:lnTo>
                  <a:lnTo>
                    <a:pt x="1896" y="2105"/>
                  </a:lnTo>
                  <a:lnTo>
                    <a:pt x="2143" y="2048"/>
                  </a:lnTo>
                  <a:lnTo>
                    <a:pt x="2408" y="1972"/>
                  </a:lnTo>
                  <a:lnTo>
                    <a:pt x="2654" y="1896"/>
                  </a:lnTo>
                  <a:lnTo>
                    <a:pt x="2901" y="1801"/>
                  </a:lnTo>
                  <a:lnTo>
                    <a:pt x="3147" y="1688"/>
                  </a:lnTo>
                  <a:lnTo>
                    <a:pt x="3356" y="1555"/>
                  </a:lnTo>
                  <a:lnTo>
                    <a:pt x="3564" y="1403"/>
                  </a:lnTo>
                  <a:lnTo>
                    <a:pt x="3754" y="1252"/>
                  </a:lnTo>
                  <a:lnTo>
                    <a:pt x="3905" y="1062"/>
                  </a:lnTo>
                  <a:lnTo>
                    <a:pt x="4038" y="873"/>
                  </a:lnTo>
                  <a:lnTo>
                    <a:pt x="4152" y="664"/>
                  </a:lnTo>
                  <a:lnTo>
                    <a:pt x="4208" y="418"/>
                  </a:lnTo>
                  <a:lnTo>
                    <a:pt x="4208" y="418"/>
                  </a:lnTo>
                  <a:lnTo>
                    <a:pt x="4227" y="361"/>
                  </a:lnTo>
                  <a:lnTo>
                    <a:pt x="4208" y="304"/>
                  </a:lnTo>
                  <a:lnTo>
                    <a:pt x="4171" y="266"/>
                  </a:lnTo>
                  <a:lnTo>
                    <a:pt x="4133" y="228"/>
                  </a:lnTo>
                  <a:lnTo>
                    <a:pt x="4133" y="228"/>
                  </a:lnTo>
                  <a:lnTo>
                    <a:pt x="3943" y="114"/>
                  </a:lnTo>
                  <a:lnTo>
                    <a:pt x="3754" y="58"/>
                  </a:lnTo>
                  <a:lnTo>
                    <a:pt x="3564" y="20"/>
                  </a:lnTo>
                  <a:lnTo>
                    <a:pt x="3356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190875" y="4381550"/>
              <a:ext cx="45975" cy="183400"/>
            </a:xfrm>
            <a:custGeom>
              <a:avLst/>
              <a:gdLst/>
              <a:ahLst/>
              <a:cxnLst/>
              <a:rect l="l" t="t" r="r" b="b"/>
              <a:pathLst>
                <a:path w="1839" h="7336" extrusionOk="0">
                  <a:moveTo>
                    <a:pt x="872" y="1"/>
                  </a:moveTo>
                  <a:lnTo>
                    <a:pt x="796" y="20"/>
                  </a:lnTo>
                  <a:lnTo>
                    <a:pt x="739" y="58"/>
                  </a:lnTo>
                  <a:lnTo>
                    <a:pt x="720" y="114"/>
                  </a:lnTo>
                  <a:lnTo>
                    <a:pt x="701" y="171"/>
                  </a:lnTo>
                  <a:lnTo>
                    <a:pt x="720" y="247"/>
                  </a:lnTo>
                  <a:lnTo>
                    <a:pt x="739" y="304"/>
                  </a:lnTo>
                  <a:lnTo>
                    <a:pt x="796" y="342"/>
                  </a:lnTo>
                  <a:lnTo>
                    <a:pt x="872" y="361"/>
                  </a:lnTo>
                  <a:lnTo>
                    <a:pt x="1024" y="380"/>
                  </a:lnTo>
                  <a:lnTo>
                    <a:pt x="1137" y="399"/>
                  </a:lnTo>
                  <a:lnTo>
                    <a:pt x="1251" y="456"/>
                  </a:lnTo>
                  <a:lnTo>
                    <a:pt x="1327" y="513"/>
                  </a:lnTo>
                  <a:lnTo>
                    <a:pt x="1384" y="588"/>
                  </a:lnTo>
                  <a:lnTo>
                    <a:pt x="1440" y="683"/>
                  </a:lnTo>
                  <a:lnTo>
                    <a:pt x="1478" y="778"/>
                  </a:lnTo>
                  <a:lnTo>
                    <a:pt x="1497" y="873"/>
                  </a:lnTo>
                  <a:lnTo>
                    <a:pt x="1516" y="1100"/>
                  </a:lnTo>
                  <a:lnTo>
                    <a:pt x="1497" y="1328"/>
                  </a:lnTo>
                  <a:lnTo>
                    <a:pt x="1478" y="1744"/>
                  </a:lnTo>
                  <a:lnTo>
                    <a:pt x="1459" y="2616"/>
                  </a:lnTo>
                  <a:lnTo>
                    <a:pt x="1422" y="3488"/>
                  </a:lnTo>
                  <a:lnTo>
                    <a:pt x="1384" y="4171"/>
                  </a:lnTo>
                  <a:lnTo>
                    <a:pt x="1346" y="4853"/>
                  </a:lnTo>
                  <a:lnTo>
                    <a:pt x="1289" y="5554"/>
                  </a:lnTo>
                  <a:lnTo>
                    <a:pt x="1251" y="5895"/>
                  </a:lnTo>
                  <a:lnTo>
                    <a:pt x="1251" y="6066"/>
                  </a:lnTo>
                  <a:lnTo>
                    <a:pt x="1213" y="6236"/>
                  </a:lnTo>
                  <a:lnTo>
                    <a:pt x="1156" y="6369"/>
                  </a:lnTo>
                  <a:lnTo>
                    <a:pt x="1080" y="6502"/>
                  </a:lnTo>
                  <a:lnTo>
                    <a:pt x="967" y="6616"/>
                  </a:lnTo>
                  <a:lnTo>
                    <a:pt x="834" y="6710"/>
                  </a:lnTo>
                  <a:lnTo>
                    <a:pt x="663" y="6786"/>
                  </a:lnTo>
                  <a:lnTo>
                    <a:pt x="474" y="6843"/>
                  </a:lnTo>
                  <a:lnTo>
                    <a:pt x="417" y="6691"/>
                  </a:lnTo>
                  <a:lnTo>
                    <a:pt x="379" y="6521"/>
                  </a:lnTo>
                  <a:lnTo>
                    <a:pt x="341" y="6331"/>
                  </a:lnTo>
                  <a:lnTo>
                    <a:pt x="322" y="6142"/>
                  </a:lnTo>
                  <a:lnTo>
                    <a:pt x="303" y="5763"/>
                  </a:lnTo>
                  <a:lnTo>
                    <a:pt x="322" y="5365"/>
                  </a:lnTo>
                  <a:lnTo>
                    <a:pt x="360" y="4967"/>
                  </a:lnTo>
                  <a:lnTo>
                    <a:pt x="398" y="4569"/>
                  </a:lnTo>
                  <a:lnTo>
                    <a:pt x="436" y="4189"/>
                  </a:lnTo>
                  <a:lnTo>
                    <a:pt x="474" y="3848"/>
                  </a:lnTo>
                  <a:lnTo>
                    <a:pt x="644" y="475"/>
                  </a:lnTo>
                  <a:lnTo>
                    <a:pt x="625" y="399"/>
                  </a:lnTo>
                  <a:lnTo>
                    <a:pt x="588" y="342"/>
                  </a:lnTo>
                  <a:lnTo>
                    <a:pt x="531" y="323"/>
                  </a:lnTo>
                  <a:lnTo>
                    <a:pt x="474" y="304"/>
                  </a:lnTo>
                  <a:lnTo>
                    <a:pt x="398" y="323"/>
                  </a:lnTo>
                  <a:lnTo>
                    <a:pt x="341" y="342"/>
                  </a:lnTo>
                  <a:lnTo>
                    <a:pt x="303" y="399"/>
                  </a:lnTo>
                  <a:lnTo>
                    <a:pt x="284" y="475"/>
                  </a:lnTo>
                  <a:lnTo>
                    <a:pt x="95" y="4189"/>
                  </a:lnTo>
                  <a:lnTo>
                    <a:pt x="38" y="4948"/>
                  </a:lnTo>
                  <a:lnTo>
                    <a:pt x="19" y="5327"/>
                  </a:lnTo>
                  <a:lnTo>
                    <a:pt x="0" y="5706"/>
                  </a:lnTo>
                  <a:lnTo>
                    <a:pt x="0" y="6085"/>
                  </a:lnTo>
                  <a:lnTo>
                    <a:pt x="38" y="6464"/>
                  </a:lnTo>
                  <a:lnTo>
                    <a:pt x="114" y="6843"/>
                  </a:lnTo>
                  <a:lnTo>
                    <a:pt x="171" y="7014"/>
                  </a:lnTo>
                  <a:lnTo>
                    <a:pt x="227" y="7203"/>
                  </a:lnTo>
                  <a:lnTo>
                    <a:pt x="265" y="7241"/>
                  </a:lnTo>
                  <a:lnTo>
                    <a:pt x="303" y="7298"/>
                  </a:lnTo>
                  <a:lnTo>
                    <a:pt x="341" y="7317"/>
                  </a:lnTo>
                  <a:lnTo>
                    <a:pt x="417" y="7336"/>
                  </a:lnTo>
                  <a:lnTo>
                    <a:pt x="531" y="7336"/>
                  </a:lnTo>
                  <a:lnTo>
                    <a:pt x="701" y="7317"/>
                  </a:lnTo>
                  <a:lnTo>
                    <a:pt x="853" y="7279"/>
                  </a:lnTo>
                  <a:lnTo>
                    <a:pt x="967" y="7241"/>
                  </a:lnTo>
                  <a:lnTo>
                    <a:pt x="1080" y="7165"/>
                  </a:lnTo>
                  <a:lnTo>
                    <a:pt x="1194" y="7070"/>
                  </a:lnTo>
                  <a:lnTo>
                    <a:pt x="1270" y="6957"/>
                  </a:lnTo>
                  <a:lnTo>
                    <a:pt x="1346" y="6843"/>
                  </a:lnTo>
                  <a:lnTo>
                    <a:pt x="1403" y="6729"/>
                  </a:lnTo>
                  <a:lnTo>
                    <a:pt x="1497" y="6445"/>
                  </a:lnTo>
                  <a:lnTo>
                    <a:pt x="1573" y="6142"/>
                  </a:lnTo>
                  <a:lnTo>
                    <a:pt x="1611" y="5838"/>
                  </a:lnTo>
                  <a:lnTo>
                    <a:pt x="1630" y="5554"/>
                  </a:lnTo>
                  <a:lnTo>
                    <a:pt x="1744" y="4265"/>
                  </a:lnTo>
                  <a:lnTo>
                    <a:pt x="1801" y="2958"/>
                  </a:lnTo>
                  <a:lnTo>
                    <a:pt x="1838" y="1669"/>
                  </a:lnTo>
                  <a:lnTo>
                    <a:pt x="1838" y="380"/>
                  </a:lnTo>
                  <a:lnTo>
                    <a:pt x="1801" y="285"/>
                  </a:lnTo>
                  <a:lnTo>
                    <a:pt x="1782" y="247"/>
                  </a:lnTo>
                  <a:lnTo>
                    <a:pt x="1744" y="209"/>
                  </a:lnTo>
                  <a:lnTo>
                    <a:pt x="1535" y="114"/>
                  </a:lnTo>
                  <a:lnTo>
                    <a:pt x="1327" y="58"/>
                  </a:lnTo>
                  <a:lnTo>
                    <a:pt x="1118" y="20"/>
                  </a:lnTo>
                  <a:lnTo>
                    <a:pt x="872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190875" y="4381550"/>
              <a:ext cx="45975" cy="183400"/>
            </a:xfrm>
            <a:custGeom>
              <a:avLst/>
              <a:gdLst/>
              <a:ahLst/>
              <a:cxnLst/>
              <a:rect l="l" t="t" r="r" b="b"/>
              <a:pathLst>
                <a:path w="1839" h="7336" fill="none" extrusionOk="0">
                  <a:moveTo>
                    <a:pt x="872" y="1"/>
                  </a:moveTo>
                  <a:lnTo>
                    <a:pt x="872" y="1"/>
                  </a:lnTo>
                  <a:lnTo>
                    <a:pt x="796" y="20"/>
                  </a:lnTo>
                  <a:lnTo>
                    <a:pt x="739" y="58"/>
                  </a:lnTo>
                  <a:lnTo>
                    <a:pt x="720" y="114"/>
                  </a:lnTo>
                  <a:lnTo>
                    <a:pt x="701" y="171"/>
                  </a:lnTo>
                  <a:lnTo>
                    <a:pt x="720" y="247"/>
                  </a:lnTo>
                  <a:lnTo>
                    <a:pt x="739" y="304"/>
                  </a:lnTo>
                  <a:lnTo>
                    <a:pt x="796" y="342"/>
                  </a:lnTo>
                  <a:lnTo>
                    <a:pt x="872" y="361"/>
                  </a:lnTo>
                  <a:lnTo>
                    <a:pt x="872" y="361"/>
                  </a:lnTo>
                  <a:lnTo>
                    <a:pt x="1024" y="380"/>
                  </a:lnTo>
                  <a:lnTo>
                    <a:pt x="1137" y="399"/>
                  </a:lnTo>
                  <a:lnTo>
                    <a:pt x="1251" y="456"/>
                  </a:lnTo>
                  <a:lnTo>
                    <a:pt x="1327" y="513"/>
                  </a:lnTo>
                  <a:lnTo>
                    <a:pt x="1384" y="588"/>
                  </a:lnTo>
                  <a:lnTo>
                    <a:pt x="1440" y="683"/>
                  </a:lnTo>
                  <a:lnTo>
                    <a:pt x="1478" y="778"/>
                  </a:lnTo>
                  <a:lnTo>
                    <a:pt x="1497" y="873"/>
                  </a:lnTo>
                  <a:lnTo>
                    <a:pt x="1516" y="1100"/>
                  </a:lnTo>
                  <a:lnTo>
                    <a:pt x="1497" y="1328"/>
                  </a:lnTo>
                  <a:lnTo>
                    <a:pt x="1478" y="1744"/>
                  </a:lnTo>
                  <a:lnTo>
                    <a:pt x="1478" y="1744"/>
                  </a:lnTo>
                  <a:lnTo>
                    <a:pt x="1459" y="2616"/>
                  </a:lnTo>
                  <a:lnTo>
                    <a:pt x="1422" y="3488"/>
                  </a:lnTo>
                  <a:lnTo>
                    <a:pt x="1422" y="3488"/>
                  </a:lnTo>
                  <a:lnTo>
                    <a:pt x="1384" y="4171"/>
                  </a:lnTo>
                  <a:lnTo>
                    <a:pt x="1346" y="4853"/>
                  </a:lnTo>
                  <a:lnTo>
                    <a:pt x="1346" y="4853"/>
                  </a:lnTo>
                  <a:lnTo>
                    <a:pt x="1289" y="5554"/>
                  </a:lnTo>
                  <a:lnTo>
                    <a:pt x="1289" y="5554"/>
                  </a:lnTo>
                  <a:lnTo>
                    <a:pt x="1251" y="5895"/>
                  </a:lnTo>
                  <a:lnTo>
                    <a:pt x="1251" y="5895"/>
                  </a:lnTo>
                  <a:lnTo>
                    <a:pt x="1251" y="6066"/>
                  </a:lnTo>
                  <a:lnTo>
                    <a:pt x="1213" y="6236"/>
                  </a:lnTo>
                  <a:lnTo>
                    <a:pt x="1156" y="6369"/>
                  </a:lnTo>
                  <a:lnTo>
                    <a:pt x="1080" y="6502"/>
                  </a:lnTo>
                  <a:lnTo>
                    <a:pt x="967" y="6616"/>
                  </a:lnTo>
                  <a:lnTo>
                    <a:pt x="834" y="6710"/>
                  </a:lnTo>
                  <a:lnTo>
                    <a:pt x="663" y="6786"/>
                  </a:lnTo>
                  <a:lnTo>
                    <a:pt x="474" y="6843"/>
                  </a:lnTo>
                  <a:lnTo>
                    <a:pt x="474" y="6843"/>
                  </a:lnTo>
                  <a:lnTo>
                    <a:pt x="417" y="6691"/>
                  </a:lnTo>
                  <a:lnTo>
                    <a:pt x="379" y="6521"/>
                  </a:lnTo>
                  <a:lnTo>
                    <a:pt x="341" y="6331"/>
                  </a:lnTo>
                  <a:lnTo>
                    <a:pt x="322" y="6142"/>
                  </a:lnTo>
                  <a:lnTo>
                    <a:pt x="303" y="5763"/>
                  </a:lnTo>
                  <a:lnTo>
                    <a:pt x="322" y="5365"/>
                  </a:lnTo>
                  <a:lnTo>
                    <a:pt x="360" y="4967"/>
                  </a:lnTo>
                  <a:lnTo>
                    <a:pt x="398" y="4569"/>
                  </a:lnTo>
                  <a:lnTo>
                    <a:pt x="436" y="4189"/>
                  </a:lnTo>
                  <a:lnTo>
                    <a:pt x="474" y="3848"/>
                  </a:lnTo>
                  <a:lnTo>
                    <a:pt x="474" y="3848"/>
                  </a:lnTo>
                  <a:lnTo>
                    <a:pt x="644" y="475"/>
                  </a:lnTo>
                  <a:lnTo>
                    <a:pt x="644" y="475"/>
                  </a:lnTo>
                  <a:lnTo>
                    <a:pt x="625" y="399"/>
                  </a:lnTo>
                  <a:lnTo>
                    <a:pt x="588" y="342"/>
                  </a:lnTo>
                  <a:lnTo>
                    <a:pt x="531" y="323"/>
                  </a:lnTo>
                  <a:lnTo>
                    <a:pt x="474" y="304"/>
                  </a:lnTo>
                  <a:lnTo>
                    <a:pt x="474" y="304"/>
                  </a:lnTo>
                  <a:lnTo>
                    <a:pt x="398" y="323"/>
                  </a:lnTo>
                  <a:lnTo>
                    <a:pt x="341" y="342"/>
                  </a:lnTo>
                  <a:lnTo>
                    <a:pt x="303" y="399"/>
                  </a:lnTo>
                  <a:lnTo>
                    <a:pt x="284" y="475"/>
                  </a:lnTo>
                  <a:lnTo>
                    <a:pt x="284" y="475"/>
                  </a:lnTo>
                  <a:lnTo>
                    <a:pt x="95" y="4189"/>
                  </a:lnTo>
                  <a:lnTo>
                    <a:pt x="95" y="4189"/>
                  </a:lnTo>
                  <a:lnTo>
                    <a:pt x="38" y="4948"/>
                  </a:lnTo>
                  <a:lnTo>
                    <a:pt x="19" y="5327"/>
                  </a:lnTo>
                  <a:lnTo>
                    <a:pt x="0" y="5706"/>
                  </a:lnTo>
                  <a:lnTo>
                    <a:pt x="0" y="6085"/>
                  </a:lnTo>
                  <a:lnTo>
                    <a:pt x="38" y="6464"/>
                  </a:lnTo>
                  <a:lnTo>
                    <a:pt x="114" y="6843"/>
                  </a:lnTo>
                  <a:lnTo>
                    <a:pt x="171" y="7014"/>
                  </a:lnTo>
                  <a:lnTo>
                    <a:pt x="227" y="7203"/>
                  </a:lnTo>
                  <a:lnTo>
                    <a:pt x="227" y="7203"/>
                  </a:lnTo>
                  <a:lnTo>
                    <a:pt x="265" y="7241"/>
                  </a:lnTo>
                  <a:lnTo>
                    <a:pt x="303" y="7298"/>
                  </a:lnTo>
                  <a:lnTo>
                    <a:pt x="341" y="7317"/>
                  </a:lnTo>
                  <a:lnTo>
                    <a:pt x="417" y="7336"/>
                  </a:lnTo>
                  <a:lnTo>
                    <a:pt x="417" y="7336"/>
                  </a:lnTo>
                  <a:lnTo>
                    <a:pt x="531" y="7336"/>
                  </a:lnTo>
                  <a:lnTo>
                    <a:pt x="531" y="7336"/>
                  </a:lnTo>
                  <a:lnTo>
                    <a:pt x="701" y="7317"/>
                  </a:lnTo>
                  <a:lnTo>
                    <a:pt x="853" y="7279"/>
                  </a:lnTo>
                  <a:lnTo>
                    <a:pt x="967" y="7241"/>
                  </a:lnTo>
                  <a:lnTo>
                    <a:pt x="1080" y="7165"/>
                  </a:lnTo>
                  <a:lnTo>
                    <a:pt x="1194" y="7070"/>
                  </a:lnTo>
                  <a:lnTo>
                    <a:pt x="1270" y="6957"/>
                  </a:lnTo>
                  <a:lnTo>
                    <a:pt x="1346" y="6843"/>
                  </a:lnTo>
                  <a:lnTo>
                    <a:pt x="1403" y="6729"/>
                  </a:lnTo>
                  <a:lnTo>
                    <a:pt x="1497" y="6445"/>
                  </a:lnTo>
                  <a:lnTo>
                    <a:pt x="1573" y="6142"/>
                  </a:lnTo>
                  <a:lnTo>
                    <a:pt x="1611" y="5838"/>
                  </a:lnTo>
                  <a:lnTo>
                    <a:pt x="1630" y="5554"/>
                  </a:lnTo>
                  <a:lnTo>
                    <a:pt x="1630" y="5554"/>
                  </a:lnTo>
                  <a:lnTo>
                    <a:pt x="1744" y="4265"/>
                  </a:lnTo>
                  <a:lnTo>
                    <a:pt x="1801" y="2958"/>
                  </a:lnTo>
                  <a:lnTo>
                    <a:pt x="1838" y="1669"/>
                  </a:lnTo>
                  <a:lnTo>
                    <a:pt x="1838" y="380"/>
                  </a:lnTo>
                  <a:lnTo>
                    <a:pt x="1838" y="380"/>
                  </a:lnTo>
                  <a:lnTo>
                    <a:pt x="1801" y="285"/>
                  </a:lnTo>
                  <a:lnTo>
                    <a:pt x="1782" y="247"/>
                  </a:lnTo>
                  <a:lnTo>
                    <a:pt x="1744" y="209"/>
                  </a:lnTo>
                  <a:lnTo>
                    <a:pt x="1744" y="209"/>
                  </a:lnTo>
                  <a:lnTo>
                    <a:pt x="1535" y="114"/>
                  </a:lnTo>
                  <a:lnTo>
                    <a:pt x="1327" y="58"/>
                  </a:lnTo>
                  <a:lnTo>
                    <a:pt x="1118" y="20"/>
                  </a:lnTo>
                  <a:lnTo>
                    <a:pt x="872" y="1"/>
                  </a:lnTo>
                  <a:lnTo>
                    <a:pt x="872" y="1"/>
                  </a:lnTo>
                  <a:lnTo>
                    <a:pt x="872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075250" y="4518500"/>
              <a:ext cx="314175" cy="403725"/>
            </a:xfrm>
            <a:custGeom>
              <a:avLst/>
              <a:gdLst/>
              <a:ahLst/>
              <a:cxnLst/>
              <a:rect l="l" t="t" r="r" b="b"/>
              <a:pathLst>
                <a:path w="12567" h="16149" extrusionOk="0">
                  <a:moveTo>
                    <a:pt x="8662" y="0"/>
                  </a:moveTo>
                  <a:lnTo>
                    <a:pt x="8359" y="19"/>
                  </a:lnTo>
                  <a:lnTo>
                    <a:pt x="7752" y="76"/>
                  </a:lnTo>
                  <a:lnTo>
                    <a:pt x="7241" y="152"/>
                  </a:lnTo>
                  <a:lnTo>
                    <a:pt x="6880" y="209"/>
                  </a:lnTo>
                  <a:lnTo>
                    <a:pt x="6824" y="247"/>
                  </a:lnTo>
                  <a:lnTo>
                    <a:pt x="6786" y="285"/>
                  </a:lnTo>
                  <a:lnTo>
                    <a:pt x="6767" y="341"/>
                  </a:lnTo>
                  <a:lnTo>
                    <a:pt x="6767" y="398"/>
                  </a:lnTo>
                  <a:lnTo>
                    <a:pt x="6786" y="474"/>
                  </a:lnTo>
                  <a:lnTo>
                    <a:pt x="6824" y="512"/>
                  </a:lnTo>
                  <a:lnTo>
                    <a:pt x="6880" y="550"/>
                  </a:lnTo>
                  <a:lnTo>
                    <a:pt x="6937" y="569"/>
                  </a:lnTo>
                  <a:lnTo>
                    <a:pt x="6975" y="550"/>
                  </a:lnTo>
                  <a:lnTo>
                    <a:pt x="7449" y="474"/>
                  </a:lnTo>
                  <a:lnTo>
                    <a:pt x="7904" y="417"/>
                  </a:lnTo>
                  <a:lnTo>
                    <a:pt x="8378" y="379"/>
                  </a:lnTo>
                  <a:lnTo>
                    <a:pt x="8833" y="360"/>
                  </a:lnTo>
                  <a:lnTo>
                    <a:pt x="9250" y="379"/>
                  </a:lnTo>
                  <a:lnTo>
                    <a:pt x="9591" y="398"/>
                  </a:lnTo>
                  <a:lnTo>
                    <a:pt x="9799" y="493"/>
                  </a:lnTo>
                  <a:lnTo>
                    <a:pt x="9970" y="569"/>
                  </a:lnTo>
                  <a:lnTo>
                    <a:pt x="10065" y="664"/>
                  </a:lnTo>
                  <a:lnTo>
                    <a:pt x="10103" y="721"/>
                  </a:lnTo>
                  <a:lnTo>
                    <a:pt x="10122" y="777"/>
                  </a:lnTo>
                  <a:lnTo>
                    <a:pt x="10122" y="815"/>
                  </a:lnTo>
                  <a:lnTo>
                    <a:pt x="10122" y="872"/>
                  </a:lnTo>
                  <a:lnTo>
                    <a:pt x="10084" y="986"/>
                  </a:lnTo>
                  <a:lnTo>
                    <a:pt x="9970" y="1100"/>
                  </a:lnTo>
                  <a:lnTo>
                    <a:pt x="9818" y="1232"/>
                  </a:lnTo>
                  <a:lnTo>
                    <a:pt x="9705" y="1346"/>
                  </a:lnTo>
                  <a:lnTo>
                    <a:pt x="9572" y="1460"/>
                  </a:lnTo>
                  <a:lnTo>
                    <a:pt x="9307" y="1668"/>
                  </a:lnTo>
                  <a:lnTo>
                    <a:pt x="9022" y="1839"/>
                  </a:lnTo>
                  <a:lnTo>
                    <a:pt x="8719" y="2009"/>
                  </a:lnTo>
                  <a:lnTo>
                    <a:pt x="8245" y="2256"/>
                  </a:lnTo>
                  <a:lnTo>
                    <a:pt x="7752" y="2502"/>
                  </a:lnTo>
                  <a:lnTo>
                    <a:pt x="7260" y="2711"/>
                  </a:lnTo>
                  <a:lnTo>
                    <a:pt x="6748" y="2919"/>
                  </a:lnTo>
                  <a:lnTo>
                    <a:pt x="6236" y="3090"/>
                  </a:lnTo>
                  <a:lnTo>
                    <a:pt x="5724" y="3241"/>
                  </a:lnTo>
                  <a:lnTo>
                    <a:pt x="5194" y="3393"/>
                  </a:lnTo>
                  <a:lnTo>
                    <a:pt x="4663" y="3526"/>
                  </a:lnTo>
                  <a:lnTo>
                    <a:pt x="4132" y="3620"/>
                  </a:lnTo>
                  <a:lnTo>
                    <a:pt x="3602" y="3715"/>
                  </a:lnTo>
                  <a:lnTo>
                    <a:pt x="3071" y="3772"/>
                  </a:lnTo>
                  <a:lnTo>
                    <a:pt x="2540" y="3829"/>
                  </a:lnTo>
                  <a:lnTo>
                    <a:pt x="2066" y="3848"/>
                  </a:lnTo>
                  <a:lnTo>
                    <a:pt x="1592" y="3867"/>
                  </a:lnTo>
                  <a:lnTo>
                    <a:pt x="1574" y="3867"/>
                  </a:lnTo>
                  <a:lnTo>
                    <a:pt x="1384" y="3848"/>
                  </a:lnTo>
                  <a:lnTo>
                    <a:pt x="1175" y="3829"/>
                  </a:lnTo>
                  <a:lnTo>
                    <a:pt x="967" y="3772"/>
                  </a:lnTo>
                  <a:lnTo>
                    <a:pt x="777" y="3696"/>
                  </a:lnTo>
                  <a:lnTo>
                    <a:pt x="702" y="3658"/>
                  </a:lnTo>
                  <a:lnTo>
                    <a:pt x="645" y="3601"/>
                  </a:lnTo>
                  <a:lnTo>
                    <a:pt x="607" y="3545"/>
                  </a:lnTo>
                  <a:lnTo>
                    <a:pt x="588" y="3469"/>
                  </a:lnTo>
                  <a:lnTo>
                    <a:pt x="588" y="3393"/>
                  </a:lnTo>
                  <a:lnTo>
                    <a:pt x="607" y="3298"/>
                  </a:lnTo>
                  <a:lnTo>
                    <a:pt x="683" y="3203"/>
                  </a:lnTo>
                  <a:lnTo>
                    <a:pt x="759" y="3109"/>
                  </a:lnTo>
                  <a:lnTo>
                    <a:pt x="1157" y="2768"/>
                  </a:lnTo>
                  <a:lnTo>
                    <a:pt x="1555" y="2445"/>
                  </a:lnTo>
                  <a:lnTo>
                    <a:pt x="1972" y="2142"/>
                  </a:lnTo>
                  <a:lnTo>
                    <a:pt x="2407" y="1877"/>
                  </a:lnTo>
                  <a:lnTo>
                    <a:pt x="2881" y="1649"/>
                  </a:lnTo>
                  <a:lnTo>
                    <a:pt x="3336" y="1441"/>
                  </a:lnTo>
                  <a:lnTo>
                    <a:pt x="3829" y="1251"/>
                  </a:lnTo>
                  <a:lnTo>
                    <a:pt x="4303" y="1081"/>
                  </a:lnTo>
                  <a:lnTo>
                    <a:pt x="4379" y="1043"/>
                  </a:lnTo>
                  <a:lnTo>
                    <a:pt x="4417" y="1005"/>
                  </a:lnTo>
                  <a:lnTo>
                    <a:pt x="4435" y="948"/>
                  </a:lnTo>
                  <a:lnTo>
                    <a:pt x="4435" y="891"/>
                  </a:lnTo>
                  <a:lnTo>
                    <a:pt x="4417" y="815"/>
                  </a:lnTo>
                  <a:lnTo>
                    <a:pt x="4379" y="777"/>
                  </a:lnTo>
                  <a:lnTo>
                    <a:pt x="4322" y="740"/>
                  </a:lnTo>
                  <a:lnTo>
                    <a:pt x="4265" y="721"/>
                  </a:lnTo>
                  <a:lnTo>
                    <a:pt x="4208" y="740"/>
                  </a:lnTo>
                  <a:lnTo>
                    <a:pt x="3867" y="853"/>
                  </a:lnTo>
                  <a:lnTo>
                    <a:pt x="3545" y="967"/>
                  </a:lnTo>
                  <a:lnTo>
                    <a:pt x="3204" y="1100"/>
                  </a:lnTo>
                  <a:lnTo>
                    <a:pt x="2881" y="1251"/>
                  </a:lnTo>
                  <a:lnTo>
                    <a:pt x="2559" y="1403"/>
                  </a:lnTo>
                  <a:lnTo>
                    <a:pt x="2256" y="1573"/>
                  </a:lnTo>
                  <a:lnTo>
                    <a:pt x="1953" y="1763"/>
                  </a:lnTo>
                  <a:lnTo>
                    <a:pt x="1649" y="1953"/>
                  </a:lnTo>
                  <a:lnTo>
                    <a:pt x="1175" y="2256"/>
                  </a:lnTo>
                  <a:lnTo>
                    <a:pt x="910" y="2445"/>
                  </a:lnTo>
                  <a:lnTo>
                    <a:pt x="626" y="2654"/>
                  </a:lnTo>
                  <a:lnTo>
                    <a:pt x="379" y="2881"/>
                  </a:lnTo>
                  <a:lnTo>
                    <a:pt x="285" y="3014"/>
                  </a:lnTo>
                  <a:lnTo>
                    <a:pt x="190" y="3128"/>
                  </a:lnTo>
                  <a:lnTo>
                    <a:pt x="114" y="3260"/>
                  </a:lnTo>
                  <a:lnTo>
                    <a:pt x="38" y="3374"/>
                  </a:lnTo>
                  <a:lnTo>
                    <a:pt x="19" y="3507"/>
                  </a:lnTo>
                  <a:lnTo>
                    <a:pt x="0" y="3639"/>
                  </a:lnTo>
                  <a:lnTo>
                    <a:pt x="0" y="3734"/>
                  </a:lnTo>
                  <a:lnTo>
                    <a:pt x="19" y="3810"/>
                  </a:lnTo>
                  <a:lnTo>
                    <a:pt x="57" y="3886"/>
                  </a:lnTo>
                  <a:lnTo>
                    <a:pt x="95" y="3943"/>
                  </a:lnTo>
                  <a:lnTo>
                    <a:pt x="133" y="4000"/>
                  </a:lnTo>
                  <a:lnTo>
                    <a:pt x="190" y="4037"/>
                  </a:lnTo>
                  <a:lnTo>
                    <a:pt x="323" y="4113"/>
                  </a:lnTo>
                  <a:lnTo>
                    <a:pt x="436" y="4416"/>
                  </a:lnTo>
                  <a:lnTo>
                    <a:pt x="588" y="4720"/>
                  </a:lnTo>
                  <a:lnTo>
                    <a:pt x="721" y="5004"/>
                  </a:lnTo>
                  <a:lnTo>
                    <a:pt x="891" y="5288"/>
                  </a:lnTo>
                  <a:lnTo>
                    <a:pt x="948" y="5345"/>
                  </a:lnTo>
                  <a:lnTo>
                    <a:pt x="1024" y="5383"/>
                  </a:lnTo>
                  <a:lnTo>
                    <a:pt x="1119" y="5402"/>
                  </a:lnTo>
                  <a:lnTo>
                    <a:pt x="1213" y="5402"/>
                  </a:lnTo>
                  <a:lnTo>
                    <a:pt x="1460" y="5383"/>
                  </a:lnTo>
                  <a:lnTo>
                    <a:pt x="3393" y="9269"/>
                  </a:lnTo>
                  <a:lnTo>
                    <a:pt x="3829" y="10140"/>
                  </a:lnTo>
                  <a:lnTo>
                    <a:pt x="4246" y="10993"/>
                  </a:lnTo>
                  <a:lnTo>
                    <a:pt x="4360" y="11278"/>
                  </a:lnTo>
                  <a:lnTo>
                    <a:pt x="4473" y="11581"/>
                  </a:lnTo>
                  <a:lnTo>
                    <a:pt x="4644" y="12187"/>
                  </a:lnTo>
                  <a:lnTo>
                    <a:pt x="4815" y="12794"/>
                  </a:lnTo>
                  <a:lnTo>
                    <a:pt x="4985" y="13400"/>
                  </a:lnTo>
                  <a:lnTo>
                    <a:pt x="5118" y="13780"/>
                  </a:lnTo>
                  <a:lnTo>
                    <a:pt x="5288" y="14140"/>
                  </a:lnTo>
                  <a:lnTo>
                    <a:pt x="5478" y="14500"/>
                  </a:lnTo>
                  <a:lnTo>
                    <a:pt x="5686" y="14841"/>
                  </a:lnTo>
                  <a:lnTo>
                    <a:pt x="5914" y="15163"/>
                  </a:lnTo>
                  <a:lnTo>
                    <a:pt x="6179" y="15485"/>
                  </a:lnTo>
                  <a:lnTo>
                    <a:pt x="6445" y="15770"/>
                  </a:lnTo>
                  <a:lnTo>
                    <a:pt x="6729" y="16054"/>
                  </a:lnTo>
                  <a:lnTo>
                    <a:pt x="6805" y="16092"/>
                  </a:lnTo>
                  <a:lnTo>
                    <a:pt x="6880" y="16130"/>
                  </a:lnTo>
                  <a:lnTo>
                    <a:pt x="6994" y="16149"/>
                  </a:lnTo>
                  <a:lnTo>
                    <a:pt x="7316" y="16149"/>
                  </a:lnTo>
                  <a:lnTo>
                    <a:pt x="7525" y="16111"/>
                  </a:lnTo>
                  <a:lnTo>
                    <a:pt x="7866" y="16073"/>
                  </a:lnTo>
                  <a:lnTo>
                    <a:pt x="8378" y="16035"/>
                  </a:lnTo>
                  <a:lnTo>
                    <a:pt x="8890" y="15959"/>
                  </a:lnTo>
                  <a:lnTo>
                    <a:pt x="9382" y="15864"/>
                  </a:lnTo>
                  <a:lnTo>
                    <a:pt x="9894" y="15751"/>
                  </a:lnTo>
                  <a:lnTo>
                    <a:pt x="10595" y="15599"/>
                  </a:lnTo>
                  <a:lnTo>
                    <a:pt x="10974" y="15485"/>
                  </a:lnTo>
                  <a:lnTo>
                    <a:pt x="11353" y="15353"/>
                  </a:lnTo>
                  <a:lnTo>
                    <a:pt x="11524" y="15277"/>
                  </a:lnTo>
                  <a:lnTo>
                    <a:pt x="11695" y="15182"/>
                  </a:lnTo>
                  <a:lnTo>
                    <a:pt x="11846" y="15087"/>
                  </a:lnTo>
                  <a:lnTo>
                    <a:pt x="11998" y="14974"/>
                  </a:lnTo>
                  <a:lnTo>
                    <a:pt x="12131" y="14860"/>
                  </a:lnTo>
                  <a:lnTo>
                    <a:pt x="12263" y="14727"/>
                  </a:lnTo>
                  <a:lnTo>
                    <a:pt x="12358" y="14576"/>
                  </a:lnTo>
                  <a:lnTo>
                    <a:pt x="12453" y="14424"/>
                  </a:lnTo>
                  <a:lnTo>
                    <a:pt x="12510" y="14272"/>
                  </a:lnTo>
                  <a:lnTo>
                    <a:pt x="12529" y="14102"/>
                  </a:lnTo>
                  <a:lnTo>
                    <a:pt x="12548" y="13931"/>
                  </a:lnTo>
                  <a:lnTo>
                    <a:pt x="12567" y="13761"/>
                  </a:lnTo>
                  <a:lnTo>
                    <a:pt x="12548" y="13400"/>
                  </a:lnTo>
                  <a:lnTo>
                    <a:pt x="12548" y="13078"/>
                  </a:lnTo>
                  <a:lnTo>
                    <a:pt x="12548" y="12472"/>
                  </a:lnTo>
                  <a:lnTo>
                    <a:pt x="12510" y="11884"/>
                  </a:lnTo>
                  <a:lnTo>
                    <a:pt x="12434" y="10690"/>
                  </a:lnTo>
                  <a:lnTo>
                    <a:pt x="12320" y="9629"/>
                  </a:lnTo>
                  <a:lnTo>
                    <a:pt x="12187" y="8567"/>
                  </a:lnTo>
                  <a:lnTo>
                    <a:pt x="11998" y="7506"/>
                  </a:lnTo>
                  <a:lnTo>
                    <a:pt x="11808" y="6445"/>
                  </a:lnTo>
                  <a:lnTo>
                    <a:pt x="11353" y="4341"/>
                  </a:lnTo>
                  <a:lnTo>
                    <a:pt x="10918" y="2237"/>
                  </a:lnTo>
                  <a:lnTo>
                    <a:pt x="10899" y="2180"/>
                  </a:lnTo>
                  <a:lnTo>
                    <a:pt x="10861" y="2142"/>
                  </a:lnTo>
                  <a:lnTo>
                    <a:pt x="10804" y="2104"/>
                  </a:lnTo>
                  <a:lnTo>
                    <a:pt x="10766" y="2104"/>
                  </a:lnTo>
                  <a:lnTo>
                    <a:pt x="10690" y="2123"/>
                  </a:lnTo>
                  <a:lnTo>
                    <a:pt x="10614" y="2161"/>
                  </a:lnTo>
                  <a:lnTo>
                    <a:pt x="10576" y="2237"/>
                  </a:lnTo>
                  <a:lnTo>
                    <a:pt x="10557" y="2275"/>
                  </a:lnTo>
                  <a:lnTo>
                    <a:pt x="10576" y="2332"/>
                  </a:lnTo>
                  <a:lnTo>
                    <a:pt x="11335" y="5990"/>
                  </a:lnTo>
                  <a:lnTo>
                    <a:pt x="11505" y="6899"/>
                  </a:lnTo>
                  <a:lnTo>
                    <a:pt x="11676" y="7828"/>
                  </a:lnTo>
                  <a:lnTo>
                    <a:pt x="11827" y="8757"/>
                  </a:lnTo>
                  <a:lnTo>
                    <a:pt x="11960" y="9667"/>
                  </a:lnTo>
                  <a:lnTo>
                    <a:pt x="12074" y="10520"/>
                  </a:lnTo>
                  <a:lnTo>
                    <a:pt x="12131" y="11372"/>
                  </a:lnTo>
                  <a:lnTo>
                    <a:pt x="12168" y="12225"/>
                  </a:lnTo>
                  <a:lnTo>
                    <a:pt x="12187" y="13078"/>
                  </a:lnTo>
                  <a:lnTo>
                    <a:pt x="12187" y="13761"/>
                  </a:lnTo>
                  <a:lnTo>
                    <a:pt x="12168" y="13931"/>
                  </a:lnTo>
                  <a:lnTo>
                    <a:pt x="12150" y="14064"/>
                  </a:lnTo>
                  <a:lnTo>
                    <a:pt x="12131" y="14197"/>
                  </a:lnTo>
                  <a:lnTo>
                    <a:pt x="12093" y="14310"/>
                  </a:lnTo>
                  <a:lnTo>
                    <a:pt x="12036" y="14405"/>
                  </a:lnTo>
                  <a:lnTo>
                    <a:pt x="11998" y="14500"/>
                  </a:lnTo>
                  <a:lnTo>
                    <a:pt x="11922" y="14576"/>
                  </a:lnTo>
                  <a:lnTo>
                    <a:pt x="11865" y="14651"/>
                  </a:lnTo>
                  <a:lnTo>
                    <a:pt x="11695" y="14765"/>
                  </a:lnTo>
                  <a:lnTo>
                    <a:pt x="11505" y="14860"/>
                  </a:lnTo>
                  <a:lnTo>
                    <a:pt x="11088" y="15030"/>
                  </a:lnTo>
                  <a:lnTo>
                    <a:pt x="10614" y="15182"/>
                  </a:lnTo>
                  <a:lnTo>
                    <a:pt x="10122" y="15334"/>
                  </a:lnTo>
                  <a:lnTo>
                    <a:pt x="9629" y="15447"/>
                  </a:lnTo>
                  <a:lnTo>
                    <a:pt x="9136" y="15561"/>
                  </a:lnTo>
                  <a:lnTo>
                    <a:pt x="8662" y="15637"/>
                  </a:lnTo>
                  <a:lnTo>
                    <a:pt x="8169" y="15694"/>
                  </a:lnTo>
                  <a:lnTo>
                    <a:pt x="7677" y="15732"/>
                  </a:lnTo>
                  <a:lnTo>
                    <a:pt x="7184" y="15751"/>
                  </a:lnTo>
                  <a:lnTo>
                    <a:pt x="7165" y="15751"/>
                  </a:lnTo>
                  <a:lnTo>
                    <a:pt x="7070" y="15732"/>
                  </a:lnTo>
                  <a:lnTo>
                    <a:pt x="6975" y="15713"/>
                  </a:lnTo>
                  <a:lnTo>
                    <a:pt x="6880" y="15675"/>
                  </a:lnTo>
                  <a:lnTo>
                    <a:pt x="6786" y="15618"/>
                  </a:lnTo>
                  <a:lnTo>
                    <a:pt x="6596" y="15466"/>
                  </a:lnTo>
                  <a:lnTo>
                    <a:pt x="6426" y="15277"/>
                  </a:lnTo>
                  <a:lnTo>
                    <a:pt x="6274" y="15087"/>
                  </a:lnTo>
                  <a:lnTo>
                    <a:pt x="6141" y="14898"/>
                  </a:lnTo>
                  <a:lnTo>
                    <a:pt x="5914" y="14538"/>
                  </a:lnTo>
                  <a:lnTo>
                    <a:pt x="5705" y="14178"/>
                  </a:lnTo>
                  <a:lnTo>
                    <a:pt x="5516" y="13798"/>
                  </a:lnTo>
                  <a:lnTo>
                    <a:pt x="5383" y="13419"/>
                  </a:lnTo>
                  <a:lnTo>
                    <a:pt x="5250" y="13021"/>
                  </a:lnTo>
                  <a:lnTo>
                    <a:pt x="5023" y="12206"/>
                  </a:lnTo>
                  <a:lnTo>
                    <a:pt x="4909" y="11808"/>
                  </a:lnTo>
                  <a:lnTo>
                    <a:pt x="4796" y="11410"/>
                  </a:lnTo>
                  <a:lnTo>
                    <a:pt x="4796" y="11410"/>
                  </a:lnTo>
                  <a:lnTo>
                    <a:pt x="5307" y="11752"/>
                  </a:lnTo>
                  <a:lnTo>
                    <a:pt x="5819" y="12131"/>
                  </a:lnTo>
                  <a:lnTo>
                    <a:pt x="6331" y="12510"/>
                  </a:lnTo>
                  <a:lnTo>
                    <a:pt x="6862" y="12870"/>
                  </a:lnTo>
                  <a:lnTo>
                    <a:pt x="7127" y="13040"/>
                  </a:lnTo>
                  <a:lnTo>
                    <a:pt x="7392" y="13192"/>
                  </a:lnTo>
                  <a:lnTo>
                    <a:pt x="7677" y="13325"/>
                  </a:lnTo>
                  <a:lnTo>
                    <a:pt x="7942" y="13457"/>
                  </a:lnTo>
                  <a:lnTo>
                    <a:pt x="8245" y="13552"/>
                  </a:lnTo>
                  <a:lnTo>
                    <a:pt x="8529" y="13628"/>
                  </a:lnTo>
                  <a:lnTo>
                    <a:pt x="8833" y="13666"/>
                  </a:lnTo>
                  <a:lnTo>
                    <a:pt x="9136" y="13685"/>
                  </a:lnTo>
                  <a:lnTo>
                    <a:pt x="9344" y="13685"/>
                  </a:lnTo>
                  <a:lnTo>
                    <a:pt x="9553" y="13666"/>
                  </a:lnTo>
                  <a:lnTo>
                    <a:pt x="9761" y="13609"/>
                  </a:lnTo>
                  <a:lnTo>
                    <a:pt x="9989" y="13571"/>
                  </a:lnTo>
                  <a:lnTo>
                    <a:pt x="10046" y="13533"/>
                  </a:lnTo>
                  <a:lnTo>
                    <a:pt x="10084" y="13476"/>
                  </a:lnTo>
                  <a:lnTo>
                    <a:pt x="10103" y="13419"/>
                  </a:lnTo>
                  <a:lnTo>
                    <a:pt x="10103" y="13363"/>
                  </a:lnTo>
                  <a:lnTo>
                    <a:pt x="10084" y="13306"/>
                  </a:lnTo>
                  <a:lnTo>
                    <a:pt x="10046" y="13249"/>
                  </a:lnTo>
                  <a:lnTo>
                    <a:pt x="10008" y="13230"/>
                  </a:lnTo>
                  <a:lnTo>
                    <a:pt x="9951" y="13211"/>
                  </a:lnTo>
                  <a:lnTo>
                    <a:pt x="9894" y="13211"/>
                  </a:lnTo>
                  <a:lnTo>
                    <a:pt x="9686" y="13268"/>
                  </a:lnTo>
                  <a:lnTo>
                    <a:pt x="9496" y="13306"/>
                  </a:lnTo>
                  <a:lnTo>
                    <a:pt x="9307" y="13325"/>
                  </a:lnTo>
                  <a:lnTo>
                    <a:pt x="9117" y="13325"/>
                  </a:lnTo>
                  <a:lnTo>
                    <a:pt x="8814" y="13306"/>
                  </a:lnTo>
                  <a:lnTo>
                    <a:pt x="8529" y="13268"/>
                  </a:lnTo>
                  <a:lnTo>
                    <a:pt x="8245" y="13192"/>
                  </a:lnTo>
                  <a:lnTo>
                    <a:pt x="7961" y="13078"/>
                  </a:lnTo>
                  <a:lnTo>
                    <a:pt x="7677" y="12965"/>
                  </a:lnTo>
                  <a:lnTo>
                    <a:pt x="7411" y="12813"/>
                  </a:lnTo>
                  <a:lnTo>
                    <a:pt x="7146" y="12642"/>
                  </a:lnTo>
                  <a:lnTo>
                    <a:pt x="6880" y="12472"/>
                  </a:lnTo>
                  <a:lnTo>
                    <a:pt x="6369" y="12112"/>
                  </a:lnTo>
                  <a:lnTo>
                    <a:pt x="5857" y="11733"/>
                  </a:lnTo>
                  <a:lnTo>
                    <a:pt x="5364" y="11353"/>
                  </a:lnTo>
                  <a:lnTo>
                    <a:pt x="5099" y="11183"/>
                  </a:lnTo>
                  <a:lnTo>
                    <a:pt x="4852" y="11031"/>
                  </a:lnTo>
                  <a:lnTo>
                    <a:pt x="4815" y="11012"/>
                  </a:lnTo>
                  <a:lnTo>
                    <a:pt x="4701" y="11012"/>
                  </a:lnTo>
                  <a:lnTo>
                    <a:pt x="4663" y="11050"/>
                  </a:lnTo>
                  <a:lnTo>
                    <a:pt x="4454" y="10538"/>
                  </a:lnTo>
                  <a:lnTo>
                    <a:pt x="4227" y="10027"/>
                  </a:lnTo>
                  <a:lnTo>
                    <a:pt x="3753" y="9022"/>
                  </a:lnTo>
                  <a:lnTo>
                    <a:pt x="3241" y="8018"/>
                  </a:lnTo>
                  <a:lnTo>
                    <a:pt x="2711" y="7032"/>
                  </a:lnTo>
                  <a:lnTo>
                    <a:pt x="3033" y="7316"/>
                  </a:lnTo>
                  <a:lnTo>
                    <a:pt x="3374" y="7582"/>
                  </a:lnTo>
                  <a:lnTo>
                    <a:pt x="3696" y="7847"/>
                  </a:lnTo>
                  <a:lnTo>
                    <a:pt x="4056" y="8093"/>
                  </a:lnTo>
                  <a:lnTo>
                    <a:pt x="4398" y="8340"/>
                  </a:lnTo>
                  <a:lnTo>
                    <a:pt x="4758" y="8567"/>
                  </a:lnTo>
                  <a:lnTo>
                    <a:pt x="5118" y="8795"/>
                  </a:lnTo>
                  <a:lnTo>
                    <a:pt x="5497" y="8984"/>
                  </a:lnTo>
                  <a:lnTo>
                    <a:pt x="5876" y="9193"/>
                  </a:lnTo>
                  <a:lnTo>
                    <a:pt x="6255" y="9363"/>
                  </a:lnTo>
                  <a:lnTo>
                    <a:pt x="6634" y="9534"/>
                  </a:lnTo>
                  <a:lnTo>
                    <a:pt x="7032" y="9705"/>
                  </a:lnTo>
                  <a:lnTo>
                    <a:pt x="7430" y="9837"/>
                  </a:lnTo>
                  <a:lnTo>
                    <a:pt x="7847" y="9970"/>
                  </a:lnTo>
                  <a:lnTo>
                    <a:pt x="8264" y="10103"/>
                  </a:lnTo>
                  <a:lnTo>
                    <a:pt x="8681" y="10216"/>
                  </a:lnTo>
                  <a:lnTo>
                    <a:pt x="8719" y="10216"/>
                  </a:lnTo>
                  <a:lnTo>
                    <a:pt x="8776" y="10197"/>
                  </a:lnTo>
                  <a:lnTo>
                    <a:pt x="8833" y="10159"/>
                  </a:lnTo>
                  <a:lnTo>
                    <a:pt x="8871" y="10122"/>
                  </a:lnTo>
                  <a:lnTo>
                    <a:pt x="8890" y="10065"/>
                  </a:lnTo>
                  <a:lnTo>
                    <a:pt x="8890" y="9989"/>
                  </a:lnTo>
                  <a:lnTo>
                    <a:pt x="8871" y="9932"/>
                  </a:lnTo>
                  <a:lnTo>
                    <a:pt x="8833" y="9894"/>
                  </a:lnTo>
                  <a:lnTo>
                    <a:pt x="8776" y="9856"/>
                  </a:lnTo>
                  <a:lnTo>
                    <a:pt x="8359" y="9761"/>
                  </a:lnTo>
                  <a:lnTo>
                    <a:pt x="7942" y="9629"/>
                  </a:lnTo>
                  <a:lnTo>
                    <a:pt x="7525" y="9496"/>
                  </a:lnTo>
                  <a:lnTo>
                    <a:pt x="7127" y="9344"/>
                  </a:lnTo>
                  <a:lnTo>
                    <a:pt x="6729" y="9193"/>
                  </a:lnTo>
                  <a:lnTo>
                    <a:pt x="6350" y="9022"/>
                  </a:lnTo>
                  <a:lnTo>
                    <a:pt x="5952" y="8833"/>
                  </a:lnTo>
                  <a:lnTo>
                    <a:pt x="5592" y="8643"/>
                  </a:lnTo>
                  <a:lnTo>
                    <a:pt x="5213" y="8435"/>
                  </a:lnTo>
                  <a:lnTo>
                    <a:pt x="4852" y="8207"/>
                  </a:lnTo>
                  <a:lnTo>
                    <a:pt x="4492" y="7980"/>
                  </a:lnTo>
                  <a:lnTo>
                    <a:pt x="4151" y="7733"/>
                  </a:lnTo>
                  <a:lnTo>
                    <a:pt x="3810" y="7468"/>
                  </a:lnTo>
                  <a:lnTo>
                    <a:pt x="3469" y="7203"/>
                  </a:lnTo>
                  <a:lnTo>
                    <a:pt x="3147" y="6937"/>
                  </a:lnTo>
                  <a:lnTo>
                    <a:pt x="2824" y="6634"/>
                  </a:lnTo>
                  <a:lnTo>
                    <a:pt x="2768" y="6596"/>
                  </a:lnTo>
                  <a:lnTo>
                    <a:pt x="2654" y="6596"/>
                  </a:lnTo>
                  <a:lnTo>
                    <a:pt x="2597" y="6615"/>
                  </a:lnTo>
                  <a:lnTo>
                    <a:pt x="2559" y="6653"/>
                  </a:lnTo>
                  <a:lnTo>
                    <a:pt x="2540" y="6691"/>
                  </a:lnTo>
                  <a:lnTo>
                    <a:pt x="1858" y="5364"/>
                  </a:lnTo>
                  <a:lnTo>
                    <a:pt x="2275" y="5345"/>
                  </a:lnTo>
                  <a:lnTo>
                    <a:pt x="2711" y="5307"/>
                  </a:lnTo>
                  <a:lnTo>
                    <a:pt x="3147" y="5269"/>
                  </a:lnTo>
                  <a:lnTo>
                    <a:pt x="3583" y="5213"/>
                  </a:lnTo>
                  <a:lnTo>
                    <a:pt x="4435" y="5061"/>
                  </a:lnTo>
                  <a:lnTo>
                    <a:pt x="5269" y="4871"/>
                  </a:lnTo>
                  <a:lnTo>
                    <a:pt x="5326" y="4909"/>
                  </a:lnTo>
                  <a:lnTo>
                    <a:pt x="5592" y="5118"/>
                  </a:lnTo>
                  <a:lnTo>
                    <a:pt x="5876" y="5307"/>
                  </a:lnTo>
                  <a:lnTo>
                    <a:pt x="6160" y="5497"/>
                  </a:lnTo>
                  <a:lnTo>
                    <a:pt x="6445" y="5667"/>
                  </a:lnTo>
                  <a:lnTo>
                    <a:pt x="6729" y="5819"/>
                  </a:lnTo>
                  <a:lnTo>
                    <a:pt x="7032" y="5971"/>
                  </a:lnTo>
                  <a:lnTo>
                    <a:pt x="7335" y="6103"/>
                  </a:lnTo>
                  <a:lnTo>
                    <a:pt x="7658" y="6217"/>
                  </a:lnTo>
                  <a:lnTo>
                    <a:pt x="7961" y="6331"/>
                  </a:lnTo>
                  <a:lnTo>
                    <a:pt x="8283" y="6426"/>
                  </a:lnTo>
                  <a:lnTo>
                    <a:pt x="8605" y="6501"/>
                  </a:lnTo>
                  <a:lnTo>
                    <a:pt x="8927" y="6577"/>
                  </a:lnTo>
                  <a:lnTo>
                    <a:pt x="9250" y="6634"/>
                  </a:lnTo>
                  <a:lnTo>
                    <a:pt x="9591" y="6691"/>
                  </a:lnTo>
                  <a:lnTo>
                    <a:pt x="9932" y="6729"/>
                  </a:lnTo>
                  <a:lnTo>
                    <a:pt x="10273" y="6748"/>
                  </a:lnTo>
                  <a:lnTo>
                    <a:pt x="10349" y="6729"/>
                  </a:lnTo>
                  <a:lnTo>
                    <a:pt x="10406" y="6691"/>
                  </a:lnTo>
                  <a:lnTo>
                    <a:pt x="10425" y="6634"/>
                  </a:lnTo>
                  <a:lnTo>
                    <a:pt x="10444" y="6577"/>
                  </a:lnTo>
                  <a:lnTo>
                    <a:pt x="10425" y="6501"/>
                  </a:lnTo>
                  <a:lnTo>
                    <a:pt x="10406" y="6445"/>
                  </a:lnTo>
                  <a:lnTo>
                    <a:pt x="10349" y="6407"/>
                  </a:lnTo>
                  <a:lnTo>
                    <a:pt x="10273" y="6388"/>
                  </a:lnTo>
                  <a:lnTo>
                    <a:pt x="9951" y="6369"/>
                  </a:lnTo>
                  <a:lnTo>
                    <a:pt x="9648" y="6331"/>
                  </a:lnTo>
                  <a:lnTo>
                    <a:pt x="9344" y="6293"/>
                  </a:lnTo>
                  <a:lnTo>
                    <a:pt x="9041" y="6236"/>
                  </a:lnTo>
                  <a:lnTo>
                    <a:pt x="8738" y="6179"/>
                  </a:lnTo>
                  <a:lnTo>
                    <a:pt x="8435" y="6103"/>
                  </a:lnTo>
                  <a:lnTo>
                    <a:pt x="8150" y="6009"/>
                  </a:lnTo>
                  <a:lnTo>
                    <a:pt x="7866" y="5914"/>
                  </a:lnTo>
                  <a:lnTo>
                    <a:pt x="7582" y="5819"/>
                  </a:lnTo>
                  <a:lnTo>
                    <a:pt x="7297" y="5686"/>
                  </a:lnTo>
                  <a:lnTo>
                    <a:pt x="7013" y="5554"/>
                  </a:lnTo>
                  <a:lnTo>
                    <a:pt x="6748" y="5421"/>
                  </a:lnTo>
                  <a:lnTo>
                    <a:pt x="6482" y="5269"/>
                  </a:lnTo>
                  <a:lnTo>
                    <a:pt x="6217" y="5118"/>
                  </a:lnTo>
                  <a:lnTo>
                    <a:pt x="5952" y="4928"/>
                  </a:lnTo>
                  <a:lnTo>
                    <a:pt x="5705" y="4758"/>
                  </a:lnTo>
                  <a:lnTo>
                    <a:pt x="6122" y="4625"/>
                  </a:lnTo>
                  <a:lnTo>
                    <a:pt x="6539" y="4492"/>
                  </a:lnTo>
                  <a:lnTo>
                    <a:pt x="6937" y="4341"/>
                  </a:lnTo>
                  <a:lnTo>
                    <a:pt x="7354" y="4170"/>
                  </a:lnTo>
                  <a:lnTo>
                    <a:pt x="8150" y="3829"/>
                  </a:lnTo>
                  <a:lnTo>
                    <a:pt x="8927" y="3431"/>
                  </a:lnTo>
                  <a:lnTo>
                    <a:pt x="9477" y="3128"/>
                  </a:lnTo>
                  <a:lnTo>
                    <a:pt x="9761" y="2957"/>
                  </a:lnTo>
                  <a:lnTo>
                    <a:pt x="10008" y="2768"/>
                  </a:lnTo>
                  <a:lnTo>
                    <a:pt x="10140" y="2654"/>
                  </a:lnTo>
                  <a:lnTo>
                    <a:pt x="10235" y="2540"/>
                  </a:lnTo>
                  <a:lnTo>
                    <a:pt x="10330" y="2426"/>
                  </a:lnTo>
                  <a:lnTo>
                    <a:pt x="10425" y="2294"/>
                  </a:lnTo>
                  <a:lnTo>
                    <a:pt x="10482" y="2161"/>
                  </a:lnTo>
                  <a:lnTo>
                    <a:pt x="10520" y="2009"/>
                  </a:lnTo>
                  <a:lnTo>
                    <a:pt x="10557" y="1858"/>
                  </a:lnTo>
                  <a:lnTo>
                    <a:pt x="10557" y="1687"/>
                  </a:lnTo>
                  <a:lnTo>
                    <a:pt x="10520" y="1611"/>
                  </a:lnTo>
                  <a:lnTo>
                    <a:pt x="10482" y="1555"/>
                  </a:lnTo>
                  <a:lnTo>
                    <a:pt x="10425" y="1517"/>
                  </a:lnTo>
                  <a:lnTo>
                    <a:pt x="10292" y="1517"/>
                  </a:lnTo>
                  <a:lnTo>
                    <a:pt x="10235" y="1555"/>
                  </a:lnTo>
                  <a:lnTo>
                    <a:pt x="10197" y="1611"/>
                  </a:lnTo>
                  <a:lnTo>
                    <a:pt x="10197" y="1687"/>
                  </a:lnTo>
                  <a:lnTo>
                    <a:pt x="10178" y="1858"/>
                  </a:lnTo>
                  <a:lnTo>
                    <a:pt x="10140" y="2009"/>
                  </a:lnTo>
                  <a:lnTo>
                    <a:pt x="10065" y="2180"/>
                  </a:lnTo>
                  <a:lnTo>
                    <a:pt x="9951" y="2313"/>
                  </a:lnTo>
                  <a:lnTo>
                    <a:pt x="9818" y="2464"/>
                  </a:lnTo>
                  <a:lnTo>
                    <a:pt x="9667" y="2597"/>
                  </a:lnTo>
                  <a:lnTo>
                    <a:pt x="9496" y="2730"/>
                  </a:lnTo>
                  <a:lnTo>
                    <a:pt x="9325" y="2843"/>
                  </a:lnTo>
                  <a:lnTo>
                    <a:pt x="8946" y="3052"/>
                  </a:lnTo>
                  <a:lnTo>
                    <a:pt x="8548" y="3241"/>
                  </a:lnTo>
                  <a:lnTo>
                    <a:pt x="7904" y="3545"/>
                  </a:lnTo>
                  <a:lnTo>
                    <a:pt x="7278" y="3829"/>
                  </a:lnTo>
                  <a:lnTo>
                    <a:pt x="6634" y="4075"/>
                  </a:lnTo>
                  <a:lnTo>
                    <a:pt x="5971" y="4284"/>
                  </a:lnTo>
                  <a:lnTo>
                    <a:pt x="5326" y="4492"/>
                  </a:lnTo>
                  <a:lnTo>
                    <a:pt x="4644" y="4663"/>
                  </a:lnTo>
                  <a:lnTo>
                    <a:pt x="3962" y="4796"/>
                  </a:lnTo>
                  <a:lnTo>
                    <a:pt x="3279" y="4890"/>
                  </a:lnTo>
                  <a:lnTo>
                    <a:pt x="2597" y="4966"/>
                  </a:lnTo>
                  <a:lnTo>
                    <a:pt x="1972" y="5004"/>
                  </a:lnTo>
                  <a:lnTo>
                    <a:pt x="1365" y="5023"/>
                  </a:lnTo>
                  <a:lnTo>
                    <a:pt x="1346" y="5023"/>
                  </a:lnTo>
                  <a:lnTo>
                    <a:pt x="1232" y="5004"/>
                  </a:lnTo>
                  <a:lnTo>
                    <a:pt x="1138" y="4947"/>
                  </a:lnTo>
                  <a:lnTo>
                    <a:pt x="1043" y="4852"/>
                  </a:lnTo>
                  <a:lnTo>
                    <a:pt x="967" y="4758"/>
                  </a:lnTo>
                  <a:lnTo>
                    <a:pt x="891" y="4625"/>
                  </a:lnTo>
                  <a:lnTo>
                    <a:pt x="815" y="4492"/>
                  </a:lnTo>
                  <a:lnTo>
                    <a:pt x="702" y="4208"/>
                  </a:lnTo>
                  <a:lnTo>
                    <a:pt x="1289" y="4208"/>
                  </a:lnTo>
                  <a:lnTo>
                    <a:pt x="1592" y="4227"/>
                  </a:lnTo>
                  <a:lnTo>
                    <a:pt x="1990" y="4208"/>
                  </a:lnTo>
                  <a:lnTo>
                    <a:pt x="2389" y="4189"/>
                  </a:lnTo>
                  <a:lnTo>
                    <a:pt x="3185" y="4132"/>
                  </a:lnTo>
                  <a:lnTo>
                    <a:pt x="3981" y="4018"/>
                  </a:lnTo>
                  <a:lnTo>
                    <a:pt x="4758" y="3867"/>
                  </a:lnTo>
                  <a:lnTo>
                    <a:pt x="5156" y="3772"/>
                  </a:lnTo>
                  <a:lnTo>
                    <a:pt x="5535" y="3677"/>
                  </a:lnTo>
                  <a:lnTo>
                    <a:pt x="5914" y="3564"/>
                  </a:lnTo>
                  <a:lnTo>
                    <a:pt x="6293" y="3450"/>
                  </a:lnTo>
                  <a:lnTo>
                    <a:pt x="7051" y="3185"/>
                  </a:lnTo>
                  <a:lnTo>
                    <a:pt x="7790" y="2881"/>
                  </a:lnTo>
                  <a:lnTo>
                    <a:pt x="8454" y="2578"/>
                  </a:lnTo>
                  <a:lnTo>
                    <a:pt x="8795" y="2407"/>
                  </a:lnTo>
                  <a:lnTo>
                    <a:pt x="9136" y="2218"/>
                  </a:lnTo>
                  <a:lnTo>
                    <a:pt x="9477" y="2009"/>
                  </a:lnTo>
                  <a:lnTo>
                    <a:pt x="9780" y="1782"/>
                  </a:lnTo>
                  <a:lnTo>
                    <a:pt x="10046" y="1517"/>
                  </a:lnTo>
                  <a:lnTo>
                    <a:pt x="10178" y="1384"/>
                  </a:lnTo>
                  <a:lnTo>
                    <a:pt x="10273" y="1251"/>
                  </a:lnTo>
                  <a:lnTo>
                    <a:pt x="10387" y="1062"/>
                  </a:lnTo>
                  <a:lnTo>
                    <a:pt x="10463" y="910"/>
                  </a:lnTo>
                  <a:lnTo>
                    <a:pt x="10520" y="758"/>
                  </a:lnTo>
                  <a:lnTo>
                    <a:pt x="10520" y="626"/>
                  </a:lnTo>
                  <a:lnTo>
                    <a:pt x="10501" y="512"/>
                  </a:lnTo>
                  <a:lnTo>
                    <a:pt x="10463" y="417"/>
                  </a:lnTo>
                  <a:lnTo>
                    <a:pt x="10387" y="323"/>
                  </a:lnTo>
                  <a:lnTo>
                    <a:pt x="10292" y="247"/>
                  </a:lnTo>
                  <a:lnTo>
                    <a:pt x="10178" y="171"/>
                  </a:lnTo>
                  <a:lnTo>
                    <a:pt x="10046" y="133"/>
                  </a:lnTo>
                  <a:lnTo>
                    <a:pt x="9894" y="76"/>
                  </a:lnTo>
                  <a:lnTo>
                    <a:pt x="9742" y="57"/>
                  </a:lnTo>
                  <a:lnTo>
                    <a:pt x="9382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075250" y="4518500"/>
              <a:ext cx="314175" cy="403725"/>
            </a:xfrm>
            <a:custGeom>
              <a:avLst/>
              <a:gdLst/>
              <a:ahLst/>
              <a:cxnLst/>
              <a:rect l="l" t="t" r="r" b="b"/>
              <a:pathLst>
                <a:path w="12567" h="16149" fill="none" extrusionOk="0">
                  <a:moveTo>
                    <a:pt x="8984" y="0"/>
                  </a:moveTo>
                  <a:lnTo>
                    <a:pt x="8984" y="0"/>
                  </a:lnTo>
                  <a:lnTo>
                    <a:pt x="8662" y="0"/>
                  </a:lnTo>
                  <a:lnTo>
                    <a:pt x="8359" y="19"/>
                  </a:lnTo>
                  <a:lnTo>
                    <a:pt x="7752" y="76"/>
                  </a:lnTo>
                  <a:lnTo>
                    <a:pt x="7241" y="152"/>
                  </a:lnTo>
                  <a:lnTo>
                    <a:pt x="6880" y="209"/>
                  </a:lnTo>
                  <a:lnTo>
                    <a:pt x="6880" y="209"/>
                  </a:lnTo>
                  <a:lnTo>
                    <a:pt x="6824" y="247"/>
                  </a:lnTo>
                  <a:lnTo>
                    <a:pt x="6786" y="285"/>
                  </a:lnTo>
                  <a:lnTo>
                    <a:pt x="6767" y="341"/>
                  </a:lnTo>
                  <a:lnTo>
                    <a:pt x="6767" y="398"/>
                  </a:lnTo>
                  <a:lnTo>
                    <a:pt x="6786" y="474"/>
                  </a:lnTo>
                  <a:lnTo>
                    <a:pt x="6824" y="512"/>
                  </a:lnTo>
                  <a:lnTo>
                    <a:pt x="6880" y="550"/>
                  </a:lnTo>
                  <a:lnTo>
                    <a:pt x="6937" y="569"/>
                  </a:lnTo>
                  <a:lnTo>
                    <a:pt x="6937" y="569"/>
                  </a:lnTo>
                  <a:lnTo>
                    <a:pt x="6975" y="550"/>
                  </a:lnTo>
                  <a:lnTo>
                    <a:pt x="6975" y="550"/>
                  </a:lnTo>
                  <a:lnTo>
                    <a:pt x="7449" y="474"/>
                  </a:lnTo>
                  <a:lnTo>
                    <a:pt x="7904" y="417"/>
                  </a:lnTo>
                  <a:lnTo>
                    <a:pt x="8378" y="379"/>
                  </a:lnTo>
                  <a:lnTo>
                    <a:pt x="8833" y="360"/>
                  </a:lnTo>
                  <a:lnTo>
                    <a:pt x="8833" y="360"/>
                  </a:lnTo>
                  <a:lnTo>
                    <a:pt x="9250" y="379"/>
                  </a:lnTo>
                  <a:lnTo>
                    <a:pt x="9250" y="379"/>
                  </a:lnTo>
                  <a:lnTo>
                    <a:pt x="9591" y="398"/>
                  </a:lnTo>
                  <a:lnTo>
                    <a:pt x="9591" y="398"/>
                  </a:lnTo>
                  <a:lnTo>
                    <a:pt x="9799" y="493"/>
                  </a:lnTo>
                  <a:lnTo>
                    <a:pt x="9970" y="569"/>
                  </a:lnTo>
                  <a:lnTo>
                    <a:pt x="10065" y="664"/>
                  </a:lnTo>
                  <a:lnTo>
                    <a:pt x="10103" y="721"/>
                  </a:lnTo>
                  <a:lnTo>
                    <a:pt x="10122" y="777"/>
                  </a:lnTo>
                  <a:lnTo>
                    <a:pt x="10122" y="815"/>
                  </a:lnTo>
                  <a:lnTo>
                    <a:pt x="10122" y="872"/>
                  </a:lnTo>
                  <a:lnTo>
                    <a:pt x="10084" y="986"/>
                  </a:lnTo>
                  <a:lnTo>
                    <a:pt x="9970" y="1100"/>
                  </a:lnTo>
                  <a:lnTo>
                    <a:pt x="9818" y="1232"/>
                  </a:lnTo>
                  <a:lnTo>
                    <a:pt x="9818" y="1232"/>
                  </a:lnTo>
                  <a:lnTo>
                    <a:pt x="9705" y="1346"/>
                  </a:lnTo>
                  <a:lnTo>
                    <a:pt x="9572" y="1460"/>
                  </a:lnTo>
                  <a:lnTo>
                    <a:pt x="9307" y="1668"/>
                  </a:lnTo>
                  <a:lnTo>
                    <a:pt x="9022" y="1839"/>
                  </a:lnTo>
                  <a:lnTo>
                    <a:pt x="8719" y="2009"/>
                  </a:lnTo>
                  <a:lnTo>
                    <a:pt x="8719" y="2009"/>
                  </a:lnTo>
                  <a:lnTo>
                    <a:pt x="8245" y="2256"/>
                  </a:lnTo>
                  <a:lnTo>
                    <a:pt x="7752" y="2502"/>
                  </a:lnTo>
                  <a:lnTo>
                    <a:pt x="7260" y="2711"/>
                  </a:lnTo>
                  <a:lnTo>
                    <a:pt x="6748" y="2919"/>
                  </a:lnTo>
                  <a:lnTo>
                    <a:pt x="6236" y="3090"/>
                  </a:lnTo>
                  <a:lnTo>
                    <a:pt x="5724" y="3241"/>
                  </a:lnTo>
                  <a:lnTo>
                    <a:pt x="5194" y="3393"/>
                  </a:lnTo>
                  <a:lnTo>
                    <a:pt x="4663" y="3526"/>
                  </a:lnTo>
                  <a:lnTo>
                    <a:pt x="4663" y="3526"/>
                  </a:lnTo>
                  <a:lnTo>
                    <a:pt x="4132" y="3620"/>
                  </a:lnTo>
                  <a:lnTo>
                    <a:pt x="3602" y="3715"/>
                  </a:lnTo>
                  <a:lnTo>
                    <a:pt x="3071" y="3772"/>
                  </a:lnTo>
                  <a:lnTo>
                    <a:pt x="2540" y="3829"/>
                  </a:lnTo>
                  <a:lnTo>
                    <a:pt x="2540" y="3829"/>
                  </a:lnTo>
                  <a:lnTo>
                    <a:pt x="2066" y="3848"/>
                  </a:lnTo>
                  <a:lnTo>
                    <a:pt x="1592" y="3867"/>
                  </a:lnTo>
                  <a:lnTo>
                    <a:pt x="1592" y="3867"/>
                  </a:lnTo>
                  <a:lnTo>
                    <a:pt x="1574" y="3867"/>
                  </a:lnTo>
                  <a:lnTo>
                    <a:pt x="1574" y="3867"/>
                  </a:lnTo>
                  <a:lnTo>
                    <a:pt x="1384" y="3848"/>
                  </a:lnTo>
                  <a:lnTo>
                    <a:pt x="1175" y="3829"/>
                  </a:lnTo>
                  <a:lnTo>
                    <a:pt x="967" y="3772"/>
                  </a:lnTo>
                  <a:lnTo>
                    <a:pt x="777" y="3696"/>
                  </a:lnTo>
                  <a:lnTo>
                    <a:pt x="702" y="3658"/>
                  </a:lnTo>
                  <a:lnTo>
                    <a:pt x="645" y="3601"/>
                  </a:lnTo>
                  <a:lnTo>
                    <a:pt x="607" y="3545"/>
                  </a:lnTo>
                  <a:lnTo>
                    <a:pt x="588" y="3469"/>
                  </a:lnTo>
                  <a:lnTo>
                    <a:pt x="588" y="3393"/>
                  </a:lnTo>
                  <a:lnTo>
                    <a:pt x="607" y="3298"/>
                  </a:lnTo>
                  <a:lnTo>
                    <a:pt x="683" y="3203"/>
                  </a:lnTo>
                  <a:lnTo>
                    <a:pt x="759" y="3109"/>
                  </a:lnTo>
                  <a:lnTo>
                    <a:pt x="759" y="3109"/>
                  </a:lnTo>
                  <a:lnTo>
                    <a:pt x="1157" y="2768"/>
                  </a:lnTo>
                  <a:lnTo>
                    <a:pt x="1555" y="2445"/>
                  </a:lnTo>
                  <a:lnTo>
                    <a:pt x="1972" y="2142"/>
                  </a:lnTo>
                  <a:lnTo>
                    <a:pt x="2407" y="1877"/>
                  </a:lnTo>
                  <a:lnTo>
                    <a:pt x="2881" y="1649"/>
                  </a:lnTo>
                  <a:lnTo>
                    <a:pt x="3336" y="1441"/>
                  </a:lnTo>
                  <a:lnTo>
                    <a:pt x="3829" y="1251"/>
                  </a:lnTo>
                  <a:lnTo>
                    <a:pt x="4303" y="1081"/>
                  </a:lnTo>
                  <a:lnTo>
                    <a:pt x="4303" y="1081"/>
                  </a:lnTo>
                  <a:lnTo>
                    <a:pt x="4379" y="1043"/>
                  </a:lnTo>
                  <a:lnTo>
                    <a:pt x="4417" y="1005"/>
                  </a:lnTo>
                  <a:lnTo>
                    <a:pt x="4435" y="948"/>
                  </a:lnTo>
                  <a:lnTo>
                    <a:pt x="4435" y="891"/>
                  </a:lnTo>
                  <a:lnTo>
                    <a:pt x="4417" y="815"/>
                  </a:lnTo>
                  <a:lnTo>
                    <a:pt x="4379" y="777"/>
                  </a:lnTo>
                  <a:lnTo>
                    <a:pt x="4322" y="740"/>
                  </a:lnTo>
                  <a:lnTo>
                    <a:pt x="4265" y="721"/>
                  </a:lnTo>
                  <a:lnTo>
                    <a:pt x="4265" y="721"/>
                  </a:lnTo>
                  <a:lnTo>
                    <a:pt x="4208" y="740"/>
                  </a:lnTo>
                  <a:lnTo>
                    <a:pt x="4208" y="740"/>
                  </a:lnTo>
                  <a:lnTo>
                    <a:pt x="3867" y="853"/>
                  </a:lnTo>
                  <a:lnTo>
                    <a:pt x="3545" y="967"/>
                  </a:lnTo>
                  <a:lnTo>
                    <a:pt x="3204" y="1100"/>
                  </a:lnTo>
                  <a:lnTo>
                    <a:pt x="2881" y="1251"/>
                  </a:lnTo>
                  <a:lnTo>
                    <a:pt x="2559" y="1403"/>
                  </a:lnTo>
                  <a:lnTo>
                    <a:pt x="2256" y="1573"/>
                  </a:lnTo>
                  <a:lnTo>
                    <a:pt x="1953" y="1763"/>
                  </a:lnTo>
                  <a:lnTo>
                    <a:pt x="1649" y="1953"/>
                  </a:lnTo>
                  <a:lnTo>
                    <a:pt x="1649" y="1953"/>
                  </a:lnTo>
                  <a:lnTo>
                    <a:pt x="1175" y="2256"/>
                  </a:lnTo>
                  <a:lnTo>
                    <a:pt x="910" y="2445"/>
                  </a:lnTo>
                  <a:lnTo>
                    <a:pt x="626" y="2654"/>
                  </a:lnTo>
                  <a:lnTo>
                    <a:pt x="379" y="2881"/>
                  </a:lnTo>
                  <a:lnTo>
                    <a:pt x="285" y="3014"/>
                  </a:lnTo>
                  <a:lnTo>
                    <a:pt x="190" y="3128"/>
                  </a:lnTo>
                  <a:lnTo>
                    <a:pt x="114" y="3260"/>
                  </a:lnTo>
                  <a:lnTo>
                    <a:pt x="38" y="3374"/>
                  </a:lnTo>
                  <a:lnTo>
                    <a:pt x="19" y="3507"/>
                  </a:lnTo>
                  <a:lnTo>
                    <a:pt x="0" y="3639"/>
                  </a:lnTo>
                  <a:lnTo>
                    <a:pt x="0" y="3639"/>
                  </a:lnTo>
                  <a:lnTo>
                    <a:pt x="0" y="3734"/>
                  </a:lnTo>
                  <a:lnTo>
                    <a:pt x="19" y="3810"/>
                  </a:lnTo>
                  <a:lnTo>
                    <a:pt x="57" y="3886"/>
                  </a:lnTo>
                  <a:lnTo>
                    <a:pt x="95" y="3943"/>
                  </a:lnTo>
                  <a:lnTo>
                    <a:pt x="133" y="4000"/>
                  </a:lnTo>
                  <a:lnTo>
                    <a:pt x="190" y="4037"/>
                  </a:lnTo>
                  <a:lnTo>
                    <a:pt x="323" y="4113"/>
                  </a:lnTo>
                  <a:lnTo>
                    <a:pt x="323" y="4113"/>
                  </a:lnTo>
                  <a:lnTo>
                    <a:pt x="436" y="4416"/>
                  </a:lnTo>
                  <a:lnTo>
                    <a:pt x="588" y="4720"/>
                  </a:lnTo>
                  <a:lnTo>
                    <a:pt x="721" y="5004"/>
                  </a:lnTo>
                  <a:lnTo>
                    <a:pt x="891" y="5288"/>
                  </a:lnTo>
                  <a:lnTo>
                    <a:pt x="891" y="5288"/>
                  </a:lnTo>
                  <a:lnTo>
                    <a:pt x="948" y="5345"/>
                  </a:lnTo>
                  <a:lnTo>
                    <a:pt x="1024" y="5383"/>
                  </a:lnTo>
                  <a:lnTo>
                    <a:pt x="1119" y="5402"/>
                  </a:lnTo>
                  <a:lnTo>
                    <a:pt x="1213" y="5402"/>
                  </a:lnTo>
                  <a:lnTo>
                    <a:pt x="1213" y="5402"/>
                  </a:lnTo>
                  <a:lnTo>
                    <a:pt x="1460" y="5383"/>
                  </a:lnTo>
                  <a:lnTo>
                    <a:pt x="1460" y="5383"/>
                  </a:lnTo>
                  <a:lnTo>
                    <a:pt x="3393" y="9269"/>
                  </a:lnTo>
                  <a:lnTo>
                    <a:pt x="3393" y="9269"/>
                  </a:lnTo>
                  <a:lnTo>
                    <a:pt x="3829" y="10140"/>
                  </a:lnTo>
                  <a:lnTo>
                    <a:pt x="4246" y="10993"/>
                  </a:lnTo>
                  <a:lnTo>
                    <a:pt x="4246" y="10993"/>
                  </a:lnTo>
                  <a:lnTo>
                    <a:pt x="4360" y="11278"/>
                  </a:lnTo>
                  <a:lnTo>
                    <a:pt x="4473" y="11581"/>
                  </a:lnTo>
                  <a:lnTo>
                    <a:pt x="4644" y="12187"/>
                  </a:lnTo>
                  <a:lnTo>
                    <a:pt x="4815" y="12794"/>
                  </a:lnTo>
                  <a:lnTo>
                    <a:pt x="4985" y="13400"/>
                  </a:lnTo>
                  <a:lnTo>
                    <a:pt x="4985" y="13400"/>
                  </a:lnTo>
                  <a:lnTo>
                    <a:pt x="5118" y="13780"/>
                  </a:lnTo>
                  <a:lnTo>
                    <a:pt x="5288" y="14140"/>
                  </a:lnTo>
                  <a:lnTo>
                    <a:pt x="5478" y="14500"/>
                  </a:lnTo>
                  <a:lnTo>
                    <a:pt x="5686" y="14841"/>
                  </a:lnTo>
                  <a:lnTo>
                    <a:pt x="5914" y="15163"/>
                  </a:lnTo>
                  <a:lnTo>
                    <a:pt x="6179" y="15485"/>
                  </a:lnTo>
                  <a:lnTo>
                    <a:pt x="6445" y="15770"/>
                  </a:lnTo>
                  <a:lnTo>
                    <a:pt x="6729" y="16054"/>
                  </a:lnTo>
                  <a:lnTo>
                    <a:pt x="6729" y="16054"/>
                  </a:lnTo>
                  <a:lnTo>
                    <a:pt x="6805" y="16092"/>
                  </a:lnTo>
                  <a:lnTo>
                    <a:pt x="6880" y="16130"/>
                  </a:lnTo>
                  <a:lnTo>
                    <a:pt x="6994" y="16149"/>
                  </a:lnTo>
                  <a:lnTo>
                    <a:pt x="7108" y="16149"/>
                  </a:lnTo>
                  <a:lnTo>
                    <a:pt x="7108" y="16149"/>
                  </a:lnTo>
                  <a:lnTo>
                    <a:pt x="7316" y="16149"/>
                  </a:lnTo>
                  <a:lnTo>
                    <a:pt x="7525" y="16111"/>
                  </a:lnTo>
                  <a:lnTo>
                    <a:pt x="7866" y="16073"/>
                  </a:lnTo>
                  <a:lnTo>
                    <a:pt x="7866" y="16073"/>
                  </a:lnTo>
                  <a:lnTo>
                    <a:pt x="8378" y="16035"/>
                  </a:lnTo>
                  <a:lnTo>
                    <a:pt x="8890" y="15959"/>
                  </a:lnTo>
                  <a:lnTo>
                    <a:pt x="9382" y="15864"/>
                  </a:lnTo>
                  <a:lnTo>
                    <a:pt x="9894" y="15751"/>
                  </a:lnTo>
                  <a:lnTo>
                    <a:pt x="9894" y="15751"/>
                  </a:lnTo>
                  <a:lnTo>
                    <a:pt x="10595" y="15599"/>
                  </a:lnTo>
                  <a:lnTo>
                    <a:pt x="10974" y="15485"/>
                  </a:lnTo>
                  <a:lnTo>
                    <a:pt x="11353" y="15353"/>
                  </a:lnTo>
                  <a:lnTo>
                    <a:pt x="11524" y="15277"/>
                  </a:lnTo>
                  <a:lnTo>
                    <a:pt x="11695" y="15182"/>
                  </a:lnTo>
                  <a:lnTo>
                    <a:pt x="11846" y="15087"/>
                  </a:lnTo>
                  <a:lnTo>
                    <a:pt x="11998" y="14974"/>
                  </a:lnTo>
                  <a:lnTo>
                    <a:pt x="12131" y="14860"/>
                  </a:lnTo>
                  <a:lnTo>
                    <a:pt x="12263" y="14727"/>
                  </a:lnTo>
                  <a:lnTo>
                    <a:pt x="12358" y="14576"/>
                  </a:lnTo>
                  <a:lnTo>
                    <a:pt x="12453" y="14424"/>
                  </a:lnTo>
                  <a:lnTo>
                    <a:pt x="12453" y="14424"/>
                  </a:lnTo>
                  <a:lnTo>
                    <a:pt x="12510" y="14272"/>
                  </a:lnTo>
                  <a:lnTo>
                    <a:pt x="12529" y="14102"/>
                  </a:lnTo>
                  <a:lnTo>
                    <a:pt x="12548" y="13931"/>
                  </a:lnTo>
                  <a:lnTo>
                    <a:pt x="12567" y="13761"/>
                  </a:lnTo>
                  <a:lnTo>
                    <a:pt x="12548" y="13400"/>
                  </a:lnTo>
                  <a:lnTo>
                    <a:pt x="12548" y="13078"/>
                  </a:lnTo>
                  <a:lnTo>
                    <a:pt x="12548" y="13078"/>
                  </a:lnTo>
                  <a:lnTo>
                    <a:pt x="12548" y="12472"/>
                  </a:lnTo>
                  <a:lnTo>
                    <a:pt x="12510" y="11884"/>
                  </a:lnTo>
                  <a:lnTo>
                    <a:pt x="12434" y="10690"/>
                  </a:lnTo>
                  <a:lnTo>
                    <a:pt x="12434" y="10690"/>
                  </a:lnTo>
                  <a:lnTo>
                    <a:pt x="12320" y="9629"/>
                  </a:lnTo>
                  <a:lnTo>
                    <a:pt x="12187" y="8567"/>
                  </a:lnTo>
                  <a:lnTo>
                    <a:pt x="11998" y="7506"/>
                  </a:lnTo>
                  <a:lnTo>
                    <a:pt x="11808" y="6445"/>
                  </a:lnTo>
                  <a:lnTo>
                    <a:pt x="11353" y="4341"/>
                  </a:lnTo>
                  <a:lnTo>
                    <a:pt x="10918" y="2237"/>
                  </a:lnTo>
                  <a:lnTo>
                    <a:pt x="10918" y="2237"/>
                  </a:lnTo>
                  <a:lnTo>
                    <a:pt x="10899" y="2180"/>
                  </a:lnTo>
                  <a:lnTo>
                    <a:pt x="10861" y="2142"/>
                  </a:lnTo>
                  <a:lnTo>
                    <a:pt x="10804" y="2104"/>
                  </a:lnTo>
                  <a:lnTo>
                    <a:pt x="10766" y="2104"/>
                  </a:lnTo>
                  <a:lnTo>
                    <a:pt x="10766" y="2104"/>
                  </a:lnTo>
                  <a:lnTo>
                    <a:pt x="10690" y="2123"/>
                  </a:lnTo>
                  <a:lnTo>
                    <a:pt x="10614" y="2161"/>
                  </a:lnTo>
                  <a:lnTo>
                    <a:pt x="10576" y="2237"/>
                  </a:lnTo>
                  <a:lnTo>
                    <a:pt x="10557" y="2275"/>
                  </a:lnTo>
                  <a:lnTo>
                    <a:pt x="10576" y="2332"/>
                  </a:lnTo>
                  <a:lnTo>
                    <a:pt x="10576" y="2332"/>
                  </a:lnTo>
                  <a:lnTo>
                    <a:pt x="11335" y="5990"/>
                  </a:lnTo>
                  <a:lnTo>
                    <a:pt x="11505" y="6899"/>
                  </a:lnTo>
                  <a:lnTo>
                    <a:pt x="11676" y="7828"/>
                  </a:lnTo>
                  <a:lnTo>
                    <a:pt x="11827" y="8757"/>
                  </a:lnTo>
                  <a:lnTo>
                    <a:pt x="11960" y="9667"/>
                  </a:lnTo>
                  <a:lnTo>
                    <a:pt x="11960" y="9667"/>
                  </a:lnTo>
                  <a:lnTo>
                    <a:pt x="12074" y="10520"/>
                  </a:lnTo>
                  <a:lnTo>
                    <a:pt x="12131" y="11372"/>
                  </a:lnTo>
                  <a:lnTo>
                    <a:pt x="12168" y="12225"/>
                  </a:lnTo>
                  <a:lnTo>
                    <a:pt x="12187" y="13078"/>
                  </a:lnTo>
                  <a:lnTo>
                    <a:pt x="12187" y="13078"/>
                  </a:lnTo>
                  <a:lnTo>
                    <a:pt x="12187" y="13761"/>
                  </a:lnTo>
                  <a:lnTo>
                    <a:pt x="12187" y="13761"/>
                  </a:lnTo>
                  <a:lnTo>
                    <a:pt x="12168" y="13931"/>
                  </a:lnTo>
                  <a:lnTo>
                    <a:pt x="12150" y="14064"/>
                  </a:lnTo>
                  <a:lnTo>
                    <a:pt x="12131" y="14197"/>
                  </a:lnTo>
                  <a:lnTo>
                    <a:pt x="12093" y="14310"/>
                  </a:lnTo>
                  <a:lnTo>
                    <a:pt x="12036" y="14405"/>
                  </a:lnTo>
                  <a:lnTo>
                    <a:pt x="11998" y="14500"/>
                  </a:lnTo>
                  <a:lnTo>
                    <a:pt x="11922" y="14576"/>
                  </a:lnTo>
                  <a:lnTo>
                    <a:pt x="11865" y="14651"/>
                  </a:lnTo>
                  <a:lnTo>
                    <a:pt x="11695" y="14765"/>
                  </a:lnTo>
                  <a:lnTo>
                    <a:pt x="11505" y="14860"/>
                  </a:lnTo>
                  <a:lnTo>
                    <a:pt x="11088" y="15030"/>
                  </a:lnTo>
                  <a:lnTo>
                    <a:pt x="11088" y="15030"/>
                  </a:lnTo>
                  <a:lnTo>
                    <a:pt x="10614" y="15182"/>
                  </a:lnTo>
                  <a:lnTo>
                    <a:pt x="10122" y="15334"/>
                  </a:lnTo>
                  <a:lnTo>
                    <a:pt x="9629" y="15447"/>
                  </a:lnTo>
                  <a:lnTo>
                    <a:pt x="9136" y="15561"/>
                  </a:lnTo>
                  <a:lnTo>
                    <a:pt x="9136" y="15561"/>
                  </a:lnTo>
                  <a:lnTo>
                    <a:pt x="8662" y="15637"/>
                  </a:lnTo>
                  <a:lnTo>
                    <a:pt x="8169" y="15694"/>
                  </a:lnTo>
                  <a:lnTo>
                    <a:pt x="7677" y="15732"/>
                  </a:lnTo>
                  <a:lnTo>
                    <a:pt x="7184" y="15751"/>
                  </a:lnTo>
                  <a:lnTo>
                    <a:pt x="7184" y="15751"/>
                  </a:lnTo>
                  <a:lnTo>
                    <a:pt x="7165" y="15751"/>
                  </a:lnTo>
                  <a:lnTo>
                    <a:pt x="7165" y="15751"/>
                  </a:lnTo>
                  <a:lnTo>
                    <a:pt x="7070" y="15732"/>
                  </a:lnTo>
                  <a:lnTo>
                    <a:pt x="6975" y="15713"/>
                  </a:lnTo>
                  <a:lnTo>
                    <a:pt x="6880" y="15675"/>
                  </a:lnTo>
                  <a:lnTo>
                    <a:pt x="6786" y="15618"/>
                  </a:lnTo>
                  <a:lnTo>
                    <a:pt x="6596" y="15466"/>
                  </a:lnTo>
                  <a:lnTo>
                    <a:pt x="6426" y="15277"/>
                  </a:lnTo>
                  <a:lnTo>
                    <a:pt x="6274" y="15087"/>
                  </a:lnTo>
                  <a:lnTo>
                    <a:pt x="6141" y="14898"/>
                  </a:lnTo>
                  <a:lnTo>
                    <a:pt x="5914" y="14538"/>
                  </a:lnTo>
                  <a:lnTo>
                    <a:pt x="5914" y="14538"/>
                  </a:lnTo>
                  <a:lnTo>
                    <a:pt x="5705" y="14178"/>
                  </a:lnTo>
                  <a:lnTo>
                    <a:pt x="5516" y="13798"/>
                  </a:lnTo>
                  <a:lnTo>
                    <a:pt x="5383" y="13419"/>
                  </a:lnTo>
                  <a:lnTo>
                    <a:pt x="5250" y="13021"/>
                  </a:lnTo>
                  <a:lnTo>
                    <a:pt x="5023" y="12206"/>
                  </a:lnTo>
                  <a:lnTo>
                    <a:pt x="4909" y="11808"/>
                  </a:lnTo>
                  <a:lnTo>
                    <a:pt x="4796" y="11410"/>
                  </a:lnTo>
                  <a:lnTo>
                    <a:pt x="4796" y="11410"/>
                  </a:lnTo>
                  <a:lnTo>
                    <a:pt x="5307" y="11752"/>
                  </a:lnTo>
                  <a:lnTo>
                    <a:pt x="5819" y="12131"/>
                  </a:lnTo>
                  <a:lnTo>
                    <a:pt x="6331" y="12510"/>
                  </a:lnTo>
                  <a:lnTo>
                    <a:pt x="6862" y="12870"/>
                  </a:lnTo>
                  <a:lnTo>
                    <a:pt x="7127" y="13040"/>
                  </a:lnTo>
                  <a:lnTo>
                    <a:pt x="7392" y="13192"/>
                  </a:lnTo>
                  <a:lnTo>
                    <a:pt x="7677" y="13325"/>
                  </a:lnTo>
                  <a:lnTo>
                    <a:pt x="7942" y="13457"/>
                  </a:lnTo>
                  <a:lnTo>
                    <a:pt x="8245" y="13552"/>
                  </a:lnTo>
                  <a:lnTo>
                    <a:pt x="8529" y="13628"/>
                  </a:lnTo>
                  <a:lnTo>
                    <a:pt x="8833" y="13666"/>
                  </a:lnTo>
                  <a:lnTo>
                    <a:pt x="9136" y="13685"/>
                  </a:lnTo>
                  <a:lnTo>
                    <a:pt x="9136" y="13685"/>
                  </a:lnTo>
                  <a:lnTo>
                    <a:pt x="9344" y="13685"/>
                  </a:lnTo>
                  <a:lnTo>
                    <a:pt x="9553" y="13666"/>
                  </a:lnTo>
                  <a:lnTo>
                    <a:pt x="9761" y="13609"/>
                  </a:lnTo>
                  <a:lnTo>
                    <a:pt x="9989" y="13571"/>
                  </a:lnTo>
                  <a:lnTo>
                    <a:pt x="9989" y="13571"/>
                  </a:lnTo>
                  <a:lnTo>
                    <a:pt x="10046" y="13533"/>
                  </a:lnTo>
                  <a:lnTo>
                    <a:pt x="10084" y="13476"/>
                  </a:lnTo>
                  <a:lnTo>
                    <a:pt x="10103" y="13419"/>
                  </a:lnTo>
                  <a:lnTo>
                    <a:pt x="10103" y="13363"/>
                  </a:lnTo>
                  <a:lnTo>
                    <a:pt x="10084" y="13306"/>
                  </a:lnTo>
                  <a:lnTo>
                    <a:pt x="10046" y="13249"/>
                  </a:lnTo>
                  <a:lnTo>
                    <a:pt x="10008" y="13230"/>
                  </a:lnTo>
                  <a:lnTo>
                    <a:pt x="9951" y="13211"/>
                  </a:lnTo>
                  <a:lnTo>
                    <a:pt x="9951" y="13211"/>
                  </a:lnTo>
                  <a:lnTo>
                    <a:pt x="9894" y="13211"/>
                  </a:lnTo>
                  <a:lnTo>
                    <a:pt x="9894" y="13211"/>
                  </a:lnTo>
                  <a:lnTo>
                    <a:pt x="9686" y="13268"/>
                  </a:lnTo>
                  <a:lnTo>
                    <a:pt x="9496" y="13306"/>
                  </a:lnTo>
                  <a:lnTo>
                    <a:pt x="9307" y="13325"/>
                  </a:lnTo>
                  <a:lnTo>
                    <a:pt x="9117" y="13325"/>
                  </a:lnTo>
                  <a:lnTo>
                    <a:pt x="9117" y="13325"/>
                  </a:lnTo>
                  <a:lnTo>
                    <a:pt x="8814" y="13306"/>
                  </a:lnTo>
                  <a:lnTo>
                    <a:pt x="8529" y="13268"/>
                  </a:lnTo>
                  <a:lnTo>
                    <a:pt x="8245" y="13192"/>
                  </a:lnTo>
                  <a:lnTo>
                    <a:pt x="7961" y="13078"/>
                  </a:lnTo>
                  <a:lnTo>
                    <a:pt x="7677" y="12965"/>
                  </a:lnTo>
                  <a:lnTo>
                    <a:pt x="7411" y="12813"/>
                  </a:lnTo>
                  <a:lnTo>
                    <a:pt x="7146" y="12642"/>
                  </a:lnTo>
                  <a:lnTo>
                    <a:pt x="6880" y="12472"/>
                  </a:lnTo>
                  <a:lnTo>
                    <a:pt x="6369" y="12112"/>
                  </a:lnTo>
                  <a:lnTo>
                    <a:pt x="5857" y="11733"/>
                  </a:lnTo>
                  <a:lnTo>
                    <a:pt x="5364" y="11353"/>
                  </a:lnTo>
                  <a:lnTo>
                    <a:pt x="5099" y="11183"/>
                  </a:lnTo>
                  <a:lnTo>
                    <a:pt x="4852" y="11031"/>
                  </a:lnTo>
                  <a:lnTo>
                    <a:pt x="4852" y="11031"/>
                  </a:lnTo>
                  <a:lnTo>
                    <a:pt x="4815" y="11012"/>
                  </a:lnTo>
                  <a:lnTo>
                    <a:pt x="4758" y="11012"/>
                  </a:lnTo>
                  <a:lnTo>
                    <a:pt x="4758" y="11012"/>
                  </a:lnTo>
                  <a:lnTo>
                    <a:pt x="4701" y="11012"/>
                  </a:lnTo>
                  <a:lnTo>
                    <a:pt x="4663" y="11050"/>
                  </a:lnTo>
                  <a:lnTo>
                    <a:pt x="4663" y="11050"/>
                  </a:lnTo>
                  <a:lnTo>
                    <a:pt x="4454" y="10538"/>
                  </a:lnTo>
                  <a:lnTo>
                    <a:pt x="4227" y="10027"/>
                  </a:lnTo>
                  <a:lnTo>
                    <a:pt x="3753" y="9022"/>
                  </a:lnTo>
                  <a:lnTo>
                    <a:pt x="3241" y="8018"/>
                  </a:lnTo>
                  <a:lnTo>
                    <a:pt x="2711" y="7032"/>
                  </a:lnTo>
                  <a:lnTo>
                    <a:pt x="2711" y="7032"/>
                  </a:lnTo>
                  <a:lnTo>
                    <a:pt x="3033" y="7316"/>
                  </a:lnTo>
                  <a:lnTo>
                    <a:pt x="3374" y="7582"/>
                  </a:lnTo>
                  <a:lnTo>
                    <a:pt x="3696" y="7847"/>
                  </a:lnTo>
                  <a:lnTo>
                    <a:pt x="4056" y="8093"/>
                  </a:lnTo>
                  <a:lnTo>
                    <a:pt x="4398" y="8340"/>
                  </a:lnTo>
                  <a:lnTo>
                    <a:pt x="4758" y="8567"/>
                  </a:lnTo>
                  <a:lnTo>
                    <a:pt x="5118" y="8795"/>
                  </a:lnTo>
                  <a:lnTo>
                    <a:pt x="5497" y="8984"/>
                  </a:lnTo>
                  <a:lnTo>
                    <a:pt x="5876" y="9193"/>
                  </a:lnTo>
                  <a:lnTo>
                    <a:pt x="6255" y="9363"/>
                  </a:lnTo>
                  <a:lnTo>
                    <a:pt x="6634" y="9534"/>
                  </a:lnTo>
                  <a:lnTo>
                    <a:pt x="7032" y="9705"/>
                  </a:lnTo>
                  <a:lnTo>
                    <a:pt x="7430" y="9837"/>
                  </a:lnTo>
                  <a:lnTo>
                    <a:pt x="7847" y="9970"/>
                  </a:lnTo>
                  <a:lnTo>
                    <a:pt x="8264" y="10103"/>
                  </a:lnTo>
                  <a:lnTo>
                    <a:pt x="8681" y="10216"/>
                  </a:lnTo>
                  <a:lnTo>
                    <a:pt x="8681" y="10216"/>
                  </a:lnTo>
                  <a:lnTo>
                    <a:pt x="8719" y="10216"/>
                  </a:lnTo>
                  <a:lnTo>
                    <a:pt x="8719" y="10216"/>
                  </a:lnTo>
                  <a:lnTo>
                    <a:pt x="8776" y="10197"/>
                  </a:lnTo>
                  <a:lnTo>
                    <a:pt x="8833" y="10159"/>
                  </a:lnTo>
                  <a:lnTo>
                    <a:pt x="8871" y="10122"/>
                  </a:lnTo>
                  <a:lnTo>
                    <a:pt x="8890" y="10065"/>
                  </a:lnTo>
                  <a:lnTo>
                    <a:pt x="8890" y="9989"/>
                  </a:lnTo>
                  <a:lnTo>
                    <a:pt x="8871" y="9932"/>
                  </a:lnTo>
                  <a:lnTo>
                    <a:pt x="8833" y="9894"/>
                  </a:lnTo>
                  <a:lnTo>
                    <a:pt x="8776" y="9856"/>
                  </a:lnTo>
                  <a:lnTo>
                    <a:pt x="8776" y="9856"/>
                  </a:lnTo>
                  <a:lnTo>
                    <a:pt x="8359" y="9761"/>
                  </a:lnTo>
                  <a:lnTo>
                    <a:pt x="7942" y="9629"/>
                  </a:lnTo>
                  <a:lnTo>
                    <a:pt x="7525" y="9496"/>
                  </a:lnTo>
                  <a:lnTo>
                    <a:pt x="7127" y="9344"/>
                  </a:lnTo>
                  <a:lnTo>
                    <a:pt x="6729" y="9193"/>
                  </a:lnTo>
                  <a:lnTo>
                    <a:pt x="6350" y="9022"/>
                  </a:lnTo>
                  <a:lnTo>
                    <a:pt x="5952" y="8833"/>
                  </a:lnTo>
                  <a:lnTo>
                    <a:pt x="5592" y="8643"/>
                  </a:lnTo>
                  <a:lnTo>
                    <a:pt x="5213" y="8435"/>
                  </a:lnTo>
                  <a:lnTo>
                    <a:pt x="4852" y="8207"/>
                  </a:lnTo>
                  <a:lnTo>
                    <a:pt x="4492" y="7980"/>
                  </a:lnTo>
                  <a:lnTo>
                    <a:pt x="4151" y="7733"/>
                  </a:lnTo>
                  <a:lnTo>
                    <a:pt x="3810" y="7468"/>
                  </a:lnTo>
                  <a:lnTo>
                    <a:pt x="3469" y="7203"/>
                  </a:lnTo>
                  <a:lnTo>
                    <a:pt x="3147" y="6937"/>
                  </a:lnTo>
                  <a:lnTo>
                    <a:pt x="2824" y="6634"/>
                  </a:lnTo>
                  <a:lnTo>
                    <a:pt x="2824" y="6634"/>
                  </a:lnTo>
                  <a:lnTo>
                    <a:pt x="2768" y="6596"/>
                  </a:lnTo>
                  <a:lnTo>
                    <a:pt x="2692" y="6596"/>
                  </a:lnTo>
                  <a:lnTo>
                    <a:pt x="2692" y="6596"/>
                  </a:lnTo>
                  <a:lnTo>
                    <a:pt x="2654" y="6596"/>
                  </a:lnTo>
                  <a:lnTo>
                    <a:pt x="2597" y="6615"/>
                  </a:lnTo>
                  <a:lnTo>
                    <a:pt x="2559" y="6653"/>
                  </a:lnTo>
                  <a:lnTo>
                    <a:pt x="2540" y="6691"/>
                  </a:lnTo>
                  <a:lnTo>
                    <a:pt x="2540" y="6691"/>
                  </a:lnTo>
                  <a:lnTo>
                    <a:pt x="1858" y="5364"/>
                  </a:lnTo>
                  <a:lnTo>
                    <a:pt x="1858" y="5364"/>
                  </a:lnTo>
                  <a:lnTo>
                    <a:pt x="2275" y="5345"/>
                  </a:lnTo>
                  <a:lnTo>
                    <a:pt x="2711" y="5307"/>
                  </a:lnTo>
                  <a:lnTo>
                    <a:pt x="3147" y="5269"/>
                  </a:lnTo>
                  <a:lnTo>
                    <a:pt x="3583" y="5213"/>
                  </a:lnTo>
                  <a:lnTo>
                    <a:pt x="4435" y="5061"/>
                  </a:lnTo>
                  <a:lnTo>
                    <a:pt x="5269" y="4871"/>
                  </a:lnTo>
                  <a:lnTo>
                    <a:pt x="5269" y="4871"/>
                  </a:lnTo>
                  <a:lnTo>
                    <a:pt x="5326" y="4909"/>
                  </a:lnTo>
                  <a:lnTo>
                    <a:pt x="5326" y="4909"/>
                  </a:lnTo>
                  <a:lnTo>
                    <a:pt x="5592" y="5118"/>
                  </a:lnTo>
                  <a:lnTo>
                    <a:pt x="5876" y="5307"/>
                  </a:lnTo>
                  <a:lnTo>
                    <a:pt x="6160" y="5497"/>
                  </a:lnTo>
                  <a:lnTo>
                    <a:pt x="6445" y="5667"/>
                  </a:lnTo>
                  <a:lnTo>
                    <a:pt x="6729" y="5819"/>
                  </a:lnTo>
                  <a:lnTo>
                    <a:pt x="7032" y="5971"/>
                  </a:lnTo>
                  <a:lnTo>
                    <a:pt x="7335" y="6103"/>
                  </a:lnTo>
                  <a:lnTo>
                    <a:pt x="7658" y="6217"/>
                  </a:lnTo>
                  <a:lnTo>
                    <a:pt x="7961" y="6331"/>
                  </a:lnTo>
                  <a:lnTo>
                    <a:pt x="8283" y="6426"/>
                  </a:lnTo>
                  <a:lnTo>
                    <a:pt x="8605" y="6501"/>
                  </a:lnTo>
                  <a:lnTo>
                    <a:pt x="8927" y="6577"/>
                  </a:lnTo>
                  <a:lnTo>
                    <a:pt x="9250" y="6634"/>
                  </a:lnTo>
                  <a:lnTo>
                    <a:pt x="9591" y="6691"/>
                  </a:lnTo>
                  <a:lnTo>
                    <a:pt x="9932" y="6729"/>
                  </a:lnTo>
                  <a:lnTo>
                    <a:pt x="10273" y="6748"/>
                  </a:lnTo>
                  <a:lnTo>
                    <a:pt x="10273" y="6748"/>
                  </a:lnTo>
                  <a:lnTo>
                    <a:pt x="10273" y="6748"/>
                  </a:lnTo>
                  <a:lnTo>
                    <a:pt x="10273" y="6748"/>
                  </a:lnTo>
                  <a:lnTo>
                    <a:pt x="10349" y="6729"/>
                  </a:lnTo>
                  <a:lnTo>
                    <a:pt x="10406" y="6691"/>
                  </a:lnTo>
                  <a:lnTo>
                    <a:pt x="10425" y="6634"/>
                  </a:lnTo>
                  <a:lnTo>
                    <a:pt x="10444" y="6577"/>
                  </a:lnTo>
                  <a:lnTo>
                    <a:pt x="10425" y="6501"/>
                  </a:lnTo>
                  <a:lnTo>
                    <a:pt x="10406" y="6445"/>
                  </a:lnTo>
                  <a:lnTo>
                    <a:pt x="10349" y="6407"/>
                  </a:lnTo>
                  <a:lnTo>
                    <a:pt x="10273" y="6388"/>
                  </a:lnTo>
                  <a:lnTo>
                    <a:pt x="10273" y="6388"/>
                  </a:lnTo>
                  <a:lnTo>
                    <a:pt x="9951" y="6369"/>
                  </a:lnTo>
                  <a:lnTo>
                    <a:pt x="9648" y="6331"/>
                  </a:lnTo>
                  <a:lnTo>
                    <a:pt x="9344" y="6293"/>
                  </a:lnTo>
                  <a:lnTo>
                    <a:pt x="9041" y="6236"/>
                  </a:lnTo>
                  <a:lnTo>
                    <a:pt x="8738" y="6179"/>
                  </a:lnTo>
                  <a:lnTo>
                    <a:pt x="8435" y="6103"/>
                  </a:lnTo>
                  <a:lnTo>
                    <a:pt x="8150" y="6009"/>
                  </a:lnTo>
                  <a:lnTo>
                    <a:pt x="7866" y="5914"/>
                  </a:lnTo>
                  <a:lnTo>
                    <a:pt x="7582" y="5819"/>
                  </a:lnTo>
                  <a:lnTo>
                    <a:pt x="7297" y="5686"/>
                  </a:lnTo>
                  <a:lnTo>
                    <a:pt x="7013" y="5554"/>
                  </a:lnTo>
                  <a:lnTo>
                    <a:pt x="6748" y="5421"/>
                  </a:lnTo>
                  <a:lnTo>
                    <a:pt x="6482" y="5269"/>
                  </a:lnTo>
                  <a:lnTo>
                    <a:pt x="6217" y="5118"/>
                  </a:lnTo>
                  <a:lnTo>
                    <a:pt x="5952" y="4928"/>
                  </a:lnTo>
                  <a:lnTo>
                    <a:pt x="5705" y="4758"/>
                  </a:lnTo>
                  <a:lnTo>
                    <a:pt x="5705" y="4758"/>
                  </a:lnTo>
                  <a:lnTo>
                    <a:pt x="6122" y="4625"/>
                  </a:lnTo>
                  <a:lnTo>
                    <a:pt x="6539" y="4492"/>
                  </a:lnTo>
                  <a:lnTo>
                    <a:pt x="6937" y="4341"/>
                  </a:lnTo>
                  <a:lnTo>
                    <a:pt x="7354" y="4170"/>
                  </a:lnTo>
                  <a:lnTo>
                    <a:pt x="8150" y="3829"/>
                  </a:lnTo>
                  <a:lnTo>
                    <a:pt x="8927" y="3431"/>
                  </a:lnTo>
                  <a:lnTo>
                    <a:pt x="8927" y="3431"/>
                  </a:lnTo>
                  <a:lnTo>
                    <a:pt x="9477" y="3128"/>
                  </a:lnTo>
                  <a:lnTo>
                    <a:pt x="9761" y="2957"/>
                  </a:lnTo>
                  <a:lnTo>
                    <a:pt x="10008" y="2768"/>
                  </a:lnTo>
                  <a:lnTo>
                    <a:pt x="10140" y="2654"/>
                  </a:lnTo>
                  <a:lnTo>
                    <a:pt x="10235" y="2540"/>
                  </a:lnTo>
                  <a:lnTo>
                    <a:pt x="10330" y="2426"/>
                  </a:lnTo>
                  <a:lnTo>
                    <a:pt x="10425" y="2294"/>
                  </a:lnTo>
                  <a:lnTo>
                    <a:pt x="10482" y="2161"/>
                  </a:lnTo>
                  <a:lnTo>
                    <a:pt x="10520" y="2009"/>
                  </a:lnTo>
                  <a:lnTo>
                    <a:pt x="10557" y="1858"/>
                  </a:lnTo>
                  <a:lnTo>
                    <a:pt x="10557" y="1687"/>
                  </a:lnTo>
                  <a:lnTo>
                    <a:pt x="10557" y="1687"/>
                  </a:lnTo>
                  <a:lnTo>
                    <a:pt x="10520" y="1611"/>
                  </a:lnTo>
                  <a:lnTo>
                    <a:pt x="10482" y="1555"/>
                  </a:lnTo>
                  <a:lnTo>
                    <a:pt x="10425" y="1517"/>
                  </a:lnTo>
                  <a:lnTo>
                    <a:pt x="10349" y="1517"/>
                  </a:lnTo>
                  <a:lnTo>
                    <a:pt x="10349" y="1517"/>
                  </a:lnTo>
                  <a:lnTo>
                    <a:pt x="10292" y="1517"/>
                  </a:lnTo>
                  <a:lnTo>
                    <a:pt x="10235" y="1555"/>
                  </a:lnTo>
                  <a:lnTo>
                    <a:pt x="10197" y="1611"/>
                  </a:lnTo>
                  <a:lnTo>
                    <a:pt x="10197" y="1687"/>
                  </a:lnTo>
                  <a:lnTo>
                    <a:pt x="10197" y="1687"/>
                  </a:lnTo>
                  <a:lnTo>
                    <a:pt x="10178" y="1858"/>
                  </a:lnTo>
                  <a:lnTo>
                    <a:pt x="10140" y="2009"/>
                  </a:lnTo>
                  <a:lnTo>
                    <a:pt x="10065" y="2180"/>
                  </a:lnTo>
                  <a:lnTo>
                    <a:pt x="9951" y="2313"/>
                  </a:lnTo>
                  <a:lnTo>
                    <a:pt x="9818" y="2464"/>
                  </a:lnTo>
                  <a:lnTo>
                    <a:pt x="9667" y="2597"/>
                  </a:lnTo>
                  <a:lnTo>
                    <a:pt x="9496" y="2730"/>
                  </a:lnTo>
                  <a:lnTo>
                    <a:pt x="9325" y="2843"/>
                  </a:lnTo>
                  <a:lnTo>
                    <a:pt x="8946" y="3052"/>
                  </a:lnTo>
                  <a:lnTo>
                    <a:pt x="8548" y="3241"/>
                  </a:lnTo>
                  <a:lnTo>
                    <a:pt x="7904" y="3545"/>
                  </a:lnTo>
                  <a:lnTo>
                    <a:pt x="7904" y="3545"/>
                  </a:lnTo>
                  <a:lnTo>
                    <a:pt x="7278" y="3829"/>
                  </a:lnTo>
                  <a:lnTo>
                    <a:pt x="6634" y="4075"/>
                  </a:lnTo>
                  <a:lnTo>
                    <a:pt x="5971" y="4284"/>
                  </a:lnTo>
                  <a:lnTo>
                    <a:pt x="5326" y="4492"/>
                  </a:lnTo>
                  <a:lnTo>
                    <a:pt x="5326" y="4492"/>
                  </a:lnTo>
                  <a:lnTo>
                    <a:pt x="4644" y="4663"/>
                  </a:lnTo>
                  <a:lnTo>
                    <a:pt x="3962" y="4796"/>
                  </a:lnTo>
                  <a:lnTo>
                    <a:pt x="3279" y="4890"/>
                  </a:lnTo>
                  <a:lnTo>
                    <a:pt x="2597" y="4966"/>
                  </a:lnTo>
                  <a:lnTo>
                    <a:pt x="2597" y="4966"/>
                  </a:lnTo>
                  <a:lnTo>
                    <a:pt x="1972" y="5004"/>
                  </a:lnTo>
                  <a:lnTo>
                    <a:pt x="1365" y="5023"/>
                  </a:lnTo>
                  <a:lnTo>
                    <a:pt x="1365" y="5023"/>
                  </a:lnTo>
                  <a:lnTo>
                    <a:pt x="1346" y="5023"/>
                  </a:lnTo>
                  <a:lnTo>
                    <a:pt x="1346" y="5023"/>
                  </a:lnTo>
                  <a:lnTo>
                    <a:pt x="1232" y="5004"/>
                  </a:lnTo>
                  <a:lnTo>
                    <a:pt x="1138" y="4947"/>
                  </a:lnTo>
                  <a:lnTo>
                    <a:pt x="1043" y="4852"/>
                  </a:lnTo>
                  <a:lnTo>
                    <a:pt x="967" y="4758"/>
                  </a:lnTo>
                  <a:lnTo>
                    <a:pt x="891" y="4625"/>
                  </a:lnTo>
                  <a:lnTo>
                    <a:pt x="815" y="4492"/>
                  </a:lnTo>
                  <a:lnTo>
                    <a:pt x="702" y="4208"/>
                  </a:lnTo>
                  <a:lnTo>
                    <a:pt x="702" y="4208"/>
                  </a:lnTo>
                  <a:lnTo>
                    <a:pt x="1043" y="4208"/>
                  </a:lnTo>
                  <a:lnTo>
                    <a:pt x="1043" y="4208"/>
                  </a:lnTo>
                  <a:lnTo>
                    <a:pt x="1119" y="4208"/>
                  </a:lnTo>
                  <a:lnTo>
                    <a:pt x="1119" y="4208"/>
                  </a:lnTo>
                  <a:lnTo>
                    <a:pt x="1175" y="4208"/>
                  </a:lnTo>
                  <a:lnTo>
                    <a:pt x="1175" y="4208"/>
                  </a:lnTo>
                  <a:lnTo>
                    <a:pt x="1289" y="4208"/>
                  </a:lnTo>
                  <a:lnTo>
                    <a:pt x="1289" y="4208"/>
                  </a:lnTo>
                  <a:lnTo>
                    <a:pt x="1592" y="4227"/>
                  </a:lnTo>
                  <a:lnTo>
                    <a:pt x="1592" y="4227"/>
                  </a:lnTo>
                  <a:lnTo>
                    <a:pt x="1990" y="4208"/>
                  </a:lnTo>
                  <a:lnTo>
                    <a:pt x="2389" y="4189"/>
                  </a:lnTo>
                  <a:lnTo>
                    <a:pt x="3185" y="4132"/>
                  </a:lnTo>
                  <a:lnTo>
                    <a:pt x="3981" y="4018"/>
                  </a:lnTo>
                  <a:lnTo>
                    <a:pt x="4758" y="3867"/>
                  </a:lnTo>
                  <a:lnTo>
                    <a:pt x="4758" y="3867"/>
                  </a:lnTo>
                  <a:lnTo>
                    <a:pt x="5156" y="3772"/>
                  </a:lnTo>
                  <a:lnTo>
                    <a:pt x="5535" y="3677"/>
                  </a:lnTo>
                  <a:lnTo>
                    <a:pt x="5914" y="3564"/>
                  </a:lnTo>
                  <a:lnTo>
                    <a:pt x="6293" y="3450"/>
                  </a:lnTo>
                  <a:lnTo>
                    <a:pt x="7051" y="3185"/>
                  </a:lnTo>
                  <a:lnTo>
                    <a:pt x="7790" y="2881"/>
                  </a:lnTo>
                  <a:lnTo>
                    <a:pt x="7790" y="2881"/>
                  </a:lnTo>
                  <a:lnTo>
                    <a:pt x="8454" y="2578"/>
                  </a:lnTo>
                  <a:lnTo>
                    <a:pt x="8795" y="2407"/>
                  </a:lnTo>
                  <a:lnTo>
                    <a:pt x="9136" y="2218"/>
                  </a:lnTo>
                  <a:lnTo>
                    <a:pt x="9477" y="2009"/>
                  </a:lnTo>
                  <a:lnTo>
                    <a:pt x="9780" y="1782"/>
                  </a:lnTo>
                  <a:lnTo>
                    <a:pt x="10046" y="1517"/>
                  </a:lnTo>
                  <a:lnTo>
                    <a:pt x="10178" y="1384"/>
                  </a:lnTo>
                  <a:lnTo>
                    <a:pt x="10273" y="1251"/>
                  </a:lnTo>
                  <a:lnTo>
                    <a:pt x="10273" y="1251"/>
                  </a:lnTo>
                  <a:lnTo>
                    <a:pt x="10387" y="1062"/>
                  </a:lnTo>
                  <a:lnTo>
                    <a:pt x="10463" y="910"/>
                  </a:lnTo>
                  <a:lnTo>
                    <a:pt x="10520" y="758"/>
                  </a:lnTo>
                  <a:lnTo>
                    <a:pt x="10520" y="626"/>
                  </a:lnTo>
                  <a:lnTo>
                    <a:pt x="10501" y="512"/>
                  </a:lnTo>
                  <a:lnTo>
                    <a:pt x="10463" y="417"/>
                  </a:lnTo>
                  <a:lnTo>
                    <a:pt x="10387" y="323"/>
                  </a:lnTo>
                  <a:lnTo>
                    <a:pt x="10292" y="247"/>
                  </a:lnTo>
                  <a:lnTo>
                    <a:pt x="10178" y="171"/>
                  </a:lnTo>
                  <a:lnTo>
                    <a:pt x="10046" y="133"/>
                  </a:lnTo>
                  <a:lnTo>
                    <a:pt x="9894" y="76"/>
                  </a:lnTo>
                  <a:lnTo>
                    <a:pt x="9742" y="57"/>
                  </a:lnTo>
                  <a:lnTo>
                    <a:pt x="9382" y="0"/>
                  </a:lnTo>
                  <a:lnTo>
                    <a:pt x="8984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>
            <a:off x="4978029" y="3974720"/>
            <a:ext cx="584571" cy="437000"/>
            <a:chOff x="-522075" y="3957700"/>
            <a:chExt cx="429800" cy="321300"/>
          </a:xfrm>
        </p:grpSpPr>
        <p:sp>
          <p:nvSpPr>
            <p:cNvPr id="38" name="Google Shape;38;p2"/>
            <p:cNvSpPr/>
            <p:nvPr/>
          </p:nvSpPr>
          <p:spPr>
            <a:xfrm>
              <a:off x="-492700" y="3957700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extrusionOk="0">
                  <a:moveTo>
                    <a:pt x="7468" y="1"/>
                  </a:move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492700" y="3957700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fill="none" extrusionOk="0">
                  <a:moveTo>
                    <a:pt x="7791" y="1"/>
                  </a:moveTo>
                  <a:lnTo>
                    <a:pt x="7791" y="1"/>
                  </a:lnTo>
                  <a:lnTo>
                    <a:pt x="7468" y="1"/>
                  </a:ln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6199" y="9137"/>
                  </a:lnTo>
                  <a:lnTo>
                    <a:pt x="6199" y="9137"/>
                  </a:lnTo>
                  <a:lnTo>
                    <a:pt x="6255" y="9137"/>
                  </a:lnTo>
                  <a:lnTo>
                    <a:pt x="6255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948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7942" y="342"/>
                  </a:lnTo>
                  <a:lnTo>
                    <a:pt x="7942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lnTo>
                    <a:pt x="7980" y="1"/>
                  </a:lnTo>
                  <a:lnTo>
                    <a:pt x="779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522075" y="4131125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extrusionOk="0">
                  <a:moveTo>
                    <a:pt x="16016" y="1"/>
                  </a:move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16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522075" y="4131125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fill="none" extrusionOk="0">
                  <a:moveTo>
                    <a:pt x="16016" y="1"/>
                  </a:moveTo>
                  <a:lnTo>
                    <a:pt x="16016" y="1"/>
                  </a:ln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922" y="2635"/>
                  </a:lnTo>
                  <a:lnTo>
                    <a:pt x="1192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515" y="3375"/>
                  </a:lnTo>
                  <a:lnTo>
                    <a:pt x="9515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535" y="2958"/>
                  </a:lnTo>
                  <a:lnTo>
                    <a:pt x="5535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867" y="3280"/>
                  </a:lnTo>
                  <a:lnTo>
                    <a:pt x="3867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440" y="3337"/>
                  </a:lnTo>
                  <a:lnTo>
                    <a:pt x="544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724" y="3754"/>
                  </a:lnTo>
                  <a:lnTo>
                    <a:pt x="9724" y="3754"/>
                  </a:lnTo>
                  <a:lnTo>
                    <a:pt x="9781" y="3754"/>
                  </a:lnTo>
                  <a:lnTo>
                    <a:pt x="9781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73" y="20"/>
                  </a:lnTo>
                  <a:lnTo>
                    <a:pt x="16016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475625" y="4193675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extrusionOk="0">
                  <a:moveTo>
                    <a:pt x="171" y="1"/>
                  </a:move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475625" y="4193675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907" y="228"/>
                  </a:lnTo>
                  <a:lnTo>
                    <a:pt x="12907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482" y="3052"/>
                  </a:lnTo>
                  <a:lnTo>
                    <a:pt x="6482" y="3052"/>
                  </a:lnTo>
                  <a:lnTo>
                    <a:pt x="6331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277575" y="3989450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extrusionOk="0">
                  <a:moveTo>
                    <a:pt x="171" y="1"/>
                  </a:move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277575" y="3989450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17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255300" y="4043000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extrusionOk="0">
                  <a:moveTo>
                    <a:pt x="171" y="1"/>
                  </a:move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255300" y="4043000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588" y="418"/>
                  </a:lnTo>
                  <a:lnTo>
                    <a:pt x="626" y="418"/>
                  </a:lnTo>
                  <a:lnTo>
                    <a:pt x="626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683" y="76"/>
                  </a:lnTo>
                  <a:lnTo>
                    <a:pt x="209" y="1"/>
                  </a:lnTo>
                  <a:lnTo>
                    <a:pt x="209" y="1"/>
                  </a:lnTo>
                  <a:lnTo>
                    <a:pt x="17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223550" y="4008400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133" y="1"/>
                  </a:move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223550" y="4008400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fill="none" extrusionOk="0">
                  <a:moveTo>
                    <a:pt x="190" y="1"/>
                  </a:moveTo>
                  <a:lnTo>
                    <a:pt x="190" y="1"/>
                  </a:lnTo>
                  <a:lnTo>
                    <a:pt x="133" y="1"/>
                  </a:ln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304" y="58"/>
                  </a:lnTo>
                  <a:lnTo>
                    <a:pt x="247" y="1"/>
                  </a:lnTo>
                  <a:lnTo>
                    <a:pt x="190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7411722" y="4115397"/>
            <a:ext cx="551725" cy="484026"/>
            <a:chOff x="734050" y="4906100"/>
            <a:chExt cx="405650" cy="355875"/>
          </a:xfrm>
        </p:grpSpPr>
        <p:sp>
          <p:nvSpPr>
            <p:cNvPr id="51" name="Google Shape;51;p2"/>
            <p:cNvSpPr/>
            <p:nvPr/>
          </p:nvSpPr>
          <p:spPr>
            <a:xfrm>
              <a:off x="763450" y="4906100"/>
              <a:ext cx="337375" cy="227475"/>
            </a:xfrm>
            <a:custGeom>
              <a:avLst/>
              <a:gdLst/>
              <a:ahLst/>
              <a:cxnLst/>
              <a:rect l="l" t="t" r="r" b="b"/>
              <a:pathLst>
                <a:path w="13495" h="9099" extrusionOk="0">
                  <a:moveTo>
                    <a:pt x="6918" y="0"/>
                  </a:moveTo>
                  <a:lnTo>
                    <a:pt x="6747" y="19"/>
                  </a:lnTo>
                  <a:lnTo>
                    <a:pt x="6539" y="57"/>
                  </a:lnTo>
                  <a:lnTo>
                    <a:pt x="6349" y="114"/>
                  </a:lnTo>
                  <a:lnTo>
                    <a:pt x="6160" y="190"/>
                  </a:lnTo>
                  <a:lnTo>
                    <a:pt x="5781" y="379"/>
                  </a:lnTo>
                  <a:lnTo>
                    <a:pt x="5421" y="531"/>
                  </a:lnTo>
                  <a:lnTo>
                    <a:pt x="4928" y="759"/>
                  </a:lnTo>
                  <a:lnTo>
                    <a:pt x="4435" y="1005"/>
                  </a:lnTo>
                  <a:lnTo>
                    <a:pt x="3961" y="1251"/>
                  </a:lnTo>
                  <a:lnTo>
                    <a:pt x="3487" y="1517"/>
                  </a:lnTo>
                  <a:lnTo>
                    <a:pt x="3014" y="1820"/>
                  </a:lnTo>
                  <a:lnTo>
                    <a:pt x="2559" y="2123"/>
                  </a:lnTo>
                  <a:lnTo>
                    <a:pt x="2104" y="2426"/>
                  </a:lnTo>
                  <a:lnTo>
                    <a:pt x="1668" y="2768"/>
                  </a:lnTo>
                  <a:lnTo>
                    <a:pt x="1251" y="3109"/>
                  </a:lnTo>
                  <a:lnTo>
                    <a:pt x="834" y="3469"/>
                  </a:lnTo>
                  <a:lnTo>
                    <a:pt x="436" y="3848"/>
                  </a:lnTo>
                  <a:lnTo>
                    <a:pt x="38" y="4227"/>
                  </a:lnTo>
                  <a:lnTo>
                    <a:pt x="0" y="4284"/>
                  </a:lnTo>
                  <a:lnTo>
                    <a:pt x="0" y="4322"/>
                  </a:lnTo>
                  <a:lnTo>
                    <a:pt x="0" y="4379"/>
                  </a:lnTo>
                  <a:lnTo>
                    <a:pt x="19" y="4417"/>
                  </a:lnTo>
                  <a:lnTo>
                    <a:pt x="38" y="4454"/>
                  </a:lnTo>
                  <a:lnTo>
                    <a:pt x="76" y="4492"/>
                  </a:lnTo>
                  <a:lnTo>
                    <a:pt x="114" y="4511"/>
                  </a:lnTo>
                  <a:lnTo>
                    <a:pt x="227" y="4511"/>
                  </a:lnTo>
                  <a:lnTo>
                    <a:pt x="265" y="4473"/>
                  </a:lnTo>
                  <a:lnTo>
                    <a:pt x="910" y="3867"/>
                  </a:lnTo>
                  <a:lnTo>
                    <a:pt x="1573" y="3298"/>
                  </a:lnTo>
                  <a:lnTo>
                    <a:pt x="2255" y="2749"/>
                  </a:lnTo>
                  <a:lnTo>
                    <a:pt x="2976" y="2256"/>
                  </a:lnTo>
                  <a:lnTo>
                    <a:pt x="3696" y="1782"/>
                  </a:lnTo>
                  <a:lnTo>
                    <a:pt x="4473" y="1365"/>
                  </a:lnTo>
                  <a:lnTo>
                    <a:pt x="5250" y="986"/>
                  </a:lnTo>
                  <a:lnTo>
                    <a:pt x="6046" y="626"/>
                  </a:lnTo>
                  <a:lnTo>
                    <a:pt x="6293" y="550"/>
                  </a:lnTo>
                  <a:lnTo>
                    <a:pt x="6501" y="493"/>
                  </a:lnTo>
                  <a:lnTo>
                    <a:pt x="6710" y="455"/>
                  </a:lnTo>
                  <a:lnTo>
                    <a:pt x="6918" y="436"/>
                  </a:lnTo>
                  <a:lnTo>
                    <a:pt x="7202" y="455"/>
                  </a:lnTo>
                  <a:lnTo>
                    <a:pt x="7468" y="531"/>
                  </a:lnTo>
                  <a:lnTo>
                    <a:pt x="7752" y="645"/>
                  </a:lnTo>
                  <a:lnTo>
                    <a:pt x="8055" y="796"/>
                  </a:lnTo>
                  <a:lnTo>
                    <a:pt x="8756" y="1251"/>
                  </a:lnTo>
                  <a:lnTo>
                    <a:pt x="9439" y="1725"/>
                  </a:lnTo>
                  <a:lnTo>
                    <a:pt x="9837" y="2009"/>
                  </a:lnTo>
                  <a:lnTo>
                    <a:pt x="10216" y="2313"/>
                  </a:lnTo>
                  <a:lnTo>
                    <a:pt x="10595" y="2616"/>
                  </a:lnTo>
                  <a:lnTo>
                    <a:pt x="10955" y="2938"/>
                  </a:lnTo>
                  <a:lnTo>
                    <a:pt x="11656" y="3583"/>
                  </a:lnTo>
                  <a:lnTo>
                    <a:pt x="12339" y="4265"/>
                  </a:lnTo>
                  <a:lnTo>
                    <a:pt x="12907" y="4890"/>
                  </a:lnTo>
                  <a:lnTo>
                    <a:pt x="12983" y="4985"/>
                  </a:lnTo>
                  <a:lnTo>
                    <a:pt x="13040" y="5080"/>
                  </a:lnTo>
                  <a:lnTo>
                    <a:pt x="13059" y="5175"/>
                  </a:lnTo>
                  <a:lnTo>
                    <a:pt x="13078" y="5251"/>
                  </a:lnTo>
                  <a:lnTo>
                    <a:pt x="13059" y="5326"/>
                  </a:lnTo>
                  <a:lnTo>
                    <a:pt x="13040" y="5402"/>
                  </a:lnTo>
                  <a:lnTo>
                    <a:pt x="13002" y="5459"/>
                  </a:lnTo>
                  <a:lnTo>
                    <a:pt x="12945" y="5516"/>
                  </a:lnTo>
                  <a:lnTo>
                    <a:pt x="12813" y="5630"/>
                  </a:lnTo>
                  <a:lnTo>
                    <a:pt x="12680" y="5724"/>
                  </a:lnTo>
                  <a:lnTo>
                    <a:pt x="12396" y="5876"/>
                  </a:lnTo>
                  <a:lnTo>
                    <a:pt x="11600" y="6350"/>
                  </a:lnTo>
                  <a:lnTo>
                    <a:pt x="10803" y="6824"/>
                  </a:lnTo>
                  <a:lnTo>
                    <a:pt x="9913" y="7335"/>
                  </a:lnTo>
                  <a:lnTo>
                    <a:pt x="9003" y="7847"/>
                  </a:lnTo>
                  <a:lnTo>
                    <a:pt x="8529" y="8075"/>
                  </a:lnTo>
                  <a:lnTo>
                    <a:pt x="8074" y="8321"/>
                  </a:lnTo>
                  <a:lnTo>
                    <a:pt x="7600" y="8529"/>
                  </a:lnTo>
                  <a:lnTo>
                    <a:pt x="7127" y="8719"/>
                  </a:lnTo>
                  <a:lnTo>
                    <a:pt x="6937" y="8776"/>
                  </a:lnTo>
                  <a:lnTo>
                    <a:pt x="6766" y="8795"/>
                  </a:lnTo>
                  <a:lnTo>
                    <a:pt x="6558" y="8776"/>
                  </a:lnTo>
                  <a:lnTo>
                    <a:pt x="6349" y="8719"/>
                  </a:lnTo>
                  <a:lnTo>
                    <a:pt x="6141" y="8624"/>
                  </a:lnTo>
                  <a:lnTo>
                    <a:pt x="5932" y="8529"/>
                  </a:lnTo>
                  <a:lnTo>
                    <a:pt x="5534" y="8302"/>
                  </a:lnTo>
                  <a:lnTo>
                    <a:pt x="5155" y="8075"/>
                  </a:lnTo>
                  <a:lnTo>
                    <a:pt x="4416" y="7620"/>
                  </a:lnTo>
                  <a:lnTo>
                    <a:pt x="3658" y="7127"/>
                  </a:lnTo>
                  <a:lnTo>
                    <a:pt x="3241" y="6824"/>
                  </a:lnTo>
                  <a:lnTo>
                    <a:pt x="2824" y="6520"/>
                  </a:lnTo>
                  <a:lnTo>
                    <a:pt x="2028" y="5895"/>
                  </a:lnTo>
                  <a:lnTo>
                    <a:pt x="1232" y="5232"/>
                  </a:lnTo>
                  <a:lnTo>
                    <a:pt x="474" y="4549"/>
                  </a:lnTo>
                  <a:lnTo>
                    <a:pt x="417" y="4511"/>
                  </a:lnTo>
                  <a:lnTo>
                    <a:pt x="360" y="4492"/>
                  </a:lnTo>
                  <a:lnTo>
                    <a:pt x="322" y="4511"/>
                  </a:lnTo>
                  <a:lnTo>
                    <a:pt x="265" y="4530"/>
                  </a:lnTo>
                  <a:lnTo>
                    <a:pt x="227" y="4549"/>
                  </a:lnTo>
                  <a:lnTo>
                    <a:pt x="209" y="4587"/>
                  </a:lnTo>
                  <a:lnTo>
                    <a:pt x="190" y="4644"/>
                  </a:lnTo>
                  <a:lnTo>
                    <a:pt x="190" y="4682"/>
                  </a:lnTo>
                  <a:lnTo>
                    <a:pt x="209" y="4739"/>
                  </a:lnTo>
                  <a:lnTo>
                    <a:pt x="246" y="4777"/>
                  </a:lnTo>
                  <a:lnTo>
                    <a:pt x="1080" y="5535"/>
                  </a:lnTo>
                  <a:lnTo>
                    <a:pt x="1933" y="6236"/>
                  </a:lnTo>
                  <a:lnTo>
                    <a:pt x="2824" y="6918"/>
                  </a:lnTo>
                  <a:lnTo>
                    <a:pt x="3753" y="7582"/>
                  </a:lnTo>
                  <a:lnTo>
                    <a:pt x="4416" y="8056"/>
                  </a:lnTo>
                  <a:lnTo>
                    <a:pt x="4776" y="8302"/>
                  </a:lnTo>
                  <a:lnTo>
                    <a:pt x="5174" y="8548"/>
                  </a:lnTo>
                  <a:lnTo>
                    <a:pt x="5553" y="8757"/>
                  </a:lnTo>
                  <a:lnTo>
                    <a:pt x="5762" y="8852"/>
                  </a:lnTo>
                  <a:lnTo>
                    <a:pt x="5970" y="8928"/>
                  </a:lnTo>
                  <a:lnTo>
                    <a:pt x="6160" y="9003"/>
                  </a:lnTo>
                  <a:lnTo>
                    <a:pt x="6368" y="9060"/>
                  </a:lnTo>
                  <a:lnTo>
                    <a:pt x="6577" y="9079"/>
                  </a:lnTo>
                  <a:lnTo>
                    <a:pt x="6785" y="9098"/>
                  </a:lnTo>
                  <a:lnTo>
                    <a:pt x="6994" y="9079"/>
                  </a:lnTo>
                  <a:lnTo>
                    <a:pt x="7202" y="9041"/>
                  </a:lnTo>
                  <a:lnTo>
                    <a:pt x="7449" y="8965"/>
                  </a:lnTo>
                  <a:lnTo>
                    <a:pt x="7676" y="8871"/>
                  </a:lnTo>
                  <a:lnTo>
                    <a:pt x="7923" y="8757"/>
                  </a:lnTo>
                  <a:lnTo>
                    <a:pt x="8150" y="8643"/>
                  </a:lnTo>
                  <a:lnTo>
                    <a:pt x="8624" y="8397"/>
                  </a:lnTo>
                  <a:lnTo>
                    <a:pt x="9060" y="8150"/>
                  </a:lnTo>
                  <a:lnTo>
                    <a:pt x="10159" y="7563"/>
                  </a:lnTo>
                  <a:lnTo>
                    <a:pt x="11239" y="6956"/>
                  </a:lnTo>
                  <a:lnTo>
                    <a:pt x="12263" y="6369"/>
                  </a:lnTo>
                  <a:lnTo>
                    <a:pt x="12775" y="6047"/>
                  </a:lnTo>
                  <a:lnTo>
                    <a:pt x="13267" y="5705"/>
                  </a:lnTo>
                  <a:lnTo>
                    <a:pt x="13362" y="5611"/>
                  </a:lnTo>
                  <a:lnTo>
                    <a:pt x="13438" y="5516"/>
                  </a:lnTo>
                  <a:lnTo>
                    <a:pt x="13476" y="5421"/>
                  </a:lnTo>
                  <a:lnTo>
                    <a:pt x="13495" y="5326"/>
                  </a:lnTo>
                  <a:lnTo>
                    <a:pt x="13476" y="5213"/>
                  </a:lnTo>
                  <a:lnTo>
                    <a:pt x="13457" y="5118"/>
                  </a:lnTo>
                  <a:lnTo>
                    <a:pt x="13400" y="5004"/>
                  </a:lnTo>
                  <a:lnTo>
                    <a:pt x="13343" y="4909"/>
                  </a:lnTo>
                  <a:lnTo>
                    <a:pt x="13211" y="4701"/>
                  </a:lnTo>
                  <a:lnTo>
                    <a:pt x="13059" y="4511"/>
                  </a:lnTo>
                  <a:lnTo>
                    <a:pt x="12888" y="4322"/>
                  </a:lnTo>
                  <a:lnTo>
                    <a:pt x="12718" y="4132"/>
                  </a:lnTo>
                  <a:lnTo>
                    <a:pt x="11998" y="3450"/>
                  </a:lnTo>
                  <a:lnTo>
                    <a:pt x="11581" y="3052"/>
                  </a:lnTo>
                  <a:lnTo>
                    <a:pt x="11164" y="2692"/>
                  </a:lnTo>
                  <a:lnTo>
                    <a:pt x="10747" y="2332"/>
                  </a:lnTo>
                  <a:lnTo>
                    <a:pt x="10311" y="1972"/>
                  </a:lnTo>
                  <a:lnTo>
                    <a:pt x="9913" y="1668"/>
                  </a:lnTo>
                  <a:lnTo>
                    <a:pt x="9515" y="1365"/>
                  </a:lnTo>
                  <a:lnTo>
                    <a:pt x="8681" y="815"/>
                  </a:lnTo>
                  <a:lnTo>
                    <a:pt x="8283" y="531"/>
                  </a:lnTo>
                  <a:lnTo>
                    <a:pt x="8074" y="398"/>
                  </a:lnTo>
                  <a:lnTo>
                    <a:pt x="7866" y="285"/>
                  </a:lnTo>
                  <a:lnTo>
                    <a:pt x="7638" y="171"/>
                  </a:lnTo>
                  <a:lnTo>
                    <a:pt x="7411" y="76"/>
                  </a:lnTo>
                  <a:lnTo>
                    <a:pt x="7183" y="19"/>
                  </a:lnTo>
                  <a:lnTo>
                    <a:pt x="6937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63450" y="4906100"/>
              <a:ext cx="337375" cy="227475"/>
            </a:xfrm>
            <a:custGeom>
              <a:avLst/>
              <a:gdLst/>
              <a:ahLst/>
              <a:cxnLst/>
              <a:rect l="l" t="t" r="r" b="b"/>
              <a:pathLst>
                <a:path w="13495" h="9099" fill="none" extrusionOk="0">
                  <a:moveTo>
                    <a:pt x="6937" y="0"/>
                  </a:moveTo>
                  <a:lnTo>
                    <a:pt x="6937" y="0"/>
                  </a:lnTo>
                  <a:lnTo>
                    <a:pt x="6918" y="0"/>
                  </a:lnTo>
                  <a:lnTo>
                    <a:pt x="6918" y="0"/>
                  </a:lnTo>
                  <a:lnTo>
                    <a:pt x="6747" y="19"/>
                  </a:lnTo>
                  <a:lnTo>
                    <a:pt x="6539" y="57"/>
                  </a:lnTo>
                  <a:lnTo>
                    <a:pt x="6349" y="114"/>
                  </a:lnTo>
                  <a:lnTo>
                    <a:pt x="6160" y="190"/>
                  </a:lnTo>
                  <a:lnTo>
                    <a:pt x="5781" y="379"/>
                  </a:lnTo>
                  <a:lnTo>
                    <a:pt x="5421" y="531"/>
                  </a:lnTo>
                  <a:lnTo>
                    <a:pt x="5421" y="531"/>
                  </a:lnTo>
                  <a:lnTo>
                    <a:pt x="4928" y="759"/>
                  </a:lnTo>
                  <a:lnTo>
                    <a:pt x="4435" y="1005"/>
                  </a:lnTo>
                  <a:lnTo>
                    <a:pt x="3961" y="1251"/>
                  </a:lnTo>
                  <a:lnTo>
                    <a:pt x="3487" y="1517"/>
                  </a:lnTo>
                  <a:lnTo>
                    <a:pt x="3487" y="1517"/>
                  </a:lnTo>
                  <a:lnTo>
                    <a:pt x="3014" y="1820"/>
                  </a:lnTo>
                  <a:lnTo>
                    <a:pt x="2559" y="2123"/>
                  </a:lnTo>
                  <a:lnTo>
                    <a:pt x="2104" y="2426"/>
                  </a:lnTo>
                  <a:lnTo>
                    <a:pt x="1668" y="2768"/>
                  </a:lnTo>
                  <a:lnTo>
                    <a:pt x="1251" y="3109"/>
                  </a:lnTo>
                  <a:lnTo>
                    <a:pt x="834" y="3469"/>
                  </a:lnTo>
                  <a:lnTo>
                    <a:pt x="436" y="3848"/>
                  </a:lnTo>
                  <a:lnTo>
                    <a:pt x="38" y="4227"/>
                  </a:lnTo>
                  <a:lnTo>
                    <a:pt x="38" y="4227"/>
                  </a:lnTo>
                  <a:lnTo>
                    <a:pt x="0" y="4284"/>
                  </a:lnTo>
                  <a:lnTo>
                    <a:pt x="0" y="4322"/>
                  </a:lnTo>
                  <a:lnTo>
                    <a:pt x="0" y="4379"/>
                  </a:lnTo>
                  <a:lnTo>
                    <a:pt x="19" y="4417"/>
                  </a:lnTo>
                  <a:lnTo>
                    <a:pt x="38" y="4454"/>
                  </a:lnTo>
                  <a:lnTo>
                    <a:pt x="76" y="4492"/>
                  </a:lnTo>
                  <a:lnTo>
                    <a:pt x="114" y="4511"/>
                  </a:lnTo>
                  <a:lnTo>
                    <a:pt x="171" y="4511"/>
                  </a:lnTo>
                  <a:lnTo>
                    <a:pt x="171" y="4511"/>
                  </a:lnTo>
                  <a:lnTo>
                    <a:pt x="227" y="4511"/>
                  </a:lnTo>
                  <a:lnTo>
                    <a:pt x="265" y="4473"/>
                  </a:lnTo>
                  <a:lnTo>
                    <a:pt x="265" y="4473"/>
                  </a:lnTo>
                  <a:lnTo>
                    <a:pt x="910" y="3867"/>
                  </a:lnTo>
                  <a:lnTo>
                    <a:pt x="1573" y="3298"/>
                  </a:lnTo>
                  <a:lnTo>
                    <a:pt x="2255" y="2749"/>
                  </a:lnTo>
                  <a:lnTo>
                    <a:pt x="2976" y="2256"/>
                  </a:lnTo>
                  <a:lnTo>
                    <a:pt x="3696" y="1782"/>
                  </a:lnTo>
                  <a:lnTo>
                    <a:pt x="4473" y="1365"/>
                  </a:lnTo>
                  <a:lnTo>
                    <a:pt x="5250" y="986"/>
                  </a:lnTo>
                  <a:lnTo>
                    <a:pt x="6046" y="626"/>
                  </a:lnTo>
                  <a:lnTo>
                    <a:pt x="6046" y="626"/>
                  </a:lnTo>
                  <a:lnTo>
                    <a:pt x="6293" y="550"/>
                  </a:lnTo>
                  <a:lnTo>
                    <a:pt x="6501" y="493"/>
                  </a:lnTo>
                  <a:lnTo>
                    <a:pt x="6710" y="455"/>
                  </a:lnTo>
                  <a:lnTo>
                    <a:pt x="6918" y="436"/>
                  </a:lnTo>
                  <a:lnTo>
                    <a:pt x="6918" y="436"/>
                  </a:lnTo>
                  <a:lnTo>
                    <a:pt x="7202" y="455"/>
                  </a:lnTo>
                  <a:lnTo>
                    <a:pt x="7468" y="531"/>
                  </a:lnTo>
                  <a:lnTo>
                    <a:pt x="7752" y="645"/>
                  </a:lnTo>
                  <a:lnTo>
                    <a:pt x="8055" y="796"/>
                  </a:lnTo>
                  <a:lnTo>
                    <a:pt x="8055" y="796"/>
                  </a:lnTo>
                  <a:lnTo>
                    <a:pt x="8756" y="1251"/>
                  </a:lnTo>
                  <a:lnTo>
                    <a:pt x="9439" y="1725"/>
                  </a:lnTo>
                  <a:lnTo>
                    <a:pt x="9439" y="1725"/>
                  </a:lnTo>
                  <a:lnTo>
                    <a:pt x="9837" y="2009"/>
                  </a:lnTo>
                  <a:lnTo>
                    <a:pt x="10216" y="2313"/>
                  </a:lnTo>
                  <a:lnTo>
                    <a:pt x="10595" y="2616"/>
                  </a:lnTo>
                  <a:lnTo>
                    <a:pt x="10955" y="2938"/>
                  </a:lnTo>
                  <a:lnTo>
                    <a:pt x="11656" y="3583"/>
                  </a:lnTo>
                  <a:lnTo>
                    <a:pt x="12339" y="4265"/>
                  </a:lnTo>
                  <a:lnTo>
                    <a:pt x="12339" y="4265"/>
                  </a:lnTo>
                  <a:lnTo>
                    <a:pt x="12907" y="4890"/>
                  </a:lnTo>
                  <a:lnTo>
                    <a:pt x="12907" y="4890"/>
                  </a:lnTo>
                  <a:lnTo>
                    <a:pt x="12983" y="4985"/>
                  </a:lnTo>
                  <a:lnTo>
                    <a:pt x="13040" y="5080"/>
                  </a:lnTo>
                  <a:lnTo>
                    <a:pt x="13059" y="5175"/>
                  </a:lnTo>
                  <a:lnTo>
                    <a:pt x="13078" y="5251"/>
                  </a:lnTo>
                  <a:lnTo>
                    <a:pt x="13059" y="5326"/>
                  </a:lnTo>
                  <a:lnTo>
                    <a:pt x="13040" y="5402"/>
                  </a:lnTo>
                  <a:lnTo>
                    <a:pt x="13002" y="5459"/>
                  </a:lnTo>
                  <a:lnTo>
                    <a:pt x="12945" y="5516"/>
                  </a:lnTo>
                  <a:lnTo>
                    <a:pt x="12813" y="5630"/>
                  </a:lnTo>
                  <a:lnTo>
                    <a:pt x="12680" y="5724"/>
                  </a:lnTo>
                  <a:lnTo>
                    <a:pt x="12396" y="5876"/>
                  </a:lnTo>
                  <a:lnTo>
                    <a:pt x="12396" y="5876"/>
                  </a:lnTo>
                  <a:lnTo>
                    <a:pt x="11600" y="6350"/>
                  </a:lnTo>
                  <a:lnTo>
                    <a:pt x="10803" y="6824"/>
                  </a:lnTo>
                  <a:lnTo>
                    <a:pt x="10803" y="6824"/>
                  </a:lnTo>
                  <a:lnTo>
                    <a:pt x="9913" y="7335"/>
                  </a:lnTo>
                  <a:lnTo>
                    <a:pt x="9003" y="7847"/>
                  </a:lnTo>
                  <a:lnTo>
                    <a:pt x="8529" y="8075"/>
                  </a:lnTo>
                  <a:lnTo>
                    <a:pt x="8074" y="8321"/>
                  </a:lnTo>
                  <a:lnTo>
                    <a:pt x="7600" y="8529"/>
                  </a:lnTo>
                  <a:lnTo>
                    <a:pt x="7127" y="8719"/>
                  </a:lnTo>
                  <a:lnTo>
                    <a:pt x="7127" y="8719"/>
                  </a:lnTo>
                  <a:lnTo>
                    <a:pt x="6937" y="8776"/>
                  </a:lnTo>
                  <a:lnTo>
                    <a:pt x="6766" y="8795"/>
                  </a:lnTo>
                  <a:lnTo>
                    <a:pt x="6766" y="8795"/>
                  </a:lnTo>
                  <a:lnTo>
                    <a:pt x="6558" y="8776"/>
                  </a:lnTo>
                  <a:lnTo>
                    <a:pt x="6349" y="8719"/>
                  </a:lnTo>
                  <a:lnTo>
                    <a:pt x="6141" y="8624"/>
                  </a:lnTo>
                  <a:lnTo>
                    <a:pt x="5932" y="8529"/>
                  </a:lnTo>
                  <a:lnTo>
                    <a:pt x="5534" y="8302"/>
                  </a:lnTo>
                  <a:lnTo>
                    <a:pt x="5155" y="8075"/>
                  </a:lnTo>
                  <a:lnTo>
                    <a:pt x="5155" y="8075"/>
                  </a:lnTo>
                  <a:lnTo>
                    <a:pt x="4416" y="7620"/>
                  </a:lnTo>
                  <a:lnTo>
                    <a:pt x="3658" y="7127"/>
                  </a:lnTo>
                  <a:lnTo>
                    <a:pt x="3658" y="7127"/>
                  </a:lnTo>
                  <a:lnTo>
                    <a:pt x="3241" y="6824"/>
                  </a:lnTo>
                  <a:lnTo>
                    <a:pt x="2824" y="6520"/>
                  </a:lnTo>
                  <a:lnTo>
                    <a:pt x="2028" y="5895"/>
                  </a:lnTo>
                  <a:lnTo>
                    <a:pt x="1232" y="5232"/>
                  </a:lnTo>
                  <a:lnTo>
                    <a:pt x="474" y="4549"/>
                  </a:lnTo>
                  <a:lnTo>
                    <a:pt x="474" y="4549"/>
                  </a:lnTo>
                  <a:lnTo>
                    <a:pt x="417" y="4511"/>
                  </a:lnTo>
                  <a:lnTo>
                    <a:pt x="360" y="4492"/>
                  </a:lnTo>
                  <a:lnTo>
                    <a:pt x="360" y="4492"/>
                  </a:lnTo>
                  <a:lnTo>
                    <a:pt x="322" y="4511"/>
                  </a:lnTo>
                  <a:lnTo>
                    <a:pt x="265" y="4530"/>
                  </a:lnTo>
                  <a:lnTo>
                    <a:pt x="227" y="4549"/>
                  </a:lnTo>
                  <a:lnTo>
                    <a:pt x="209" y="4587"/>
                  </a:lnTo>
                  <a:lnTo>
                    <a:pt x="190" y="4644"/>
                  </a:lnTo>
                  <a:lnTo>
                    <a:pt x="190" y="4682"/>
                  </a:lnTo>
                  <a:lnTo>
                    <a:pt x="209" y="4739"/>
                  </a:lnTo>
                  <a:lnTo>
                    <a:pt x="246" y="4777"/>
                  </a:lnTo>
                  <a:lnTo>
                    <a:pt x="246" y="4777"/>
                  </a:lnTo>
                  <a:lnTo>
                    <a:pt x="1080" y="5535"/>
                  </a:lnTo>
                  <a:lnTo>
                    <a:pt x="1933" y="6236"/>
                  </a:lnTo>
                  <a:lnTo>
                    <a:pt x="2824" y="6918"/>
                  </a:lnTo>
                  <a:lnTo>
                    <a:pt x="3753" y="7582"/>
                  </a:lnTo>
                  <a:lnTo>
                    <a:pt x="3753" y="7582"/>
                  </a:lnTo>
                  <a:lnTo>
                    <a:pt x="4416" y="8056"/>
                  </a:lnTo>
                  <a:lnTo>
                    <a:pt x="4776" y="8302"/>
                  </a:lnTo>
                  <a:lnTo>
                    <a:pt x="5174" y="8548"/>
                  </a:lnTo>
                  <a:lnTo>
                    <a:pt x="5553" y="8757"/>
                  </a:lnTo>
                  <a:lnTo>
                    <a:pt x="5762" y="8852"/>
                  </a:lnTo>
                  <a:lnTo>
                    <a:pt x="5970" y="8928"/>
                  </a:lnTo>
                  <a:lnTo>
                    <a:pt x="6160" y="9003"/>
                  </a:lnTo>
                  <a:lnTo>
                    <a:pt x="6368" y="9060"/>
                  </a:lnTo>
                  <a:lnTo>
                    <a:pt x="6577" y="9079"/>
                  </a:lnTo>
                  <a:lnTo>
                    <a:pt x="6785" y="9098"/>
                  </a:lnTo>
                  <a:lnTo>
                    <a:pt x="6785" y="9098"/>
                  </a:lnTo>
                  <a:lnTo>
                    <a:pt x="6994" y="9079"/>
                  </a:lnTo>
                  <a:lnTo>
                    <a:pt x="7202" y="9041"/>
                  </a:lnTo>
                  <a:lnTo>
                    <a:pt x="7202" y="9041"/>
                  </a:lnTo>
                  <a:lnTo>
                    <a:pt x="7449" y="8965"/>
                  </a:lnTo>
                  <a:lnTo>
                    <a:pt x="7676" y="8871"/>
                  </a:lnTo>
                  <a:lnTo>
                    <a:pt x="7923" y="8757"/>
                  </a:lnTo>
                  <a:lnTo>
                    <a:pt x="8150" y="8643"/>
                  </a:lnTo>
                  <a:lnTo>
                    <a:pt x="8624" y="8397"/>
                  </a:lnTo>
                  <a:lnTo>
                    <a:pt x="9060" y="8150"/>
                  </a:lnTo>
                  <a:lnTo>
                    <a:pt x="9060" y="8150"/>
                  </a:lnTo>
                  <a:lnTo>
                    <a:pt x="10159" y="7563"/>
                  </a:lnTo>
                  <a:lnTo>
                    <a:pt x="11239" y="6956"/>
                  </a:lnTo>
                  <a:lnTo>
                    <a:pt x="11239" y="6956"/>
                  </a:lnTo>
                  <a:lnTo>
                    <a:pt x="12263" y="6369"/>
                  </a:lnTo>
                  <a:lnTo>
                    <a:pt x="12775" y="6047"/>
                  </a:lnTo>
                  <a:lnTo>
                    <a:pt x="13267" y="5705"/>
                  </a:lnTo>
                  <a:lnTo>
                    <a:pt x="13267" y="5705"/>
                  </a:lnTo>
                  <a:lnTo>
                    <a:pt x="13362" y="5611"/>
                  </a:lnTo>
                  <a:lnTo>
                    <a:pt x="13438" y="5516"/>
                  </a:lnTo>
                  <a:lnTo>
                    <a:pt x="13476" y="5421"/>
                  </a:lnTo>
                  <a:lnTo>
                    <a:pt x="13495" y="5326"/>
                  </a:lnTo>
                  <a:lnTo>
                    <a:pt x="13476" y="5213"/>
                  </a:lnTo>
                  <a:lnTo>
                    <a:pt x="13457" y="5118"/>
                  </a:lnTo>
                  <a:lnTo>
                    <a:pt x="13400" y="5004"/>
                  </a:lnTo>
                  <a:lnTo>
                    <a:pt x="13343" y="4909"/>
                  </a:lnTo>
                  <a:lnTo>
                    <a:pt x="13343" y="4909"/>
                  </a:lnTo>
                  <a:lnTo>
                    <a:pt x="13211" y="4701"/>
                  </a:lnTo>
                  <a:lnTo>
                    <a:pt x="13059" y="4511"/>
                  </a:lnTo>
                  <a:lnTo>
                    <a:pt x="12888" y="4322"/>
                  </a:lnTo>
                  <a:lnTo>
                    <a:pt x="12718" y="4132"/>
                  </a:lnTo>
                  <a:lnTo>
                    <a:pt x="11998" y="3450"/>
                  </a:lnTo>
                  <a:lnTo>
                    <a:pt x="11998" y="3450"/>
                  </a:lnTo>
                  <a:lnTo>
                    <a:pt x="11581" y="3052"/>
                  </a:lnTo>
                  <a:lnTo>
                    <a:pt x="11164" y="2692"/>
                  </a:lnTo>
                  <a:lnTo>
                    <a:pt x="10747" y="2332"/>
                  </a:lnTo>
                  <a:lnTo>
                    <a:pt x="10311" y="1972"/>
                  </a:lnTo>
                  <a:lnTo>
                    <a:pt x="10311" y="1972"/>
                  </a:lnTo>
                  <a:lnTo>
                    <a:pt x="9913" y="1668"/>
                  </a:lnTo>
                  <a:lnTo>
                    <a:pt x="9515" y="1365"/>
                  </a:lnTo>
                  <a:lnTo>
                    <a:pt x="8681" y="815"/>
                  </a:lnTo>
                  <a:lnTo>
                    <a:pt x="8681" y="815"/>
                  </a:lnTo>
                  <a:lnTo>
                    <a:pt x="8283" y="531"/>
                  </a:lnTo>
                  <a:lnTo>
                    <a:pt x="8074" y="398"/>
                  </a:lnTo>
                  <a:lnTo>
                    <a:pt x="7866" y="285"/>
                  </a:lnTo>
                  <a:lnTo>
                    <a:pt x="7638" y="171"/>
                  </a:lnTo>
                  <a:lnTo>
                    <a:pt x="7411" y="76"/>
                  </a:lnTo>
                  <a:lnTo>
                    <a:pt x="7183" y="19"/>
                  </a:lnTo>
                  <a:lnTo>
                    <a:pt x="6937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53950" y="5029300"/>
              <a:ext cx="340250" cy="155925"/>
            </a:xfrm>
            <a:custGeom>
              <a:avLst/>
              <a:gdLst/>
              <a:ahLst/>
              <a:cxnLst/>
              <a:rect l="l" t="t" r="r" b="b"/>
              <a:pathLst>
                <a:path w="13610" h="6237" extrusionOk="0">
                  <a:moveTo>
                    <a:pt x="513" y="0"/>
                  </a:moveTo>
                  <a:lnTo>
                    <a:pt x="475" y="19"/>
                  </a:lnTo>
                  <a:lnTo>
                    <a:pt x="437" y="57"/>
                  </a:lnTo>
                  <a:lnTo>
                    <a:pt x="399" y="114"/>
                  </a:lnTo>
                  <a:lnTo>
                    <a:pt x="247" y="512"/>
                  </a:lnTo>
                  <a:lnTo>
                    <a:pt x="172" y="758"/>
                  </a:lnTo>
                  <a:lnTo>
                    <a:pt x="96" y="1024"/>
                  </a:lnTo>
                  <a:lnTo>
                    <a:pt x="20" y="1308"/>
                  </a:lnTo>
                  <a:lnTo>
                    <a:pt x="1" y="1573"/>
                  </a:lnTo>
                  <a:lnTo>
                    <a:pt x="1" y="1687"/>
                  </a:lnTo>
                  <a:lnTo>
                    <a:pt x="1" y="1801"/>
                  </a:lnTo>
                  <a:lnTo>
                    <a:pt x="20" y="1896"/>
                  </a:lnTo>
                  <a:lnTo>
                    <a:pt x="58" y="1971"/>
                  </a:lnTo>
                  <a:lnTo>
                    <a:pt x="134" y="2066"/>
                  </a:lnTo>
                  <a:lnTo>
                    <a:pt x="228" y="2142"/>
                  </a:lnTo>
                  <a:lnTo>
                    <a:pt x="456" y="2313"/>
                  </a:lnTo>
                  <a:lnTo>
                    <a:pt x="702" y="2445"/>
                  </a:lnTo>
                  <a:lnTo>
                    <a:pt x="892" y="2578"/>
                  </a:lnTo>
                  <a:lnTo>
                    <a:pt x="2200" y="3469"/>
                  </a:lnTo>
                  <a:lnTo>
                    <a:pt x="4531" y="5080"/>
                  </a:lnTo>
                  <a:lnTo>
                    <a:pt x="5024" y="5421"/>
                  </a:lnTo>
                  <a:lnTo>
                    <a:pt x="5270" y="5573"/>
                  </a:lnTo>
                  <a:lnTo>
                    <a:pt x="5535" y="5724"/>
                  </a:lnTo>
                  <a:lnTo>
                    <a:pt x="5801" y="5876"/>
                  </a:lnTo>
                  <a:lnTo>
                    <a:pt x="6066" y="5990"/>
                  </a:lnTo>
                  <a:lnTo>
                    <a:pt x="6350" y="6103"/>
                  </a:lnTo>
                  <a:lnTo>
                    <a:pt x="6635" y="6179"/>
                  </a:lnTo>
                  <a:lnTo>
                    <a:pt x="6900" y="6217"/>
                  </a:lnTo>
                  <a:lnTo>
                    <a:pt x="7184" y="6236"/>
                  </a:lnTo>
                  <a:lnTo>
                    <a:pt x="7431" y="6236"/>
                  </a:lnTo>
                  <a:lnTo>
                    <a:pt x="7677" y="6198"/>
                  </a:lnTo>
                  <a:lnTo>
                    <a:pt x="7923" y="6160"/>
                  </a:lnTo>
                  <a:lnTo>
                    <a:pt x="8189" y="6084"/>
                  </a:lnTo>
                  <a:lnTo>
                    <a:pt x="8435" y="6009"/>
                  </a:lnTo>
                  <a:lnTo>
                    <a:pt x="8682" y="5933"/>
                  </a:lnTo>
                  <a:lnTo>
                    <a:pt x="9193" y="5724"/>
                  </a:lnTo>
                  <a:lnTo>
                    <a:pt x="9686" y="5478"/>
                  </a:lnTo>
                  <a:lnTo>
                    <a:pt x="10141" y="5231"/>
                  </a:lnTo>
                  <a:lnTo>
                    <a:pt x="10975" y="4758"/>
                  </a:lnTo>
                  <a:lnTo>
                    <a:pt x="11411" y="4492"/>
                  </a:lnTo>
                  <a:lnTo>
                    <a:pt x="11866" y="4189"/>
                  </a:lnTo>
                  <a:lnTo>
                    <a:pt x="12321" y="3867"/>
                  </a:lnTo>
                  <a:lnTo>
                    <a:pt x="12529" y="3696"/>
                  </a:lnTo>
                  <a:lnTo>
                    <a:pt x="12738" y="3507"/>
                  </a:lnTo>
                  <a:lnTo>
                    <a:pt x="12927" y="3298"/>
                  </a:lnTo>
                  <a:lnTo>
                    <a:pt x="13098" y="3090"/>
                  </a:lnTo>
                  <a:lnTo>
                    <a:pt x="13249" y="2881"/>
                  </a:lnTo>
                  <a:lnTo>
                    <a:pt x="13382" y="2654"/>
                  </a:lnTo>
                  <a:lnTo>
                    <a:pt x="13477" y="2426"/>
                  </a:lnTo>
                  <a:lnTo>
                    <a:pt x="13553" y="2161"/>
                  </a:lnTo>
                  <a:lnTo>
                    <a:pt x="13591" y="1915"/>
                  </a:lnTo>
                  <a:lnTo>
                    <a:pt x="13610" y="1649"/>
                  </a:lnTo>
                  <a:lnTo>
                    <a:pt x="13591" y="1573"/>
                  </a:lnTo>
                  <a:lnTo>
                    <a:pt x="13553" y="1517"/>
                  </a:lnTo>
                  <a:lnTo>
                    <a:pt x="13496" y="1498"/>
                  </a:lnTo>
                  <a:lnTo>
                    <a:pt x="13420" y="1479"/>
                  </a:lnTo>
                  <a:lnTo>
                    <a:pt x="13363" y="1498"/>
                  </a:lnTo>
                  <a:lnTo>
                    <a:pt x="13325" y="1517"/>
                  </a:lnTo>
                  <a:lnTo>
                    <a:pt x="13287" y="1573"/>
                  </a:lnTo>
                  <a:lnTo>
                    <a:pt x="13268" y="1649"/>
                  </a:lnTo>
                  <a:lnTo>
                    <a:pt x="13268" y="1896"/>
                  </a:lnTo>
                  <a:lnTo>
                    <a:pt x="13211" y="2161"/>
                  </a:lnTo>
                  <a:lnTo>
                    <a:pt x="13136" y="2388"/>
                  </a:lnTo>
                  <a:lnTo>
                    <a:pt x="13022" y="2616"/>
                  </a:lnTo>
                  <a:lnTo>
                    <a:pt x="12889" y="2843"/>
                  </a:lnTo>
                  <a:lnTo>
                    <a:pt x="12719" y="3033"/>
                  </a:lnTo>
                  <a:lnTo>
                    <a:pt x="12548" y="3241"/>
                  </a:lnTo>
                  <a:lnTo>
                    <a:pt x="12340" y="3431"/>
                  </a:lnTo>
                  <a:lnTo>
                    <a:pt x="12131" y="3601"/>
                  </a:lnTo>
                  <a:lnTo>
                    <a:pt x="11904" y="3772"/>
                  </a:lnTo>
                  <a:lnTo>
                    <a:pt x="11449" y="4075"/>
                  </a:lnTo>
                  <a:lnTo>
                    <a:pt x="10994" y="4360"/>
                  </a:lnTo>
                  <a:lnTo>
                    <a:pt x="10577" y="4606"/>
                  </a:lnTo>
                  <a:lnTo>
                    <a:pt x="10198" y="4833"/>
                  </a:lnTo>
                  <a:lnTo>
                    <a:pt x="9781" y="5042"/>
                  </a:lnTo>
                  <a:lnTo>
                    <a:pt x="9364" y="5250"/>
                  </a:lnTo>
                  <a:lnTo>
                    <a:pt x="8928" y="5440"/>
                  </a:lnTo>
                  <a:lnTo>
                    <a:pt x="8492" y="5611"/>
                  </a:lnTo>
                  <a:lnTo>
                    <a:pt x="8037" y="5743"/>
                  </a:lnTo>
                  <a:lnTo>
                    <a:pt x="7810" y="5781"/>
                  </a:lnTo>
                  <a:lnTo>
                    <a:pt x="7582" y="5819"/>
                  </a:lnTo>
                  <a:lnTo>
                    <a:pt x="7355" y="5838"/>
                  </a:lnTo>
                  <a:lnTo>
                    <a:pt x="7146" y="5857"/>
                  </a:lnTo>
                  <a:lnTo>
                    <a:pt x="6862" y="5838"/>
                  </a:lnTo>
                  <a:lnTo>
                    <a:pt x="6578" y="5800"/>
                  </a:lnTo>
                  <a:lnTo>
                    <a:pt x="6312" y="5743"/>
                  </a:lnTo>
                  <a:lnTo>
                    <a:pt x="6047" y="5648"/>
                  </a:lnTo>
                  <a:lnTo>
                    <a:pt x="5630" y="5440"/>
                  </a:lnTo>
                  <a:lnTo>
                    <a:pt x="5213" y="5213"/>
                  </a:lnTo>
                  <a:lnTo>
                    <a:pt x="4815" y="4947"/>
                  </a:lnTo>
                  <a:lnTo>
                    <a:pt x="4417" y="4663"/>
                  </a:lnTo>
                  <a:lnTo>
                    <a:pt x="3640" y="4094"/>
                  </a:lnTo>
                  <a:lnTo>
                    <a:pt x="2882" y="3545"/>
                  </a:lnTo>
                  <a:lnTo>
                    <a:pt x="1062" y="2294"/>
                  </a:lnTo>
                  <a:lnTo>
                    <a:pt x="873" y="2161"/>
                  </a:lnTo>
                  <a:lnTo>
                    <a:pt x="645" y="2009"/>
                  </a:lnTo>
                  <a:lnTo>
                    <a:pt x="532" y="1934"/>
                  </a:lnTo>
                  <a:lnTo>
                    <a:pt x="456" y="1820"/>
                  </a:lnTo>
                  <a:lnTo>
                    <a:pt x="399" y="1725"/>
                  </a:lnTo>
                  <a:lnTo>
                    <a:pt x="380" y="1592"/>
                  </a:lnTo>
                  <a:lnTo>
                    <a:pt x="399" y="1422"/>
                  </a:lnTo>
                  <a:lnTo>
                    <a:pt x="418" y="1232"/>
                  </a:lnTo>
                  <a:lnTo>
                    <a:pt x="494" y="891"/>
                  </a:lnTo>
                  <a:lnTo>
                    <a:pt x="589" y="531"/>
                  </a:lnTo>
                  <a:lnTo>
                    <a:pt x="721" y="190"/>
                  </a:lnTo>
                  <a:lnTo>
                    <a:pt x="740" y="152"/>
                  </a:lnTo>
                  <a:lnTo>
                    <a:pt x="740" y="114"/>
                  </a:lnTo>
                  <a:lnTo>
                    <a:pt x="702" y="57"/>
                  </a:lnTo>
                  <a:lnTo>
                    <a:pt x="645" y="19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53950" y="5029300"/>
              <a:ext cx="340250" cy="155925"/>
            </a:xfrm>
            <a:custGeom>
              <a:avLst/>
              <a:gdLst/>
              <a:ahLst/>
              <a:cxnLst/>
              <a:rect l="l" t="t" r="r" b="b"/>
              <a:pathLst>
                <a:path w="13610" h="6237" fill="none" extrusionOk="0">
                  <a:moveTo>
                    <a:pt x="570" y="0"/>
                  </a:moveTo>
                  <a:lnTo>
                    <a:pt x="570" y="0"/>
                  </a:lnTo>
                  <a:lnTo>
                    <a:pt x="513" y="0"/>
                  </a:lnTo>
                  <a:lnTo>
                    <a:pt x="475" y="19"/>
                  </a:lnTo>
                  <a:lnTo>
                    <a:pt x="437" y="57"/>
                  </a:lnTo>
                  <a:lnTo>
                    <a:pt x="399" y="114"/>
                  </a:lnTo>
                  <a:lnTo>
                    <a:pt x="399" y="114"/>
                  </a:lnTo>
                  <a:lnTo>
                    <a:pt x="247" y="512"/>
                  </a:lnTo>
                  <a:lnTo>
                    <a:pt x="172" y="758"/>
                  </a:lnTo>
                  <a:lnTo>
                    <a:pt x="96" y="1024"/>
                  </a:lnTo>
                  <a:lnTo>
                    <a:pt x="20" y="1308"/>
                  </a:lnTo>
                  <a:lnTo>
                    <a:pt x="1" y="1573"/>
                  </a:lnTo>
                  <a:lnTo>
                    <a:pt x="1" y="1687"/>
                  </a:lnTo>
                  <a:lnTo>
                    <a:pt x="1" y="1801"/>
                  </a:lnTo>
                  <a:lnTo>
                    <a:pt x="20" y="1896"/>
                  </a:lnTo>
                  <a:lnTo>
                    <a:pt x="58" y="1971"/>
                  </a:lnTo>
                  <a:lnTo>
                    <a:pt x="58" y="1971"/>
                  </a:lnTo>
                  <a:lnTo>
                    <a:pt x="134" y="2066"/>
                  </a:lnTo>
                  <a:lnTo>
                    <a:pt x="228" y="2142"/>
                  </a:lnTo>
                  <a:lnTo>
                    <a:pt x="456" y="2313"/>
                  </a:lnTo>
                  <a:lnTo>
                    <a:pt x="702" y="2445"/>
                  </a:lnTo>
                  <a:lnTo>
                    <a:pt x="892" y="2578"/>
                  </a:lnTo>
                  <a:lnTo>
                    <a:pt x="2200" y="3469"/>
                  </a:lnTo>
                  <a:lnTo>
                    <a:pt x="2200" y="3469"/>
                  </a:lnTo>
                  <a:lnTo>
                    <a:pt x="4531" y="5080"/>
                  </a:lnTo>
                  <a:lnTo>
                    <a:pt x="4531" y="5080"/>
                  </a:lnTo>
                  <a:lnTo>
                    <a:pt x="5024" y="5421"/>
                  </a:lnTo>
                  <a:lnTo>
                    <a:pt x="5270" y="5573"/>
                  </a:lnTo>
                  <a:lnTo>
                    <a:pt x="5535" y="5724"/>
                  </a:lnTo>
                  <a:lnTo>
                    <a:pt x="5801" y="5876"/>
                  </a:lnTo>
                  <a:lnTo>
                    <a:pt x="6066" y="5990"/>
                  </a:lnTo>
                  <a:lnTo>
                    <a:pt x="6350" y="6103"/>
                  </a:lnTo>
                  <a:lnTo>
                    <a:pt x="6635" y="6179"/>
                  </a:lnTo>
                  <a:lnTo>
                    <a:pt x="6635" y="6179"/>
                  </a:lnTo>
                  <a:lnTo>
                    <a:pt x="6900" y="6217"/>
                  </a:lnTo>
                  <a:lnTo>
                    <a:pt x="7184" y="6236"/>
                  </a:lnTo>
                  <a:lnTo>
                    <a:pt x="7184" y="6236"/>
                  </a:lnTo>
                  <a:lnTo>
                    <a:pt x="7431" y="6236"/>
                  </a:lnTo>
                  <a:lnTo>
                    <a:pt x="7677" y="6198"/>
                  </a:lnTo>
                  <a:lnTo>
                    <a:pt x="7923" y="6160"/>
                  </a:lnTo>
                  <a:lnTo>
                    <a:pt x="8189" y="6084"/>
                  </a:lnTo>
                  <a:lnTo>
                    <a:pt x="8435" y="6009"/>
                  </a:lnTo>
                  <a:lnTo>
                    <a:pt x="8682" y="5933"/>
                  </a:lnTo>
                  <a:lnTo>
                    <a:pt x="9193" y="5724"/>
                  </a:lnTo>
                  <a:lnTo>
                    <a:pt x="9686" y="5478"/>
                  </a:lnTo>
                  <a:lnTo>
                    <a:pt x="10141" y="5231"/>
                  </a:lnTo>
                  <a:lnTo>
                    <a:pt x="10975" y="4758"/>
                  </a:lnTo>
                  <a:lnTo>
                    <a:pt x="10975" y="4758"/>
                  </a:lnTo>
                  <a:lnTo>
                    <a:pt x="11411" y="4492"/>
                  </a:lnTo>
                  <a:lnTo>
                    <a:pt x="11866" y="4189"/>
                  </a:lnTo>
                  <a:lnTo>
                    <a:pt x="12321" y="3867"/>
                  </a:lnTo>
                  <a:lnTo>
                    <a:pt x="12529" y="3696"/>
                  </a:lnTo>
                  <a:lnTo>
                    <a:pt x="12738" y="3507"/>
                  </a:lnTo>
                  <a:lnTo>
                    <a:pt x="12927" y="3298"/>
                  </a:lnTo>
                  <a:lnTo>
                    <a:pt x="13098" y="3090"/>
                  </a:lnTo>
                  <a:lnTo>
                    <a:pt x="13249" y="2881"/>
                  </a:lnTo>
                  <a:lnTo>
                    <a:pt x="13382" y="2654"/>
                  </a:lnTo>
                  <a:lnTo>
                    <a:pt x="13477" y="2426"/>
                  </a:lnTo>
                  <a:lnTo>
                    <a:pt x="13553" y="2161"/>
                  </a:lnTo>
                  <a:lnTo>
                    <a:pt x="13591" y="1915"/>
                  </a:lnTo>
                  <a:lnTo>
                    <a:pt x="13610" y="1649"/>
                  </a:lnTo>
                  <a:lnTo>
                    <a:pt x="13610" y="1649"/>
                  </a:lnTo>
                  <a:lnTo>
                    <a:pt x="13591" y="1573"/>
                  </a:lnTo>
                  <a:lnTo>
                    <a:pt x="13553" y="1517"/>
                  </a:lnTo>
                  <a:lnTo>
                    <a:pt x="13496" y="1498"/>
                  </a:lnTo>
                  <a:lnTo>
                    <a:pt x="13420" y="1479"/>
                  </a:lnTo>
                  <a:lnTo>
                    <a:pt x="13420" y="1479"/>
                  </a:lnTo>
                  <a:lnTo>
                    <a:pt x="13363" y="1498"/>
                  </a:lnTo>
                  <a:lnTo>
                    <a:pt x="13325" y="1517"/>
                  </a:lnTo>
                  <a:lnTo>
                    <a:pt x="13287" y="1573"/>
                  </a:lnTo>
                  <a:lnTo>
                    <a:pt x="13268" y="1649"/>
                  </a:lnTo>
                  <a:lnTo>
                    <a:pt x="13268" y="1649"/>
                  </a:lnTo>
                  <a:lnTo>
                    <a:pt x="13268" y="1896"/>
                  </a:lnTo>
                  <a:lnTo>
                    <a:pt x="13211" y="2161"/>
                  </a:lnTo>
                  <a:lnTo>
                    <a:pt x="13136" y="2388"/>
                  </a:lnTo>
                  <a:lnTo>
                    <a:pt x="13022" y="2616"/>
                  </a:lnTo>
                  <a:lnTo>
                    <a:pt x="12889" y="2843"/>
                  </a:lnTo>
                  <a:lnTo>
                    <a:pt x="12719" y="3033"/>
                  </a:lnTo>
                  <a:lnTo>
                    <a:pt x="12548" y="3241"/>
                  </a:lnTo>
                  <a:lnTo>
                    <a:pt x="12340" y="3431"/>
                  </a:lnTo>
                  <a:lnTo>
                    <a:pt x="12131" y="3601"/>
                  </a:lnTo>
                  <a:lnTo>
                    <a:pt x="11904" y="3772"/>
                  </a:lnTo>
                  <a:lnTo>
                    <a:pt x="11449" y="4075"/>
                  </a:lnTo>
                  <a:lnTo>
                    <a:pt x="10994" y="4360"/>
                  </a:lnTo>
                  <a:lnTo>
                    <a:pt x="10577" y="4606"/>
                  </a:lnTo>
                  <a:lnTo>
                    <a:pt x="10577" y="4606"/>
                  </a:lnTo>
                  <a:lnTo>
                    <a:pt x="10198" y="4833"/>
                  </a:lnTo>
                  <a:lnTo>
                    <a:pt x="9781" y="5042"/>
                  </a:lnTo>
                  <a:lnTo>
                    <a:pt x="9364" y="5250"/>
                  </a:lnTo>
                  <a:lnTo>
                    <a:pt x="8928" y="5440"/>
                  </a:lnTo>
                  <a:lnTo>
                    <a:pt x="8492" y="5611"/>
                  </a:lnTo>
                  <a:lnTo>
                    <a:pt x="8037" y="5743"/>
                  </a:lnTo>
                  <a:lnTo>
                    <a:pt x="7810" y="5781"/>
                  </a:lnTo>
                  <a:lnTo>
                    <a:pt x="7582" y="5819"/>
                  </a:lnTo>
                  <a:lnTo>
                    <a:pt x="7355" y="5838"/>
                  </a:lnTo>
                  <a:lnTo>
                    <a:pt x="7146" y="5857"/>
                  </a:lnTo>
                  <a:lnTo>
                    <a:pt x="7146" y="5857"/>
                  </a:lnTo>
                  <a:lnTo>
                    <a:pt x="6862" y="5838"/>
                  </a:lnTo>
                  <a:lnTo>
                    <a:pt x="6578" y="5800"/>
                  </a:lnTo>
                  <a:lnTo>
                    <a:pt x="6312" y="5743"/>
                  </a:lnTo>
                  <a:lnTo>
                    <a:pt x="6047" y="5648"/>
                  </a:lnTo>
                  <a:lnTo>
                    <a:pt x="6047" y="5648"/>
                  </a:lnTo>
                  <a:lnTo>
                    <a:pt x="5630" y="5440"/>
                  </a:lnTo>
                  <a:lnTo>
                    <a:pt x="5213" y="5213"/>
                  </a:lnTo>
                  <a:lnTo>
                    <a:pt x="4815" y="4947"/>
                  </a:lnTo>
                  <a:lnTo>
                    <a:pt x="4417" y="4663"/>
                  </a:lnTo>
                  <a:lnTo>
                    <a:pt x="3640" y="4094"/>
                  </a:lnTo>
                  <a:lnTo>
                    <a:pt x="2882" y="3545"/>
                  </a:lnTo>
                  <a:lnTo>
                    <a:pt x="1062" y="2294"/>
                  </a:lnTo>
                  <a:lnTo>
                    <a:pt x="1062" y="2294"/>
                  </a:lnTo>
                  <a:lnTo>
                    <a:pt x="873" y="2161"/>
                  </a:lnTo>
                  <a:lnTo>
                    <a:pt x="645" y="2009"/>
                  </a:lnTo>
                  <a:lnTo>
                    <a:pt x="532" y="1934"/>
                  </a:lnTo>
                  <a:lnTo>
                    <a:pt x="456" y="1820"/>
                  </a:lnTo>
                  <a:lnTo>
                    <a:pt x="399" y="1725"/>
                  </a:lnTo>
                  <a:lnTo>
                    <a:pt x="380" y="1592"/>
                  </a:lnTo>
                  <a:lnTo>
                    <a:pt x="380" y="1592"/>
                  </a:lnTo>
                  <a:lnTo>
                    <a:pt x="399" y="1422"/>
                  </a:lnTo>
                  <a:lnTo>
                    <a:pt x="418" y="1232"/>
                  </a:lnTo>
                  <a:lnTo>
                    <a:pt x="494" y="891"/>
                  </a:lnTo>
                  <a:lnTo>
                    <a:pt x="589" y="531"/>
                  </a:lnTo>
                  <a:lnTo>
                    <a:pt x="721" y="190"/>
                  </a:lnTo>
                  <a:lnTo>
                    <a:pt x="721" y="190"/>
                  </a:lnTo>
                  <a:lnTo>
                    <a:pt x="740" y="152"/>
                  </a:lnTo>
                  <a:lnTo>
                    <a:pt x="740" y="114"/>
                  </a:lnTo>
                  <a:lnTo>
                    <a:pt x="702" y="57"/>
                  </a:lnTo>
                  <a:lnTo>
                    <a:pt x="645" y="19"/>
                  </a:lnTo>
                  <a:lnTo>
                    <a:pt x="570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943500" y="5000875"/>
              <a:ext cx="32725" cy="35550"/>
            </a:xfrm>
            <a:custGeom>
              <a:avLst/>
              <a:gdLst/>
              <a:ahLst/>
              <a:cxnLst/>
              <a:rect l="l" t="t" r="r" b="b"/>
              <a:pathLst>
                <a:path w="1309" h="1422" extrusionOk="0">
                  <a:moveTo>
                    <a:pt x="607" y="0"/>
                  </a:moveTo>
                  <a:lnTo>
                    <a:pt x="512" y="38"/>
                  </a:lnTo>
                  <a:lnTo>
                    <a:pt x="417" y="76"/>
                  </a:lnTo>
                  <a:lnTo>
                    <a:pt x="341" y="114"/>
                  </a:lnTo>
                  <a:lnTo>
                    <a:pt x="171" y="246"/>
                  </a:lnTo>
                  <a:lnTo>
                    <a:pt x="38" y="379"/>
                  </a:lnTo>
                  <a:lnTo>
                    <a:pt x="19" y="436"/>
                  </a:lnTo>
                  <a:lnTo>
                    <a:pt x="0" y="474"/>
                  </a:lnTo>
                  <a:lnTo>
                    <a:pt x="0" y="531"/>
                  </a:lnTo>
                  <a:lnTo>
                    <a:pt x="19" y="569"/>
                  </a:lnTo>
                  <a:lnTo>
                    <a:pt x="57" y="626"/>
                  </a:lnTo>
                  <a:lnTo>
                    <a:pt x="95" y="645"/>
                  </a:lnTo>
                  <a:lnTo>
                    <a:pt x="133" y="663"/>
                  </a:lnTo>
                  <a:lnTo>
                    <a:pt x="171" y="682"/>
                  </a:lnTo>
                  <a:lnTo>
                    <a:pt x="228" y="663"/>
                  </a:lnTo>
                  <a:lnTo>
                    <a:pt x="285" y="626"/>
                  </a:lnTo>
                  <a:lnTo>
                    <a:pt x="360" y="531"/>
                  </a:lnTo>
                  <a:lnTo>
                    <a:pt x="436" y="455"/>
                  </a:lnTo>
                  <a:lnTo>
                    <a:pt x="531" y="398"/>
                  </a:lnTo>
                  <a:lnTo>
                    <a:pt x="626" y="341"/>
                  </a:lnTo>
                  <a:lnTo>
                    <a:pt x="740" y="322"/>
                  </a:lnTo>
                  <a:lnTo>
                    <a:pt x="834" y="341"/>
                  </a:lnTo>
                  <a:lnTo>
                    <a:pt x="910" y="398"/>
                  </a:lnTo>
                  <a:lnTo>
                    <a:pt x="967" y="474"/>
                  </a:lnTo>
                  <a:lnTo>
                    <a:pt x="986" y="569"/>
                  </a:lnTo>
                  <a:lnTo>
                    <a:pt x="986" y="645"/>
                  </a:lnTo>
                  <a:lnTo>
                    <a:pt x="967" y="701"/>
                  </a:lnTo>
                  <a:lnTo>
                    <a:pt x="910" y="796"/>
                  </a:lnTo>
                  <a:lnTo>
                    <a:pt x="834" y="891"/>
                  </a:lnTo>
                  <a:lnTo>
                    <a:pt x="721" y="948"/>
                  </a:lnTo>
                  <a:lnTo>
                    <a:pt x="588" y="1005"/>
                  </a:lnTo>
                  <a:lnTo>
                    <a:pt x="474" y="1043"/>
                  </a:lnTo>
                  <a:lnTo>
                    <a:pt x="247" y="1099"/>
                  </a:lnTo>
                  <a:lnTo>
                    <a:pt x="171" y="1137"/>
                  </a:lnTo>
                  <a:lnTo>
                    <a:pt x="133" y="1175"/>
                  </a:lnTo>
                  <a:lnTo>
                    <a:pt x="133" y="1232"/>
                  </a:lnTo>
                  <a:lnTo>
                    <a:pt x="133" y="1289"/>
                  </a:lnTo>
                  <a:lnTo>
                    <a:pt x="152" y="1327"/>
                  </a:lnTo>
                  <a:lnTo>
                    <a:pt x="171" y="1384"/>
                  </a:lnTo>
                  <a:lnTo>
                    <a:pt x="228" y="1422"/>
                  </a:lnTo>
                  <a:lnTo>
                    <a:pt x="323" y="1422"/>
                  </a:lnTo>
                  <a:lnTo>
                    <a:pt x="512" y="1365"/>
                  </a:lnTo>
                  <a:lnTo>
                    <a:pt x="702" y="1308"/>
                  </a:lnTo>
                  <a:lnTo>
                    <a:pt x="891" y="1213"/>
                  </a:lnTo>
                  <a:lnTo>
                    <a:pt x="1043" y="1118"/>
                  </a:lnTo>
                  <a:lnTo>
                    <a:pt x="1175" y="986"/>
                  </a:lnTo>
                  <a:lnTo>
                    <a:pt x="1232" y="910"/>
                  </a:lnTo>
                  <a:lnTo>
                    <a:pt x="1270" y="815"/>
                  </a:lnTo>
                  <a:lnTo>
                    <a:pt x="1289" y="739"/>
                  </a:lnTo>
                  <a:lnTo>
                    <a:pt x="1308" y="645"/>
                  </a:lnTo>
                  <a:lnTo>
                    <a:pt x="1308" y="531"/>
                  </a:lnTo>
                  <a:lnTo>
                    <a:pt x="1308" y="417"/>
                  </a:lnTo>
                  <a:lnTo>
                    <a:pt x="1289" y="322"/>
                  </a:lnTo>
                  <a:lnTo>
                    <a:pt x="1232" y="246"/>
                  </a:lnTo>
                  <a:lnTo>
                    <a:pt x="1175" y="171"/>
                  </a:lnTo>
                  <a:lnTo>
                    <a:pt x="1100" y="114"/>
                  </a:lnTo>
                  <a:lnTo>
                    <a:pt x="1024" y="76"/>
                  </a:lnTo>
                  <a:lnTo>
                    <a:pt x="948" y="38"/>
                  </a:lnTo>
                  <a:lnTo>
                    <a:pt x="758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943500" y="5000875"/>
              <a:ext cx="32725" cy="35550"/>
            </a:xfrm>
            <a:custGeom>
              <a:avLst/>
              <a:gdLst/>
              <a:ahLst/>
              <a:cxnLst/>
              <a:rect l="l" t="t" r="r" b="b"/>
              <a:pathLst>
                <a:path w="1309" h="1422" fill="none" extrusionOk="0">
                  <a:moveTo>
                    <a:pt x="702" y="0"/>
                  </a:moveTo>
                  <a:lnTo>
                    <a:pt x="702" y="0"/>
                  </a:lnTo>
                  <a:lnTo>
                    <a:pt x="607" y="0"/>
                  </a:lnTo>
                  <a:lnTo>
                    <a:pt x="512" y="38"/>
                  </a:lnTo>
                  <a:lnTo>
                    <a:pt x="417" y="76"/>
                  </a:lnTo>
                  <a:lnTo>
                    <a:pt x="341" y="114"/>
                  </a:lnTo>
                  <a:lnTo>
                    <a:pt x="171" y="246"/>
                  </a:lnTo>
                  <a:lnTo>
                    <a:pt x="38" y="379"/>
                  </a:lnTo>
                  <a:lnTo>
                    <a:pt x="38" y="379"/>
                  </a:lnTo>
                  <a:lnTo>
                    <a:pt x="19" y="436"/>
                  </a:lnTo>
                  <a:lnTo>
                    <a:pt x="0" y="474"/>
                  </a:lnTo>
                  <a:lnTo>
                    <a:pt x="0" y="531"/>
                  </a:lnTo>
                  <a:lnTo>
                    <a:pt x="19" y="569"/>
                  </a:lnTo>
                  <a:lnTo>
                    <a:pt x="57" y="626"/>
                  </a:lnTo>
                  <a:lnTo>
                    <a:pt x="95" y="645"/>
                  </a:lnTo>
                  <a:lnTo>
                    <a:pt x="133" y="663"/>
                  </a:lnTo>
                  <a:lnTo>
                    <a:pt x="171" y="682"/>
                  </a:lnTo>
                  <a:lnTo>
                    <a:pt x="171" y="682"/>
                  </a:lnTo>
                  <a:lnTo>
                    <a:pt x="228" y="663"/>
                  </a:lnTo>
                  <a:lnTo>
                    <a:pt x="285" y="626"/>
                  </a:lnTo>
                  <a:lnTo>
                    <a:pt x="285" y="626"/>
                  </a:lnTo>
                  <a:lnTo>
                    <a:pt x="360" y="531"/>
                  </a:lnTo>
                  <a:lnTo>
                    <a:pt x="436" y="455"/>
                  </a:lnTo>
                  <a:lnTo>
                    <a:pt x="531" y="398"/>
                  </a:lnTo>
                  <a:lnTo>
                    <a:pt x="626" y="341"/>
                  </a:lnTo>
                  <a:lnTo>
                    <a:pt x="626" y="341"/>
                  </a:lnTo>
                  <a:lnTo>
                    <a:pt x="740" y="322"/>
                  </a:lnTo>
                  <a:lnTo>
                    <a:pt x="740" y="322"/>
                  </a:lnTo>
                  <a:lnTo>
                    <a:pt x="834" y="341"/>
                  </a:lnTo>
                  <a:lnTo>
                    <a:pt x="910" y="398"/>
                  </a:lnTo>
                  <a:lnTo>
                    <a:pt x="967" y="474"/>
                  </a:lnTo>
                  <a:lnTo>
                    <a:pt x="986" y="569"/>
                  </a:lnTo>
                  <a:lnTo>
                    <a:pt x="986" y="569"/>
                  </a:lnTo>
                  <a:lnTo>
                    <a:pt x="986" y="645"/>
                  </a:lnTo>
                  <a:lnTo>
                    <a:pt x="967" y="701"/>
                  </a:lnTo>
                  <a:lnTo>
                    <a:pt x="910" y="796"/>
                  </a:lnTo>
                  <a:lnTo>
                    <a:pt x="834" y="891"/>
                  </a:lnTo>
                  <a:lnTo>
                    <a:pt x="721" y="948"/>
                  </a:lnTo>
                  <a:lnTo>
                    <a:pt x="588" y="1005"/>
                  </a:lnTo>
                  <a:lnTo>
                    <a:pt x="474" y="1043"/>
                  </a:lnTo>
                  <a:lnTo>
                    <a:pt x="247" y="1099"/>
                  </a:lnTo>
                  <a:lnTo>
                    <a:pt x="247" y="1099"/>
                  </a:lnTo>
                  <a:lnTo>
                    <a:pt x="171" y="1137"/>
                  </a:lnTo>
                  <a:lnTo>
                    <a:pt x="133" y="1175"/>
                  </a:lnTo>
                  <a:lnTo>
                    <a:pt x="133" y="1232"/>
                  </a:lnTo>
                  <a:lnTo>
                    <a:pt x="133" y="1289"/>
                  </a:lnTo>
                  <a:lnTo>
                    <a:pt x="152" y="1327"/>
                  </a:lnTo>
                  <a:lnTo>
                    <a:pt x="171" y="1384"/>
                  </a:lnTo>
                  <a:lnTo>
                    <a:pt x="228" y="1422"/>
                  </a:lnTo>
                  <a:lnTo>
                    <a:pt x="285" y="1422"/>
                  </a:lnTo>
                  <a:lnTo>
                    <a:pt x="285" y="1422"/>
                  </a:lnTo>
                  <a:lnTo>
                    <a:pt x="323" y="1422"/>
                  </a:lnTo>
                  <a:lnTo>
                    <a:pt x="323" y="1422"/>
                  </a:lnTo>
                  <a:lnTo>
                    <a:pt x="512" y="1365"/>
                  </a:lnTo>
                  <a:lnTo>
                    <a:pt x="702" y="1308"/>
                  </a:lnTo>
                  <a:lnTo>
                    <a:pt x="891" y="1213"/>
                  </a:lnTo>
                  <a:lnTo>
                    <a:pt x="1043" y="1118"/>
                  </a:lnTo>
                  <a:lnTo>
                    <a:pt x="1175" y="986"/>
                  </a:lnTo>
                  <a:lnTo>
                    <a:pt x="1232" y="910"/>
                  </a:lnTo>
                  <a:lnTo>
                    <a:pt x="1270" y="815"/>
                  </a:lnTo>
                  <a:lnTo>
                    <a:pt x="1289" y="739"/>
                  </a:lnTo>
                  <a:lnTo>
                    <a:pt x="1308" y="645"/>
                  </a:lnTo>
                  <a:lnTo>
                    <a:pt x="1308" y="531"/>
                  </a:lnTo>
                  <a:lnTo>
                    <a:pt x="1308" y="417"/>
                  </a:lnTo>
                  <a:lnTo>
                    <a:pt x="1308" y="417"/>
                  </a:lnTo>
                  <a:lnTo>
                    <a:pt x="1289" y="322"/>
                  </a:lnTo>
                  <a:lnTo>
                    <a:pt x="1232" y="246"/>
                  </a:lnTo>
                  <a:lnTo>
                    <a:pt x="1175" y="171"/>
                  </a:lnTo>
                  <a:lnTo>
                    <a:pt x="1100" y="114"/>
                  </a:lnTo>
                  <a:lnTo>
                    <a:pt x="1024" y="76"/>
                  </a:lnTo>
                  <a:lnTo>
                    <a:pt x="948" y="38"/>
                  </a:lnTo>
                  <a:lnTo>
                    <a:pt x="758" y="0"/>
                  </a:lnTo>
                  <a:lnTo>
                    <a:pt x="758" y="0"/>
                  </a:lnTo>
                  <a:lnTo>
                    <a:pt x="702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021200" y="5020300"/>
              <a:ext cx="24200" cy="23700"/>
            </a:xfrm>
            <a:custGeom>
              <a:avLst/>
              <a:gdLst/>
              <a:ahLst/>
              <a:cxnLst/>
              <a:rect l="l" t="t" r="r" b="b"/>
              <a:pathLst>
                <a:path w="968" h="948" extrusionOk="0">
                  <a:moveTo>
                    <a:pt x="569" y="341"/>
                  </a:moveTo>
                  <a:lnTo>
                    <a:pt x="607" y="360"/>
                  </a:lnTo>
                  <a:lnTo>
                    <a:pt x="645" y="398"/>
                  </a:lnTo>
                  <a:lnTo>
                    <a:pt x="645" y="455"/>
                  </a:lnTo>
                  <a:lnTo>
                    <a:pt x="626" y="512"/>
                  </a:lnTo>
                  <a:lnTo>
                    <a:pt x="607" y="550"/>
                  </a:lnTo>
                  <a:lnTo>
                    <a:pt x="569" y="569"/>
                  </a:lnTo>
                  <a:lnTo>
                    <a:pt x="456" y="607"/>
                  </a:lnTo>
                  <a:lnTo>
                    <a:pt x="361" y="626"/>
                  </a:lnTo>
                  <a:lnTo>
                    <a:pt x="304" y="626"/>
                  </a:lnTo>
                  <a:lnTo>
                    <a:pt x="380" y="569"/>
                  </a:lnTo>
                  <a:lnTo>
                    <a:pt x="418" y="493"/>
                  </a:lnTo>
                  <a:lnTo>
                    <a:pt x="418" y="436"/>
                  </a:lnTo>
                  <a:lnTo>
                    <a:pt x="418" y="398"/>
                  </a:lnTo>
                  <a:lnTo>
                    <a:pt x="493" y="360"/>
                  </a:lnTo>
                  <a:lnTo>
                    <a:pt x="569" y="341"/>
                  </a:lnTo>
                  <a:close/>
                  <a:moveTo>
                    <a:pt x="569" y="0"/>
                  </a:moveTo>
                  <a:lnTo>
                    <a:pt x="437" y="19"/>
                  </a:lnTo>
                  <a:lnTo>
                    <a:pt x="323" y="76"/>
                  </a:lnTo>
                  <a:lnTo>
                    <a:pt x="209" y="152"/>
                  </a:lnTo>
                  <a:lnTo>
                    <a:pt x="95" y="228"/>
                  </a:lnTo>
                  <a:lnTo>
                    <a:pt x="20" y="322"/>
                  </a:lnTo>
                  <a:lnTo>
                    <a:pt x="1" y="398"/>
                  </a:lnTo>
                  <a:lnTo>
                    <a:pt x="1" y="493"/>
                  </a:lnTo>
                  <a:lnTo>
                    <a:pt x="58" y="569"/>
                  </a:lnTo>
                  <a:lnTo>
                    <a:pt x="114" y="607"/>
                  </a:lnTo>
                  <a:lnTo>
                    <a:pt x="171" y="626"/>
                  </a:lnTo>
                  <a:lnTo>
                    <a:pt x="133" y="664"/>
                  </a:lnTo>
                  <a:lnTo>
                    <a:pt x="95" y="739"/>
                  </a:lnTo>
                  <a:lnTo>
                    <a:pt x="95" y="796"/>
                  </a:lnTo>
                  <a:lnTo>
                    <a:pt x="114" y="853"/>
                  </a:lnTo>
                  <a:lnTo>
                    <a:pt x="152" y="910"/>
                  </a:lnTo>
                  <a:lnTo>
                    <a:pt x="209" y="929"/>
                  </a:lnTo>
                  <a:lnTo>
                    <a:pt x="361" y="948"/>
                  </a:lnTo>
                  <a:lnTo>
                    <a:pt x="512" y="929"/>
                  </a:lnTo>
                  <a:lnTo>
                    <a:pt x="664" y="891"/>
                  </a:lnTo>
                  <a:lnTo>
                    <a:pt x="778" y="815"/>
                  </a:lnTo>
                  <a:lnTo>
                    <a:pt x="835" y="777"/>
                  </a:lnTo>
                  <a:lnTo>
                    <a:pt x="891" y="701"/>
                  </a:lnTo>
                  <a:lnTo>
                    <a:pt x="929" y="626"/>
                  </a:lnTo>
                  <a:lnTo>
                    <a:pt x="967" y="550"/>
                  </a:lnTo>
                  <a:lnTo>
                    <a:pt x="967" y="455"/>
                  </a:lnTo>
                  <a:lnTo>
                    <a:pt x="967" y="379"/>
                  </a:lnTo>
                  <a:lnTo>
                    <a:pt x="948" y="284"/>
                  </a:lnTo>
                  <a:lnTo>
                    <a:pt x="929" y="209"/>
                  </a:lnTo>
                  <a:lnTo>
                    <a:pt x="873" y="133"/>
                  </a:lnTo>
                  <a:lnTo>
                    <a:pt x="797" y="76"/>
                  </a:lnTo>
                  <a:lnTo>
                    <a:pt x="683" y="19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028775" y="5028825"/>
              <a:ext cx="8575" cy="7125"/>
            </a:xfrm>
            <a:custGeom>
              <a:avLst/>
              <a:gdLst/>
              <a:ahLst/>
              <a:cxnLst/>
              <a:rect l="l" t="t" r="r" b="b"/>
              <a:pathLst>
                <a:path w="343" h="285" fill="none" extrusionOk="0">
                  <a:moveTo>
                    <a:pt x="58" y="285"/>
                  </a:moveTo>
                  <a:lnTo>
                    <a:pt x="58" y="285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77" y="228"/>
                  </a:lnTo>
                  <a:lnTo>
                    <a:pt x="77" y="228"/>
                  </a:lnTo>
                  <a:lnTo>
                    <a:pt x="115" y="152"/>
                  </a:lnTo>
                  <a:lnTo>
                    <a:pt x="115" y="95"/>
                  </a:lnTo>
                  <a:lnTo>
                    <a:pt x="115" y="57"/>
                  </a:lnTo>
                  <a:lnTo>
                    <a:pt x="115" y="57"/>
                  </a:lnTo>
                  <a:lnTo>
                    <a:pt x="190" y="19"/>
                  </a:lnTo>
                  <a:lnTo>
                    <a:pt x="190" y="19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304" y="19"/>
                  </a:lnTo>
                  <a:lnTo>
                    <a:pt x="342" y="57"/>
                  </a:lnTo>
                  <a:lnTo>
                    <a:pt x="342" y="57"/>
                  </a:lnTo>
                  <a:lnTo>
                    <a:pt x="342" y="114"/>
                  </a:lnTo>
                  <a:lnTo>
                    <a:pt x="323" y="171"/>
                  </a:lnTo>
                  <a:lnTo>
                    <a:pt x="304" y="209"/>
                  </a:lnTo>
                  <a:lnTo>
                    <a:pt x="266" y="228"/>
                  </a:lnTo>
                  <a:lnTo>
                    <a:pt x="153" y="266"/>
                  </a:lnTo>
                  <a:lnTo>
                    <a:pt x="58" y="28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021200" y="5020300"/>
              <a:ext cx="24200" cy="23700"/>
            </a:xfrm>
            <a:custGeom>
              <a:avLst/>
              <a:gdLst/>
              <a:ahLst/>
              <a:cxnLst/>
              <a:rect l="l" t="t" r="r" b="b"/>
              <a:pathLst>
                <a:path w="968" h="948" fill="none" extrusionOk="0">
                  <a:moveTo>
                    <a:pt x="569" y="0"/>
                  </a:moveTo>
                  <a:lnTo>
                    <a:pt x="569" y="0"/>
                  </a:lnTo>
                  <a:lnTo>
                    <a:pt x="437" y="19"/>
                  </a:lnTo>
                  <a:lnTo>
                    <a:pt x="323" y="76"/>
                  </a:lnTo>
                  <a:lnTo>
                    <a:pt x="209" y="152"/>
                  </a:lnTo>
                  <a:lnTo>
                    <a:pt x="95" y="228"/>
                  </a:lnTo>
                  <a:lnTo>
                    <a:pt x="95" y="228"/>
                  </a:lnTo>
                  <a:lnTo>
                    <a:pt x="20" y="322"/>
                  </a:lnTo>
                  <a:lnTo>
                    <a:pt x="1" y="398"/>
                  </a:lnTo>
                  <a:lnTo>
                    <a:pt x="1" y="493"/>
                  </a:lnTo>
                  <a:lnTo>
                    <a:pt x="58" y="569"/>
                  </a:lnTo>
                  <a:lnTo>
                    <a:pt x="58" y="569"/>
                  </a:lnTo>
                  <a:lnTo>
                    <a:pt x="114" y="607"/>
                  </a:lnTo>
                  <a:lnTo>
                    <a:pt x="171" y="626"/>
                  </a:lnTo>
                  <a:lnTo>
                    <a:pt x="171" y="626"/>
                  </a:lnTo>
                  <a:lnTo>
                    <a:pt x="133" y="664"/>
                  </a:lnTo>
                  <a:lnTo>
                    <a:pt x="95" y="739"/>
                  </a:lnTo>
                  <a:lnTo>
                    <a:pt x="95" y="739"/>
                  </a:lnTo>
                  <a:lnTo>
                    <a:pt x="95" y="796"/>
                  </a:lnTo>
                  <a:lnTo>
                    <a:pt x="114" y="853"/>
                  </a:lnTo>
                  <a:lnTo>
                    <a:pt x="152" y="910"/>
                  </a:lnTo>
                  <a:lnTo>
                    <a:pt x="209" y="929"/>
                  </a:lnTo>
                  <a:lnTo>
                    <a:pt x="209" y="929"/>
                  </a:lnTo>
                  <a:lnTo>
                    <a:pt x="361" y="948"/>
                  </a:lnTo>
                  <a:lnTo>
                    <a:pt x="361" y="948"/>
                  </a:lnTo>
                  <a:lnTo>
                    <a:pt x="512" y="929"/>
                  </a:lnTo>
                  <a:lnTo>
                    <a:pt x="664" y="891"/>
                  </a:lnTo>
                  <a:lnTo>
                    <a:pt x="778" y="815"/>
                  </a:lnTo>
                  <a:lnTo>
                    <a:pt x="835" y="777"/>
                  </a:lnTo>
                  <a:lnTo>
                    <a:pt x="891" y="701"/>
                  </a:lnTo>
                  <a:lnTo>
                    <a:pt x="891" y="701"/>
                  </a:lnTo>
                  <a:lnTo>
                    <a:pt x="929" y="626"/>
                  </a:lnTo>
                  <a:lnTo>
                    <a:pt x="967" y="550"/>
                  </a:lnTo>
                  <a:lnTo>
                    <a:pt x="967" y="455"/>
                  </a:lnTo>
                  <a:lnTo>
                    <a:pt x="967" y="379"/>
                  </a:lnTo>
                  <a:lnTo>
                    <a:pt x="948" y="284"/>
                  </a:lnTo>
                  <a:lnTo>
                    <a:pt x="929" y="209"/>
                  </a:lnTo>
                  <a:lnTo>
                    <a:pt x="873" y="133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683" y="19"/>
                  </a:lnTo>
                  <a:lnTo>
                    <a:pt x="569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4050" y="5070525"/>
              <a:ext cx="405650" cy="191450"/>
            </a:xfrm>
            <a:custGeom>
              <a:avLst/>
              <a:gdLst/>
              <a:ahLst/>
              <a:cxnLst/>
              <a:rect l="l" t="t" r="r" b="b"/>
              <a:pathLst>
                <a:path w="16226" h="7658" extrusionOk="0">
                  <a:moveTo>
                    <a:pt x="14690" y="2995"/>
                  </a:moveTo>
                  <a:lnTo>
                    <a:pt x="14766" y="3147"/>
                  </a:lnTo>
                  <a:lnTo>
                    <a:pt x="14785" y="3298"/>
                  </a:lnTo>
                  <a:lnTo>
                    <a:pt x="14785" y="3431"/>
                  </a:lnTo>
                  <a:lnTo>
                    <a:pt x="14766" y="3564"/>
                  </a:lnTo>
                  <a:lnTo>
                    <a:pt x="14690" y="3696"/>
                  </a:lnTo>
                  <a:lnTo>
                    <a:pt x="14614" y="3829"/>
                  </a:lnTo>
                  <a:lnTo>
                    <a:pt x="14500" y="3924"/>
                  </a:lnTo>
                  <a:lnTo>
                    <a:pt x="14368" y="4018"/>
                  </a:lnTo>
                  <a:lnTo>
                    <a:pt x="14197" y="4094"/>
                  </a:lnTo>
                  <a:lnTo>
                    <a:pt x="14045" y="4170"/>
                  </a:lnTo>
                  <a:lnTo>
                    <a:pt x="13723" y="4303"/>
                  </a:lnTo>
                  <a:lnTo>
                    <a:pt x="13780" y="3943"/>
                  </a:lnTo>
                  <a:lnTo>
                    <a:pt x="13780" y="3867"/>
                  </a:lnTo>
                  <a:lnTo>
                    <a:pt x="13723" y="3791"/>
                  </a:lnTo>
                  <a:lnTo>
                    <a:pt x="13666" y="3753"/>
                  </a:lnTo>
                  <a:lnTo>
                    <a:pt x="13591" y="3734"/>
                  </a:lnTo>
                  <a:lnTo>
                    <a:pt x="13553" y="3753"/>
                  </a:lnTo>
                  <a:lnTo>
                    <a:pt x="13515" y="3772"/>
                  </a:lnTo>
                  <a:lnTo>
                    <a:pt x="13477" y="3810"/>
                  </a:lnTo>
                  <a:lnTo>
                    <a:pt x="13458" y="3867"/>
                  </a:lnTo>
                  <a:lnTo>
                    <a:pt x="13382" y="4379"/>
                  </a:lnTo>
                  <a:lnTo>
                    <a:pt x="13325" y="4644"/>
                  </a:lnTo>
                  <a:lnTo>
                    <a:pt x="13249" y="4909"/>
                  </a:lnTo>
                  <a:lnTo>
                    <a:pt x="13192" y="5023"/>
                  </a:lnTo>
                  <a:lnTo>
                    <a:pt x="13136" y="5118"/>
                  </a:lnTo>
                  <a:lnTo>
                    <a:pt x="13060" y="5212"/>
                  </a:lnTo>
                  <a:lnTo>
                    <a:pt x="12984" y="5307"/>
                  </a:lnTo>
                  <a:lnTo>
                    <a:pt x="12889" y="5364"/>
                  </a:lnTo>
                  <a:lnTo>
                    <a:pt x="12794" y="5421"/>
                  </a:lnTo>
                  <a:lnTo>
                    <a:pt x="12662" y="5459"/>
                  </a:lnTo>
                  <a:lnTo>
                    <a:pt x="12415" y="5459"/>
                  </a:lnTo>
                  <a:lnTo>
                    <a:pt x="12302" y="5440"/>
                  </a:lnTo>
                  <a:lnTo>
                    <a:pt x="11866" y="5326"/>
                  </a:lnTo>
                  <a:lnTo>
                    <a:pt x="11449" y="5212"/>
                  </a:lnTo>
                  <a:lnTo>
                    <a:pt x="11032" y="5061"/>
                  </a:lnTo>
                  <a:lnTo>
                    <a:pt x="10615" y="4909"/>
                  </a:lnTo>
                  <a:lnTo>
                    <a:pt x="10804" y="4833"/>
                  </a:lnTo>
                  <a:lnTo>
                    <a:pt x="11013" y="4777"/>
                  </a:lnTo>
                  <a:lnTo>
                    <a:pt x="11449" y="4701"/>
                  </a:lnTo>
                  <a:lnTo>
                    <a:pt x="11866" y="4606"/>
                  </a:lnTo>
                  <a:lnTo>
                    <a:pt x="12036" y="4549"/>
                  </a:lnTo>
                  <a:lnTo>
                    <a:pt x="12207" y="4473"/>
                  </a:lnTo>
                  <a:lnTo>
                    <a:pt x="12359" y="4379"/>
                  </a:lnTo>
                  <a:lnTo>
                    <a:pt x="12510" y="4246"/>
                  </a:lnTo>
                  <a:lnTo>
                    <a:pt x="12662" y="4113"/>
                  </a:lnTo>
                  <a:lnTo>
                    <a:pt x="12794" y="3962"/>
                  </a:lnTo>
                  <a:lnTo>
                    <a:pt x="12927" y="3810"/>
                  </a:lnTo>
                  <a:lnTo>
                    <a:pt x="13079" y="3677"/>
                  </a:lnTo>
                  <a:lnTo>
                    <a:pt x="13230" y="3564"/>
                  </a:lnTo>
                  <a:lnTo>
                    <a:pt x="13382" y="3469"/>
                  </a:lnTo>
                  <a:lnTo>
                    <a:pt x="13553" y="3393"/>
                  </a:lnTo>
                  <a:lnTo>
                    <a:pt x="13742" y="3317"/>
                  </a:lnTo>
                  <a:lnTo>
                    <a:pt x="13932" y="3260"/>
                  </a:lnTo>
                  <a:lnTo>
                    <a:pt x="14140" y="3203"/>
                  </a:lnTo>
                  <a:lnTo>
                    <a:pt x="14406" y="3128"/>
                  </a:lnTo>
                  <a:lnTo>
                    <a:pt x="14557" y="3071"/>
                  </a:lnTo>
                  <a:lnTo>
                    <a:pt x="14690" y="2995"/>
                  </a:lnTo>
                  <a:close/>
                  <a:moveTo>
                    <a:pt x="1043" y="1839"/>
                  </a:moveTo>
                  <a:lnTo>
                    <a:pt x="1138" y="1877"/>
                  </a:lnTo>
                  <a:lnTo>
                    <a:pt x="1233" y="1915"/>
                  </a:lnTo>
                  <a:lnTo>
                    <a:pt x="1309" y="1971"/>
                  </a:lnTo>
                  <a:lnTo>
                    <a:pt x="1366" y="2047"/>
                  </a:lnTo>
                  <a:lnTo>
                    <a:pt x="1422" y="2161"/>
                  </a:lnTo>
                  <a:lnTo>
                    <a:pt x="1441" y="2294"/>
                  </a:lnTo>
                  <a:lnTo>
                    <a:pt x="1441" y="2445"/>
                  </a:lnTo>
                  <a:lnTo>
                    <a:pt x="1422" y="2654"/>
                  </a:lnTo>
                  <a:lnTo>
                    <a:pt x="1422" y="2767"/>
                  </a:lnTo>
                  <a:lnTo>
                    <a:pt x="1441" y="2862"/>
                  </a:lnTo>
                  <a:lnTo>
                    <a:pt x="1479" y="2938"/>
                  </a:lnTo>
                  <a:lnTo>
                    <a:pt x="1536" y="3014"/>
                  </a:lnTo>
                  <a:lnTo>
                    <a:pt x="1593" y="3090"/>
                  </a:lnTo>
                  <a:lnTo>
                    <a:pt x="1688" y="3147"/>
                  </a:lnTo>
                  <a:lnTo>
                    <a:pt x="1858" y="3222"/>
                  </a:lnTo>
                  <a:lnTo>
                    <a:pt x="1953" y="3241"/>
                  </a:lnTo>
                  <a:lnTo>
                    <a:pt x="2029" y="3241"/>
                  </a:lnTo>
                  <a:lnTo>
                    <a:pt x="2256" y="3222"/>
                  </a:lnTo>
                  <a:lnTo>
                    <a:pt x="2484" y="3203"/>
                  </a:lnTo>
                  <a:lnTo>
                    <a:pt x="2598" y="3184"/>
                  </a:lnTo>
                  <a:lnTo>
                    <a:pt x="2711" y="3203"/>
                  </a:lnTo>
                  <a:lnTo>
                    <a:pt x="2825" y="3222"/>
                  </a:lnTo>
                  <a:lnTo>
                    <a:pt x="2939" y="3260"/>
                  </a:lnTo>
                  <a:lnTo>
                    <a:pt x="3033" y="3317"/>
                  </a:lnTo>
                  <a:lnTo>
                    <a:pt x="3128" y="3374"/>
                  </a:lnTo>
                  <a:lnTo>
                    <a:pt x="3204" y="3450"/>
                  </a:lnTo>
                  <a:lnTo>
                    <a:pt x="3356" y="3620"/>
                  </a:lnTo>
                  <a:lnTo>
                    <a:pt x="3488" y="3829"/>
                  </a:lnTo>
                  <a:lnTo>
                    <a:pt x="3602" y="4037"/>
                  </a:lnTo>
                  <a:lnTo>
                    <a:pt x="3811" y="4454"/>
                  </a:lnTo>
                  <a:lnTo>
                    <a:pt x="3905" y="4644"/>
                  </a:lnTo>
                  <a:lnTo>
                    <a:pt x="3981" y="4758"/>
                  </a:lnTo>
                  <a:lnTo>
                    <a:pt x="4038" y="4852"/>
                  </a:lnTo>
                  <a:lnTo>
                    <a:pt x="4133" y="4928"/>
                  </a:lnTo>
                  <a:lnTo>
                    <a:pt x="4228" y="5004"/>
                  </a:lnTo>
                  <a:lnTo>
                    <a:pt x="4322" y="5042"/>
                  </a:lnTo>
                  <a:lnTo>
                    <a:pt x="4436" y="5061"/>
                  </a:lnTo>
                  <a:lnTo>
                    <a:pt x="4531" y="5042"/>
                  </a:lnTo>
                  <a:lnTo>
                    <a:pt x="4701" y="5004"/>
                  </a:lnTo>
                  <a:lnTo>
                    <a:pt x="4872" y="4947"/>
                  </a:lnTo>
                  <a:lnTo>
                    <a:pt x="5024" y="4890"/>
                  </a:lnTo>
                  <a:lnTo>
                    <a:pt x="5175" y="4871"/>
                  </a:lnTo>
                  <a:lnTo>
                    <a:pt x="5308" y="4890"/>
                  </a:lnTo>
                  <a:lnTo>
                    <a:pt x="5422" y="4947"/>
                  </a:lnTo>
                  <a:lnTo>
                    <a:pt x="5554" y="5061"/>
                  </a:lnTo>
                  <a:lnTo>
                    <a:pt x="5668" y="5250"/>
                  </a:lnTo>
                  <a:lnTo>
                    <a:pt x="5763" y="5440"/>
                  </a:lnTo>
                  <a:lnTo>
                    <a:pt x="5839" y="5648"/>
                  </a:lnTo>
                  <a:lnTo>
                    <a:pt x="5914" y="5857"/>
                  </a:lnTo>
                  <a:lnTo>
                    <a:pt x="5971" y="5952"/>
                  </a:lnTo>
                  <a:lnTo>
                    <a:pt x="6047" y="6046"/>
                  </a:lnTo>
                  <a:lnTo>
                    <a:pt x="6199" y="6198"/>
                  </a:lnTo>
                  <a:lnTo>
                    <a:pt x="6369" y="6312"/>
                  </a:lnTo>
                  <a:lnTo>
                    <a:pt x="6540" y="6369"/>
                  </a:lnTo>
                  <a:lnTo>
                    <a:pt x="6710" y="6388"/>
                  </a:lnTo>
                  <a:lnTo>
                    <a:pt x="6900" y="6369"/>
                  </a:lnTo>
                  <a:lnTo>
                    <a:pt x="7108" y="6312"/>
                  </a:lnTo>
                  <a:lnTo>
                    <a:pt x="7393" y="6217"/>
                  </a:lnTo>
                  <a:lnTo>
                    <a:pt x="7620" y="6103"/>
                  </a:lnTo>
                  <a:lnTo>
                    <a:pt x="7886" y="6009"/>
                  </a:lnTo>
                  <a:lnTo>
                    <a:pt x="8018" y="5971"/>
                  </a:lnTo>
                  <a:lnTo>
                    <a:pt x="8189" y="5952"/>
                  </a:lnTo>
                  <a:lnTo>
                    <a:pt x="8530" y="5952"/>
                  </a:lnTo>
                  <a:lnTo>
                    <a:pt x="8757" y="5990"/>
                  </a:lnTo>
                  <a:lnTo>
                    <a:pt x="8966" y="6009"/>
                  </a:lnTo>
                  <a:lnTo>
                    <a:pt x="9193" y="6027"/>
                  </a:lnTo>
                  <a:lnTo>
                    <a:pt x="9364" y="6009"/>
                  </a:lnTo>
                  <a:lnTo>
                    <a:pt x="9497" y="5990"/>
                  </a:lnTo>
                  <a:lnTo>
                    <a:pt x="9629" y="5933"/>
                  </a:lnTo>
                  <a:lnTo>
                    <a:pt x="9743" y="5876"/>
                  </a:lnTo>
                  <a:lnTo>
                    <a:pt x="9838" y="5781"/>
                  </a:lnTo>
                  <a:lnTo>
                    <a:pt x="9932" y="5686"/>
                  </a:lnTo>
                  <a:lnTo>
                    <a:pt x="9989" y="5592"/>
                  </a:lnTo>
                  <a:lnTo>
                    <a:pt x="10122" y="5326"/>
                  </a:lnTo>
                  <a:lnTo>
                    <a:pt x="10179" y="5231"/>
                  </a:lnTo>
                  <a:lnTo>
                    <a:pt x="10236" y="5156"/>
                  </a:lnTo>
                  <a:lnTo>
                    <a:pt x="10312" y="5080"/>
                  </a:lnTo>
                  <a:lnTo>
                    <a:pt x="10406" y="5023"/>
                  </a:lnTo>
                  <a:lnTo>
                    <a:pt x="10406" y="5080"/>
                  </a:lnTo>
                  <a:lnTo>
                    <a:pt x="10425" y="5137"/>
                  </a:lnTo>
                  <a:lnTo>
                    <a:pt x="10444" y="5175"/>
                  </a:lnTo>
                  <a:lnTo>
                    <a:pt x="10501" y="5212"/>
                  </a:lnTo>
                  <a:lnTo>
                    <a:pt x="10918" y="5364"/>
                  </a:lnTo>
                  <a:lnTo>
                    <a:pt x="11335" y="5516"/>
                  </a:lnTo>
                  <a:lnTo>
                    <a:pt x="10823" y="5857"/>
                  </a:lnTo>
                  <a:lnTo>
                    <a:pt x="10293" y="6198"/>
                  </a:lnTo>
                  <a:lnTo>
                    <a:pt x="9762" y="6501"/>
                  </a:lnTo>
                  <a:lnTo>
                    <a:pt x="9231" y="6767"/>
                  </a:lnTo>
                  <a:lnTo>
                    <a:pt x="8966" y="6880"/>
                  </a:lnTo>
                  <a:lnTo>
                    <a:pt x="8701" y="6975"/>
                  </a:lnTo>
                  <a:lnTo>
                    <a:pt x="8435" y="7070"/>
                  </a:lnTo>
                  <a:lnTo>
                    <a:pt x="8151" y="7146"/>
                  </a:lnTo>
                  <a:lnTo>
                    <a:pt x="7886" y="7203"/>
                  </a:lnTo>
                  <a:lnTo>
                    <a:pt x="7601" y="7259"/>
                  </a:lnTo>
                  <a:lnTo>
                    <a:pt x="7336" y="7278"/>
                  </a:lnTo>
                  <a:lnTo>
                    <a:pt x="7052" y="7297"/>
                  </a:lnTo>
                  <a:lnTo>
                    <a:pt x="6786" y="7278"/>
                  </a:lnTo>
                  <a:lnTo>
                    <a:pt x="6521" y="7259"/>
                  </a:lnTo>
                  <a:lnTo>
                    <a:pt x="6237" y="7203"/>
                  </a:lnTo>
                  <a:lnTo>
                    <a:pt x="5971" y="7146"/>
                  </a:lnTo>
                  <a:lnTo>
                    <a:pt x="5687" y="7051"/>
                  </a:lnTo>
                  <a:lnTo>
                    <a:pt x="5403" y="6956"/>
                  </a:lnTo>
                  <a:lnTo>
                    <a:pt x="5137" y="6824"/>
                  </a:lnTo>
                  <a:lnTo>
                    <a:pt x="4853" y="6672"/>
                  </a:lnTo>
                  <a:lnTo>
                    <a:pt x="4436" y="6407"/>
                  </a:lnTo>
                  <a:lnTo>
                    <a:pt x="4019" y="6122"/>
                  </a:lnTo>
                  <a:lnTo>
                    <a:pt x="3621" y="5838"/>
                  </a:lnTo>
                  <a:lnTo>
                    <a:pt x="3242" y="5535"/>
                  </a:lnTo>
                  <a:lnTo>
                    <a:pt x="3450" y="5592"/>
                  </a:lnTo>
                  <a:lnTo>
                    <a:pt x="3678" y="5648"/>
                  </a:lnTo>
                  <a:lnTo>
                    <a:pt x="3905" y="5667"/>
                  </a:lnTo>
                  <a:lnTo>
                    <a:pt x="4417" y="5667"/>
                  </a:lnTo>
                  <a:lnTo>
                    <a:pt x="4682" y="5648"/>
                  </a:lnTo>
                  <a:lnTo>
                    <a:pt x="4929" y="5611"/>
                  </a:lnTo>
                  <a:lnTo>
                    <a:pt x="5175" y="5554"/>
                  </a:lnTo>
                  <a:lnTo>
                    <a:pt x="5232" y="5535"/>
                  </a:lnTo>
                  <a:lnTo>
                    <a:pt x="5270" y="5478"/>
                  </a:lnTo>
                  <a:lnTo>
                    <a:pt x="5289" y="5440"/>
                  </a:lnTo>
                  <a:lnTo>
                    <a:pt x="5289" y="5383"/>
                  </a:lnTo>
                  <a:lnTo>
                    <a:pt x="5270" y="5326"/>
                  </a:lnTo>
                  <a:lnTo>
                    <a:pt x="5232" y="5269"/>
                  </a:lnTo>
                  <a:lnTo>
                    <a:pt x="5194" y="5250"/>
                  </a:lnTo>
                  <a:lnTo>
                    <a:pt x="5137" y="5231"/>
                  </a:lnTo>
                  <a:lnTo>
                    <a:pt x="5099" y="5231"/>
                  </a:lnTo>
                  <a:lnTo>
                    <a:pt x="4644" y="5307"/>
                  </a:lnTo>
                  <a:lnTo>
                    <a:pt x="4417" y="5326"/>
                  </a:lnTo>
                  <a:lnTo>
                    <a:pt x="4171" y="5345"/>
                  </a:lnTo>
                  <a:lnTo>
                    <a:pt x="3905" y="5326"/>
                  </a:lnTo>
                  <a:lnTo>
                    <a:pt x="3640" y="5288"/>
                  </a:lnTo>
                  <a:lnTo>
                    <a:pt x="3375" y="5231"/>
                  </a:lnTo>
                  <a:lnTo>
                    <a:pt x="3128" y="5137"/>
                  </a:lnTo>
                  <a:lnTo>
                    <a:pt x="3033" y="5080"/>
                  </a:lnTo>
                  <a:lnTo>
                    <a:pt x="2958" y="5004"/>
                  </a:lnTo>
                  <a:lnTo>
                    <a:pt x="2901" y="4909"/>
                  </a:lnTo>
                  <a:lnTo>
                    <a:pt x="2863" y="4814"/>
                  </a:lnTo>
                  <a:lnTo>
                    <a:pt x="2825" y="4701"/>
                  </a:lnTo>
                  <a:lnTo>
                    <a:pt x="2806" y="4587"/>
                  </a:lnTo>
                  <a:lnTo>
                    <a:pt x="2768" y="4322"/>
                  </a:lnTo>
                  <a:lnTo>
                    <a:pt x="2768" y="3791"/>
                  </a:lnTo>
                  <a:lnTo>
                    <a:pt x="2749" y="3564"/>
                  </a:lnTo>
                  <a:lnTo>
                    <a:pt x="2730" y="3469"/>
                  </a:lnTo>
                  <a:lnTo>
                    <a:pt x="2711" y="3374"/>
                  </a:lnTo>
                  <a:lnTo>
                    <a:pt x="2673" y="3317"/>
                  </a:lnTo>
                  <a:lnTo>
                    <a:pt x="2654" y="3279"/>
                  </a:lnTo>
                  <a:lnTo>
                    <a:pt x="2598" y="3260"/>
                  </a:lnTo>
                  <a:lnTo>
                    <a:pt x="2541" y="3241"/>
                  </a:lnTo>
                  <a:lnTo>
                    <a:pt x="2503" y="3241"/>
                  </a:lnTo>
                  <a:lnTo>
                    <a:pt x="2427" y="3260"/>
                  </a:lnTo>
                  <a:lnTo>
                    <a:pt x="2389" y="3298"/>
                  </a:lnTo>
                  <a:lnTo>
                    <a:pt x="2351" y="3336"/>
                  </a:lnTo>
                  <a:lnTo>
                    <a:pt x="2351" y="3355"/>
                  </a:lnTo>
                  <a:lnTo>
                    <a:pt x="2332" y="3431"/>
                  </a:lnTo>
                  <a:lnTo>
                    <a:pt x="2332" y="3507"/>
                  </a:lnTo>
                  <a:lnTo>
                    <a:pt x="2370" y="3564"/>
                  </a:lnTo>
                  <a:lnTo>
                    <a:pt x="2427" y="3601"/>
                  </a:lnTo>
                  <a:lnTo>
                    <a:pt x="2446" y="3753"/>
                  </a:lnTo>
                  <a:lnTo>
                    <a:pt x="2465" y="3943"/>
                  </a:lnTo>
                  <a:lnTo>
                    <a:pt x="2465" y="4322"/>
                  </a:lnTo>
                  <a:lnTo>
                    <a:pt x="2484" y="4492"/>
                  </a:lnTo>
                  <a:lnTo>
                    <a:pt x="2503" y="4682"/>
                  </a:lnTo>
                  <a:lnTo>
                    <a:pt x="2522" y="4852"/>
                  </a:lnTo>
                  <a:lnTo>
                    <a:pt x="2579" y="5023"/>
                  </a:lnTo>
                  <a:lnTo>
                    <a:pt x="2579" y="5023"/>
                  </a:lnTo>
                  <a:lnTo>
                    <a:pt x="2294" y="4796"/>
                  </a:lnTo>
                  <a:lnTo>
                    <a:pt x="1783" y="4416"/>
                  </a:lnTo>
                  <a:lnTo>
                    <a:pt x="1536" y="4227"/>
                  </a:lnTo>
                  <a:lnTo>
                    <a:pt x="1328" y="4018"/>
                  </a:lnTo>
                  <a:lnTo>
                    <a:pt x="1252" y="3905"/>
                  </a:lnTo>
                  <a:lnTo>
                    <a:pt x="1176" y="3791"/>
                  </a:lnTo>
                  <a:lnTo>
                    <a:pt x="1100" y="3658"/>
                  </a:lnTo>
                  <a:lnTo>
                    <a:pt x="1062" y="3526"/>
                  </a:lnTo>
                  <a:lnTo>
                    <a:pt x="1024" y="3393"/>
                  </a:lnTo>
                  <a:lnTo>
                    <a:pt x="1005" y="3222"/>
                  </a:lnTo>
                  <a:lnTo>
                    <a:pt x="1005" y="3052"/>
                  </a:lnTo>
                  <a:lnTo>
                    <a:pt x="1024" y="2881"/>
                  </a:lnTo>
                  <a:lnTo>
                    <a:pt x="1062" y="2616"/>
                  </a:lnTo>
                  <a:lnTo>
                    <a:pt x="1081" y="2369"/>
                  </a:lnTo>
                  <a:lnTo>
                    <a:pt x="1081" y="2123"/>
                  </a:lnTo>
                  <a:lnTo>
                    <a:pt x="1043" y="1877"/>
                  </a:lnTo>
                  <a:lnTo>
                    <a:pt x="1043" y="1839"/>
                  </a:lnTo>
                  <a:close/>
                  <a:moveTo>
                    <a:pt x="15353" y="0"/>
                  </a:moveTo>
                  <a:lnTo>
                    <a:pt x="15296" y="19"/>
                  </a:lnTo>
                  <a:lnTo>
                    <a:pt x="15258" y="38"/>
                  </a:lnTo>
                  <a:lnTo>
                    <a:pt x="15239" y="95"/>
                  </a:lnTo>
                  <a:lnTo>
                    <a:pt x="15221" y="133"/>
                  </a:lnTo>
                  <a:lnTo>
                    <a:pt x="15221" y="190"/>
                  </a:lnTo>
                  <a:lnTo>
                    <a:pt x="15239" y="247"/>
                  </a:lnTo>
                  <a:lnTo>
                    <a:pt x="15277" y="304"/>
                  </a:lnTo>
                  <a:lnTo>
                    <a:pt x="15334" y="341"/>
                  </a:lnTo>
                  <a:lnTo>
                    <a:pt x="15486" y="417"/>
                  </a:lnTo>
                  <a:lnTo>
                    <a:pt x="15619" y="512"/>
                  </a:lnTo>
                  <a:lnTo>
                    <a:pt x="15732" y="626"/>
                  </a:lnTo>
                  <a:lnTo>
                    <a:pt x="15808" y="739"/>
                  </a:lnTo>
                  <a:lnTo>
                    <a:pt x="15846" y="872"/>
                  </a:lnTo>
                  <a:lnTo>
                    <a:pt x="15884" y="986"/>
                  </a:lnTo>
                  <a:lnTo>
                    <a:pt x="15884" y="1119"/>
                  </a:lnTo>
                  <a:lnTo>
                    <a:pt x="15846" y="1251"/>
                  </a:lnTo>
                  <a:lnTo>
                    <a:pt x="15808" y="1384"/>
                  </a:lnTo>
                  <a:lnTo>
                    <a:pt x="15751" y="1498"/>
                  </a:lnTo>
                  <a:lnTo>
                    <a:pt x="15656" y="1611"/>
                  </a:lnTo>
                  <a:lnTo>
                    <a:pt x="15562" y="1706"/>
                  </a:lnTo>
                  <a:lnTo>
                    <a:pt x="15448" y="1782"/>
                  </a:lnTo>
                  <a:lnTo>
                    <a:pt x="15315" y="1839"/>
                  </a:lnTo>
                  <a:lnTo>
                    <a:pt x="15183" y="1877"/>
                  </a:lnTo>
                  <a:lnTo>
                    <a:pt x="15012" y="1896"/>
                  </a:lnTo>
                  <a:lnTo>
                    <a:pt x="14955" y="1915"/>
                  </a:lnTo>
                  <a:lnTo>
                    <a:pt x="14898" y="1952"/>
                  </a:lnTo>
                  <a:lnTo>
                    <a:pt x="14860" y="2009"/>
                  </a:lnTo>
                  <a:lnTo>
                    <a:pt x="14860" y="2066"/>
                  </a:lnTo>
                  <a:lnTo>
                    <a:pt x="14860" y="2218"/>
                  </a:lnTo>
                  <a:lnTo>
                    <a:pt x="14822" y="2351"/>
                  </a:lnTo>
                  <a:lnTo>
                    <a:pt x="14785" y="2445"/>
                  </a:lnTo>
                  <a:lnTo>
                    <a:pt x="14709" y="2559"/>
                  </a:lnTo>
                  <a:lnTo>
                    <a:pt x="14633" y="2635"/>
                  </a:lnTo>
                  <a:lnTo>
                    <a:pt x="14538" y="2711"/>
                  </a:lnTo>
                  <a:lnTo>
                    <a:pt x="14424" y="2767"/>
                  </a:lnTo>
                  <a:lnTo>
                    <a:pt x="14292" y="2824"/>
                  </a:lnTo>
                  <a:lnTo>
                    <a:pt x="14045" y="2900"/>
                  </a:lnTo>
                  <a:lnTo>
                    <a:pt x="13780" y="2976"/>
                  </a:lnTo>
                  <a:lnTo>
                    <a:pt x="13515" y="3014"/>
                  </a:lnTo>
                  <a:lnTo>
                    <a:pt x="13306" y="3090"/>
                  </a:lnTo>
                  <a:lnTo>
                    <a:pt x="13136" y="3166"/>
                  </a:lnTo>
                  <a:lnTo>
                    <a:pt x="12965" y="3279"/>
                  </a:lnTo>
                  <a:lnTo>
                    <a:pt x="12832" y="3412"/>
                  </a:lnTo>
                  <a:lnTo>
                    <a:pt x="12700" y="3545"/>
                  </a:lnTo>
                  <a:lnTo>
                    <a:pt x="12377" y="3886"/>
                  </a:lnTo>
                  <a:lnTo>
                    <a:pt x="12207" y="4037"/>
                  </a:lnTo>
                  <a:lnTo>
                    <a:pt x="12036" y="4151"/>
                  </a:lnTo>
                  <a:lnTo>
                    <a:pt x="11847" y="4265"/>
                  </a:lnTo>
                  <a:lnTo>
                    <a:pt x="11657" y="4360"/>
                  </a:lnTo>
                  <a:lnTo>
                    <a:pt x="11430" y="4416"/>
                  </a:lnTo>
                  <a:lnTo>
                    <a:pt x="11183" y="4454"/>
                  </a:lnTo>
                  <a:lnTo>
                    <a:pt x="10729" y="4511"/>
                  </a:lnTo>
                  <a:lnTo>
                    <a:pt x="10482" y="4549"/>
                  </a:lnTo>
                  <a:lnTo>
                    <a:pt x="10368" y="4587"/>
                  </a:lnTo>
                  <a:lnTo>
                    <a:pt x="10274" y="4644"/>
                  </a:lnTo>
                  <a:lnTo>
                    <a:pt x="10160" y="4720"/>
                  </a:lnTo>
                  <a:lnTo>
                    <a:pt x="10065" y="4796"/>
                  </a:lnTo>
                  <a:lnTo>
                    <a:pt x="9970" y="4871"/>
                  </a:lnTo>
                  <a:lnTo>
                    <a:pt x="9914" y="4985"/>
                  </a:lnTo>
                  <a:lnTo>
                    <a:pt x="9819" y="5194"/>
                  </a:lnTo>
                  <a:lnTo>
                    <a:pt x="9705" y="5345"/>
                  </a:lnTo>
                  <a:lnTo>
                    <a:pt x="9591" y="5478"/>
                  </a:lnTo>
                  <a:lnTo>
                    <a:pt x="9478" y="5573"/>
                  </a:lnTo>
                  <a:lnTo>
                    <a:pt x="9364" y="5629"/>
                  </a:lnTo>
                  <a:lnTo>
                    <a:pt x="9231" y="5667"/>
                  </a:lnTo>
                  <a:lnTo>
                    <a:pt x="9099" y="5686"/>
                  </a:lnTo>
                  <a:lnTo>
                    <a:pt x="8966" y="5705"/>
                  </a:lnTo>
                  <a:lnTo>
                    <a:pt x="8757" y="5686"/>
                  </a:lnTo>
                  <a:lnTo>
                    <a:pt x="8549" y="5667"/>
                  </a:lnTo>
                  <a:lnTo>
                    <a:pt x="8321" y="5648"/>
                  </a:lnTo>
                  <a:lnTo>
                    <a:pt x="8113" y="5629"/>
                  </a:lnTo>
                  <a:lnTo>
                    <a:pt x="7923" y="5648"/>
                  </a:lnTo>
                  <a:lnTo>
                    <a:pt x="7734" y="5686"/>
                  </a:lnTo>
                  <a:lnTo>
                    <a:pt x="7544" y="5762"/>
                  </a:lnTo>
                  <a:lnTo>
                    <a:pt x="7203" y="5933"/>
                  </a:lnTo>
                  <a:lnTo>
                    <a:pt x="7071" y="5990"/>
                  </a:lnTo>
                  <a:lnTo>
                    <a:pt x="6938" y="6027"/>
                  </a:lnTo>
                  <a:lnTo>
                    <a:pt x="6824" y="6046"/>
                  </a:lnTo>
                  <a:lnTo>
                    <a:pt x="6729" y="6065"/>
                  </a:lnTo>
                  <a:lnTo>
                    <a:pt x="6616" y="6046"/>
                  </a:lnTo>
                  <a:lnTo>
                    <a:pt x="6521" y="6027"/>
                  </a:lnTo>
                  <a:lnTo>
                    <a:pt x="6445" y="5971"/>
                  </a:lnTo>
                  <a:lnTo>
                    <a:pt x="6369" y="5914"/>
                  </a:lnTo>
                  <a:lnTo>
                    <a:pt x="6312" y="5857"/>
                  </a:lnTo>
                  <a:lnTo>
                    <a:pt x="6256" y="5781"/>
                  </a:lnTo>
                  <a:lnTo>
                    <a:pt x="6161" y="5592"/>
                  </a:lnTo>
                  <a:lnTo>
                    <a:pt x="6009" y="5194"/>
                  </a:lnTo>
                  <a:lnTo>
                    <a:pt x="5933" y="5023"/>
                  </a:lnTo>
                  <a:lnTo>
                    <a:pt x="5820" y="4871"/>
                  </a:lnTo>
                  <a:lnTo>
                    <a:pt x="5706" y="4739"/>
                  </a:lnTo>
                  <a:lnTo>
                    <a:pt x="5573" y="4644"/>
                  </a:lnTo>
                  <a:lnTo>
                    <a:pt x="5441" y="4568"/>
                  </a:lnTo>
                  <a:lnTo>
                    <a:pt x="5270" y="4530"/>
                  </a:lnTo>
                  <a:lnTo>
                    <a:pt x="5194" y="4511"/>
                  </a:lnTo>
                  <a:lnTo>
                    <a:pt x="5118" y="4530"/>
                  </a:lnTo>
                  <a:lnTo>
                    <a:pt x="5024" y="4549"/>
                  </a:lnTo>
                  <a:lnTo>
                    <a:pt x="4853" y="4606"/>
                  </a:lnTo>
                  <a:lnTo>
                    <a:pt x="4682" y="4682"/>
                  </a:lnTo>
                  <a:lnTo>
                    <a:pt x="4607" y="4701"/>
                  </a:lnTo>
                  <a:lnTo>
                    <a:pt x="4436" y="4701"/>
                  </a:lnTo>
                  <a:lnTo>
                    <a:pt x="4360" y="4663"/>
                  </a:lnTo>
                  <a:lnTo>
                    <a:pt x="4284" y="4606"/>
                  </a:lnTo>
                  <a:lnTo>
                    <a:pt x="4228" y="4530"/>
                  </a:lnTo>
                  <a:lnTo>
                    <a:pt x="4095" y="4322"/>
                  </a:lnTo>
                  <a:lnTo>
                    <a:pt x="3981" y="4075"/>
                  </a:lnTo>
                  <a:lnTo>
                    <a:pt x="3848" y="3829"/>
                  </a:lnTo>
                  <a:lnTo>
                    <a:pt x="3716" y="3582"/>
                  </a:lnTo>
                  <a:lnTo>
                    <a:pt x="3564" y="3336"/>
                  </a:lnTo>
                  <a:lnTo>
                    <a:pt x="3488" y="3222"/>
                  </a:lnTo>
                  <a:lnTo>
                    <a:pt x="3394" y="3128"/>
                  </a:lnTo>
                  <a:lnTo>
                    <a:pt x="3299" y="3052"/>
                  </a:lnTo>
                  <a:lnTo>
                    <a:pt x="3185" y="2976"/>
                  </a:lnTo>
                  <a:lnTo>
                    <a:pt x="3052" y="2938"/>
                  </a:lnTo>
                  <a:lnTo>
                    <a:pt x="2920" y="2900"/>
                  </a:lnTo>
                  <a:lnTo>
                    <a:pt x="2768" y="2881"/>
                  </a:lnTo>
                  <a:lnTo>
                    <a:pt x="2598" y="2862"/>
                  </a:lnTo>
                  <a:lnTo>
                    <a:pt x="2351" y="2881"/>
                  </a:lnTo>
                  <a:lnTo>
                    <a:pt x="2086" y="2900"/>
                  </a:lnTo>
                  <a:lnTo>
                    <a:pt x="2048" y="2919"/>
                  </a:lnTo>
                  <a:lnTo>
                    <a:pt x="1972" y="2900"/>
                  </a:lnTo>
                  <a:lnTo>
                    <a:pt x="1915" y="2881"/>
                  </a:lnTo>
                  <a:lnTo>
                    <a:pt x="1877" y="2843"/>
                  </a:lnTo>
                  <a:lnTo>
                    <a:pt x="1839" y="2786"/>
                  </a:lnTo>
                  <a:lnTo>
                    <a:pt x="1801" y="2654"/>
                  </a:lnTo>
                  <a:lnTo>
                    <a:pt x="1801" y="2483"/>
                  </a:lnTo>
                  <a:lnTo>
                    <a:pt x="1820" y="2161"/>
                  </a:lnTo>
                  <a:lnTo>
                    <a:pt x="1820" y="2028"/>
                  </a:lnTo>
                  <a:lnTo>
                    <a:pt x="1801" y="1915"/>
                  </a:lnTo>
                  <a:lnTo>
                    <a:pt x="1726" y="1801"/>
                  </a:lnTo>
                  <a:lnTo>
                    <a:pt x="1650" y="1706"/>
                  </a:lnTo>
                  <a:lnTo>
                    <a:pt x="1555" y="1630"/>
                  </a:lnTo>
                  <a:lnTo>
                    <a:pt x="1441" y="1573"/>
                  </a:lnTo>
                  <a:lnTo>
                    <a:pt x="1366" y="1536"/>
                  </a:lnTo>
                  <a:lnTo>
                    <a:pt x="1271" y="1517"/>
                  </a:lnTo>
                  <a:lnTo>
                    <a:pt x="1081" y="1479"/>
                  </a:lnTo>
                  <a:lnTo>
                    <a:pt x="911" y="1441"/>
                  </a:lnTo>
                  <a:lnTo>
                    <a:pt x="797" y="1441"/>
                  </a:lnTo>
                  <a:lnTo>
                    <a:pt x="702" y="1384"/>
                  </a:lnTo>
                  <a:lnTo>
                    <a:pt x="645" y="1327"/>
                  </a:lnTo>
                  <a:lnTo>
                    <a:pt x="607" y="1251"/>
                  </a:lnTo>
                  <a:lnTo>
                    <a:pt x="588" y="1137"/>
                  </a:lnTo>
                  <a:lnTo>
                    <a:pt x="607" y="1005"/>
                  </a:lnTo>
                  <a:lnTo>
                    <a:pt x="645" y="853"/>
                  </a:lnTo>
                  <a:lnTo>
                    <a:pt x="721" y="664"/>
                  </a:lnTo>
                  <a:lnTo>
                    <a:pt x="797" y="645"/>
                  </a:lnTo>
                  <a:lnTo>
                    <a:pt x="835" y="607"/>
                  </a:lnTo>
                  <a:lnTo>
                    <a:pt x="873" y="550"/>
                  </a:lnTo>
                  <a:lnTo>
                    <a:pt x="873" y="493"/>
                  </a:lnTo>
                  <a:lnTo>
                    <a:pt x="873" y="436"/>
                  </a:lnTo>
                  <a:lnTo>
                    <a:pt x="854" y="379"/>
                  </a:lnTo>
                  <a:lnTo>
                    <a:pt x="797" y="341"/>
                  </a:lnTo>
                  <a:lnTo>
                    <a:pt x="607" y="341"/>
                  </a:lnTo>
                  <a:lnTo>
                    <a:pt x="494" y="379"/>
                  </a:lnTo>
                  <a:lnTo>
                    <a:pt x="399" y="417"/>
                  </a:lnTo>
                  <a:lnTo>
                    <a:pt x="304" y="474"/>
                  </a:lnTo>
                  <a:lnTo>
                    <a:pt x="228" y="550"/>
                  </a:lnTo>
                  <a:lnTo>
                    <a:pt x="153" y="626"/>
                  </a:lnTo>
                  <a:lnTo>
                    <a:pt x="96" y="721"/>
                  </a:lnTo>
                  <a:lnTo>
                    <a:pt x="58" y="815"/>
                  </a:lnTo>
                  <a:lnTo>
                    <a:pt x="20" y="910"/>
                  </a:lnTo>
                  <a:lnTo>
                    <a:pt x="1" y="1005"/>
                  </a:lnTo>
                  <a:lnTo>
                    <a:pt x="1" y="1100"/>
                  </a:lnTo>
                  <a:lnTo>
                    <a:pt x="20" y="1213"/>
                  </a:lnTo>
                  <a:lnTo>
                    <a:pt x="58" y="1308"/>
                  </a:lnTo>
                  <a:lnTo>
                    <a:pt x="115" y="1403"/>
                  </a:lnTo>
                  <a:lnTo>
                    <a:pt x="190" y="1498"/>
                  </a:lnTo>
                  <a:lnTo>
                    <a:pt x="285" y="1573"/>
                  </a:lnTo>
                  <a:lnTo>
                    <a:pt x="399" y="1649"/>
                  </a:lnTo>
                  <a:lnTo>
                    <a:pt x="532" y="1706"/>
                  </a:lnTo>
                  <a:lnTo>
                    <a:pt x="664" y="1763"/>
                  </a:lnTo>
                  <a:lnTo>
                    <a:pt x="797" y="1782"/>
                  </a:lnTo>
                  <a:lnTo>
                    <a:pt x="778" y="1820"/>
                  </a:lnTo>
                  <a:lnTo>
                    <a:pt x="740" y="1858"/>
                  </a:lnTo>
                  <a:lnTo>
                    <a:pt x="721" y="1896"/>
                  </a:lnTo>
                  <a:lnTo>
                    <a:pt x="740" y="1952"/>
                  </a:lnTo>
                  <a:lnTo>
                    <a:pt x="759" y="2161"/>
                  </a:lnTo>
                  <a:lnTo>
                    <a:pt x="740" y="2369"/>
                  </a:lnTo>
                  <a:lnTo>
                    <a:pt x="721" y="2559"/>
                  </a:lnTo>
                  <a:lnTo>
                    <a:pt x="683" y="2767"/>
                  </a:lnTo>
                  <a:lnTo>
                    <a:pt x="645" y="2976"/>
                  </a:lnTo>
                  <a:lnTo>
                    <a:pt x="626" y="3166"/>
                  </a:lnTo>
                  <a:lnTo>
                    <a:pt x="626" y="3374"/>
                  </a:lnTo>
                  <a:lnTo>
                    <a:pt x="664" y="3564"/>
                  </a:lnTo>
                  <a:lnTo>
                    <a:pt x="702" y="3715"/>
                  </a:lnTo>
                  <a:lnTo>
                    <a:pt x="778" y="3848"/>
                  </a:lnTo>
                  <a:lnTo>
                    <a:pt x="854" y="3981"/>
                  </a:lnTo>
                  <a:lnTo>
                    <a:pt x="930" y="4094"/>
                  </a:lnTo>
                  <a:lnTo>
                    <a:pt x="1024" y="4208"/>
                  </a:lnTo>
                  <a:lnTo>
                    <a:pt x="1138" y="4303"/>
                  </a:lnTo>
                  <a:lnTo>
                    <a:pt x="1366" y="4511"/>
                  </a:lnTo>
                  <a:lnTo>
                    <a:pt x="2237" y="5175"/>
                  </a:lnTo>
                  <a:lnTo>
                    <a:pt x="3109" y="5857"/>
                  </a:lnTo>
                  <a:lnTo>
                    <a:pt x="3545" y="6179"/>
                  </a:lnTo>
                  <a:lnTo>
                    <a:pt x="3981" y="6501"/>
                  </a:lnTo>
                  <a:lnTo>
                    <a:pt x="4436" y="6805"/>
                  </a:lnTo>
                  <a:lnTo>
                    <a:pt x="4910" y="7089"/>
                  </a:lnTo>
                  <a:lnTo>
                    <a:pt x="5175" y="7222"/>
                  </a:lnTo>
                  <a:lnTo>
                    <a:pt x="5441" y="7354"/>
                  </a:lnTo>
                  <a:lnTo>
                    <a:pt x="5706" y="7449"/>
                  </a:lnTo>
                  <a:lnTo>
                    <a:pt x="5952" y="7525"/>
                  </a:lnTo>
                  <a:lnTo>
                    <a:pt x="6218" y="7582"/>
                  </a:lnTo>
                  <a:lnTo>
                    <a:pt x="6483" y="7639"/>
                  </a:lnTo>
                  <a:lnTo>
                    <a:pt x="6748" y="7657"/>
                  </a:lnTo>
                  <a:lnTo>
                    <a:pt x="7298" y="7657"/>
                  </a:lnTo>
                  <a:lnTo>
                    <a:pt x="7601" y="7620"/>
                  </a:lnTo>
                  <a:lnTo>
                    <a:pt x="7886" y="7563"/>
                  </a:lnTo>
                  <a:lnTo>
                    <a:pt x="8189" y="7506"/>
                  </a:lnTo>
                  <a:lnTo>
                    <a:pt x="8473" y="7411"/>
                  </a:lnTo>
                  <a:lnTo>
                    <a:pt x="8776" y="7316"/>
                  </a:lnTo>
                  <a:lnTo>
                    <a:pt x="9061" y="7203"/>
                  </a:lnTo>
                  <a:lnTo>
                    <a:pt x="9345" y="7089"/>
                  </a:lnTo>
                  <a:lnTo>
                    <a:pt x="9914" y="6805"/>
                  </a:lnTo>
                  <a:lnTo>
                    <a:pt x="10463" y="6482"/>
                  </a:lnTo>
                  <a:lnTo>
                    <a:pt x="10994" y="6141"/>
                  </a:lnTo>
                  <a:lnTo>
                    <a:pt x="11525" y="5781"/>
                  </a:lnTo>
                  <a:lnTo>
                    <a:pt x="11562" y="5743"/>
                  </a:lnTo>
                  <a:lnTo>
                    <a:pt x="11581" y="5686"/>
                  </a:lnTo>
                  <a:lnTo>
                    <a:pt x="11600" y="5629"/>
                  </a:lnTo>
                  <a:lnTo>
                    <a:pt x="11581" y="5592"/>
                  </a:lnTo>
                  <a:lnTo>
                    <a:pt x="11998" y="5705"/>
                  </a:lnTo>
                  <a:lnTo>
                    <a:pt x="12321" y="5781"/>
                  </a:lnTo>
                  <a:lnTo>
                    <a:pt x="12510" y="5819"/>
                  </a:lnTo>
                  <a:lnTo>
                    <a:pt x="12700" y="5838"/>
                  </a:lnTo>
                  <a:lnTo>
                    <a:pt x="12813" y="5819"/>
                  </a:lnTo>
                  <a:lnTo>
                    <a:pt x="12927" y="5800"/>
                  </a:lnTo>
                  <a:lnTo>
                    <a:pt x="13098" y="5724"/>
                  </a:lnTo>
                  <a:lnTo>
                    <a:pt x="13230" y="5629"/>
                  </a:lnTo>
                  <a:lnTo>
                    <a:pt x="13344" y="5516"/>
                  </a:lnTo>
                  <a:lnTo>
                    <a:pt x="13439" y="5383"/>
                  </a:lnTo>
                  <a:lnTo>
                    <a:pt x="13515" y="5231"/>
                  </a:lnTo>
                  <a:lnTo>
                    <a:pt x="13572" y="5080"/>
                  </a:lnTo>
                  <a:lnTo>
                    <a:pt x="13628" y="4909"/>
                  </a:lnTo>
                  <a:lnTo>
                    <a:pt x="13666" y="4739"/>
                  </a:lnTo>
                  <a:lnTo>
                    <a:pt x="13704" y="4720"/>
                  </a:lnTo>
                  <a:lnTo>
                    <a:pt x="13837" y="4606"/>
                  </a:lnTo>
                  <a:lnTo>
                    <a:pt x="14007" y="4511"/>
                  </a:lnTo>
                  <a:lnTo>
                    <a:pt x="14349" y="4379"/>
                  </a:lnTo>
                  <a:lnTo>
                    <a:pt x="14538" y="4303"/>
                  </a:lnTo>
                  <a:lnTo>
                    <a:pt x="14690" y="4208"/>
                  </a:lnTo>
                  <a:lnTo>
                    <a:pt x="14822" y="4094"/>
                  </a:lnTo>
                  <a:lnTo>
                    <a:pt x="14898" y="4018"/>
                  </a:lnTo>
                  <a:lnTo>
                    <a:pt x="14955" y="3943"/>
                  </a:lnTo>
                  <a:lnTo>
                    <a:pt x="15031" y="3810"/>
                  </a:lnTo>
                  <a:lnTo>
                    <a:pt x="15088" y="3658"/>
                  </a:lnTo>
                  <a:lnTo>
                    <a:pt x="15107" y="3526"/>
                  </a:lnTo>
                  <a:lnTo>
                    <a:pt x="15126" y="3374"/>
                  </a:lnTo>
                  <a:lnTo>
                    <a:pt x="15126" y="3222"/>
                  </a:lnTo>
                  <a:lnTo>
                    <a:pt x="15088" y="3071"/>
                  </a:lnTo>
                  <a:lnTo>
                    <a:pt x="15031" y="2938"/>
                  </a:lnTo>
                  <a:lnTo>
                    <a:pt x="14974" y="2786"/>
                  </a:lnTo>
                  <a:lnTo>
                    <a:pt x="15069" y="2654"/>
                  </a:lnTo>
                  <a:lnTo>
                    <a:pt x="15107" y="2578"/>
                  </a:lnTo>
                  <a:lnTo>
                    <a:pt x="15145" y="2502"/>
                  </a:lnTo>
                  <a:lnTo>
                    <a:pt x="15202" y="2369"/>
                  </a:lnTo>
                  <a:lnTo>
                    <a:pt x="15277" y="2275"/>
                  </a:lnTo>
                  <a:lnTo>
                    <a:pt x="15353" y="2218"/>
                  </a:lnTo>
                  <a:lnTo>
                    <a:pt x="15448" y="2180"/>
                  </a:lnTo>
                  <a:lnTo>
                    <a:pt x="15656" y="2085"/>
                  </a:lnTo>
                  <a:lnTo>
                    <a:pt x="15770" y="2028"/>
                  </a:lnTo>
                  <a:lnTo>
                    <a:pt x="15884" y="1915"/>
                  </a:lnTo>
                  <a:lnTo>
                    <a:pt x="15979" y="1782"/>
                  </a:lnTo>
                  <a:lnTo>
                    <a:pt x="16073" y="1649"/>
                  </a:lnTo>
                  <a:lnTo>
                    <a:pt x="16130" y="1517"/>
                  </a:lnTo>
                  <a:lnTo>
                    <a:pt x="16187" y="1384"/>
                  </a:lnTo>
                  <a:lnTo>
                    <a:pt x="16206" y="1251"/>
                  </a:lnTo>
                  <a:lnTo>
                    <a:pt x="16225" y="1100"/>
                  </a:lnTo>
                  <a:lnTo>
                    <a:pt x="16206" y="967"/>
                  </a:lnTo>
                  <a:lnTo>
                    <a:pt x="16187" y="834"/>
                  </a:lnTo>
                  <a:lnTo>
                    <a:pt x="16149" y="702"/>
                  </a:lnTo>
                  <a:lnTo>
                    <a:pt x="16092" y="588"/>
                  </a:lnTo>
                  <a:lnTo>
                    <a:pt x="16017" y="474"/>
                  </a:lnTo>
                  <a:lnTo>
                    <a:pt x="15922" y="360"/>
                  </a:lnTo>
                  <a:lnTo>
                    <a:pt x="15808" y="266"/>
                  </a:lnTo>
                  <a:lnTo>
                    <a:pt x="15694" y="171"/>
                  </a:lnTo>
                  <a:lnTo>
                    <a:pt x="15562" y="76"/>
                  </a:lnTo>
                  <a:lnTo>
                    <a:pt x="15410" y="19"/>
                  </a:lnTo>
                  <a:lnTo>
                    <a:pt x="1535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99400" y="5145375"/>
              <a:ext cx="104275" cy="61625"/>
            </a:xfrm>
            <a:custGeom>
              <a:avLst/>
              <a:gdLst/>
              <a:ahLst/>
              <a:cxnLst/>
              <a:rect l="l" t="t" r="r" b="b"/>
              <a:pathLst>
                <a:path w="4171" h="2465" fill="none" extrusionOk="0">
                  <a:moveTo>
                    <a:pt x="1915" y="2465"/>
                  </a:moveTo>
                  <a:lnTo>
                    <a:pt x="1915" y="2465"/>
                  </a:lnTo>
                  <a:lnTo>
                    <a:pt x="1801" y="2465"/>
                  </a:lnTo>
                  <a:lnTo>
                    <a:pt x="1688" y="2446"/>
                  </a:lnTo>
                  <a:lnTo>
                    <a:pt x="1688" y="2446"/>
                  </a:lnTo>
                  <a:lnTo>
                    <a:pt x="1252" y="2332"/>
                  </a:lnTo>
                  <a:lnTo>
                    <a:pt x="835" y="2218"/>
                  </a:lnTo>
                  <a:lnTo>
                    <a:pt x="418" y="2067"/>
                  </a:lnTo>
                  <a:lnTo>
                    <a:pt x="1" y="1915"/>
                  </a:lnTo>
                  <a:lnTo>
                    <a:pt x="1" y="1915"/>
                  </a:lnTo>
                  <a:lnTo>
                    <a:pt x="190" y="1839"/>
                  </a:lnTo>
                  <a:lnTo>
                    <a:pt x="399" y="1783"/>
                  </a:lnTo>
                  <a:lnTo>
                    <a:pt x="835" y="1707"/>
                  </a:lnTo>
                  <a:lnTo>
                    <a:pt x="1252" y="1612"/>
                  </a:lnTo>
                  <a:lnTo>
                    <a:pt x="1422" y="1555"/>
                  </a:lnTo>
                  <a:lnTo>
                    <a:pt x="1593" y="1479"/>
                  </a:lnTo>
                  <a:lnTo>
                    <a:pt x="1593" y="1479"/>
                  </a:lnTo>
                  <a:lnTo>
                    <a:pt x="1745" y="1385"/>
                  </a:lnTo>
                  <a:lnTo>
                    <a:pt x="1896" y="1252"/>
                  </a:lnTo>
                  <a:lnTo>
                    <a:pt x="2048" y="1119"/>
                  </a:lnTo>
                  <a:lnTo>
                    <a:pt x="2180" y="968"/>
                  </a:lnTo>
                  <a:lnTo>
                    <a:pt x="2180" y="968"/>
                  </a:lnTo>
                  <a:lnTo>
                    <a:pt x="2313" y="816"/>
                  </a:lnTo>
                  <a:lnTo>
                    <a:pt x="2465" y="683"/>
                  </a:lnTo>
                  <a:lnTo>
                    <a:pt x="2616" y="570"/>
                  </a:lnTo>
                  <a:lnTo>
                    <a:pt x="2768" y="475"/>
                  </a:lnTo>
                  <a:lnTo>
                    <a:pt x="2939" y="399"/>
                  </a:lnTo>
                  <a:lnTo>
                    <a:pt x="3128" y="323"/>
                  </a:lnTo>
                  <a:lnTo>
                    <a:pt x="3318" y="266"/>
                  </a:lnTo>
                  <a:lnTo>
                    <a:pt x="3526" y="209"/>
                  </a:lnTo>
                  <a:lnTo>
                    <a:pt x="3526" y="209"/>
                  </a:lnTo>
                  <a:lnTo>
                    <a:pt x="3792" y="134"/>
                  </a:lnTo>
                  <a:lnTo>
                    <a:pt x="3943" y="77"/>
                  </a:lnTo>
                  <a:lnTo>
                    <a:pt x="4076" y="1"/>
                  </a:lnTo>
                  <a:lnTo>
                    <a:pt x="4076" y="1"/>
                  </a:lnTo>
                  <a:lnTo>
                    <a:pt x="4152" y="153"/>
                  </a:lnTo>
                  <a:lnTo>
                    <a:pt x="4171" y="304"/>
                  </a:lnTo>
                  <a:lnTo>
                    <a:pt x="4171" y="437"/>
                  </a:lnTo>
                  <a:lnTo>
                    <a:pt x="4152" y="570"/>
                  </a:lnTo>
                  <a:lnTo>
                    <a:pt x="4076" y="702"/>
                  </a:lnTo>
                  <a:lnTo>
                    <a:pt x="4000" y="835"/>
                  </a:lnTo>
                  <a:lnTo>
                    <a:pt x="3886" y="930"/>
                  </a:lnTo>
                  <a:lnTo>
                    <a:pt x="3754" y="1024"/>
                  </a:lnTo>
                  <a:lnTo>
                    <a:pt x="3754" y="1024"/>
                  </a:lnTo>
                  <a:lnTo>
                    <a:pt x="3583" y="1100"/>
                  </a:lnTo>
                  <a:lnTo>
                    <a:pt x="3431" y="1176"/>
                  </a:lnTo>
                  <a:lnTo>
                    <a:pt x="3109" y="1309"/>
                  </a:lnTo>
                  <a:lnTo>
                    <a:pt x="3109" y="1309"/>
                  </a:lnTo>
                  <a:lnTo>
                    <a:pt x="3166" y="949"/>
                  </a:lnTo>
                  <a:lnTo>
                    <a:pt x="3166" y="949"/>
                  </a:lnTo>
                  <a:lnTo>
                    <a:pt x="3166" y="873"/>
                  </a:lnTo>
                  <a:lnTo>
                    <a:pt x="3109" y="797"/>
                  </a:lnTo>
                  <a:lnTo>
                    <a:pt x="3052" y="759"/>
                  </a:lnTo>
                  <a:lnTo>
                    <a:pt x="2977" y="740"/>
                  </a:lnTo>
                  <a:lnTo>
                    <a:pt x="2977" y="740"/>
                  </a:lnTo>
                  <a:lnTo>
                    <a:pt x="2939" y="759"/>
                  </a:lnTo>
                  <a:lnTo>
                    <a:pt x="2901" y="778"/>
                  </a:lnTo>
                  <a:lnTo>
                    <a:pt x="2863" y="816"/>
                  </a:lnTo>
                  <a:lnTo>
                    <a:pt x="2844" y="873"/>
                  </a:lnTo>
                  <a:lnTo>
                    <a:pt x="2844" y="873"/>
                  </a:lnTo>
                  <a:lnTo>
                    <a:pt x="2768" y="1385"/>
                  </a:lnTo>
                  <a:lnTo>
                    <a:pt x="2711" y="1650"/>
                  </a:lnTo>
                  <a:lnTo>
                    <a:pt x="2635" y="1915"/>
                  </a:lnTo>
                  <a:lnTo>
                    <a:pt x="2578" y="2029"/>
                  </a:lnTo>
                  <a:lnTo>
                    <a:pt x="2522" y="2124"/>
                  </a:lnTo>
                  <a:lnTo>
                    <a:pt x="2446" y="2218"/>
                  </a:lnTo>
                  <a:lnTo>
                    <a:pt x="2370" y="2313"/>
                  </a:lnTo>
                  <a:lnTo>
                    <a:pt x="2275" y="2370"/>
                  </a:lnTo>
                  <a:lnTo>
                    <a:pt x="2180" y="2427"/>
                  </a:lnTo>
                  <a:lnTo>
                    <a:pt x="2048" y="2465"/>
                  </a:lnTo>
                  <a:lnTo>
                    <a:pt x="1915" y="246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59175" y="5116475"/>
              <a:ext cx="258275" cy="136500"/>
            </a:xfrm>
            <a:custGeom>
              <a:avLst/>
              <a:gdLst/>
              <a:ahLst/>
              <a:cxnLst/>
              <a:rect l="l" t="t" r="r" b="b"/>
              <a:pathLst>
                <a:path w="10331" h="5460" fill="none" extrusionOk="0">
                  <a:moveTo>
                    <a:pt x="1574" y="3185"/>
                  </a:moveTo>
                  <a:lnTo>
                    <a:pt x="1574" y="3185"/>
                  </a:lnTo>
                  <a:lnTo>
                    <a:pt x="1289" y="2958"/>
                  </a:lnTo>
                  <a:lnTo>
                    <a:pt x="1289" y="2958"/>
                  </a:lnTo>
                  <a:lnTo>
                    <a:pt x="778" y="2578"/>
                  </a:lnTo>
                  <a:lnTo>
                    <a:pt x="531" y="2389"/>
                  </a:lnTo>
                  <a:lnTo>
                    <a:pt x="323" y="2180"/>
                  </a:lnTo>
                  <a:lnTo>
                    <a:pt x="247" y="2067"/>
                  </a:lnTo>
                  <a:lnTo>
                    <a:pt x="171" y="1953"/>
                  </a:lnTo>
                  <a:lnTo>
                    <a:pt x="95" y="1820"/>
                  </a:lnTo>
                  <a:lnTo>
                    <a:pt x="57" y="1688"/>
                  </a:lnTo>
                  <a:lnTo>
                    <a:pt x="19" y="1555"/>
                  </a:lnTo>
                  <a:lnTo>
                    <a:pt x="0" y="1384"/>
                  </a:lnTo>
                  <a:lnTo>
                    <a:pt x="0" y="1214"/>
                  </a:lnTo>
                  <a:lnTo>
                    <a:pt x="19" y="1043"/>
                  </a:lnTo>
                  <a:lnTo>
                    <a:pt x="19" y="1043"/>
                  </a:lnTo>
                  <a:lnTo>
                    <a:pt x="57" y="778"/>
                  </a:lnTo>
                  <a:lnTo>
                    <a:pt x="76" y="531"/>
                  </a:lnTo>
                  <a:lnTo>
                    <a:pt x="76" y="285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133" y="39"/>
                  </a:lnTo>
                  <a:lnTo>
                    <a:pt x="228" y="77"/>
                  </a:lnTo>
                  <a:lnTo>
                    <a:pt x="304" y="133"/>
                  </a:lnTo>
                  <a:lnTo>
                    <a:pt x="361" y="209"/>
                  </a:lnTo>
                  <a:lnTo>
                    <a:pt x="417" y="323"/>
                  </a:lnTo>
                  <a:lnTo>
                    <a:pt x="436" y="456"/>
                  </a:lnTo>
                  <a:lnTo>
                    <a:pt x="436" y="607"/>
                  </a:lnTo>
                  <a:lnTo>
                    <a:pt x="417" y="816"/>
                  </a:lnTo>
                  <a:lnTo>
                    <a:pt x="417" y="816"/>
                  </a:lnTo>
                  <a:lnTo>
                    <a:pt x="417" y="929"/>
                  </a:lnTo>
                  <a:lnTo>
                    <a:pt x="436" y="1024"/>
                  </a:lnTo>
                  <a:lnTo>
                    <a:pt x="474" y="1100"/>
                  </a:lnTo>
                  <a:lnTo>
                    <a:pt x="531" y="1176"/>
                  </a:lnTo>
                  <a:lnTo>
                    <a:pt x="588" y="1252"/>
                  </a:lnTo>
                  <a:lnTo>
                    <a:pt x="683" y="1309"/>
                  </a:lnTo>
                  <a:lnTo>
                    <a:pt x="853" y="1384"/>
                  </a:lnTo>
                  <a:lnTo>
                    <a:pt x="853" y="1384"/>
                  </a:lnTo>
                  <a:lnTo>
                    <a:pt x="948" y="1403"/>
                  </a:lnTo>
                  <a:lnTo>
                    <a:pt x="1024" y="1403"/>
                  </a:lnTo>
                  <a:lnTo>
                    <a:pt x="1024" y="1403"/>
                  </a:lnTo>
                  <a:lnTo>
                    <a:pt x="1251" y="1384"/>
                  </a:lnTo>
                  <a:lnTo>
                    <a:pt x="1479" y="1365"/>
                  </a:lnTo>
                  <a:lnTo>
                    <a:pt x="1479" y="1365"/>
                  </a:lnTo>
                  <a:lnTo>
                    <a:pt x="1593" y="1346"/>
                  </a:lnTo>
                  <a:lnTo>
                    <a:pt x="1593" y="1346"/>
                  </a:lnTo>
                  <a:lnTo>
                    <a:pt x="1706" y="1365"/>
                  </a:lnTo>
                  <a:lnTo>
                    <a:pt x="1820" y="1384"/>
                  </a:lnTo>
                  <a:lnTo>
                    <a:pt x="1934" y="1422"/>
                  </a:lnTo>
                  <a:lnTo>
                    <a:pt x="2028" y="1479"/>
                  </a:lnTo>
                  <a:lnTo>
                    <a:pt x="2123" y="1536"/>
                  </a:lnTo>
                  <a:lnTo>
                    <a:pt x="2199" y="1612"/>
                  </a:lnTo>
                  <a:lnTo>
                    <a:pt x="2351" y="1782"/>
                  </a:lnTo>
                  <a:lnTo>
                    <a:pt x="2483" y="1991"/>
                  </a:lnTo>
                  <a:lnTo>
                    <a:pt x="2597" y="2199"/>
                  </a:lnTo>
                  <a:lnTo>
                    <a:pt x="2806" y="2616"/>
                  </a:lnTo>
                  <a:lnTo>
                    <a:pt x="2806" y="2616"/>
                  </a:lnTo>
                  <a:lnTo>
                    <a:pt x="2900" y="2806"/>
                  </a:lnTo>
                  <a:lnTo>
                    <a:pt x="2976" y="2920"/>
                  </a:lnTo>
                  <a:lnTo>
                    <a:pt x="3033" y="3014"/>
                  </a:lnTo>
                  <a:lnTo>
                    <a:pt x="3128" y="3090"/>
                  </a:lnTo>
                  <a:lnTo>
                    <a:pt x="3223" y="3166"/>
                  </a:lnTo>
                  <a:lnTo>
                    <a:pt x="3317" y="3204"/>
                  </a:lnTo>
                  <a:lnTo>
                    <a:pt x="3431" y="3223"/>
                  </a:lnTo>
                  <a:lnTo>
                    <a:pt x="3431" y="3223"/>
                  </a:lnTo>
                  <a:lnTo>
                    <a:pt x="3526" y="3204"/>
                  </a:lnTo>
                  <a:lnTo>
                    <a:pt x="3526" y="3204"/>
                  </a:lnTo>
                  <a:lnTo>
                    <a:pt x="3696" y="3166"/>
                  </a:lnTo>
                  <a:lnTo>
                    <a:pt x="3867" y="3109"/>
                  </a:lnTo>
                  <a:lnTo>
                    <a:pt x="4019" y="3052"/>
                  </a:lnTo>
                  <a:lnTo>
                    <a:pt x="4170" y="3033"/>
                  </a:lnTo>
                  <a:lnTo>
                    <a:pt x="4170" y="3033"/>
                  </a:lnTo>
                  <a:lnTo>
                    <a:pt x="4303" y="3052"/>
                  </a:lnTo>
                  <a:lnTo>
                    <a:pt x="4417" y="3109"/>
                  </a:lnTo>
                  <a:lnTo>
                    <a:pt x="4549" y="3223"/>
                  </a:lnTo>
                  <a:lnTo>
                    <a:pt x="4663" y="3412"/>
                  </a:lnTo>
                  <a:lnTo>
                    <a:pt x="4663" y="3412"/>
                  </a:lnTo>
                  <a:lnTo>
                    <a:pt x="4758" y="3602"/>
                  </a:lnTo>
                  <a:lnTo>
                    <a:pt x="4834" y="3810"/>
                  </a:lnTo>
                  <a:lnTo>
                    <a:pt x="4909" y="4019"/>
                  </a:lnTo>
                  <a:lnTo>
                    <a:pt x="4966" y="4114"/>
                  </a:lnTo>
                  <a:lnTo>
                    <a:pt x="5042" y="4208"/>
                  </a:lnTo>
                  <a:lnTo>
                    <a:pt x="5042" y="4208"/>
                  </a:lnTo>
                  <a:lnTo>
                    <a:pt x="5194" y="4360"/>
                  </a:lnTo>
                  <a:lnTo>
                    <a:pt x="5364" y="4474"/>
                  </a:lnTo>
                  <a:lnTo>
                    <a:pt x="5535" y="4531"/>
                  </a:lnTo>
                  <a:lnTo>
                    <a:pt x="5705" y="4550"/>
                  </a:lnTo>
                  <a:lnTo>
                    <a:pt x="5705" y="4550"/>
                  </a:lnTo>
                  <a:lnTo>
                    <a:pt x="5895" y="4531"/>
                  </a:lnTo>
                  <a:lnTo>
                    <a:pt x="6103" y="4474"/>
                  </a:lnTo>
                  <a:lnTo>
                    <a:pt x="6103" y="4474"/>
                  </a:lnTo>
                  <a:lnTo>
                    <a:pt x="6388" y="4379"/>
                  </a:lnTo>
                  <a:lnTo>
                    <a:pt x="6615" y="4265"/>
                  </a:lnTo>
                  <a:lnTo>
                    <a:pt x="6881" y="4171"/>
                  </a:lnTo>
                  <a:lnTo>
                    <a:pt x="7013" y="4133"/>
                  </a:lnTo>
                  <a:lnTo>
                    <a:pt x="7184" y="4114"/>
                  </a:lnTo>
                  <a:lnTo>
                    <a:pt x="7184" y="4114"/>
                  </a:lnTo>
                  <a:lnTo>
                    <a:pt x="7316" y="4114"/>
                  </a:lnTo>
                  <a:lnTo>
                    <a:pt x="7316" y="4114"/>
                  </a:lnTo>
                  <a:lnTo>
                    <a:pt x="7525" y="4114"/>
                  </a:lnTo>
                  <a:lnTo>
                    <a:pt x="7752" y="4152"/>
                  </a:lnTo>
                  <a:lnTo>
                    <a:pt x="7752" y="4152"/>
                  </a:lnTo>
                  <a:lnTo>
                    <a:pt x="7961" y="4171"/>
                  </a:lnTo>
                  <a:lnTo>
                    <a:pt x="8188" y="4189"/>
                  </a:lnTo>
                  <a:lnTo>
                    <a:pt x="8188" y="4189"/>
                  </a:lnTo>
                  <a:lnTo>
                    <a:pt x="8359" y="4171"/>
                  </a:lnTo>
                  <a:lnTo>
                    <a:pt x="8359" y="4171"/>
                  </a:lnTo>
                  <a:lnTo>
                    <a:pt x="8492" y="4152"/>
                  </a:lnTo>
                  <a:lnTo>
                    <a:pt x="8624" y="4095"/>
                  </a:lnTo>
                  <a:lnTo>
                    <a:pt x="8738" y="4038"/>
                  </a:lnTo>
                  <a:lnTo>
                    <a:pt x="8833" y="3943"/>
                  </a:lnTo>
                  <a:lnTo>
                    <a:pt x="8927" y="3848"/>
                  </a:lnTo>
                  <a:lnTo>
                    <a:pt x="8984" y="3754"/>
                  </a:lnTo>
                  <a:lnTo>
                    <a:pt x="9117" y="3488"/>
                  </a:lnTo>
                  <a:lnTo>
                    <a:pt x="9117" y="3488"/>
                  </a:lnTo>
                  <a:lnTo>
                    <a:pt x="9174" y="3393"/>
                  </a:lnTo>
                  <a:lnTo>
                    <a:pt x="9231" y="3318"/>
                  </a:lnTo>
                  <a:lnTo>
                    <a:pt x="9307" y="3242"/>
                  </a:lnTo>
                  <a:lnTo>
                    <a:pt x="9401" y="3185"/>
                  </a:lnTo>
                  <a:lnTo>
                    <a:pt x="9401" y="3185"/>
                  </a:lnTo>
                  <a:lnTo>
                    <a:pt x="9401" y="3242"/>
                  </a:lnTo>
                  <a:lnTo>
                    <a:pt x="9420" y="3299"/>
                  </a:lnTo>
                  <a:lnTo>
                    <a:pt x="9439" y="3337"/>
                  </a:lnTo>
                  <a:lnTo>
                    <a:pt x="9496" y="3374"/>
                  </a:lnTo>
                  <a:lnTo>
                    <a:pt x="9496" y="3374"/>
                  </a:lnTo>
                  <a:lnTo>
                    <a:pt x="9913" y="3526"/>
                  </a:lnTo>
                  <a:lnTo>
                    <a:pt x="10330" y="3678"/>
                  </a:lnTo>
                  <a:lnTo>
                    <a:pt x="10330" y="3678"/>
                  </a:lnTo>
                  <a:lnTo>
                    <a:pt x="9818" y="4019"/>
                  </a:lnTo>
                  <a:lnTo>
                    <a:pt x="9288" y="4360"/>
                  </a:lnTo>
                  <a:lnTo>
                    <a:pt x="8757" y="4663"/>
                  </a:lnTo>
                  <a:lnTo>
                    <a:pt x="8226" y="4929"/>
                  </a:lnTo>
                  <a:lnTo>
                    <a:pt x="7961" y="5042"/>
                  </a:lnTo>
                  <a:lnTo>
                    <a:pt x="7696" y="5137"/>
                  </a:lnTo>
                  <a:lnTo>
                    <a:pt x="7430" y="5232"/>
                  </a:lnTo>
                  <a:lnTo>
                    <a:pt x="7146" y="5308"/>
                  </a:lnTo>
                  <a:lnTo>
                    <a:pt x="6881" y="5365"/>
                  </a:lnTo>
                  <a:lnTo>
                    <a:pt x="6596" y="5421"/>
                  </a:lnTo>
                  <a:lnTo>
                    <a:pt x="6331" y="5440"/>
                  </a:lnTo>
                  <a:lnTo>
                    <a:pt x="6047" y="5459"/>
                  </a:lnTo>
                  <a:lnTo>
                    <a:pt x="6047" y="5459"/>
                  </a:lnTo>
                  <a:lnTo>
                    <a:pt x="5781" y="5440"/>
                  </a:lnTo>
                  <a:lnTo>
                    <a:pt x="5516" y="5421"/>
                  </a:lnTo>
                  <a:lnTo>
                    <a:pt x="5232" y="5365"/>
                  </a:lnTo>
                  <a:lnTo>
                    <a:pt x="4966" y="5308"/>
                  </a:lnTo>
                  <a:lnTo>
                    <a:pt x="4682" y="5213"/>
                  </a:lnTo>
                  <a:lnTo>
                    <a:pt x="4398" y="5118"/>
                  </a:lnTo>
                  <a:lnTo>
                    <a:pt x="4132" y="4986"/>
                  </a:lnTo>
                  <a:lnTo>
                    <a:pt x="3848" y="4834"/>
                  </a:lnTo>
                  <a:lnTo>
                    <a:pt x="3848" y="4834"/>
                  </a:lnTo>
                  <a:lnTo>
                    <a:pt x="3431" y="4569"/>
                  </a:lnTo>
                  <a:lnTo>
                    <a:pt x="3014" y="4284"/>
                  </a:lnTo>
                  <a:lnTo>
                    <a:pt x="2616" y="4000"/>
                  </a:lnTo>
                  <a:lnTo>
                    <a:pt x="2237" y="3697"/>
                  </a:lnTo>
                  <a:lnTo>
                    <a:pt x="2237" y="3697"/>
                  </a:lnTo>
                  <a:lnTo>
                    <a:pt x="2445" y="3754"/>
                  </a:lnTo>
                  <a:lnTo>
                    <a:pt x="2673" y="3810"/>
                  </a:lnTo>
                  <a:lnTo>
                    <a:pt x="2900" y="3829"/>
                  </a:lnTo>
                  <a:lnTo>
                    <a:pt x="3147" y="3829"/>
                  </a:lnTo>
                  <a:lnTo>
                    <a:pt x="3147" y="3829"/>
                  </a:lnTo>
                  <a:lnTo>
                    <a:pt x="3412" y="3829"/>
                  </a:lnTo>
                  <a:lnTo>
                    <a:pt x="3677" y="3810"/>
                  </a:lnTo>
                  <a:lnTo>
                    <a:pt x="3924" y="3773"/>
                  </a:lnTo>
                  <a:lnTo>
                    <a:pt x="4170" y="3716"/>
                  </a:lnTo>
                  <a:lnTo>
                    <a:pt x="4170" y="3716"/>
                  </a:lnTo>
                  <a:lnTo>
                    <a:pt x="4227" y="3697"/>
                  </a:lnTo>
                  <a:lnTo>
                    <a:pt x="4265" y="3640"/>
                  </a:lnTo>
                  <a:lnTo>
                    <a:pt x="4284" y="3602"/>
                  </a:lnTo>
                  <a:lnTo>
                    <a:pt x="4284" y="3545"/>
                  </a:lnTo>
                  <a:lnTo>
                    <a:pt x="4265" y="3488"/>
                  </a:lnTo>
                  <a:lnTo>
                    <a:pt x="4227" y="3431"/>
                  </a:lnTo>
                  <a:lnTo>
                    <a:pt x="4189" y="3412"/>
                  </a:lnTo>
                  <a:lnTo>
                    <a:pt x="4132" y="3393"/>
                  </a:lnTo>
                  <a:lnTo>
                    <a:pt x="4132" y="3393"/>
                  </a:lnTo>
                  <a:lnTo>
                    <a:pt x="4094" y="3393"/>
                  </a:lnTo>
                  <a:lnTo>
                    <a:pt x="4094" y="3393"/>
                  </a:lnTo>
                  <a:lnTo>
                    <a:pt x="3639" y="3469"/>
                  </a:lnTo>
                  <a:lnTo>
                    <a:pt x="3412" y="3488"/>
                  </a:lnTo>
                  <a:lnTo>
                    <a:pt x="3166" y="3507"/>
                  </a:lnTo>
                  <a:lnTo>
                    <a:pt x="3166" y="3507"/>
                  </a:lnTo>
                  <a:lnTo>
                    <a:pt x="2900" y="3488"/>
                  </a:lnTo>
                  <a:lnTo>
                    <a:pt x="2635" y="3450"/>
                  </a:lnTo>
                  <a:lnTo>
                    <a:pt x="2370" y="3393"/>
                  </a:lnTo>
                  <a:lnTo>
                    <a:pt x="2123" y="3299"/>
                  </a:lnTo>
                  <a:lnTo>
                    <a:pt x="2123" y="3299"/>
                  </a:lnTo>
                  <a:lnTo>
                    <a:pt x="2028" y="3242"/>
                  </a:lnTo>
                  <a:lnTo>
                    <a:pt x="1953" y="3166"/>
                  </a:lnTo>
                  <a:lnTo>
                    <a:pt x="1896" y="3071"/>
                  </a:lnTo>
                  <a:lnTo>
                    <a:pt x="1858" y="2976"/>
                  </a:lnTo>
                  <a:lnTo>
                    <a:pt x="1820" y="2863"/>
                  </a:lnTo>
                  <a:lnTo>
                    <a:pt x="1801" y="2749"/>
                  </a:lnTo>
                  <a:lnTo>
                    <a:pt x="1763" y="2484"/>
                  </a:lnTo>
                  <a:lnTo>
                    <a:pt x="1763" y="1953"/>
                  </a:lnTo>
                  <a:lnTo>
                    <a:pt x="1744" y="1726"/>
                  </a:lnTo>
                  <a:lnTo>
                    <a:pt x="1725" y="1631"/>
                  </a:lnTo>
                  <a:lnTo>
                    <a:pt x="1706" y="1536"/>
                  </a:lnTo>
                  <a:lnTo>
                    <a:pt x="1706" y="1536"/>
                  </a:lnTo>
                  <a:lnTo>
                    <a:pt x="1668" y="1479"/>
                  </a:lnTo>
                  <a:lnTo>
                    <a:pt x="1649" y="1441"/>
                  </a:lnTo>
                  <a:lnTo>
                    <a:pt x="1593" y="1422"/>
                  </a:lnTo>
                  <a:lnTo>
                    <a:pt x="1536" y="1403"/>
                  </a:lnTo>
                  <a:lnTo>
                    <a:pt x="1498" y="1403"/>
                  </a:lnTo>
                  <a:lnTo>
                    <a:pt x="1498" y="1403"/>
                  </a:lnTo>
                  <a:lnTo>
                    <a:pt x="1498" y="1403"/>
                  </a:lnTo>
                  <a:lnTo>
                    <a:pt x="1498" y="1403"/>
                  </a:lnTo>
                  <a:lnTo>
                    <a:pt x="1422" y="1422"/>
                  </a:lnTo>
                  <a:lnTo>
                    <a:pt x="1384" y="1460"/>
                  </a:lnTo>
                  <a:lnTo>
                    <a:pt x="1346" y="1498"/>
                  </a:lnTo>
                  <a:lnTo>
                    <a:pt x="1346" y="1498"/>
                  </a:lnTo>
                  <a:lnTo>
                    <a:pt x="1346" y="1517"/>
                  </a:lnTo>
                  <a:lnTo>
                    <a:pt x="1346" y="1517"/>
                  </a:lnTo>
                  <a:lnTo>
                    <a:pt x="1327" y="1593"/>
                  </a:lnTo>
                  <a:lnTo>
                    <a:pt x="1327" y="1669"/>
                  </a:lnTo>
                  <a:lnTo>
                    <a:pt x="1365" y="1726"/>
                  </a:lnTo>
                  <a:lnTo>
                    <a:pt x="1422" y="1763"/>
                  </a:lnTo>
                  <a:lnTo>
                    <a:pt x="1422" y="1763"/>
                  </a:lnTo>
                  <a:lnTo>
                    <a:pt x="1441" y="1915"/>
                  </a:lnTo>
                  <a:lnTo>
                    <a:pt x="1460" y="2105"/>
                  </a:lnTo>
                  <a:lnTo>
                    <a:pt x="1460" y="2484"/>
                  </a:lnTo>
                  <a:lnTo>
                    <a:pt x="1479" y="2654"/>
                  </a:lnTo>
                  <a:lnTo>
                    <a:pt x="1498" y="2844"/>
                  </a:lnTo>
                  <a:lnTo>
                    <a:pt x="1517" y="3014"/>
                  </a:lnTo>
                  <a:lnTo>
                    <a:pt x="1574" y="318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34050" y="5070525"/>
              <a:ext cx="405650" cy="191450"/>
            </a:xfrm>
            <a:custGeom>
              <a:avLst/>
              <a:gdLst/>
              <a:ahLst/>
              <a:cxnLst/>
              <a:rect l="l" t="t" r="r" b="b"/>
              <a:pathLst>
                <a:path w="16226" h="7658" fill="none" extrusionOk="0">
                  <a:moveTo>
                    <a:pt x="15353" y="0"/>
                  </a:moveTo>
                  <a:lnTo>
                    <a:pt x="15353" y="0"/>
                  </a:lnTo>
                  <a:lnTo>
                    <a:pt x="15296" y="19"/>
                  </a:lnTo>
                  <a:lnTo>
                    <a:pt x="15258" y="38"/>
                  </a:lnTo>
                  <a:lnTo>
                    <a:pt x="15239" y="95"/>
                  </a:lnTo>
                  <a:lnTo>
                    <a:pt x="15221" y="133"/>
                  </a:lnTo>
                  <a:lnTo>
                    <a:pt x="15221" y="190"/>
                  </a:lnTo>
                  <a:lnTo>
                    <a:pt x="15239" y="247"/>
                  </a:lnTo>
                  <a:lnTo>
                    <a:pt x="15277" y="304"/>
                  </a:lnTo>
                  <a:lnTo>
                    <a:pt x="15334" y="341"/>
                  </a:lnTo>
                  <a:lnTo>
                    <a:pt x="15334" y="341"/>
                  </a:lnTo>
                  <a:lnTo>
                    <a:pt x="15486" y="417"/>
                  </a:lnTo>
                  <a:lnTo>
                    <a:pt x="15619" y="512"/>
                  </a:lnTo>
                  <a:lnTo>
                    <a:pt x="15732" y="626"/>
                  </a:lnTo>
                  <a:lnTo>
                    <a:pt x="15808" y="739"/>
                  </a:lnTo>
                  <a:lnTo>
                    <a:pt x="15846" y="872"/>
                  </a:lnTo>
                  <a:lnTo>
                    <a:pt x="15884" y="986"/>
                  </a:lnTo>
                  <a:lnTo>
                    <a:pt x="15884" y="1119"/>
                  </a:lnTo>
                  <a:lnTo>
                    <a:pt x="15846" y="1251"/>
                  </a:lnTo>
                  <a:lnTo>
                    <a:pt x="15808" y="1384"/>
                  </a:lnTo>
                  <a:lnTo>
                    <a:pt x="15751" y="1498"/>
                  </a:lnTo>
                  <a:lnTo>
                    <a:pt x="15656" y="1611"/>
                  </a:lnTo>
                  <a:lnTo>
                    <a:pt x="15562" y="1706"/>
                  </a:lnTo>
                  <a:lnTo>
                    <a:pt x="15448" y="1782"/>
                  </a:lnTo>
                  <a:lnTo>
                    <a:pt x="15315" y="1839"/>
                  </a:lnTo>
                  <a:lnTo>
                    <a:pt x="15183" y="1877"/>
                  </a:lnTo>
                  <a:lnTo>
                    <a:pt x="15012" y="1896"/>
                  </a:lnTo>
                  <a:lnTo>
                    <a:pt x="15012" y="1896"/>
                  </a:lnTo>
                  <a:lnTo>
                    <a:pt x="14955" y="1915"/>
                  </a:lnTo>
                  <a:lnTo>
                    <a:pt x="14898" y="1952"/>
                  </a:lnTo>
                  <a:lnTo>
                    <a:pt x="14860" y="2009"/>
                  </a:lnTo>
                  <a:lnTo>
                    <a:pt x="14860" y="2066"/>
                  </a:lnTo>
                  <a:lnTo>
                    <a:pt x="14860" y="2066"/>
                  </a:lnTo>
                  <a:lnTo>
                    <a:pt x="14860" y="2218"/>
                  </a:lnTo>
                  <a:lnTo>
                    <a:pt x="14822" y="2351"/>
                  </a:lnTo>
                  <a:lnTo>
                    <a:pt x="14785" y="2445"/>
                  </a:lnTo>
                  <a:lnTo>
                    <a:pt x="14709" y="2559"/>
                  </a:lnTo>
                  <a:lnTo>
                    <a:pt x="14633" y="2635"/>
                  </a:lnTo>
                  <a:lnTo>
                    <a:pt x="14538" y="2711"/>
                  </a:lnTo>
                  <a:lnTo>
                    <a:pt x="14424" y="2767"/>
                  </a:lnTo>
                  <a:lnTo>
                    <a:pt x="14292" y="2824"/>
                  </a:lnTo>
                  <a:lnTo>
                    <a:pt x="14045" y="2900"/>
                  </a:lnTo>
                  <a:lnTo>
                    <a:pt x="13780" y="2976"/>
                  </a:lnTo>
                  <a:lnTo>
                    <a:pt x="13515" y="3014"/>
                  </a:lnTo>
                  <a:lnTo>
                    <a:pt x="13306" y="3090"/>
                  </a:lnTo>
                  <a:lnTo>
                    <a:pt x="13306" y="3090"/>
                  </a:lnTo>
                  <a:lnTo>
                    <a:pt x="13136" y="3166"/>
                  </a:lnTo>
                  <a:lnTo>
                    <a:pt x="12965" y="3279"/>
                  </a:lnTo>
                  <a:lnTo>
                    <a:pt x="12832" y="3412"/>
                  </a:lnTo>
                  <a:lnTo>
                    <a:pt x="12700" y="3545"/>
                  </a:lnTo>
                  <a:lnTo>
                    <a:pt x="12700" y="3545"/>
                  </a:lnTo>
                  <a:lnTo>
                    <a:pt x="12377" y="3886"/>
                  </a:lnTo>
                  <a:lnTo>
                    <a:pt x="12207" y="4037"/>
                  </a:lnTo>
                  <a:lnTo>
                    <a:pt x="12036" y="4151"/>
                  </a:lnTo>
                  <a:lnTo>
                    <a:pt x="11847" y="4265"/>
                  </a:lnTo>
                  <a:lnTo>
                    <a:pt x="11657" y="4360"/>
                  </a:lnTo>
                  <a:lnTo>
                    <a:pt x="11430" y="4416"/>
                  </a:lnTo>
                  <a:lnTo>
                    <a:pt x="11183" y="4454"/>
                  </a:lnTo>
                  <a:lnTo>
                    <a:pt x="11183" y="4454"/>
                  </a:lnTo>
                  <a:lnTo>
                    <a:pt x="10729" y="4511"/>
                  </a:lnTo>
                  <a:lnTo>
                    <a:pt x="10482" y="4549"/>
                  </a:lnTo>
                  <a:lnTo>
                    <a:pt x="10368" y="4587"/>
                  </a:lnTo>
                  <a:lnTo>
                    <a:pt x="10274" y="4644"/>
                  </a:lnTo>
                  <a:lnTo>
                    <a:pt x="10274" y="4644"/>
                  </a:lnTo>
                  <a:lnTo>
                    <a:pt x="10160" y="4720"/>
                  </a:lnTo>
                  <a:lnTo>
                    <a:pt x="10065" y="4796"/>
                  </a:lnTo>
                  <a:lnTo>
                    <a:pt x="9970" y="4871"/>
                  </a:lnTo>
                  <a:lnTo>
                    <a:pt x="9914" y="4985"/>
                  </a:lnTo>
                  <a:lnTo>
                    <a:pt x="9914" y="4985"/>
                  </a:lnTo>
                  <a:lnTo>
                    <a:pt x="9819" y="5194"/>
                  </a:lnTo>
                  <a:lnTo>
                    <a:pt x="9705" y="5345"/>
                  </a:lnTo>
                  <a:lnTo>
                    <a:pt x="9591" y="5478"/>
                  </a:lnTo>
                  <a:lnTo>
                    <a:pt x="9478" y="5573"/>
                  </a:lnTo>
                  <a:lnTo>
                    <a:pt x="9364" y="5629"/>
                  </a:lnTo>
                  <a:lnTo>
                    <a:pt x="9231" y="5667"/>
                  </a:lnTo>
                  <a:lnTo>
                    <a:pt x="9099" y="5686"/>
                  </a:lnTo>
                  <a:lnTo>
                    <a:pt x="8966" y="5705"/>
                  </a:lnTo>
                  <a:lnTo>
                    <a:pt x="8966" y="5705"/>
                  </a:lnTo>
                  <a:lnTo>
                    <a:pt x="8757" y="5686"/>
                  </a:lnTo>
                  <a:lnTo>
                    <a:pt x="8549" y="5667"/>
                  </a:lnTo>
                  <a:lnTo>
                    <a:pt x="8549" y="5667"/>
                  </a:lnTo>
                  <a:lnTo>
                    <a:pt x="8321" y="5648"/>
                  </a:lnTo>
                  <a:lnTo>
                    <a:pt x="8113" y="5629"/>
                  </a:lnTo>
                  <a:lnTo>
                    <a:pt x="8113" y="5629"/>
                  </a:lnTo>
                  <a:lnTo>
                    <a:pt x="7923" y="5648"/>
                  </a:lnTo>
                  <a:lnTo>
                    <a:pt x="7923" y="5648"/>
                  </a:lnTo>
                  <a:lnTo>
                    <a:pt x="7734" y="5686"/>
                  </a:lnTo>
                  <a:lnTo>
                    <a:pt x="7544" y="5762"/>
                  </a:lnTo>
                  <a:lnTo>
                    <a:pt x="7203" y="5933"/>
                  </a:lnTo>
                  <a:lnTo>
                    <a:pt x="7203" y="5933"/>
                  </a:lnTo>
                  <a:lnTo>
                    <a:pt x="7071" y="5990"/>
                  </a:lnTo>
                  <a:lnTo>
                    <a:pt x="6938" y="6027"/>
                  </a:lnTo>
                  <a:lnTo>
                    <a:pt x="6824" y="6046"/>
                  </a:lnTo>
                  <a:lnTo>
                    <a:pt x="6729" y="6065"/>
                  </a:lnTo>
                  <a:lnTo>
                    <a:pt x="6729" y="6065"/>
                  </a:lnTo>
                  <a:lnTo>
                    <a:pt x="6616" y="6046"/>
                  </a:lnTo>
                  <a:lnTo>
                    <a:pt x="6521" y="6027"/>
                  </a:lnTo>
                  <a:lnTo>
                    <a:pt x="6445" y="5971"/>
                  </a:lnTo>
                  <a:lnTo>
                    <a:pt x="6369" y="5914"/>
                  </a:lnTo>
                  <a:lnTo>
                    <a:pt x="6312" y="5857"/>
                  </a:lnTo>
                  <a:lnTo>
                    <a:pt x="6256" y="5781"/>
                  </a:lnTo>
                  <a:lnTo>
                    <a:pt x="6161" y="5592"/>
                  </a:lnTo>
                  <a:lnTo>
                    <a:pt x="6009" y="5194"/>
                  </a:lnTo>
                  <a:lnTo>
                    <a:pt x="5933" y="5023"/>
                  </a:lnTo>
                  <a:lnTo>
                    <a:pt x="5820" y="4871"/>
                  </a:lnTo>
                  <a:lnTo>
                    <a:pt x="5820" y="4871"/>
                  </a:lnTo>
                  <a:lnTo>
                    <a:pt x="5706" y="4739"/>
                  </a:lnTo>
                  <a:lnTo>
                    <a:pt x="5573" y="4644"/>
                  </a:lnTo>
                  <a:lnTo>
                    <a:pt x="5441" y="4568"/>
                  </a:lnTo>
                  <a:lnTo>
                    <a:pt x="5270" y="4530"/>
                  </a:lnTo>
                  <a:lnTo>
                    <a:pt x="5270" y="4530"/>
                  </a:lnTo>
                  <a:lnTo>
                    <a:pt x="5194" y="4511"/>
                  </a:lnTo>
                  <a:lnTo>
                    <a:pt x="5194" y="4511"/>
                  </a:lnTo>
                  <a:lnTo>
                    <a:pt x="5118" y="4530"/>
                  </a:lnTo>
                  <a:lnTo>
                    <a:pt x="5024" y="4549"/>
                  </a:lnTo>
                  <a:lnTo>
                    <a:pt x="4853" y="4606"/>
                  </a:lnTo>
                  <a:lnTo>
                    <a:pt x="4853" y="4606"/>
                  </a:lnTo>
                  <a:lnTo>
                    <a:pt x="4682" y="4682"/>
                  </a:lnTo>
                  <a:lnTo>
                    <a:pt x="4607" y="4701"/>
                  </a:lnTo>
                  <a:lnTo>
                    <a:pt x="4512" y="4701"/>
                  </a:lnTo>
                  <a:lnTo>
                    <a:pt x="4512" y="4701"/>
                  </a:lnTo>
                  <a:lnTo>
                    <a:pt x="4436" y="4701"/>
                  </a:lnTo>
                  <a:lnTo>
                    <a:pt x="4360" y="4663"/>
                  </a:lnTo>
                  <a:lnTo>
                    <a:pt x="4284" y="4606"/>
                  </a:lnTo>
                  <a:lnTo>
                    <a:pt x="4228" y="4530"/>
                  </a:lnTo>
                  <a:lnTo>
                    <a:pt x="4228" y="4530"/>
                  </a:lnTo>
                  <a:lnTo>
                    <a:pt x="4095" y="4322"/>
                  </a:lnTo>
                  <a:lnTo>
                    <a:pt x="3981" y="4075"/>
                  </a:lnTo>
                  <a:lnTo>
                    <a:pt x="3848" y="3829"/>
                  </a:lnTo>
                  <a:lnTo>
                    <a:pt x="3716" y="3582"/>
                  </a:lnTo>
                  <a:lnTo>
                    <a:pt x="3564" y="3336"/>
                  </a:lnTo>
                  <a:lnTo>
                    <a:pt x="3488" y="3222"/>
                  </a:lnTo>
                  <a:lnTo>
                    <a:pt x="3394" y="3128"/>
                  </a:lnTo>
                  <a:lnTo>
                    <a:pt x="3299" y="3052"/>
                  </a:lnTo>
                  <a:lnTo>
                    <a:pt x="3185" y="2976"/>
                  </a:lnTo>
                  <a:lnTo>
                    <a:pt x="3052" y="2938"/>
                  </a:lnTo>
                  <a:lnTo>
                    <a:pt x="2920" y="2900"/>
                  </a:lnTo>
                  <a:lnTo>
                    <a:pt x="2920" y="2900"/>
                  </a:lnTo>
                  <a:lnTo>
                    <a:pt x="2768" y="2881"/>
                  </a:lnTo>
                  <a:lnTo>
                    <a:pt x="2598" y="2862"/>
                  </a:lnTo>
                  <a:lnTo>
                    <a:pt x="2598" y="2862"/>
                  </a:lnTo>
                  <a:lnTo>
                    <a:pt x="2351" y="2881"/>
                  </a:lnTo>
                  <a:lnTo>
                    <a:pt x="2086" y="2900"/>
                  </a:lnTo>
                  <a:lnTo>
                    <a:pt x="2086" y="2900"/>
                  </a:lnTo>
                  <a:lnTo>
                    <a:pt x="2048" y="2919"/>
                  </a:lnTo>
                  <a:lnTo>
                    <a:pt x="2048" y="2919"/>
                  </a:lnTo>
                  <a:lnTo>
                    <a:pt x="1972" y="2900"/>
                  </a:lnTo>
                  <a:lnTo>
                    <a:pt x="1915" y="2881"/>
                  </a:lnTo>
                  <a:lnTo>
                    <a:pt x="1877" y="2843"/>
                  </a:lnTo>
                  <a:lnTo>
                    <a:pt x="1839" y="2786"/>
                  </a:lnTo>
                  <a:lnTo>
                    <a:pt x="1801" y="2654"/>
                  </a:lnTo>
                  <a:lnTo>
                    <a:pt x="1801" y="2483"/>
                  </a:lnTo>
                  <a:lnTo>
                    <a:pt x="1820" y="2161"/>
                  </a:lnTo>
                  <a:lnTo>
                    <a:pt x="1820" y="2028"/>
                  </a:lnTo>
                  <a:lnTo>
                    <a:pt x="1801" y="1915"/>
                  </a:lnTo>
                  <a:lnTo>
                    <a:pt x="1801" y="1915"/>
                  </a:lnTo>
                  <a:lnTo>
                    <a:pt x="1726" y="1801"/>
                  </a:lnTo>
                  <a:lnTo>
                    <a:pt x="1650" y="1706"/>
                  </a:lnTo>
                  <a:lnTo>
                    <a:pt x="1555" y="1630"/>
                  </a:lnTo>
                  <a:lnTo>
                    <a:pt x="1441" y="1573"/>
                  </a:lnTo>
                  <a:lnTo>
                    <a:pt x="1441" y="1573"/>
                  </a:lnTo>
                  <a:lnTo>
                    <a:pt x="1366" y="1536"/>
                  </a:lnTo>
                  <a:lnTo>
                    <a:pt x="1271" y="1517"/>
                  </a:lnTo>
                  <a:lnTo>
                    <a:pt x="1081" y="1479"/>
                  </a:lnTo>
                  <a:lnTo>
                    <a:pt x="1081" y="1479"/>
                  </a:lnTo>
                  <a:lnTo>
                    <a:pt x="911" y="1441"/>
                  </a:lnTo>
                  <a:lnTo>
                    <a:pt x="911" y="1441"/>
                  </a:lnTo>
                  <a:lnTo>
                    <a:pt x="797" y="1441"/>
                  </a:lnTo>
                  <a:lnTo>
                    <a:pt x="702" y="1384"/>
                  </a:lnTo>
                  <a:lnTo>
                    <a:pt x="645" y="1327"/>
                  </a:lnTo>
                  <a:lnTo>
                    <a:pt x="607" y="1251"/>
                  </a:lnTo>
                  <a:lnTo>
                    <a:pt x="588" y="1137"/>
                  </a:lnTo>
                  <a:lnTo>
                    <a:pt x="607" y="1005"/>
                  </a:lnTo>
                  <a:lnTo>
                    <a:pt x="645" y="853"/>
                  </a:lnTo>
                  <a:lnTo>
                    <a:pt x="721" y="664"/>
                  </a:lnTo>
                  <a:lnTo>
                    <a:pt x="721" y="664"/>
                  </a:lnTo>
                  <a:lnTo>
                    <a:pt x="797" y="645"/>
                  </a:lnTo>
                  <a:lnTo>
                    <a:pt x="835" y="607"/>
                  </a:lnTo>
                  <a:lnTo>
                    <a:pt x="873" y="550"/>
                  </a:lnTo>
                  <a:lnTo>
                    <a:pt x="873" y="493"/>
                  </a:lnTo>
                  <a:lnTo>
                    <a:pt x="873" y="436"/>
                  </a:lnTo>
                  <a:lnTo>
                    <a:pt x="854" y="379"/>
                  </a:lnTo>
                  <a:lnTo>
                    <a:pt x="797" y="341"/>
                  </a:lnTo>
                  <a:lnTo>
                    <a:pt x="740" y="341"/>
                  </a:lnTo>
                  <a:lnTo>
                    <a:pt x="740" y="341"/>
                  </a:lnTo>
                  <a:lnTo>
                    <a:pt x="721" y="341"/>
                  </a:lnTo>
                  <a:lnTo>
                    <a:pt x="721" y="341"/>
                  </a:lnTo>
                  <a:lnTo>
                    <a:pt x="607" y="341"/>
                  </a:lnTo>
                  <a:lnTo>
                    <a:pt x="494" y="379"/>
                  </a:lnTo>
                  <a:lnTo>
                    <a:pt x="399" y="417"/>
                  </a:lnTo>
                  <a:lnTo>
                    <a:pt x="304" y="474"/>
                  </a:lnTo>
                  <a:lnTo>
                    <a:pt x="228" y="550"/>
                  </a:lnTo>
                  <a:lnTo>
                    <a:pt x="153" y="626"/>
                  </a:lnTo>
                  <a:lnTo>
                    <a:pt x="96" y="721"/>
                  </a:lnTo>
                  <a:lnTo>
                    <a:pt x="58" y="815"/>
                  </a:lnTo>
                  <a:lnTo>
                    <a:pt x="20" y="910"/>
                  </a:lnTo>
                  <a:lnTo>
                    <a:pt x="1" y="1005"/>
                  </a:lnTo>
                  <a:lnTo>
                    <a:pt x="1" y="1100"/>
                  </a:lnTo>
                  <a:lnTo>
                    <a:pt x="20" y="1213"/>
                  </a:lnTo>
                  <a:lnTo>
                    <a:pt x="58" y="1308"/>
                  </a:lnTo>
                  <a:lnTo>
                    <a:pt x="115" y="1403"/>
                  </a:lnTo>
                  <a:lnTo>
                    <a:pt x="190" y="1498"/>
                  </a:lnTo>
                  <a:lnTo>
                    <a:pt x="285" y="1573"/>
                  </a:lnTo>
                  <a:lnTo>
                    <a:pt x="285" y="1573"/>
                  </a:lnTo>
                  <a:lnTo>
                    <a:pt x="399" y="1649"/>
                  </a:lnTo>
                  <a:lnTo>
                    <a:pt x="532" y="1706"/>
                  </a:lnTo>
                  <a:lnTo>
                    <a:pt x="664" y="1763"/>
                  </a:lnTo>
                  <a:lnTo>
                    <a:pt x="797" y="1782"/>
                  </a:lnTo>
                  <a:lnTo>
                    <a:pt x="797" y="1782"/>
                  </a:lnTo>
                  <a:lnTo>
                    <a:pt x="778" y="1820"/>
                  </a:lnTo>
                  <a:lnTo>
                    <a:pt x="740" y="1858"/>
                  </a:lnTo>
                  <a:lnTo>
                    <a:pt x="721" y="1896"/>
                  </a:lnTo>
                  <a:lnTo>
                    <a:pt x="740" y="1952"/>
                  </a:lnTo>
                  <a:lnTo>
                    <a:pt x="740" y="1952"/>
                  </a:lnTo>
                  <a:lnTo>
                    <a:pt x="759" y="2161"/>
                  </a:lnTo>
                  <a:lnTo>
                    <a:pt x="740" y="2369"/>
                  </a:lnTo>
                  <a:lnTo>
                    <a:pt x="721" y="2559"/>
                  </a:lnTo>
                  <a:lnTo>
                    <a:pt x="683" y="2767"/>
                  </a:lnTo>
                  <a:lnTo>
                    <a:pt x="645" y="2976"/>
                  </a:lnTo>
                  <a:lnTo>
                    <a:pt x="626" y="3166"/>
                  </a:lnTo>
                  <a:lnTo>
                    <a:pt x="626" y="3374"/>
                  </a:lnTo>
                  <a:lnTo>
                    <a:pt x="664" y="3564"/>
                  </a:lnTo>
                  <a:lnTo>
                    <a:pt x="664" y="3564"/>
                  </a:lnTo>
                  <a:lnTo>
                    <a:pt x="702" y="3715"/>
                  </a:lnTo>
                  <a:lnTo>
                    <a:pt x="778" y="3848"/>
                  </a:lnTo>
                  <a:lnTo>
                    <a:pt x="854" y="3981"/>
                  </a:lnTo>
                  <a:lnTo>
                    <a:pt x="930" y="4094"/>
                  </a:lnTo>
                  <a:lnTo>
                    <a:pt x="1024" y="4208"/>
                  </a:lnTo>
                  <a:lnTo>
                    <a:pt x="1138" y="4303"/>
                  </a:lnTo>
                  <a:lnTo>
                    <a:pt x="1366" y="4511"/>
                  </a:lnTo>
                  <a:lnTo>
                    <a:pt x="1366" y="4511"/>
                  </a:lnTo>
                  <a:lnTo>
                    <a:pt x="2237" y="5175"/>
                  </a:lnTo>
                  <a:lnTo>
                    <a:pt x="3109" y="5857"/>
                  </a:lnTo>
                  <a:lnTo>
                    <a:pt x="3545" y="6179"/>
                  </a:lnTo>
                  <a:lnTo>
                    <a:pt x="3981" y="6501"/>
                  </a:lnTo>
                  <a:lnTo>
                    <a:pt x="4436" y="6805"/>
                  </a:lnTo>
                  <a:lnTo>
                    <a:pt x="4910" y="7089"/>
                  </a:lnTo>
                  <a:lnTo>
                    <a:pt x="4910" y="7089"/>
                  </a:lnTo>
                  <a:lnTo>
                    <a:pt x="5175" y="7222"/>
                  </a:lnTo>
                  <a:lnTo>
                    <a:pt x="5441" y="7354"/>
                  </a:lnTo>
                  <a:lnTo>
                    <a:pt x="5706" y="7449"/>
                  </a:lnTo>
                  <a:lnTo>
                    <a:pt x="5952" y="7525"/>
                  </a:lnTo>
                  <a:lnTo>
                    <a:pt x="6218" y="7582"/>
                  </a:lnTo>
                  <a:lnTo>
                    <a:pt x="6483" y="7639"/>
                  </a:lnTo>
                  <a:lnTo>
                    <a:pt x="6748" y="7657"/>
                  </a:lnTo>
                  <a:lnTo>
                    <a:pt x="6995" y="7657"/>
                  </a:lnTo>
                  <a:lnTo>
                    <a:pt x="6995" y="7657"/>
                  </a:lnTo>
                  <a:lnTo>
                    <a:pt x="7298" y="7657"/>
                  </a:lnTo>
                  <a:lnTo>
                    <a:pt x="7601" y="7620"/>
                  </a:lnTo>
                  <a:lnTo>
                    <a:pt x="7886" y="7563"/>
                  </a:lnTo>
                  <a:lnTo>
                    <a:pt x="8189" y="7506"/>
                  </a:lnTo>
                  <a:lnTo>
                    <a:pt x="8473" y="7411"/>
                  </a:lnTo>
                  <a:lnTo>
                    <a:pt x="8776" y="7316"/>
                  </a:lnTo>
                  <a:lnTo>
                    <a:pt x="9061" y="7203"/>
                  </a:lnTo>
                  <a:lnTo>
                    <a:pt x="9345" y="7089"/>
                  </a:lnTo>
                  <a:lnTo>
                    <a:pt x="9914" y="6805"/>
                  </a:lnTo>
                  <a:lnTo>
                    <a:pt x="10463" y="6482"/>
                  </a:lnTo>
                  <a:lnTo>
                    <a:pt x="10994" y="6141"/>
                  </a:lnTo>
                  <a:lnTo>
                    <a:pt x="11525" y="5781"/>
                  </a:lnTo>
                  <a:lnTo>
                    <a:pt x="11525" y="5781"/>
                  </a:lnTo>
                  <a:lnTo>
                    <a:pt x="11562" y="5743"/>
                  </a:lnTo>
                  <a:lnTo>
                    <a:pt x="11581" y="5686"/>
                  </a:lnTo>
                  <a:lnTo>
                    <a:pt x="11600" y="5629"/>
                  </a:lnTo>
                  <a:lnTo>
                    <a:pt x="11581" y="5592"/>
                  </a:lnTo>
                  <a:lnTo>
                    <a:pt x="11581" y="5592"/>
                  </a:lnTo>
                  <a:lnTo>
                    <a:pt x="11998" y="5705"/>
                  </a:lnTo>
                  <a:lnTo>
                    <a:pt x="11998" y="5705"/>
                  </a:lnTo>
                  <a:lnTo>
                    <a:pt x="12321" y="5781"/>
                  </a:lnTo>
                  <a:lnTo>
                    <a:pt x="12510" y="5819"/>
                  </a:lnTo>
                  <a:lnTo>
                    <a:pt x="12700" y="5838"/>
                  </a:lnTo>
                  <a:lnTo>
                    <a:pt x="12700" y="5838"/>
                  </a:lnTo>
                  <a:lnTo>
                    <a:pt x="12813" y="5819"/>
                  </a:lnTo>
                  <a:lnTo>
                    <a:pt x="12927" y="5800"/>
                  </a:lnTo>
                  <a:lnTo>
                    <a:pt x="12927" y="5800"/>
                  </a:lnTo>
                  <a:lnTo>
                    <a:pt x="13098" y="5724"/>
                  </a:lnTo>
                  <a:lnTo>
                    <a:pt x="13230" y="5629"/>
                  </a:lnTo>
                  <a:lnTo>
                    <a:pt x="13344" y="5516"/>
                  </a:lnTo>
                  <a:lnTo>
                    <a:pt x="13439" y="5383"/>
                  </a:lnTo>
                  <a:lnTo>
                    <a:pt x="13515" y="5231"/>
                  </a:lnTo>
                  <a:lnTo>
                    <a:pt x="13572" y="5080"/>
                  </a:lnTo>
                  <a:lnTo>
                    <a:pt x="13628" y="4909"/>
                  </a:lnTo>
                  <a:lnTo>
                    <a:pt x="13666" y="4739"/>
                  </a:lnTo>
                  <a:lnTo>
                    <a:pt x="13666" y="4739"/>
                  </a:lnTo>
                  <a:lnTo>
                    <a:pt x="13704" y="4720"/>
                  </a:lnTo>
                  <a:lnTo>
                    <a:pt x="13704" y="4720"/>
                  </a:lnTo>
                  <a:lnTo>
                    <a:pt x="13837" y="4606"/>
                  </a:lnTo>
                  <a:lnTo>
                    <a:pt x="14007" y="4511"/>
                  </a:lnTo>
                  <a:lnTo>
                    <a:pt x="14349" y="4379"/>
                  </a:lnTo>
                  <a:lnTo>
                    <a:pt x="14538" y="4303"/>
                  </a:lnTo>
                  <a:lnTo>
                    <a:pt x="14690" y="4208"/>
                  </a:lnTo>
                  <a:lnTo>
                    <a:pt x="14822" y="4094"/>
                  </a:lnTo>
                  <a:lnTo>
                    <a:pt x="14898" y="4018"/>
                  </a:lnTo>
                  <a:lnTo>
                    <a:pt x="14955" y="3943"/>
                  </a:lnTo>
                  <a:lnTo>
                    <a:pt x="14955" y="3943"/>
                  </a:lnTo>
                  <a:lnTo>
                    <a:pt x="15031" y="3810"/>
                  </a:lnTo>
                  <a:lnTo>
                    <a:pt x="15088" y="3658"/>
                  </a:lnTo>
                  <a:lnTo>
                    <a:pt x="15107" y="3526"/>
                  </a:lnTo>
                  <a:lnTo>
                    <a:pt x="15126" y="3374"/>
                  </a:lnTo>
                  <a:lnTo>
                    <a:pt x="15126" y="3222"/>
                  </a:lnTo>
                  <a:lnTo>
                    <a:pt x="15088" y="3071"/>
                  </a:lnTo>
                  <a:lnTo>
                    <a:pt x="15031" y="2938"/>
                  </a:lnTo>
                  <a:lnTo>
                    <a:pt x="14974" y="2786"/>
                  </a:lnTo>
                  <a:lnTo>
                    <a:pt x="14974" y="2786"/>
                  </a:lnTo>
                  <a:lnTo>
                    <a:pt x="15069" y="2654"/>
                  </a:lnTo>
                  <a:lnTo>
                    <a:pt x="15107" y="2578"/>
                  </a:lnTo>
                  <a:lnTo>
                    <a:pt x="15145" y="2502"/>
                  </a:lnTo>
                  <a:lnTo>
                    <a:pt x="15145" y="2502"/>
                  </a:lnTo>
                  <a:lnTo>
                    <a:pt x="15202" y="2369"/>
                  </a:lnTo>
                  <a:lnTo>
                    <a:pt x="15277" y="2275"/>
                  </a:lnTo>
                  <a:lnTo>
                    <a:pt x="15353" y="2218"/>
                  </a:lnTo>
                  <a:lnTo>
                    <a:pt x="15448" y="2180"/>
                  </a:lnTo>
                  <a:lnTo>
                    <a:pt x="15656" y="2085"/>
                  </a:lnTo>
                  <a:lnTo>
                    <a:pt x="15770" y="2028"/>
                  </a:lnTo>
                  <a:lnTo>
                    <a:pt x="15884" y="1915"/>
                  </a:lnTo>
                  <a:lnTo>
                    <a:pt x="15884" y="1915"/>
                  </a:lnTo>
                  <a:lnTo>
                    <a:pt x="15979" y="1782"/>
                  </a:lnTo>
                  <a:lnTo>
                    <a:pt x="16073" y="1649"/>
                  </a:lnTo>
                  <a:lnTo>
                    <a:pt x="16130" y="1517"/>
                  </a:lnTo>
                  <a:lnTo>
                    <a:pt x="16187" y="1384"/>
                  </a:lnTo>
                  <a:lnTo>
                    <a:pt x="16206" y="1251"/>
                  </a:lnTo>
                  <a:lnTo>
                    <a:pt x="16225" y="1100"/>
                  </a:lnTo>
                  <a:lnTo>
                    <a:pt x="16206" y="967"/>
                  </a:lnTo>
                  <a:lnTo>
                    <a:pt x="16187" y="834"/>
                  </a:lnTo>
                  <a:lnTo>
                    <a:pt x="16149" y="702"/>
                  </a:lnTo>
                  <a:lnTo>
                    <a:pt x="16092" y="588"/>
                  </a:lnTo>
                  <a:lnTo>
                    <a:pt x="16017" y="474"/>
                  </a:lnTo>
                  <a:lnTo>
                    <a:pt x="15922" y="360"/>
                  </a:lnTo>
                  <a:lnTo>
                    <a:pt x="15808" y="266"/>
                  </a:lnTo>
                  <a:lnTo>
                    <a:pt x="15694" y="171"/>
                  </a:lnTo>
                  <a:lnTo>
                    <a:pt x="15562" y="76"/>
                  </a:lnTo>
                  <a:lnTo>
                    <a:pt x="15410" y="19"/>
                  </a:lnTo>
                  <a:lnTo>
                    <a:pt x="15410" y="19"/>
                  </a:lnTo>
                  <a:lnTo>
                    <a:pt x="15353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64;p2"/>
          <p:cNvGrpSpPr/>
          <p:nvPr/>
        </p:nvGrpSpPr>
        <p:grpSpPr>
          <a:xfrm>
            <a:off x="1145245" y="727157"/>
            <a:ext cx="636765" cy="391233"/>
            <a:chOff x="83000" y="3568688"/>
            <a:chExt cx="468175" cy="287650"/>
          </a:xfrm>
        </p:grpSpPr>
        <p:sp>
          <p:nvSpPr>
            <p:cNvPr id="65" name="Google Shape;65;p2"/>
            <p:cNvSpPr/>
            <p:nvPr/>
          </p:nvSpPr>
          <p:spPr>
            <a:xfrm>
              <a:off x="83000" y="3568688"/>
              <a:ext cx="468175" cy="287650"/>
            </a:xfrm>
            <a:custGeom>
              <a:avLst/>
              <a:gdLst/>
              <a:ahLst/>
              <a:cxnLst/>
              <a:rect l="l" t="t" r="r" b="b"/>
              <a:pathLst>
                <a:path w="18727" h="11506" extrusionOk="0">
                  <a:moveTo>
                    <a:pt x="16869" y="1877"/>
                  </a:moveTo>
                  <a:lnTo>
                    <a:pt x="17002" y="1896"/>
                  </a:lnTo>
                  <a:lnTo>
                    <a:pt x="17135" y="1934"/>
                  </a:lnTo>
                  <a:lnTo>
                    <a:pt x="17267" y="1972"/>
                  </a:lnTo>
                  <a:lnTo>
                    <a:pt x="17362" y="2048"/>
                  </a:lnTo>
                  <a:lnTo>
                    <a:pt x="17457" y="2143"/>
                  </a:lnTo>
                  <a:lnTo>
                    <a:pt x="17552" y="2237"/>
                  </a:lnTo>
                  <a:lnTo>
                    <a:pt x="17609" y="2351"/>
                  </a:lnTo>
                  <a:lnTo>
                    <a:pt x="17665" y="2465"/>
                  </a:lnTo>
                  <a:lnTo>
                    <a:pt x="17703" y="2598"/>
                  </a:lnTo>
                  <a:lnTo>
                    <a:pt x="17722" y="2730"/>
                  </a:lnTo>
                  <a:lnTo>
                    <a:pt x="17722" y="2863"/>
                  </a:lnTo>
                  <a:lnTo>
                    <a:pt x="17703" y="2996"/>
                  </a:lnTo>
                  <a:lnTo>
                    <a:pt x="17684" y="3128"/>
                  </a:lnTo>
                  <a:lnTo>
                    <a:pt x="17628" y="3261"/>
                  </a:lnTo>
                  <a:lnTo>
                    <a:pt x="17571" y="3394"/>
                  </a:lnTo>
                  <a:lnTo>
                    <a:pt x="17476" y="3507"/>
                  </a:lnTo>
                  <a:lnTo>
                    <a:pt x="17305" y="3507"/>
                  </a:lnTo>
                  <a:lnTo>
                    <a:pt x="17116" y="3545"/>
                  </a:lnTo>
                  <a:lnTo>
                    <a:pt x="16737" y="3621"/>
                  </a:lnTo>
                  <a:lnTo>
                    <a:pt x="16358" y="3735"/>
                  </a:lnTo>
                  <a:lnTo>
                    <a:pt x="15979" y="3867"/>
                  </a:lnTo>
                  <a:lnTo>
                    <a:pt x="15258" y="4171"/>
                  </a:lnTo>
                  <a:lnTo>
                    <a:pt x="14671" y="4417"/>
                  </a:lnTo>
                  <a:lnTo>
                    <a:pt x="13894" y="4720"/>
                  </a:lnTo>
                  <a:lnTo>
                    <a:pt x="13098" y="4986"/>
                  </a:lnTo>
                  <a:lnTo>
                    <a:pt x="12302" y="5251"/>
                  </a:lnTo>
                  <a:lnTo>
                    <a:pt x="11506" y="5497"/>
                  </a:lnTo>
                  <a:lnTo>
                    <a:pt x="10710" y="5725"/>
                  </a:lnTo>
                  <a:lnTo>
                    <a:pt x="9895" y="5933"/>
                  </a:lnTo>
                  <a:lnTo>
                    <a:pt x="9080" y="6142"/>
                  </a:lnTo>
                  <a:lnTo>
                    <a:pt x="8265" y="6331"/>
                  </a:lnTo>
                  <a:lnTo>
                    <a:pt x="7563" y="6464"/>
                  </a:lnTo>
                  <a:lnTo>
                    <a:pt x="6843" y="6616"/>
                  </a:lnTo>
                  <a:lnTo>
                    <a:pt x="6483" y="6691"/>
                  </a:lnTo>
                  <a:lnTo>
                    <a:pt x="6123" y="6786"/>
                  </a:lnTo>
                  <a:lnTo>
                    <a:pt x="5782" y="6900"/>
                  </a:lnTo>
                  <a:lnTo>
                    <a:pt x="5440" y="7033"/>
                  </a:lnTo>
                  <a:lnTo>
                    <a:pt x="5137" y="7203"/>
                  </a:lnTo>
                  <a:lnTo>
                    <a:pt x="4815" y="7374"/>
                  </a:lnTo>
                  <a:lnTo>
                    <a:pt x="4190" y="7753"/>
                  </a:lnTo>
                  <a:lnTo>
                    <a:pt x="3867" y="7923"/>
                  </a:lnTo>
                  <a:lnTo>
                    <a:pt x="3545" y="8056"/>
                  </a:lnTo>
                  <a:lnTo>
                    <a:pt x="3375" y="8113"/>
                  </a:lnTo>
                  <a:lnTo>
                    <a:pt x="3204" y="8170"/>
                  </a:lnTo>
                  <a:lnTo>
                    <a:pt x="3033" y="8208"/>
                  </a:lnTo>
                  <a:lnTo>
                    <a:pt x="2844" y="8227"/>
                  </a:lnTo>
                  <a:lnTo>
                    <a:pt x="2673" y="8132"/>
                  </a:lnTo>
                  <a:lnTo>
                    <a:pt x="2522" y="8018"/>
                  </a:lnTo>
                  <a:lnTo>
                    <a:pt x="2408" y="7886"/>
                  </a:lnTo>
                  <a:lnTo>
                    <a:pt x="2313" y="7753"/>
                  </a:lnTo>
                  <a:lnTo>
                    <a:pt x="2237" y="7601"/>
                  </a:lnTo>
                  <a:lnTo>
                    <a:pt x="2199" y="7450"/>
                  </a:lnTo>
                  <a:lnTo>
                    <a:pt x="2180" y="7298"/>
                  </a:lnTo>
                  <a:lnTo>
                    <a:pt x="2180" y="7127"/>
                  </a:lnTo>
                  <a:lnTo>
                    <a:pt x="2199" y="6976"/>
                  </a:lnTo>
                  <a:lnTo>
                    <a:pt x="2256" y="6824"/>
                  </a:lnTo>
                  <a:lnTo>
                    <a:pt x="2313" y="6654"/>
                  </a:lnTo>
                  <a:lnTo>
                    <a:pt x="2408" y="6521"/>
                  </a:lnTo>
                  <a:lnTo>
                    <a:pt x="2503" y="6369"/>
                  </a:lnTo>
                  <a:lnTo>
                    <a:pt x="2635" y="6256"/>
                  </a:lnTo>
                  <a:lnTo>
                    <a:pt x="2787" y="6123"/>
                  </a:lnTo>
                  <a:lnTo>
                    <a:pt x="2939" y="6028"/>
                  </a:lnTo>
                  <a:lnTo>
                    <a:pt x="3166" y="5914"/>
                  </a:lnTo>
                  <a:lnTo>
                    <a:pt x="3412" y="5839"/>
                  </a:lnTo>
                  <a:lnTo>
                    <a:pt x="3678" y="5763"/>
                  </a:lnTo>
                  <a:lnTo>
                    <a:pt x="3943" y="5725"/>
                  </a:lnTo>
                  <a:lnTo>
                    <a:pt x="4474" y="5649"/>
                  </a:lnTo>
                  <a:lnTo>
                    <a:pt x="4986" y="5573"/>
                  </a:lnTo>
                  <a:lnTo>
                    <a:pt x="6104" y="5384"/>
                  </a:lnTo>
                  <a:lnTo>
                    <a:pt x="7203" y="5156"/>
                  </a:lnTo>
                  <a:lnTo>
                    <a:pt x="8302" y="4910"/>
                  </a:lnTo>
                  <a:lnTo>
                    <a:pt x="9383" y="4626"/>
                  </a:lnTo>
                  <a:lnTo>
                    <a:pt x="10463" y="4303"/>
                  </a:lnTo>
                  <a:lnTo>
                    <a:pt x="11525" y="3962"/>
                  </a:lnTo>
                  <a:lnTo>
                    <a:pt x="12586" y="3583"/>
                  </a:lnTo>
                  <a:lnTo>
                    <a:pt x="13628" y="3185"/>
                  </a:lnTo>
                  <a:lnTo>
                    <a:pt x="14481" y="2825"/>
                  </a:lnTo>
                  <a:lnTo>
                    <a:pt x="15315" y="2465"/>
                  </a:lnTo>
                  <a:lnTo>
                    <a:pt x="15903" y="2181"/>
                  </a:lnTo>
                  <a:lnTo>
                    <a:pt x="16206" y="2048"/>
                  </a:lnTo>
                  <a:lnTo>
                    <a:pt x="16509" y="1934"/>
                  </a:lnTo>
                  <a:lnTo>
                    <a:pt x="16699" y="1896"/>
                  </a:lnTo>
                  <a:lnTo>
                    <a:pt x="16869" y="1877"/>
                  </a:lnTo>
                  <a:close/>
                  <a:moveTo>
                    <a:pt x="12529" y="323"/>
                  </a:moveTo>
                  <a:lnTo>
                    <a:pt x="12984" y="342"/>
                  </a:lnTo>
                  <a:lnTo>
                    <a:pt x="13401" y="399"/>
                  </a:lnTo>
                  <a:lnTo>
                    <a:pt x="13609" y="437"/>
                  </a:lnTo>
                  <a:lnTo>
                    <a:pt x="13818" y="494"/>
                  </a:lnTo>
                  <a:lnTo>
                    <a:pt x="14007" y="569"/>
                  </a:lnTo>
                  <a:lnTo>
                    <a:pt x="14197" y="645"/>
                  </a:lnTo>
                  <a:lnTo>
                    <a:pt x="14386" y="740"/>
                  </a:lnTo>
                  <a:lnTo>
                    <a:pt x="14576" y="854"/>
                  </a:lnTo>
                  <a:lnTo>
                    <a:pt x="14766" y="986"/>
                  </a:lnTo>
                  <a:lnTo>
                    <a:pt x="14936" y="1119"/>
                  </a:lnTo>
                  <a:lnTo>
                    <a:pt x="15088" y="1271"/>
                  </a:lnTo>
                  <a:lnTo>
                    <a:pt x="15258" y="1441"/>
                  </a:lnTo>
                  <a:lnTo>
                    <a:pt x="15410" y="1631"/>
                  </a:lnTo>
                  <a:lnTo>
                    <a:pt x="15543" y="1839"/>
                  </a:lnTo>
                  <a:lnTo>
                    <a:pt x="15581" y="1877"/>
                  </a:lnTo>
                  <a:lnTo>
                    <a:pt x="15618" y="1896"/>
                  </a:lnTo>
                  <a:lnTo>
                    <a:pt x="14955" y="2199"/>
                  </a:lnTo>
                  <a:lnTo>
                    <a:pt x="14311" y="2503"/>
                  </a:lnTo>
                  <a:lnTo>
                    <a:pt x="13647" y="2806"/>
                  </a:lnTo>
                  <a:lnTo>
                    <a:pt x="12984" y="3090"/>
                  </a:lnTo>
                  <a:lnTo>
                    <a:pt x="12074" y="3431"/>
                  </a:lnTo>
                  <a:lnTo>
                    <a:pt x="11145" y="3735"/>
                  </a:lnTo>
                  <a:lnTo>
                    <a:pt x="10217" y="4038"/>
                  </a:lnTo>
                  <a:lnTo>
                    <a:pt x="9288" y="4303"/>
                  </a:lnTo>
                  <a:lnTo>
                    <a:pt x="8416" y="4531"/>
                  </a:lnTo>
                  <a:lnTo>
                    <a:pt x="7544" y="4739"/>
                  </a:lnTo>
                  <a:lnTo>
                    <a:pt x="6672" y="4929"/>
                  </a:lnTo>
                  <a:lnTo>
                    <a:pt x="5801" y="5099"/>
                  </a:lnTo>
                  <a:lnTo>
                    <a:pt x="5023" y="5232"/>
                  </a:lnTo>
                  <a:lnTo>
                    <a:pt x="4265" y="5346"/>
                  </a:lnTo>
                  <a:lnTo>
                    <a:pt x="3886" y="5403"/>
                  </a:lnTo>
                  <a:lnTo>
                    <a:pt x="3507" y="5497"/>
                  </a:lnTo>
                  <a:lnTo>
                    <a:pt x="3128" y="5611"/>
                  </a:lnTo>
                  <a:lnTo>
                    <a:pt x="2768" y="5744"/>
                  </a:lnTo>
                  <a:lnTo>
                    <a:pt x="2579" y="5839"/>
                  </a:lnTo>
                  <a:lnTo>
                    <a:pt x="2408" y="5971"/>
                  </a:lnTo>
                  <a:lnTo>
                    <a:pt x="2256" y="6104"/>
                  </a:lnTo>
                  <a:lnTo>
                    <a:pt x="2143" y="6237"/>
                  </a:lnTo>
                  <a:lnTo>
                    <a:pt x="2029" y="6407"/>
                  </a:lnTo>
                  <a:lnTo>
                    <a:pt x="1953" y="6559"/>
                  </a:lnTo>
                  <a:lnTo>
                    <a:pt x="1896" y="6748"/>
                  </a:lnTo>
                  <a:lnTo>
                    <a:pt x="1858" y="6919"/>
                  </a:lnTo>
                  <a:lnTo>
                    <a:pt x="1839" y="7089"/>
                  </a:lnTo>
                  <a:lnTo>
                    <a:pt x="1858" y="7279"/>
                  </a:lnTo>
                  <a:lnTo>
                    <a:pt x="1877" y="7469"/>
                  </a:lnTo>
                  <a:lnTo>
                    <a:pt x="1934" y="7639"/>
                  </a:lnTo>
                  <a:lnTo>
                    <a:pt x="2010" y="7810"/>
                  </a:lnTo>
                  <a:lnTo>
                    <a:pt x="2105" y="7961"/>
                  </a:lnTo>
                  <a:lnTo>
                    <a:pt x="2218" y="8113"/>
                  </a:lnTo>
                  <a:lnTo>
                    <a:pt x="2351" y="8265"/>
                  </a:lnTo>
                  <a:lnTo>
                    <a:pt x="2313" y="8303"/>
                  </a:lnTo>
                  <a:lnTo>
                    <a:pt x="2313" y="8340"/>
                  </a:lnTo>
                  <a:lnTo>
                    <a:pt x="2313" y="8435"/>
                  </a:lnTo>
                  <a:lnTo>
                    <a:pt x="2332" y="8473"/>
                  </a:lnTo>
                  <a:lnTo>
                    <a:pt x="2370" y="8511"/>
                  </a:lnTo>
                  <a:lnTo>
                    <a:pt x="2408" y="8530"/>
                  </a:lnTo>
                  <a:lnTo>
                    <a:pt x="2465" y="8549"/>
                  </a:lnTo>
                  <a:lnTo>
                    <a:pt x="2692" y="8568"/>
                  </a:lnTo>
                  <a:lnTo>
                    <a:pt x="2806" y="8568"/>
                  </a:lnTo>
                  <a:lnTo>
                    <a:pt x="2863" y="8587"/>
                  </a:lnTo>
                  <a:lnTo>
                    <a:pt x="2920" y="8606"/>
                  </a:lnTo>
                  <a:lnTo>
                    <a:pt x="2977" y="8587"/>
                  </a:lnTo>
                  <a:lnTo>
                    <a:pt x="3033" y="8549"/>
                  </a:lnTo>
                  <a:lnTo>
                    <a:pt x="3242" y="8492"/>
                  </a:lnTo>
                  <a:lnTo>
                    <a:pt x="3450" y="8435"/>
                  </a:lnTo>
                  <a:lnTo>
                    <a:pt x="3659" y="8359"/>
                  </a:lnTo>
                  <a:lnTo>
                    <a:pt x="3867" y="8284"/>
                  </a:lnTo>
                  <a:lnTo>
                    <a:pt x="4265" y="8075"/>
                  </a:lnTo>
                  <a:lnTo>
                    <a:pt x="4663" y="7829"/>
                  </a:lnTo>
                  <a:lnTo>
                    <a:pt x="5080" y="7620"/>
                  </a:lnTo>
                  <a:lnTo>
                    <a:pt x="5478" y="7431"/>
                  </a:lnTo>
                  <a:lnTo>
                    <a:pt x="5895" y="7260"/>
                  </a:lnTo>
                  <a:lnTo>
                    <a:pt x="6312" y="7127"/>
                  </a:lnTo>
                  <a:lnTo>
                    <a:pt x="6729" y="6995"/>
                  </a:lnTo>
                  <a:lnTo>
                    <a:pt x="7165" y="6900"/>
                  </a:lnTo>
                  <a:lnTo>
                    <a:pt x="8056" y="6710"/>
                  </a:lnTo>
                  <a:lnTo>
                    <a:pt x="8947" y="6521"/>
                  </a:lnTo>
                  <a:lnTo>
                    <a:pt x="9838" y="6293"/>
                  </a:lnTo>
                  <a:lnTo>
                    <a:pt x="10710" y="6066"/>
                  </a:lnTo>
                  <a:lnTo>
                    <a:pt x="11600" y="5820"/>
                  </a:lnTo>
                  <a:lnTo>
                    <a:pt x="12472" y="5535"/>
                  </a:lnTo>
                  <a:lnTo>
                    <a:pt x="13325" y="5251"/>
                  </a:lnTo>
                  <a:lnTo>
                    <a:pt x="14197" y="4948"/>
                  </a:lnTo>
                  <a:lnTo>
                    <a:pt x="15050" y="4626"/>
                  </a:lnTo>
                  <a:lnTo>
                    <a:pt x="15581" y="4417"/>
                  </a:lnTo>
                  <a:lnTo>
                    <a:pt x="16168" y="4152"/>
                  </a:lnTo>
                  <a:lnTo>
                    <a:pt x="16490" y="4038"/>
                  </a:lnTo>
                  <a:lnTo>
                    <a:pt x="16794" y="3943"/>
                  </a:lnTo>
                  <a:lnTo>
                    <a:pt x="17097" y="3886"/>
                  </a:lnTo>
                  <a:lnTo>
                    <a:pt x="17381" y="3867"/>
                  </a:lnTo>
                  <a:lnTo>
                    <a:pt x="17533" y="3867"/>
                  </a:lnTo>
                  <a:lnTo>
                    <a:pt x="17703" y="3905"/>
                  </a:lnTo>
                  <a:lnTo>
                    <a:pt x="17855" y="3962"/>
                  </a:lnTo>
                  <a:lnTo>
                    <a:pt x="17988" y="4038"/>
                  </a:lnTo>
                  <a:lnTo>
                    <a:pt x="18101" y="4152"/>
                  </a:lnTo>
                  <a:lnTo>
                    <a:pt x="18215" y="4303"/>
                  </a:lnTo>
                  <a:lnTo>
                    <a:pt x="18291" y="4493"/>
                  </a:lnTo>
                  <a:lnTo>
                    <a:pt x="18367" y="4720"/>
                  </a:lnTo>
                  <a:lnTo>
                    <a:pt x="18405" y="5005"/>
                  </a:lnTo>
                  <a:lnTo>
                    <a:pt x="18405" y="5270"/>
                  </a:lnTo>
                  <a:lnTo>
                    <a:pt x="18367" y="5516"/>
                  </a:lnTo>
                  <a:lnTo>
                    <a:pt x="18310" y="5763"/>
                  </a:lnTo>
                  <a:lnTo>
                    <a:pt x="18215" y="5990"/>
                  </a:lnTo>
                  <a:lnTo>
                    <a:pt x="18101" y="6218"/>
                  </a:lnTo>
                  <a:lnTo>
                    <a:pt x="17969" y="6426"/>
                  </a:lnTo>
                  <a:lnTo>
                    <a:pt x="17817" y="6635"/>
                  </a:lnTo>
                  <a:lnTo>
                    <a:pt x="17628" y="6824"/>
                  </a:lnTo>
                  <a:lnTo>
                    <a:pt x="17438" y="6995"/>
                  </a:lnTo>
                  <a:lnTo>
                    <a:pt x="17230" y="7165"/>
                  </a:lnTo>
                  <a:lnTo>
                    <a:pt x="17021" y="7317"/>
                  </a:lnTo>
                  <a:lnTo>
                    <a:pt x="16813" y="7469"/>
                  </a:lnTo>
                  <a:lnTo>
                    <a:pt x="16358" y="7734"/>
                  </a:lnTo>
                  <a:lnTo>
                    <a:pt x="15941" y="7942"/>
                  </a:lnTo>
                  <a:lnTo>
                    <a:pt x="15069" y="8359"/>
                  </a:lnTo>
                  <a:lnTo>
                    <a:pt x="14197" y="8738"/>
                  </a:lnTo>
                  <a:lnTo>
                    <a:pt x="13325" y="9080"/>
                  </a:lnTo>
                  <a:lnTo>
                    <a:pt x="12415" y="9421"/>
                  </a:lnTo>
                  <a:lnTo>
                    <a:pt x="11525" y="9724"/>
                  </a:lnTo>
                  <a:lnTo>
                    <a:pt x="10615" y="10027"/>
                  </a:lnTo>
                  <a:lnTo>
                    <a:pt x="9705" y="10293"/>
                  </a:lnTo>
                  <a:lnTo>
                    <a:pt x="8795" y="10558"/>
                  </a:lnTo>
                  <a:lnTo>
                    <a:pt x="7942" y="10785"/>
                  </a:lnTo>
                  <a:lnTo>
                    <a:pt x="7525" y="10880"/>
                  </a:lnTo>
                  <a:lnTo>
                    <a:pt x="7089" y="10975"/>
                  </a:lnTo>
                  <a:lnTo>
                    <a:pt x="6653" y="11051"/>
                  </a:lnTo>
                  <a:lnTo>
                    <a:pt x="6218" y="11108"/>
                  </a:lnTo>
                  <a:lnTo>
                    <a:pt x="5782" y="11146"/>
                  </a:lnTo>
                  <a:lnTo>
                    <a:pt x="4891" y="11146"/>
                  </a:lnTo>
                  <a:lnTo>
                    <a:pt x="4436" y="11089"/>
                  </a:lnTo>
                  <a:lnTo>
                    <a:pt x="4000" y="10994"/>
                  </a:lnTo>
                  <a:lnTo>
                    <a:pt x="3773" y="10918"/>
                  </a:lnTo>
                  <a:lnTo>
                    <a:pt x="3564" y="10842"/>
                  </a:lnTo>
                  <a:lnTo>
                    <a:pt x="3356" y="10766"/>
                  </a:lnTo>
                  <a:lnTo>
                    <a:pt x="3147" y="10653"/>
                  </a:lnTo>
                  <a:lnTo>
                    <a:pt x="2939" y="10539"/>
                  </a:lnTo>
                  <a:lnTo>
                    <a:pt x="2730" y="10425"/>
                  </a:lnTo>
                  <a:lnTo>
                    <a:pt x="2541" y="10274"/>
                  </a:lnTo>
                  <a:lnTo>
                    <a:pt x="2351" y="10122"/>
                  </a:lnTo>
                  <a:lnTo>
                    <a:pt x="2162" y="9951"/>
                  </a:lnTo>
                  <a:lnTo>
                    <a:pt x="1972" y="9762"/>
                  </a:lnTo>
                  <a:lnTo>
                    <a:pt x="1688" y="9402"/>
                  </a:lnTo>
                  <a:lnTo>
                    <a:pt x="1365" y="8966"/>
                  </a:lnTo>
                  <a:lnTo>
                    <a:pt x="1043" y="8492"/>
                  </a:lnTo>
                  <a:lnTo>
                    <a:pt x="911" y="8227"/>
                  </a:lnTo>
                  <a:lnTo>
                    <a:pt x="759" y="7961"/>
                  </a:lnTo>
                  <a:lnTo>
                    <a:pt x="645" y="7696"/>
                  </a:lnTo>
                  <a:lnTo>
                    <a:pt x="550" y="7431"/>
                  </a:lnTo>
                  <a:lnTo>
                    <a:pt x="456" y="7165"/>
                  </a:lnTo>
                  <a:lnTo>
                    <a:pt x="399" y="6900"/>
                  </a:lnTo>
                  <a:lnTo>
                    <a:pt x="380" y="6654"/>
                  </a:lnTo>
                  <a:lnTo>
                    <a:pt x="380" y="6407"/>
                  </a:lnTo>
                  <a:lnTo>
                    <a:pt x="418" y="6180"/>
                  </a:lnTo>
                  <a:lnTo>
                    <a:pt x="494" y="5971"/>
                  </a:lnTo>
                  <a:lnTo>
                    <a:pt x="569" y="5801"/>
                  </a:lnTo>
                  <a:lnTo>
                    <a:pt x="683" y="5630"/>
                  </a:lnTo>
                  <a:lnTo>
                    <a:pt x="797" y="5459"/>
                  </a:lnTo>
                  <a:lnTo>
                    <a:pt x="930" y="5289"/>
                  </a:lnTo>
                  <a:lnTo>
                    <a:pt x="1233" y="4967"/>
                  </a:lnTo>
                  <a:lnTo>
                    <a:pt x="1574" y="4644"/>
                  </a:lnTo>
                  <a:lnTo>
                    <a:pt x="1915" y="4360"/>
                  </a:lnTo>
                  <a:lnTo>
                    <a:pt x="2275" y="4095"/>
                  </a:lnTo>
                  <a:lnTo>
                    <a:pt x="2939" y="3602"/>
                  </a:lnTo>
                  <a:lnTo>
                    <a:pt x="3261" y="3394"/>
                  </a:lnTo>
                  <a:lnTo>
                    <a:pt x="3583" y="3185"/>
                  </a:lnTo>
                  <a:lnTo>
                    <a:pt x="4265" y="2806"/>
                  </a:lnTo>
                  <a:lnTo>
                    <a:pt x="4948" y="2465"/>
                  </a:lnTo>
                  <a:lnTo>
                    <a:pt x="5649" y="2143"/>
                  </a:lnTo>
                  <a:lnTo>
                    <a:pt x="6369" y="1858"/>
                  </a:lnTo>
                  <a:lnTo>
                    <a:pt x="7108" y="1593"/>
                  </a:lnTo>
                  <a:lnTo>
                    <a:pt x="7848" y="1366"/>
                  </a:lnTo>
                  <a:lnTo>
                    <a:pt x="8587" y="1138"/>
                  </a:lnTo>
                  <a:lnTo>
                    <a:pt x="9515" y="854"/>
                  </a:lnTo>
                  <a:lnTo>
                    <a:pt x="10008" y="721"/>
                  </a:lnTo>
                  <a:lnTo>
                    <a:pt x="10520" y="588"/>
                  </a:lnTo>
                  <a:lnTo>
                    <a:pt x="11032" y="494"/>
                  </a:lnTo>
                  <a:lnTo>
                    <a:pt x="11525" y="399"/>
                  </a:lnTo>
                  <a:lnTo>
                    <a:pt x="12036" y="342"/>
                  </a:lnTo>
                  <a:lnTo>
                    <a:pt x="12529" y="323"/>
                  </a:lnTo>
                  <a:close/>
                  <a:moveTo>
                    <a:pt x="12567" y="1"/>
                  </a:moveTo>
                  <a:lnTo>
                    <a:pt x="12131" y="20"/>
                  </a:lnTo>
                  <a:lnTo>
                    <a:pt x="11695" y="77"/>
                  </a:lnTo>
                  <a:lnTo>
                    <a:pt x="11240" y="134"/>
                  </a:lnTo>
                  <a:lnTo>
                    <a:pt x="10804" y="228"/>
                  </a:lnTo>
                  <a:lnTo>
                    <a:pt x="10027" y="399"/>
                  </a:lnTo>
                  <a:lnTo>
                    <a:pt x="9250" y="588"/>
                  </a:lnTo>
                  <a:lnTo>
                    <a:pt x="8492" y="816"/>
                  </a:lnTo>
                  <a:lnTo>
                    <a:pt x="7734" y="1043"/>
                  </a:lnTo>
                  <a:lnTo>
                    <a:pt x="6976" y="1290"/>
                  </a:lnTo>
                  <a:lnTo>
                    <a:pt x="6237" y="1555"/>
                  </a:lnTo>
                  <a:lnTo>
                    <a:pt x="5497" y="1858"/>
                  </a:lnTo>
                  <a:lnTo>
                    <a:pt x="4777" y="2181"/>
                  </a:lnTo>
                  <a:lnTo>
                    <a:pt x="4133" y="2503"/>
                  </a:lnTo>
                  <a:lnTo>
                    <a:pt x="3488" y="2844"/>
                  </a:lnTo>
                  <a:lnTo>
                    <a:pt x="2844" y="3242"/>
                  </a:lnTo>
                  <a:lnTo>
                    <a:pt x="2541" y="3450"/>
                  </a:lnTo>
                  <a:lnTo>
                    <a:pt x="2237" y="3678"/>
                  </a:lnTo>
                  <a:lnTo>
                    <a:pt x="1934" y="3905"/>
                  </a:lnTo>
                  <a:lnTo>
                    <a:pt x="1650" y="4152"/>
                  </a:lnTo>
                  <a:lnTo>
                    <a:pt x="1365" y="4398"/>
                  </a:lnTo>
                  <a:lnTo>
                    <a:pt x="1100" y="4663"/>
                  </a:lnTo>
                  <a:lnTo>
                    <a:pt x="854" y="4929"/>
                  </a:lnTo>
                  <a:lnTo>
                    <a:pt x="626" y="5213"/>
                  </a:lnTo>
                  <a:lnTo>
                    <a:pt x="399" y="5497"/>
                  </a:lnTo>
                  <a:lnTo>
                    <a:pt x="209" y="5801"/>
                  </a:lnTo>
                  <a:lnTo>
                    <a:pt x="134" y="5933"/>
                  </a:lnTo>
                  <a:lnTo>
                    <a:pt x="77" y="6066"/>
                  </a:lnTo>
                  <a:lnTo>
                    <a:pt x="39" y="6199"/>
                  </a:lnTo>
                  <a:lnTo>
                    <a:pt x="20" y="6331"/>
                  </a:lnTo>
                  <a:lnTo>
                    <a:pt x="1" y="6483"/>
                  </a:lnTo>
                  <a:lnTo>
                    <a:pt x="1" y="6616"/>
                  </a:lnTo>
                  <a:lnTo>
                    <a:pt x="39" y="6881"/>
                  </a:lnTo>
                  <a:lnTo>
                    <a:pt x="115" y="7165"/>
                  </a:lnTo>
                  <a:lnTo>
                    <a:pt x="209" y="7431"/>
                  </a:lnTo>
                  <a:lnTo>
                    <a:pt x="323" y="7677"/>
                  </a:lnTo>
                  <a:lnTo>
                    <a:pt x="456" y="7923"/>
                  </a:lnTo>
                  <a:lnTo>
                    <a:pt x="835" y="8644"/>
                  </a:lnTo>
                  <a:lnTo>
                    <a:pt x="1043" y="8985"/>
                  </a:lnTo>
                  <a:lnTo>
                    <a:pt x="1252" y="9326"/>
                  </a:lnTo>
                  <a:lnTo>
                    <a:pt x="1479" y="9648"/>
                  </a:lnTo>
                  <a:lnTo>
                    <a:pt x="1745" y="9970"/>
                  </a:lnTo>
                  <a:lnTo>
                    <a:pt x="2010" y="10255"/>
                  </a:lnTo>
                  <a:lnTo>
                    <a:pt x="2313" y="10539"/>
                  </a:lnTo>
                  <a:lnTo>
                    <a:pt x="2465" y="10672"/>
                  </a:lnTo>
                  <a:lnTo>
                    <a:pt x="2635" y="10785"/>
                  </a:lnTo>
                  <a:lnTo>
                    <a:pt x="2958" y="10994"/>
                  </a:lnTo>
                  <a:lnTo>
                    <a:pt x="3318" y="11164"/>
                  </a:lnTo>
                  <a:lnTo>
                    <a:pt x="3697" y="11297"/>
                  </a:lnTo>
                  <a:lnTo>
                    <a:pt x="4057" y="11392"/>
                  </a:lnTo>
                  <a:lnTo>
                    <a:pt x="4455" y="11449"/>
                  </a:lnTo>
                  <a:lnTo>
                    <a:pt x="4853" y="11487"/>
                  </a:lnTo>
                  <a:lnTo>
                    <a:pt x="5251" y="11506"/>
                  </a:lnTo>
                  <a:lnTo>
                    <a:pt x="5592" y="11506"/>
                  </a:lnTo>
                  <a:lnTo>
                    <a:pt x="5952" y="11468"/>
                  </a:lnTo>
                  <a:lnTo>
                    <a:pt x="6312" y="11430"/>
                  </a:lnTo>
                  <a:lnTo>
                    <a:pt x="6653" y="11392"/>
                  </a:lnTo>
                  <a:lnTo>
                    <a:pt x="7336" y="11259"/>
                  </a:lnTo>
                  <a:lnTo>
                    <a:pt x="7999" y="11108"/>
                  </a:lnTo>
                  <a:lnTo>
                    <a:pt x="8909" y="10880"/>
                  </a:lnTo>
                  <a:lnTo>
                    <a:pt x="9800" y="10615"/>
                  </a:lnTo>
                  <a:lnTo>
                    <a:pt x="10691" y="10349"/>
                  </a:lnTo>
                  <a:lnTo>
                    <a:pt x="11562" y="10046"/>
                  </a:lnTo>
                  <a:lnTo>
                    <a:pt x="12434" y="9743"/>
                  </a:lnTo>
                  <a:lnTo>
                    <a:pt x="13306" y="9421"/>
                  </a:lnTo>
                  <a:lnTo>
                    <a:pt x="14178" y="9080"/>
                  </a:lnTo>
                  <a:lnTo>
                    <a:pt x="15031" y="8719"/>
                  </a:lnTo>
                  <a:lnTo>
                    <a:pt x="15694" y="8435"/>
                  </a:lnTo>
                  <a:lnTo>
                    <a:pt x="16016" y="8265"/>
                  </a:lnTo>
                  <a:lnTo>
                    <a:pt x="16358" y="8094"/>
                  </a:lnTo>
                  <a:lnTo>
                    <a:pt x="16680" y="7923"/>
                  </a:lnTo>
                  <a:lnTo>
                    <a:pt x="17002" y="7715"/>
                  </a:lnTo>
                  <a:lnTo>
                    <a:pt x="17286" y="7506"/>
                  </a:lnTo>
                  <a:lnTo>
                    <a:pt x="17571" y="7279"/>
                  </a:lnTo>
                  <a:lnTo>
                    <a:pt x="17836" y="7052"/>
                  </a:lnTo>
                  <a:lnTo>
                    <a:pt x="18082" y="6786"/>
                  </a:lnTo>
                  <a:lnTo>
                    <a:pt x="18291" y="6502"/>
                  </a:lnTo>
                  <a:lnTo>
                    <a:pt x="18443" y="6199"/>
                  </a:lnTo>
                  <a:lnTo>
                    <a:pt x="18518" y="6047"/>
                  </a:lnTo>
                  <a:lnTo>
                    <a:pt x="18575" y="5876"/>
                  </a:lnTo>
                  <a:lnTo>
                    <a:pt x="18632" y="5706"/>
                  </a:lnTo>
                  <a:lnTo>
                    <a:pt x="18670" y="5535"/>
                  </a:lnTo>
                  <a:lnTo>
                    <a:pt x="18708" y="5346"/>
                  </a:lnTo>
                  <a:lnTo>
                    <a:pt x="18708" y="5156"/>
                  </a:lnTo>
                  <a:lnTo>
                    <a:pt x="18727" y="4948"/>
                  </a:lnTo>
                  <a:lnTo>
                    <a:pt x="18708" y="4758"/>
                  </a:lnTo>
                  <a:lnTo>
                    <a:pt x="18670" y="4493"/>
                  </a:lnTo>
                  <a:lnTo>
                    <a:pt x="18613" y="4265"/>
                  </a:lnTo>
                  <a:lnTo>
                    <a:pt x="18537" y="4076"/>
                  </a:lnTo>
                  <a:lnTo>
                    <a:pt x="18424" y="3905"/>
                  </a:lnTo>
                  <a:lnTo>
                    <a:pt x="18310" y="3773"/>
                  </a:lnTo>
                  <a:lnTo>
                    <a:pt x="18177" y="3678"/>
                  </a:lnTo>
                  <a:lnTo>
                    <a:pt x="18026" y="3602"/>
                  </a:lnTo>
                  <a:lnTo>
                    <a:pt x="17874" y="3545"/>
                  </a:lnTo>
                  <a:lnTo>
                    <a:pt x="17969" y="3375"/>
                  </a:lnTo>
                  <a:lnTo>
                    <a:pt x="18045" y="3204"/>
                  </a:lnTo>
                  <a:lnTo>
                    <a:pt x="18082" y="3033"/>
                  </a:lnTo>
                  <a:lnTo>
                    <a:pt x="18101" y="2863"/>
                  </a:lnTo>
                  <a:lnTo>
                    <a:pt x="18082" y="2692"/>
                  </a:lnTo>
                  <a:lnTo>
                    <a:pt x="18045" y="2522"/>
                  </a:lnTo>
                  <a:lnTo>
                    <a:pt x="17988" y="2370"/>
                  </a:lnTo>
                  <a:lnTo>
                    <a:pt x="17912" y="2237"/>
                  </a:lnTo>
                  <a:lnTo>
                    <a:pt x="17817" y="2105"/>
                  </a:lnTo>
                  <a:lnTo>
                    <a:pt x="17684" y="1991"/>
                  </a:lnTo>
                  <a:lnTo>
                    <a:pt x="17552" y="1877"/>
                  </a:lnTo>
                  <a:lnTo>
                    <a:pt x="17419" y="1783"/>
                  </a:lnTo>
                  <a:lnTo>
                    <a:pt x="17248" y="1707"/>
                  </a:lnTo>
                  <a:lnTo>
                    <a:pt x="17078" y="1669"/>
                  </a:lnTo>
                  <a:lnTo>
                    <a:pt x="16888" y="1631"/>
                  </a:lnTo>
                  <a:lnTo>
                    <a:pt x="16699" y="1612"/>
                  </a:lnTo>
                  <a:lnTo>
                    <a:pt x="16452" y="1631"/>
                  </a:lnTo>
                  <a:lnTo>
                    <a:pt x="16187" y="1707"/>
                  </a:lnTo>
                  <a:lnTo>
                    <a:pt x="15846" y="1820"/>
                  </a:lnTo>
                  <a:lnTo>
                    <a:pt x="15846" y="1820"/>
                  </a:lnTo>
                  <a:lnTo>
                    <a:pt x="15865" y="1745"/>
                  </a:lnTo>
                  <a:lnTo>
                    <a:pt x="15827" y="1669"/>
                  </a:lnTo>
                  <a:lnTo>
                    <a:pt x="15675" y="1441"/>
                  </a:lnTo>
                  <a:lnTo>
                    <a:pt x="15524" y="1252"/>
                  </a:lnTo>
                  <a:lnTo>
                    <a:pt x="15334" y="1062"/>
                  </a:lnTo>
                  <a:lnTo>
                    <a:pt x="15164" y="892"/>
                  </a:lnTo>
                  <a:lnTo>
                    <a:pt x="14974" y="740"/>
                  </a:lnTo>
                  <a:lnTo>
                    <a:pt x="14785" y="607"/>
                  </a:lnTo>
                  <a:lnTo>
                    <a:pt x="14576" y="475"/>
                  </a:lnTo>
                  <a:lnTo>
                    <a:pt x="14386" y="380"/>
                  </a:lnTo>
                  <a:lnTo>
                    <a:pt x="14178" y="285"/>
                  </a:lnTo>
                  <a:lnTo>
                    <a:pt x="13951" y="209"/>
                  </a:lnTo>
                  <a:lnTo>
                    <a:pt x="13723" y="153"/>
                  </a:lnTo>
                  <a:lnTo>
                    <a:pt x="13515" y="96"/>
                  </a:lnTo>
                  <a:lnTo>
                    <a:pt x="13287" y="58"/>
                  </a:lnTo>
                  <a:lnTo>
                    <a:pt x="13041" y="39"/>
                  </a:lnTo>
                  <a:lnTo>
                    <a:pt x="12567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37500" y="3615613"/>
              <a:ext cx="388575" cy="158750"/>
            </a:xfrm>
            <a:custGeom>
              <a:avLst/>
              <a:gdLst/>
              <a:ahLst/>
              <a:cxnLst/>
              <a:rect l="l" t="t" r="r" b="b"/>
              <a:pathLst>
                <a:path w="15543" h="6350" fill="none" extrusionOk="0">
                  <a:moveTo>
                    <a:pt x="664" y="6350"/>
                  </a:moveTo>
                  <a:lnTo>
                    <a:pt x="664" y="6350"/>
                  </a:lnTo>
                  <a:lnTo>
                    <a:pt x="493" y="6255"/>
                  </a:lnTo>
                  <a:lnTo>
                    <a:pt x="342" y="6141"/>
                  </a:lnTo>
                  <a:lnTo>
                    <a:pt x="228" y="6009"/>
                  </a:lnTo>
                  <a:lnTo>
                    <a:pt x="133" y="5876"/>
                  </a:lnTo>
                  <a:lnTo>
                    <a:pt x="57" y="5724"/>
                  </a:lnTo>
                  <a:lnTo>
                    <a:pt x="19" y="5573"/>
                  </a:lnTo>
                  <a:lnTo>
                    <a:pt x="0" y="5421"/>
                  </a:lnTo>
                  <a:lnTo>
                    <a:pt x="0" y="5250"/>
                  </a:lnTo>
                  <a:lnTo>
                    <a:pt x="19" y="5099"/>
                  </a:lnTo>
                  <a:lnTo>
                    <a:pt x="76" y="4947"/>
                  </a:lnTo>
                  <a:lnTo>
                    <a:pt x="133" y="4777"/>
                  </a:lnTo>
                  <a:lnTo>
                    <a:pt x="228" y="4644"/>
                  </a:lnTo>
                  <a:lnTo>
                    <a:pt x="323" y="4492"/>
                  </a:lnTo>
                  <a:lnTo>
                    <a:pt x="455" y="4379"/>
                  </a:lnTo>
                  <a:lnTo>
                    <a:pt x="607" y="4246"/>
                  </a:lnTo>
                  <a:lnTo>
                    <a:pt x="759" y="4151"/>
                  </a:lnTo>
                  <a:lnTo>
                    <a:pt x="759" y="4151"/>
                  </a:lnTo>
                  <a:lnTo>
                    <a:pt x="986" y="4037"/>
                  </a:lnTo>
                  <a:lnTo>
                    <a:pt x="1232" y="3962"/>
                  </a:lnTo>
                  <a:lnTo>
                    <a:pt x="1498" y="3886"/>
                  </a:lnTo>
                  <a:lnTo>
                    <a:pt x="1763" y="3848"/>
                  </a:lnTo>
                  <a:lnTo>
                    <a:pt x="2294" y="3772"/>
                  </a:lnTo>
                  <a:lnTo>
                    <a:pt x="2806" y="3696"/>
                  </a:lnTo>
                  <a:lnTo>
                    <a:pt x="2806" y="3696"/>
                  </a:lnTo>
                  <a:lnTo>
                    <a:pt x="3924" y="3507"/>
                  </a:lnTo>
                  <a:lnTo>
                    <a:pt x="5023" y="3279"/>
                  </a:lnTo>
                  <a:lnTo>
                    <a:pt x="6122" y="3033"/>
                  </a:lnTo>
                  <a:lnTo>
                    <a:pt x="7203" y="2749"/>
                  </a:lnTo>
                  <a:lnTo>
                    <a:pt x="7203" y="2749"/>
                  </a:lnTo>
                  <a:lnTo>
                    <a:pt x="8283" y="2426"/>
                  </a:lnTo>
                  <a:lnTo>
                    <a:pt x="9345" y="2085"/>
                  </a:lnTo>
                  <a:lnTo>
                    <a:pt x="10406" y="1706"/>
                  </a:lnTo>
                  <a:lnTo>
                    <a:pt x="11448" y="1308"/>
                  </a:lnTo>
                  <a:lnTo>
                    <a:pt x="11448" y="1308"/>
                  </a:lnTo>
                  <a:lnTo>
                    <a:pt x="12301" y="948"/>
                  </a:lnTo>
                  <a:lnTo>
                    <a:pt x="13135" y="588"/>
                  </a:lnTo>
                  <a:lnTo>
                    <a:pt x="13135" y="588"/>
                  </a:lnTo>
                  <a:lnTo>
                    <a:pt x="13723" y="304"/>
                  </a:lnTo>
                  <a:lnTo>
                    <a:pt x="14026" y="171"/>
                  </a:lnTo>
                  <a:lnTo>
                    <a:pt x="14329" y="57"/>
                  </a:lnTo>
                  <a:lnTo>
                    <a:pt x="14329" y="57"/>
                  </a:lnTo>
                  <a:lnTo>
                    <a:pt x="14519" y="19"/>
                  </a:lnTo>
                  <a:lnTo>
                    <a:pt x="14689" y="0"/>
                  </a:lnTo>
                  <a:lnTo>
                    <a:pt x="14689" y="0"/>
                  </a:lnTo>
                  <a:lnTo>
                    <a:pt x="14822" y="19"/>
                  </a:lnTo>
                  <a:lnTo>
                    <a:pt x="14955" y="57"/>
                  </a:lnTo>
                  <a:lnTo>
                    <a:pt x="15087" y="95"/>
                  </a:lnTo>
                  <a:lnTo>
                    <a:pt x="15182" y="171"/>
                  </a:lnTo>
                  <a:lnTo>
                    <a:pt x="15277" y="266"/>
                  </a:lnTo>
                  <a:lnTo>
                    <a:pt x="15372" y="360"/>
                  </a:lnTo>
                  <a:lnTo>
                    <a:pt x="15429" y="474"/>
                  </a:lnTo>
                  <a:lnTo>
                    <a:pt x="15485" y="588"/>
                  </a:lnTo>
                  <a:lnTo>
                    <a:pt x="15523" y="721"/>
                  </a:lnTo>
                  <a:lnTo>
                    <a:pt x="15542" y="853"/>
                  </a:lnTo>
                  <a:lnTo>
                    <a:pt x="15542" y="986"/>
                  </a:lnTo>
                  <a:lnTo>
                    <a:pt x="15523" y="1119"/>
                  </a:lnTo>
                  <a:lnTo>
                    <a:pt x="15504" y="1251"/>
                  </a:lnTo>
                  <a:lnTo>
                    <a:pt x="15448" y="1384"/>
                  </a:lnTo>
                  <a:lnTo>
                    <a:pt x="15391" y="1517"/>
                  </a:lnTo>
                  <a:lnTo>
                    <a:pt x="15296" y="1630"/>
                  </a:lnTo>
                  <a:lnTo>
                    <a:pt x="15296" y="1630"/>
                  </a:lnTo>
                  <a:lnTo>
                    <a:pt x="15125" y="1630"/>
                  </a:lnTo>
                  <a:lnTo>
                    <a:pt x="14936" y="1668"/>
                  </a:lnTo>
                  <a:lnTo>
                    <a:pt x="14557" y="1744"/>
                  </a:lnTo>
                  <a:lnTo>
                    <a:pt x="14178" y="1858"/>
                  </a:lnTo>
                  <a:lnTo>
                    <a:pt x="13799" y="1990"/>
                  </a:lnTo>
                  <a:lnTo>
                    <a:pt x="13078" y="2294"/>
                  </a:lnTo>
                  <a:lnTo>
                    <a:pt x="12491" y="2540"/>
                  </a:lnTo>
                  <a:lnTo>
                    <a:pt x="12491" y="2540"/>
                  </a:lnTo>
                  <a:lnTo>
                    <a:pt x="11714" y="2843"/>
                  </a:lnTo>
                  <a:lnTo>
                    <a:pt x="10918" y="3109"/>
                  </a:lnTo>
                  <a:lnTo>
                    <a:pt x="10122" y="3374"/>
                  </a:lnTo>
                  <a:lnTo>
                    <a:pt x="9326" y="3620"/>
                  </a:lnTo>
                  <a:lnTo>
                    <a:pt x="8530" y="3848"/>
                  </a:lnTo>
                  <a:lnTo>
                    <a:pt x="7715" y="4056"/>
                  </a:lnTo>
                  <a:lnTo>
                    <a:pt x="6900" y="4265"/>
                  </a:lnTo>
                  <a:lnTo>
                    <a:pt x="6085" y="4454"/>
                  </a:lnTo>
                  <a:lnTo>
                    <a:pt x="6085" y="4454"/>
                  </a:lnTo>
                  <a:lnTo>
                    <a:pt x="5383" y="4587"/>
                  </a:lnTo>
                  <a:lnTo>
                    <a:pt x="4663" y="4739"/>
                  </a:lnTo>
                  <a:lnTo>
                    <a:pt x="4303" y="4814"/>
                  </a:lnTo>
                  <a:lnTo>
                    <a:pt x="3943" y="4909"/>
                  </a:lnTo>
                  <a:lnTo>
                    <a:pt x="3602" y="5023"/>
                  </a:lnTo>
                  <a:lnTo>
                    <a:pt x="3260" y="5156"/>
                  </a:lnTo>
                  <a:lnTo>
                    <a:pt x="3260" y="5156"/>
                  </a:lnTo>
                  <a:lnTo>
                    <a:pt x="2957" y="5326"/>
                  </a:lnTo>
                  <a:lnTo>
                    <a:pt x="2635" y="5497"/>
                  </a:lnTo>
                  <a:lnTo>
                    <a:pt x="2010" y="5876"/>
                  </a:lnTo>
                  <a:lnTo>
                    <a:pt x="1687" y="6046"/>
                  </a:lnTo>
                  <a:lnTo>
                    <a:pt x="1365" y="6179"/>
                  </a:lnTo>
                  <a:lnTo>
                    <a:pt x="1195" y="6236"/>
                  </a:lnTo>
                  <a:lnTo>
                    <a:pt x="1024" y="6293"/>
                  </a:lnTo>
                  <a:lnTo>
                    <a:pt x="853" y="6331"/>
                  </a:lnTo>
                  <a:lnTo>
                    <a:pt x="664" y="635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92475" y="3576763"/>
              <a:ext cx="450650" cy="270575"/>
            </a:xfrm>
            <a:custGeom>
              <a:avLst/>
              <a:gdLst/>
              <a:ahLst/>
              <a:cxnLst/>
              <a:rect l="l" t="t" r="r" b="b"/>
              <a:pathLst>
                <a:path w="18026" h="10823" fill="none" extrusionOk="0">
                  <a:moveTo>
                    <a:pt x="4986" y="10823"/>
                  </a:moveTo>
                  <a:lnTo>
                    <a:pt x="4986" y="10823"/>
                  </a:lnTo>
                  <a:lnTo>
                    <a:pt x="4512" y="10823"/>
                  </a:lnTo>
                  <a:lnTo>
                    <a:pt x="4057" y="10766"/>
                  </a:lnTo>
                  <a:lnTo>
                    <a:pt x="3621" y="10671"/>
                  </a:lnTo>
                  <a:lnTo>
                    <a:pt x="3394" y="10595"/>
                  </a:lnTo>
                  <a:lnTo>
                    <a:pt x="3185" y="10519"/>
                  </a:lnTo>
                  <a:lnTo>
                    <a:pt x="2977" y="10443"/>
                  </a:lnTo>
                  <a:lnTo>
                    <a:pt x="2768" y="10330"/>
                  </a:lnTo>
                  <a:lnTo>
                    <a:pt x="2560" y="10216"/>
                  </a:lnTo>
                  <a:lnTo>
                    <a:pt x="2351" y="10102"/>
                  </a:lnTo>
                  <a:lnTo>
                    <a:pt x="2162" y="9951"/>
                  </a:lnTo>
                  <a:lnTo>
                    <a:pt x="1972" y="9799"/>
                  </a:lnTo>
                  <a:lnTo>
                    <a:pt x="1783" y="9628"/>
                  </a:lnTo>
                  <a:lnTo>
                    <a:pt x="1593" y="9439"/>
                  </a:lnTo>
                  <a:lnTo>
                    <a:pt x="1593" y="9439"/>
                  </a:lnTo>
                  <a:lnTo>
                    <a:pt x="1309" y="9079"/>
                  </a:lnTo>
                  <a:lnTo>
                    <a:pt x="986" y="8643"/>
                  </a:lnTo>
                  <a:lnTo>
                    <a:pt x="664" y="8169"/>
                  </a:lnTo>
                  <a:lnTo>
                    <a:pt x="532" y="7904"/>
                  </a:lnTo>
                  <a:lnTo>
                    <a:pt x="380" y="7638"/>
                  </a:lnTo>
                  <a:lnTo>
                    <a:pt x="266" y="7373"/>
                  </a:lnTo>
                  <a:lnTo>
                    <a:pt x="171" y="7108"/>
                  </a:lnTo>
                  <a:lnTo>
                    <a:pt x="77" y="6842"/>
                  </a:lnTo>
                  <a:lnTo>
                    <a:pt x="20" y="6577"/>
                  </a:lnTo>
                  <a:lnTo>
                    <a:pt x="1" y="6331"/>
                  </a:lnTo>
                  <a:lnTo>
                    <a:pt x="1" y="6084"/>
                  </a:lnTo>
                  <a:lnTo>
                    <a:pt x="39" y="5857"/>
                  </a:lnTo>
                  <a:lnTo>
                    <a:pt x="115" y="5648"/>
                  </a:lnTo>
                  <a:lnTo>
                    <a:pt x="115" y="5648"/>
                  </a:lnTo>
                  <a:lnTo>
                    <a:pt x="190" y="5478"/>
                  </a:lnTo>
                  <a:lnTo>
                    <a:pt x="304" y="5307"/>
                  </a:lnTo>
                  <a:lnTo>
                    <a:pt x="418" y="5136"/>
                  </a:lnTo>
                  <a:lnTo>
                    <a:pt x="551" y="4966"/>
                  </a:lnTo>
                  <a:lnTo>
                    <a:pt x="854" y="4644"/>
                  </a:lnTo>
                  <a:lnTo>
                    <a:pt x="1195" y="4321"/>
                  </a:lnTo>
                  <a:lnTo>
                    <a:pt x="1536" y="4037"/>
                  </a:lnTo>
                  <a:lnTo>
                    <a:pt x="1896" y="3772"/>
                  </a:lnTo>
                  <a:lnTo>
                    <a:pt x="2560" y="3279"/>
                  </a:lnTo>
                  <a:lnTo>
                    <a:pt x="2560" y="3279"/>
                  </a:lnTo>
                  <a:lnTo>
                    <a:pt x="2882" y="3071"/>
                  </a:lnTo>
                  <a:lnTo>
                    <a:pt x="3204" y="2862"/>
                  </a:lnTo>
                  <a:lnTo>
                    <a:pt x="3886" y="2483"/>
                  </a:lnTo>
                  <a:lnTo>
                    <a:pt x="4569" y="2142"/>
                  </a:lnTo>
                  <a:lnTo>
                    <a:pt x="5270" y="1820"/>
                  </a:lnTo>
                  <a:lnTo>
                    <a:pt x="5990" y="1535"/>
                  </a:lnTo>
                  <a:lnTo>
                    <a:pt x="6729" y="1270"/>
                  </a:lnTo>
                  <a:lnTo>
                    <a:pt x="7469" y="1043"/>
                  </a:lnTo>
                  <a:lnTo>
                    <a:pt x="8208" y="815"/>
                  </a:lnTo>
                  <a:lnTo>
                    <a:pt x="8208" y="815"/>
                  </a:lnTo>
                  <a:lnTo>
                    <a:pt x="9136" y="531"/>
                  </a:lnTo>
                  <a:lnTo>
                    <a:pt x="9629" y="398"/>
                  </a:lnTo>
                  <a:lnTo>
                    <a:pt x="10141" y="265"/>
                  </a:lnTo>
                  <a:lnTo>
                    <a:pt x="10653" y="171"/>
                  </a:lnTo>
                  <a:lnTo>
                    <a:pt x="11146" y="76"/>
                  </a:lnTo>
                  <a:lnTo>
                    <a:pt x="11657" y="19"/>
                  </a:lnTo>
                  <a:lnTo>
                    <a:pt x="12150" y="0"/>
                  </a:lnTo>
                  <a:lnTo>
                    <a:pt x="12150" y="0"/>
                  </a:lnTo>
                  <a:lnTo>
                    <a:pt x="12605" y="19"/>
                  </a:lnTo>
                  <a:lnTo>
                    <a:pt x="13022" y="76"/>
                  </a:lnTo>
                  <a:lnTo>
                    <a:pt x="13230" y="114"/>
                  </a:lnTo>
                  <a:lnTo>
                    <a:pt x="13439" y="171"/>
                  </a:lnTo>
                  <a:lnTo>
                    <a:pt x="13628" y="246"/>
                  </a:lnTo>
                  <a:lnTo>
                    <a:pt x="13818" y="322"/>
                  </a:lnTo>
                  <a:lnTo>
                    <a:pt x="14007" y="417"/>
                  </a:lnTo>
                  <a:lnTo>
                    <a:pt x="14197" y="531"/>
                  </a:lnTo>
                  <a:lnTo>
                    <a:pt x="14387" y="663"/>
                  </a:lnTo>
                  <a:lnTo>
                    <a:pt x="14557" y="796"/>
                  </a:lnTo>
                  <a:lnTo>
                    <a:pt x="14709" y="948"/>
                  </a:lnTo>
                  <a:lnTo>
                    <a:pt x="14879" y="1118"/>
                  </a:lnTo>
                  <a:lnTo>
                    <a:pt x="15031" y="1308"/>
                  </a:lnTo>
                  <a:lnTo>
                    <a:pt x="15164" y="1516"/>
                  </a:lnTo>
                  <a:lnTo>
                    <a:pt x="15164" y="1516"/>
                  </a:lnTo>
                  <a:lnTo>
                    <a:pt x="15202" y="1554"/>
                  </a:lnTo>
                  <a:lnTo>
                    <a:pt x="15239" y="1573"/>
                  </a:lnTo>
                  <a:lnTo>
                    <a:pt x="15239" y="1573"/>
                  </a:lnTo>
                  <a:lnTo>
                    <a:pt x="14576" y="1876"/>
                  </a:lnTo>
                  <a:lnTo>
                    <a:pt x="13932" y="2180"/>
                  </a:lnTo>
                  <a:lnTo>
                    <a:pt x="13268" y="2483"/>
                  </a:lnTo>
                  <a:lnTo>
                    <a:pt x="12605" y="2767"/>
                  </a:lnTo>
                  <a:lnTo>
                    <a:pt x="12605" y="2767"/>
                  </a:lnTo>
                  <a:lnTo>
                    <a:pt x="11695" y="3108"/>
                  </a:lnTo>
                  <a:lnTo>
                    <a:pt x="10766" y="3412"/>
                  </a:lnTo>
                  <a:lnTo>
                    <a:pt x="9838" y="3715"/>
                  </a:lnTo>
                  <a:lnTo>
                    <a:pt x="8909" y="3980"/>
                  </a:lnTo>
                  <a:lnTo>
                    <a:pt x="8909" y="3980"/>
                  </a:lnTo>
                  <a:lnTo>
                    <a:pt x="8037" y="4208"/>
                  </a:lnTo>
                  <a:lnTo>
                    <a:pt x="7165" y="4416"/>
                  </a:lnTo>
                  <a:lnTo>
                    <a:pt x="6293" y="4606"/>
                  </a:lnTo>
                  <a:lnTo>
                    <a:pt x="5422" y="4776"/>
                  </a:lnTo>
                  <a:lnTo>
                    <a:pt x="5422" y="4776"/>
                  </a:lnTo>
                  <a:lnTo>
                    <a:pt x="4644" y="4909"/>
                  </a:lnTo>
                  <a:lnTo>
                    <a:pt x="3886" y="5023"/>
                  </a:lnTo>
                  <a:lnTo>
                    <a:pt x="3507" y="5080"/>
                  </a:lnTo>
                  <a:lnTo>
                    <a:pt x="3128" y="5174"/>
                  </a:lnTo>
                  <a:lnTo>
                    <a:pt x="2749" y="5288"/>
                  </a:lnTo>
                  <a:lnTo>
                    <a:pt x="2389" y="5421"/>
                  </a:lnTo>
                  <a:lnTo>
                    <a:pt x="2389" y="5421"/>
                  </a:lnTo>
                  <a:lnTo>
                    <a:pt x="2200" y="5516"/>
                  </a:lnTo>
                  <a:lnTo>
                    <a:pt x="2029" y="5648"/>
                  </a:lnTo>
                  <a:lnTo>
                    <a:pt x="1877" y="5781"/>
                  </a:lnTo>
                  <a:lnTo>
                    <a:pt x="1764" y="5914"/>
                  </a:lnTo>
                  <a:lnTo>
                    <a:pt x="1650" y="6084"/>
                  </a:lnTo>
                  <a:lnTo>
                    <a:pt x="1574" y="6236"/>
                  </a:lnTo>
                  <a:lnTo>
                    <a:pt x="1517" y="6425"/>
                  </a:lnTo>
                  <a:lnTo>
                    <a:pt x="1479" y="6596"/>
                  </a:lnTo>
                  <a:lnTo>
                    <a:pt x="1460" y="6766"/>
                  </a:lnTo>
                  <a:lnTo>
                    <a:pt x="1479" y="6956"/>
                  </a:lnTo>
                  <a:lnTo>
                    <a:pt x="1498" y="7146"/>
                  </a:lnTo>
                  <a:lnTo>
                    <a:pt x="1555" y="7316"/>
                  </a:lnTo>
                  <a:lnTo>
                    <a:pt x="1631" y="7487"/>
                  </a:lnTo>
                  <a:lnTo>
                    <a:pt x="1726" y="7638"/>
                  </a:lnTo>
                  <a:lnTo>
                    <a:pt x="1839" y="7790"/>
                  </a:lnTo>
                  <a:lnTo>
                    <a:pt x="1972" y="7942"/>
                  </a:lnTo>
                  <a:lnTo>
                    <a:pt x="1972" y="7942"/>
                  </a:lnTo>
                  <a:lnTo>
                    <a:pt x="1934" y="7980"/>
                  </a:lnTo>
                  <a:lnTo>
                    <a:pt x="1934" y="8017"/>
                  </a:lnTo>
                  <a:lnTo>
                    <a:pt x="1934" y="8112"/>
                  </a:lnTo>
                  <a:lnTo>
                    <a:pt x="1953" y="8150"/>
                  </a:lnTo>
                  <a:lnTo>
                    <a:pt x="1991" y="8188"/>
                  </a:lnTo>
                  <a:lnTo>
                    <a:pt x="2029" y="8207"/>
                  </a:lnTo>
                  <a:lnTo>
                    <a:pt x="2086" y="8226"/>
                  </a:lnTo>
                  <a:lnTo>
                    <a:pt x="2086" y="8226"/>
                  </a:lnTo>
                  <a:lnTo>
                    <a:pt x="2313" y="8245"/>
                  </a:lnTo>
                  <a:lnTo>
                    <a:pt x="2313" y="8245"/>
                  </a:lnTo>
                  <a:lnTo>
                    <a:pt x="2427" y="8245"/>
                  </a:lnTo>
                  <a:lnTo>
                    <a:pt x="2427" y="8245"/>
                  </a:lnTo>
                  <a:lnTo>
                    <a:pt x="2484" y="8264"/>
                  </a:lnTo>
                  <a:lnTo>
                    <a:pt x="2484" y="8264"/>
                  </a:lnTo>
                  <a:lnTo>
                    <a:pt x="2541" y="8283"/>
                  </a:lnTo>
                  <a:lnTo>
                    <a:pt x="2541" y="8283"/>
                  </a:lnTo>
                  <a:lnTo>
                    <a:pt x="2598" y="8264"/>
                  </a:lnTo>
                  <a:lnTo>
                    <a:pt x="2654" y="8226"/>
                  </a:lnTo>
                  <a:lnTo>
                    <a:pt x="2654" y="8226"/>
                  </a:lnTo>
                  <a:lnTo>
                    <a:pt x="2863" y="8169"/>
                  </a:lnTo>
                  <a:lnTo>
                    <a:pt x="3071" y="8112"/>
                  </a:lnTo>
                  <a:lnTo>
                    <a:pt x="3280" y="8036"/>
                  </a:lnTo>
                  <a:lnTo>
                    <a:pt x="3488" y="7961"/>
                  </a:lnTo>
                  <a:lnTo>
                    <a:pt x="3886" y="7752"/>
                  </a:lnTo>
                  <a:lnTo>
                    <a:pt x="4284" y="7506"/>
                  </a:lnTo>
                  <a:lnTo>
                    <a:pt x="4284" y="7506"/>
                  </a:lnTo>
                  <a:lnTo>
                    <a:pt x="4701" y="7297"/>
                  </a:lnTo>
                  <a:lnTo>
                    <a:pt x="5099" y="7108"/>
                  </a:lnTo>
                  <a:lnTo>
                    <a:pt x="5516" y="6937"/>
                  </a:lnTo>
                  <a:lnTo>
                    <a:pt x="5933" y="6804"/>
                  </a:lnTo>
                  <a:lnTo>
                    <a:pt x="6350" y="6672"/>
                  </a:lnTo>
                  <a:lnTo>
                    <a:pt x="6786" y="6577"/>
                  </a:lnTo>
                  <a:lnTo>
                    <a:pt x="7677" y="6387"/>
                  </a:lnTo>
                  <a:lnTo>
                    <a:pt x="7677" y="6387"/>
                  </a:lnTo>
                  <a:lnTo>
                    <a:pt x="8568" y="6198"/>
                  </a:lnTo>
                  <a:lnTo>
                    <a:pt x="9459" y="5970"/>
                  </a:lnTo>
                  <a:lnTo>
                    <a:pt x="10331" y="5743"/>
                  </a:lnTo>
                  <a:lnTo>
                    <a:pt x="11221" y="5497"/>
                  </a:lnTo>
                  <a:lnTo>
                    <a:pt x="12093" y="5212"/>
                  </a:lnTo>
                  <a:lnTo>
                    <a:pt x="12946" y="4928"/>
                  </a:lnTo>
                  <a:lnTo>
                    <a:pt x="13818" y="4625"/>
                  </a:lnTo>
                  <a:lnTo>
                    <a:pt x="14671" y="4303"/>
                  </a:lnTo>
                  <a:lnTo>
                    <a:pt x="14671" y="4303"/>
                  </a:lnTo>
                  <a:lnTo>
                    <a:pt x="15202" y="4094"/>
                  </a:lnTo>
                  <a:lnTo>
                    <a:pt x="15789" y="3829"/>
                  </a:lnTo>
                  <a:lnTo>
                    <a:pt x="16111" y="3715"/>
                  </a:lnTo>
                  <a:lnTo>
                    <a:pt x="16415" y="3620"/>
                  </a:lnTo>
                  <a:lnTo>
                    <a:pt x="16718" y="3563"/>
                  </a:lnTo>
                  <a:lnTo>
                    <a:pt x="17002" y="3544"/>
                  </a:lnTo>
                  <a:lnTo>
                    <a:pt x="17002" y="3544"/>
                  </a:lnTo>
                  <a:lnTo>
                    <a:pt x="17116" y="3544"/>
                  </a:lnTo>
                  <a:lnTo>
                    <a:pt x="17116" y="3544"/>
                  </a:lnTo>
                  <a:lnTo>
                    <a:pt x="17135" y="3544"/>
                  </a:lnTo>
                  <a:lnTo>
                    <a:pt x="17135" y="3544"/>
                  </a:lnTo>
                  <a:lnTo>
                    <a:pt x="17154" y="3544"/>
                  </a:lnTo>
                  <a:lnTo>
                    <a:pt x="17154" y="3544"/>
                  </a:lnTo>
                  <a:lnTo>
                    <a:pt x="17324" y="3582"/>
                  </a:lnTo>
                  <a:lnTo>
                    <a:pt x="17476" y="3639"/>
                  </a:lnTo>
                  <a:lnTo>
                    <a:pt x="17609" y="3715"/>
                  </a:lnTo>
                  <a:lnTo>
                    <a:pt x="17722" y="3829"/>
                  </a:lnTo>
                  <a:lnTo>
                    <a:pt x="17836" y="3980"/>
                  </a:lnTo>
                  <a:lnTo>
                    <a:pt x="17912" y="4170"/>
                  </a:lnTo>
                  <a:lnTo>
                    <a:pt x="17988" y="4397"/>
                  </a:lnTo>
                  <a:lnTo>
                    <a:pt x="18026" y="4682"/>
                  </a:lnTo>
                  <a:lnTo>
                    <a:pt x="18026" y="4682"/>
                  </a:lnTo>
                  <a:lnTo>
                    <a:pt x="18026" y="4947"/>
                  </a:lnTo>
                  <a:lnTo>
                    <a:pt x="17988" y="5193"/>
                  </a:lnTo>
                  <a:lnTo>
                    <a:pt x="17931" y="5440"/>
                  </a:lnTo>
                  <a:lnTo>
                    <a:pt x="17836" y="5667"/>
                  </a:lnTo>
                  <a:lnTo>
                    <a:pt x="17722" y="5895"/>
                  </a:lnTo>
                  <a:lnTo>
                    <a:pt x="17590" y="6103"/>
                  </a:lnTo>
                  <a:lnTo>
                    <a:pt x="17438" y="6312"/>
                  </a:lnTo>
                  <a:lnTo>
                    <a:pt x="17249" y="6501"/>
                  </a:lnTo>
                  <a:lnTo>
                    <a:pt x="17059" y="6672"/>
                  </a:lnTo>
                  <a:lnTo>
                    <a:pt x="16851" y="6842"/>
                  </a:lnTo>
                  <a:lnTo>
                    <a:pt x="16642" y="6994"/>
                  </a:lnTo>
                  <a:lnTo>
                    <a:pt x="16434" y="7146"/>
                  </a:lnTo>
                  <a:lnTo>
                    <a:pt x="15979" y="7411"/>
                  </a:lnTo>
                  <a:lnTo>
                    <a:pt x="15562" y="7619"/>
                  </a:lnTo>
                  <a:lnTo>
                    <a:pt x="15562" y="7619"/>
                  </a:lnTo>
                  <a:lnTo>
                    <a:pt x="14690" y="8036"/>
                  </a:lnTo>
                  <a:lnTo>
                    <a:pt x="13818" y="8415"/>
                  </a:lnTo>
                  <a:lnTo>
                    <a:pt x="12946" y="8757"/>
                  </a:lnTo>
                  <a:lnTo>
                    <a:pt x="12036" y="9098"/>
                  </a:lnTo>
                  <a:lnTo>
                    <a:pt x="11146" y="9401"/>
                  </a:lnTo>
                  <a:lnTo>
                    <a:pt x="10236" y="9704"/>
                  </a:lnTo>
                  <a:lnTo>
                    <a:pt x="9326" y="9970"/>
                  </a:lnTo>
                  <a:lnTo>
                    <a:pt x="8416" y="10235"/>
                  </a:lnTo>
                  <a:lnTo>
                    <a:pt x="8416" y="10235"/>
                  </a:lnTo>
                  <a:lnTo>
                    <a:pt x="7563" y="10462"/>
                  </a:lnTo>
                  <a:lnTo>
                    <a:pt x="7146" y="10557"/>
                  </a:lnTo>
                  <a:lnTo>
                    <a:pt x="6710" y="10652"/>
                  </a:lnTo>
                  <a:lnTo>
                    <a:pt x="6274" y="10728"/>
                  </a:lnTo>
                  <a:lnTo>
                    <a:pt x="5839" y="10785"/>
                  </a:lnTo>
                  <a:lnTo>
                    <a:pt x="5403" y="10823"/>
                  </a:lnTo>
                  <a:lnTo>
                    <a:pt x="4986" y="10823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83000" y="3568688"/>
              <a:ext cx="468175" cy="287650"/>
            </a:xfrm>
            <a:custGeom>
              <a:avLst/>
              <a:gdLst/>
              <a:ahLst/>
              <a:cxnLst/>
              <a:rect l="l" t="t" r="r" b="b"/>
              <a:pathLst>
                <a:path w="18727" h="11506" fill="none" extrusionOk="0">
                  <a:moveTo>
                    <a:pt x="12567" y="1"/>
                  </a:moveTo>
                  <a:lnTo>
                    <a:pt x="12567" y="1"/>
                  </a:lnTo>
                  <a:lnTo>
                    <a:pt x="12131" y="20"/>
                  </a:lnTo>
                  <a:lnTo>
                    <a:pt x="11695" y="77"/>
                  </a:lnTo>
                  <a:lnTo>
                    <a:pt x="11240" y="134"/>
                  </a:lnTo>
                  <a:lnTo>
                    <a:pt x="10804" y="228"/>
                  </a:lnTo>
                  <a:lnTo>
                    <a:pt x="10804" y="228"/>
                  </a:lnTo>
                  <a:lnTo>
                    <a:pt x="10027" y="399"/>
                  </a:lnTo>
                  <a:lnTo>
                    <a:pt x="9250" y="588"/>
                  </a:lnTo>
                  <a:lnTo>
                    <a:pt x="8492" y="816"/>
                  </a:lnTo>
                  <a:lnTo>
                    <a:pt x="7734" y="1043"/>
                  </a:lnTo>
                  <a:lnTo>
                    <a:pt x="6976" y="1290"/>
                  </a:lnTo>
                  <a:lnTo>
                    <a:pt x="6237" y="1555"/>
                  </a:lnTo>
                  <a:lnTo>
                    <a:pt x="5497" y="1858"/>
                  </a:lnTo>
                  <a:lnTo>
                    <a:pt x="4777" y="2181"/>
                  </a:lnTo>
                  <a:lnTo>
                    <a:pt x="4777" y="2181"/>
                  </a:lnTo>
                  <a:lnTo>
                    <a:pt x="4133" y="2503"/>
                  </a:lnTo>
                  <a:lnTo>
                    <a:pt x="3488" y="2844"/>
                  </a:lnTo>
                  <a:lnTo>
                    <a:pt x="2844" y="3242"/>
                  </a:lnTo>
                  <a:lnTo>
                    <a:pt x="2541" y="3450"/>
                  </a:lnTo>
                  <a:lnTo>
                    <a:pt x="2237" y="3678"/>
                  </a:lnTo>
                  <a:lnTo>
                    <a:pt x="1934" y="3905"/>
                  </a:lnTo>
                  <a:lnTo>
                    <a:pt x="1650" y="4152"/>
                  </a:lnTo>
                  <a:lnTo>
                    <a:pt x="1365" y="4398"/>
                  </a:lnTo>
                  <a:lnTo>
                    <a:pt x="1100" y="4663"/>
                  </a:lnTo>
                  <a:lnTo>
                    <a:pt x="854" y="4929"/>
                  </a:lnTo>
                  <a:lnTo>
                    <a:pt x="626" y="5213"/>
                  </a:lnTo>
                  <a:lnTo>
                    <a:pt x="399" y="5497"/>
                  </a:lnTo>
                  <a:lnTo>
                    <a:pt x="209" y="5801"/>
                  </a:lnTo>
                  <a:lnTo>
                    <a:pt x="209" y="5801"/>
                  </a:lnTo>
                  <a:lnTo>
                    <a:pt x="134" y="5933"/>
                  </a:lnTo>
                  <a:lnTo>
                    <a:pt x="77" y="6066"/>
                  </a:lnTo>
                  <a:lnTo>
                    <a:pt x="39" y="6199"/>
                  </a:lnTo>
                  <a:lnTo>
                    <a:pt x="20" y="6331"/>
                  </a:lnTo>
                  <a:lnTo>
                    <a:pt x="1" y="6483"/>
                  </a:lnTo>
                  <a:lnTo>
                    <a:pt x="1" y="6616"/>
                  </a:lnTo>
                  <a:lnTo>
                    <a:pt x="39" y="6881"/>
                  </a:lnTo>
                  <a:lnTo>
                    <a:pt x="115" y="7165"/>
                  </a:lnTo>
                  <a:lnTo>
                    <a:pt x="209" y="7431"/>
                  </a:lnTo>
                  <a:lnTo>
                    <a:pt x="323" y="7677"/>
                  </a:lnTo>
                  <a:lnTo>
                    <a:pt x="456" y="7923"/>
                  </a:lnTo>
                  <a:lnTo>
                    <a:pt x="456" y="7923"/>
                  </a:lnTo>
                  <a:lnTo>
                    <a:pt x="835" y="8644"/>
                  </a:lnTo>
                  <a:lnTo>
                    <a:pt x="1043" y="8985"/>
                  </a:lnTo>
                  <a:lnTo>
                    <a:pt x="1252" y="9326"/>
                  </a:lnTo>
                  <a:lnTo>
                    <a:pt x="1479" y="9648"/>
                  </a:lnTo>
                  <a:lnTo>
                    <a:pt x="1745" y="9970"/>
                  </a:lnTo>
                  <a:lnTo>
                    <a:pt x="2010" y="10255"/>
                  </a:lnTo>
                  <a:lnTo>
                    <a:pt x="2313" y="10539"/>
                  </a:lnTo>
                  <a:lnTo>
                    <a:pt x="2313" y="10539"/>
                  </a:lnTo>
                  <a:lnTo>
                    <a:pt x="2465" y="10672"/>
                  </a:lnTo>
                  <a:lnTo>
                    <a:pt x="2635" y="10785"/>
                  </a:lnTo>
                  <a:lnTo>
                    <a:pt x="2958" y="10994"/>
                  </a:lnTo>
                  <a:lnTo>
                    <a:pt x="3318" y="11164"/>
                  </a:lnTo>
                  <a:lnTo>
                    <a:pt x="3697" y="11297"/>
                  </a:lnTo>
                  <a:lnTo>
                    <a:pt x="4057" y="11392"/>
                  </a:lnTo>
                  <a:lnTo>
                    <a:pt x="4455" y="11449"/>
                  </a:lnTo>
                  <a:lnTo>
                    <a:pt x="4853" y="11487"/>
                  </a:lnTo>
                  <a:lnTo>
                    <a:pt x="5251" y="11506"/>
                  </a:lnTo>
                  <a:lnTo>
                    <a:pt x="5251" y="11506"/>
                  </a:lnTo>
                  <a:lnTo>
                    <a:pt x="5592" y="11506"/>
                  </a:lnTo>
                  <a:lnTo>
                    <a:pt x="5952" y="11468"/>
                  </a:lnTo>
                  <a:lnTo>
                    <a:pt x="6312" y="11430"/>
                  </a:lnTo>
                  <a:lnTo>
                    <a:pt x="6653" y="11392"/>
                  </a:lnTo>
                  <a:lnTo>
                    <a:pt x="7336" y="11259"/>
                  </a:lnTo>
                  <a:lnTo>
                    <a:pt x="7999" y="11108"/>
                  </a:lnTo>
                  <a:lnTo>
                    <a:pt x="7999" y="11108"/>
                  </a:lnTo>
                  <a:lnTo>
                    <a:pt x="8909" y="10880"/>
                  </a:lnTo>
                  <a:lnTo>
                    <a:pt x="9800" y="10615"/>
                  </a:lnTo>
                  <a:lnTo>
                    <a:pt x="10691" y="10349"/>
                  </a:lnTo>
                  <a:lnTo>
                    <a:pt x="11562" y="10046"/>
                  </a:lnTo>
                  <a:lnTo>
                    <a:pt x="12434" y="9743"/>
                  </a:lnTo>
                  <a:lnTo>
                    <a:pt x="13306" y="9421"/>
                  </a:lnTo>
                  <a:lnTo>
                    <a:pt x="14178" y="9080"/>
                  </a:lnTo>
                  <a:lnTo>
                    <a:pt x="15031" y="8719"/>
                  </a:lnTo>
                  <a:lnTo>
                    <a:pt x="15031" y="8719"/>
                  </a:lnTo>
                  <a:lnTo>
                    <a:pt x="15694" y="8435"/>
                  </a:lnTo>
                  <a:lnTo>
                    <a:pt x="16016" y="8265"/>
                  </a:lnTo>
                  <a:lnTo>
                    <a:pt x="16358" y="8094"/>
                  </a:lnTo>
                  <a:lnTo>
                    <a:pt x="16680" y="7923"/>
                  </a:lnTo>
                  <a:lnTo>
                    <a:pt x="17002" y="7715"/>
                  </a:lnTo>
                  <a:lnTo>
                    <a:pt x="17286" y="7506"/>
                  </a:lnTo>
                  <a:lnTo>
                    <a:pt x="17571" y="7279"/>
                  </a:lnTo>
                  <a:lnTo>
                    <a:pt x="17836" y="7052"/>
                  </a:lnTo>
                  <a:lnTo>
                    <a:pt x="18082" y="6786"/>
                  </a:lnTo>
                  <a:lnTo>
                    <a:pt x="18291" y="6502"/>
                  </a:lnTo>
                  <a:lnTo>
                    <a:pt x="18443" y="6199"/>
                  </a:lnTo>
                  <a:lnTo>
                    <a:pt x="18518" y="6047"/>
                  </a:lnTo>
                  <a:lnTo>
                    <a:pt x="18575" y="5876"/>
                  </a:lnTo>
                  <a:lnTo>
                    <a:pt x="18632" y="5706"/>
                  </a:lnTo>
                  <a:lnTo>
                    <a:pt x="18670" y="5535"/>
                  </a:lnTo>
                  <a:lnTo>
                    <a:pt x="18708" y="5346"/>
                  </a:lnTo>
                  <a:lnTo>
                    <a:pt x="18708" y="5156"/>
                  </a:lnTo>
                  <a:lnTo>
                    <a:pt x="18727" y="4948"/>
                  </a:lnTo>
                  <a:lnTo>
                    <a:pt x="18708" y="4758"/>
                  </a:lnTo>
                  <a:lnTo>
                    <a:pt x="18708" y="4758"/>
                  </a:lnTo>
                  <a:lnTo>
                    <a:pt x="18670" y="4493"/>
                  </a:lnTo>
                  <a:lnTo>
                    <a:pt x="18613" y="4265"/>
                  </a:lnTo>
                  <a:lnTo>
                    <a:pt x="18537" y="4076"/>
                  </a:lnTo>
                  <a:lnTo>
                    <a:pt x="18424" y="3905"/>
                  </a:lnTo>
                  <a:lnTo>
                    <a:pt x="18310" y="3773"/>
                  </a:lnTo>
                  <a:lnTo>
                    <a:pt x="18177" y="3678"/>
                  </a:lnTo>
                  <a:lnTo>
                    <a:pt x="18026" y="3602"/>
                  </a:lnTo>
                  <a:lnTo>
                    <a:pt x="17874" y="3545"/>
                  </a:lnTo>
                  <a:lnTo>
                    <a:pt x="17874" y="3545"/>
                  </a:lnTo>
                  <a:lnTo>
                    <a:pt x="17969" y="3375"/>
                  </a:lnTo>
                  <a:lnTo>
                    <a:pt x="18045" y="3204"/>
                  </a:lnTo>
                  <a:lnTo>
                    <a:pt x="18082" y="3033"/>
                  </a:lnTo>
                  <a:lnTo>
                    <a:pt x="18101" y="2863"/>
                  </a:lnTo>
                  <a:lnTo>
                    <a:pt x="18082" y="2692"/>
                  </a:lnTo>
                  <a:lnTo>
                    <a:pt x="18045" y="2522"/>
                  </a:lnTo>
                  <a:lnTo>
                    <a:pt x="17988" y="2370"/>
                  </a:lnTo>
                  <a:lnTo>
                    <a:pt x="17912" y="2237"/>
                  </a:lnTo>
                  <a:lnTo>
                    <a:pt x="17817" y="2105"/>
                  </a:lnTo>
                  <a:lnTo>
                    <a:pt x="17684" y="1991"/>
                  </a:lnTo>
                  <a:lnTo>
                    <a:pt x="17552" y="1877"/>
                  </a:lnTo>
                  <a:lnTo>
                    <a:pt x="17419" y="1783"/>
                  </a:lnTo>
                  <a:lnTo>
                    <a:pt x="17248" y="1707"/>
                  </a:lnTo>
                  <a:lnTo>
                    <a:pt x="17078" y="1669"/>
                  </a:lnTo>
                  <a:lnTo>
                    <a:pt x="16888" y="1631"/>
                  </a:lnTo>
                  <a:lnTo>
                    <a:pt x="16699" y="1612"/>
                  </a:lnTo>
                  <a:lnTo>
                    <a:pt x="16699" y="1612"/>
                  </a:lnTo>
                  <a:lnTo>
                    <a:pt x="16452" y="1631"/>
                  </a:lnTo>
                  <a:lnTo>
                    <a:pt x="16187" y="1707"/>
                  </a:lnTo>
                  <a:lnTo>
                    <a:pt x="16187" y="1707"/>
                  </a:lnTo>
                  <a:lnTo>
                    <a:pt x="15846" y="1820"/>
                  </a:lnTo>
                  <a:lnTo>
                    <a:pt x="15846" y="1820"/>
                  </a:lnTo>
                  <a:lnTo>
                    <a:pt x="15865" y="1745"/>
                  </a:lnTo>
                  <a:lnTo>
                    <a:pt x="15827" y="1669"/>
                  </a:lnTo>
                  <a:lnTo>
                    <a:pt x="15827" y="1669"/>
                  </a:lnTo>
                  <a:lnTo>
                    <a:pt x="15675" y="1441"/>
                  </a:lnTo>
                  <a:lnTo>
                    <a:pt x="15524" y="1252"/>
                  </a:lnTo>
                  <a:lnTo>
                    <a:pt x="15334" y="1062"/>
                  </a:lnTo>
                  <a:lnTo>
                    <a:pt x="15164" y="892"/>
                  </a:lnTo>
                  <a:lnTo>
                    <a:pt x="14974" y="740"/>
                  </a:lnTo>
                  <a:lnTo>
                    <a:pt x="14785" y="607"/>
                  </a:lnTo>
                  <a:lnTo>
                    <a:pt x="14576" y="475"/>
                  </a:lnTo>
                  <a:lnTo>
                    <a:pt x="14386" y="380"/>
                  </a:lnTo>
                  <a:lnTo>
                    <a:pt x="14178" y="285"/>
                  </a:lnTo>
                  <a:lnTo>
                    <a:pt x="13951" y="209"/>
                  </a:lnTo>
                  <a:lnTo>
                    <a:pt x="13723" y="153"/>
                  </a:lnTo>
                  <a:lnTo>
                    <a:pt x="13515" y="96"/>
                  </a:lnTo>
                  <a:lnTo>
                    <a:pt x="13287" y="58"/>
                  </a:lnTo>
                  <a:lnTo>
                    <a:pt x="13041" y="39"/>
                  </a:lnTo>
                  <a:lnTo>
                    <a:pt x="12567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68300" y="3633138"/>
              <a:ext cx="329825" cy="102850"/>
            </a:xfrm>
            <a:custGeom>
              <a:avLst/>
              <a:gdLst/>
              <a:ahLst/>
              <a:cxnLst/>
              <a:rect l="l" t="t" r="r" b="b"/>
              <a:pathLst>
                <a:path w="13193" h="4114" extrusionOk="0">
                  <a:moveTo>
                    <a:pt x="13021" y="1"/>
                  </a:moveTo>
                  <a:lnTo>
                    <a:pt x="12946" y="20"/>
                  </a:lnTo>
                  <a:lnTo>
                    <a:pt x="12870" y="76"/>
                  </a:lnTo>
                  <a:lnTo>
                    <a:pt x="12794" y="171"/>
                  </a:lnTo>
                  <a:lnTo>
                    <a:pt x="12718" y="247"/>
                  </a:lnTo>
                  <a:lnTo>
                    <a:pt x="12623" y="304"/>
                  </a:lnTo>
                  <a:lnTo>
                    <a:pt x="12529" y="361"/>
                  </a:lnTo>
                  <a:lnTo>
                    <a:pt x="12434" y="399"/>
                  </a:lnTo>
                  <a:lnTo>
                    <a:pt x="12320" y="418"/>
                  </a:lnTo>
                  <a:lnTo>
                    <a:pt x="12112" y="436"/>
                  </a:lnTo>
                  <a:lnTo>
                    <a:pt x="11903" y="455"/>
                  </a:lnTo>
                  <a:lnTo>
                    <a:pt x="11695" y="474"/>
                  </a:lnTo>
                  <a:lnTo>
                    <a:pt x="11467" y="512"/>
                  </a:lnTo>
                  <a:lnTo>
                    <a:pt x="11373" y="550"/>
                  </a:lnTo>
                  <a:lnTo>
                    <a:pt x="11278" y="588"/>
                  </a:lnTo>
                  <a:lnTo>
                    <a:pt x="11069" y="740"/>
                  </a:lnTo>
                  <a:lnTo>
                    <a:pt x="10880" y="891"/>
                  </a:lnTo>
                  <a:lnTo>
                    <a:pt x="10520" y="1176"/>
                  </a:lnTo>
                  <a:lnTo>
                    <a:pt x="10349" y="1308"/>
                  </a:lnTo>
                  <a:lnTo>
                    <a:pt x="10159" y="1403"/>
                  </a:lnTo>
                  <a:lnTo>
                    <a:pt x="10046" y="1441"/>
                  </a:lnTo>
                  <a:lnTo>
                    <a:pt x="9932" y="1479"/>
                  </a:lnTo>
                  <a:lnTo>
                    <a:pt x="9818" y="1498"/>
                  </a:lnTo>
                  <a:lnTo>
                    <a:pt x="9496" y="1498"/>
                  </a:lnTo>
                  <a:lnTo>
                    <a:pt x="9288" y="1441"/>
                  </a:lnTo>
                  <a:lnTo>
                    <a:pt x="9117" y="1422"/>
                  </a:lnTo>
                  <a:lnTo>
                    <a:pt x="8946" y="1403"/>
                  </a:lnTo>
                  <a:lnTo>
                    <a:pt x="8795" y="1403"/>
                  </a:lnTo>
                  <a:lnTo>
                    <a:pt x="8662" y="1441"/>
                  </a:lnTo>
                  <a:lnTo>
                    <a:pt x="8529" y="1498"/>
                  </a:lnTo>
                  <a:lnTo>
                    <a:pt x="8416" y="1574"/>
                  </a:lnTo>
                  <a:lnTo>
                    <a:pt x="8131" y="1801"/>
                  </a:lnTo>
                  <a:lnTo>
                    <a:pt x="7885" y="2029"/>
                  </a:lnTo>
                  <a:lnTo>
                    <a:pt x="7733" y="2123"/>
                  </a:lnTo>
                  <a:lnTo>
                    <a:pt x="7582" y="2199"/>
                  </a:lnTo>
                  <a:lnTo>
                    <a:pt x="7411" y="2256"/>
                  </a:lnTo>
                  <a:lnTo>
                    <a:pt x="7203" y="2294"/>
                  </a:lnTo>
                  <a:lnTo>
                    <a:pt x="7013" y="2313"/>
                  </a:lnTo>
                  <a:lnTo>
                    <a:pt x="6824" y="2294"/>
                  </a:lnTo>
                  <a:lnTo>
                    <a:pt x="6634" y="2275"/>
                  </a:lnTo>
                  <a:lnTo>
                    <a:pt x="6236" y="2237"/>
                  </a:lnTo>
                  <a:lnTo>
                    <a:pt x="6103" y="2237"/>
                  </a:lnTo>
                  <a:lnTo>
                    <a:pt x="5819" y="2256"/>
                  </a:lnTo>
                  <a:lnTo>
                    <a:pt x="5573" y="2313"/>
                  </a:lnTo>
                  <a:lnTo>
                    <a:pt x="5326" y="2408"/>
                  </a:lnTo>
                  <a:lnTo>
                    <a:pt x="5080" y="2540"/>
                  </a:lnTo>
                  <a:lnTo>
                    <a:pt x="4909" y="2654"/>
                  </a:lnTo>
                  <a:lnTo>
                    <a:pt x="4739" y="2768"/>
                  </a:lnTo>
                  <a:lnTo>
                    <a:pt x="4398" y="3014"/>
                  </a:lnTo>
                  <a:lnTo>
                    <a:pt x="4284" y="3090"/>
                  </a:lnTo>
                  <a:lnTo>
                    <a:pt x="4151" y="3128"/>
                  </a:lnTo>
                  <a:lnTo>
                    <a:pt x="4038" y="3147"/>
                  </a:lnTo>
                  <a:lnTo>
                    <a:pt x="3924" y="3147"/>
                  </a:lnTo>
                  <a:lnTo>
                    <a:pt x="3696" y="3128"/>
                  </a:lnTo>
                  <a:lnTo>
                    <a:pt x="3469" y="3090"/>
                  </a:lnTo>
                  <a:lnTo>
                    <a:pt x="3241" y="3014"/>
                  </a:lnTo>
                  <a:lnTo>
                    <a:pt x="2995" y="2976"/>
                  </a:lnTo>
                  <a:lnTo>
                    <a:pt x="2900" y="2957"/>
                  </a:lnTo>
                  <a:lnTo>
                    <a:pt x="2787" y="2976"/>
                  </a:lnTo>
                  <a:lnTo>
                    <a:pt x="2673" y="2995"/>
                  </a:lnTo>
                  <a:lnTo>
                    <a:pt x="2578" y="3033"/>
                  </a:lnTo>
                  <a:lnTo>
                    <a:pt x="2483" y="3090"/>
                  </a:lnTo>
                  <a:lnTo>
                    <a:pt x="2313" y="3223"/>
                  </a:lnTo>
                  <a:lnTo>
                    <a:pt x="2142" y="3374"/>
                  </a:lnTo>
                  <a:lnTo>
                    <a:pt x="2047" y="3469"/>
                  </a:lnTo>
                  <a:lnTo>
                    <a:pt x="1953" y="3526"/>
                  </a:lnTo>
                  <a:lnTo>
                    <a:pt x="1858" y="3583"/>
                  </a:lnTo>
                  <a:lnTo>
                    <a:pt x="1744" y="3640"/>
                  </a:lnTo>
                  <a:lnTo>
                    <a:pt x="1536" y="3678"/>
                  </a:lnTo>
                  <a:lnTo>
                    <a:pt x="1327" y="3696"/>
                  </a:lnTo>
                  <a:lnTo>
                    <a:pt x="1100" y="3678"/>
                  </a:lnTo>
                  <a:lnTo>
                    <a:pt x="853" y="3659"/>
                  </a:lnTo>
                  <a:lnTo>
                    <a:pt x="607" y="3621"/>
                  </a:lnTo>
                  <a:lnTo>
                    <a:pt x="361" y="3621"/>
                  </a:lnTo>
                  <a:lnTo>
                    <a:pt x="114" y="3640"/>
                  </a:lnTo>
                  <a:lnTo>
                    <a:pt x="57" y="3659"/>
                  </a:lnTo>
                  <a:lnTo>
                    <a:pt x="19" y="3696"/>
                  </a:lnTo>
                  <a:lnTo>
                    <a:pt x="0" y="3753"/>
                  </a:lnTo>
                  <a:lnTo>
                    <a:pt x="0" y="3810"/>
                  </a:lnTo>
                  <a:lnTo>
                    <a:pt x="19" y="3867"/>
                  </a:lnTo>
                  <a:lnTo>
                    <a:pt x="57" y="3905"/>
                  </a:lnTo>
                  <a:lnTo>
                    <a:pt x="114" y="3943"/>
                  </a:lnTo>
                  <a:lnTo>
                    <a:pt x="171" y="3962"/>
                  </a:lnTo>
                  <a:lnTo>
                    <a:pt x="209" y="3943"/>
                  </a:lnTo>
                  <a:lnTo>
                    <a:pt x="474" y="3943"/>
                  </a:lnTo>
                  <a:lnTo>
                    <a:pt x="607" y="3962"/>
                  </a:lnTo>
                  <a:lnTo>
                    <a:pt x="891" y="4019"/>
                  </a:lnTo>
                  <a:lnTo>
                    <a:pt x="1195" y="4076"/>
                  </a:lnTo>
                  <a:lnTo>
                    <a:pt x="1346" y="4095"/>
                  </a:lnTo>
                  <a:lnTo>
                    <a:pt x="1479" y="4113"/>
                  </a:lnTo>
                  <a:lnTo>
                    <a:pt x="1593" y="4095"/>
                  </a:lnTo>
                  <a:lnTo>
                    <a:pt x="1706" y="4095"/>
                  </a:lnTo>
                  <a:lnTo>
                    <a:pt x="1801" y="4057"/>
                  </a:lnTo>
                  <a:lnTo>
                    <a:pt x="1896" y="4000"/>
                  </a:lnTo>
                  <a:lnTo>
                    <a:pt x="2028" y="3924"/>
                  </a:lnTo>
                  <a:lnTo>
                    <a:pt x="2142" y="3829"/>
                  </a:lnTo>
                  <a:lnTo>
                    <a:pt x="2370" y="3621"/>
                  </a:lnTo>
                  <a:lnTo>
                    <a:pt x="2521" y="3488"/>
                  </a:lnTo>
                  <a:lnTo>
                    <a:pt x="2673" y="3412"/>
                  </a:lnTo>
                  <a:lnTo>
                    <a:pt x="2806" y="3355"/>
                  </a:lnTo>
                  <a:lnTo>
                    <a:pt x="3128" y="3355"/>
                  </a:lnTo>
                  <a:lnTo>
                    <a:pt x="3298" y="3393"/>
                  </a:lnTo>
                  <a:lnTo>
                    <a:pt x="3488" y="3431"/>
                  </a:lnTo>
                  <a:lnTo>
                    <a:pt x="3677" y="3469"/>
                  </a:lnTo>
                  <a:lnTo>
                    <a:pt x="3867" y="3488"/>
                  </a:lnTo>
                  <a:lnTo>
                    <a:pt x="4019" y="3469"/>
                  </a:lnTo>
                  <a:lnTo>
                    <a:pt x="4151" y="3450"/>
                  </a:lnTo>
                  <a:lnTo>
                    <a:pt x="4284" y="3412"/>
                  </a:lnTo>
                  <a:lnTo>
                    <a:pt x="4417" y="3374"/>
                  </a:lnTo>
                  <a:lnTo>
                    <a:pt x="4663" y="3242"/>
                  </a:lnTo>
                  <a:lnTo>
                    <a:pt x="4909" y="3071"/>
                  </a:lnTo>
                  <a:lnTo>
                    <a:pt x="5099" y="2938"/>
                  </a:lnTo>
                  <a:lnTo>
                    <a:pt x="5288" y="2825"/>
                  </a:lnTo>
                  <a:lnTo>
                    <a:pt x="5497" y="2749"/>
                  </a:lnTo>
                  <a:lnTo>
                    <a:pt x="5686" y="2692"/>
                  </a:lnTo>
                  <a:lnTo>
                    <a:pt x="5876" y="2654"/>
                  </a:lnTo>
                  <a:lnTo>
                    <a:pt x="6066" y="2635"/>
                  </a:lnTo>
                  <a:lnTo>
                    <a:pt x="6464" y="2616"/>
                  </a:lnTo>
                  <a:lnTo>
                    <a:pt x="7203" y="2635"/>
                  </a:lnTo>
                  <a:lnTo>
                    <a:pt x="7373" y="2616"/>
                  </a:lnTo>
                  <a:lnTo>
                    <a:pt x="7525" y="2597"/>
                  </a:lnTo>
                  <a:lnTo>
                    <a:pt x="7677" y="2540"/>
                  </a:lnTo>
                  <a:lnTo>
                    <a:pt x="7809" y="2483"/>
                  </a:lnTo>
                  <a:lnTo>
                    <a:pt x="7942" y="2408"/>
                  </a:lnTo>
                  <a:lnTo>
                    <a:pt x="8075" y="2313"/>
                  </a:lnTo>
                  <a:lnTo>
                    <a:pt x="8302" y="2104"/>
                  </a:lnTo>
                  <a:lnTo>
                    <a:pt x="8473" y="1953"/>
                  </a:lnTo>
                  <a:lnTo>
                    <a:pt x="8643" y="1877"/>
                  </a:lnTo>
                  <a:lnTo>
                    <a:pt x="8814" y="1820"/>
                  </a:lnTo>
                  <a:lnTo>
                    <a:pt x="8984" y="1801"/>
                  </a:lnTo>
                  <a:lnTo>
                    <a:pt x="9193" y="1820"/>
                  </a:lnTo>
                  <a:lnTo>
                    <a:pt x="9420" y="1858"/>
                  </a:lnTo>
                  <a:lnTo>
                    <a:pt x="9629" y="1896"/>
                  </a:lnTo>
                  <a:lnTo>
                    <a:pt x="9856" y="1915"/>
                  </a:lnTo>
                  <a:lnTo>
                    <a:pt x="9970" y="1915"/>
                  </a:lnTo>
                  <a:lnTo>
                    <a:pt x="10065" y="1896"/>
                  </a:lnTo>
                  <a:lnTo>
                    <a:pt x="10178" y="1858"/>
                  </a:lnTo>
                  <a:lnTo>
                    <a:pt x="10292" y="1801"/>
                  </a:lnTo>
                  <a:lnTo>
                    <a:pt x="10520" y="1650"/>
                  </a:lnTo>
                  <a:lnTo>
                    <a:pt x="10728" y="1498"/>
                  </a:lnTo>
                  <a:lnTo>
                    <a:pt x="11088" y="1176"/>
                  </a:lnTo>
                  <a:lnTo>
                    <a:pt x="11297" y="1043"/>
                  </a:lnTo>
                  <a:lnTo>
                    <a:pt x="11505" y="910"/>
                  </a:lnTo>
                  <a:lnTo>
                    <a:pt x="11619" y="872"/>
                  </a:lnTo>
                  <a:lnTo>
                    <a:pt x="11752" y="835"/>
                  </a:lnTo>
                  <a:lnTo>
                    <a:pt x="11884" y="797"/>
                  </a:lnTo>
                  <a:lnTo>
                    <a:pt x="12036" y="778"/>
                  </a:lnTo>
                  <a:lnTo>
                    <a:pt x="12377" y="740"/>
                  </a:lnTo>
                  <a:lnTo>
                    <a:pt x="12529" y="702"/>
                  </a:lnTo>
                  <a:lnTo>
                    <a:pt x="12680" y="645"/>
                  </a:lnTo>
                  <a:lnTo>
                    <a:pt x="12813" y="569"/>
                  </a:lnTo>
                  <a:lnTo>
                    <a:pt x="12927" y="493"/>
                  </a:lnTo>
                  <a:lnTo>
                    <a:pt x="13059" y="380"/>
                  </a:lnTo>
                  <a:lnTo>
                    <a:pt x="13154" y="247"/>
                  </a:lnTo>
                  <a:lnTo>
                    <a:pt x="13192" y="190"/>
                  </a:lnTo>
                  <a:lnTo>
                    <a:pt x="13192" y="152"/>
                  </a:lnTo>
                  <a:lnTo>
                    <a:pt x="13192" y="114"/>
                  </a:lnTo>
                  <a:lnTo>
                    <a:pt x="13173" y="76"/>
                  </a:lnTo>
                  <a:lnTo>
                    <a:pt x="13097" y="20"/>
                  </a:lnTo>
                  <a:lnTo>
                    <a:pt x="13021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68300" y="3633138"/>
              <a:ext cx="329825" cy="102850"/>
            </a:xfrm>
            <a:custGeom>
              <a:avLst/>
              <a:gdLst/>
              <a:ahLst/>
              <a:cxnLst/>
              <a:rect l="l" t="t" r="r" b="b"/>
              <a:pathLst>
                <a:path w="13193" h="4114" fill="none" extrusionOk="0">
                  <a:moveTo>
                    <a:pt x="13021" y="1"/>
                  </a:moveTo>
                  <a:lnTo>
                    <a:pt x="13021" y="1"/>
                  </a:lnTo>
                  <a:lnTo>
                    <a:pt x="12946" y="20"/>
                  </a:lnTo>
                  <a:lnTo>
                    <a:pt x="12870" y="76"/>
                  </a:lnTo>
                  <a:lnTo>
                    <a:pt x="12870" y="76"/>
                  </a:lnTo>
                  <a:lnTo>
                    <a:pt x="12794" y="171"/>
                  </a:lnTo>
                  <a:lnTo>
                    <a:pt x="12718" y="247"/>
                  </a:lnTo>
                  <a:lnTo>
                    <a:pt x="12623" y="304"/>
                  </a:lnTo>
                  <a:lnTo>
                    <a:pt x="12529" y="361"/>
                  </a:lnTo>
                  <a:lnTo>
                    <a:pt x="12434" y="399"/>
                  </a:lnTo>
                  <a:lnTo>
                    <a:pt x="12320" y="418"/>
                  </a:lnTo>
                  <a:lnTo>
                    <a:pt x="12112" y="436"/>
                  </a:lnTo>
                  <a:lnTo>
                    <a:pt x="11903" y="455"/>
                  </a:lnTo>
                  <a:lnTo>
                    <a:pt x="11695" y="474"/>
                  </a:lnTo>
                  <a:lnTo>
                    <a:pt x="11467" y="512"/>
                  </a:lnTo>
                  <a:lnTo>
                    <a:pt x="11373" y="550"/>
                  </a:lnTo>
                  <a:lnTo>
                    <a:pt x="11278" y="588"/>
                  </a:lnTo>
                  <a:lnTo>
                    <a:pt x="11278" y="588"/>
                  </a:lnTo>
                  <a:lnTo>
                    <a:pt x="11069" y="740"/>
                  </a:lnTo>
                  <a:lnTo>
                    <a:pt x="10880" y="891"/>
                  </a:lnTo>
                  <a:lnTo>
                    <a:pt x="10520" y="1176"/>
                  </a:lnTo>
                  <a:lnTo>
                    <a:pt x="10349" y="1308"/>
                  </a:lnTo>
                  <a:lnTo>
                    <a:pt x="10159" y="1403"/>
                  </a:lnTo>
                  <a:lnTo>
                    <a:pt x="10046" y="1441"/>
                  </a:lnTo>
                  <a:lnTo>
                    <a:pt x="9932" y="1479"/>
                  </a:lnTo>
                  <a:lnTo>
                    <a:pt x="9818" y="1498"/>
                  </a:lnTo>
                  <a:lnTo>
                    <a:pt x="9686" y="1498"/>
                  </a:lnTo>
                  <a:lnTo>
                    <a:pt x="9686" y="1498"/>
                  </a:lnTo>
                  <a:lnTo>
                    <a:pt x="9496" y="1498"/>
                  </a:lnTo>
                  <a:lnTo>
                    <a:pt x="9288" y="1441"/>
                  </a:lnTo>
                  <a:lnTo>
                    <a:pt x="9288" y="1441"/>
                  </a:lnTo>
                  <a:lnTo>
                    <a:pt x="9117" y="1422"/>
                  </a:lnTo>
                  <a:lnTo>
                    <a:pt x="8946" y="1403"/>
                  </a:lnTo>
                  <a:lnTo>
                    <a:pt x="8946" y="1403"/>
                  </a:lnTo>
                  <a:lnTo>
                    <a:pt x="8795" y="1403"/>
                  </a:lnTo>
                  <a:lnTo>
                    <a:pt x="8662" y="1441"/>
                  </a:lnTo>
                  <a:lnTo>
                    <a:pt x="8529" y="1498"/>
                  </a:lnTo>
                  <a:lnTo>
                    <a:pt x="8416" y="1574"/>
                  </a:lnTo>
                  <a:lnTo>
                    <a:pt x="8416" y="1574"/>
                  </a:lnTo>
                  <a:lnTo>
                    <a:pt x="8131" y="1801"/>
                  </a:lnTo>
                  <a:lnTo>
                    <a:pt x="7885" y="2029"/>
                  </a:lnTo>
                  <a:lnTo>
                    <a:pt x="7733" y="2123"/>
                  </a:lnTo>
                  <a:lnTo>
                    <a:pt x="7582" y="2199"/>
                  </a:lnTo>
                  <a:lnTo>
                    <a:pt x="7411" y="2256"/>
                  </a:lnTo>
                  <a:lnTo>
                    <a:pt x="7203" y="2294"/>
                  </a:lnTo>
                  <a:lnTo>
                    <a:pt x="7203" y="2294"/>
                  </a:lnTo>
                  <a:lnTo>
                    <a:pt x="7013" y="2313"/>
                  </a:lnTo>
                  <a:lnTo>
                    <a:pt x="7013" y="2313"/>
                  </a:lnTo>
                  <a:lnTo>
                    <a:pt x="6824" y="2294"/>
                  </a:lnTo>
                  <a:lnTo>
                    <a:pt x="6634" y="2275"/>
                  </a:lnTo>
                  <a:lnTo>
                    <a:pt x="6236" y="2237"/>
                  </a:lnTo>
                  <a:lnTo>
                    <a:pt x="6236" y="2237"/>
                  </a:lnTo>
                  <a:lnTo>
                    <a:pt x="6103" y="2237"/>
                  </a:lnTo>
                  <a:lnTo>
                    <a:pt x="6103" y="2237"/>
                  </a:lnTo>
                  <a:lnTo>
                    <a:pt x="5819" y="2256"/>
                  </a:lnTo>
                  <a:lnTo>
                    <a:pt x="5573" y="2313"/>
                  </a:lnTo>
                  <a:lnTo>
                    <a:pt x="5326" y="2408"/>
                  </a:lnTo>
                  <a:lnTo>
                    <a:pt x="5080" y="2540"/>
                  </a:lnTo>
                  <a:lnTo>
                    <a:pt x="5080" y="2540"/>
                  </a:lnTo>
                  <a:lnTo>
                    <a:pt x="4909" y="2654"/>
                  </a:lnTo>
                  <a:lnTo>
                    <a:pt x="4739" y="2768"/>
                  </a:lnTo>
                  <a:lnTo>
                    <a:pt x="4398" y="3014"/>
                  </a:lnTo>
                  <a:lnTo>
                    <a:pt x="4398" y="3014"/>
                  </a:lnTo>
                  <a:lnTo>
                    <a:pt x="4284" y="3090"/>
                  </a:lnTo>
                  <a:lnTo>
                    <a:pt x="4151" y="3128"/>
                  </a:lnTo>
                  <a:lnTo>
                    <a:pt x="4038" y="3147"/>
                  </a:lnTo>
                  <a:lnTo>
                    <a:pt x="3924" y="3147"/>
                  </a:lnTo>
                  <a:lnTo>
                    <a:pt x="3924" y="3147"/>
                  </a:lnTo>
                  <a:lnTo>
                    <a:pt x="3696" y="3128"/>
                  </a:lnTo>
                  <a:lnTo>
                    <a:pt x="3469" y="3090"/>
                  </a:lnTo>
                  <a:lnTo>
                    <a:pt x="3241" y="3014"/>
                  </a:lnTo>
                  <a:lnTo>
                    <a:pt x="2995" y="2976"/>
                  </a:lnTo>
                  <a:lnTo>
                    <a:pt x="2995" y="2976"/>
                  </a:lnTo>
                  <a:lnTo>
                    <a:pt x="2900" y="2957"/>
                  </a:lnTo>
                  <a:lnTo>
                    <a:pt x="2900" y="2957"/>
                  </a:lnTo>
                  <a:lnTo>
                    <a:pt x="2787" y="2976"/>
                  </a:lnTo>
                  <a:lnTo>
                    <a:pt x="2673" y="2995"/>
                  </a:lnTo>
                  <a:lnTo>
                    <a:pt x="2578" y="3033"/>
                  </a:lnTo>
                  <a:lnTo>
                    <a:pt x="2483" y="3090"/>
                  </a:lnTo>
                  <a:lnTo>
                    <a:pt x="2313" y="3223"/>
                  </a:lnTo>
                  <a:lnTo>
                    <a:pt x="2142" y="3374"/>
                  </a:lnTo>
                  <a:lnTo>
                    <a:pt x="2142" y="3374"/>
                  </a:lnTo>
                  <a:lnTo>
                    <a:pt x="2047" y="3469"/>
                  </a:lnTo>
                  <a:lnTo>
                    <a:pt x="1953" y="3526"/>
                  </a:lnTo>
                  <a:lnTo>
                    <a:pt x="1858" y="3583"/>
                  </a:lnTo>
                  <a:lnTo>
                    <a:pt x="1744" y="3640"/>
                  </a:lnTo>
                  <a:lnTo>
                    <a:pt x="1536" y="3678"/>
                  </a:lnTo>
                  <a:lnTo>
                    <a:pt x="1327" y="3696"/>
                  </a:lnTo>
                  <a:lnTo>
                    <a:pt x="1327" y="3696"/>
                  </a:lnTo>
                  <a:lnTo>
                    <a:pt x="1100" y="3678"/>
                  </a:lnTo>
                  <a:lnTo>
                    <a:pt x="853" y="3659"/>
                  </a:lnTo>
                  <a:lnTo>
                    <a:pt x="853" y="3659"/>
                  </a:lnTo>
                  <a:lnTo>
                    <a:pt x="607" y="3621"/>
                  </a:lnTo>
                  <a:lnTo>
                    <a:pt x="361" y="3621"/>
                  </a:lnTo>
                  <a:lnTo>
                    <a:pt x="361" y="3621"/>
                  </a:lnTo>
                  <a:lnTo>
                    <a:pt x="114" y="3640"/>
                  </a:lnTo>
                  <a:lnTo>
                    <a:pt x="114" y="3640"/>
                  </a:lnTo>
                  <a:lnTo>
                    <a:pt x="57" y="3659"/>
                  </a:lnTo>
                  <a:lnTo>
                    <a:pt x="19" y="3696"/>
                  </a:lnTo>
                  <a:lnTo>
                    <a:pt x="0" y="3753"/>
                  </a:lnTo>
                  <a:lnTo>
                    <a:pt x="0" y="3810"/>
                  </a:lnTo>
                  <a:lnTo>
                    <a:pt x="19" y="3867"/>
                  </a:lnTo>
                  <a:lnTo>
                    <a:pt x="57" y="3905"/>
                  </a:lnTo>
                  <a:lnTo>
                    <a:pt x="114" y="3943"/>
                  </a:lnTo>
                  <a:lnTo>
                    <a:pt x="171" y="3962"/>
                  </a:lnTo>
                  <a:lnTo>
                    <a:pt x="171" y="3962"/>
                  </a:lnTo>
                  <a:lnTo>
                    <a:pt x="209" y="3943"/>
                  </a:lnTo>
                  <a:lnTo>
                    <a:pt x="209" y="3943"/>
                  </a:lnTo>
                  <a:lnTo>
                    <a:pt x="342" y="3943"/>
                  </a:lnTo>
                  <a:lnTo>
                    <a:pt x="342" y="3943"/>
                  </a:lnTo>
                  <a:lnTo>
                    <a:pt x="474" y="3943"/>
                  </a:lnTo>
                  <a:lnTo>
                    <a:pt x="607" y="3962"/>
                  </a:lnTo>
                  <a:lnTo>
                    <a:pt x="891" y="4019"/>
                  </a:lnTo>
                  <a:lnTo>
                    <a:pt x="891" y="4019"/>
                  </a:lnTo>
                  <a:lnTo>
                    <a:pt x="1195" y="4076"/>
                  </a:lnTo>
                  <a:lnTo>
                    <a:pt x="1346" y="4095"/>
                  </a:lnTo>
                  <a:lnTo>
                    <a:pt x="1479" y="4113"/>
                  </a:lnTo>
                  <a:lnTo>
                    <a:pt x="1479" y="4113"/>
                  </a:lnTo>
                  <a:lnTo>
                    <a:pt x="1593" y="4095"/>
                  </a:lnTo>
                  <a:lnTo>
                    <a:pt x="1706" y="4095"/>
                  </a:lnTo>
                  <a:lnTo>
                    <a:pt x="1801" y="4057"/>
                  </a:lnTo>
                  <a:lnTo>
                    <a:pt x="1896" y="4000"/>
                  </a:lnTo>
                  <a:lnTo>
                    <a:pt x="1896" y="4000"/>
                  </a:lnTo>
                  <a:lnTo>
                    <a:pt x="2028" y="3924"/>
                  </a:lnTo>
                  <a:lnTo>
                    <a:pt x="2142" y="3829"/>
                  </a:lnTo>
                  <a:lnTo>
                    <a:pt x="2370" y="3621"/>
                  </a:lnTo>
                  <a:lnTo>
                    <a:pt x="2370" y="3621"/>
                  </a:lnTo>
                  <a:lnTo>
                    <a:pt x="2521" y="3488"/>
                  </a:lnTo>
                  <a:lnTo>
                    <a:pt x="2673" y="3412"/>
                  </a:lnTo>
                  <a:lnTo>
                    <a:pt x="2806" y="3355"/>
                  </a:lnTo>
                  <a:lnTo>
                    <a:pt x="2957" y="3355"/>
                  </a:lnTo>
                  <a:lnTo>
                    <a:pt x="2957" y="3355"/>
                  </a:lnTo>
                  <a:lnTo>
                    <a:pt x="3128" y="3355"/>
                  </a:lnTo>
                  <a:lnTo>
                    <a:pt x="3298" y="3393"/>
                  </a:lnTo>
                  <a:lnTo>
                    <a:pt x="3488" y="3431"/>
                  </a:lnTo>
                  <a:lnTo>
                    <a:pt x="3677" y="3469"/>
                  </a:lnTo>
                  <a:lnTo>
                    <a:pt x="3677" y="3469"/>
                  </a:lnTo>
                  <a:lnTo>
                    <a:pt x="3867" y="3488"/>
                  </a:lnTo>
                  <a:lnTo>
                    <a:pt x="3867" y="3488"/>
                  </a:lnTo>
                  <a:lnTo>
                    <a:pt x="4019" y="3469"/>
                  </a:lnTo>
                  <a:lnTo>
                    <a:pt x="4151" y="3450"/>
                  </a:lnTo>
                  <a:lnTo>
                    <a:pt x="4284" y="3412"/>
                  </a:lnTo>
                  <a:lnTo>
                    <a:pt x="4417" y="3374"/>
                  </a:lnTo>
                  <a:lnTo>
                    <a:pt x="4663" y="3242"/>
                  </a:lnTo>
                  <a:lnTo>
                    <a:pt x="4909" y="3071"/>
                  </a:lnTo>
                  <a:lnTo>
                    <a:pt x="4909" y="3071"/>
                  </a:lnTo>
                  <a:lnTo>
                    <a:pt x="5099" y="2938"/>
                  </a:lnTo>
                  <a:lnTo>
                    <a:pt x="5288" y="2825"/>
                  </a:lnTo>
                  <a:lnTo>
                    <a:pt x="5497" y="2749"/>
                  </a:lnTo>
                  <a:lnTo>
                    <a:pt x="5686" y="2692"/>
                  </a:lnTo>
                  <a:lnTo>
                    <a:pt x="5876" y="2654"/>
                  </a:lnTo>
                  <a:lnTo>
                    <a:pt x="6066" y="2635"/>
                  </a:lnTo>
                  <a:lnTo>
                    <a:pt x="6464" y="2616"/>
                  </a:lnTo>
                  <a:lnTo>
                    <a:pt x="6464" y="2616"/>
                  </a:lnTo>
                  <a:lnTo>
                    <a:pt x="7203" y="2635"/>
                  </a:lnTo>
                  <a:lnTo>
                    <a:pt x="7203" y="2635"/>
                  </a:lnTo>
                  <a:lnTo>
                    <a:pt x="7203" y="2635"/>
                  </a:lnTo>
                  <a:lnTo>
                    <a:pt x="7203" y="2635"/>
                  </a:lnTo>
                  <a:lnTo>
                    <a:pt x="7373" y="2616"/>
                  </a:lnTo>
                  <a:lnTo>
                    <a:pt x="7525" y="2597"/>
                  </a:lnTo>
                  <a:lnTo>
                    <a:pt x="7677" y="2540"/>
                  </a:lnTo>
                  <a:lnTo>
                    <a:pt x="7809" y="2483"/>
                  </a:lnTo>
                  <a:lnTo>
                    <a:pt x="7942" y="2408"/>
                  </a:lnTo>
                  <a:lnTo>
                    <a:pt x="8075" y="2313"/>
                  </a:lnTo>
                  <a:lnTo>
                    <a:pt x="8302" y="2104"/>
                  </a:lnTo>
                  <a:lnTo>
                    <a:pt x="8302" y="2104"/>
                  </a:lnTo>
                  <a:lnTo>
                    <a:pt x="8473" y="1953"/>
                  </a:lnTo>
                  <a:lnTo>
                    <a:pt x="8643" y="1877"/>
                  </a:lnTo>
                  <a:lnTo>
                    <a:pt x="8814" y="1820"/>
                  </a:lnTo>
                  <a:lnTo>
                    <a:pt x="8984" y="1801"/>
                  </a:lnTo>
                  <a:lnTo>
                    <a:pt x="8984" y="1801"/>
                  </a:lnTo>
                  <a:lnTo>
                    <a:pt x="9193" y="1820"/>
                  </a:lnTo>
                  <a:lnTo>
                    <a:pt x="9420" y="1858"/>
                  </a:lnTo>
                  <a:lnTo>
                    <a:pt x="9420" y="1858"/>
                  </a:lnTo>
                  <a:lnTo>
                    <a:pt x="9629" y="1896"/>
                  </a:lnTo>
                  <a:lnTo>
                    <a:pt x="9856" y="1915"/>
                  </a:lnTo>
                  <a:lnTo>
                    <a:pt x="9856" y="1915"/>
                  </a:lnTo>
                  <a:lnTo>
                    <a:pt x="9970" y="1915"/>
                  </a:lnTo>
                  <a:lnTo>
                    <a:pt x="10065" y="1896"/>
                  </a:lnTo>
                  <a:lnTo>
                    <a:pt x="10178" y="1858"/>
                  </a:lnTo>
                  <a:lnTo>
                    <a:pt x="10292" y="1801"/>
                  </a:lnTo>
                  <a:lnTo>
                    <a:pt x="10292" y="1801"/>
                  </a:lnTo>
                  <a:lnTo>
                    <a:pt x="10520" y="1650"/>
                  </a:lnTo>
                  <a:lnTo>
                    <a:pt x="10728" y="1498"/>
                  </a:lnTo>
                  <a:lnTo>
                    <a:pt x="11088" y="1176"/>
                  </a:lnTo>
                  <a:lnTo>
                    <a:pt x="11297" y="1043"/>
                  </a:lnTo>
                  <a:lnTo>
                    <a:pt x="11505" y="910"/>
                  </a:lnTo>
                  <a:lnTo>
                    <a:pt x="11619" y="872"/>
                  </a:lnTo>
                  <a:lnTo>
                    <a:pt x="11752" y="835"/>
                  </a:lnTo>
                  <a:lnTo>
                    <a:pt x="11884" y="797"/>
                  </a:lnTo>
                  <a:lnTo>
                    <a:pt x="12036" y="778"/>
                  </a:lnTo>
                  <a:lnTo>
                    <a:pt x="12036" y="778"/>
                  </a:lnTo>
                  <a:lnTo>
                    <a:pt x="12377" y="740"/>
                  </a:lnTo>
                  <a:lnTo>
                    <a:pt x="12529" y="702"/>
                  </a:lnTo>
                  <a:lnTo>
                    <a:pt x="12680" y="645"/>
                  </a:lnTo>
                  <a:lnTo>
                    <a:pt x="12813" y="569"/>
                  </a:lnTo>
                  <a:lnTo>
                    <a:pt x="12927" y="493"/>
                  </a:lnTo>
                  <a:lnTo>
                    <a:pt x="13059" y="380"/>
                  </a:lnTo>
                  <a:lnTo>
                    <a:pt x="13154" y="247"/>
                  </a:lnTo>
                  <a:lnTo>
                    <a:pt x="13154" y="247"/>
                  </a:lnTo>
                  <a:lnTo>
                    <a:pt x="13192" y="190"/>
                  </a:lnTo>
                  <a:lnTo>
                    <a:pt x="13192" y="152"/>
                  </a:lnTo>
                  <a:lnTo>
                    <a:pt x="13192" y="114"/>
                  </a:lnTo>
                  <a:lnTo>
                    <a:pt x="13173" y="76"/>
                  </a:lnTo>
                  <a:lnTo>
                    <a:pt x="13097" y="20"/>
                  </a:lnTo>
                  <a:lnTo>
                    <a:pt x="1302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7811054" y="1118401"/>
            <a:ext cx="474981" cy="650298"/>
            <a:chOff x="1060100" y="3348113"/>
            <a:chExt cx="349225" cy="478125"/>
          </a:xfrm>
        </p:grpSpPr>
        <p:sp>
          <p:nvSpPr>
            <p:cNvPr id="72" name="Google Shape;72;p2"/>
            <p:cNvSpPr/>
            <p:nvPr/>
          </p:nvSpPr>
          <p:spPr>
            <a:xfrm>
              <a:off x="1060100" y="3348113"/>
              <a:ext cx="349225" cy="478125"/>
            </a:xfrm>
            <a:custGeom>
              <a:avLst/>
              <a:gdLst/>
              <a:ahLst/>
              <a:cxnLst/>
              <a:rect l="l" t="t" r="r" b="b"/>
              <a:pathLst>
                <a:path w="13969" h="19125" extrusionOk="0">
                  <a:moveTo>
                    <a:pt x="7657" y="417"/>
                  </a:moveTo>
                  <a:lnTo>
                    <a:pt x="8188" y="834"/>
                  </a:lnTo>
                  <a:lnTo>
                    <a:pt x="8017" y="1005"/>
                  </a:lnTo>
                  <a:lnTo>
                    <a:pt x="7809" y="1176"/>
                  </a:lnTo>
                  <a:lnTo>
                    <a:pt x="7771" y="1213"/>
                  </a:lnTo>
                  <a:lnTo>
                    <a:pt x="7714" y="1232"/>
                  </a:lnTo>
                  <a:lnTo>
                    <a:pt x="7581" y="1251"/>
                  </a:lnTo>
                  <a:lnTo>
                    <a:pt x="7411" y="1232"/>
                  </a:lnTo>
                  <a:lnTo>
                    <a:pt x="7259" y="1195"/>
                  </a:lnTo>
                  <a:lnTo>
                    <a:pt x="6937" y="1100"/>
                  </a:lnTo>
                  <a:lnTo>
                    <a:pt x="7657" y="417"/>
                  </a:lnTo>
                  <a:close/>
                  <a:moveTo>
                    <a:pt x="10500" y="342"/>
                  </a:moveTo>
                  <a:lnTo>
                    <a:pt x="10614" y="361"/>
                  </a:lnTo>
                  <a:lnTo>
                    <a:pt x="10747" y="380"/>
                  </a:lnTo>
                  <a:lnTo>
                    <a:pt x="10823" y="398"/>
                  </a:lnTo>
                  <a:lnTo>
                    <a:pt x="10898" y="436"/>
                  </a:lnTo>
                  <a:lnTo>
                    <a:pt x="10955" y="474"/>
                  </a:lnTo>
                  <a:lnTo>
                    <a:pt x="10993" y="512"/>
                  </a:lnTo>
                  <a:lnTo>
                    <a:pt x="11069" y="626"/>
                  </a:lnTo>
                  <a:lnTo>
                    <a:pt x="11107" y="759"/>
                  </a:lnTo>
                  <a:lnTo>
                    <a:pt x="11126" y="910"/>
                  </a:lnTo>
                  <a:lnTo>
                    <a:pt x="11126" y="1043"/>
                  </a:lnTo>
                  <a:lnTo>
                    <a:pt x="11145" y="1346"/>
                  </a:lnTo>
                  <a:lnTo>
                    <a:pt x="11221" y="1725"/>
                  </a:lnTo>
                  <a:lnTo>
                    <a:pt x="11221" y="1725"/>
                  </a:lnTo>
                  <a:lnTo>
                    <a:pt x="11069" y="1630"/>
                  </a:lnTo>
                  <a:lnTo>
                    <a:pt x="10917" y="1536"/>
                  </a:lnTo>
                  <a:lnTo>
                    <a:pt x="10747" y="1441"/>
                  </a:lnTo>
                  <a:lnTo>
                    <a:pt x="10652" y="1422"/>
                  </a:lnTo>
                  <a:lnTo>
                    <a:pt x="10576" y="1403"/>
                  </a:lnTo>
                  <a:lnTo>
                    <a:pt x="10424" y="342"/>
                  </a:lnTo>
                  <a:close/>
                  <a:moveTo>
                    <a:pt x="10121" y="493"/>
                  </a:moveTo>
                  <a:lnTo>
                    <a:pt x="10254" y="1479"/>
                  </a:lnTo>
                  <a:lnTo>
                    <a:pt x="10102" y="1555"/>
                  </a:lnTo>
                  <a:lnTo>
                    <a:pt x="9932" y="1649"/>
                  </a:lnTo>
                  <a:lnTo>
                    <a:pt x="9628" y="1858"/>
                  </a:lnTo>
                  <a:lnTo>
                    <a:pt x="9553" y="1706"/>
                  </a:lnTo>
                  <a:lnTo>
                    <a:pt x="9496" y="1536"/>
                  </a:lnTo>
                  <a:lnTo>
                    <a:pt x="9515" y="1517"/>
                  </a:lnTo>
                  <a:lnTo>
                    <a:pt x="9534" y="1460"/>
                  </a:lnTo>
                  <a:lnTo>
                    <a:pt x="9553" y="1422"/>
                  </a:lnTo>
                  <a:lnTo>
                    <a:pt x="9553" y="1365"/>
                  </a:lnTo>
                  <a:lnTo>
                    <a:pt x="9534" y="1327"/>
                  </a:lnTo>
                  <a:lnTo>
                    <a:pt x="9496" y="1289"/>
                  </a:lnTo>
                  <a:lnTo>
                    <a:pt x="9458" y="1270"/>
                  </a:lnTo>
                  <a:lnTo>
                    <a:pt x="9401" y="1251"/>
                  </a:lnTo>
                  <a:lnTo>
                    <a:pt x="9401" y="1157"/>
                  </a:lnTo>
                  <a:lnTo>
                    <a:pt x="9401" y="1062"/>
                  </a:lnTo>
                  <a:lnTo>
                    <a:pt x="9420" y="986"/>
                  </a:lnTo>
                  <a:lnTo>
                    <a:pt x="9458" y="910"/>
                  </a:lnTo>
                  <a:lnTo>
                    <a:pt x="9515" y="834"/>
                  </a:lnTo>
                  <a:lnTo>
                    <a:pt x="9591" y="778"/>
                  </a:lnTo>
                  <a:lnTo>
                    <a:pt x="9685" y="721"/>
                  </a:lnTo>
                  <a:lnTo>
                    <a:pt x="9799" y="683"/>
                  </a:lnTo>
                  <a:lnTo>
                    <a:pt x="9894" y="645"/>
                  </a:lnTo>
                  <a:lnTo>
                    <a:pt x="10008" y="588"/>
                  </a:lnTo>
                  <a:lnTo>
                    <a:pt x="10121" y="493"/>
                  </a:lnTo>
                  <a:close/>
                  <a:moveTo>
                    <a:pt x="4966" y="1574"/>
                  </a:moveTo>
                  <a:lnTo>
                    <a:pt x="5099" y="1593"/>
                  </a:lnTo>
                  <a:lnTo>
                    <a:pt x="5364" y="1649"/>
                  </a:lnTo>
                  <a:lnTo>
                    <a:pt x="4852" y="2464"/>
                  </a:lnTo>
                  <a:lnTo>
                    <a:pt x="4682" y="2370"/>
                  </a:lnTo>
                  <a:lnTo>
                    <a:pt x="4511" y="2275"/>
                  </a:lnTo>
                  <a:lnTo>
                    <a:pt x="4321" y="2218"/>
                  </a:lnTo>
                  <a:lnTo>
                    <a:pt x="4132" y="2142"/>
                  </a:lnTo>
                  <a:lnTo>
                    <a:pt x="4189" y="2010"/>
                  </a:lnTo>
                  <a:lnTo>
                    <a:pt x="4246" y="1896"/>
                  </a:lnTo>
                  <a:lnTo>
                    <a:pt x="4359" y="1763"/>
                  </a:lnTo>
                  <a:lnTo>
                    <a:pt x="4492" y="1668"/>
                  </a:lnTo>
                  <a:lnTo>
                    <a:pt x="4568" y="1612"/>
                  </a:lnTo>
                  <a:lnTo>
                    <a:pt x="4663" y="1593"/>
                  </a:lnTo>
                  <a:lnTo>
                    <a:pt x="4738" y="1574"/>
                  </a:lnTo>
                  <a:close/>
                  <a:moveTo>
                    <a:pt x="10576" y="1782"/>
                  </a:moveTo>
                  <a:lnTo>
                    <a:pt x="10652" y="1801"/>
                  </a:lnTo>
                  <a:lnTo>
                    <a:pt x="10728" y="1820"/>
                  </a:lnTo>
                  <a:lnTo>
                    <a:pt x="11145" y="2066"/>
                  </a:lnTo>
                  <a:lnTo>
                    <a:pt x="11164" y="2085"/>
                  </a:lnTo>
                  <a:lnTo>
                    <a:pt x="11164" y="2123"/>
                  </a:lnTo>
                  <a:lnTo>
                    <a:pt x="11126" y="2180"/>
                  </a:lnTo>
                  <a:lnTo>
                    <a:pt x="11050" y="2275"/>
                  </a:lnTo>
                  <a:lnTo>
                    <a:pt x="10974" y="2351"/>
                  </a:lnTo>
                  <a:lnTo>
                    <a:pt x="10785" y="2521"/>
                  </a:lnTo>
                  <a:lnTo>
                    <a:pt x="10690" y="2597"/>
                  </a:lnTo>
                  <a:lnTo>
                    <a:pt x="10671" y="2616"/>
                  </a:lnTo>
                  <a:lnTo>
                    <a:pt x="10273" y="2389"/>
                  </a:lnTo>
                  <a:lnTo>
                    <a:pt x="10026" y="2256"/>
                  </a:lnTo>
                  <a:lnTo>
                    <a:pt x="9894" y="2199"/>
                  </a:lnTo>
                  <a:lnTo>
                    <a:pt x="9761" y="2161"/>
                  </a:lnTo>
                  <a:lnTo>
                    <a:pt x="10026" y="1972"/>
                  </a:lnTo>
                  <a:lnTo>
                    <a:pt x="10178" y="1877"/>
                  </a:lnTo>
                  <a:lnTo>
                    <a:pt x="10330" y="1820"/>
                  </a:lnTo>
                  <a:lnTo>
                    <a:pt x="10368" y="1839"/>
                  </a:lnTo>
                  <a:lnTo>
                    <a:pt x="10424" y="1858"/>
                  </a:lnTo>
                  <a:lnTo>
                    <a:pt x="10519" y="1839"/>
                  </a:lnTo>
                  <a:lnTo>
                    <a:pt x="10576" y="1782"/>
                  </a:lnTo>
                  <a:close/>
                  <a:moveTo>
                    <a:pt x="6842" y="1422"/>
                  </a:moveTo>
                  <a:lnTo>
                    <a:pt x="7164" y="1517"/>
                  </a:lnTo>
                  <a:lnTo>
                    <a:pt x="7316" y="1555"/>
                  </a:lnTo>
                  <a:lnTo>
                    <a:pt x="7468" y="1574"/>
                  </a:lnTo>
                  <a:lnTo>
                    <a:pt x="7619" y="2332"/>
                  </a:lnTo>
                  <a:lnTo>
                    <a:pt x="7714" y="2749"/>
                  </a:lnTo>
                  <a:lnTo>
                    <a:pt x="7752" y="2843"/>
                  </a:lnTo>
                  <a:lnTo>
                    <a:pt x="7506" y="2862"/>
                  </a:lnTo>
                  <a:lnTo>
                    <a:pt x="7430" y="2881"/>
                  </a:lnTo>
                  <a:lnTo>
                    <a:pt x="7392" y="2938"/>
                  </a:lnTo>
                  <a:lnTo>
                    <a:pt x="7316" y="2938"/>
                  </a:lnTo>
                  <a:lnTo>
                    <a:pt x="7335" y="2900"/>
                  </a:lnTo>
                  <a:lnTo>
                    <a:pt x="7335" y="2843"/>
                  </a:lnTo>
                  <a:lnTo>
                    <a:pt x="7316" y="2654"/>
                  </a:lnTo>
                  <a:lnTo>
                    <a:pt x="7259" y="2483"/>
                  </a:lnTo>
                  <a:lnTo>
                    <a:pt x="7183" y="2294"/>
                  </a:lnTo>
                  <a:lnTo>
                    <a:pt x="7108" y="2123"/>
                  </a:lnTo>
                  <a:lnTo>
                    <a:pt x="7013" y="1953"/>
                  </a:lnTo>
                  <a:lnTo>
                    <a:pt x="6937" y="1763"/>
                  </a:lnTo>
                  <a:lnTo>
                    <a:pt x="6880" y="1593"/>
                  </a:lnTo>
                  <a:lnTo>
                    <a:pt x="6842" y="1422"/>
                  </a:lnTo>
                  <a:close/>
                  <a:moveTo>
                    <a:pt x="6558" y="2066"/>
                  </a:moveTo>
                  <a:lnTo>
                    <a:pt x="6766" y="2085"/>
                  </a:lnTo>
                  <a:lnTo>
                    <a:pt x="6842" y="2275"/>
                  </a:lnTo>
                  <a:lnTo>
                    <a:pt x="6918" y="2464"/>
                  </a:lnTo>
                  <a:lnTo>
                    <a:pt x="6975" y="2654"/>
                  </a:lnTo>
                  <a:lnTo>
                    <a:pt x="7013" y="2843"/>
                  </a:lnTo>
                  <a:lnTo>
                    <a:pt x="7013" y="2900"/>
                  </a:lnTo>
                  <a:lnTo>
                    <a:pt x="7032" y="2938"/>
                  </a:lnTo>
                  <a:lnTo>
                    <a:pt x="7070" y="2976"/>
                  </a:lnTo>
                  <a:lnTo>
                    <a:pt x="7108" y="2995"/>
                  </a:lnTo>
                  <a:lnTo>
                    <a:pt x="6501" y="3128"/>
                  </a:lnTo>
                  <a:lnTo>
                    <a:pt x="6368" y="2616"/>
                  </a:lnTo>
                  <a:lnTo>
                    <a:pt x="6236" y="2104"/>
                  </a:lnTo>
                  <a:lnTo>
                    <a:pt x="6406" y="2085"/>
                  </a:lnTo>
                  <a:lnTo>
                    <a:pt x="6558" y="2066"/>
                  </a:lnTo>
                  <a:close/>
                  <a:moveTo>
                    <a:pt x="8321" y="1176"/>
                  </a:moveTo>
                  <a:lnTo>
                    <a:pt x="8643" y="2218"/>
                  </a:lnTo>
                  <a:lnTo>
                    <a:pt x="8927" y="3260"/>
                  </a:lnTo>
                  <a:lnTo>
                    <a:pt x="8851" y="3147"/>
                  </a:lnTo>
                  <a:lnTo>
                    <a:pt x="8776" y="3033"/>
                  </a:lnTo>
                  <a:lnTo>
                    <a:pt x="8719" y="2976"/>
                  </a:lnTo>
                  <a:lnTo>
                    <a:pt x="8643" y="2938"/>
                  </a:lnTo>
                  <a:lnTo>
                    <a:pt x="8472" y="2862"/>
                  </a:lnTo>
                  <a:lnTo>
                    <a:pt x="8302" y="2843"/>
                  </a:lnTo>
                  <a:lnTo>
                    <a:pt x="8112" y="2825"/>
                  </a:lnTo>
                  <a:lnTo>
                    <a:pt x="8093" y="2825"/>
                  </a:lnTo>
                  <a:lnTo>
                    <a:pt x="8093" y="2806"/>
                  </a:lnTo>
                  <a:lnTo>
                    <a:pt x="8036" y="2673"/>
                  </a:lnTo>
                  <a:lnTo>
                    <a:pt x="7979" y="2502"/>
                  </a:lnTo>
                  <a:lnTo>
                    <a:pt x="7904" y="2180"/>
                  </a:lnTo>
                  <a:lnTo>
                    <a:pt x="7790" y="1536"/>
                  </a:lnTo>
                  <a:lnTo>
                    <a:pt x="7942" y="1460"/>
                  </a:lnTo>
                  <a:lnTo>
                    <a:pt x="8074" y="1384"/>
                  </a:lnTo>
                  <a:lnTo>
                    <a:pt x="8207" y="1270"/>
                  </a:lnTo>
                  <a:lnTo>
                    <a:pt x="8321" y="1176"/>
                  </a:lnTo>
                  <a:close/>
                  <a:moveTo>
                    <a:pt x="9155" y="1574"/>
                  </a:moveTo>
                  <a:lnTo>
                    <a:pt x="9249" y="1839"/>
                  </a:lnTo>
                  <a:lnTo>
                    <a:pt x="9382" y="2085"/>
                  </a:lnTo>
                  <a:lnTo>
                    <a:pt x="9420" y="2142"/>
                  </a:lnTo>
                  <a:lnTo>
                    <a:pt x="9458" y="2161"/>
                  </a:lnTo>
                  <a:lnTo>
                    <a:pt x="9401" y="2199"/>
                  </a:lnTo>
                  <a:lnTo>
                    <a:pt x="9363" y="2256"/>
                  </a:lnTo>
                  <a:lnTo>
                    <a:pt x="9325" y="2351"/>
                  </a:lnTo>
                  <a:lnTo>
                    <a:pt x="9287" y="2483"/>
                  </a:lnTo>
                  <a:lnTo>
                    <a:pt x="9287" y="2616"/>
                  </a:lnTo>
                  <a:lnTo>
                    <a:pt x="9306" y="2768"/>
                  </a:lnTo>
                  <a:lnTo>
                    <a:pt x="9325" y="3071"/>
                  </a:lnTo>
                  <a:lnTo>
                    <a:pt x="9344" y="3317"/>
                  </a:lnTo>
                  <a:lnTo>
                    <a:pt x="9363" y="3658"/>
                  </a:lnTo>
                  <a:lnTo>
                    <a:pt x="9363" y="3658"/>
                  </a:lnTo>
                  <a:lnTo>
                    <a:pt x="9098" y="2616"/>
                  </a:lnTo>
                  <a:lnTo>
                    <a:pt x="8794" y="1574"/>
                  </a:lnTo>
                  <a:close/>
                  <a:moveTo>
                    <a:pt x="12320" y="1915"/>
                  </a:moveTo>
                  <a:lnTo>
                    <a:pt x="12490" y="1972"/>
                  </a:lnTo>
                  <a:lnTo>
                    <a:pt x="12642" y="2028"/>
                  </a:lnTo>
                  <a:lnTo>
                    <a:pt x="12794" y="2123"/>
                  </a:lnTo>
                  <a:lnTo>
                    <a:pt x="12718" y="2256"/>
                  </a:lnTo>
                  <a:lnTo>
                    <a:pt x="12642" y="2389"/>
                  </a:lnTo>
                  <a:lnTo>
                    <a:pt x="12528" y="2692"/>
                  </a:lnTo>
                  <a:lnTo>
                    <a:pt x="12377" y="3071"/>
                  </a:lnTo>
                  <a:lnTo>
                    <a:pt x="12206" y="3431"/>
                  </a:lnTo>
                  <a:lnTo>
                    <a:pt x="12017" y="3810"/>
                  </a:lnTo>
                  <a:lnTo>
                    <a:pt x="11827" y="4170"/>
                  </a:lnTo>
                  <a:lnTo>
                    <a:pt x="11808" y="3848"/>
                  </a:lnTo>
                  <a:lnTo>
                    <a:pt x="11808" y="3526"/>
                  </a:lnTo>
                  <a:lnTo>
                    <a:pt x="11789" y="3185"/>
                  </a:lnTo>
                  <a:lnTo>
                    <a:pt x="11770" y="2843"/>
                  </a:lnTo>
                  <a:lnTo>
                    <a:pt x="11808" y="2843"/>
                  </a:lnTo>
                  <a:lnTo>
                    <a:pt x="11846" y="2825"/>
                  </a:lnTo>
                  <a:lnTo>
                    <a:pt x="11865" y="2787"/>
                  </a:lnTo>
                  <a:lnTo>
                    <a:pt x="11903" y="2768"/>
                  </a:lnTo>
                  <a:lnTo>
                    <a:pt x="11922" y="2730"/>
                  </a:lnTo>
                  <a:lnTo>
                    <a:pt x="12017" y="2313"/>
                  </a:lnTo>
                  <a:lnTo>
                    <a:pt x="12149" y="1915"/>
                  </a:lnTo>
                  <a:close/>
                  <a:moveTo>
                    <a:pt x="5686" y="1725"/>
                  </a:moveTo>
                  <a:lnTo>
                    <a:pt x="5838" y="1744"/>
                  </a:lnTo>
                  <a:lnTo>
                    <a:pt x="5989" y="2483"/>
                  </a:lnTo>
                  <a:lnTo>
                    <a:pt x="6179" y="3204"/>
                  </a:lnTo>
                  <a:lnTo>
                    <a:pt x="6122" y="3242"/>
                  </a:lnTo>
                  <a:lnTo>
                    <a:pt x="6103" y="3279"/>
                  </a:lnTo>
                  <a:lnTo>
                    <a:pt x="6084" y="3336"/>
                  </a:lnTo>
                  <a:lnTo>
                    <a:pt x="6084" y="3393"/>
                  </a:lnTo>
                  <a:lnTo>
                    <a:pt x="6122" y="3640"/>
                  </a:lnTo>
                  <a:lnTo>
                    <a:pt x="6198" y="3886"/>
                  </a:lnTo>
                  <a:lnTo>
                    <a:pt x="6350" y="4341"/>
                  </a:lnTo>
                  <a:lnTo>
                    <a:pt x="5762" y="4227"/>
                  </a:lnTo>
                  <a:lnTo>
                    <a:pt x="5705" y="4227"/>
                  </a:lnTo>
                  <a:lnTo>
                    <a:pt x="5061" y="2749"/>
                  </a:lnTo>
                  <a:lnTo>
                    <a:pt x="5667" y="1782"/>
                  </a:lnTo>
                  <a:lnTo>
                    <a:pt x="5686" y="1725"/>
                  </a:lnTo>
                  <a:close/>
                  <a:moveTo>
                    <a:pt x="9060" y="3848"/>
                  </a:moveTo>
                  <a:lnTo>
                    <a:pt x="9230" y="4530"/>
                  </a:lnTo>
                  <a:lnTo>
                    <a:pt x="9136" y="4265"/>
                  </a:lnTo>
                  <a:lnTo>
                    <a:pt x="9098" y="4057"/>
                  </a:lnTo>
                  <a:lnTo>
                    <a:pt x="9060" y="3848"/>
                  </a:lnTo>
                  <a:close/>
                  <a:moveTo>
                    <a:pt x="2199" y="4682"/>
                  </a:moveTo>
                  <a:lnTo>
                    <a:pt x="2331" y="5307"/>
                  </a:lnTo>
                  <a:lnTo>
                    <a:pt x="2293" y="5307"/>
                  </a:lnTo>
                  <a:lnTo>
                    <a:pt x="2104" y="5383"/>
                  </a:lnTo>
                  <a:lnTo>
                    <a:pt x="2047" y="5232"/>
                  </a:lnTo>
                  <a:lnTo>
                    <a:pt x="1971" y="5080"/>
                  </a:lnTo>
                  <a:lnTo>
                    <a:pt x="1876" y="4947"/>
                  </a:lnTo>
                  <a:lnTo>
                    <a:pt x="1782" y="4815"/>
                  </a:lnTo>
                  <a:lnTo>
                    <a:pt x="2066" y="4777"/>
                  </a:lnTo>
                  <a:lnTo>
                    <a:pt x="2123" y="4758"/>
                  </a:lnTo>
                  <a:lnTo>
                    <a:pt x="2161" y="4739"/>
                  </a:lnTo>
                  <a:lnTo>
                    <a:pt x="2199" y="4682"/>
                  </a:lnTo>
                  <a:close/>
                  <a:moveTo>
                    <a:pt x="13286" y="2427"/>
                  </a:moveTo>
                  <a:lnTo>
                    <a:pt x="13381" y="2464"/>
                  </a:lnTo>
                  <a:lnTo>
                    <a:pt x="13495" y="2540"/>
                  </a:lnTo>
                  <a:lnTo>
                    <a:pt x="13533" y="2578"/>
                  </a:lnTo>
                  <a:lnTo>
                    <a:pt x="13552" y="2635"/>
                  </a:lnTo>
                  <a:lnTo>
                    <a:pt x="13552" y="2711"/>
                  </a:lnTo>
                  <a:lnTo>
                    <a:pt x="13533" y="2806"/>
                  </a:lnTo>
                  <a:lnTo>
                    <a:pt x="13476" y="2900"/>
                  </a:lnTo>
                  <a:lnTo>
                    <a:pt x="13419" y="2995"/>
                  </a:lnTo>
                  <a:lnTo>
                    <a:pt x="13343" y="3090"/>
                  </a:lnTo>
                  <a:lnTo>
                    <a:pt x="13268" y="3204"/>
                  </a:lnTo>
                  <a:lnTo>
                    <a:pt x="13078" y="3602"/>
                  </a:lnTo>
                  <a:lnTo>
                    <a:pt x="12926" y="4000"/>
                  </a:lnTo>
                  <a:lnTo>
                    <a:pt x="12775" y="4417"/>
                  </a:lnTo>
                  <a:lnTo>
                    <a:pt x="12623" y="4853"/>
                  </a:lnTo>
                  <a:lnTo>
                    <a:pt x="12377" y="5724"/>
                  </a:lnTo>
                  <a:lnTo>
                    <a:pt x="12149" y="6577"/>
                  </a:lnTo>
                  <a:lnTo>
                    <a:pt x="12130" y="6577"/>
                  </a:lnTo>
                  <a:lnTo>
                    <a:pt x="12092" y="6350"/>
                  </a:lnTo>
                  <a:lnTo>
                    <a:pt x="12073" y="6103"/>
                  </a:lnTo>
                  <a:lnTo>
                    <a:pt x="12036" y="5611"/>
                  </a:lnTo>
                  <a:lnTo>
                    <a:pt x="11998" y="5137"/>
                  </a:lnTo>
                  <a:lnTo>
                    <a:pt x="11979" y="4890"/>
                  </a:lnTo>
                  <a:lnTo>
                    <a:pt x="11922" y="4644"/>
                  </a:lnTo>
                  <a:lnTo>
                    <a:pt x="11960" y="4606"/>
                  </a:lnTo>
                  <a:lnTo>
                    <a:pt x="12168" y="4227"/>
                  </a:lnTo>
                  <a:lnTo>
                    <a:pt x="12358" y="3848"/>
                  </a:lnTo>
                  <a:lnTo>
                    <a:pt x="12547" y="3469"/>
                  </a:lnTo>
                  <a:lnTo>
                    <a:pt x="12718" y="3071"/>
                  </a:lnTo>
                  <a:lnTo>
                    <a:pt x="12794" y="2900"/>
                  </a:lnTo>
                  <a:lnTo>
                    <a:pt x="12888" y="2692"/>
                  </a:lnTo>
                  <a:lnTo>
                    <a:pt x="12945" y="2578"/>
                  </a:lnTo>
                  <a:lnTo>
                    <a:pt x="13021" y="2502"/>
                  </a:lnTo>
                  <a:lnTo>
                    <a:pt x="13116" y="2445"/>
                  </a:lnTo>
                  <a:lnTo>
                    <a:pt x="13211" y="2427"/>
                  </a:lnTo>
                  <a:close/>
                  <a:moveTo>
                    <a:pt x="4132" y="2483"/>
                  </a:moveTo>
                  <a:lnTo>
                    <a:pt x="4303" y="2559"/>
                  </a:lnTo>
                  <a:lnTo>
                    <a:pt x="4454" y="2616"/>
                  </a:lnTo>
                  <a:lnTo>
                    <a:pt x="4625" y="2711"/>
                  </a:lnTo>
                  <a:lnTo>
                    <a:pt x="4776" y="2806"/>
                  </a:lnTo>
                  <a:lnTo>
                    <a:pt x="4757" y="2862"/>
                  </a:lnTo>
                  <a:lnTo>
                    <a:pt x="4776" y="2919"/>
                  </a:lnTo>
                  <a:lnTo>
                    <a:pt x="5535" y="4644"/>
                  </a:lnTo>
                  <a:lnTo>
                    <a:pt x="5535" y="4663"/>
                  </a:lnTo>
                  <a:lnTo>
                    <a:pt x="5497" y="5232"/>
                  </a:lnTo>
                  <a:lnTo>
                    <a:pt x="5440" y="5781"/>
                  </a:lnTo>
                  <a:lnTo>
                    <a:pt x="5364" y="6331"/>
                  </a:lnTo>
                  <a:lnTo>
                    <a:pt x="5269" y="6900"/>
                  </a:lnTo>
                  <a:lnTo>
                    <a:pt x="5193" y="5914"/>
                  </a:lnTo>
                  <a:lnTo>
                    <a:pt x="5099" y="4947"/>
                  </a:lnTo>
                  <a:lnTo>
                    <a:pt x="5061" y="4379"/>
                  </a:lnTo>
                  <a:lnTo>
                    <a:pt x="5042" y="4208"/>
                  </a:lnTo>
                  <a:lnTo>
                    <a:pt x="5023" y="4075"/>
                  </a:lnTo>
                  <a:lnTo>
                    <a:pt x="4985" y="3943"/>
                  </a:lnTo>
                  <a:lnTo>
                    <a:pt x="4928" y="3867"/>
                  </a:lnTo>
                  <a:lnTo>
                    <a:pt x="4814" y="3772"/>
                  </a:lnTo>
                  <a:lnTo>
                    <a:pt x="4663" y="3696"/>
                  </a:lnTo>
                  <a:lnTo>
                    <a:pt x="4682" y="3621"/>
                  </a:lnTo>
                  <a:lnTo>
                    <a:pt x="4663" y="3583"/>
                  </a:lnTo>
                  <a:lnTo>
                    <a:pt x="4644" y="3545"/>
                  </a:lnTo>
                  <a:lnTo>
                    <a:pt x="4473" y="3317"/>
                  </a:lnTo>
                  <a:lnTo>
                    <a:pt x="4321" y="3052"/>
                  </a:lnTo>
                  <a:lnTo>
                    <a:pt x="4189" y="2768"/>
                  </a:lnTo>
                  <a:lnTo>
                    <a:pt x="4151" y="2635"/>
                  </a:lnTo>
                  <a:lnTo>
                    <a:pt x="4132" y="2483"/>
                  </a:lnTo>
                  <a:close/>
                  <a:moveTo>
                    <a:pt x="11315" y="2502"/>
                  </a:moveTo>
                  <a:lnTo>
                    <a:pt x="11334" y="2521"/>
                  </a:lnTo>
                  <a:lnTo>
                    <a:pt x="11372" y="2597"/>
                  </a:lnTo>
                  <a:lnTo>
                    <a:pt x="11391" y="2711"/>
                  </a:lnTo>
                  <a:lnTo>
                    <a:pt x="11372" y="2768"/>
                  </a:lnTo>
                  <a:lnTo>
                    <a:pt x="11372" y="2806"/>
                  </a:lnTo>
                  <a:lnTo>
                    <a:pt x="11391" y="2862"/>
                  </a:lnTo>
                  <a:lnTo>
                    <a:pt x="11429" y="2900"/>
                  </a:lnTo>
                  <a:lnTo>
                    <a:pt x="11448" y="3185"/>
                  </a:lnTo>
                  <a:lnTo>
                    <a:pt x="11448" y="3469"/>
                  </a:lnTo>
                  <a:lnTo>
                    <a:pt x="11448" y="3943"/>
                  </a:lnTo>
                  <a:lnTo>
                    <a:pt x="11467" y="4170"/>
                  </a:lnTo>
                  <a:lnTo>
                    <a:pt x="11524" y="4398"/>
                  </a:lnTo>
                  <a:lnTo>
                    <a:pt x="11638" y="4834"/>
                  </a:lnTo>
                  <a:lnTo>
                    <a:pt x="11694" y="5080"/>
                  </a:lnTo>
                  <a:lnTo>
                    <a:pt x="11732" y="5307"/>
                  </a:lnTo>
                  <a:lnTo>
                    <a:pt x="11751" y="5781"/>
                  </a:lnTo>
                  <a:lnTo>
                    <a:pt x="11770" y="6236"/>
                  </a:lnTo>
                  <a:lnTo>
                    <a:pt x="11789" y="6483"/>
                  </a:lnTo>
                  <a:lnTo>
                    <a:pt x="11808" y="6710"/>
                  </a:lnTo>
                  <a:lnTo>
                    <a:pt x="10898" y="7070"/>
                  </a:lnTo>
                  <a:lnTo>
                    <a:pt x="10785" y="2919"/>
                  </a:lnTo>
                  <a:lnTo>
                    <a:pt x="10823" y="2900"/>
                  </a:lnTo>
                  <a:lnTo>
                    <a:pt x="10860" y="2881"/>
                  </a:lnTo>
                  <a:lnTo>
                    <a:pt x="11069" y="2711"/>
                  </a:lnTo>
                  <a:lnTo>
                    <a:pt x="11202" y="2616"/>
                  </a:lnTo>
                  <a:lnTo>
                    <a:pt x="11315" y="2502"/>
                  </a:lnTo>
                  <a:close/>
                  <a:moveTo>
                    <a:pt x="9856" y="2616"/>
                  </a:moveTo>
                  <a:lnTo>
                    <a:pt x="9970" y="2654"/>
                  </a:lnTo>
                  <a:lnTo>
                    <a:pt x="10083" y="2711"/>
                  </a:lnTo>
                  <a:lnTo>
                    <a:pt x="10197" y="2768"/>
                  </a:lnTo>
                  <a:lnTo>
                    <a:pt x="10292" y="2843"/>
                  </a:lnTo>
                  <a:lnTo>
                    <a:pt x="10368" y="2919"/>
                  </a:lnTo>
                  <a:lnTo>
                    <a:pt x="10424" y="2995"/>
                  </a:lnTo>
                  <a:lnTo>
                    <a:pt x="10443" y="3071"/>
                  </a:lnTo>
                  <a:lnTo>
                    <a:pt x="10557" y="7089"/>
                  </a:lnTo>
                  <a:lnTo>
                    <a:pt x="10576" y="7146"/>
                  </a:lnTo>
                  <a:lnTo>
                    <a:pt x="10595" y="7184"/>
                  </a:lnTo>
                  <a:lnTo>
                    <a:pt x="10026" y="7373"/>
                  </a:lnTo>
                  <a:lnTo>
                    <a:pt x="9989" y="7108"/>
                  </a:lnTo>
                  <a:lnTo>
                    <a:pt x="9951" y="6824"/>
                  </a:lnTo>
                  <a:lnTo>
                    <a:pt x="9875" y="6558"/>
                  </a:lnTo>
                  <a:lnTo>
                    <a:pt x="9837" y="6312"/>
                  </a:lnTo>
                  <a:lnTo>
                    <a:pt x="9799" y="6122"/>
                  </a:lnTo>
                  <a:lnTo>
                    <a:pt x="9761" y="5952"/>
                  </a:lnTo>
                  <a:lnTo>
                    <a:pt x="9628" y="5592"/>
                  </a:lnTo>
                  <a:lnTo>
                    <a:pt x="9685" y="5573"/>
                  </a:lnTo>
                  <a:lnTo>
                    <a:pt x="9723" y="5535"/>
                  </a:lnTo>
                  <a:lnTo>
                    <a:pt x="9742" y="5497"/>
                  </a:lnTo>
                  <a:lnTo>
                    <a:pt x="9742" y="5440"/>
                  </a:lnTo>
                  <a:lnTo>
                    <a:pt x="9685" y="3621"/>
                  </a:lnTo>
                  <a:lnTo>
                    <a:pt x="9666" y="2711"/>
                  </a:lnTo>
                  <a:lnTo>
                    <a:pt x="9666" y="2654"/>
                  </a:lnTo>
                  <a:lnTo>
                    <a:pt x="9685" y="2635"/>
                  </a:lnTo>
                  <a:lnTo>
                    <a:pt x="9723" y="2616"/>
                  </a:lnTo>
                  <a:close/>
                  <a:moveTo>
                    <a:pt x="7998" y="3185"/>
                  </a:moveTo>
                  <a:lnTo>
                    <a:pt x="8112" y="3204"/>
                  </a:lnTo>
                  <a:lnTo>
                    <a:pt x="8226" y="3223"/>
                  </a:lnTo>
                  <a:lnTo>
                    <a:pt x="8340" y="3279"/>
                  </a:lnTo>
                  <a:lnTo>
                    <a:pt x="8434" y="3317"/>
                  </a:lnTo>
                  <a:lnTo>
                    <a:pt x="8510" y="3393"/>
                  </a:lnTo>
                  <a:lnTo>
                    <a:pt x="8586" y="3488"/>
                  </a:lnTo>
                  <a:lnTo>
                    <a:pt x="8643" y="3621"/>
                  </a:lnTo>
                  <a:lnTo>
                    <a:pt x="8700" y="3772"/>
                  </a:lnTo>
                  <a:lnTo>
                    <a:pt x="8870" y="4492"/>
                  </a:lnTo>
                  <a:lnTo>
                    <a:pt x="8965" y="4853"/>
                  </a:lnTo>
                  <a:lnTo>
                    <a:pt x="9079" y="5194"/>
                  </a:lnTo>
                  <a:lnTo>
                    <a:pt x="9174" y="5440"/>
                  </a:lnTo>
                  <a:lnTo>
                    <a:pt x="9287" y="5668"/>
                  </a:lnTo>
                  <a:lnTo>
                    <a:pt x="9401" y="5914"/>
                  </a:lnTo>
                  <a:lnTo>
                    <a:pt x="9477" y="6160"/>
                  </a:lnTo>
                  <a:lnTo>
                    <a:pt x="9553" y="6445"/>
                  </a:lnTo>
                  <a:lnTo>
                    <a:pt x="9628" y="6786"/>
                  </a:lnTo>
                  <a:lnTo>
                    <a:pt x="9685" y="7165"/>
                  </a:lnTo>
                  <a:lnTo>
                    <a:pt x="9685" y="7335"/>
                  </a:lnTo>
                  <a:lnTo>
                    <a:pt x="9685" y="7487"/>
                  </a:lnTo>
                  <a:lnTo>
                    <a:pt x="8776" y="7733"/>
                  </a:lnTo>
                  <a:lnTo>
                    <a:pt x="8776" y="7677"/>
                  </a:lnTo>
                  <a:lnTo>
                    <a:pt x="8757" y="7620"/>
                  </a:lnTo>
                  <a:lnTo>
                    <a:pt x="8624" y="6672"/>
                  </a:lnTo>
                  <a:lnTo>
                    <a:pt x="8548" y="6198"/>
                  </a:lnTo>
                  <a:lnTo>
                    <a:pt x="8453" y="5724"/>
                  </a:lnTo>
                  <a:lnTo>
                    <a:pt x="8359" y="5402"/>
                  </a:lnTo>
                  <a:lnTo>
                    <a:pt x="8264" y="5080"/>
                  </a:lnTo>
                  <a:lnTo>
                    <a:pt x="8036" y="4455"/>
                  </a:lnTo>
                  <a:lnTo>
                    <a:pt x="7923" y="4151"/>
                  </a:lnTo>
                  <a:lnTo>
                    <a:pt x="7809" y="3829"/>
                  </a:lnTo>
                  <a:lnTo>
                    <a:pt x="7733" y="3507"/>
                  </a:lnTo>
                  <a:lnTo>
                    <a:pt x="7676" y="3185"/>
                  </a:lnTo>
                  <a:lnTo>
                    <a:pt x="7809" y="3185"/>
                  </a:lnTo>
                  <a:lnTo>
                    <a:pt x="7847" y="3204"/>
                  </a:lnTo>
                  <a:lnTo>
                    <a:pt x="7885" y="3223"/>
                  </a:lnTo>
                  <a:lnTo>
                    <a:pt x="7904" y="3223"/>
                  </a:lnTo>
                  <a:lnTo>
                    <a:pt x="7998" y="3185"/>
                  </a:lnTo>
                  <a:close/>
                  <a:moveTo>
                    <a:pt x="7354" y="3279"/>
                  </a:moveTo>
                  <a:lnTo>
                    <a:pt x="7430" y="3715"/>
                  </a:lnTo>
                  <a:lnTo>
                    <a:pt x="7563" y="4132"/>
                  </a:lnTo>
                  <a:lnTo>
                    <a:pt x="7714" y="4568"/>
                  </a:lnTo>
                  <a:lnTo>
                    <a:pt x="7866" y="4985"/>
                  </a:lnTo>
                  <a:lnTo>
                    <a:pt x="7979" y="5307"/>
                  </a:lnTo>
                  <a:lnTo>
                    <a:pt x="8074" y="5611"/>
                  </a:lnTo>
                  <a:lnTo>
                    <a:pt x="8150" y="5933"/>
                  </a:lnTo>
                  <a:lnTo>
                    <a:pt x="8226" y="6255"/>
                  </a:lnTo>
                  <a:lnTo>
                    <a:pt x="8321" y="6918"/>
                  </a:lnTo>
                  <a:lnTo>
                    <a:pt x="8415" y="7563"/>
                  </a:lnTo>
                  <a:lnTo>
                    <a:pt x="8396" y="7601"/>
                  </a:lnTo>
                  <a:lnTo>
                    <a:pt x="8396" y="7639"/>
                  </a:lnTo>
                  <a:lnTo>
                    <a:pt x="8396" y="7677"/>
                  </a:lnTo>
                  <a:lnTo>
                    <a:pt x="8415" y="7733"/>
                  </a:lnTo>
                  <a:lnTo>
                    <a:pt x="8434" y="7809"/>
                  </a:lnTo>
                  <a:lnTo>
                    <a:pt x="8453" y="7828"/>
                  </a:lnTo>
                  <a:lnTo>
                    <a:pt x="7714" y="7999"/>
                  </a:lnTo>
                  <a:lnTo>
                    <a:pt x="7714" y="7961"/>
                  </a:lnTo>
                  <a:lnTo>
                    <a:pt x="7714" y="7904"/>
                  </a:lnTo>
                  <a:lnTo>
                    <a:pt x="7506" y="7335"/>
                  </a:lnTo>
                  <a:lnTo>
                    <a:pt x="7335" y="6767"/>
                  </a:lnTo>
                  <a:lnTo>
                    <a:pt x="7183" y="6179"/>
                  </a:lnTo>
                  <a:lnTo>
                    <a:pt x="7051" y="5592"/>
                  </a:lnTo>
                  <a:lnTo>
                    <a:pt x="6994" y="5326"/>
                  </a:lnTo>
                  <a:lnTo>
                    <a:pt x="6937" y="5061"/>
                  </a:lnTo>
                  <a:lnTo>
                    <a:pt x="6918" y="4872"/>
                  </a:lnTo>
                  <a:lnTo>
                    <a:pt x="6880" y="4720"/>
                  </a:lnTo>
                  <a:lnTo>
                    <a:pt x="6823" y="4587"/>
                  </a:lnTo>
                  <a:lnTo>
                    <a:pt x="6748" y="4492"/>
                  </a:lnTo>
                  <a:lnTo>
                    <a:pt x="6577" y="4000"/>
                  </a:lnTo>
                  <a:lnTo>
                    <a:pt x="6501" y="3734"/>
                  </a:lnTo>
                  <a:lnTo>
                    <a:pt x="6425" y="3488"/>
                  </a:lnTo>
                  <a:lnTo>
                    <a:pt x="7354" y="3279"/>
                  </a:lnTo>
                  <a:close/>
                  <a:moveTo>
                    <a:pt x="6842" y="6066"/>
                  </a:moveTo>
                  <a:lnTo>
                    <a:pt x="7089" y="7032"/>
                  </a:lnTo>
                  <a:lnTo>
                    <a:pt x="7240" y="7525"/>
                  </a:lnTo>
                  <a:lnTo>
                    <a:pt x="7392" y="7999"/>
                  </a:lnTo>
                  <a:lnTo>
                    <a:pt x="7430" y="8056"/>
                  </a:lnTo>
                  <a:lnTo>
                    <a:pt x="6880" y="8169"/>
                  </a:lnTo>
                  <a:lnTo>
                    <a:pt x="6350" y="8264"/>
                  </a:lnTo>
                  <a:lnTo>
                    <a:pt x="6501" y="7715"/>
                  </a:lnTo>
                  <a:lnTo>
                    <a:pt x="6634" y="7165"/>
                  </a:lnTo>
                  <a:lnTo>
                    <a:pt x="6748" y="6615"/>
                  </a:lnTo>
                  <a:lnTo>
                    <a:pt x="6842" y="6066"/>
                  </a:lnTo>
                  <a:close/>
                  <a:moveTo>
                    <a:pt x="5876" y="4587"/>
                  </a:moveTo>
                  <a:lnTo>
                    <a:pt x="6482" y="4720"/>
                  </a:lnTo>
                  <a:lnTo>
                    <a:pt x="6615" y="5156"/>
                  </a:lnTo>
                  <a:lnTo>
                    <a:pt x="6596" y="5516"/>
                  </a:lnTo>
                  <a:lnTo>
                    <a:pt x="6558" y="5762"/>
                  </a:lnTo>
                  <a:lnTo>
                    <a:pt x="6520" y="6085"/>
                  </a:lnTo>
                  <a:lnTo>
                    <a:pt x="6463" y="6407"/>
                  </a:lnTo>
                  <a:lnTo>
                    <a:pt x="6350" y="7051"/>
                  </a:lnTo>
                  <a:lnTo>
                    <a:pt x="6179" y="7696"/>
                  </a:lnTo>
                  <a:lnTo>
                    <a:pt x="5970" y="8321"/>
                  </a:lnTo>
                  <a:lnTo>
                    <a:pt x="5819" y="8340"/>
                  </a:lnTo>
                  <a:lnTo>
                    <a:pt x="5743" y="8359"/>
                  </a:lnTo>
                  <a:lnTo>
                    <a:pt x="5705" y="8416"/>
                  </a:lnTo>
                  <a:lnTo>
                    <a:pt x="5535" y="8397"/>
                  </a:lnTo>
                  <a:lnTo>
                    <a:pt x="5364" y="8378"/>
                  </a:lnTo>
                  <a:lnTo>
                    <a:pt x="5345" y="8378"/>
                  </a:lnTo>
                  <a:lnTo>
                    <a:pt x="5516" y="7449"/>
                  </a:lnTo>
                  <a:lnTo>
                    <a:pt x="5667" y="6502"/>
                  </a:lnTo>
                  <a:lnTo>
                    <a:pt x="5800" y="5554"/>
                  </a:lnTo>
                  <a:lnTo>
                    <a:pt x="5838" y="5061"/>
                  </a:lnTo>
                  <a:lnTo>
                    <a:pt x="5876" y="4587"/>
                  </a:lnTo>
                  <a:close/>
                  <a:moveTo>
                    <a:pt x="3886" y="3829"/>
                  </a:moveTo>
                  <a:lnTo>
                    <a:pt x="4132" y="3886"/>
                  </a:lnTo>
                  <a:lnTo>
                    <a:pt x="4246" y="3924"/>
                  </a:lnTo>
                  <a:lnTo>
                    <a:pt x="4378" y="3962"/>
                  </a:lnTo>
                  <a:lnTo>
                    <a:pt x="4492" y="4038"/>
                  </a:lnTo>
                  <a:lnTo>
                    <a:pt x="4587" y="4113"/>
                  </a:lnTo>
                  <a:lnTo>
                    <a:pt x="4644" y="4227"/>
                  </a:lnTo>
                  <a:lnTo>
                    <a:pt x="4701" y="4341"/>
                  </a:lnTo>
                  <a:lnTo>
                    <a:pt x="4795" y="5137"/>
                  </a:lnTo>
                  <a:lnTo>
                    <a:pt x="4871" y="5914"/>
                  </a:lnTo>
                  <a:lnTo>
                    <a:pt x="4928" y="6539"/>
                  </a:lnTo>
                  <a:lnTo>
                    <a:pt x="4966" y="7165"/>
                  </a:lnTo>
                  <a:lnTo>
                    <a:pt x="5004" y="8397"/>
                  </a:lnTo>
                  <a:lnTo>
                    <a:pt x="4473" y="8454"/>
                  </a:lnTo>
                  <a:lnTo>
                    <a:pt x="4397" y="8473"/>
                  </a:lnTo>
                  <a:lnTo>
                    <a:pt x="4340" y="7298"/>
                  </a:lnTo>
                  <a:lnTo>
                    <a:pt x="4227" y="6141"/>
                  </a:lnTo>
                  <a:lnTo>
                    <a:pt x="4075" y="4985"/>
                  </a:lnTo>
                  <a:lnTo>
                    <a:pt x="3886" y="3829"/>
                  </a:lnTo>
                  <a:close/>
                  <a:moveTo>
                    <a:pt x="3184" y="3962"/>
                  </a:moveTo>
                  <a:lnTo>
                    <a:pt x="3336" y="3981"/>
                  </a:lnTo>
                  <a:lnTo>
                    <a:pt x="3469" y="4019"/>
                  </a:lnTo>
                  <a:lnTo>
                    <a:pt x="3525" y="4057"/>
                  </a:lnTo>
                  <a:lnTo>
                    <a:pt x="3563" y="4094"/>
                  </a:lnTo>
                  <a:lnTo>
                    <a:pt x="3601" y="4151"/>
                  </a:lnTo>
                  <a:lnTo>
                    <a:pt x="3620" y="4208"/>
                  </a:lnTo>
                  <a:lnTo>
                    <a:pt x="3753" y="4966"/>
                  </a:lnTo>
                  <a:lnTo>
                    <a:pt x="3848" y="5743"/>
                  </a:lnTo>
                  <a:lnTo>
                    <a:pt x="3942" y="6426"/>
                  </a:lnTo>
                  <a:lnTo>
                    <a:pt x="3999" y="7108"/>
                  </a:lnTo>
                  <a:lnTo>
                    <a:pt x="4037" y="7809"/>
                  </a:lnTo>
                  <a:lnTo>
                    <a:pt x="4075" y="8492"/>
                  </a:lnTo>
                  <a:lnTo>
                    <a:pt x="3715" y="8511"/>
                  </a:lnTo>
                  <a:lnTo>
                    <a:pt x="3677" y="8321"/>
                  </a:lnTo>
                  <a:lnTo>
                    <a:pt x="3639" y="8132"/>
                  </a:lnTo>
                  <a:lnTo>
                    <a:pt x="3525" y="7752"/>
                  </a:lnTo>
                  <a:lnTo>
                    <a:pt x="3393" y="7392"/>
                  </a:lnTo>
                  <a:lnTo>
                    <a:pt x="3222" y="7013"/>
                  </a:lnTo>
                  <a:lnTo>
                    <a:pt x="3090" y="6691"/>
                  </a:lnTo>
                  <a:lnTo>
                    <a:pt x="2957" y="6369"/>
                  </a:lnTo>
                  <a:lnTo>
                    <a:pt x="2843" y="6047"/>
                  </a:lnTo>
                  <a:lnTo>
                    <a:pt x="2748" y="5705"/>
                  </a:lnTo>
                  <a:lnTo>
                    <a:pt x="2673" y="5383"/>
                  </a:lnTo>
                  <a:lnTo>
                    <a:pt x="2597" y="5042"/>
                  </a:lnTo>
                  <a:lnTo>
                    <a:pt x="2483" y="4360"/>
                  </a:lnTo>
                  <a:lnTo>
                    <a:pt x="2502" y="4284"/>
                  </a:lnTo>
                  <a:lnTo>
                    <a:pt x="2540" y="4208"/>
                  </a:lnTo>
                  <a:lnTo>
                    <a:pt x="2616" y="4132"/>
                  </a:lnTo>
                  <a:lnTo>
                    <a:pt x="2710" y="4075"/>
                  </a:lnTo>
                  <a:lnTo>
                    <a:pt x="2805" y="4019"/>
                  </a:lnTo>
                  <a:lnTo>
                    <a:pt x="2938" y="3981"/>
                  </a:lnTo>
                  <a:lnTo>
                    <a:pt x="3071" y="3962"/>
                  </a:lnTo>
                  <a:close/>
                  <a:moveTo>
                    <a:pt x="2388" y="5630"/>
                  </a:moveTo>
                  <a:lnTo>
                    <a:pt x="2521" y="6066"/>
                  </a:lnTo>
                  <a:lnTo>
                    <a:pt x="2616" y="6388"/>
                  </a:lnTo>
                  <a:lnTo>
                    <a:pt x="2748" y="6691"/>
                  </a:lnTo>
                  <a:lnTo>
                    <a:pt x="3014" y="7298"/>
                  </a:lnTo>
                  <a:lnTo>
                    <a:pt x="3127" y="7601"/>
                  </a:lnTo>
                  <a:lnTo>
                    <a:pt x="3241" y="7904"/>
                  </a:lnTo>
                  <a:lnTo>
                    <a:pt x="3336" y="8226"/>
                  </a:lnTo>
                  <a:lnTo>
                    <a:pt x="3374" y="8548"/>
                  </a:lnTo>
                  <a:lnTo>
                    <a:pt x="3014" y="8567"/>
                  </a:lnTo>
                  <a:lnTo>
                    <a:pt x="2995" y="8416"/>
                  </a:lnTo>
                  <a:lnTo>
                    <a:pt x="2957" y="8245"/>
                  </a:lnTo>
                  <a:lnTo>
                    <a:pt x="2900" y="8075"/>
                  </a:lnTo>
                  <a:lnTo>
                    <a:pt x="2824" y="7904"/>
                  </a:lnTo>
                  <a:lnTo>
                    <a:pt x="2597" y="7373"/>
                  </a:lnTo>
                  <a:lnTo>
                    <a:pt x="2445" y="6975"/>
                  </a:lnTo>
                  <a:lnTo>
                    <a:pt x="2293" y="6577"/>
                  </a:lnTo>
                  <a:lnTo>
                    <a:pt x="2199" y="6388"/>
                  </a:lnTo>
                  <a:lnTo>
                    <a:pt x="2104" y="6198"/>
                  </a:lnTo>
                  <a:lnTo>
                    <a:pt x="1990" y="6028"/>
                  </a:lnTo>
                  <a:lnTo>
                    <a:pt x="1839" y="5876"/>
                  </a:lnTo>
                  <a:lnTo>
                    <a:pt x="2104" y="5743"/>
                  </a:lnTo>
                  <a:lnTo>
                    <a:pt x="2388" y="5630"/>
                  </a:lnTo>
                  <a:close/>
                  <a:moveTo>
                    <a:pt x="1403" y="4853"/>
                  </a:moveTo>
                  <a:lnTo>
                    <a:pt x="1422" y="4872"/>
                  </a:lnTo>
                  <a:lnTo>
                    <a:pt x="1535" y="5023"/>
                  </a:lnTo>
                  <a:lnTo>
                    <a:pt x="1630" y="5156"/>
                  </a:lnTo>
                  <a:lnTo>
                    <a:pt x="1725" y="5326"/>
                  </a:lnTo>
                  <a:lnTo>
                    <a:pt x="1782" y="5478"/>
                  </a:lnTo>
                  <a:lnTo>
                    <a:pt x="1820" y="5516"/>
                  </a:lnTo>
                  <a:lnTo>
                    <a:pt x="1649" y="5611"/>
                  </a:lnTo>
                  <a:lnTo>
                    <a:pt x="1478" y="5724"/>
                  </a:lnTo>
                  <a:lnTo>
                    <a:pt x="1422" y="5781"/>
                  </a:lnTo>
                  <a:lnTo>
                    <a:pt x="1403" y="5857"/>
                  </a:lnTo>
                  <a:lnTo>
                    <a:pt x="1422" y="5933"/>
                  </a:lnTo>
                  <a:lnTo>
                    <a:pt x="1478" y="6009"/>
                  </a:lnTo>
                  <a:lnTo>
                    <a:pt x="1630" y="6122"/>
                  </a:lnTo>
                  <a:lnTo>
                    <a:pt x="1744" y="6255"/>
                  </a:lnTo>
                  <a:lnTo>
                    <a:pt x="1839" y="6407"/>
                  </a:lnTo>
                  <a:lnTo>
                    <a:pt x="1933" y="6558"/>
                  </a:lnTo>
                  <a:lnTo>
                    <a:pt x="2066" y="6881"/>
                  </a:lnTo>
                  <a:lnTo>
                    <a:pt x="2180" y="7222"/>
                  </a:lnTo>
                  <a:lnTo>
                    <a:pt x="2445" y="7923"/>
                  </a:lnTo>
                  <a:lnTo>
                    <a:pt x="2616" y="8359"/>
                  </a:lnTo>
                  <a:lnTo>
                    <a:pt x="2691" y="8548"/>
                  </a:lnTo>
                  <a:lnTo>
                    <a:pt x="2635" y="8605"/>
                  </a:lnTo>
                  <a:lnTo>
                    <a:pt x="2369" y="8624"/>
                  </a:lnTo>
                  <a:lnTo>
                    <a:pt x="2350" y="8530"/>
                  </a:lnTo>
                  <a:lnTo>
                    <a:pt x="2312" y="8454"/>
                  </a:lnTo>
                  <a:lnTo>
                    <a:pt x="2199" y="8283"/>
                  </a:lnTo>
                  <a:lnTo>
                    <a:pt x="1725" y="7563"/>
                  </a:lnTo>
                  <a:lnTo>
                    <a:pt x="1270" y="6843"/>
                  </a:lnTo>
                  <a:lnTo>
                    <a:pt x="853" y="6103"/>
                  </a:lnTo>
                  <a:lnTo>
                    <a:pt x="455" y="5345"/>
                  </a:lnTo>
                  <a:lnTo>
                    <a:pt x="436" y="5288"/>
                  </a:lnTo>
                  <a:lnTo>
                    <a:pt x="436" y="5251"/>
                  </a:lnTo>
                  <a:lnTo>
                    <a:pt x="455" y="5213"/>
                  </a:lnTo>
                  <a:lnTo>
                    <a:pt x="474" y="5175"/>
                  </a:lnTo>
                  <a:lnTo>
                    <a:pt x="569" y="5099"/>
                  </a:lnTo>
                  <a:lnTo>
                    <a:pt x="682" y="5042"/>
                  </a:lnTo>
                  <a:lnTo>
                    <a:pt x="853" y="4985"/>
                  </a:lnTo>
                  <a:lnTo>
                    <a:pt x="1024" y="4928"/>
                  </a:lnTo>
                  <a:lnTo>
                    <a:pt x="1403" y="4853"/>
                  </a:lnTo>
                  <a:close/>
                  <a:moveTo>
                    <a:pt x="12320" y="6862"/>
                  </a:moveTo>
                  <a:lnTo>
                    <a:pt x="12490" y="8738"/>
                  </a:lnTo>
                  <a:lnTo>
                    <a:pt x="12623" y="10614"/>
                  </a:lnTo>
                  <a:lnTo>
                    <a:pt x="12737" y="12491"/>
                  </a:lnTo>
                  <a:lnTo>
                    <a:pt x="12813" y="14386"/>
                  </a:lnTo>
                  <a:lnTo>
                    <a:pt x="12851" y="16319"/>
                  </a:lnTo>
                  <a:lnTo>
                    <a:pt x="12851" y="16452"/>
                  </a:lnTo>
                  <a:lnTo>
                    <a:pt x="12832" y="16566"/>
                  </a:lnTo>
                  <a:lnTo>
                    <a:pt x="12813" y="16680"/>
                  </a:lnTo>
                  <a:lnTo>
                    <a:pt x="12775" y="16774"/>
                  </a:lnTo>
                  <a:lnTo>
                    <a:pt x="12737" y="16869"/>
                  </a:lnTo>
                  <a:lnTo>
                    <a:pt x="12680" y="16945"/>
                  </a:lnTo>
                  <a:lnTo>
                    <a:pt x="12547" y="17097"/>
                  </a:lnTo>
                  <a:lnTo>
                    <a:pt x="12377" y="17229"/>
                  </a:lnTo>
                  <a:lnTo>
                    <a:pt x="12206" y="17324"/>
                  </a:lnTo>
                  <a:lnTo>
                    <a:pt x="11789" y="17551"/>
                  </a:lnTo>
                  <a:lnTo>
                    <a:pt x="11334" y="17779"/>
                  </a:lnTo>
                  <a:lnTo>
                    <a:pt x="10879" y="17987"/>
                  </a:lnTo>
                  <a:lnTo>
                    <a:pt x="10406" y="18177"/>
                  </a:lnTo>
                  <a:lnTo>
                    <a:pt x="9932" y="18328"/>
                  </a:lnTo>
                  <a:lnTo>
                    <a:pt x="9439" y="18461"/>
                  </a:lnTo>
                  <a:lnTo>
                    <a:pt x="8965" y="18556"/>
                  </a:lnTo>
                  <a:lnTo>
                    <a:pt x="8453" y="18651"/>
                  </a:lnTo>
                  <a:lnTo>
                    <a:pt x="7961" y="18708"/>
                  </a:lnTo>
                  <a:lnTo>
                    <a:pt x="7714" y="17779"/>
                  </a:lnTo>
                  <a:lnTo>
                    <a:pt x="7487" y="16850"/>
                  </a:lnTo>
                  <a:lnTo>
                    <a:pt x="7278" y="15902"/>
                  </a:lnTo>
                  <a:lnTo>
                    <a:pt x="7089" y="14955"/>
                  </a:lnTo>
                  <a:lnTo>
                    <a:pt x="6994" y="14462"/>
                  </a:lnTo>
                  <a:lnTo>
                    <a:pt x="6918" y="13969"/>
                  </a:lnTo>
                  <a:lnTo>
                    <a:pt x="6804" y="12965"/>
                  </a:lnTo>
                  <a:lnTo>
                    <a:pt x="6691" y="11979"/>
                  </a:lnTo>
                  <a:lnTo>
                    <a:pt x="6558" y="10975"/>
                  </a:lnTo>
                  <a:lnTo>
                    <a:pt x="6501" y="10520"/>
                  </a:lnTo>
                  <a:lnTo>
                    <a:pt x="6406" y="10065"/>
                  </a:lnTo>
                  <a:lnTo>
                    <a:pt x="6312" y="9610"/>
                  </a:lnTo>
                  <a:lnTo>
                    <a:pt x="6198" y="9174"/>
                  </a:lnTo>
                  <a:lnTo>
                    <a:pt x="6122" y="8928"/>
                  </a:lnTo>
                  <a:lnTo>
                    <a:pt x="6065" y="8776"/>
                  </a:lnTo>
                  <a:lnTo>
                    <a:pt x="6008" y="8643"/>
                  </a:lnTo>
                  <a:lnTo>
                    <a:pt x="6956" y="8492"/>
                  </a:lnTo>
                  <a:lnTo>
                    <a:pt x="7904" y="8283"/>
                  </a:lnTo>
                  <a:lnTo>
                    <a:pt x="8832" y="8056"/>
                  </a:lnTo>
                  <a:lnTo>
                    <a:pt x="9761" y="7790"/>
                  </a:lnTo>
                  <a:lnTo>
                    <a:pt x="9837" y="7809"/>
                  </a:lnTo>
                  <a:lnTo>
                    <a:pt x="9894" y="7790"/>
                  </a:lnTo>
                  <a:lnTo>
                    <a:pt x="9951" y="7733"/>
                  </a:lnTo>
                  <a:lnTo>
                    <a:pt x="10557" y="7544"/>
                  </a:lnTo>
                  <a:lnTo>
                    <a:pt x="11145" y="7335"/>
                  </a:lnTo>
                  <a:lnTo>
                    <a:pt x="11713" y="7108"/>
                  </a:lnTo>
                  <a:lnTo>
                    <a:pt x="12301" y="6862"/>
                  </a:lnTo>
                  <a:close/>
                  <a:moveTo>
                    <a:pt x="10500" y="0"/>
                  </a:moveTo>
                  <a:lnTo>
                    <a:pt x="10349" y="19"/>
                  </a:lnTo>
                  <a:lnTo>
                    <a:pt x="10197" y="38"/>
                  </a:lnTo>
                  <a:lnTo>
                    <a:pt x="10083" y="95"/>
                  </a:lnTo>
                  <a:lnTo>
                    <a:pt x="9970" y="171"/>
                  </a:lnTo>
                  <a:lnTo>
                    <a:pt x="9856" y="285"/>
                  </a:lnTo>
                  <a:lnTo>
                    <a:pt x="9799" y="342"/>
                  </a:lnTo>
                  <a:lnTo>
                    <a:pt x="9723" y="380"/>
                  </a:lnTo>
                  <a:lnTo>
                    <a:pt x="9553" y="436"/>
                  </a:lnTo>
                  <a:lnTo>
                    <a:pt x="9401" y="493"/>
                  </a:lnTo>
                  <a:lnTo>
                    <a:pt x="9325" y="550"/>
                  </a:lnTo>
                  <a:lnTo>
                    <a:pt x="9268" y="607"/>
                  </a:lnTo>
                  <a:lnTo>
                    <a:pt x="9174" y="759"/>
                  </a:lnTo>
                  <a:lnTo>
                    <a:pt x="9098" y="929"/>
                  </a:lnTo>
                  <a:lnTo>
                    <a:pt x="9079" y="1081"/>
                  </a:lnTo>
                  <a:lnTo>
                    <a:pt x="9079" y="1251"/>
                  </a:lnTo>
                  <a:lnTo>
                    <a:pt x="8738" y="1251"/>
                  </a:lnTo>
                  <a:lnTo>
                    <a:pt x="8700" y="1270"/>
                  </a:lnTo>
                  <a:lnTo>
                    <a:pt x="8586" y="910"/>
                  </a:lnTo>
                  <a:lnTo>
                    <a:pt x="8624" y="853"/>
                  </a:lnTo>
                  <a:lnTo>
                    <a:pt x="8605" y="778"/>
                  </a:lnTo>
                  <a:lnTo>
                    <a:pt x="8586" y="721"/>
                  </a:lnTo>
                  <a:lnTo>
                    <a:pt x="8529" y="664"/>
                  </a:lnTo>
                  <a:lnTo>
                    <a:pt x="7714" y="57"/>
                  </a:lnTo>
                  <a:lnTo>
                    <a:pt x="7676" y="38"/>
                  </a:lnTo>
                  <a:lnTo>
                    <a:pt x="7581" y="38"/>
                  </a:lnTo>
                  <a:lnTo>
                    <a:pt x="7525" y="76"/>
                  </a:lnTo>
                  <a:lnTo>
                    <a:pt x="6615" y="948"/>
                  </a:lnTo>
                  <a:lnTo>
                    <a:pt x="6577" y="986"/>
                  </a:lnTo>
                  <a:lnTo>
                    <a:pt x="6558" y="1005"/>
                  </a:lnTo>
                  <a:lnTo>
                    <a:pt x="6558" y="1081"/>
                  </a:lnTo>
                  <a:lnTo>
                    <a:pt x="6539" y="1138"/>
                  </a:lnTo>
                  <a:lnTo>
                    <a:pt x="6520" y="1308"/>
                  </a:lnTo>
                  <a:lnTo>
                    <a:pt x="6539" y="1460"/>
                  </a:lnTo>
                  <a:lnTo>
                    <a:pt x="6558" y="1612"/>
                  </a:lnTo>
                  <a:lnTo>
                    <a:pt x="6615" y="1744"/>
                  </a:lnTo>
                  <a:lnTo>
                    <a:pt x="6539" y="1744"/>
                  </a:lnTo>
                  <a:lnTo>
                    <a:pt x="6368" y="1763"/>
                  </a:lnTo>
                  <a:lnTo>
                    <a:pt x="6179" y="1782"/>
                  </a:lnTo>
                  <a:lnTo>
                    <a:pt x="6122" y="1536"/>
                  </a:lnTo>
                  <a:lnTo>
                    <a:pt x="6103" y="1479"/>
                  </a:lnTo>
                  <a:lnTo>
                    <a:pt x="6065" y="1441"/>
                  </a:lnTo>
                  <a:lnTo>
                    <a:pt x="6027" y="1422"/>
                  </a:lnTo>
                  <a:lnTo>
                    <a:pt x="5970" y="1403"/>
                  </a:lnTo>
                  <a:lnTo>
                    <a:pt x="5876" y="1422"/>
                  </a:lnTo>
                  <a:lnTo>
                    <a:pt x="5591" y="1384"/>
                  </a:lnTo>
                  <a:lnTo>
                    <a:pt x="5307" y="1346"/>
                  </a:lnTo>
                  <a:lnTo>
                    <a:pt x="5023" y="1289"/>
                  </a:lnTo>
                  <a:lnTo>
                    <a:pt x="4738" y="1270"/>
                  </a:lnTo>
                  <a:lnTo>
                    <a:pt x="4511" y="1289"/>
                  </a:lnTo>
                  <a:lnTo>
                    <a:pt x="4416" y="1327"/>
                  </a:lnTo>
                  <a:lnTo>
                    <a:pt x="4321" y="1365"/>
                  </a:lnTo>
                  <a:lnTo>
                    <a:pt x="4227" y="1422"/>
                  </a:lnTo>
                  <a:lnTo>
                    <a:pt x="4132" y="1498"/>
                  </a:lnTo>
                  <a:lnTo>
                    <a:pt x="4056" y="1593"/>
                  </a:lnTo>
                  <a:lnTo>
                    <a:pt x="3961" y="1706"/>
                  </a:lnTo>
                  <a:lnTo>
                    <a:pt x="3905" y="1820"/>
                  </a:lnTo>
                  <a:lnTo>
                    <a:pt x="3848" y="1934"/>
                  </a:lnTo>
                  <a:lnTo>
                    <a:pt x="3829" y="2047"/>
                  </a:lnTo>
                  <a:lnTo>
                    <a:pt x="3791" y="2180"/>
                  </a:lnTo>
                  <a:lnTo>
                    <a:pt x="3791" y="2294"/>
                  </a:lnTo>
                  <a:lnTo>
                    <a:pt x="3791" y="2408"/>
                  </a:lnTo>
                  <a:lnTo>
                    <a:pt x="3829" y="2654"/>
                  </a:lnTo>
                  <a:lnTo>
                    <a:pt x="3886" y="2900"/>
                  </a:lnTo>
                  <a:lnTo>
                    <a:pt x="3999" y="3128"/>
                  </a:lnTo>
                  <a:lnTo>
                    <a:pt x="4113" y="3355"/>
                  </a:lnTo>
                  <a:lnTo>
                    <a:pt x="4246" y="3564"/>
                  </a:lnTo>
                  <a:lnTo>
                    <a:pt x="4246" y="3564"/>
                  </a:lnTo>
                  <a:lnTo>
                    <a:pt x="3942" y="3507"/>
                  </a:lnTo>
                  <a:lnTo>
                    <a:pt x="3905" y="3488"/>
                  </a:lnTo>
                  <a:lnTo>
                    <a:pt x="3829" y="3507"/>
                  </a:lnTo>
                  <a:lnTo>
                    <a:pt x="3772" y="3564"/>
                  </a:lnTo>
                  <a:lnTo>
                    <a:pt x="3734" y="3621"/>
                  </a:lnTo>
                  <a:lnTo>
                    <a:pt x="3734" y="3677"/>
                  </a:lnTo>
                  <a:lnTo>
                    <a:pt x="3469" y="3677"/>
                  </a:lnTo>
                  <a:lnTo>
                    <a:pt x="3165" y="3696"/>
                  </a:lnTo>
                  <a:lnTo>
                    <a:pt x="2862" y="3734"/>
                  </a:lnTo>
                  <a:lnTo>
                    <a:pt x="2559" y="3810"/>
                  </a:lnTo>
                  <a:lnTo>
                    <a:pt x="2256" y="3905"/>
                  </a:lnTo>
                  <a:lnTo>
                    <a:pt x="2199" y="3943"/>
                  </a:lnTo>
                  <a:lnTo>
                    <a:pt x="2161" y="3981"/>
                  </a:lnTo>
                  <a:lnTo>
                    <a:pt x="2142" y="4019"/>
                  </a:lnTo>
                  <a:lnTo>
                    <a:pt x="2123" y="4075"/>
                  </a:lnTo>
                  <a:lnTo>
                    <a:pt x="2180" y="4492"/>
                  </a:lnTo>
                  <a:lnTo>
                    <a:pt x="2142" y="4455"/>
                  </a:lnTo>
                  <a:lnTo>
                    <a:pt x="2066" y="4455"/>
                  </a:lnTo>
                  <a:lnTo>
                    <a:pt x="1554" y="4492"/>
                  </a:lnTo>
                  <a:lnTo>
                    <a:pt x="1289" y="4530"/>
                  </a:lnTo>
                  <a:lnTo>
                    <a:pt x="1005" y="4568"/>
                  </a:lnTo>
                  <a:lnTo>
                    <a:pt x="739" y="4625"/>
                  </a:lnTo>
                  <a:lnTo>
                    <a:pt x="493" y="4720"/>
                  </a:lnTo>
                  <a:lnTo>
                    <a:pt x="246" y="4834"/>
                  </a:lnTo>
                  <a:lnTo>
                    <a:pt x="57" y="4966"/>
                  </a:lnTo>
                  <a:lnTo>
                    <a:pt x="19" y="5004"/>
                  </a:lnTo>
                  <a:lnTo>
                    <a:pt x="0" y="5042"/>
                  </a:lnTo>
                  <a:lnTo>
                    <a:pt x="0" y="5118"/>
                  </a:lnTo>
                  <a:lnTo>
                    <a:pt x="76" y="5345"/>
                  </a:lnTo>
                  <a:lnTo>
                    <a:pt x="152" y="5554"/>
                  </a:lnTo>
                  <a:lnTo>
                    <a:pt x="246" y="5762"/>
                  </a:lnTo>
                  <a:lnTo>
                    <a:pt x="360" y="5971"/>
                  </a:lnTo>
                  <a:lnTo>
                    <a:pt x="853" y="6767"/>
                  </a:lnTo>
                  <a:lnTo>
                    <a:pt x="1043" y="7146"/>
                  </a:lnTo>
                  <a:lnTo>
                    <a:pt x="1346" y="7696"/>
                  </a:lnTo>
                  <a:lnTo>
                    <a:pt x="1516" y="7980"/>
                  </a:lnTo>
                  <a:lnTo>
                    <a:pt x="1706" y="8207"/>
                  </a:lnTo>
                  <a:lnTo>
                    <a:pt x="1782" y="8321"/>
                  </a:lnTo>
                  <a:lnTo>
                    <a:pt x="1876" y="8397"/>
                  </a:lnTo>
                  <a:lnTo>
                    <a:pt x="1952" y="8454"/>
                  </a:lnTo>
                  <a:lnTo>
                    <a:pt x="2047" y="8492"/>
                  </a:lnTo>
                  <a:lnTo>
                    <a:pt x="2009" y="8530"/>
                  </a:lnTo>
                  <a:lnTo>
                    <a:pt x="2009" y="8605"/>
                  </a:lnTo>
                  <a:lnTo>
                    <a:pt x="2009" y="8681"/>
                  </a:lnTo>
                  <a:lnTo>
                    <a:pt x="2028" y="8738"/>
                  </a:lnTo>
                  <a:lnTo>
                    <a:pt x="2066" y="8776"/>
                  </a:lnTo>
                  <a:lnTo>
                    <a:pt x="2123" y="8814"/>
                  </a:lnTo>
                  <a:lnTo>
                    <a:pt x="2142" y="8871"/>
                  </a:lnTo>
                  <a:lnTo>
                    <a:pt x="2161" y="8909"/>
                  </a:lnTo>
                  <a:lnTo>
                    <a:pt x="2218" y="8947"/>
                  </a:lnTo>
                  <a:lnTo>
                    <a:pt x="2275" y="8965"/>
                  </a:lnTo>
                  <a:lnTo>
                    <a:pt x="2293" y="8965"/>
                  </a:lnTo>
                  <a:lnTo>
                    <a:pt x="3848" y="8833"/>
                  </a:lnTo>
                  <a:lnTo>
                    <a:pt x="4378" y="8757"/>
                  </a:lnTo>
                  <a:lnTo>
                    <a:pt x="4738" y="8719"/>
                  </a:lnTo>
                  <a:lnTo>
                    <a:pt x="5099" y="8700"/>
                  </a:lnTo>
                  <a:lnTo>
                    <a:pt x="5326" y="8719"/>
                  </a:lnTo>
                  <a:lnTo>
                    <a:pt x="5535" y="8757"/>
                  </a:lnTo>
                  <a:lnTo>
                    <a:pt x="5610" y="8795"/>
                  </a:lnTo>
                  <a:lnTo>
                    <a:pt x="5686" y="8833"/>
                  </a:lnTo>
                  <a:lnTo>
                    <a:pt x="5743" y="8890"/>
                  </a:lnTo>
                  <a:lnTo>
                    <a:pt x="5781" y="8965"/>
                  </a:lnTo>
                  <a:lnTo>
                    <a:pt x="5933" y="9382"/>
                  </a:lnTo>
                  <a:lnTo>
                    <a:pt x="6046" y="9818"/>
                  </a:lnTo>
                  <a:lnTo>
                    <a:pt x="6141" y="10273"/>
                  </a:lnTo>
                  <a:lnTo>
                    <a:pt x="6217" y="10728"/>
                  </a:lnTo>
                  <a:lnTo>
                    <a:pt x="6293" y="11183"/>
                  </a:lnTo>
                  <a:lnTo>
                    <a:pt x="6331" y="11657"/>
                  </a:lnTo>
                  <a:lnTo>
                    <a:pt x="6425" y="12548"/>
                  </a:lnTo>
                  <a:lnTo>
                    <a:pt x="6520" y="13344"/>
                  </a:lnTo>
                  <a:lnTo>
                    <a:pt x="6634" y="14121"/>
                  </a:lnTo>
                  <a:lnTo>
                    <a:pt x="6766" y="14879"/>
                  </a:lnTo>
                  <a:lnTo>
                    <a:pt x="6918" y="15656"/>
                  </a:lnTo>
                  <a:lnTo>
                    <a:pt x="7070" y="16414"/>
                  </a:lnTo>
                  <a:lnTo>
                    <a:pt x="7240" y="17191"/>
                  </a:lnTo>
                  <a:lnTo>
                    <a:pt x="7619" y="18708"/>
                  </a:lnTo>
                  <a:lnTo>
                    <a:pt x="6350" y="18328"/>
                  </a:lnTo>
                  <a:lnTo>
                    <a:pt x="6103" y="18234"/>
                  </a:lnTo>
                  <a:lnTo>
                    <a:pt x="5914" y="18158"/>
                  </a:lnTo>
                  <a:lnTo>
                    <a:pt x="5743" y="18082"/>
                  </a:lnTo>
                  <a:lnTo>
                    <a:pt x="5610" y="17968"/>
                  </a:lnTo>
                  <a:lnTo>
                    <a:pt x="5497" y="17836"/>
                  </a:lnTo>
                  <a:lnTo>
                    <a:pt x="5383" y="17684"/>
                  </a:lnTo>
                  <a:lnTo>
                    <a:pt x="5288" y="17495"/>
                  </a:lnTo>
                  <a:lnTo>
                    <a:pt x="5193" y="17267"/>
                  </a:lnTo>
                  <a:lnTo>
                    <a:pt x="4663" y="15789"/>
                  </a:lnTo>
                  <a:lnTo>
                    <a:pt x="4094" y="14329"/>
                  </a:lnTo>
                  <a:lnTo>
                    <a:pt x="3506" y="12870"/>
                  </a:lnTo>
                  <a:lnTo>
                    <a:pt x="2881" y="11410"/>
                  </a:lnTo>
                  <a:lnTo>
                    <a:pt x="2256" y="9970"/>
                  </a:lnTo>
                  <a:lnTo>
                    <a:pt x="1611" y="8530"/>
                  </a:lnTo>
                  <a:lnTo>
                    <a:pt x="1573" y="8492"/>
                  </a:lnTo>
                  <a:lnTo>
                    <a:pt x="1554" y="8454"/>
                  </a:lnTo>
                  <a:lnTo>
                    <a:pt x="1478" y="8435"/>
                  </a:lnTo>
                  <a:lnTo>
                    <a:pt x="1403" y="8454"/>
                  </a:lnTo>
                  <a:lnTo>
                    <a:pt x="1346" y="8511"/>
                  </a:lnTo>
                  <a:lnTo>
                    <a:pt x="1327" y="8548"/>
                  </a:lnTo>
                  <a:lnTo>
                    <a:pt x="1308" y="8586"/>
                  </a:lnTo>
                  <a:lnTo>
                    <a:pt x="1308" y="8643"/>
                  </a:lnTo>
                  <a:lnTo>
                    <a:pt x="1327" y="8681"/>
                  </a:lnTo>
                  <a:lnTo>
                    <a:pt x="2047" y="10330"/>
                  </a:lnTo>
                  <a:lnTo>
                    <a:pt x="2767" y="11979"/>
                  </a:lnTo>
                  <a:lnTo>
                    <a:pt x="3450" y="13628"/>
                  </a:lnTo>
                  <a:lnTo>
                    <a:pt x="4113" y="15296"/>
                  </a:lnTo>
                  <a:lnTo>
                    <a:pt x="4663" y="16755"/>
                  </a:lnTo>
                  <a:lnTo>
                    <a:pt x="4795" y="17134"/>
                  </a:lnTo>
                  <a:lnTo>
                    <a:pt x="4909" y="17532"/>
                  </a:lnTo>
                  <a:lnTo>
                    <a:pt x="5042" y="17930"/>
                  </a:lnTo>
                  <a:lnTo>
                    <a:pt x="5136" y="18101"/>
                  </a:lnTo>
                  <a:lnTo>
                    <a:pt x="5212" y="18272"/>
                  </a:lnTo>
                  <a:lnTo>
                    <a:pt x="5269" y="18347"/>
                  </a:lnTo>
                  <a:lnTo>
                    <a:pt x="5345" y="18385"/>
                  </a:lnTo>
                  <a:lnTo>
                    <a:pt x="5440" y="18423"/>
                  </a:lnTo>
                  <a:lnTo>
                    <a:pt x="5553" y="18461"/>
                  </a:lnTo>
                  <a:lnTo>
                    <a:pt x="5762" y="18499"/>
                  </a:lnTo>
                  <a:lnTo>
                    <a:pt x="5933" y="18537"/>
                  </a:lnTo>
                  <a:lnTo>
                    <a:pt x="7809" y="19125"/>
                  </a:lnTo>
                  <a:lnTo>
                    <a:pt x="7904" y="19125"/>
                  </a:lnTo>
                  <a:lnTo>
                    <a:pt x="7942" y="19087"/>
                  </a:lnTo>
                  <a:lnTo>
                    <a:pt x="7979" y="19068"/>
                  </a:lnTo>
                  <a:lnTo>
                    <a:pt x="7998" y="19030"/>
                  </a:lnTo>
                  <a:lnTo>
                    <a:pt x="8415" y="18973"/>
                  </a:lnTo>
                  <a:lnTo>
                    <a:pt x="8832" y="18916"/>
                  </a:lnTo>
                  <a:lnTo>
                    <a:pt x="9230" y="18840"/>
                  </a:lnTo>
                  <a:lnTo>
                    <a:pt x="9647" y="18745"/>
                  </a:lnTo>
                  <a:lnTo>
                    <a:pt x="10045" y="18632"/>
                  </a:lnTo>
                  <a:lnTo>
                    <a:pt x="10443" y="18518"/>
                  </a:lnTo>
                  <a:lnTo>
                    <a:pt x="10823" y="18366"/>
                  </a:lnTo>
                  <a:lnTo>
                    <a:pt x="11221" y="18196"/>
                  </a:lnTo>
                  <a:lnTo>
                    <a:pt x="11656" y="17987"/>
                  </a:lnTo>
                  <a:lnTo>
                    <a:pt x="12073" y="17779"/>
                  </a:lnTo>
                  <a:lnTo>
                    <a:pt x="12490" y="17532"/>
                  </a:lnTo>
                  <a:lnTo>
                    <a:pt x="12888" y="17267"/>
                  </a:lnTo>
                  <a:lnTo>
                    <a:pt x="13040" y="17153"/>
                  </a:lnTo>
                  <a:lnTo>
                    <a:pt x="13135" y="17021"/>
                  </a:lnTo>
                  <a:lnTo>
                    <a:pt x="13192" y="16869"/>
                  </a:lnTo>
                  <a:lnTo>
                    <a:pt x="13211" y="16717"/>
                  </a:lnTo>
                  <a:lnTo>
                    <a:pt x="13211" y="16566"/>
                  </a:lnTo>
                  <a:lnTo>
                    <a:pt x="13211" y="16395"/>
                  </a:lnTo>
                  <a:lnTo>
                    <a:pt x="13173" y="15997"/>
                  </a:lnTo>
                  <a:lnTo>
                    <a:pt x="13154" y="14822"/>
                  </a:lnTo>
                  <a:lnTo>
                    <a:pt x="13116" y="13647"/>
                  </a:lnTo>
                  <a:lnTo>
                    <a:pt x="13059" y="12472"/>
                  </a:lnTo>
                  <a:lnTo>
                    <a:pt x="13002" y="11316"/>
                  </a:lnTo>
                  <a:lnTo>
                    <a:pt x="12926" y="10141"/>
                  </a:lnTo>
                  <a:lnTo>
                    <a:pt x="12832" y="8965"/>
                  </a:lnTo>
                  <a:lnTo>
                    <a:pt x="12737" y="7790"/>
                  </a:lnTo>
                  <a:lnTo>
                    <a:pt x="12623" y="6634"/>
                  </a:lnTo>
                  <a:lnTo>
                    <a:pt x="12604" y="6577"/>
                  </a:lnTo>
                  <a:lnTo>
                    <a:pt x="12585" y="6539"/>
                  </a:lnTo>
                  <a:lnTo>
                    <a:pt x="12566" y="6502"/>
                  </a:lnTo>
                  <a:lnTo>
                    <a:pt x="12528" y="6483"/>
                  </a:lnTo>
                  <a:lnTo>
                    <a:pt x="12718" y="5800"/>
                  </a:lnTo>
                  <a:lnTo>
                    <a:pt x="12945" y="5118"/>
                  </a:lnTo>
                  <a:lnTo>
                    <a:pt x="13419" y="3772"/>
                  </a:lnTo>
                  <a:lnTo>
                    <a:pt x="13457" y="3640"/>
                  </a:lnTo>
                  <a:lnTo>
                    <a:pt x="13533" y="3507"/>
                  </a:lnTo>
                  <a:lnTo>
                    <a:pt x="13684" y="3260"/>
                  </a:lnTo>
                  <a:lnTo>
                    <a:pt x="13836" y="3014"/>
                  </a:lnTo>
                  <a:lnTo>
                    <a:pt x="13893" y="2881"/>
                  </a:lnTo>
                  <a:lnTo>
                    <a:pt x="13950" y="2749"/>
                  </a:lnTo>
                  <a:lnTo>
                    <a:pt x="13969" y="2654"/>
                  </a:lnTo>
                  <a:lnTo>
                    <a:pt x="13969" y="2559"/>
                  </a:lnTo>
                  <a:lnTo>
                    <a:pt x="13931" y="2445"/>
                  </a:lnTo>
                  <a:lnTo>
                    <a:pt x="13912" y="2408"/>
                  </a:lnTo>
                  <a:lnTo>
                    <a:pt x="13874" y="2370"/>
                  </a:lnTo>
                  <a:lnTo>
                    <a:pt x="13741" y="2275"/>
                  </a:lnTo>
                  <a:lnTo>
                    <a:pt x="13533" y="2161"/>
                  </a:lnTo>
                  <a:lnTo>
                    <a:pt x="13305" y="2047"/>
                  </a:lnTo>
                  <a:lnTo>
                    <a:pt x="13192" y="2010"/>
                  </a:lnTo>
                  <a:lnTo>
                    <a:pt x="13097" y="1991"/>
                  </a:lnTo>
                  <a:lnTo>
                    <a:pt x="13078" y="1934"/>
                  </a:lnTo>
                  <a:lnTo>
                    <a:pt x="13040" y="1896"/>
                  </a:lnTo>
                  <a:lnTo>
                    <a:pt x="12832" y="1763"/>
                  </a:lnTo>
                  <a:lnTo>
                    <a:pt x="12623" y="1668"/>
                  </a:lnTo>
                  <a:lnTo>
                    <a:pt x="12377" y="1593"/>
                  </a:lnTo>
                  <a:lnTo>
                    <a:pt x="12149" y="1574"/>
                  </a:lnTo>
                  <a:lnTo>
                    <a:pt x="12036" y="1574"/>
                  </a:lnTo>
                  <a:lnTo>
                    <a:pt x="11979" y="1593"/>
                  </a:lnTo>
                  <a:lnTo>
                    <a:pt x="11941" y="1612"/>
                  </a:lnTo>
                  <a:lnTo>
                    <a:pt x="11903" y="1649"/>
                  </a:lnTo>
                  <a:lnTo>
                    <a:pt x="11884" y="1706"/>
                  </a:lnTo>
                  <a:lnTo>
                    <a:pt x="11770" y="1991"/>
                  </a:lnTo>
                  <a:lnTo>
                    <a:pt x="11694" y="2275"/>
                  </a:lnTo>
                  <a:lnTo>
                    <a:pt x="11581" y="1858"/>
                  </a:lnTo>
                  <a:lnTo>
                    <a:pt x="11505" y="1422"/>
                  </a:lnTo>
                  <a:lnTo>
                    <a:pt x="11467" y="1176"/>
                  </a:lnTo>
                  <a:lnTo>
                    <a:pt x="11467" y="910"/>
                  </a:lnTo>
                  <a:lnTo>
                    <a:pt x="11448" y="645"/>
                  </a:lnTo>
                  <a:lnTo>
                    <a:pt x="11410" y="512"/>
                  </a:lnTo>
                  <a:lnTo>
                    <a:pt x="11372" y="398"/>
                  </a:lnTo>
                  <a:lnTo>
                    <a:pt x="11315" y="304"/>
                  </a:lnTo>
                  <a:lnTo>
                    <a:pt x="11239" y="228"/>
                  </a:lnTo>
                  <a:lnTo>
                    <a:pt x="11126" y="152"/>
                  </a:lnTo>
                  <a:lnTo>
                    <a:pt x="11012" y="95"/>
                  </a:lnTo>
                  <a:lnTo>
                    <a:pt x="10898" y="57"/>
                  </a:lnTo>
                  <a:lnTo>
                    <a:pt x="10766" y="19"/>
                  </a:lnTo>
                  <a:lnTo>
                    <a:pt x="1063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060100" y="3348113"/>
              <a:ext cx="349225" cy="478125"/>
            </a:xfrm>
            <a:custGeom>
              <a:avLst/>
              <a:gdLst/>
              <a:ahLst/>
              <a:cxnLst/>
              <a:rect l="l" t="t" r="r" b="b"/>
              <a:pathLst>
                <a:path w="13969" h="19125" fill="none" extrusionOk="0">
                  <a:moveTo>
                    <a:pt x="10500" y="0"/>
                  </a:moveTo>
                  <a:lnTo>
                    <a:pt x="10500" y="0"/>
                  </a:lnTo>
                  <a:lnTo>
                    <a:pt x="10349" y="19"/>
                  </a:lnTo>
                  <a:lnTo>
                    <a:pt x="10349" y="19"/>
                  </a:lnTo>
                  <a:lnTo>
                    <a:pt x="10197" y="38"/>
                  </a:lnTo>
                  <a:lnTo>
                    <a:pt x="10083" y="95"/>
                  </a:lnTo>
                  <a:lnTo>
                    <a:pt x="9970" y="171"/>
                  </a:lnTo>
                  <a:lnTo>
                    <a:pt x="9856" y="285"/>
                  </a:lnTo>
                  <a:lnTo>
                    <a:pt x="9856" y="285"/>
                  </a:lnTo>
                  <a:lnTo>
                    <a:pt x="9799" y="342"/>
                  </a:lnTo>
                  <a:lnTo>
                    <a:pt x="9723" y="380"/>
                  </a:lnTo>
                  <a:lnTo>
                    <a:pt x="9553" y="436"/>
                  </a:lnTo>
                  <a:lnTo>
                    <a:pt x="9401" y="493"/>
                  </a:lnTo>
                  <a:lnTo>
                    <a:pt x="9325" y="550"/>
                  </a:lnTo>
                  <a:lnTo>
                    <a:pt x="9268" y="607"/>
                  </a:lnTo>
                  <a:lnTo>
                    <a:pt x="9268" y="607"/>
                  </a:lnTo>
                  <a:lnTo>
                    <a:pt x="9174" y="759"/>
                  </a:lnTo>
                  <a:lnTo>
                    <a:pt x="9098" y="929"/>
                  </a:lnTo>
                  <a:lnTo>
                    <a:pt x="9079" y="1081"/>
                  </a:lnTo>
                  <a:lnTo>
                    <a:pt x="9079" y="1251"/>
                  </a:lnTo>
                  <a:lnTo>
                    <a:pt x="8794" y="1251"/>
                  </a:lnTo>
                  <a:lnTo>
                    <a:pt x="8794" y="1251"/>
                  </a:lnTo>
                  <a:lnTo>
                    <a:pt x="8738" y="1251"/>
                  </a:lnTo>
                  <a:lnTo>
                    <a:pt x="8700" y="1270"/>
                  </a:lnTo>
                  <a:lnTo>
                    <a:pt x="8700" y="1270"/>
                  </a:lnTo>
                  <a:lnTo>
                    <a:pt x="8586" y="910"/>
                  </a:lnTo>
                  <a:lnTo>
                    <a:pt x="8586" y="910"/>
                  </a:lnTo>
                  <a:lnTo>
                    <a:pt x="8624" y="853"/>
                  </a:lnTo>
                  <a:lnTo>
                    <a:pt x="8605" y="778"/>
                  </a:lnTo>
                  <a:lnTo>
                    <a:pt x="8586" y="721"/>
                  </a:lnTo>
                  <a:lnTo>
                    <a:pt x="8529" y="664"/>
                  </a:lnTo>
                  <a:lnTo>
                    <a:pt x="8529" y="664"/>
                  </a:lnTo>
                  <a:lnTo>
                    <a:pt x="7714" y="57"/>
                  </a:lnTo>
                  <a:lnTo>
                    <a:pt x="7714" y="57"/>
                  </a:lnTo>
                  <a:lnTo>
                    <a:pt x="7676" y="38"/>
                  </a:lnTo>
                  <a:lnTo>
                    <a:pt x="7638" y="38"/>
                  </a:lnTo>
                  <a:lnTo>
                    <a:pt x="7638" y="38"/>
                  </a:lnTo>
                  <a:lnTo>
                    <a:pt x="7581" y="38"/>
                  </a:lnTo>
                  <a:lnTo>
                    <a:pt x="7525" y="76"/>
                  </a:lnTo>
                  <a:lnTo>
                    <a:pt x="7525" y="76"/>
                  </a:lnTo>
                  <a:lnTo>
                    <a:pt x="6615" y="948"/>
                  </a:lnTo>
                  <a:lnTo>
                    <a:pt x="6615" y="948"/>
                  </a:lnTo>
                  <a:lnTo>
                    <a:pt x="6577" y="986"/>
                  </a:lnTo>
                  <a:lnTo>
                    <a:pt x="6558" y="1005"/>
                  </a:lnTo>
                  <a:lnTo>
                    <a:pt x="6558" y="1081"/>
                  </a:lnTo>
                  <a:lnTo>
                    <a:pt x="6558" y="1081"/>
                  </a:lnTo>
                  <a:lnTo>
                    <a:pt x="6539" y="1138"/>
                  </a:lnTo>
                  <a:lnTo>
                    <a:pt x="6539" y="1138"/>
                  </a:lnTo>
                  <a:lnTo>
                    <a:pt x="6520" y="1308"/>
                  </a:lnTo>
                  <a:lnTo>
                    <a:pt x="6539" y="1460"/>
                  </a:lnTo>
                  <a:lnTo>
                    <a:pt x="6558" y="1612"/>
                  </a:lnTo>
                  <a:lnTo>
                    <a:pt x="6615" y="1744"/>
                  </a:lnTo>
                  <a:lnTo>
                    <a:pt x="6615" y="1744"/>
                  </a:lnTo>
                  <a:lnTo>
                    <a:pt x="6539" y="1744"/>
                  </a:lnTo>
                  <a:lnTo>
                    <a:pt x="6539" y="1744"/>
                  </a:lnTo>
                  <a:lnTo>
                    <a:pt x="6368" y="1763"/>
                  </a:lnTo>
                  <a:lnTo>
                    <a:pt x="6179" y="1782"/>
                  </a:lnTo>
                  <a:lnTo>
                    <a:pt x="6179" y="1782"/>
                  </a:lnTo>
                  <a:lnTo>
                    <a:pt x="6122" y="1536"/>
                  </a:lnTo>
                  <a:lnTo>
                    <a:pt x="6122" y="1536"/>
                  </a:lnTo>
                  <a:lnTo>
                    <a:pt x="6103" y="1479"/>
                  </a:lnTo>
                  <a:lnTo>
                    <a:pt x="6065" y="1441"/>
                  </a:lnTo>
                  <a:lnTo>
                    <a:pt x="6027" y="1422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876" y="1422"/>
                  </a:lnTo>
                  <a:lnTo>
                    <a:pt x="5876" y="1422"/>
                  </a:lnTo>
                  <a:lnTo>
                    <a:pt x="5591" y="1384"/>
                  </a:lnTo>
                  <a:lnTo>
                    <a:pt x="5307" y="1346"/>
                  </a:lnTo>
                  <a:lnTo>
                    <a:pt x="5307" y="1346"/>
                  </a:lnTo>
                  <a:lnTo>
                    <a:pt x="5023" y="1289"/>
                  </a:lnTo>
                  <a:lnTo>
                    <a:pt x="4738" y="1270"/>
                  </a:lnTo>
                  <a:lnTo>
                    <a:pt x="4738" y="1270"/>
                  </a:lnTo>
                  <a:lnTo>
                    <a:pt x="4511" y="1289"/>
                  </a:lnTo>
                  <a:lnTo>
                    <a:pt x="4416" y="1327"/>
                  </a:lnTo>
                  <a:lnTo>
                    <a:pt x="4321" y="1365"/>
                  </a:lnTo>
                  <a:lnTo>
                    <a:pt x="4227" y="1422"/>
                  </a:lnTo>
                  <a:lnTo>
                    <a:pt x="4132" y="1498"/>
                  </a:lnTo>
                  <a:lnTo>
                    <a:pt x="4056" y="1593"/>
                  </a:lnTo>
                  <a:lnTo>
                    <a:pt x="3961" y="1706"/>
                  </a:lnTo>
                  <a:lnTo>
                    <a:pt x="3961" y="1706"/>
                  </a:lnTo>
                  <a:lnTo>
                    <a:pt x="3905" y="1820"/>
                  </a:lnTo>
                  <a:lnTo>
                    <a:pt x="3848" y="1934"/>
                  </a:lnTo>
                  <a:lnTo>
                    <a:pt x="3829" y="2047"/>
                  </a:lnTo>
                  <a:lnTo>
                    <a:pt x="3791" y="2180"/>
                  </a:lnTo>
                  <a:lnTo>
                    <a:pt x="3791" y="2294"/>
                  </a:lnTo>
                  <a:lnTo>
                    <a:pt x="3791" y="2408"/>
                  </a:lnTo>
                  <a:lnTo>
                    <a:pt x="3829" y="2654"/>
                  </a:lnTo>
                  <a:lnTo>
                    <a:pt x="3886" y="2900"/>
                  </a:lnTo>
                  <a:lnTo>
                    <a:pt x="3999" y="3128"/>
                  </a:lnTo>
                  <a:lnTo>
                    <a:pt x="4113" y="3355"/>
                  </a:lnTo>
                  <a:lnTo>
                    <a:pt x="4246" y="3564"/>
                  </a:lnTo>
                  <a:lnTo>
                    <a:pt x="4246" y="3564"/>
                  </a:lnTo>
                  <a:lnTo>
                    <a:pt x="3942" y="3507"/>
                  </a:lnTo>
                  <a:lnTo>
                    <a:pt x="3942" y="3507"/>
                  </a:lnTo>
                  <a:lnTo>
                    <a:pt x="3905" y="3488"/>
                  </a:lnTo>
                  <a:lnTo>
                    <a:pt x="3905" y="3488"/>
                  </a:lnTo>
                  <a:lnTo>
                    <a:pt x="3829" y="3507"/>
                  </a:lnTo>
                  <a:lnTo>
                    <a:pt x="3772" y="3564"/>
                  </a:lnTo>
                  <a:lnTo>
                    <a:pt x="3734" y="3621"/>
                  </a:lnTo>
                  <a:lnTo>
                    <a:pt x="3734" y="3677"/>
                  </a:lnTo>
                  <a:lnTo>
                    <a:pt x="3715" y="3677"/>
                  </a:lnTo>
                  <a:lnTo>
                    <a:pt x="3715" y="3677"/>
                  </a:lnTo>
                  <a:lnTo>
                    <a:pt x="3469" y="3677"/>
                  </a:lnTo>
                  <a:lnTo>
                    <a:pt x="3469" y="3677"/>
                  </a:lnTo>
                  <a:lnTo>
                    <a:pt x="3165" y="3696"/>
                  </a:lnTo>
                  <a:lnTo>
                    <a:pt x="2862" y="3734"/>
                  </a:lnTo>
                  <a:lnTo>
                    <a:pt x="2559" y="3810"/>
                  </a:lnTo>
                  <a:lnTo>
                    <a:pt x="2256" y="3905"/>
                  </a:lnTo>
                  <a:lnTo>
                    <a:pt x="2256" y="3905"/>
                  </a:lnTo>
                  <a:lnTo>
                    <a:pt x="2199" y="3943"/>
                  </a:lnTo>
                  <a:lnTo>
                    <a:pt x="2161" y="3981"/>
                  </a:lnTo>
                  <a:lnTo>
                    <a:pt x="2142" y="4019"/>
                  </a:lnTo>
                  <a:lnTo>
                    <a:pt x="2123" y="4075"/>
                  </a:lnTo>
                  <a:lnTo>
                    <a:pt x="2123" y="4075"/>
                  </a:lnTo>
                  <a:lnTo>
                    <a:pt x="2180" y="4492"/>
                  </a:lnTo>
                  <a:lnTo>
                    <a:pt x="2180" y="4492"/>
                  </a:lnTo>
                  <a:lnTo>
                    <a:pt x="2142" y="4455"/>
                  </a:lnTo>
                  <a:lnTo>
                    <a:pt x="2085" y="4455"/>
                  </a:lnTo>
                  <a:lnTo>
                    <a:pt x="2085" y="4455"/>
                  </a:lnTo>
                  <a:lnTo>
                    <a:pt x="2066" y="4455"/>
                  </a:lnTo>
                  <a:lnTo>
                    <a:pt x="2066" y="4455"/>
                  </a:lnTo>
                  <a:lnTo>
                    <a:pt x="1554" y="4492"/>
                  </a:lnTo>
                  <a:lnTo>
                    <a:pt x="1289" y="4530"/>
                  </a:lnTo>
                  <a:lnTo>
                    <a:pt x="1005" y="4568"/>
                  </a:lnTo>
                  <a:lnTo>
                    <a:pt x="739" y="4625"/>
                  </a:lnTo>
                  <a:lnTo>
                    <a:pt x="493" y="4720"/>
                  </a:lnTo>
                  <a:lnTo>
                    <a:pt x="246" y="4834"/>
                  </a:lnTo>
                  <a:lnTo>
                    <a:pt x="57" y="4966"/>
                  </a:lnTo>
                  <a:lnTo>
                    <a:pt x="57" y="4966"/>
                  </a:lnTo>
                  <a:lnTo>
                    <a:pt x="19" y="5004"/>
                  </a:lnTo>
                  <a:lnTo>
                    <a:pt x="0" y="5042"/>
                  </a:lnTo>
                  <a:lnTo>
                    <a:pt x="0" y="5118"/>
                  </a:lnTo>
                  <a:lnTo>
                    <a:pt x="0" y="5118"/>
                  </a:lnTo>
                  <a:lnTo>
                    <a:pt x="76" y="5345"/>
                  </a:lnTo>
                  <a:lnTo>
                    <a:pt x="152" y="5554"/>
                  </a:lnTo>
                  <a:lnTo>
                    <a:pt x="246" y="5762"/>
                  </a:lnTo>
                  <a:lnTo>
                    <a:pt x="360" y="5971"/>
                  </a:lnTo>
                  <a:lnTo>
                    <a:pt x="853" y="6767"/>
                  </a:lnTo>
                  <a:lnTo>
                    <a:pt x="853" y="6767"/>
                  </a:lnTo>
                  <a:lnTo>
                    <a:pt x="1043" y="7146"/>
                  </a:lnTo>
                  <a:lnTo>
                    <a:pt x="1346" y="7696"/>
                  </a:lnTo>
                  <a:lnTo>
                    <a:pt x="1516" y="7980"/>
                  </a:lnTo>
                  <a:lnTo>
                    <a:pt x="1706" y="8207"/>
                  </a:lnTo>
                  <a:lnTo>
                    <a:pt x="1782" y="8321"/>
                  </a:lnTo>
                  <a:lnTo>
                    <a:pt x="1876" y="8397"/>
                  </a:lnTo>
                  <a:lnTo>
                    <a:pt x="1952" y="8454"/>
                  </a:lnTo>
                  <a:lnTo>
                    <a:pt x="2047" y="8492"/>
                  </a:lnTo>
                  <a:lnTo>
                    <a:pt x="2047" y="8492"/>
                  </a:lnTo>
                  <a:lnTo>
                    <a:pt x="2009" y="8530"/>
                  </a:lnTo>
                  <a:lnTo>
                    <a:pt x="2009" y="8605"/>
                  </a:lnTo>
                  <a:lnTo>
                    <a:pt x="2009" y="8605"/>
                  </a:lnTo>
                  <a:lnTo>
                    <a:pt x="2009" y="8681"/>
                  </a:lnTo>
                  <a:lnTo>
                    <a:pt x="2028" y="8738"/>
                  </a:lnTo>
                  <a:lnTo>
                    <a:pt x="2066" y="8776"/>
                  </a:lnTo>
                  <a:lnTo>
                    <a:pt x="2123" y="8814"/>
                  </a:lnTo>
                  <a:lnTo>
                    <a:pt x="2123" y="8814"/>
                  </a:lnTo>
                  <a:lnTo>
                    <a:pt x="2142" y="8871"/>
                  </a:lnTo>
                  <a:lnTo>
                    <a:pt x="2161" y="8909"/>
                  </a:lnTo>
                  <a:lnTo>
                    <a:pt x="2218" y="8947"/>
                  </a:lnTo>
                  <a:lnTo>
                    <a:pt x="2275" y="8965"/>
                  </a:lnTo>
                  <a:lnTo>
                    <a:pt x="2275" y="8965"/>
                  </a:lnTo>
                  <a:lnTo>
                    <a:pt x="2293" y="8965"/>
                  </a:lnTo>
                  <a:lnTo>
                    <a:pt x="2293" y="8965"/>
                  </a:lnTo>
                  <a:lnTo>
                    <a:pt x="3848" y="8833"/>
                  </a:lnTo>
                  <a:lnTo>
                    <a:pt x="3848" y="8833"/>
                  </a:lnTo>
                  <a:lnTo>
                    <a:pt x="4378" y="8757"/>
                  </a:lnTo>
                  <a:lnTo>
                    <a:pt x="4738" y="8719"/>
                  </a:lnTo>
                  <a:lnTo>
                    <a:pt x="5099" y="8700"/>
                  </a:lnTo>
                  <a:lnTo>
                    <a:pt x="5099" y="8700"/>
                  </a:lnTo>
                  <a:lnTo>
                    <a:pt x="5326" y="8719"/>
                  </a:lnTo>
                  <a:lnTo>
                    <a:pt x="5535" y="8757"/>
                  </a:lnTo>
                  <a:lnTo>
                    <a:pt x="5610" y="8795"/>
                  </a:lnTo>
                  <a:lnTo>
                    <a:pt x="5686" y="8833"/>
                  </a:lnTo>
                  <a:lnTo>
                    <a:pt x="5743" y="8890"/>
                  </a:lnTo>
                  <a:lnTo>
                    <a:pt x="5781" y="8965"/>
                  </a:lnTo>
                  <a:lnTo>
                    <a:pt x="5781" y="8965"/>
                  </a:lnTo>
                  <a:lnTo>
                    <a:pt x="5933" y="9382"/>
                  </a:lnTo>
                  <a:lnTo>
                    <a:pt x="6046" y="9818"/>
                  </a:lnTo>
                  <a:lnTo>
                    <a:pt x="6141" y="10273"/>
                  </a:lnTo>
                  <a:lnTo>
                    <a:pt x="6217" y="10728"/>
                  </a:lnTo>
                  <a:lnTo>
                    <a:pt x="6293" y="11183"/>
                  </a:lnTo>
                  <a:lnTo>
                    <a:pt x="6331" y="11657"/>
                  </a:lnTo>
                  <a:lnTo>
                    <a:pt x="6425" y="12548"/>
                  </a:lnTo>
                  <a:lnTo>
                    <a:pt x="6425" y="12548"/>
                  </a:lnTo>
                  <a:lnTo>
                    <a:pt x="6520" y="13344"/>
                  </a:lnTo>
                  <a:lnTo>
                    <a:pt x="6634" y="14121"/>
                  </a:lnTo>
                  <a:lnTo>
                    <a:pt x="6766" y="14879"/>
                  </a:lnTo>
                  <a:lnTo>
                    <a:pt x="6918" y="15656"/>
                  </a:lnTo>
                  <a:lnTo>
                    <a:pt x="7070" y="16414"/>
                  </a:lnTo>
                  <a:lnTo>
                    <a:pt x="7240" y="17191"/>
                  </a:lnTo>
                  <a:lnTo>
                    <a:pt x="7619" y="18708"/>
                  </a:lnTo>
                  <a:lnTo>
                    <a:pt x="7619" y="18708"/>
                  </a:lnTo>
                  <a:lnTo>
                    <a:pt x="6350" y="18328"/>
                  </a:lnTo>
                  <a:lnTo>
                    <a:pt x="6350" y="18328"/>
                  </a:lnTo>
                  <a:lnTo>
                    <a:pt x="6103" y="18234"/>
                  </a:lnTo>
                  <a:lnTo>
                    <a:pt x="5914" y="18158"/>
                  </a:lnTo>
                  <a:lnTo>
                    <a:pt x="5743" y="18082"/>
                  </a:lnTo>
                  <a:lnTo>
                    <a:pt x="5610" y="17968"/>
                  </a:lnTo>
                  <a:lnTo>
                    <a:pt x="5497" y="17836"/>
                  </a:lnTo>
                  <a:lnTo>
                    <a:pt x="5383" y="17684"/>
                  </a:lnTo>
                  <a:lnTo>
                    <a:pt x="5288" y="17495"/>
                  </a:lnTo>
                  <a:lnTo>
                    <a:pt x="5193" y="17267"/>
                  </a:lnTo>
                  <a:lnTo>
                    <a:pt x="5193" y="17267"/>
                  </a:lnTo>
                  <a:lnTo>
                    <a:pt x="4663" y="15789"/>
                  </a:lnTo>
                  <a:lnTo>
                    <a:pt x="4094" y="14329"/>
                  </a:lnTo>
                  <a:lnTo>
                    <a:pt x="4094" y="14329"/>
                  </a:lnTo>
                  <a:lnTo>
                    <a:pt x="3506" y="12870"/>
                  </a:lnTo>
                  <a:lnTo>
                    <a:pt x="2881" y="11410"/>
                  </a:lnTo>
                  <a:lnTo>
                    <a:pt x="2256" y="9970"/>
                  </a:lnTo>
                  <a:lnTo>
                    <a:pt x="1611" y="8530"/>
                  </a:lnTo>
                  <a:lnTo>
                    <a:pt x="1611" y="8530"/>
                  </a:lnTo>
                  <a:lnTo>
                    <a:pt x="1573" y="8492"/>
                  </a:lnTo>
                  <a:lnTo>
                    <a:pt x="1554" y="8454"/>
                  </a:lnTo>
                  <a:lnTo>
                    <a:pt x="1478" y="8435"/>
                  </a:lnTo>
                  <a:lnTo>
                    <a:pt x="1478" y="8435"/>
                  </a:lnTo>
                  <a:lnTo>
                    <a:pt x="1403" y="8454"/>
                  </a:lnTo>
                  <a:lnTo>
                    <a:pt x="1346" y="8511"/>
                  </a:lnTo>
                  <a:lnTo>
                    <a:pt x="1327" y="8548"/>
                  </a:lnTo>
                  <a:lnTo>
                    <a:pt x="1308" y="8586"/>
                  </a:lnTo>
                  <a:lnTo>
                    <a:pt x="1308" y="8643"/>
                  </a:lnTo>
                  <a:lnTo>
                    <a:pt x="1327" y="8681"/>
                  </a:lnTo>
                  <a:lnTo>
                    <a:pt x="1327" y="8681"/>
                  </a:lnTo>
                  <a:lnTo>
                    <a:pt x="2047" y="10330"/>
                  </a:lnTo>
                  <a:lnTo>
                    <a:pt x="2767" y="11979"/>
                  </a:lnTo>
                  <a:lnTo>
                    <a:pt x="3450" y="13628"/>
                  </a:lnTo>
                  <a:lnTo>
                    <a:pt x="4113" y="15296"/>
                  </a:lnTo>
                  <a:lnTo>
                    <a:pt x="4113" y="15296"/>
                  </a:lnTo>
                  <a:lnTo>
                    <a:pt x="4663" y="16755"/>
                  </a:lnTo>
                  <a:lnTo>
                    <a:pt x="4663" y="16755"/>
                  </a:lnTo>
                  <a:lnTo>
                    <a:pt x="4795" y="17134"/>
                  </a:lnTo>
                  <a:lnTo>
                    <a:pt x="4909" y="17532"/>
                  </a:lnTo>
                  <a:lnTo>
                    <a:pt x="5042" y="17930"/>
                  </a:lnTo>
                  <a:lnTo>
                    <a:pt x="5136" y="18101"/>
                  </a:lnTo>
                  <a:lnTo>
                    <a:pt x="5212" y="18272"/>
                  </a:lnTo>
                  <a:lnTo>
                    <a:pt x="5212" y="18272"/>
                  </a:lnTo>
                  <a:lnTo>
                    <a:pt x="5269" y="18347"/>
                  </a:lnTo>
                  <a:lnTo>
                    <a:pt x="5345" y="18385"/>
                  </a:lnTo>
                  <a:lnTo>
                    <a:pt x="5440" y="18423"/>
                  </a:lnTo>
                  <a:lnTo>
                    <a:pt x="5553" y="18461"/>
                  </a:lnTo>
                  <a:lnTo>
                    <a:pt x="5762" y="18499"/>
                  </a:lnTo>
                  <a:lnTo>
                    <a:pt x="5933" y="18537"/>
                  </a:lnTo>
                  <a:lnTo>
                    <a:pt x="5933" y="18537"/>
                  </a:lnTo>
                  <a:lnTo>
                    <a:pt x="7809" y="19125"/>
                  </a:lnTo>
                  <a:lnTo>
                    <a:pt x="7809" y="19125"/>
                  </a:lnTo>
                  <a:lnTo>
                    <a:pt x="7866" y="19125"/>
                  </a:lnTo>
                  <a:lnTo>
                    <a:pt x="7866" y="19125"/>
                  </a:lnTo>
                  <a:lnTo>
                    <a:pt x="7904" y="19125"/>
                  </a:lnTo>
                  <a:lnTo>
                    <a:pt x="7942" y="19087"/>
                  </a:lnTo>
                  <a:lnTo>
                    <a:pt x="7979" y="19068"/>
                  </a:lnTo>
                  <a:lnTo>
                    <a:pt x="7998" y="19030"/>
                  </a:lnTo>
                  <a:lnTo>
                    <a:pt x="7998" y="19030"/>
                  </a:lnTo>
                  <a:lnTo>
                    <a:pt x="8415" y="18973"/>
                  </a:lnTo>
                  <a:lnTo>
                    <a:pt x="8832" y="18916"/>
                  </a:lnTo>
                  <a:lnTo>
                    <a:pt x="9230" y="18840"/>
                  </a:lnTo>
                  <a:lnTo>
                    <a:pt x="9647" y="18745"/>
                  </a:lnTo>
                  <a:lnTo>
                    <a:pt x="10045" y="18632"/>
                  </a:lnTo>
                  <a:lnTo>
                    <a:pt x="10443" y="18518"/>
                  </a:lnTo>
                  <a:lnTo>
                    <a:pt x="10823" y="18366"/>
                  </a:lnTo>
                  <a:lnTo>
                    <a:pt x="11221" y="18196"/>
                  </a:lnTo>
                  <a:lnTo>
                    <a:pt x="11221" y="18196"/>
                  </a:lnTo>
                  <a:lnTo>
                    <a:pt x="11656" y="17987"/>
                  </a:lnTo>
                  <a:lnTo>
                    <a:pt x="12073" y="17779"/>
                  </a:lnTo>
                  <a:lnTo>
                    <a:pt x="12490" y="17532"/>
                  </a:lnTo>
                  <a:lnTo>
                    <a:pt x="12888" y="17267"/>
                  </a:lnTo>
                  <a:lnTo>
                    <a:pt x="12888" y="17267"/>
                  </a:lnTo>
                  <a:lnTo>
                    <a:pt x="13040" y="17153"/>
                  </a:lnTo>
                  <a:lnTo>
                    <a:pt x="13135" y="17021"/>
                  </a:lnTo>
                  <a:lnTo>
                    <a:pt x="13192" y="16869"/>
                  </a:lnTo>
                  <a:lnTo>
                    <a:pt x="13211" y="16717"/>
                  </a:lnTo>
                  <a:lnTo>
                    <a:pt x="13211" y="16566"/>
                  </a:lnTo>
                  <a:lnTo>
                    <a:pt x="13211" y="16395"/>
                  </a:lnTo>
                  <a:lnTo>
                    <a:pt x="13173" y="15997"/>
                  </a:lnTo>
                  <a:lnTo>
                    <a:pt x="13173" y="15997"/>
                  </a:lnTo>
                  <a:lnTo>
                    <a:pt x="13154" y="14822"/>
                  </a:lnTo>
                  <a:lnTo>
                    <a:pt x="13116" y="13647"/>
                  </a:lnTo>
                  <a:lnTo>
                    <a:pt x="13059" y="12472"/>
                  </a:lnTo>
                  <a:lnTo>
                    <a:pt x="13002" y="11316"/>
                  </a:lnTo>
                  <a:lnTo>
                    <a:pt x="12926" y="10141"/>
                  </a:lnTo>
                  <a:lnTo>
                    <a:pt x="12832" y="8965"/>
                  </a:lnTo>
                  <a:lnTo>
                    <a:pt x="12737" y="7790"/>
                  </a:lnTo>
                  <a:lnTo>
                    <a:pt x="12623" y="6634"/>
                  </a:lnTo>
                  <a:lnTo>
                    <a:pt x="12623" y="6634"/>
                  </a:lnTo>
                  <a:lnTo>
                    <a:pt x="12604" y="6577"/>
                  </a:lnTo>
                  <a:lnTo>
                    <a:pt x="12585" y="6539"/>
                  </a:lnTo>
                  <a:lnTo>
                    <a:pt x="12566" y="6502"/>
                  </a:lnTo>
                  <a:lnTo>
                    <a:pt x="12528" y="6483"/>
                  </a:lnTo>
                  <a:lnTo>
                    <a:pt x="12528" y="6483"/>
                  </a:lnTo>
                  <a:lnTo>
                    <a:pt x="12718" y="5800"/>
                  </a:lnTo>
                  <a:lnTo>
                    <a:pt x="12945" y="5118"/>
                  </a:lnTo>
                  <a:lnTo>
                    <a:pt x="13419" y="3772"/>
                  </a:lnTo>
                  <a:lnTo>
                    <a:pt x="13419" y="3772"/>
                  </a:lnTo>
                  <a:lnTo>
                    <a:pt x="13457" y="3640"/>
                  </a:lnTo>
                  <a:lnTo>
                    <a:pt x="13533" y="3507"/>
                  </a:lnTo>
                  <a:lnTo>
                    <a:pt x="13684" y="3260"/>
                  </a:lnTo>
                  <a:lnTo>
                    <a:pt x="13836" y="3014"/>
                  </a:lnTo>
                  <a:lnTo>
                    <a:pt x="13893" y="2881"/>
                  </a:lnTo>
                  <a:lnTo>
                    <a:pt x="13950" y="2749"/>
                  </a:lnTo>
                  <a:lnTo>
                    <a:pt x="13950" y="2749"/>
                  </a:lnTo>
                  <a:lnTo>
                    <a:pt x="13969" y="2654"/>
                  </a:lnTo>
                  <a:lnTo>
                    <a:pt x="13969" y="2559"/>
                  </a:lnTo>
                  <a:lnTo>
                    <a:pt x="13931" y="2445"/>
                  </a:lnTo>
                  <a:lnTo>
                    <a:pt x="13912" y="2408"/>
                  </a:lnTo>
                  <a:lnTo>
                    <a:pt x="13874" y="2370"/>
                  </a:lnTo>
                  <a:lnTo>
                    <a:pt x="13874" y="2370"/>
                  </a:lnTo>
                  <a:lnTo>
                    <a:pt x="13741" y="2275"/>
                  </a:lnTo>
                  <a:lnTo>
                    <a:pt x="13533" y="2161"/>
                  </a:lnTo>
                  <a:lnTo>
                    <a:pt x="13305" y="2047"/>
                  </a:lnTo>
                  <a:lnTo>
                    <a:pt x="13192" y="2010"/>
                  </a:lnTo>
                  <a:lnTo>
                    <a:pt x="13097" y="1991"/>
                  </a:lnTo>
                  <a:lnTo>
                    <a:pt x="13097" y="1991"/>
                  </a:lnTo>
                  <a:lnTo>
                    <a:pt x="13078" y="1934"/>
                  </a:lnTo>
                  <a:lnTo>
                    <a:pt x="13040" y="1896"/>
                  </a:lnTo>
                  <a:lnTo>
                    <a:pt x="13040" y="1896"/>
                  </a:lnTo>
                  <a:lnTo>
                    <a:pt x="12832" y="1763"/>
                  </a:lnTo>
                  <a:lnTo>
                    <a:pt x="12623" y="1668"/>
                  </a:lnTo>
                  <a:lnTo>
                    <a:pt x="12377" y="1593"/>
                  </a:lnTo>
                  <a:lnTo>
                    <a:pt x="12149" y="1574"/>
                  </a:lnTo>
                  <a:lnTo>
                    <a:pt x="12149" y="1574"/>
                  </a:lnTo>
                  <a:lnTo>
                    <a:pt x="12036" y="1574"/>
                  </a:lnTo>
                  <a:lnTo>
                    <a:pt x="12036" y="1574"/>
                  </a:lnTo>
                  <a:lnTo>
                    <a:pt x="11979" y="1593"/>
                  </a:lnTo>
                  <a:lnTo>
                    <a:pt x="11941" y="1612"/>
                  </a:lnTo>
                  <a:lnTo>
                    <a:pt x="11903" y="1649"/>
                  </a:lnTo>
                  <a:lnTo>
                    <a:pt x="11884" y="1706"/>
                  </a:lnTo>
                  <a:lnTo>
                    <a:pt x="11884" y="1706"/>
                  </a:lnTo>
                  <a:lnTo>
                    <a:pt x="11770" y="1991"/>
                  </a:lnTo>
                  <a:lnTo>
                    <a:pt x="11694" y="2275"/>
                  </a:lnTo>
                  <a:lnTo>
                    <a:pt x="11694" y="2275"/>
                  </a:lnTo>
                  <a:lnTo>
                    <a:pt x="11581" y="1858"/>
                  </a:lnTo>
                  <a:lnTo>
                    <a:pt x="11505" y="1422"/>
                  </a:lnTo>
                  <a:lnTo>
                    <a:pt x="11505" y="1422"/>
                  </a:lnTo>
                  <a:lnTo>
                    <a:pt x="11467" y="1176"/>
                  </a:lnTo>
                  <a:lnTo>
                    <a:pt x="11467" y="910"/>
                  </a:lnTo>
                  <a:lnTo>
                    <a:pt x="11448" y="645"/>
                  </a:lnTo>
                  <a:lnTo>
                    <a:pt x="11410" y="512"/>
                  </a:lnTo>
                  <a:lnTo>
                    <a:pt x="11372" y="398"/>
                  </a:lnTo>
                  <a:lnTo>
                    <a:pt x="11372" y="398"/>
                  </a:lnTo>
                  <a:lnTo>
                    <a:pt x="11315" y="304"/>
                  </a:lnTo>
                  <a:lnTo>
                    <a:pt x="11239" y="228"/>
                  </a:lnTo>
                  <a:lnTo>
                    <a:pt x="11126" y="152"/>
                  </a:lnTo>
                  <a:lnTo>
                    <a:pt x="11012" y="95"/>
                  </a:lnTo>
                  <a:lnTo>
                    <a:pt x="10898" y="57"/>
                  </a:lnTo>
                  <a:lnTo>
                    <a:pt x="10766" y="19"/>
                  </a:lnTo>
                  <a:lnTo>
                    <a:pt x="10633" y="0"/>
                  </a:lnTo>
                  <a:lnTo>
                    <a:pt x="10500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2"/>
          <p:cNvGrpSpPr/>
          <p:nvPr/>
        </p:nvGrpSpPr>
        <p:grpSpPr>
          <a:xfrm>
            <a:off x="4225982" y="322310"/>
            <a:ext cx="864242" cy="434382"/>
            <a:chOff x="-520650" y="4377063"/>
            <a:chExt cx="635425" cy="319375"/>
          </a:xfrm>
        </p:grpSpPr>
        <p:sp>
          <p:nvSpPr>
            <p:cNvPr id="75" name="Google Shape;75;p2"/>
            <p:cNvSpPr/>
            <p:nvPr/>
          </p:nvSpPr>
          <p:spPr>
            <a:xfrm>
              <a:off x="-520650" y="4412113"/>
              <a:ext cx="635425" cy="284325"/>
            </a:xfrm>
            <a:custGeom>
              <a:avLst/>
              <a:gdLst/>
              <a:ahLst/>
              <a:cxnLst/>
              <a:rect l="l" t="t" r="r" b="b"/>
              <a:pathLst>
                <a:path w="25417" h="11373" extrusionOk="0">
                  <a:moveTo>
                    <a:pt x="12851" y="1"/>
                  </a:moveTo>
                  <a:lnTo>
                    <a:pt x="12490" y="20"/>
                  </a:lnTo>
                  <a:lnTo>
                    <a:pt x="12111" y="76"/>
                  </a:lnTo>
                  <a:lnTo>
                    <a:pt x="11732" y="133"/>
                  </a:lnTo>
                  <a:lnTo>
                    <a:pt x="11353" y="228"/>
                  </a:lnTo>
                  <a:lnTo>
                    <a:pt x="10406" y="437"/>
                  </a:lnTo>
                  <a:lnTo>
                    <a:pt x="9458" y="664"/>
                  </a:lnTo>
                  <a:lnTo>
                    <a:pt x="8529" y="929"/>
                  </a:lnTo>
                  <a:lnTo>
                    <a:pt x="7600" y="1214"/>
                  </a:lnTo>
                  <a:lnTo>
                    <a:pt x="6842" y="1479"/>
                  </a:lnTo>
                  <a:lnTo>
                    <a:pt x="6084" y="1782"/>
                  </a:lnTo>
                  <a:lnTo>
                    <a:pt x="5364" y="2105"/>
                  </a:lnTo>
                  <a:lnTo>
                    <a:pt x="4644" y="2484"/>
                  </a:lnTo>
                  <a:lnTo>
                    <a:pt x="4303" y="2673"/>
                  </a:lnTo>
                  <a:lnTo>
                    <a:pt x="3961" y="2882"/>
                  </a:lnTo>
                  <a:lnTo>
                    <a:pt x="3620" y="3109"/>
                  </a:lnTo>
                  <a:lnTo>
                    <a:pt x="3298" y="3336"/>
                  </a:lnTo>
                  <a:lnTo>
                    <a:pt x="2976" y="3583"/>
                  </a:lnTo>
                  <a:lnTo>
                    <a:pt x="2654" y="3829"/>
                  </a:lnTo>
                  <a:lnTo>
                    <a:pt x="2350" y="4095"/>
                  </a:lnTo>
                  <a:lnTo>
                    <a:pt x="2047" y="4360"/>
                  </a:lnTo>
                  <a:lnTo>
                    <a:pt x="1839" y="4568"/>
                  </a:lnTo>
                  <a:lnTo>
                    <a:pt x="1630" y="4796"/>
                  </a:lnTo>
                  <a:lnTo>
                    <a:pt x="1403" y="5042"/>
                  </a:lnTo>
                  <a:lnTo>
                    <a:pt x="1194" y="5308"/>
                  </a:lnTo>
                  <a:lnTo>
                    <a:pt x="986" y="5592"/>
                  </a:lnTo>
                  <a:lnTo>
                    <a:pt x="777" y="5895"/>
                  </a:lnTo>
                  <a:lnTo>
                    <a:pt x="588" y="6198"/>
                  </a:lnTo>
                  <a:lnTo>
                    <a:pt x="417" y="6521"/>
                  </a:lnTo>
                  <a:lnTo>
                    <a:pt x="284" y="6843"/>
                  </a:lnTo>
                  <a:lnTo>
                    <a:pt x="152" y="7165"/>
                  </a:lnTo>
                  <a:lnTo>
                    <a:pt x="57" y="7487"/>
                  </a:lnTo>
                  <a:lnTo>
                    <a:pt x="19" y="7828"/>
                  </a:lnTo>
                  <a:lnTo>
                    <a:pt x="0" y="8151"/>
                  </a:lnTo>
                  <a:lnTo>
                    <a:pt x="0" y="8302"/>
                  </a:lnTo>
                  <a:lnTo>
                    <a:pt x="19" y="8473"/>
                  </a:lnTo>
                  <a:lnTo>
                    <a:pt x="57" y="8625"/>
                  </a:lnTo>
                  <a:lnTo>
                    <a:pt x="95" y="8795"/>
                  </a:lnTo>
                  <a:lnTo>
                    <a:pt x="152" y="8947"/>
                  </a:lnTo>
                  <a:lnTo>
                    <a:pt x="228" y="9098"/>
                  </a:lnTo>
                  <a:lnTo>
                    <a:pt x="322" y="9231"/>
                  </a:lnTo>
                  <a:lnTo>
                    <a:pt x="417" y="9364"/>
                  </a:lnTo>
                  <a:lnTo>
                    <a:pt x="512" y="9496"/>
                  </a:lnTo>
                  <a:lnTo>
                    <a:pt x="626" y="9610"/>
                  </a:lnTo>
                  <a:lnTo>
                    <a:pt x="891" y="9819"/>
                  </a:lnTo>
                  <a:lnTo>
                    <a:pt x="1175" y="9989"/>
                  </a:lnTo>
                  <a:lnTo>
                    <a:pt x="1478" y="10141"/>
                  </a:lnTo>
                  <a:lnTo>
                    <a:pt x="1801" y="10292"/>
                  </a:lnTo>
                  <a:lnTo>
                    <a:pt x="2388" y="10558"/>
                  </a:lnTo>
                  <a:lnTo>
                    <a:pt x="2786" y="10728"/>
                  </a:lnTo>
                  <a:lnTo>
                    <a:pt x="3165" y="10861"/>
                  </a:lnTo>
                  <a:lnTo>
                    <a:pt x="3544" y="10975"/>
                  </a:lnTo>
                  <a:lnTo>
                    <a:pt x="3942" y="11070"/>
                  </a:lnTo>
                  <a:lnTo>
                    <a:pt x="4340" y="11145"/>
                  </a:lnTo>
                  <a:lnTo>
                    <a:pt x="4738" y="11183"/>
                  </a:lnTo>
                  <a:lnTo>
                    <a:pt x="5136" y="11221"/>
                  </a:lnTo>
                  <a:lnTo>
                    <a:pt x="5553" y="11240"/>
                  </a:lnTo>
                  <a:lnTo>
                    <a:pt x="8036" y="11335"/>
                  </a:lnTo>
                  <a:lnTo>
                    <a:pt x="9287" y="11373"/>
                  </a:lnTo>
                  <a:lnTo>
                    <a:pt x="11277" y="11373"/>
                  </a:lnTo>
                  <a:lnTo>
                    <a:pt x="12017" y="11354"/>
                  </a:lnTo>
                  <a:lnTo>
                    <a:pt x="12756" y="11316"/>
                  </a:lnTo>
                  <a:lnTo>
                    <a:pt x="13476" y="11259"/>
                  </a:lnTo>
                  <a:lnTo>
                    <a:pt x="13893" y="11202"/>
                  </a:lnTo>
                  <a:lnTo>
                    <a:pt x="14291" y="11126"/>
                  </a:lnTo>
                  <a:lnTo>
                    <a:pt x="14708" y="11051"/>
                  </a:lnTo>
                  <a:lnTo>
                    <a:pt x="15125" y="10956"/>
                  </a:lnTo>
                  <a:lnTo>
                    <a:pt x="15921" y="10747"/>
                  </a:lnTo>
                  <a:lnTo>
                    <a:pt x="16736" y="10539"/>
                  </a:lnTo>
                  <a:lnTo>
                    <a:pt x="17608" y="10292"/>
                  </a:lnTo>
                  <a:lnTo>
                    <a:pt x="18461" y="10027"/>
                  </a:lnTo>
                  <a:lnTo>
                    <a:pt x="18878" y="9875"/>
                  </a:lnTo>
                  <a:lnTo>
                    <a:pt x="19295" y="9705"/>
                  </a:lnTo>
                  <a:lnTo>
                    <a:pt x="19693" y="9534"/>
                  </a:lnTo>
                  <a:lnTo>
                    <a:pt x="20110" y="9345"/>
                  </a:lnTo>
                  <a:lnTo>
                    <a:pt x="20451" y="9174"/>
                  </a:lnTo>
                  <a:lnTo>
                    <a:pt x="20792" y="9004"/>
                  </a:lnTo>
                  <a:lnTo>
                    <a:pt x="21133" y="8814"/>
                  </a:lnTo>
                  <a:lnTo>
                    <a:pt x="21474" y="8606"/>
                  </a:lnTo>
                  <a:lnTo>
                    <a:pt x="21797" y="8397"/>
                  </a:lnTo>
                  <a:lnTo>
                    <a:pt x="22119" y="8170"/>
                  </a:lnTo>
                  <a:lnTo>
                    <a:pt x="22441" y="7923"/>
                  </a:lnTo>
                  <a:lnTo>
                    <a:pt x="22744" y="7677"/>
                  </a:lnTo>
                  <a:lnTo>
                    <a:pt x="23047" y="7430"/>
                  </a:lnTo>
                  <a:lnTo>
                    <a:pt x="23332" y="7165"/>
                  </a:lnTo>
                  <a:lnTo>
                    <a:pt x="23616" y="6881"/>
                  </a:lnTo>
                  <a:lnTo>
                    <a:pt x="23900" y="6597"/>
                  </a:lnTo>
                  <a:lnTo>
                    <a:pt x="24147" y="6312"/>
                  </a:lnTo>
                  <a:lnTo>
                    <a:pt x="24393" y="6009"/>
                  </a:lnTo>
                  <a:lnTo>
                    <a:pt x="24640" y="5706"/>
                  </a:lnTo>
                  <a:lnTo>
                    <a:pt x="24848" y="5402"/>
                  </a:lnTo>
                  <a:lnTo>
                    <a:pt x="25019" y="5118"/>
                  </a:lnTo>
                  <a:lnTo>
                    <a:pt x="25170" y="4834"/>
                  </a:lnTo>
                  <a:lnTo>
                    <a:pt x="25284" y="4531"/>
                  </a:lnTo>
                  <a:lnTo>
                    <a:pt x="25360" y="4227"/>
                  </a:lnTo>
                  <a:lnTo>
                    <a:pt x="25398" y="3924"/>
                  </a:lnTo>
                  <a:lnTo>
                    <a:pt x="25417" y="3602"/>
                  </a:lnTo>
                  <a:lnTo>
                    <a:pt x="25379" y="3299"/>
                  </a:lnTo>
                  <a:lnTo>
                    <a:pt x="25341" y="3147"/>
                  </a:lnTo>
                  <a:lnTo>
                    <a:pt x="25303" y="2995"/>
                  </a:lnTo>
                  <a:lnTo>
                    <a:pt x="25246" y="2844"/>
                  </a:lnTo>
                  <a:lnTo>
                    <a:pt x="25170" y="2692"/>
                  </a:lnTo>
                  <a:lnTo>
                    <a:pt x="25075" y="2559"/>
                  </a:lnTo>
                  <a:lnTo>
                    <a:pt x="24981" y="2427"/>
                  </a:lnTo>
                  <a:lnTo>
                    <a:pt x="24772" y="2180"/>
                  </a:lnTo>
                  <a:lnTo>
                    <a:pt x="24526" y="1953"/>
                  </a:lnTo>
                  <a:lnTo>
                    <a:pt x="24242" y="1725"/>
                  </a:lnTo>
                  <a:lnTo>
                    <a:pt x="23976" y="1536"/>
                  </a:lnTo>
                  <a:lnTo>
                    <a:pt x="23692" y="1365"/>
                  </a:lnTo>
                  <a:lnTo>
                    <a:pt x="23427" y="1214"/>
                  </a:lnTo>
                  <a:lnTo>
                    <a:pt x="23142" y="1062"/>
                  </a:lnTo>
                  <a:lnTo>
                    <a:pt x="22858" y="929"/>
                  </a:lnTo>
                  <a:lnTo>
                    <a:pt x="22574" y="816"/>
                  </a:lnTo>
                  <a:lnTo>
                    <a:pt x="22270" y="721"/>
                  </a:lnTo>
                  <a:lnTo>
                    <a:pt x="21967" y="645"/>
                  </a:lnTo>
                  <a:lnTo>
                    <a:pt x="21664" y="588"/>
                  </a:lnTo>
                  <a:lnTo>
                    <a:pt x="21342" y="531"/>
                  </a:lnTo>
                  <a:lnTo>
                    <a:pt x="21038" y="493"/>
                  </a:lnTo>
                  <a:lnTo>
                    <a:pt x="21019" y="493"/>
                  </a:lnTo>
                  <a:lnTo>
                    <a:pt x="20944" y="512"/>
                  </a:lnTo>
                  <a:lnTo>
                    <a:pt x="20906" y="550"/>
                  </a:lnTo>
                  <a:lnTo>
                    <a:pt x="20887" y="588"/>
                  </a:lnTo>
                  <a:lnTo>
                    <a:pt x="20868" y="664"/>
                  </a:lnTo>
                  <a:lnTo>
                    <a:pt x="20887" y="721"/>
                  </a:lnTo>
                  <a:lnTo>
                    <a:pt x="20925" y="759"/>
                  </a:lnTo>
                  <a:lnTo>
                    <a:pt x="20963" y="816"/>
                  </a:lnTo>
                  <a:lnTo>
                    <a:pt x="21038" y="835"/>
                  </a:lnTo>
                  <a:lnTo>
                    <a:pt x="21399" y="873"/>
                  </a:lnTo>
                  <a:lnTo>
                    <a:pt x="21740" y="948"/>
                  </a:lnTo>
                  <a:lnTo>
                    <a:pt x="22100" y="1024"/>
                  </a:lnTo>
                  <a:lnTo>
                    <a:pt x="22441" y="1138"/>
                  </a:lnTo>
                  <a:lnTo>
                    <a:pt x="22763" y="1271"/>
                  </a:lnTo>
                  <a:lnTo>
                    <a:pt x="23085" y="1422"/>
                  </a:lnTo>
                  <a:lnTo>
                    <a:pt x="23408" y="1574"/>
                  </a:lnTo>
                  <a:lnTo>
                    <a:pt x="23730" y="1763"/>
                  </a:lnTo>
                  <a:lnTo>
                    <a:pt x="24052" y="2010"/>
                  </a:lnTo>
                  <a:lnTo>
                    <a:pt x="24374" y="2275"/>
                  </a:lnTo>
                  <a:lnTo>
                    <a:pt x="24640" y="2578"/>
                  </a:lnTo>
                  <a:lnTo>
                    <a:pt x="24772" y="2749"/>
                  </a:lnTo>
                  <a:lnTo>
                    <a:pt x="24886" y="2901"/>
                  </a:lnTo>
                  <a:lnTo>
                    <a:pt x="24962" y="3033"/>
                  </a:lnTo>
                  <a:lnTo>
                    <a:pt x="25019" y="3166"/>
                  </a:lnTo>
                  <a:lnTo>
                    <a:pt x="25057" y="3299"/>
                  </a:lnTo>
                  <a:lnTo>
                    <a:pt x="25094" y="3431"/>
                  </a:lnTo>
                  <a:lnTo>
                    <a:pt x="25094" y="3564"/>
                  </a:lnTo>
                  <a:lnTo>
                    <a:pt x="25094" y="3697"/>
                  </a:lnTo>
                  <a:lnTo>
                    <a:pt x="25075" y="3962"/>
                  </a:lnTo>
                  <a:lnTo>
                    <a:pt x="25019" y="4246"/>
                  </a:lnTo>
                  <a:lnTo>
                    <a:pt x="24924" y="4512"/>
                  </a:lnTo>
                  <a:lnTo>
                    <a:pt x="24810" y="4758"/>
                  </a:lnTo>
                  <a:lnTo>
                    <a:pt x="24696" y="5004"/>
                  </a:lnTo>
                  <a:lnTo>
                    <a:pt x="24526" y="5308"/>
                  </a:lnTo>
                  <a:lnTo>
                    <a:pt x="24336" y="5611"/>
                  </a:lnTo>
                  <a:lnTo>
                    <a:pt x="24128" y="5895"/>
                  </a:lnTo>
                  <a:lnTo>
                    <a:pt x="23900" y="6180"/>
                  </a:lnTo>
                  <a:lnTo>
                    <a:pt x="23654" y="6445"/>
                  </a:lnTo>
                  <a:lnTo>
                    <a:pt x="23389" y="6710"/>
                  </a:lnTo>
                  <a:lnTo>
                    <a:pt x="23123" y="6957"/>
                  </a:lnTo>
                  <a:lnTo>
                    <a:pt x="22839" y="7203"/>
                  </a:lnTo>
                  <a:lnTo>
                    <a:pt x="22536" y="7430"/>
                  </a:lnTo>
                  <a:lnTo>
                    <a:pt x="22251" y="7658"/>
                  </a:lnTo>
                  <a:lnTo>
                    <a:pt x="21645" y="8094"/>
                  </a:lnTo>
                  <a:lnTo>
                    <a:pt x="21019" y="8473"/>
                  </a:lnTo>
                  <a:lnTo>
                    <a:pt x="20432" y="8814"/>
                  </a:lnTo>
                  <a:lnTo>
                    <a:pt x="20091" y="9004"/>
                  </a:lnTo>
                  <a:lnTo>
                    <a:pt x="19750" y="9174"/>
                  </a:lnTo>
                  <a:lnTo>
                    <a:pt x="19048" y="9477"/>
                  </a:lnTo>
                  <a:lnTo>
                    <a:pt x="18328" y="9743"/>
                  </a:lnTo>
                  <a:lnTo>
                    <a:pt x="17589" y="9970"/>
                  </a:lnTo>
                  <a:lnTo>
                    <a:pt x="16850" y="10198"/>
                  </a:lnTo>
                  <a:lnTo>
                    <a:pt x="16092" y="10387"/>
                  </a:lnTo>
                  <a:lnTo>
                    <a:pt x="14594" y="10728"/>
                  </a:lnTo>
                  <a:lnTo>
                    <a:pt x="14196" y="10804"/>
                  </a:lnTo>
                  <a:lnTo>
                    <a:pt x="13798" y="10880"/>
                  </a:lnTo>
                  <a:lnTo>
                    <a:pt x="13400" y="10918"/>
                  </a:lnTo>
                  <a:lnTo>
                    <a:pt x="12983" y="10975"/>
                  </a:lnTo>
                  <a:lnTo>
                    <a:pt x="12168" y="11013"/>
                  </a:lnTo>
                  <a:lnTo>
                    <a:pt x="11334" y="11032"/>
                  </a:lnTo>
                  <a:lnTo>
                    <a:pt x="10519" y="11013"/>
                  </a:lnTo>
                  <a:lnTo>
                    <a:pt x="9704" y="10994"/>
                  </a:lnTo>
                  <a:lnTo>
                    <a:pt x="8074" y="10956"/>
                  </a:lnTo>
                  <a:lnTo>
                    <a:pt x="6520" y="10937"/>
                  </a:lnTo>
                  <a:lnTo>
                    <a:pt x="5743" y="10918"/>
                  </a:lnTo>
                  <a:lnTo>
                    <a:pt x="4985" y="10899"/>
                  </a:lnTo>
                  <a:lnTo>
                    <a:pt x="4549" y="10861"/>
                  </a:lnTo>
                  <a:lnTo>
                    <a:pt x="4132" y="10785"/>
                  </a:lnTo>
                  <a:lnTo>
                    <a:pt x="3734" y="10690"/>
                  </a:lnTo>
                  <a:lnTo>
                    <a:pt x="3336" y="10577"/>
                  </a:lnTo>
                  <a:lnTo>
                    <a:pt x="2938" y="10425"/>
                  </a:lnTo>
                  <a:lnTo>
                    <a:pt x="2540" y="10255"/>
                  </a:lnTo>
                  <a:lnTo>
                    <a:pt x="2161" y="10084"/>
                  </a:lnTo>
                  <a:lnTo>
                    <a:pt x="1782" y="9894"/>
                  </a:lnTo>
                  <a:lnTo>
                    <a:pt x="1384" y="9686"/>
                  </a:lnTo>
                  <a:lnTo>
                    <a:pt x="1175" y="9572"/>
                  </a:lnTo>
                  <a:lnTo>
                    <a:pt x="1005" y="9458"/>
                  </a:lnTo>
                  <a:lnTo>
                    <a:pt x="834" y="9326"/>
                  </a:lnTo>
                  <a:lnTo>
                    <a:pt x="682" y="9155"/>
                  </a:lnTo>
                  <a:lnTo>
                    <a:pt x="550" y="8985"/>
                  </a:lnTo>
                  <a:lnTo>
                    <a:pt x="455" y="8757"/>
                  </a:lnTo>
                  <a:lnTo>
                    <a:pt x="417" y="8568"/>
                  </a:lnTo>
                  <a:lnTo>
                    <a:pt x="379" y="8359"/>
                  </a:lnTo>
                  <a:lnTo>
                    <a:pt x="379" y="8151"/>
                  </a:lnTo>
                  <a:lnTo>
                    <a:pt x="398" y="7942"/>
                  </a:lnTo>
                  <a:lnTo>
                    <a:pt x="417" y="7734"/>
                  </a:lnTo>
                  <a:lnTo>
                    <a:pt x="455" y="7525"/>
                  </a:lnTo>
                  <a:lnTo>
                    <a:pt x="550" y="7146"/>
                  </a:lnTo>
                  <a:lnTo>
                    <a:pt x="682" y="6767"/>
                  </a:lnTo>
                  <a:lnTo>
                    <a:pt x="853" y="6426"/>
                  </a:lnTo>
                  <a:lnTo>
                    <a:pt x="1043" y="6085"/>
                  </a:lnTo>
                  <a:lnTo>
                    <a:pt x="1251" y="5763"/>
                  </a:lnTo>
                  <a:lnTo>
                    <a:pt x="1497" y="5459"/>
                  </a:lnTo>
                  <a:lnTo>
                    <a:pt x="1763" y="5156"/>
                  </a:lnTo>
                  <a:lnTo>
                    <a:pt x="2009" y="4872"/>
                  </a:lnTo>
                  <a:lnTo>
                    <a:pt x="2293" y="4606"/>
                  </a:lnTo>
                  <a:lnTo>
                    <a:pt x="2559" y="4341"/>
                  </a:lnTo>
                  <a:lnTo>
                    <a:pt x="2843" y="4095"/>
                  </a:lnTo>
                  <a:lnTo>
                    <a:pt x="3127" y="3867"/>
                  </a:lnTo>
                  <a:lnTo>
                    <a:pt x="3431" y="3640"/>
                  </a:lnTo>
                  <a:lnTo>
                    <a:pt x="3734" y="3412"/>
                  </a:lnTo>
                  <a:lnTo>
                    <a:pt x="4037" y="3204"/>
                  </a:lnTo>
                  <a:lnTo>
                    <a:pt x="4682" y="2825"/>
                  </a:lnTo>
                  <a:lnTo>
                    <a:pt x="5345" y="2484"/>
                  </a:lnTo>
                  <a:lnTo>
                    <a:pt x="6027" y="2161"/>
                  </a:lnTo>
                  <a:lnTo>
                    <a:pt x="6710" y="1877"/>
                  </a:lnTo>
                  <a:lnTo>
                    <a:pt x="7411" y="1631"/>
                  </a:lnTo>
                  <a:lnTo>
                    <a:pt x="8112" y="1384"/>
                  </a:lnTo>
                  <a:lnTo>
                    <a:pt x="8832" y="1176"/>
                  </a:lnTo>
                  <a:lnTo>
                    <a:pt x="9553" y="986"/>
                  </a:lnTo>
                  <a:lnTo>
                    <a:pt x="10273" y="797"/>
                  </a:lnTo>
                  <a:lnTo>
                    <a:pt x="10879" y="645"/>
                  </a:lnTo>
                  <a:lnTo>
                    <a:pt x="11505" y="493"/>
                  </a:lnTo>
                  <a:lnTo>
                    <a:pt x="11827" y="418"/>
                  </a:lnTo>
                  <a:lnTo>
                    <a:pt x="12149" y="361"/>
                  </a:lnTo>
                  <a:lnTo>
                    <a:pt x="12471" y="323"/>
                  </a:lnTo>
                  <a:lnTo>
                    <a:pt x="13059" y="323"/>
                  </a:lnTo>
                  <a:lnTo>
                    <a:pt x="13324" y="361"/>
                  </a:lnTo>
                  <a:lnTo>
                    <a:pt x="13571" y="418"/>
                  </a:lnTo>
                  <a:lnTo>
                    <a:pt x="13836" y="512"/>
                  </a:lnTo>
                  <a:lnTo>
                    <a:pt x="13893" y="531"/>
                  </a:lnTo>
                  <a:lnTo>
                    <a:pt x="13950" y="512"/>
                  </a:lnTo>
                  <a:lnTo>
                    <a:pt x="14007" y="493"/>
                  </a:lnTo>
                  <a:lnTo>
                    <a:pt x="14045" y="456"/>
                  </a:lnTo>
                  <a:lnTo>
                    <a:pt x="14064" y="399"/>
                  </a:lnTo>
                  <a:lnTo>
                    <a:pt x="14082" y="361"/>
                  </a:lnTo>
                  <a:lnTo>
                    <a:pt x="14082" y="304"/>
                  </a:lnTo>
                  <a:lnTo>
                    <a:pt x="14045" y="266"/>
                  </a:lnTo>
                  <a:lnTo>
                    <a:pt x="13988" y="228"/>
                  </a:lnTo>
                  <a:lnTo>
                    <a:pt x="13703" y="133"/>
                  </a:lnTo>
                  <a:lnTo>
                    <a:pt x="13419" y="58"/>
                  </a:lnTo>
                  <a:lnTo>
                    <a:pt x="13135" y="20"/>
                  </a:lnTo>
                  <a:lnTo>
                    <a:pt x="12851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520650" y="4412113"/>
              <a:ext cx="635425" cy="284325"/>
            </a:xfrm>
            <a:custGeom>
              <a:avLst/>
              <a:gdLst/>
              <a:ahLst/>
              <a:cxnLst/>
              <a:rect l="l" t="t" r="r" b="b"/>
              <a:pathLst>
                <a:path w="25417" h="11373" fill="none" extrusionOk="0">
                  <a:moveTo>
                    <a:pt x="12851" y="1"/>
                  </a:moveTo>
                  <a:lnTo>
                    <a:pt x="12851" y="1"/>
                  </a:lnTo>
                  <a:lnTo>
                    <a:pt x="12490" y="20"/>
                  </a:lnTo>
                  <a:lnTo>
                    <a:pt x="12111" y="76"/>
                  </a:lnTo>
                  <a:lnTo>
                    <a:pt x="11732" y="133"/>
                  </a:lnTo>
                  <a:lnTo>
                    <a:pt x="11353" y="228"/>
                  </a:lnTo>
                  <a:lnTo>
                    <a:pt x="11353" y="228"/>
                  </a:lnTo>
                  <a:lnTo>
                    <a:pt x="10406" y="437"/>
                  </a:lnTo>
                  <a:lnTo>
                    <a:pt x="9458" y="664"/>
                  </a:lnTo>
                  <a:lnTo>
                    <a:pt x="8529" y="929"/>
                  </a:lnTo>
                  <a:lnTo>
                    <a:pt x="7600" y="1214"/>
                  </a:lnTo>
                  <a:lnTo>
                    <a:pt x="7600" y="1214"/>
                  </a:lnTo>
                  <a:lnTo>
                    <a:pt x="6842" y="1479"/>
                  </a:lnTo>
                  <a:lnTo>
                    <a:pt x="6084" y="1782"/>
                  </a:lnTo>
                  <a:lnTo>
                    <a:pt x="5364" y="2105"/>
                  </a:lnTo>
                  <a:lnTo>
                    <a:pt x="4644" y="2484"/>
                  </a:lnTo>
                  <a:lnTo>
                    <a:pt x="4303" y="2673"/>
                  </a:lnTo>
                  <a:lnTo>
                    <a:pt x="3961" y="2882"/>
                  </a:lnTo>
                  <a:lnTo>
                    <a:pt x="3620" y="3109"/>
                  </a:lnTo>
                  <a:lnTo>
                    <a:pt x="3298" y="3336"/>
                  </a:lnTo>
                  <a:lnTo>
                    <a:pt x="2976" y="3583"/>
                  </a:lnTo>
                  <a:lnTo>
                    <a:pt x="2654" y="3829"/>
                  </a:lnTo>
                  <a:lnTo>
                    <a:pt x="2350" y="4095"/>
                  </a:lnTo>
                  <a:lnTo>
                    <a:pt x="2047" y="4360"/>
                  </a:lnTo>
                  <a:lnTo>
                    <a:pt x="2047" y="4360"/>
                  </a:lnTo>
                  <a:lnTo>
                    <a:pt x="1839" y="4568"/>
                  </a:lnTo>
                  <a:lnTo>
                    <a:pt x="1630" y="4796"/>
                  </a:lnTo>
                  <a:lnTo>
                    <a:pt x="1403" y="5042"/>
                  </a:lnTo>
                  <a:lnTo>
                    <a:pt x="1194" y="5308"/>
                  </a:lnTo>
                  <a:lnTo>
                    <a:pt x="986" y="5592"/>
                  </a:lnTo>
                  <a:lnTo>
                    <a:pt x="777" y="5895"/>
                  </a:lnTo>
                  <a:lnTo>
                    <a:pt x="588" y="6198"/>
                  </a:lnTo>
                  <a:lnTo>
                    <a:pt x="417" y="6521"/>
                  </a:lnTo>
                  <a:lnTo>
                    <a:pt x="284" y="6843"/>
                  </a:lnTo>
                  <a:lnTo>
                    <a:pt x="152" y="7165"/>
                  </a:lnTo>
                  <a:lnTo>
                    <a:pt x="57" y="7487"/>
                  </a:lnTo>
                  <a:lnTo>
                    <a:pt x="19" y="7828"/>
                  </a:lnTo>
                  <a:lnTo>
                    <a:pt x="0" y="8151"/>
                  </a:lnTo>
                  <a:lnTo>
                    <a:pt x="0" y="8302"/>
                  </a:lnTo>
                  <a:lnTo>
                    <a:pt x="19" y="8473"/>
                  </a:lnTo>
                  <a:lnTo>
                    <a:pt x="57" y="8625"/>
                  </a:lnTo>
                  <a:lnTo>
                    <a:pt x="95" y="8795"/>
                  </a:lnTo>
                  <a:lnTo>
                    <a:pt x="152" y="8947"/>
                  </a:lnTo>
                  <a:lnTo>
                    <a:pt x="228" y="9098"/>
                  </a:lnTo>
                  <a:lnTo>
                    <a:pt x="228" y="9098"/>
                  </a:lnTo>
                  <a:lnTo>
                    <a:pt x="322" y="9231"/>
                  </a:lnTo>
                  <a:lnTo>
                    <a:pt x="417" y="9364"/>
                  </a:lnTo>
                  <a:lnTo>
                    <a:pt x="512" y="9496"/>
                  </a:lnTo>
                  <a:lnTo>
                    <a:pt x="626" y="9610"/>
                  </a:lnTo>
                  <a:lnTo>
                    <a:pt x="891" y="9819"/>
                  </a:lnTo>
                  <a:lnTo>
                    <a:pt x="1175" y="9989"/>
                  </a:lnTo>
                  <a:lnTo>
                    <a:pt x="1478" y="10141"/>
                  </a:lnTo>
                  <a:lnTo>
                    <a:pt x="1801" y="10292"/>
                  </a:lnTo>
                  <a:lnTo>
                    <a:pt x="2388" y="10558"/>
                  </a:lnTo>
                  <a:lnTo>
                    <a:pt x="2388" y="10558"/>
                  </a:lnTo>
                  <a:lnTo>
                    <a:pt x="2786" y="10728"/>
                  </a:lnTo>
                  <a:lnTo>
                    <a:pt x="3165" y="10861"/>
                  </a:lnTo>
                  <a:lnTo>
                    <a:pt x="3544" y="10975"/>
                  </a:lnTo>
                  <a:lnTo>
                    <a:pt x="3942" y="11070"/>
                  </a:lnTo>
                  <a:lnTo>
                    <a:pt x="4340" y="11145"/>
                  </a:lnTo>
                  <a:lnTo>
                    <a:pt x="4738" y="11183"/>
                  </a:lnTo>
                  <a:lnTo>
                    <a:pt x="5136" y="11221"/>
                  </a:lnTo>
                  <a:lnTo>
                    <a:pt x="5553" y="11240"/>
                  </a:lnTo>
                  <a:lnTo>
                    <a:pt x="5553" y="11240"/>
                  </a:lnTo>
                  <a:lnTo>
                    <a:pt x="8036" y="11335"/>
                  </a:lnTo>
                  <a:lnTo>
                    <a:pt x="9287" y="11373"/>
                  </a:lnTo>
                  <a:lnTo>
                    <a:pt x="10538" y="11373"/>
                  </a:lnTo>
                  <a:lnTo>
                    <a:pt x="10538" y="11373"/>
                  </a:lnTo>
                  <a:lnTo>
                    <a:pt x="11277" y="11373"/>
                  </a:lnTo>
                  <a:lnTo>
                    <a:pt x="12017" y="11354"/>
                  </a:lnTo>
                  <a:lnTo>
                    <a:pt x="12756" y="11316"/>
                  </a:lnTo>
                  <a:lnTo>
                    <a:pt x="13476" y="11259"/>
                  </a:lnTo>
                  <a:lnTo>
                    <a:pt x="13476" y="11259"/>
                  </a:lnTo>
                  <a:lnTo>
                    <a:pt x="13893" y="11202"/>
                  </a:lnTo>
                  <a:lnTo>
                    <a:pt x="14291" y="11126"/>
                  </a:lnTo>
                  <a:lnTo>
                    <a:pt x="14708" y="11051"/>
                  </a:lnTo>
                  <a:lnTo>
                    <a:pt x="15125" y="10956"/>
                  </a:lnTo>
                  <a:lnTo>
                    <a:pt x="15921" y="10747"/>
                  </a:lnTo>
                  <a:lnTo>
                    <a:pt x="16736" y="10539"/>
                  </a:lnTo>
                  <a:lnTo>
                    <a:pt x="16736" y="10539"/>
                  </a:lnTo>
                  <a:lnTo>
                    <a:pt x="17608" y="10292"/>
                  </a:lnTo>
                  <a:lnTo>
                    <a:pt x="18461" y="10027"/>
                  </a:lnTo>
                  <a:lnTo>
                    <a:pt x="18878" y="9875"/>
                  </a:lnTo>
                  <a:lnTo>
                    <a:pt x="19295" y="9705"/>
                  </a:lnTo>
                  <a:lnTo>
                    <a:pt x="19693" y="9534"/>
                  </a:lnTo>
                  <a:lnTo>
                    <a:pt x="20110" y="9345"/>
                  </a:lnTo>
                  <a:lnTo>
                    <a:pt x="20110" y="9345"/>
                  </a:lnTo>
                  <a:lnTo>
                    <a:pt x="20451" y="9174"/>
                  </a:lnTo>
                  <a:lnTo>
                    <a:pt x="20792" y="9004"/>
                  </a:lnTo>
                  <a:lnTo>
                    <a:pt x="21133" y="8814"/>
                  </a:lnTo>
                  <a:lnTo>
                    <a:pt x="21474" y="8606"/>
                  </a:lnTo>
                  <a:lnTo>
                    <a:pt x="21797" y="8397"/>
                  </a:lnTo>
                  <a:lnTo>
                    <a:pt x="22119" y="8170"/>
                  </a:lnTo>
                  <a:lnTo>
                    <a:pt x="22441" y="7923"/>
                  </a:lnTo>
                  <a:lnTo>
                    <a:pt x="22744" y="7677"/>
                  </a:lnTo>
                  <a:lnTo>
                    <a:pt x="23047" y="7430"/>
                  </a:lnTo>
                  <a:lnTo>
                    <a:pt x="23332" y="7165"/>
                  </a:lnTo>
                  <a:lnTo>
                    <a:pt x="23616" y="6881"/>
                  </a:lnTo>
                  <a:lnTo>
                    <a:pt x="23900" y="6597"/>
                  </a:lnTo>
                  <a:lnTo>
                    <a:pt x="24147" y="6312"/>
                  </a:lnTo>
                  <a:lnTo>
                    <a:pt x="24393" y="6009"/>
                  </a:lnTo>
                  <a:lnTo>
                    <a:pt x="24640" y="5706"/>
                  </a:lnTo>
                  <a:lnTo>
                    <a:pt x="24848" y="5402"/>
                  </a:lnTo>
                  <a:lnTo>
                    <a:pt x="24848" y="5402"/>
                  </a:lnTo>
                  <a:lnTo>
                    <a:pt x="25019" y="5118"/>
                  </a:lnTo>
                  <a:lnTo>
                    <a:pt x="25170" y="4834"/>
                  </a:lnTo>
                  <a:lnTo>
                    <a:pt x="25284" y="4531"/>
                  </a:lnTo>
                  <a:lnTo>
                    <a:pt x="25360" y="4227"/>
                  </a:lnTo>
                  <a:lnTo>
                    <a:pt x="25398" y="3924"/>
                  </a:lnTo>
                  <a:lnTo>
                    <a:pt x="25417" y="3602"/>
                  </a:lnTo>
                  <a:lnTo>
                    <a:pt x="25379" y="3299"/>
                  </a:lnTo>
                  <a:lnTo>
                    <a:pt x="25341" y="3147"/>
                  </a:lnTo>
                  <a:lnTo>
                    <a:pt x="25303" y="2995"/>
                  </a:lnTo>
                  <a:lnTo>
                    <a:pt x="25303" y="2995"/>
                  </a:lnTo>
                  <a:lnTo>
                    <a:pt x="25246" y="2844"/>
                  </a:lnTo>
                  <a:lnTo>
                    <a:pt x="25170" y="2692"/>
                  </a:lnTo>
                  <a:lnTo>
                    <a:pt x="25075" y="2559"/>
                  </a:lnTo>
                  <a:lnTo>
                    <a:pt x="24981" y="2427"/>
                  </a:lnTo>
                  <a:lnTo>
                    <a:pt x="24772" y="2180"/>
                  </a:lnTo>
                  <a:lnTo>
                    <a:pt x="24526" y="1953"/>
                  </a:lnTo>
                  <a:lnTo>
                    <a:pt x="24242" y="1725"/>
                  </a:lnTo>
                  <a:lnTo>
                    <a:pt x="23976" y="1536"/>
                  </a:lnTo>
                  <a:lnTo>
                    <a:pt x="23692" y="1365"/>
                  </a:lnTo>
                  <a:lnTo>
                    <a:pt x="23427" y="1214"/>
                  </a:lnTo>
                  <a:lnTo>
                    <a:pt x="23427" y="1214"/>
                  </a:lnTo>
                  <a:lnTo>
                    <a:pt x="23142" y="1062"/>
                  </a:lnTo>
                  <a:lnTo>
                    <a:pt x="22858" y="929"/>
                  </a:lnTo>
                  <a:lnTo>
                    <a:pt x="22574" y="816"/>
                  </a:lnTo>
                  <a:lnTo>
                    <a:pt x="22270" y="721"/>
                  </a:lnTo>
                  <a:lnTo>
                    <a:pt x="21967" y="645"/>
                  </a:lnTo>
                  <a:lnTo>
                    <a:pt x="21664" y="588"/>
                  </a:lnTo>
                  <a:lnTo>
                    <a:pt x="21342" y="531"/>
                  </a:lnTo>
                  <a:lnTo>
                    <a:pt x="21038" y="493"/>
                  </a:lnTo>
                  <a:lnTo>
                    <a:pt x="21038" y="493"/>
                  </a:lnTo>
                  <a:lnTo>
                    <a:pt x="21019" y="493"/>
                  </a:lnTo>
                  <a:lnTo>
                    <a:pt x="21019" y="493"/>
                  </a:lnTo>
                  <a:lnTo>
                    <a:pt x="20944" y="512"/>
                  </a:lnTo>
                  <a:lnTo>
                    <a:pt x="20906" y="550"/>
                  </a:lnTo>
                  <a:lnTo>
                    <a:pt x="20887" y="588"/>
                  </a:lnTo>
                  <a:lnTo>
                    <a:pt x="20868" y="664"/>
                  </a:lnTo>
                  <a:lnTo>
                    <a:pt x="20887" y="721"/>
                  </a:lnTo>
                  <a:lnTo>
                    <a:pt x="20925" y="759"/>
                  </a:lnTo>
                  <a:lnTo>
                    <a:pt x="20963" y="816"/>
                  </a:lnTo>
                  <a:lnTo>
                    <a:pt x="21038" y="835"/>
                  </a:lnTo>
                  <a:lnTo>
                    <a:pt x="21038" y="835"/>
                  </a:lnTo>
                  <a:lnTo>
                    <a:pt x="21399" y="873"/>
                  </a:lnTo>
                  <a:lnTo>
                    <a:pt x="21740" y="948"/>
                  </a:lnTo>
                  <a:lnTo>
                    <a:pt x="22100" y="1024"/>
                  </a:lnTo>
                  <a:lnTo>
                    <a:pt x="22441" y="1138"/>
                  </a:lnTo>
                  <a:lnTo>
                    <a:pt x="22763" y="1271"/>
                  </a:lnTo>
                  <a:lnTo>
                    <a:pt x="23085" y="1422"/>
                  </a:lnTo>
                  <a:lnTo>
                    <a:pt x="23408" y="1574"/>
                  </a:lnTo>
                  <a:lnTo>
                    <a:pt x="23730" y="1763"/>
                  </a:lnTo>
                  <a:lnTo>
                    <a:pt x="23730" y="1763"/>
                  </a:lnTo>
                  <a:lnTo>
                    <a:pt x="24052" y="2010"/>
                  </a:lnTo>
                  <a:lnTo>
                    <a:pt x="24374" y="2275"/>
                  </a:lnTo>
                  <a:lnTo>
                    <a:pt x="24640" y="2578"/>
                  </a:lnTo>
                  <a:lnTo>
                    <a:pt x="24772" y="2749"/>
                  </a:lnTo>
                  <a:lnTo>
                    <a:pt x="24886" y="2901"/>
                  </a:lnTo>
                  <a:lnTo>
                    <a:pt x="24886" y="2901"/>
                  </a:lnTo>
                  <a:lnTo>
                    <a:pt x="24962" y="3033"/>
                  </a:lnTo>
                  <a:lnTo>
                    <a:pt x="25019" y="3166"/>
                  </a:lnTo>
                  <a:lnTo>
                    <a:pt x="25057" y="3299"/>
                  </a:lnTo>
                  <a:lnTo>
                    <a:pt x="25094" y="3431"/>
                  </a:lnTo>
                  <a:lnTo>
                    <a:pt x="25094" y="3564"/>
                  </a:lnTo>
                  <a:lnTo>
                    <a:pt x="25094" y="3697"/>
                  </a:lnTo>
                  <a:lnTo>
                    <a:pt x="25075" y="3962"/>
                  </a:lnTo>
                  <a:lnTo>
                    <a:pt x="25019" y="4246"/>
                  </a:lnTo>
                  <a:lnTo>
                    <a:pt x="24924" y="4512"/>
                  </a:lnTo>
                  <a:lnTo>
                    <a:pt x="24810" y="4758"/>
                  </a:lnTo>
                  <a:lnTo>
                    <a:pt x="24696" y="5004"/>
                  </a:lnTo>
                  <a:lnTo>
                    <a:pt x="24696" y="5004"/>
                  </a:lnTo>
                  <a:lnTo>
                    <a:pt x="24526" y="5308"/>
                  </a:lnTo>
                  <a:lnTo>
                    <a:pt x="24336" y="5611"/>
                  </a:lnTo>
                  <a:lnTo>
                    <a:pt x="24128" y="5895"/>
                  </a:lnTo>
                  <a:lnTo>
                    <a:pt x="23900" y="6180"/>
                  </a:lnTo>
                  <a:lnTo>
                    <a:pt x="23654" y="6445"/>
                  </a:lnTo>
                  <a:lnTo>
                    <a:pt x="23389" y="6710"/>
                  </a:lnTo>
                  <a:lnTo>
                    <a:pt x="23123" y="6957"/>
                  </a:lnTo>
                  <a:lnTo>
                    <a:pt x="22839" y="7203"/>
                  </a:lnTo>
                  <a:lnTo>
                    <a:pt x="22536" y="7430"/>
                  </a:lnTo>
                  <a:lnTo>
                    <a:pt x="22251" y="7658"/>
                  </a:lnTo>
                  <a:lnTo>
                    <a:pt x="21645" y="8094"/>
                  </a:lnTo>
                  <a:lnTo>
                    <a:pt x="21019" y="8473"/>
                  </a:lnTo>
                  <a:lnTo>
                    <a:pt x="20432" y="8814"/>
                  </a:lnTo>
                  <a:lnTo>
                    <a:pt x="20432" y="8814"/>
                  </a:lnTo>
                  <a:lnTo>
                    <a:pt x="20091" y="9004"/>
                  </a:lnTo>
                  <a:lnTo>
                    <a:pt x="19750" y="9174"/>
                  </a:lnTo>
                  <a:lnTo>
                    <a:pt x="19048" y="9477"/>
                  </a:lnTo>
                  <a:lnTo>
                    <a:pt x="18328" y="9743"/>
                  </a:lnTo>
                  <a:lnTo>
                    <a:pt x="17589" y="9970"/>
                  </a:lnTo>
                  <a:lnTo>
                    <a:pt x="16850" y="10198"/>
                  </a:lnTo>
                  <a:lnTo>
                    <a:pt x="16092" y="10387"/>
                  </a:lnTo>
                  <a:lnTo>
                    <a:pt x="14594" y="10728"/>
                  </a:lnTo>
                  <a:lnTo>
                    <a:pt x="14594" y="10728"/>
                  </a:lnTo>
                  <a:lnTo>
                    <a:pt x="14196" y="10804"/>
                  </a:lnTo>
                  <a:lnTo>
                    <a:pt x="13798" y="10880"/>
                  </a:lnTo>
                  <a:lnTo>
                    <a:pt x="13400" y="10918"/>
                  </a:lnTo>
                  <a:lnTo>
                    <a:pt x="12983" y="10975"/>
                  </a:lnTo>
                  <a:lnTo>
                    <a:pt x="12168" y="11013"/>
                  </a:lnTo>
                  <a:lnTo>
                    <a:pt x="11334" y="11032"/>
                  </a:lnTo>
                  <a:lnTo>
                    <a:pt x="11334" y="11032"/>
                  </a:lnTo>
                  <a:lnTo>
                    <a:pt x="10519" y="11013"/>
                  </a:lnTo>
                  <a:lnTo>
                    <a:pt x="9704" y="10994"/>
                  </a:lnTo>
                  <a:lnTo>
                    <a:pt x="8074" y="10956"/>
                  </a:lnTo>
                  <a:lnTo>
                    <a:pt x="8074" y="10956"/>
                  </a:lnTo>
                  <a:lnTo>
                    <a:pt x="6520" y="10937"/>
                  </a:lnTo>
                  <a:lnTo>
                    <a:pt x="5743" y="10918"/>
                  </a:lnTo>
                  <a:lnTo>
                    <a:pt x="4985" y="10899"/>
                  </a:lnTo>
                  <a:lnTo>
                    <a:pt x="4985" y="10899"/>
                  </a:lnTo>
                  <a:lnTo>
                    <a:pt x="4549" y="10861"/>
                  </a:lnTo>
                  <a:lnTo>
                    <a:pt x="4132" y="10785"/>
                  </a:lnTo>
                  <a:lnTo>
                    <a:pt x="3734" y="10690"/>
                  </a:lnTo>
                  <a:lnTo>
                    <a:pt x="3336" y="10577"/>
                  </a:lnTo>
                  <a:lnTo>
                    <a:pt x="2938" y="10425"/>
                  </a:lnTo>
                  <a:lnTo>
                    <a:pt x="2540" y="10255"/>
                  </a:lnTo>
                  <a:lnTo>
                    <a:pt x="2161" y="10084"/>
                  </a:lnTo>
                  <a:lnTo>
                    <a:pt x="1782" y="9894"/>
                  </a:lnTo>
                  <a:lnTo>
                    <a:pt x="1782" y="9894"/>
                  </a:lnTo>
                  <a:lnTo>
                    <a:pt x="1384" y="9686"/>
                  </a:lnTo>
                  <a:lnTo>
                    <a:pt x="1175" y="9572"/>
                  </a:lnTo>
                  <a:lnTo>
                    <a:pt x="1005" y="9458"/>
                  </a:lnTo>
                  <a:lnTo>
                    <a:pt x="834" y="9326"/>
                  </a:lnTo>
                  <a:lnTo>
                    <a:pt x="682" y="9155"/>
                  </a:lnTo>
                  <a:lnTo>
                    <a:pt x="550" y="8985"/>
                  </a:lnTo>
                  <a:lnTo>
                    <a:pt x="455" y="8757"/>
                  </a:lnTo>
                  <a:lnTo>
                    <a:pt x="455" y="8757"/>
                  </a:lnTo>
                  <a:lnTo>
                    <a:pt x="417" y="8568"/>
                  </a:lnTo>
                  <a:lnTo>
                    <a:pt x="379" y="8359"/>
                  </a:lnTo>
                  <a:lnTo>
                    <a:pt x="379" y="8151"/>
                  </a:lnTo>
                  <a:lnTo>
                    <a:pt x="398" y="7942"/>
                  </a:lnTo>
                  <a:lnTo>
                    <a:pt x="417" y="7734"/>
                  </a:lnTo>
                  <a:lnTo>
                    <a:pt x="455" y="7525"/>
                  </a:lnTo>
                  <a:lnTo>
                    <a:pt x="550" y="7146"/>
                  </a:lnTo>
                  <a:lnTo>
                    <a:pt x="550" y="7146"/>
                  </a:lnTo>
                  <a:lnTo>
                    <a:pt x="682" y="6767"/>
                  </a:lnTo>
                  <a:lnTo>
                    <a:pt x="853" y="6426"/>
                  </a:lnTo>
                  <a:lnTo>
                    <a:pt x="1043" y="6085"/>
                  </a:lnTo>
                  <a:lnTo>
                    <a:pt x="1251" y="5763"/>
                  </a:lnTo>
                  <a:lnTo>
                    <a:pt x="1497" y="5459"/>
                  </a:lnTo>
                  <a:lnTo>
                    <a:pt x="1763" y="5156"/>
                  </a:lnTo>
                  <a:lnTo>
                    <a:pt x="2009" y="4872"/>
                  </a:lnTo>
                  <a:lnTo>
                    <a:pt x="2293" y="4606"/>
                  </a:lnTo>
                  <a:lnTo>
                    <a:pt x="2293" y="4606"/>
                  </a:lnTo>
                  <a:lnTo>
                    <a:pt x="2559" y="4341"/>
                  </a:lnTo>
                  <a:lnTo>
                    <a:pt x="2843" y="4095"/>
                  </a:lnTo>
                  <a:lnTo>
                    <a:pt x="3127" y="3867"/>
                  </a:lnTo>
                  <a:lnTo>
                    <a:pt x="3431" y="3640"/>
                  </a:lnTo>
                  <a:lnTo>
                    <a:pt x="3734" y="3412"/>
                  </a:lnTo>
                  <a:lnTo>
                    <a:pt x="4037" y="3204"/>
                  </a:lnTo>
                  <a:lnTo>
                    <a:pt x="4682" y="2825"/>
                  </a:lnTo>
                  <a:lnTo>
                    <a:pt x="5345" y="2484"/>
                  </a:lnTo>
                  <a:lnTo>
                    <a:pt x="6027" y="2161"/>
                  </a:lnTo>
                  <a:lnTo>
                    <a:pt x="6710" y="1877"/>
                  </a:lnTo>
                  <a:lnTo>
                    <a:pt x="7411" y="1631"/>
                  </a:lnTo>
                  <a:lnTo>
                    <a:pt x="7411" y="1631"/>
                  </a:lnTo>
                  <a:lnTo>
                    <a:pt x="8112" y="1384"/>
                  </a:lnTo>
                  <a:lnTo>
                    <a:pt x="8832" y="1176"/>
                  </a:lnTo>
                  <a:lnTo>
                    <a:pt x="9553" y="986"/>
                  </a:lnTo>
                  <a:lnTo>
                    <a:pt x="10273" y="797"/>
                  </a:lnTo>
                  <a:lnTo>
                    <a:pt x="10273" y="797"/>
                  </a:lnTo>
                  <a:lnTo>
                    <a:pt x="10879" y="645"/>
                  </a:lnTo>
                  <a:lnTo>
                    <a:pt x="11505" y="493"/>
                  </a:lnTo>
                  <a:lnTo>
                    <a:pt x="11827" y="418"/>
                  </a:lnTo>
                  <a:lnTo>
                    <a:pt x="12149" y="361"/>
                  </a:lnTo>
                  <a:lnTo>
                    <a:pt x="12471" y="323"/>
                  </a:lnTo>
                  <a:lnTo>
                    <a:pt x="12775" y="323"/>
                  </a:lnTo>
                  <a:lnTo>
                    <a:pt x="12775" y="323"/>
                  </a:lnTo>
                  <a:lnTo>
                    <a:pt x="13059" y="323"/>
                  </a:lnTo>
                  <a:lnTo>
                    <a:pt x="13324" y="361"/>
                  </a:lnTo>
                  <a:lnTo>
                    <a:pt x="13571" y="418"/>
                  </a:lnTo>
                  <a:lnTo>
                    <a:pt x="13836" y="512"/>
                  </a:lnTo>
                  <a:lnTo>
                    <a:pt x="13836" y="512"/>
                  </a:lnTo>
                  <a:lnTo>
                    <a:pt x="13893" y="531"/>
                  </a:lnTo>
                  <a:lnTo>
                    <a:pt x="13893" y="531"/>
                  </a:lnTo>
                  <a:lnTo>
                    <a:pt x="13950" y="512"/>
                  </a:lnTo>
                  <a:lnTo>
                    <a:pt x="14007" y="493"/>
                  </a:lnTo>
                  <a:lnTo>
                    <a:pt x="14045" y="456"/>
                  </a:lnTo>
                  <a:lnTo>
                    <a:pt x="14064" y="399"/>
                  </a:lnTo>
                  <a:lnTo>
                    <a:pt x="14082" y="361"/>
                  </a:lnTo>
                  <a:lnTo>
                    <a:pt x="14082" y="304"/>
                  </a:lnTo>
                  <a:lnTo>
                    <a:pt x="14045" y="266"/>
                  </a:lnTo>
                  <a:lnTo>
                    <a:pt x="13988" y="228"/>
                  </a:lnTo>
                  <a:lnTo>
                    <a:pt x="13988" y="228"/>
                  </a:lnTo>
                  <a:lnTo>
                    <a:pt x="13703" y="133"/>
                  </a:lnTo>
                  <a:lnTo>
                    <a:pt x="13419" y="58"/>
                  </a:lnTo>
                  <a:lnTo>
                    <a:pt x="13135" y="20"/>
                  </a:lnTo>
                  <a:lnTo>
                    <a:pt x="1285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457175" y="4377063"/>
              <a:ext cx="507050" cy="285750"/>
            </a:xfrm>
            <a:custGeom>
              <a:avLst/>
              <a:gdLst/>
              <a:ahLst/>
              <a:cxnLst/>
              <a:rect l="l" t="t" r="r" b="b"/>
              <a:pathLst>
                <a:path w="20282" h="11430" extrusionOk="0">
                  <a:moveTo>
                    <a:pt x="15524" y="1308"/>
                  </a:moveTo>
                  <a:lnTo>
                    <a:pt x="15618" y="1346"/>
                  </a:lnTo>
                  <a:lnTo>
                    <a:pt x="15808" y="1422"/>
                  </a:lnTo>
                  <a:lnTo>
                    <a:pt x="15979" y="1497"/>
                  </a:lnTo>
                  <a:lnTo>
                    <a:pt x="16073" y="1535"/>
                  </a:lnTo>
                  <a:lnTo>
                    <a:pt x="16206" y="1535"/>
                  </a:lnTo>
                  <a:lnTo>
                    <a:pt x="16396" y="1554"/>
                  </a:lnTo>
                  <a:lnTo>
                    <a:pt x="16604" y="1573"/>
                  </a:lnTo>
                  <a:lnTo>
                    <a:pt x="16794" y="1592"/>
                  </a:lnTo>
                  <a:lnTo>
                    <a:pt x="16964" y="1649"/>
                  </a:lnTo>
                  <a:lnTo>
                    <a:pt x="17154" y="1706"/>
                  </a:lnTo>
                  <a:lnTo>
                    <a:pt x="17343" y="1782"/>
                  </a:lnTo>
                  <a:lnTo>
                    <a:pt x="17514" y="1877"/>
                  </a:lnTo>
                  <a:lnTo>
                    <a:pt x="17684" y="1971"/>
                  </a:lnTo>
                  <a:lnTo>
                    <a:pt x="17609" y="2085"/>
                  </a:lnTo>
                  <a:lnTo>
                    <a:pt x="17305" y="2256"/>
                  </a:lnTo>
                  <a:lnTo>
                    <a:pt x="16964" y="2388"/>
                  </a:lnTo>
                  <a:lnTo>
                    <a:pt x="16623" y="2502"/>
                  </a:lnTo>
                  <a:lnTo>
                    <a:pt x="16263" y="2578"/>
                  </a:lnTo>
                  <a:lnTo>
                    <a:pt x="15884" y="2635"/>
                  </a:lnTo>
                  <a:lnTo>
                    <a:pt x="15524" y="2673"/>
                  </a:lnTo>
                  <a:lnTo>
                    <a:pt x="15164" y="2710"/>
                  </a:lnTo>
                  <a:lnTo>
                    <a:pt x="14822" y="2710"/>
                  </a:lnTo>
                  <a:lnTo>
                    <a:pt x="14709" y="2729"/>
                  </a:lnTo>
                  <a:lnTo>
                    <a:pt x="14424" y="2710"/>
                  </a:lnTo>
                  <a:lnTo>
                    <a:pt x="14140" y="2692"/>
                  </a:lnTo>
                  <a:lnTo>
                    <a:pt x="13856" y="2654"/>
                  </a:lnTo>
                  <a:lnTo>
                    <a:pt x="13590" y="2616"/>
                  </a:lnTo>
                  <a:lnTo>
                    <a:pt x="13306" y="2559"/>
                  </a:lnTo>
                  <a:lnTo>
                    <a:pt x="13041" y="2483"/>
                  </a:lnTo>
                  <a:lnTo>
                    <a:pt x="12510" y="2293"/>
                  </a:lnTo>
                  <a:lnTo>
                    <a:pt x="12567" y="2199"/>
                  </a:lnTo>
                  <a:lnTo>
                    <a:pt x="12624" y="2104"/>
                  </a:lnTo>
                  <a:lnTo>
                    <a:pt x="12700" y="2047"/>
                  </a:lnTo>
                  <a:lnTo>
                    <a:pt x="12775" y="1971"/>
                  </a:lnTo>
                  <a:lnTo>
                    <a:pt x="12870" y="1933"/>
                  </a:lnTo>
                  <a:lnTo>
                    <a:pt x="12965" y="1895"/>
                  </a:lnTo>
                  <a:lnTo>
                    <a:pt x="13155" y="1839"/>
                  </a:lnTo>
                  <a:lnTo>
                    <a:pt x="13363" y="1801"/>
                  </a:lnTo>
                  <a:lnTo>
                    <a:pt x="13590" y="1782"/>
                  </a:lnTo>
                  <a:lnTo>
                    <a:pt x="13799" y="1763"/>
                  </a:lnTo>
                  <a:lnTo>
                    <a:pt x="14007" y="1725"/>
                  </a:lnTo>
                  <a:lnTo>
                    <a:pt x="14178" y="1668"/>
                  </a:lnTo>
                  <a:lnTo>
                    <a:pt x="14349" y="1611"/>
                  </a:lnTo>
                  <a:lnTo>
                    <a:pt x="14690" y="1497"/>
                  </a:lnTo>
                  <a:lnTo>
                    <a:pt x="15050" y="1384"/>
                  </a:lnTo>
                  <a:lnTo>
                    <a:pt x="15220" y="1327"/>
                  </a:lnTo>
                  <a:lnTo>
                    <a:pt x="15391" y="1308"/>
                  </a:lnTo>
                  <a:close/>
                  <a:moveTo>
                    <a:pt x="17912" y="2331"/>
                  </a:moveTo>
                  <a:lnTo>
                    <a:pt x="17779" y="2881"/>
                  </a:lnTo>
                  <a:lnTo>
                    <a:pt x="17628" y="3412"/>
                  </a:lnTo>
                  <a:lnTo>
                    <a:pt x="17476" y="3942"/>
                  </a:lnTo>
                  <a:lnTo>
                    <a:pt x="17438" y="4227"/>
                  </a:lnTo>
                  <a:lnTo>
                    <a:pt x="17400" y="4511"/>
                  </a:lnTo>
                  <a:lnTo>
                    <a:pt x="17040" y="4625"/>
                  </a:lnTo>
                  <a:lnTo>
                    <a:pt x="16680" y="4776"/>
                  </a:lnTo>
                  <a:lnTo>
                    <a:pt x="15998" y="5080"/>
                  </a:lnTo>
                  <a:lnTo>
                    <a:pt x="14955" y="5572"/>
                  </a:lnTo>
                  <a:lnTo>
                    <a:pt x="14633" y="5288"/>
                  </a:lnTo>
                  <a:lnTo>
                    <a:pt x="14330" y="5061"/>
                  </a:lnTo>
                  <a:lnTo>
                    <a:pt x="14007" y="4814"/>
                  </a:lnTo>
                  <a:lnTo>
                    <a:pt x="13837" y="4720"/>
                  </a:lnTo>
                  <a:lnTo>
                    <a:pt x="13666" y="4625"/>
                  </a:lnTo>
                  <a:lnTo>
                    <a:pt x="13496" y="4549"/>
                  </a:lnTo>
                  <a:lnTo>
                    <a:pt x="13325" y="4473"/>
                  </a:lnTo>
                  <a:lnTo>
                    <a:pt x="13192" y="4454"/>
                  </a:lnTo>
                  <a:lnTo>
                    <a:pt x="13079" y="4473"/>
                  </a:lnTo>
                  <a:lnTo>
                    <a:pt x="12946" y="4492"/>
                  </a:lnTo>
                  <a:lnTo>
                    <a:pt x="12681" y="4587"/>
                  </a:lnTo>
                  <a:lnTo>
                    <a:pt x="12131" y="2938"/>
                  </a:lnTo>
                  <a:lnTo>
                    <a:pt x="12093" y="2748"/>
                  </a:lnTo>
                  <a:lnTo>
                    <a:pt x="12055" y="2521"/>
                  </a:lnTo>
                  <a:lnTo>
                    <a:pt x="12396" y="2635"/>
                  </a:lnTo>
                  <a:lnTo>
                    <a:pt x="12643" y="2710"/>
                  </a:lnTo>
                  <a:lnTo>
                    <a:pt x="12927" y="2805"/>
                  </a:lnTo>
                  <a:lnTo>
                    <a:pt x="13192" y="2862"/>
                  </a:lnTo>
                  <a:lnTo>
                    <a:pt x="13458" y="2919"/>
                  </a:lnTo>
                  <a:lnTo>
                    <a:pt x="13742" y="2976"/>
                  </a:lnTo>
                  <a:lnTo>
                    <a:pt x="14311" y="3033"/>
                  </a:lnTo>
                  <a:lnTo>
                    <a:pt x="14860" y="3052"/>
                  </a:lnTo>
                  <a:lnTo>
                    <a:pt x="15107" y="3052"/>
                  </a:lnTo>
                  <a:lnTo>
                    <a:pt x="15372" y="3033"/>
                  </a:lnTo>
                  <a:lnTo>
                    <a:pt x="15694" y="3014"/>
                  </a:lnTo>
                  <a:lnTo>
                    <a:pt x="16073" y="2957"/>
                  </a:lnTo>
                  <a:lnTo>
                    <a:pt x="16471" y="2881"/>
                  </a:lnTo>
                  <a:lnTo>
                    <a:pt x="16869" y="2805"/>
                  </a:lnTo>
                  <a:lnTo>
                    <a:pt x="17248" y="2673"/>
                  </a:lnTo>
                  <a:lnTo>
                    <a:pt x="17419" y="2597"/>
                  </a:lnTo>
                  <a:lnTo>
                    <a:pt x="17609" y="2521"/>
                  </a:lnTo>
                  <a:lnTo>
                    <a:pt x="17760" y="2426"/>
                  </a:lnTo>
                  <a:lnTo>
                    <a:pt x="17912" y="2331"/>
                  </a:lnTo>
                  <a:close/>
                  <a:moveTo>
                    <a:pt x="19314" y="5137"/>
                  </a:moveTo>
                  <a:lnTo>
                    <a:pt x="19333" y="5250"/>
                  </a:lnTo>
                  <a:lnTo>
                    <a:pt x="19333" y="5383"/>
                  </a:lnTo>
                  <a:lnTo>
                    <a:pt x="19314" y="5516"/>
                  </a:lnTo>
                  <a:lnTo>
                    <a:pt x="19276" y="5648"/>
                  </a:lnTo>
                  <a:lnTo>
                    <a:pt x="19258" y="5705"/>
                  </a:lnTo>
                  <a:lnTo>
                    <a:pt x="19276" y="5743"/>
                  </a:lnTo>
                  <a:lnTo>
                    <a:pt x="19295" y="5781"/>
                  </a:lnTo>
                  <a:lnTo>
                    <a:pt x="19333" y="5819"/>
                  </a:lnTo>
                  <a:lnTo>
                    <a:pt x="19030" y="5819"/>
                  </a:lnTo>
                  <a:lnTo>
                    <a:pt x="18120" y="5838"/>
                  </a:lnTo>
                  <a:lnTo>
                    <a:pt x="17665" y="5857"/>
                  </a:lnTo>
                  <a:lnTo>
                    <a:pt x="17192" y="5895"/>
                  </a:lnTo>
                  <a:lnTo>
                    <a:pt x="17192" y="5895"/>
                  </a:lnTo>
                  <a:lnTo>
                    <a:pt x="17722" y="5686"/>
                  </a:lnTo>
                  <a:lnTo>
                    <a:pt x="18253" y="5497"/>
                  </a:lnTo>
                  <a:lnTo>
                    <a:pt x="18784" y="5307"/>
                  </a:lnTo>
                  <a:lnTo>
                    <a:pt x="19314" y="5137"/>
                  </a:lnTo>
                  <a:close/>
                  <a:moveTo>
                    <a:pt x="18878" y="4625"/>
                  </a:moveTo>
                  <a:lnTo>
                    <a:pt x="19030" y="4663"/>
                  </a:lnTo>
                  <a:lnTo>
                    <a:pt x="19144" y="4720"/>
                  </a:lnTo>
                  <a:lnTo>
                    <a:pt x="19239" y="4795"/>
                  </a:lnTo>
                  <a:lnTo>
                    <a:pt x="18310" y="5118"/>
                  </a:lnTo>
                  <a:lnTo>
                    <a:pt x="17400" y="5459"/>
                  </a:lnTo>
                  <a:lnTo>
                    <a:pt x="16490" y="5819"/>
                  </a:lnTo>
                  <a:lnTo>
                    <a:pt x="15618" y="6236"/>
                  </a:lnTo>
                  <a:lnTo>
                    <a:pt x="15429" y="6027"/>
                  </a:lnTo>
                  <a:lnTo>
                    <a:pt x="15220" y="5800"/>
                  </a:lnTo>
                  <a:lnTo>
                    <a:pt x="15637" y="5610"/>
                  </a:lnTo>
                  <a:lnTo>
                    <a:pt x="16206" y="5364"/>
                  </a:lnTo>
                  <a:lnTo>
                    <a:pt x="16850" y="5099"/>
                  </a:lnTo>
                  <a:lnTo>
                    <a:pt x="17192" y="4966"/>
                  </a:lnTo>
                  <a:lnTo>
                    <a:pt x="17533" y="4852"/>
                  </a:lnTo>
                  <a:lnTo>
                    <a:pt x="17609" y="4852"/>
                  </a:lnTo>
                  <a:lnTo>
                    <a:pt x="17646" y="4814"/>
                  </a:lnTo>
                  <a:lnTo>
                    <a:pt x="17950" y="4738"/>
                  </a:lnTo>
                  <a:lnTo>
                    <a:pt x="18215" y="4682"/>
                  </a:lnTo>
                  <a:lnTo>
                    <a:pt x="18480" y="4625"/>
                  </a:lnTo>
                  <a:close/>
                  <a:moveTo>
                    <a:pt x="10368" y="3923"/>
                  </a:moveTo>
                  <a:lnTo>
                    <a:pt x="10539" y="3980"/>
                  </a:lnTo>
                  <a:lnTo>
                    <a:pt x="10691" y="4056"/>
                  </a:lnTo>
                  <a:lnTo>
                    <a:pt x="10804" y="4132"/>
                  </a:lnTo>
                  <a:lnTo>
                    <a:pt x="10880" y="4208"/>
                  </a:lnTo>
                  <a:lnTo>
                    <a:pt x="10918" y="4284"/>
                  </a:lnTo>
                  <a:lnTo>
                    <a:pt x="10918" y="4340"/>
                  </a:lnTo>
                  <a:lnTo>
                    <a:pt x="10899" y="4397"/>
                  </a:lnTo>
                  <a:lnTo>
                    <a:pt x="10842" y="4454"/>
                  </a:lnTo>
                  <a:lnTo>
                    <a:pt x="10766" y="4511"/>
                  </a:lnTo>
                  <a:lnTo>
                    <a:pt x="10577" y="4606"/>
                  </a:lnTo>
                  <a:lnTo>
                    <a:pt x="10349" y="4682"/>
                  </a:lnTo>
                  <a:lnTo>
                    <a:pt x="9932" y="4795"/>
                  </a:lnTo>
                  <a:lnTo>
                    <a:pt x="9080" y="5004"/>
                  </a:lnTo>
                  <a:lnTo>
                    <a:pt x="8227" y="5174"/>
                  </a:lnTo>
                  <a:lnTo>
                    <a:pt x="6502" y="5497"/>
                  </a:lnTo>
                  <a:lnTo>
                    <a:pt x="6142" y="5591"/>
                  </a:lnTo>
                  <a:lnTo>
                    <a:pt x="5820" y="5686"/>
                  </a:lnTo>
                  <a:lnTo>
                    <a:pt x="5497" y="5819"/>
                  </a:lnTo>
                  <a:lnTo>
                    <a:pt x="5175" y="5970"/>
                  </a:lnTo>
                  <a:lnTo>
                    <a:pt x="4872" y="6160"/>
                  </a:lnTo>
                  <a:lnTo>
                    <a:pt x="4644" y="6293"/>
                  </a:lnTo>
                  <a:lnTo>
                    <a:pt x="4550" y="6331"/>
                  </a:lnTo>
                  <a:lnTo>
                    <a:pt x="4436" y="6350"/>
                  </a:lnTo>
                  <a:lnTo>
                    <a:pt x="4417" y="6331"/>
                  </a:lnTo>
                  <a:lnTo>
                    <a:pt x="4360" y="6331"/>
                  </a:lnTo>
                  <a:lnTo>
                    <a:pt x="4303" y="6293"/>
                  </a:lnTo>
                  <a:lnTo>
                    <a:pt x="4284" y="6255"/>
                  </a:lnTo>
                  <a:lnTo>
                    <a:pt x="4246" y="6198"/>
                  </a:lnTo>
                  <a:lnTo>
                    <a:pt x="4190" y="6065"/>
                  </a:lnTo>
                  <a:lnTo>
                    <a:pt x="4133" y="5933"/>
                  </a:lnTo>
                  <a:lnTo>
                    <a:pt x="3962" y="5686"/>
                  </a:lnTo>
                  <a:lnTo>
                    <a:pt x="3943" y="5648"/>
                  </a:lnTo>
                  <a:lnTo>
                    <a:pt x="3905" y="5629"/>
                  </a:lnTo>
                  <a:lnTo>
                    <a:pt x="3829" y="5610"/>
                  </a:lnTo>
                  <a:lnTo>
                    <a:pt x="3810" y="5610"/>
                  </a:lnTo>
                  <a:lnTo>
                    <a:pt x="4133" y="5421"/>
                  </a:lnTo>
                  <a:lnTo>
                    <a:pt x="4474" y="5231"/>
                  </a:lnTo>
                  <a:lnTo>
                    <a:pt x="4474" y="5307"/>
                  </a:lnTo>
                  <a:lnTo>
                    <a:pt x="4493" y="5364"/>
                  </a:lnTo>
                  <a:lnTo>
                    <a:pt x="4550" y="5421"/>
                  </a:lnTo>
                  <a:lnTo>
                    <a:pt x="4625" y="5440"/>
                  </a:lnTo>
                  <a:lnTo>
                    <a:pt x="4663" y="5421"/>
                  </a:lnTo>
                  <a:lnTo>
                    <a:pt x="5592" y="5212"/>
                  </a:lnTo>
                  <a:lnTo>
                    <a:pt x="6502" y="4985"/>
                  </a:lnTo>
                  <a:lnTo>
                    <a:pt x="7412" y="4738"/>
                  </a:lnTo>
                  <a:lnTo>
                    <a:pt x="8321" y="4473"/>
                  </a:lnTo>
                  <a:lnTo>
                    <a:pt x="8719" y="4322"/>
                  </a:lnTo>
                  <a:lnTo>
                    <a:pt x="9212" y="4132"/>
                  </a:lnTo>
                  <a:lnTo>
                    <a:pt x="9459" y="4056"/>
                  </a:lnTo>
                  <a:lnTo>
                    <a:pt x="9705" y="3980"/>
                  </a:lnTo>
                  <a:lnTo>
                    <a:pt x="9951" y="3923"/>
                  </a:lnTo>
                  <a:close/>
                  <a:moveTo>
                    <a:pt x="19921" y="6141"/>
                  </a:moveTo>
                  <a:lnTo>
                    <a:pt x="19921" y="6842"/>
                  </a:lnTo>
                  <a:lnTo>
                    <a:pt x="19352" y="6842"/>
                  </a:lnTo>
                  <a:lnTo>
                    <a:pt x="18954" y="6899"/>
                  </a:lnTo>
                  <a:lnTo>
                    <a:pt x="18556" y="6956"/>
                  </a:lnTo>
                  <a:lnTo>
                    <a:pt x="18158" y="7032"/>
                  </a:lnTo>
                  <a:lnTo>
                    <a:pt x="17362" y="7184"/>
                  </a:lnTo>
                  <a:lnTo>
                    <a:pt x="16964" y="7240"/>
                  </a:lnTo>
                  <a:lnTo>
                    <a:pt x="16566" y="7297"/>
                  </a:lnTo>
                  <a:lnTo>
                    <a:pt x="16509" y="7297"/>
                  </a:lnTo>
                  <a:lnTo>
                    <a:pt x="16471" y="7316"/>
                  </a:lnTo>
                  <a:lnTo>
                    <a:pt x="16433" y="7392"/>
                  </a:lnTo>
                  <a:lnTo>
                    <a:pt x="16130" y="6937"/>
                  </a:lnTo>
                  <a:lnTo>
                    <a:pt x="15827" y="6501"/>
                  </a:lnTo>
                  <a:lnTo>
                    <a:pt x="16035" y="6406"/>
                  </a:lnTo>
                  <a:lnTo>
                    <a:pt x="16111" y="6406"/>
                  </a:lnTo>
                  <a:lnTo>
                    <a:pt x="16452" y="6331"/>
                  </a:lnTo>
                  <a:lnTo>
                    <a:pt x="16813" y="6274"/>
                  </a:lnTo>
                  <a:lnTo>
                    <a:pt x="17154" y="6217"/>
                  </a:lnTo>
                  <a:lnTo>
                    <a:pt x="17514" y="6198"/>
                  </a:lnTo>
                  <a:lnTo>
                    <a:pt x="18253" y="6160"/>
                  </a:lnTo>
                  <a:lnTo>
                    <a:pt x="18973" y="6141"/>
                  </a:lnTo>
                  <a:close/>
                  <a:moveTo>
                    <a:pt x="11259" y="5099"/>
                  </a:moveTo>
                  <a:lnTo>
                    <a:pt x="11430" y="5231"/>
                  </a:lnTo>
                  <a:lnTo>
                    <a:pt x="11619" y="5345"/>
                  </a:lnTo>
                  <a:lnTo>
                    <a:pt x="11828" y="5440"/>
                  </a:lnTo>
                  <a:lnTo>
                    <a:pt x="12055" y="5516"/>
                  </a:lnTo>
                  <a:lnTo>
                    <a:pt x="12510" y="5648"/>
                  </a:lnTo>
                  <a:lnTo>
                    <a:pt x="12719" y="5724"/>
                  </a:lnTo>
                  <a:lnTo>
                    <a:pt x="12908" y="5800"/>
                  </a:lnTo>
                  <a:lnTo>
                    <a:pt x="13211" y="5952"/>
                  </a:lnTo>
                  <a:lnTo>
                    <a:pt x="13496" y="6103"/>
                  </a:lnTo>
                  <a:lnTo>
                    <a:pt x="13780" y="6274"/>
                  </a:lnTo>
                  <a:lnTo>
                    <a:pt x="14045" y="6463"/>
                  </a:lnTo>
                  <a:lnTo>
                    <a:pt x="14311" y="6672"/>
                  </a:lnTo>
                  <a:lnTo>
                    <a:pt x="14557" y="6880"/>
                  </a:lnTo>
                  <a:lnTo>
                    <a:pt x="14785" y="7127"/>
                  </a:lnTo>
                  <a:lnTo>
                    <a:pt x="15012" y="7354"/>
                  </a:lnTo>
                  <a:lnTo>
                    <a:pt x="14709" y="7411"/>
                  </a:lnTo>
                  <a:lnTo>
                    <a:pt x="14405" y="7468"/>
                  </a:lnTo>
                  <a:lnTo>
                    <a:pt x="14121" y="7563"/>
                  </a:lnTo>
                  <a:lnTo>
                    <a:pt x="13837" y="7657"/>
                  </a:lnTo>
                  <a:lnTo>
                    <a:pt x="13799" y="7695"/>
                  </a:lnTo>
                  <a:lnTo>
                    <a:pt x="13761" y="7714"/>
                  </a:lnTo>
                  <a:lnTo>
                    <a:pt x="13534" y="7506"/>
                  </a:lnTo>
                  <a:lnTo>
                    <a:pt x="13249" y="7316"/>
                  </a:lnTo>
                  <a:lnTo>
                    <a:pt x="12965" y="7146"/>
                  </a:lnTo>
                  <a:lnTo>
                    <a:pt x="12662" y="6994"/>
                  </a:lnTo>
                  <a:lnTo>
                    <a:pt x="12358" y="6861"/>
                  </a:lnTo>
                  <a:lnTo>
                    <a:pt x="12036" y="6748"/>
                  </a:lnTo>
                  <a:lnTo>
                    <a:pt x="11430" y="6539"/>
                  </a:lnTo>
                  <a:lnTo>
                    <a:pt x="11127" y="6463"/>
                  </a:lnTo>
                  <a:lnTo>
                    <a:pt x="10823" y="6368"/>
                  </a:lnTo>
                  <a:lnTo>
                    <a:pt x="10501" y="6312"/>
                  </a:lnTo>
                  <a:lnTo>
                    <a:pt x="10198" y="6255"/>
                  </a:lnTo>
                  <a:lnTo>
                    <a:pt x="9876" y="6217"/>
                  </a:lnTo>
                  <a:lnTo>
                    <a:pt x="9553" y="6179"/>
                  </a:lnTo>
                  <a:lnTo>
                    <a:pt x="9250" y="6179"/>
                  </a:lnTo>
                  <a:lnTo>
                    <a:pt x="8928" y="6160"/>
                  </a:lnTo>
                  <a:lnTo>
                    <a:pt x="8833" y="6160"/>
                  </a:lnTo>
                  <a:lnTo>
                    <a:pt x="9023" y="6122"/>
                  </a:lnTo>
                  <a:lnTo>
                    <a:pt x="9686" y="6027"/>
                  </a:lnTo>
                  <a:lnTo>
                    <a:pt x="10027" y="5970"/>
                  </a:lnTo>
                  <a:lnTo>
                    <a:pt x="10330" y="5895"/>
                  </a:lnTo>
                  <a:lnTo>
                    <a:pt x="10482" y="5838"/>
                  </a:lnTo>
                  <a:lnTo>
                    <a:pt x="10634" y="5781"/>
                  </a:lnTo>
                  <a:lnTo>
                    <a:pt x="10766" y="5705"/>
                  </a:lnTo>
                  <a:lnTo>
                    <a:pt x="10880" y="5610"/>
                  </a:lnTo>
                  <a:lnTo>
                    <a:pt x="10994" y="5516"/>
                  </a:lnTo>
                  <a:lnTo>
                    <a:pt x="11108" y="5402"/>
                  </a:lnTo>
                  <a:lnTo>
                    <a:pt x="11183" y="5250"/>
                  </a:lnTo>
                  <a:lnTo>
                    <a:pt x="11259" y="5099"/>
                  </a:lnTo>
                  <a:close/>
                  <a:moveTo>
                    <a:pt x="5289" y="3905"/>
                  </a:moveTo>
                  <a:lnTo>
                    <a:pt x="5346" y="3942"/>
                  </a:lnTo>
                  <a:lnTo>
                    <a:pt x="5403" y="3961"/>
                  </a:lnTo>
                  <a:lnTo>
                    <a:pt x="5440" y="4018"/>
                  </a:lnTo>
                  <a:lnTo>
                    <a:pt x="5516" y="4132"/>
                  </a:lnTo>
                  <a:lnTo>
                    <a:pt x="5554" y="4284"/>
                  </a:lnTo>
                  <a:lnTo>
                    <a:pt x="5592" y="4454"/>
                  </a:lnTo>
                  <a:lnTo>
                    <a:pt x="5611" y="4606"/>
                  </a:lnTo>
                  <a:lnTo>
                    <a:pt x="5630" y="4871"/>
                  </a:lnTo>
                  <a:lnTo>
                    <a:pt x="4815" y="5061"/>
                  </a:lnTo>
                  <a:lnTo>
                    <a:pt x="4967" y="4985"/>
                  </a:lnTo>
                  <a:lnTo>
                    <a:pt x="5024" y="4947"/>
                  </a:lnTo>
                  <a:lnTo>
                    <a:pt x="5042" y="4890"/>
                  </a:lnTo>
                  <a:lnTo>
                    <a:pt x="5061" y="4852"/>
                  </a:lnTo>
                  <a:lnTo>
                    <a:pt x="5042" y="4795"/>
                  </a:lnTo>
                  <a:lnTo>
                    <a:pt x="5024" y="4757"/>
                  </a:lnTo>
                  <a:lnTo>
                    <a:pt x="4986" y="4720"/>
                  </a:lnTo>
                  <a:lnTo>
                    <a:pt x="4929" y="4682"/>
                  </a:lnTo>
                  <a:lnTo>
                    <a:pt x="4872" y="4682"/>
                  </a:lnTo>
                  <a:lnTo>
                    <a:pt x="4796" y="4701"/>
                  </a:lnTo>
                  <a:lnTo>
                    <a:pt x="4474" y="4852"/>
                  </a:lnTo>
                  <a:lnTo>
                    <a:pt x="4171" y="5023"/>
                  </a:lnTo>
                  <a:lnTo>
                    <a:pt x="3848" y="5193"/>
                  </a:lnTo>
                  <a:lnTo>
                    <a:pt x="3545" y="5383"/>
                  </a:lnTo>
                  <a:lnTo>
                    <a:pt x="3261" y="5591"/>
                  </a:lnTo>
                  <a:lnTo>
                    <a:pt x="2977" y="5800"/>
                  </a:lnTo>
                  <a:lnTo>
                    <a:pt x="2692" y="6027"/>
                  </a:lnTo>
                  <a:lnTo>
                    <a:pt x="2427" y="6255"/>
                  </a:lnTo>
                  <a:lnTo>
                    <a:pt x="2180" y="6482"/>
                  </a:lnTo>
                  <a:lnTo>
                    <a:pt x="1953" y="6729"/>
                  </a:lnTo>
                  <a:lnTo>
                    <a:pt x="1745" y="6975"/>
                  </a:lnTo>
                  <a:lnTo>
                    <a:pt x="1536" y="7240"/>
                  </a:lnTo>
                  <a:lnTo>
                    <a:pt x="1441" y="7373"/>
                  </a:lnTo>
                  <a:lnTo>
                    <a:pt x="1347" y="7525"/>
                  </a:lnTo>
                  <a:lnTo>
                    <a:pt x="1271" y="7600"/>
                  </a:lnTo>
                  <a:lnTo>
                    <a:pt x="1214" y="7657"/>
                  </a:lnTo>
                  <a:lnTo>
                    <a:pt x="1138" y="7714"/>
                  </a:lnTo>
                  <a:lnTo>
                    <a:pt x="1062" y="7733"/>
                  </a:lnTo>
                  <a:lnTo>
                    <a:pt x="1005" y="7714"/>
                  </a:lnTo>
                  <a:lnTo>
                    <a:pt x="361" y="7563"/>
                  </a:lnTo>
                  <a:lnTo>
                    <a:pt x="437" y="7373"/>
                  </a:lnTo>
                  <a:lnTo>
                    <a:pt x="532" y="7184"/>
                  </a:lnTo>
                  <a:lnTo>
                    <a:pt x="626" y="7013"/>
                  </a:lnTo>
                  <a:lnTo>
                    <a:pt x="759" y="6842"/>
                  </a:lnTo>
                  <a:lnTo>
                    <a:pt x="911" y="6672"/>
                  </a:lnTo>
                  <a:lnTo>
                    <a:pt x="1062" y="6520"/>
                  </a:lnTo>
                  <a:lnTo>
                    <a:pt x="1384" y="6236"/>
                  </a:lnTo>
                  <a:lnTo>
                    <a:pt x="1745" y="5970"/>
                  </a:lnTo>
                  <a:lnTo>
                    <a:pt x="2124" y="5705"/>
                  </a:lnTo>
                  <a:lnTo>
                    <a:pt x="2806" y="5250"/>
                  </a:lnTo>
                  <a:lnTo>
                    <a:pt x="3412" y="4833"/>
                  </a:lnTo>
                  <a:lnTo>
                    <a:pt x="4057" y="4435"/>
                  </a:lnTo>
                  <a:lnTo>
                    <a:pt x="4284" y="4284"/>
                  </a:lnTo>
                  <a:lnTo>
                    <a:pt x="4531" y="4170"/>
                  </a:lnTo>
                  <a:lnTo>
                    <a:pt x="4777" y="4056"/>
                  </a:lnTo>
                  <a:lnTo>
                    <a:pt x="5024" y="3942"/>
                  </a:lnTo>
                  <a:lnTo>
                    <a:pt x="5118" y="3905"/>
                  </a:lnTo>
                  <a:close/>
                  <a:moveTo>
                    <a:pt x="7033" y="6937"/>
                  </a:moveTo>
                  <a:lnTo>
                    <a:pt x="7829" y="7070"/>
                  </a:lnTo>
                  <a:lnTo>
                    <a:pt x="8606" y="7240"/>
                  </a:lnTo>
                  <a:lnTo>
                    <a:pt x="9383" y="7430"/>
                  </a:lnTo>
                  <a:lnTo>
                    <a:pt x="10141" y="7657"/>
                  </a:lnTo>
                  <a:lnTo>
                    <a:pt x="9932" y="7733"/>
                  </a:lnTo>
                  <a:lnTo>
                    <a:pt x="9743" y="7809"/>
                  </a:lnTo>
                  <a:lnTo>
                    <a:pt x="9610" y="7847"/>
                  </a:lnTo>
                  <a:lnTo>
                    <a:pt x="9553" y="7809"/>
                  </a:lnTo>
                  <a:lnTo>
                    <a:pt x="9440" y="7809"/>
                  </a:lnTo>
                  <a:lnTo>
                    <a:pt x="9402" y="7828"/>
                  </a:lnTo>
                  <a:lnTo>
                    <a:pt x="9345" y="7771"/>
                  </a:lnTo>
                  <a:lnTo>
                    <a:pt x="9307" y="7733"/>
                  </a:lnTo>
                  <a:lnTo>
                    <a:pt x="9250" y="7733"/>
                  </a:lnTo>
                  <a:lnTo>
                    <a:pt x="9174" y="7752"/>
                  </a:lnTo>
                  <a:lnTo>
                    <a:pt x="9136" y="7714"/>
                  </a:lnTo>
                  <a:lnTo>
                    <a:pt x="9080" y="7714"/>
                  </a:lnTo>
                  <a:lnTo>
                    <a:pt x="8795" y="7676"/>
                  </a:lnTo>
                  <a:lnTo>
                    <a:pt x="8549" y="7676"/>
                  </a:lnTo>
                  <a:lnTo>
                    <a:pt x="8302" y="7695"/>
                  </a:lnTo>
                  <a:lnTo>
                    <a:pt x="8246" y="7657"/>
                  </a:lnTo>
                  <a:lnTo>
                    <a:pt x="8170" y="7657"/>
                  </a:lnTo>
                  <a:lnTo>
                    <a:pt x="7393" y="7790"/>
                  </a:lnTo>
                  <a:lnTo>
                    <a:pt x="6635" y="7942"/>
                  </a:lnTo>
                  <a:lnTo>
                    <a:pt x="6616" y="7923"/>
                  </a:lnTo>
                  <a:lnTo>
                    <a:pt x="6521" y="7885"/>
                  </a:lnTo>
                  <a:lnTo>
                    <a:pt x="5933" y="7885"/>
                  </a:lnTo>
                  <a:lnTo>
                    <a:pt x="6976" y="6994"/>
                  </a:lnTo>
                  <a:lnTo>
                    <a:pt x="7033" y="6937"/>
                  </a:lnTo>
                  <a:close/>
                  <a:moveTo>
                    <a:pt x="19921" y="7165"/>
                  </a:moveTo>
                  <a:lnTo>
                    <a:pt x="19883" y="7354"/>
                  </a:lnTo>
                  <a:lnTo>
                    <a:pt x="19845" y="7430"/>
                  </a:lnTo>
                  <a:lnTo>
                    <a:pt x="19807" y="7506"/>
                  </a:lnTo>
                  <a:lnTo>
                    <a:pt x="19750" y="7544"/>
                  </a:lnTo>
                  <a:lnTo>
                    <a:pt x="19675" y="7582"/>
                  </a:lnTo>
                  <a:lnTo>
                    <a:pt x="19580" y="7619"/>
                  </a:lnTo>
                  <a:lnTo>
                    <a:pt x="19447" y="7638"/>
                  </a:lnTo>
                  <a:lnTo>
                    <a:pt x="19087" y="7695"/>
                  </a:lnTo>
                  <a:lnTo>
                    <a:pt x="18708" y="7771"/>
                  </a:lnTo>
                  <a:lnTo>
                    <a:pt x="16869" y="8150"/>
                  </a:lnTo>
                  <a:lnTo>
                    <a:pt x="16566" y="7619"/>
                  </a:lnTo>
                  <a:lnTo>
                    <a:pt x="16964" y="7582"/>
                  </a:lnTo>
                  <a:lnTo>
                    <a:pt x="17362" y="7506"/>
                  </a:lnTo>
                  <a:lnTo>
                    <a:pt x="18158" y="7354"/>
                  </a:lnTo>
                  <a:lnTo>
                    <a:pt x="18556" y="7278"/>
                  </a:lnTo>
                  <a:lnTo>
                    <a:pt x="18973" y="7221"/>
                  </a:lnTo>
                  <a:lnTo>
                    <a:pt x="19371" y="7184"/>
                  </a:lnTo>
                  <a:lnTo>
                    <a:pt x="19769" y="7165"/>
                  </a:lnTo>
                  <a:close/>
                  <a:moveTo>
                    <a:pt x="6578" y="6918"/>
                  </a:moveTo>
                  <a:lnTo>
                    <a:pt x="5649" y="7695"/>
                  </a:lnTo>
                  <a:lnTo>
                    <a:pt x="5611" y="7733"/>
                  </a:lnTo>
                  <a:lnTo>
                    <a:pt x="5592" y="7771"/>
                  </a:lnTo>
                  <a:lnTo>
                    <a:pt x="5592" y="7847"/>
                  </a:lnTo>
                  <a:lnTo>
                    <a:pt x="4398" y="8169"/>
                  </a:lnTo>
                  <a:lnTo>
                    <a:pt x="4493" y="8055"/>
                  </a:lnTo>
                  <a:lnTo>
                    <a:pt x="4607" y="7942"/>
                  </a:lnTo>
                  <a:lnTo>
                    <a:pt x="4834" y="7733"/>
                  </a:lnTo>
                  <a:lnTo>
                    <a:pt x="5099" y="7563"/>
                  </a:lnTo>
                  <a:lnTo>
                    <a:pt x="5384" y="7392"/>
                  </a:lnTo>
                  <a:lnTo>
                    <a:pt x="5687" y="7259"/>
                  </a:lnTo>
                  <a:lnTo>
                    <a:pt x="5990" y="7127"/>
                  </a:lnTo>
                  <a:lnTo>
                    <a:pt x="6578" y="6918"/>
                  </a:lnTo>
                  <a:close/>
                  <a:moveTo>
                    <a:pt x="3678" y="5705"/>
                  </a:moveTo>
                  <a:lnTo>
                    <a:pt x="3659" y="5781"/>
                  </a:lnTo>
                  <a:lnTo>
                    <a:pt x="3678" y="5857"/>
                  </a:lnTo>
                  <a:lnTo>
                    <a:pt x="3735" y="5952"/>
                  </a:lnTo>
                  <a:lnTo>
                    <a:pt x="3792" y="6084"/>
                  </a:lnTo>
                  <a:lnTo>
                    <a:pt x="3905" y="6350"/>
                  </a:lnTo>
                  <a:lnTo>
                    <a:pt x="3735" y="6425"/>
                  </a:lnTo>
                  <a:lnTo>
                    <a:pt x="3583" y="6520"/>
                  </a:lnTo>
                  <a:lnTo>
                    <a:pt x="3450" y="6634"/>
                  </a:lnTo>
                  <a:lnTo>
                    <a:pt x="3318" y="6748"/>
                  </a:lnTo>
                  <a:lnTo>
                    <a:pt x="3052" y="7032"/>
                  </a:lnTo>
                  <a:lnTo>
                    <a:pt x="2825" y="7278"/>
                  </a:lnTo>
                  <a:lnTo>
                    <a:pt x="2560" y="7563"/>
                  </a:lnTo>
                  <a:lnTo>
                    <a:pt x="2332" y="7866"/>
                  </a:lnTo>
                  <a:lnTo>
                    <a:pt x="1858" y="8472"/>
                  </a:lnTo>
                  <a:lnTo>
                    <a:pt x="1839" y="8321"/>
                  </a:lnTo>
                  <a:lnTo>
                    <a:pt x="1782" y="8169"/>
                  </a:lnTo>
                  <a:lnTo>
                    <a:pt x="1707" y="7999"/>
                  </a:lnTo>
                  <a:lnTo>
                    <a:pt x="1631" y="7866"/>
                  </a:lnTo>
                  <a:lnTo>
                    <a:pt x="1593" y="7809"/>
                  </a:lnTo>
                  <a:lnTo>
                    <a:pt x="1536" y="7790"/>
                  </a:lnTo>
                  <a:lnTo>
                    <a:pt x="1764" y="7487"/>
                  </a:lnTo>
                  <a:lnTo>
                    <a:pt x="2010" y="7202"/>
                  </a:lnTo>
                  <a:lnTo>
                    <a:pt x="2256" y="6918"/>
                  </a:lnTo>
                  <a:lnTo>
                    <a:pt x="2522" y="6653"/>
                  </a:lnTo>
                  <a:lnTo>
                    <a:pt x="2787" y="6406"/>
                  </a:lnTo>
                  <a:lnTo>
                    <a:pt x="3071" y="6160"/>
                  </a:lnTo>
                  <a:lnTo>
                    <a:pt x="3375" y="5933"/>
                  </a:lnTo>
                  <a:lnTo>
                    <a:pt x="3678" y="5705"/>
                  </a:lnTo>
                  <a:close/>
                  <a:moveTo>
                    <a:pt x="15088" y="7695"/>
                  </a:moveTo>
                  <a:lnTo>
                    <a:pt x="15069" y="7885"/>
                  </a:lnTo>
                  <a:lnTo>
                    <a:pt x="15031" y="8074"/>
                  </a:lnTo>
                  <a:lnTo>
                    <a:pt x="14993" y="8264"/>
                  </a:lnTo>
                  <a:lnTo>
                    <a:pt x="14936" y="8434"/>
                  </a:lnTo>
                  <a:lnTo>
                    <a:pt x="14159" y="8586"/>
                  </a:lnTo>
                  <a:lnTo>
                    <a:pt x="14159" y="8586"/>
                  </a:lnTo>
                  <a:lnTo>
                    <a:pt x="14197" y="8548"/>
                  </a:lnTo>
                  <a:lnTo>
                    <a:pt x="14216" y="8491"/>
                  </a:lnTo>
                  <a:lnTo>
                    <a:pt x="14235" y="8453"/>
                  </a:lnTo>
                  <a:lnTo>
                    <a:pt x="14235" y="8397"/>
                  </a:lnTo>
                  <a:lnTo>
                    <a:pt x="14121" y="8169"/>
                  </a:lnTo>
                  <a:lnTo>
                    <a:pt x="13970" y="7961"/>
                  </a:lnTo>
                  <a:lnTo>
                    <a:pt x="13988" y="7961"/>
                  </a:lnTo>
                  <a:lnTo>
                    <a:pt x="14273" y="7847"/>
                  </a:lnTo>
                  <a:lnTo>
                    <a:pt x="14538" y="7771"/>
                  </a:lnTo>
                  <a:lnTo>
                    <a:pt x="14803" y="7714"/>
                  </a:lnTo>
                  <a:lnTo>
                    <a:pt x="15088" y="7695"/>
                  </a:lnTo>
                  <a:close/>
                  <a:moveTo>
                    <a:pt x="7506" y="8112"/>
                  </a:moveTo>
                  <a:lnTo>
                    <a:pt x="7431" y="8169"/>
                  </a:lnTo>
                  <a:lnTo>
                    <a:pt x="7108" y="8415"/>
                  </a:lnTo>
                  <a:lnTo>
                    <a:pt x="6786" y="8624"/>
                  </a:lnTo>
                  <a:lnTo>
                    <a:pt x="6786" y="8453"/>
                  </a:lnTo>
                  <a:lnTo>
                    <a:pt x="6786" y="8264"/>
                  </a:lnTo>
                  <a:lnTo>
                    <a:pt x="7506" y="8112"/>
                  </a:lnTo>
                  <a:close/>
                  <a:moveTo>
                    <a:pt x="8833" y="6501"/>
                  </a:moveTo>
                  <a:lnTo>
                    <a:pt x="9402" y="6520"/>
                  </a:lnTo>
                  <a:lnTo>
                    <a:pt x="9970" y="6577"/>
                  </a:lnTo>
                  <a:lnTo>
                    <a:pt x="10520" y="6672"/>
                  </a:lnTo>
                  <a:lnTo>
                    <a:pt x="11089" y="6785"/>
                  </a:lnTo>
                  <a:lnTo>
                    <a:pt x="11373" y="6880"/>
                  </a:lnTo>
                  <a:lnTo>
                    <a:pt x="11790" y="7032"/>
                  </a:lnTo>
                  <a:lnTo>
                    <a:pt x="12302" y="7240"/>
                  </a:lnTo>
                  <a:lnTo>
                    <a:pt x="12813" y="7487"/>
                  </a:lnTo>
                  <a:lnTo>
                    <a:pt x="13060" y="7619"/>
                  </a:lnTo>
                  <a:lnTo>
                    <a:pt x="13287" y="7752"/>
                  </a:lnTo>
                  <a:lnTo>
                    <a:pt x="13458" y="7904"/>
                  </a:lnTo>
                  <a:lnTo>
                    <a:pt x="13609" y="8036"/>
                  </a:lnTo>
                  <a:lnTo>
                    <a:pt x="13666" y="8112"/>
                  </a:lnTo>
                  <a:lnTo>
                    <a:pt x="13704" y="8188"/>
                  </a:lnTo>
                  <a:lnTo>
                    <a:pt x="13723" y="8264"/>
                  </a:lnTo>
                  <a:lnTo>
                    <a:pt x="13742" y="8340"/>
                  </a:lnTo>
                  <a:lnTo>
                    <a:pt x="13723" y="8397"/>
                  </a:lnTo>
                  <a:lnTo>
                    <a:pt x="13704" y="8472"/>
                  </a:lnTo>
                  <a:lnTo>
                    <a:pt x="13647" y="8548"/>
                  </a:lnTo>
                  <a:lnTo>
                    <a:pt x="13590" y="8605"/>
                  </a:lnTo>
                  <a:lnTo>
                    <a:pt x="13553" y="8624"/>
                  </a:lnTo>
                  <a:lnTo>
                    <a:pt x="13496" y="8643"/>
                  </a:lnTo>
                  <a:lnTo>
                    <a:pt x="13477" y="8643"/>
                  </a:lnTo>
                  <a:lnTo>
                    <a:pt x="13458" y="8586"/>
                  </a:lnTo>
                  <a:lnTo>
                    <a:pt x="13439" y="8529"/>
                  </a:lnTo>
                  <a:lnTo>
                    <a:pt x="13401" y="8510"/>
                  </a:lnTo>
                  <a:lnTo>
                    <a:pt x="13344" y="8491"/>
                  </a:lnTo>
                  <a:lnTo>
                    <a:pt x="13287" y="8510"/>
                  </a:lnTo>
                  <a:lnTo>
                    <a:pt x="13173" y="8548"/>
                  </a:lnTo>
                  <a:lnTo>
                    <a:pt x="12832" y="8415"/>
                  </a:lnTo>
                  <a:lnTo>
                    <a:pt x="12510" y="8245"/>
                  </a:lnTo>
                  <a:lnTo>
                    <a:pt x="12055" y="7999"/>
                  </a:lnTo>
                  <a:lnTo>
                    <a:pt x="11354" y="7714"/>
                  </a:lnTo>
                  <a:lnTo>
                    <a:pt x="10634" y="7449"/>
                  </a:lnTo>
                  <a:lnTo>
                    <a:pt x="10198" y="7316"/>
                  </a:lnTo>
                  <a:lnTo>
                    <a:pt x="9743" y="7184"/>
                  </a:lnTo>
                  <a:lnTo>
                    <a:pt x="9307" y="7051"/>
                  </a:lnTo>
                  <a:lnTo>
                    <a:pt x="8852" y="6937"/>
                  </a:lnTo>
                  <a:lnTo>
                    <a:pt x="7942" y="6748"/>
                  </a:lnTo>
                  <a:lnTo>
                    <a:pt x="7033" y="6615"/>
                  </a:lnTo>
                  <a:lnTo>
                    <a:pt x="7203" y="6558"/>
                  </a:lnTo>
                  <a:lnTo>
                    <a:pt x="7260" y="6615"/>
                  </a:lnTo>
                  <a:lnTo>
                    <a:pt x="7336" y="6634"/>
                  </a:lnTo>
                  <a:lnTo>
                    <a:pt x="7374" y="6615"/>
                  </a:lnTo>
                  <a:lnTo>
                    <a:pt x="7734" y="6577"/>
                  </a:lnTo>
                  <a:lnTo>
                    <a:pt x="8113" y="6539"/>
                  </a:lnTo>
                  <a:lnTo>
                    <a:pt x="8473" y="6501"/>
                  </a:lnTo>
                  <a:close/>
                  <a:moveTo>
                    <a:pt x="13363" y="4852"/>
                  </a:moveTo>
                  <a:lnTo>
                    <a:pt x="13515" y="4909"/>
                  </a:lnTo>
                  <a:lnTo>
                    <a:pt x="13837" y="5118"/>
                  </a:lnTo>
                  <a:lnTo>
                    <a:pt x="14159" y="5345"/>
                  </a:lnTo>
                  <a:lnTo>
                    <a:pt x="14481" y="5591"/>
                  </a:lnTo>
                  <a:lnTo>
                    <a:pt x="14785" y="5838"/>
                  </a:lnTo>
                  <a:lnTo>
                    <a:pt x="14822" y="5876"/>
                  </a:lnTo>
                  <a:lnTo>
                    <a:pt x="14860" y="5895"/>
                  </a:lnTo>
                  <a:lnTo>
                    <a:pt x="15050" y="6065"/>
                  </a:lnTo>
                  <a:lnTo>
                    <a:pt x="15220" y="6217"/>
                  </a:lnTo>
                  <a:lnTo>
                    <a:pt x="15372" y="6387"/>
                  </a:lnTo>
                  <a:lnTo>
                    <a:pt x="15353" y="6463"/>
                  </a:lnTo>
                  <a:lnTo>
                    <a:pt x="15391" y="6539"/>
                  </a:lnTo>
                  <a:lnTo>
                    <a:pt x="15448" y="6596"/>
                  </a:lnTo>
                  <a:lnTo>
                    <a:pt x="15486" y="6615"/>
                  </a:lnTo>
                  <a:lnTo>
                    <a:pt x="15562" y="6615"/>
                  </a:lnTo>
                  <a:lnTo>
                    <a:pt x="15732" y="6842"/>
                  </a:lnTo>
                  <a:lnTo>
                    <a:pt x="15903" y="7089"/>
                  </a:lnTo>
                  <a:lnTo>
                    <a:pt x="16206" y="7582"/>
                  </a:lnTo>
                  <a:lnTo>
                    <a:pt x="16490" y="8112"/>
                  </a:lnTo>
                  <a:lnTo>
                    <a:pt x="16756" y="8624"/>
                  </a:lnTo>
                  <a:lnTo>
                    <a:pt x="16509" y="8643"/>
                  </a:lnTo>
                  <a:lnTo>
                    <a:pt x="16377" y="8624"/>
                  </a:lnTo>
                  <a:lnTo>
                    <a:pt x="16244" y="8586"/>
                  </a:lnTo>
                  <a:lnTo>
                    <a:pt x="16130" y="8491"/>
                  </a:lnTo>
                  <a:lnTo>
                    <a:pt x="16016" y="8359"/>
                  </a:lnTo>
                  <a:lnTo>
                    <a:pt x="15884" y="8207"/>
                  </a:lnTo>
                  <a:lnTo>
                    <a:pt x="15732" y="8055"/>
                  </a:lnTo>
                  <a:lnTo>
                    <a:pt x="15581" y="7923"/>
                  </a:lnTo>
                  <a:lnTo>
                    <a:pt x="15410" y="7809"/>
                  </a:lnTo>
                  <a:lnTo>
                    <a:pt x="15410" y="7657"/>
                  </a:lnTo>
                  <a:lnTo>
                    <a:pt x="15467" y="7619"/>
                  </a:lnTo>
                  <a:lnTo>
                    <a:pt x="15505" y="7563"/>
                  </a:lnTo>
                  <a:lnTo>
                    <a:pt x="15505" y="7487"/>
                  </a:lnTo>
                  <a:lnTo>
                    <a:pt x="15486" y="7430"/>
                  </a:lnTo>
                  <a:lnTo>
                    <a:pt x="15410" y="7335"/>
                  </a:lnTo>
                  <a:lnTo>
                    <a:pt x="15391" y="7278"/>
                  </a:lnTo>
                  <a:lnTo>
                    <a:pt x="15372" y="7240"/>
                  </a:lnTo>
                  <a:lnTo>
                    <a:pt x="15334" y="7202"/>
                  </a:lnTo>
                  <a:lnTo>
                    <a:pt x="15296" y="7184"/>
                  </a:lnTo>
                  <a:lnTo>
                    <a:pt x="14993" y="6861"/>
                  </a:lnTo>
                  <a:lnTo>
                    <a:pt x="14671" y="6558"/>
                  </a:lnTo>
                  <a:lnTo>
                    <a:pt x="14330" y="6274"/>
                  </a:lnTo>
                  <a:lnTo>
                    <a:pt x="13970" y="6008"/>
                  </a:lnTo>
                  <a:lnTo>
                    <a:pt x="13704" y="5838"/>
                  </a:lnTo>
                  <a:lnTo>
                    <a:pt x="13420" y="5686"/>
                  </a:lnTo>
                  <a:lnTo>
                    <a:pt x="12851" y="5402"/>
                  </a:lnTo>
                  <a:lnTo>
                    <a:pt x="12719" y="5364"/>
                  </a:lnTo>
                  <a:lnTo>
                    <a:pt x="12548" y="5307"/>
                  </a:lnTo>
                  <a:lnTo>
                    <a:pt x="12188" y="5193"/>
                  </a:lnTo>
                  <a:lnTo>
                    <a:pt x="12586" y="5023"/>
                  </a:lnTo>
                  <a:lnTo>
                    <a:pt x="12662" y="5004"/>
                  </a:lnTo>
                  <a:lnTo>
                    <a:pt x="12738" y="4947"/>
                  </a:lnTo>
                  <a:lnTo>
                    <a:pt x="12984" y="4871"/>
                  </a:lnTo>
                  <a:lnTo>
                    <a:pt x="13098" y="4852"/>
                  </a:lnTo>
                  <a:close/>
                  <a:moveTo>
                    <a:pt x="4076" y="6634"/>
                  </a:moveTo>
                  <a:lnTo>
                    <a:pt x="4133" y="6672"/>
                  </a:lnTo>
                  <a:lnTo>
                    <a:pt x="4190" y="6710"/>
                  </a:lnTo>
                  <a:lnTo>
                    <a:pt x="4265" y="6729"/>
                  </a:lnTo>
                  <a:lnTo>
                    <a:pt x="4379" y="6729"/>
                  </a:lnTo>
                  <a:lnTo>
                    <a:pt x="4607" y="7032"/>
                  </a:lnTo>
                  <a:lnTo>
                    <a:pt x="4815" y="7335"/>
                  </a:lnTo>
                  <a:lnTo>
                    <a:pt x="4569" y="7525"/>
                  </a:lnTo>
                  <a:lnTo>
                    <a:pt x="4341" y="7733"/>
                  </a:lnTo>
                  <a:lnTo>
                    <a:pt x="4152" y="7942"/>
                  </a:lnTo>
                  <a:lnTo>
                    <a:pt x="4057" y="8074"/>
                  </a:lnTo>
                  <a:lnTo>
                    <a:pt x="4000" y="8207"/>
                  </a:lnTo>
                  <a:lnTo>
                    <a:pt x="3981" y="8245"/>
                  </a:lnTo>
                  <a:lnTo>
                    <a:pt x="3981" y="8283"/>
                  </a:lnTo>
                  <a:lnTo>
                    <a:pt x="2920" y="8567"/>
                  </a:lnTo>
                  <a:lnTo>
                    <a:pt x="2029" y="8795"/>
                  </a:lnTo>
                  <a:lnTo>
                    <a:pt x="2484" y="8207"/>
                  </a:lnTo>
                  <a:lnTo>
                    <a:pt x="2939" y="7638"/>
                  </a:lnTo>
                  <a:lnTo>
                    <a:pt x="3185" y="7354"/>
                  </a:lnTo>
                  <a:lnTo>
                    <a:pt x="3450" y="7051"/>
                  </a:lnTo>
                  <a:lnTo>
                    <a:pt x="3602" y="6918"/>
                  </a:lnTo>
                  <a:lnTo>
                    <a:pt x="3754" y="6804"/>
                  </a:lnTo>
                  <a:lnTo>
                    <a:pt x="3905" y="6691"/>
                  </a:lnTo>
                  <a:lnTo>
                    <a:pt x="4076" y="6634"/>
                  </a:lnTo>
                  <a:close/>
                  <a:moveTo>
                    <a:pt x="569" y="7942"/>
                  </a:moveTo>
                  <a:lnTo>
                    <a:pt x="1195" y="8112"/>
                  </a:lnTo>
                  <a:lnTo>
                    <a:pt x="1233" y="8112"/>
                  </a:lnTo>
                  <a:lnTo>
                    <a:pt x="1309" y="8093"/>
                  </a:lnTo>
                  <a:lnTo>
                    <a:pt x="1365" y="8055"/>
                  </a:lnTo>
                  <a:lnTo>
                    <a:pt x="1441" y="8207"/>
                  </a:lnTo>
                  <a:lnTo>
                    <a:pt x="1498" y="8359"/>
                  </a:lnTo>
                  <a:lnTo>
                    <a:pt x="1536" y="8529"/>
                  </a:lnTo>
                  <a:lnTo>
                    <a:pt x="1555" y="8719"/>
                  </a:lnTo>
                  <a:lnTo>
                    <a:pt x="1347" y="8738"/>
                  </a:lnTo>
                  <a:lnTo>
                    <a:pt x="1138" y="8757"/>
                  </a:lnTo>
                  <a:lnTo>
                    <a:pt x="949" y="8814"/>
                  </a:lnTo>
                  <a:lnTo>
                    <a:pt x="759" y="8889"/>
                  </a:lnTo>
                  <a:lnTo>
                    <a:pt x="683" y="8415"/>
                  </a:lnTo>
                  <a:lnTo>
                    <a:pt x="569" y="7942"/>
                  </a:lnTo>
                  <a:close/>
                  <a:moveTo>
                    <a:pt x="15353" y="8188"/>
                  </a:moveTo>
                  <a:lnTo>
                    <a:pt x="15524" y="8378"/>
                  </a:lnTo>
                  <a:lnTo>
                    <a:pt x="15675" y="8586"/>
                  </a:lnTo>
                  <a:lnTo>
                    <a:pt x="15846" y="8757"/>
                  </a:lnTo>
                  <a:lnTo>
                    <a:pt x="15941" y="8851"/>
                  </a:lnTo>
                  <a:lnTo>
                    <a:pt x="16035" y="8927"/>
                  </a:lnTo>
                  <a:lnTo>
                    <a:pt x="15998" y="8984"/>
                  </a:lnTo>
                  <a:lnTo>
                    <a:pt x="15979" y="9098"/>
                  </a:lnTo>
                  <a:lnTo>
                    <a:pt x="15960" y="9193"/>
                  </a:lnTo>
                  <a:lnTo>
                    <a:pt x="15865" y="9382"/>
                  </a:lnTo>
                  <a:lnTo>
                    <a:pt x="15732" y="9174"/>
                  </a:lnTo>
                  <a:lnTo>
                    <a:pt x="15581" y="8984"/>
                  </a:lnTo>
                  <a:lnTo>
                    <a:pt x="15410" y="8795"/>
                  </a:lnTo>
                  <a:lnTo>
                    <a:pt x="15239" y="8624"/>
                  </a:lnTo>
                  <a:lnTo>
                    <a:pt x="15296" y="8415"/>
                  </a:lnTo>
                  <a:lnTo>
                    <a:pt x="15353" y="8188"/>
                  </a:lnTo>
                  <a:close/>
                  <a:moveTo>
                    <a:pt x="16964" y="8927"/>
                  </a:moveTo>
                  <a:lnTo>
                    <a:pt x="16926" y="9079"/>
                  </a:lnTo>
                  <a:lnTo>
                    <a:pt x="16907" y="9230"/>
                  </a:lnTo>
                  <a:lnTo>
                    <a:pt x="16907" y="9363"/>
                  </a:lnTo>
                  <a:lnTo>
                    <a:pt x="16926" y="9515"/>
                  </a:lnTo>
                  <a:lnTo>
                    <a:pt x="16225" y="9401"/>
                  </a:lnTo>
                  <a:lnTo>
                    <a:pt x="16282" y="9212"/>
                  </a:lnTo>
                  <a:lnTo>
                    <a:pt x="16339" y="9003"/>
                  </a:lnTo>
                  <a:lnTo>
                    <a:pt x="16358" y="9003"/>
                  </a:lnTo>
                  <a:lnTo>
                    <a:pt x="16509" y="8984"/>
                  </a:lnTo>
                  <a:lnTo>
                    <a:pt x="16661" y="8965"/>
                  </a:lnTo>
                  <a:lnTo>
                    <a:pt x="16964" y="8927"/>
                  </a:lnTo>
                  <a:close/>
                  <a:moveTo>
                    <a:pt x="10539" y="7790"/>
                  </a:moveTo>
                  <a:lnTo>
                    <a:pt x="11108" y="7999"/>
                  </a:lnTo>
                  <a:lnTo>
                    <a:pt x="11676" y="8226"/>
                  </a:lnTo>
                  <a:lnTo>
                    <a:pt x="12245" y="8453"/>
                  </a:lnTo>
                  <a:lnTo>
                    <a:pt x="12813" y="8719"/>
                  </a:lnTo>
                  <a:lnTo>
                    <a:pt x="12529" y="8870"/>
                  </a:lnTo>
                  <a:lnTo>
                    <a:pt x="12264" y="9022"/>
                  </a:lnTo>
                  <a:lnTo>
                    <a:pt x="11998" y="9193"/>
                  </a:lnTo>
                  <a:lnTo>
                    <a:pt x="11733" y="9382"/>
                  </a:lnTo>
                  <a:lnTo>
                    <a:pt x="11695" y="9420"/>
                  </a:lnTo>
                  <a:lnTo>
                    <a:pt x="11676" y="9458"/>
                  </a:lnTo>
                  <a:lnTo>
                    <a:pt x="11657" y="9496"/>
                  </a:lnTo>
                  <a:lnTo>
                    <a:pt x="11657" y="9534"/>
                  </a:lnTo>
                  <a:lnTo>
                    <a:pt x="11240" y="9344"/>
                  </a:lnTo>
                  <a:lnTo>
                    <a:pt x="10804" y="9193"/>
                  </a:lnTo>
                  <a:lnTo>
                    <a:pt x="10368" y="9041"/>
                  </a:lnTo>
                  <a:lnTo>
                    <a:pt x="9913" y="8908"/>
                  </a:lnTo>
                  <a:lnTo>
                    <a:pt x="10236" y="8776"/>
                  </a:lnTo>
                  <a:lnTo>
                    <a:pt x="10577" y="8662"/>
                  </a:lnTo>
                  <a:lnTo>
                    <a:pt x="10918" y="8548"/>
                  </a:lnTo>
                  <a:lnTo>
                    <a:pt x="11278" y="8453"/>
                  </a:lnTo>
                  <a:lnTo>
                    <a:pt x="11335" y="8415"/>
                  </a:lnTo>
                  <a:lnTo>
                    <a:pt x="11373" y="8378"/>
                  </a:lnTo>
                  <a:lnTo>
                    <a:pt x="11392" y="8321"/>
                  </a:lnTo>
                  <a:lnTo>
                    <a:pt x="11392" y="8264"/>
                  </a:lnTo>
                  <a:lnTo>
                    <a:pt x="11373" y="8226"/>
                  </a:lnTo>
                  <a:lnTo>
                    <a:pt x="11335" y="8169"/>
                  </a:lnTo>
                  <a:lnTo>
                    <a:pt x="11297" y="8131"/>
                  </a:lnTo>
                  <a:lnTo>
                    <a:pt x="11183" y="8131"/>
                  </a:lnTo>
                  <a:lnTo>
                    <a:pt x="10842" y="8226"/>
                  </a:lnTo>
                  <a:lnTo>
                    <a:pt x="10482" y="8340"/>
                  </a:lnTo>
                  <a:lnTo>
                    <a:pt x="10141" y="8472"/>
                  </a:lnTo>
                  <a:lnTo>
                    <a:pt x="9800" y="8605"/>
                  </a:lnTo>
                  <a:lnTo>
                    <a:pt x="9724" y="8397"/>
                  </a:lnTo>
                  <a:lnTo>
                    <a:pt x="9629" y="8188"/>
                  </a:lnTo>
                  <a:lnTo>
                    <a:pt x="9819" y="8112"/>
                  </a:lnTo>
                  <a:lnTo>
                    <a:pt x="10425" y="7904"/>
                  </a:lnTo>
                  <a:lnTo>
                    <a:pt x="10463" y="7885"/>
                  </a:lnTo>
                  <a:lnTo>
                    <a:pt x="10501" y="7847"/>
                  </a:lnTo>
                  <a:lnTo>
                    <a:pt x="10539" y="7790"/>
                  </a:lnTo>
                  <a:close/>
                  <a:moveTo>
                    <a:pt x="14917" y="8776"/>
                  </a:moveTo>
                  <a:lnTo>
                    <a:pt x="15145" y="9003"/>
                  </a:lnTo>
                  <a:lnTo>
                    <a:pt x="15353" y="9230"/>
                  </a:lnTo>
                  <a:lnTo>
                    <a:pt x="15543" y="9477"/>
                  </a:lnTo>
                  <a:lnTo>
                    <a:pt x="15694" y="9761"/>
                  </a:lnTo>
                  <a:lnTo>
                    <a:pt x="15732" y="9799"/>
                  </a:lnTo>
                  <a:lnTo>
                    <a:pt x="15751" y="9818"/>
                  </a:lnTo>
                  <a:lnTo>
                    <a:pt x="15694" y="9951"/>
                  </a:lnTo>
                  <a:lnTo>
                    <a:pt x="15637" y="10083"/>
                  </a:lnTo>
                  <a:lnTo>
                    <a:pt x="14822" y="9856"/>
                  </a:lnTo>
                  <a:lnTo>
                    <a:pt x="13988" y="9647"/>
                  </a:lnTo>
                  <a:lnTo>
                    <a:pt x="13590" y="9553"/>
                  </a:lnTo>
                  <a:lnTo>
                    <a:pt x="13173" y="9477"/>
                  </a:lnTo>
                  <a:lnTo>
                    <a:pt x="12757" y="9420"/>
                  </a:lnTo>
                  <a:lnTo>
                    <a:pt x="12321" y="9363"/>
                  </a:lnTo>
                  <a:lnTo>
                    <a:pt x="12757" y="9117"/>
                  </a:lnTo>
                  <a:lnTo>
                    <a:pt x="13192" y="8908"/>
                  </a:lnTo>
                  <a:lnTo>
                    <a:pt x="13230" y="8927"/>
                  </a:lnTo>
                  <a:lnTo>
                    <a:pt x="13249" y="8984"/>
                  </a:lnTo>
                  <a:lnTo>
                    <a:pt x="13268" y="9022"/>
                  </a:lnTo>
                  <a:lnTo>
                    <a:pt x="13325" y="9060"/>
                  </a:lnTo>
                  <a:lnTo>
                    <a:pt x="13420" y="9060"/>
                  </a:lnTo>
                  <a:lnTo>
                    <a:pt x="13477" y="9041"/>
                  </a:lnTo>
                  <a:lnTo>
                    <a:pt x="13553" y="9060"/>
                  </a:lnTo>
                  <a:lnTo>
                    <a:pt x="13628" y="9060"/>
                  </a:lnTo>
                  <a:lnTo>
                    <a:pt x="13666" y="9022"/>
                  </a:lnTo>
                  <a:lnTo>
                    <a:pt x="13685" y="9003"/>
                  </a:lnTo>
                  <a:lnTo>
                    <a:pt x="14292" y="8889"/>
                  </a:lnTo>
                  <a:lnTo>
                    <a:pt x="14917" y="8776"/>
                  </a:lnTo>
                  <a:close/>
                  <a:moveTo>
                    <a:pt x="8852" y="8017"/>
                  </a:moveTo>
                  <a:lnTo>
                    <a:pt x="8170" y="8605"/>
                  </a:lnTo>
                  <a:lnTo>
                    <a:pt x="7450" y="9136"/>
                  </a:lnTo>
                  <a:lnTo>
                    <a:pt x="6729" y="9629"/>
                  </a:lnTo>
                  <a:lnTo>
                    <a:pt x="5971" y="10102"/>
                  </a:lnTo>
                  <a:lnTo>
                    <a:pt x="5952" y="10121"/>
                  </a:lnTo>
                  <a:lnTo>
                    <a:pt x="5933" y="10102"/>
                  </a:lnTo>
                  <a:lnTo>
                    <a:pt x="5649" y="10027"/>
                  </a:lnTo>
                  <a:lnTo>
                    <a:pt x="5346" y="9989"/>
                  </a:lnTo>
                  <a:lnTo>
                    <a:pt x="5061" y="9951"/>
                  </a:lnTo>
                  <a:lnTo>
                    <a:pt x="4720" y="9951"/>
                  </a:lnTo>
                  <a:lnTo>
                    <a:pt x="5232" y="9761"/>
                  </a:lnTo>
                  <a:lnTo>
                    <a:pt x="5744" y="9553"/>
                  </a:lnTo>
                  <a:lnTo>
                    <a:pt x="6255" y="9325"/>
                  </a:lnTo>
                  <a:lnTo>
                    <a:pt x="6729" y="9041"/>
                  </a:lnTo>
                  <a:lnTo>
                    <a:pt x="7108" y="8814"/>
                  </a:lnTo>
                  <a:lnTo>
                    <a:pt x="7450" y="8567"/>
                  </a:lnTo>
                  <a:lnTo>
                    <a:pt x="7772" y="8340"/>
                  </a:lnTo>
                  <a:lnTo>
                    <a:pt x="7942" y="8245"/>
                  </a:lnTo>
                  <a:lnTo>
                    <a:pt x="8094" y="8169"/>
                  </a:lnTo>
                  <a:lnTo>
                    <a:pt x="8265" y="8093"/>
                  </a:lnTo>
                  <a:lnTo>
                    <a:pt x="8435" y="8055"/>
                  </a:lnTo>
                  <a:lnTo>
                    <a:pt x="8606" y="8036"/>
                  </a:lnTo>
                  <a:lnTo>
                    <a:pt x="8795" y="8017"/>
                  </a:lnTo>
                  <a:close/>
                  <a:moveTo>
                    <a:pt x="9497" y="9155"/>
                  </a:moveTo>
                  <a:lnTo>
                    <a:pt x="9838" y="9230"/>
                  </a:lnTo>
                  <a:lnTo>
                    <a:pt x="10160" y="9325"/>
                  </a:lnTo>
                  <a:lnTo>
                    <a:pt x="10482" y="9420"/>
                  </a:lnTo>
                  <a:lnTo>
                    <a:pt x="10804" y="9534"/>
                  </a:lnTo>
                  <a:lnTo>
                    <a:pt x="11127" y="9666"/>
                  </a:lnTo>
                  <a:lnTo>
                    <a:pt x="11430" y="9799"/>
                  </a:lnTo>
                  <a:lnTo>
                    <a:pt x="11752" y="9951"/>
                  </a:lnTo>
                  <a:lnTo>
                    <a:pt x="12055" y="10102"/>
                  </a:lnTo>
                  <a:lnTo>
                    <a:pt x="11828" y="10368"/>
                  </a:lnTo>
                  <a:lnTo>
                    <a:pt x="11127" y="10102"/>
                  </a:lnTo>
                  <a:lnTo>
                    <a:pt x="10406" y="9875"/>
                  </a:lnTo>
                  <a:lnTo>
                    <a:pt x="9667" y="9685"/>
                  </a:lnTo>
                  <a:lnTo>
                    <a:pt x="8928" y="9553"/>
                  </a:lnTo>
                  <a:lnTo>
                    <a:pt x="9497" y="9155"/>
                  </a:lnTo>
                  <a:close/>
                  <a:moveTo>
                    <a:pt x="5554" y="8188"/>
                  </a:moveTo>
                  <a:lnTo>
                    <a:pt x="5611" y="8378"/>
                  </a:lnTo>
                  <a:lnTo>
                    <a:pt x="5649" y="8548"/>
                  </a:lnTo>
                  <a:lnTo>
                    <a:pt x="5668" y="8719"/>
                  </a:lnTo>
                  <a:lnTo>
                    <a:pt x="5687" y="8927"/>
                  </a:lnTo>
                  <a:lnTo>
                    <a:pt x="5706" y="9003"/>
                  </a:lnTo>
                  <a:lnTo>
                    <a:pt x="5744" y="9041"/>
                  </a:lnTo>
                  <a:lnTo>
                    <a:pt x="5801" y="9079"/>
                  </a:lnTo>
                  <a:lnTo>
                    <a:pt x="5857" y="9098"/>
                  </a:lnTo>
                  <a:lnTo>
                    <a:pt x="5914" y="9079"/>
                  </a:lnTo>
                  <a:lnTo>
                    <a:pt x="5971" y="9041"/>
                  </a:lnTo>
                  <a:lnTo>
                    <a:pt x="6009" y="9003"/>
                  </a:lnTo>
                  <a:lnTo>
                    <a:pt x="6009" y="8927"/>
                  </a:lnTo>
                  <a:lnTo>
                    <a:pt x="6009" y="8738"/>
                  </a:lnTo>
                  <a:lnTo>
                    <a:pt x="5990" y="8567"/>
                  </a:lnTo>
                  <a:lnTo>
                    <a:pt x="5952" y="8397"/>
                  </a:lnTo>
                  <a:lnTo>
                    <a:pt x="5914" y="8226"/>
                  </a:lnTo>
                  <a:lnTo>
                    <a:pt x="6350" y="8207"/>
                  </a:lnTo>
                  <a:lnTo>
                    <a:pt x="6388" y="8264"/>
                  </a:lnTo>
                  <a:lnTo>
                    <a:pt x="6445" y="8302"/>
                  </a:lnTo>
                  <a:lnTo>
                    <a:pt x="6445" y="8340"/>
                  </a:lnTo>
                  <a:lnTo>
                    <a:pt x="6464" y="8662"/>
                  </a:lnTo>
                  <a:lnTo>
                    <a:pt x="6483" y="8738"/>
                  </a:lnTo>
                  <a:lnTo>
                    <a:pt x="6540" y="8795"/>
                  </a:lnTo>
                  <a:lnTo>
                    <a:pt x="6085" y="9041"/>
                  </a:lnTo>
                  <a:lnTo>
                    <a:pt x="5611" y="9268"/>
                  </a:lnTo>
                  <a:lnTo>
                    <a:pt x="5118" y="9458"/>
                  </a:lnTo>
                  <a:lnTo>
                    <a:pt x="4625" y="9629"/>
                  </a:lnTo>
                  <a:lnTo>
                    <a:pt x="4569" y="9629"/>
                  </a:lnTo>
                  <a:lnTo>
                    <a:pt x="4512" y="9647"/>
                  </a:lnTo>
                  <a:lnTo>
                    <a:pt x="3924" y="9875"/>
                  </a:lnTo>
                  <a:lnTo>
                    <a:pt x="3337" y="10083"/>
                  </a:lnTo>
                  <a:lnTo>
                    <a:pt x="2730" y="10292"/>
                  </a:lnTo>
                  <a:lnTo>
                    <a:pt x="2124" y="10481"/>
                  </a:lnTo>
                  <a:lnTo>
                    <a:pt x="1934" y="10519"/>
                  </a:lnTo>
                  <a:lnTo>
                    <a:pt x="1764" y="10538"/>
                  </a:lnTo>
                  <a:lnTo>
                    <a:pt x="1669" y="10519"/>
                  </a:lnTo>
                  <a:lnTo>
                    <a:pt x="1593" y="10519"/>
                  </a:lnTo>
                  <a:lnTo>
                    <a:pt x="1517" y="10481"/>
                  </a:lnTo>
                  <a:lnTo>
                    <a:pt x="1441" y="10444"/>
                  </a:lnTo>
                  <a:lnTo>
                    <a:pt x="1328" y="10349"/>
                  </a:lnTo>
                  <a:lnTo>
                    <a:pt x="1233" y="10216"/>
                  </a:lnTo>
                  <a:lnTo>
                    <a:pt x="1157" y="10064"/>
                  </a:lnTo>
                  <a:lnTo>
                    <a:pt x="1100" y="9913"/>
                  </a:lnTo>
                  <a:lnTo>
                    <a:pt x="986" y="9534"/>
                  </a:lnTo>
                  <a:lnTo>
                    <a:pt x="1233" y="9420"/>
                  </a:lnTo>
                  <a:lnTo>
                    <a:pt x="1479" y="9325"/>
                  </a:lnTo>
                  <a:lnTo>
                    <a:pt x="1726" y="9230"/>
                  </a:lnTo>
                  <a:lnTo>
                    <a:pt x="1972" y="9155"/>
                  </a:lnTo>
                  <a:lnTo>
                    <a:pt x="3014" y="8889"/>
                  </a:lnTo>
                  <a:lnTo>
                    <a:pt x="5554" y="8188"/>
                  </a:lnTo>
                  <a:close/>
                  <a:moveTo>
                    <a:pt x="4796" y="10273"/>
                  </a:moveTo>
                  <a:lnTo>
                    <a:pt x="5175" y="10292"/>
                  </a:lnTo>
                  <a:lnTo>
                    <a:pt x="5554" y="10349"/>
                  </a:lnTo>
                  <a:lnTo>
                    <a:pt x="5611" y="10368"/>
                  </a:lnTo>
                  <a:lnTo>
                    <a:pt x="5668" y="10406"/>
                  </a:lnTo>
                  <a:lnTo>
                    <a:pt x="5687" y="10444"/>
                  </a:lnTo>
                  <a:lnTo>
                    <a:pt x="5706" y="10500"/>
                  </a:lnTo>
                  <a:lnTo>
                    <a:pt x="5744" y="10652"/>
                  </a:lnTo>
                  <a:lnTo>
                    <a:pt x="5744" y="10804"/>
                  </a:lnTo>
                  <a:lnTo>
                    <a:pt x="5459" y="10766"/>
                  </a:lnTo>
                  <a:lnTo>
                    <a:pt x="4910" y="10766"/>
                  </a:lnTo>
                  <a:lnTo>
                    <a:pt x="4625" y="10804"/>
                  </a:lnTo>
                  <a:lnTo>
                    <a:pt x="4607" y="10273"/>
                  </a:lnTo>
                  <a:close/>
                  <a:moveTo>
                    <a:pt x="9212" y="8245"/>
                  </a:moveTo>
                  <a:lnTo>
                    <a:pt x="9288" y="8283"/>
                  </a:lnTo>
                  <a:lnTo>
                    <a:pt x="9326" y="8340"/>
                  </a:lnTo>
                  <a:lnTo>
                    <a:pt x="9383" y="8397"/>
                  </a:lnTo>
                  <a:lnTo>
                    <a:pt x="9421" y="8472"/>
                  </a:lnTo>
                  <a:lnTo>
                    <a:pt x="9421" y="8529"/>
                  </a:lnTo>
                  <a:lnTo>
                    <a:pt x="9421" y="8605"/>
                  </a:lnTo>
                  <a:lnTo>
                    <a:pt x="9383" y="8681"/>
                  </a:lnTo>
                  <a:lnTo>
                    <a:pt x="9307" y="8832"/>
                  </a:lnTo>
                  <a:lnTo>
                    <a:pt x="9155" y="8984"/>
                  </a:lnTo>
                  <a:lnTo>
                    <a:pt x="8966" y="9155"/>
                  </a:lnTo>
                  <a:lnTo>
                    <a:pt x="8738" y="9325"/>
                  </a:lnTo>
                  <a:lnTo>
                    <a:pt x="8492" y="9496"/>
                  </a:lnTo>
                  <a:lnTo>
                    <a:pt x="8208" y="9685"/>
                  </a:lnTo>
                  <a:lnTo>
                    <a:pt x="7620" y="10027"/>
                  </a:lnTo>
                  <a:lnTo>
                    <a:pt x="7033" y="10330"/>
                  </a:lnTo>
                  <a:lnTo>
                    <a:pt x="6483" y="10614"/>
                  </a:lnTo>
                  <a:lnTo>
                    <a:pt x="6047" y="10804"/>
                  </a:lnTo>
                  <a:lnTo>
                    <a:pt x="6047" y="10406"/>
                  </a:lnTo>
                  <a:lnTo>
                    <a:pt x="6085" y="10406"/>
                  </a:lnTo>
                  <a:lnTo>
                    <a:pt x="6123" y="10387"/>
                  </a:lnTo>
                  <a:lnTo>
                    <a:pt x="6559" y="10140"/>
                  </a:lnTo>
                  <a:lnTo>
                    <a:pt x="6976" y="9875"/>
                  </a:lnTo>
                  <a:lnTo>
                    <a:pt x="7393" y="9591"/>
                  </a:lnTo>
                  <a:lnTo>
                    <a:pt x="7791" y="9306"/>
                  </a:lnTo>
                  <a:lnTo>
                    <a:pt x="8151" y="9041"/>
                  </a:lnTo>
                  <a:lnTo>
                    <a:pt x="8492" y="8757"/>
                  </a:lnTo>
                  <a:lnTo>
                    <a:pt x="8644" y="8624"/>
                  </a:lnTo>
                  <a:lnTo>
                    <a:pt x="8814" y="8453"/>
                  </a:lnTo>
                  <a:lnTo>
                    <a:pt x="8909" y="8378"/>
                  </a:lnTo>
                  <a:lnTo>
                    <a:pt x="8985" y="8302"/>
                  </a:lnTo>
                  <a:lnTo>
                    <a:pt x="9080" y="8264"/>
                  </a:lnTo>
                  <a:lnTo>
                    <a:pt x="9155" y="8245"/>
                  </a:lnTo>
                  <a:close/>
                  <a:moveTo>
                    <a:pt x="8530" y="9799"/>
                  </a:moveTo>
                  <a:lnTo>
                    <a:pt x="8606" y="9837"/>
                  </a:lnTo>
                  <a:lnTo>
                    <a:pt x="8985" y="9894"/>
                  </a:lnTo>
                  <a:lnTo>
                    <a:pt x="9383" y="9970"/>
                  </a:lnTo>
                  <a:lnTo>
                    <a:pt x="9781" y="10064"/>
                  </a:lnTo>
                  <a:lnTo>
                    <a:pt x="10160" y="10159"/>
                  </a:lnTo>
                  <a:lnTo>
                    <a:pt x="10539" y="10273"/>
                  </a:lnTo>
                  <a:lnTo>
                    <a:pt x="10918" y="10387"/>
                  </a:lnTo>
                  <a:lnTo>
                    <a:pt x="11297" y="10519"/>
                  </a:lnTo>
                  <a:lnTo>
                    <a:pt x="11676" y="10652"/>
                  </a:lnTo>
                  <a:lnTo>
                    <a:pt x="11525" y="10804"/>
                  </a:lnTo>
                  <a:lnTo>
                    <a:pt x="11411" y="10974"/>
                  </a:lnTo>
                  <a:lnTo>
                    <a:pt x="11373" y="11031"/>
                  </a:lnTo>
                  <a:lnTo>
                    <a:pt x="11316" y="11050"/>
                  </a:lnTo>
                  <a:lnTo>
                    <a:pt x="11259" y="11069"/>
                  </a:lnTo>
                  <a:lnTo>
                    <a:pt x="11183" y="11069"/>
                  </a:lnTo>
                  <a:lnTo>
                    <a:pt x="11032" y="11050"/>
                  </a:lnTo>
                  <a:lnTo>
                    <a:pt x="10842" y="11012"/>
                  </a:lnTo>
                  <a:lnTo>
                    <a:pt x="10653" y="10936"/>
                  </a:lnTo>
                  <a:lnTo>
                    <a:pt x="10463" y="10860"/>
                  </a:lnTo>
                  <a:lnTo>
                    <a:pt x="9876" y="10595"/>
                  </a:lnTo>
                  <a:lnTo>
                    <a:pt x="9402" y="10425"/>
                  </a:lnTo>
                  <a:lnTo>
                    <a:pt x="8928" y="10311"/>
                  </a:lnTo>
                  <a:lnTo>
                    <a:pt x="8435" y="10216"/>
                  </a:lnTo>
                  <a:lnTo>
                    <a:pt x="7942" y="10159"/>
                  </a:lnTo>
                  <a:lnTo>
                    <a:pt x="8530" y="9799"/>
                  </a:lnTo>
                  <a:close/>
                  <a:moveTo>
                    <a:pt x="15183" y="0"/>
                  </a:moveTo>
                  <a:lnTo>
                    <a:pt x="15107" y="19"/>
                  </a:lnTo>
                  <a:lnTo>
                    <a:pt x="15069" y="57"/>
                  </a:lnTo>
                  <a:lnTo>
                    <a:pt x="15031" y="114"/>
                  </a:lnTo>
                  <a:lnTo>
                    <a:pt x="15031" y="171"/>
                  </a:lnTo>
                  <a:lnTo>
                    <a:pt x="15050" y="228"/>
                  </a:lnTo>
                  <a:lnTo>
                    <a:pt x="15069" y="284"/>
                  </a:lnTo>
                  <a:lnTo>
                    <a:pt x="15126" y="322"/>
                  </a:lnTo>
                  <a:lnTo>
                    <a:pt x="15183" y="341"/>
                  </a:lnTo>
                  <a:lnTo>
                    <a:pt x="15524" y="360"/>
                  </a:lnTo>
                  <a:lnTo>
                    <a:pt x="15865" y="417"/>
                  </a:lnTo>
                  <a:lnTo>
                    <a:pt x="16509" y="531"/>
                  </a:lnTo>
                  <a:lnTo>
                    <a:pt x="17059" y="682"/>
                  </a:lnTo>
                  <a:lnTo>
                    <a:pt x="17267" y="758"/>
                  </a:lnTo>
                  <a:lnTo>
                    <a:pt x="17457" y="815"/>
                  </a:lnTo>
                  <a:lnTo>
                    <a:pt x="17609" y="891"/>
                  </a:lnTo>
                  <a:lnTo>
                    <a:pt x="17722" y="986"/>
                  </a:lnTo>
                  <a:lnTo>
                    <a:pt x="17817" y="1080"/>
                  </a:lnTo>
                  <a:lnTo>
                    <a:pt x="17855" y="1213"/>
                  </a:lnTo>
                  <a:lnTo>
                    <a:pt x="17874" y="1346"/>
                  </a:lnTo>
                  <a:lnTo>
                    <a:pt x="17874" y="1497"/>
                  </a:lnTo>
                  <a:lnTo>
                    <a:pt x="17817" y="1668"/>
                  </a:lnTo>
                  <a:lnTo>
                    <a:pt x="17533" y="1516"/>
                  </a:lnTo>
                  <a:lnTo>
                    <a:pt x="17248" y="1384"/>
                  </a:lnTo>
                  <a:lnTo>
                    <a:pt x="16945" y="1270"/>
                  </a:lnTo>
                  <a:lnTo>
                    <a:pt x="16642" y="1175"/>
                  </a:lnTo>
                  <a:lnTo>
                    <a:pt x="16566" y="1156"/>
                  </a:lnTo>
                  <a:lnTo>
                    <a:pt x="16490" y="1156"/>
                  </a:lnTo>
                  <a:lnTo>
                    <a:pt x="16320" y="1175"/>
                  </a:lnTo>
                  <a:lnTo>
                    <a:pt x="16149" y="1194"/>
                  </a:lnTo>
                  <a:lnTo>
                    <a:pt x="16016" y="1175"/>
                  </a:lnTo>
                  <a:lnTo>
                    <a:pt x="15941" y="1137"/>
                  </a:lnTo>
                  <a:lnTo>
                    <a:pt x="15865" y="1099"/>
                  </a:lnTo>
                  <a:lnTo>
                    <a:pt x="15751" y="1043"/>
                  </a:lnTo>
                  <a:lnTo>
                    <a:pt x="15637" y="1005"/>
                  </a:lnTo>
                  <a:lnTo>
                    <a:pt x="15505" y="986"/>
                  </a:lnTo>
                  <a:lnTo>
                    <a:pt x="15201" y="986"/>
                  </a:lnTo>
                  <a:lnTo>
                    <a:pt x="15050" y="1024"/>
                  </a:lnTo>
                  <a:lnTo>
                    <a:pt x="14917" y="1062"/>
                  </a:lnTo>
                  <a:lnTo>
                    <a:pt x="14652" y="1156"/>
                  </a:lnTo>
                  <a:lnTo>
                    <a:pt x="14462" y="1232"/>
                  </a:lnTo>
                  <a:lnTo>
                    <a:pt x="14273" y="1289"/>
                  </a:lnTo>
                  <a:lnTo>
                    <a:pt x="13875" y="1384"/>
                  </a:lnTo>
                  <a:lnTo>
                    <a:pt x="13496" y="1441"/>
                  </a:lnTo>
                  <a:lnTo>
                    <a:pt x="13079" y="1497"/>
                  </a:lnTo>
                  <a:lnTo>
                    <a:pt x="12927" y="1535"/>
                  </a:lnTo>
                  <a:lnTo>
                    <a:pt x="12794" y="1592"/>
                  </a:lnTo>
                  <a:lnTo>
                    <a:pt x="12662" y="1649"/>
                  </a:lnTo>
                  <a:lnTo>
                    <a:pt x="12548" y="1725"/>
                  </a:lnTo>
                  <a:lnTo>
                    <a:pt x="12453" y="1820"/>
                  </a:lnTo>
                  <a:lnTo>
                    <a:pt x="12358" y="1933"/>
                  </a:lnTo>
                  <a:lnTo>
                    <a:pt x="12264" y="2047"/>
                  </a:lnTo>
                  <a:lnTo>
                    <a:pt x="12207" y="2180"/>
                  </a:lnTo>
                  <a:lnTo>
                    <a:pt x="12017" y="2104"/>
                  </a:lnTo>
                  <a:lnTo>
                    <a:pt x="11960" y="2066"/>
                  </a:lnTo>
                  <a:lnTo>
                    <a:pt x="11904" y="1971"/>
                  </a:lnTo>
                  <a:lnTo>
                    <a:pt x="11847" y="1895"/>
                  </a:lnTo>
                  <a:lnTo>
                    <a:pt x="11847" y="1820"/>
                  </a:lnTo>
                  <a:lnTo>
                    <a:pt x="11866" y="1744"/>
                  </a:lnTo>
                  <a:lnTo>
                    <a:pt x="11885" y="1668"/>
                  </a:lnTo>
                  <a:lnTo>
                    <a:pt x="11942" y="1573"/>
                  </a:lnTo>
                  <a:lnTo>
                    <a:pt x="12074" y="1403"/>
                  </a:lnTo>
                  <a:lnTo>
                    <a:pt x="12226" y="1213"/>
                  </a:lnTo>
                  <a:lnTo>
                    <a:pt x="12396" y="1062"/>
                  </a:lnTo>
                  <a:lnTo>
                    <a:pt x="12567" y="929"/>
                  </a:lnTo>
                  <a:lnTo>
                    <a:pt x="12794" y="758"/>
                  </a:lnTo>
                  <a:lnTo>
                    <a:pt x="12984" y="663"/>
                  </a:lnTo>
                  <a:lnTo>
                    <a:pt x="13173" y="588"/>
                  </a:lnTo>
                  <a:lnTo>
                    <a:pt x="13363" y="531"/>
                  </a:lnTo>
                  <a:lnTo>
                    <a:pt x="13571" y="474"/>
                  </a:lnTo>
                  <a:lnTo>
                    <a:pt x="13988" y="398"/>
                  </a:lnTo>
                  <a:lnTo>
                    <a:pt x="14386" y="341"/>
                  </a:lnTo>
                  <a:lnTo>
                    <a:pt x="14462" y="322"/>
                  </a:lnTo>
                  <a:lnTo>
                    <a:pt x="14500" y="284"/>
                  </a:lnTo>
                  <a:lnTo>
                    <a:pt x="14519" y="228"/>
                  </a:lnTo>
                  <a:lnTo>
                    <a:pt x="14519" y="171"/>
                  </a:lnTo>
                  <a:lnTo>
                    <a:pt x="14481" y="114"/>
                  </a:lnTo>
                  <a:lnTo>
                    <a:pt x="14443" y="76"/>
                  </a:lnTo>
                  <a:lnTo>
                    <a:pt x="14405" y="38"/>
                  </a:lnTo>
                  <a:lnTo>
                    <a:pt x="14330" y="19"/>
                  </a:lnTo>
                  <a:lnTo>
                    <a:pt x="14311" y="38"/>
                  </a:lnTo>
                  <a:lnTo>
                    <a:pt x="13894" y="95"/>
                  </a:lnTo>
                  <a:lnTo>
                    <a:pt x="13458" y="190"/>
                  </a:lnTo>
                  <a:lnTo>
                    <a:pt x="13003" y="341"/>
                  </a:lnTo>
                  <a:lnTo>
                    <a:pt x="12794" y="417"/>
                  </a:lnTo>
                  <a:lnTo>
                    <a:pt x="12586" y="512"/>
                  </a:lnTo>
                  <a:lnTo>
                    <a:pt x="12377" y="626"/>
                  </a:lnTo>
                  <a:lnTo>
                    <a:pt x="12188" y="758"/>
                  </a:lnTo>
                  <a:lnTo>
                    <a:pt x="12036" y="891"/>
                  </a:lnTo>
                  <a:lnTo>
                    <a:pt x="11885" y="1043"/>
                  </a:lnTo>
                  <a:lnTo>
                    <a:pt x="11752" y="1213"/>
                  </a:lnTo>
                  <a:lnTo>
                    <a:pt x="11657" y="1403"/>
                  </a:lnTo>
                  <a:lnTo>
                    <a:pt x="11581" y="1611"/>
                  </a:lnTo>
                  <a:lnTo>
                    <a:pt x="11562" y="1839"/>
                  </a:lnTo>
                  <a:lnTo>
                    <a:pt x="11506" y="1895"/>
                  </a:lnTo>
                  <a:lnTo>
                    <a:pt x="11487" y="1971"/>
                  </a:lnTo>
                  <a:lnTo>
                    <a:pt x="11506" y="2047"/>
                  </a:lnTo>
                  <a:lnTo>
                    <a:pt x="11525" y="2085"/>
                  </a:lnTo>
                  <a:lnTo>
                    <a:pt x="11562" y="2104"/>
                  </a:lnTo>
                  <a:lnTo>
                    <a:pt x="11600" y="2199"/>
                  </a:lnTo>
                  <a:lnTo>
                    <a:pt x="11657" y="2275"/>
                  </a:lnTo>
                  <a:lnTo>
                    <a:pt x="11828" y="2919"/>
                  </a:lnTo>
                  <a:lnTo>
                    <a:pt x="11942" y="3412"/>
                  </a:lnTo>
                  <a:lnTo>
                    <a:pt x="12377" y="4738"/>
                  </a:lnTo>
                  <a:lnTo>
                    <a:pt x="12150" y="4852"/>
                  </a:lnTo>
                  <a:lnTo>
                    <a:pt x="11942" y="4947"/>
                  </a:lnTo>
                  <a:lnTo>
                    <a:pt x="11904" y="4966"/>
                  </a:lnTo>
                  <a:lnTo>
                    <a:pt x="11885" y="5004"/>
                  </a:lnTo>
                  <a:lnTo>
                    <a:pt x="11847" y="5080"/>
                  </a:lnTo>
                  <a:lnTo>
                    <a:pt x="11714" y="5023"/>
                  </a:lnTo>
                  <a:lnTo>
                    <a:pt x="11619" y="4966"/>
                  </a:lnTo>
                  <a:lnTo>
                    <a:pt x="11525" y="4890"/>
                  </a:lnTo>
                  <a:lnTo>
                    <a:pt x="11468" y="4833"/>
                  </a:lnTo>
                  <a:lnTo>
                    <a:pt x="11392" y="4776"/>
                  </a:lnTo>
                  <a:lnTo>
                    <a:pt x="11316" y="4757"/>
                  </a:lnTo>
                  <a:lnTo>
                    <a:pt x="11240" y="4776"/>
                  </a:lnTo>
                  <a:lnTo>
                    <a:pt x="11183" y="4814"/>
                  </a:lnTo>
                  <a:lnTo>
                    <a:pt x="11089" y="4814"/>
                  </a:lnTo>
                  <a:lnTo>
                    <a:pt x="11051" y="4833"/>
                  </a:lnTo>
                  <a:lnTo>
                    <a:pt x="11013" y="4871"/>
                  </a:lnTo>
                  <a:lnTo>
                    <a:pt x="10975" y="4928"/>
                  </a:lnTo>
                  <a:lnTo>
                    <a:pt x="10918" y="5061"/>
                  </a:lnTo>
                  <a:lnTo>
                    <a:pt x="10861" y="5174"/>
                  </a:lnTo>
                  <a:lnTo>
                    <a:pt x="10766" y="5269"/>
                  </a:lnTo>
                  <a:lnTo>
                    <a:pt x="10691" y="5345"/>
                  </a:lnTo>
                  <a:lnTo>
                    <a:pt x="10577" y="5421"/>
                  </a:lnTo>
                  <a:lnTo>
                    <a:pt x="10463" y="5478"/>
                  </a:lnTo>
                  <a:lnTo>
                    <a:pt x="10236" y="5572"/>
                  </a:lnTo>
                  <a:lnTo>
                    <a:pt x="9970" y="5648"/>
                  </a:lnTo>
                  <a:lnTo>
                    <a:pt x="9705" y="5686"/>
                  </a:lnTo>
                  <a:lnTo>
                    <a:pt x="9212" y="5762"/>
                  </a:lnTo>
                  <a:lnTo>
                    <a:pt x="8378" y="5914"/>
                  </a:lnTo>
                  <a:lnTo>
                    <a:pt x="7563" y="6103"/>
                  </a:lnTo>
                  <a:lnTo>
                    <a:pt x="6900" y="6293"/>
                  </a:lnTo>
                  <a:lnTo>
                    <a:pt x="6274" y="6501"/>
                  </a:lnTo>
                  <a:lnTo>
                    <a:pt x="5649" y="6767"/>
                  </a:lnTo>
                  <a:lnTo>
                    <a:pt x="5346" y="6918"/>
                  </a:lnTo>
                  <a:lnTo>
                    <a:pt x="5042" y="7070"/>
                  </a:lnTo>
                  <a:lnTo>
                    <a:pt x="4891" y="6842"/>
                  </a:lnTo>
                  <a:lnTo>
                    <a:pt x="4720" y="6615"/>
                  </a:lnTo>
                  <a:lnTo>
                    <a:pt x="4872" y="6539"/>
                  </a:lnTo>
                  <a:lnTo>
                    <a:pt x="5024" y="6444"/>
                  </a:lnTo>
                  <a:lnTo>
                    <a:pt x="5327" y="6255"/>
                  </a:lnTo>
                  <a:lnTo>
                    <a:pt x="5516" y="6160"/>
                  </a:lnTo>
                  <a:lnTo>
                    <a:pt x="5687" y="6065"/>
                  </a:lnTo>
                  <a:lnTo>
                    <a:pt x="5876" y="6008"/>
                  </a:lnTo>
                  <a:lnTo>
                    <a:pt x="6066" y="5933"/>
                  </a:lnTo>
                  <a:lnTo>
                    <a:pt x="6464" y="5838"/>
                  </a:lnTo>
                  <a:lnTo>
                    <a:pt x="6862" y="5762"/>
                  </a:lnTo>
                  <a:lnTo>
                    <a:pt x="8151" y="5516"/>
                  </a:lnTo>
                  <a:lnTo>
                    <a:pt x="8795" y="5402"/>
                  </a:lnTo>
                  <a:lnTo>
                    <a:pt x="9440" y="5269"/>
                  </a:lnTo>
                  <a:lnTo>
                    <a:pt x="9932" y="5155"/>
                  </a:lnTo>
                  <a:lnTo>
                    <a:pt x="10198" y="5118"/>
                  </a:lnTo>
                  <a:lnTo>
                    <a:pt x="10463" y="5042"/>
                  </a:lnTo>
                  <a:lnTo>
                    <a:pt x="10710" y="4966"/>
                  </a:lnTo>
                  <a:lnTo>
                    <a:pt x="10937" y="4852"/>
                  </a:lnTo>
                  <a:lnTo>
                    <a:pt x="11145" y="4720"/>
                  </a:lnTo>
                  <a:lnTo>
                    <a:pt x="11240" y="4644"/>
                  </a:lnTo>
                  <a:lnTo>
                    <a:pt x="11335" y="4549"/>
                  </a:lnTo>
                  <a:lnTo>
                    <a:pt x="11373" y="4492"/>
                  </a:lnTo>
                  <a:lnTo>
                    <a:pt x="11373" y="4435"/>
                  </a:lnTo>
                  <a:lnTo>
                    <a:pt x="11373" y="4378"/>
                  </a:lnTo>
                  <a:lnTo>
                    <a:pt x="11335" y="4322"/>
                  </a:lnTo>
                  <a:lnTo>
                    <a:pt x="11183" y="4132"/>
                  </a:lnTo>
                  <a:lnTo>
                    <a:pt x="11051" y="3999"/>
                  </a:lnTo>
                  <a:lnTo>
                    <a:pt x="10899" y="3867"/>
                  </a:lnTo>
                  <a:lnTo>
                    <a:pt x="10766" y="3772"/>
                  </a:lnTo>
                  <a:lnTo>
                    <a:pt x="10634" y="3715"/>
                  </a:lnTo>
                  <a:lnTo>
                    <a:pt x="10482" y="3658"/>
                  </a:lnTo>
                  <a:lnTo>
                    <a:pt x="10349" y="3639"/>
                  </a:lnTo>
                  <a:lnTo>
                    <a:pt x="10198" y="3620"/>
                  </a:lnTo>
                  <a:lnTo>
                    <a:pt x="9970" y="3639"/>
                  </a:lnTo>
                  <a:lnTo>
                    <a:pt x="9705" y="3696"/>
                  </a:lnTo>
                  <a:lnTo>
                    <a:pt x="9440" y="3772"/>
                  </a:lnTo>
                  <a:lnTo>
                    <a:pt x="9136" y="3867"/>
                  </a:lnTo>
                  <a:lnTo>
                    <a:pt x="8340" y="4113"/>
                  </a:lnTo>
                  <a:lnTo>
                    <a:pt x="7544" y="4359"/>
                  </a:lnTo>
                  <a:lnTo>
                    <a:pt x="6748" y="4568"/>
                  </a:lnTo>
                  <a:lnTo>
                    <a:pt x="5952" y="4776"/>
                  </a:lnTo>
                  <a:lnTo>
                    <a:pt x="5895" y="4492"/>
                  </a:lnTo>
                  <a:lnTo>
                    <a:pt x="5839" y="4208"/>
                  </a:lnTo>
                  <a:lnTo>
                    <a:pt x="5763" y="3923"/>
                  </a:lnTo>
                  <a:lnTo>
                    <a:pt x="5687" y="3639"/>
                  </a:lnTo>
                  <a:lnTo>
                    <a:pt x="5649" y="3582"/>
                  </a:lnTo>
                  <a:lnTo>
                    <a:pt x="5630" y="3544"/>
                  </a:lnTo>
                  <a:lnTo>
                    <a:pt x="5573" y="3525"/>
                  </a:lnTo>
                  <a:lnTo>
                    <a:pt x="5535" y="3507"/>
                  </a:lnTo>
                  <a:lnTo>
                    <a:pt x="5516" y="3507"/>
                  </a:lnTo>
                  <a:lnTo>
                    <a:pt x="5289" y="3544"/>
                  </a:lnTo>
                  <a:lnTo>
                    <a:pt x="5061" y="3601"/>
                  </a:lnTo>
                  <a:lnTo>
                    <a:pt x="4815" y="3677"/>
                  </a:lnTo>
                  <a:lnTo>
                    <a:pt x="4607" y="3753"/>
                  </a:lnTo>
                  <a:lnTo>
                    <a:pt x="4379" y="3848"/>
                  </a:lnTo>
                  <a:lnTo>
                    <a:pt x="4152" y="3961"/>
                  </a:lnTo>
                  <a:lnTo>
                    <a:pt x="3735" y="4208"/>
                  </a:lnTo>
                  <a:lnTo>
                    <a:pt x="3318" y="4473"/>
                  </a:lnTo>
                  <a:lnTo>
                    <a:pt x="2920" y="4738"/>
                  </a:lnTo>
                  <a:lnTo>
                    <a:pt x="2143" y="5307"/>
                  </a:lnTo>
                  <a:lnTo>
                    <a:pt x="1498" y="5781"/>
                  </a:lnTo>
                  <a:lnTo>
                    <a:pt x="1157" y="6027"/>
                  </a:lnTo>
                  <a:lnTo>
                    <a:pt x="854" y="6293"/>
                  </a:lnTo>
                  <a:lnTo>
                    <a:pt x="702" y="6425"/>
                  </a:lnTo>
                  <a:lnTo>
                    <a:pt x="550" y="6577"/>
                  </a:lnTo>
                  <a:lnTo>
                    <a:pt x="418" y="6729"/>
                  </a:lnTo>
                  <a:lnTo>
                    <a:pt x="304" y="6899"/>
                  </a:lnTo>
                  <a:lnTo>
                    <a:pt x="209" y="7070"/>
                  </a:lnTo>
                  <a:lnTo>
                    <a:pt x="115" y="7240"/>
                  </a:lnTo>
                  <a:lnTo>
                    <a:pt x="58" y="7430"/>
                  </a:lnTo>
                  <a:lnTo>
                    <a:pt x="20" y="7638"/>
                  </a:lnTo>
                  <a:lnTo>
                    <a:pt x="1" y="7695"/>
                  </a:lnTo>
                  <a:lnTo>
                    <a:pt x="20" y="7752"/>
                  </a:lnTo>
                  <a:lnTo>
                    <a:pt x="58" y="7809"/>
                  </a:lnTo>
                  <a:lnTo>
                    <a:pt x="134" y="7828"/>
                  </a:lnTo>
                  <a:lnTo>
                    <a:pt x="209" y="7847"/>
                  </a:lnTo>
                  <a:lnTo>
                    <a:pt x="361" y="8510"/>
                  </a:lnTo>
                  <a:lnTo>
                    <a:pt x="475" y="9174"/>
                  </a:lnTo>
                  <a:lnTo>
                    <a:pt x="494" y="9230"/>
                  </a:lnTo>
                  <a:lnTo>
                    <a:pt x="532" y="9268"/>
                  </a:lnTo>
                  <a:lnTo>
                    <a:pt x="588" y="9287"/>
                  </a:lnTo>
                  <a:lnTo>
                    <a:pt x="626" y="9287"/>
                  </a:lnTo>
                  <a:lnTo>
                    <a:pt x="721" y="9268"/>
                  </a:lnTo>
                  <a:lnTo>
                    <a:pt x="873" y="9193"/>
                  </a:lnTo>
                  <a:lnTo>
                    <a:pt x="1024" y="9136"/>
                  </a:lnTo>
                  <a:lnTo>
                    <a:pt x="1024" y="9136"/>
                  </a:lnTo>
                  <a:lnTo>
                    <a:pt x="835" y="9249"/>
                  </a:lnTo>
                  <a:lnTo>
                    <a:pt x="626" y="9363"/>
                  </a:lnTo>
                  <a:lnTo>
                    <a:pt x="588" y="9401"/>
                  </a:lnTo>
                  <a:lnTo>
                    <a:pt x="569" y="9439"/>
                  </a:lnTo>
                  <a:lnTo>
                    <a:pt x="550" y="9477"/>
                  </a:lnTo>
                  <a:lnTo>
                    <a:pt x="569" y="9534"/>
                  </a:lnTo>
                  <a:lnTo>
                    <a:pt x="588" y="9572"/>
                  </a:lnTo>
                  <a:lnTo>
                    <a:pt x="607" y="9610"/>
                  </a:lnTo>
                  <a:lnTo>
                    <a:pt x="645" y="9647"/>
                  </a:lnTo>
                  <a:lnTo>
                    <a:pt x="683" y="9666"/>
                  </a:lnTo>
                  <a:lnTo>
                    <a:pt x="930" y="10538"/>
                  </a:lnTo>
                  <a:lnTo>
                    <a:pt x="949" y="10576"/>
                  </a:lnTo>
                  <a:lnTo>
                    <a:pt x="986" y="10614"/>
                  </a:lnTo>
                  <a:lnTo>
                    <a:pt x="1024" y="10652"/>
                  </a:lnTo>
                  <a:lnTo>
                    <a:pt x="1157" y="10652"/>
                  </a:lnTo>
                  <a:lnTo>
                    <a:pt x="1233" y="10690"/>
                  </a:lnTo>
                  <a:lnTo>
                    <a:pt x="1384" y="10747"/>
                  </a:lnTo>
                  <a:lnTo>
                    <a:pt x="1517" y="10823"/>
                  </a:lnTo>
                  <a:lnTo>
                    <a:pt x="1669" y="10898"/>
                  </a:lnTo>
                  <a:lnTo>
                    <a:pt x="1745" y="10917"/>
                  </a:lnTo>
                  <a:lnTo>
                    <a:pt x="1877" y="10898"/>
                  </a:lnTo>
                  <a:lnTo>
                    <a:pt x="2010" y="10860"/>
                  </a:lnTo>
                  <a:lnTo>
                    <a:pt x="2218" y="10785"/>
                  </a:lnTo>
                  <a:lnTo>
                    <a:pt x="2730" y="10633"/>
                  </a:lnTo>
                  <a:lnTo>
                    <a:pt x="3261" y="10462"/>
                  </a:lnTo>
                  <a:lnTo>
                    <a:pt x="3773" y="10292"/>
                  </a:lnTo>
                  <a:lnTo>
                    <a:pt x="4265" y="10083"/>
                  </a:lnTo>
                  <a:lnTo>
                    <a:pt x="4284" y="10538"/>
                  </a:lnTo>
                  <a:lnTo>
                    <a:pt x="4284" y="10993"/>
                  </a:lnTo>
                  <a:lnTo>
                    <a:pt x="4303" y="11050"/>
                  </a:lnTo>
                  <a:lnTo>
                    <a:pt x="4341" y="11107"/>
                  </a:lnTo>
                  <a:lnTo>
                    <a:pt x="4398" y="11145"/>
                  </a:lnTo>
                  <a:lnTo>
                    <a:pt x="4493" y="11145"/>
                  </a:lnTo>
                  <a:lnTo>
                    <a:pt x="4853" y="11107"/>
                  </a:lnTo>
                  <a:lnTo>
                    <a:pt x="5194" y="11088"/>
                  </a:lnTo>
                  <a:lnTo>
                    <a:pt x="5459" y="11107"/>
                  </a:lnTo>
                  <a:lnTo>
                    <a:pt x="5725" y="11126"/>
                  </a:lnTo>
                  <a:lnTo>
                    <a:pt x="5744" y="11164"/>
                  </a:lnTo>
                  <a:lnTo>
                    <a:pt x="5782" y="11202"/>
                  </a:lnTo>
                  <a:lnTo>
                    <a:pt x="5839" y="11221"/>
                  </a:lnTo>
                  <a:lnTo>
                    <a:pt x="5876" y="11240"/>
                  </a:lnTo>
                  <a:lnTo>
                    <a:pt x="5971" y="11221"/>
                  </a:lnTo>
                  <a:lnTo>
                    <a:pt x="6710" y="10842"/>
                  </a:lnTo>
                  <a:lnTo>
                    <a:pt x="7450" y="10444"/>
                  </a:lnTo>
                  <a:lnTo>
                    <a:pt x="7487" y="10462"/>
                  </a:lnTo>
                  <a:lnTo>
                    <a:pt x="8075" y="10519"/>
                  </a:lnTo>
                  <a:lnTo>
                    <a:pt x="8663" y="10595"/>
                  </a:lnTo>
                  <a:lnTo>
                    <a:pt x="9231" y="10728"/>
                  </a:lnTo>
                  <a:lnTo>
                    <a:pt x="9781" y="10917"/>
                  </a:lnTo>
                  <a:lnTo>
                    <a:pt x="10198" y="11069"/>
                  </a:lnTo>
                  <a:lnTo>
                    <a:pt x="10596" y="11221"/>
                  </a:lnTo>
                  <a:lnTo>
                    <a:pt x="10804" y="11296"/>
                  </a:lnTo>
                  <a:lnTo>
                    <a:pt x="11013" y="11353"/>
                  </a:lnTo>
                  <a:lnTo>
                    <a:pt x="11221" y="11391"/>
                  </a:lnTo>
                  <a:lnTo>
                    <a:pt x="11449" y="11429"/>
                  </a:lnTo>
                  <a:lnTo>
                    <a:pt x="11468" y="11429"/>
                  </a:lnTo>
                  <a:lnTo>
                    <a:pt x="11506" y="11410"/>
                  </a:lnTo>
                  <a:lnTo>
                    <a:pt x="11543" y="11391"/>
                  </a:lnTo>
                  <a:lnTo>
                    <a:pt x="11600" y="11334"/>
                  </a:lnTo>
                  <a:lnTo>
                    <a:pt x="11695" y="11164"/>
                  </a:lnTo>
                  <a:lnTo>
                    <a:pt x="11809" y="10993"/>
                  </a:lnTo>
                  <a:lnTo>
                    <a:pt x="11942" y="10860"/>
                  </a:lnTo>
                  <a:lnTo>
                    <a:pt x="12093" y="10728"/>
                  </a:lnTo>
                  <a:lnTo>
                    <a:pt x="12131" y="10690"/>
                  </a:lnTo>
                  <a:lnTo>
                    <a:pt x="12131" y="10652"/>
                  </a:lnTo>
                  <a:lnTo>
                    <a:pt x="12150" y="10614"/>
                  </a:lnTo>
                  <a:lnTo>
                    <a:pt x="12131" y="10576"/>
                  </a:lnTo>
                  <a:lnTo>
                    <a:pt x="12226" y="10462"/>
                  </a:lnTo>
                  <a:lnTo>
                    <a:pt x="12321" y="10368"/>
                  </a:lnTo>
                  <a:lnTo>
                    <a:pt x="12377" y="10235"/>
                  </a:lnTo>
                  <a:lnTo>
                    <a:pt x="12453" y="10102"/>
                  </a:lnTo>
                  <a:lnTo>
                    <a:pt x="12453" y="10045"/>
                  </a:lnTo>
                  <a:lnTo>
                    <a:pt x="12434" y="9989"/>
                  </a:lnTo>
                  <a:lnTo>
                    <a:pt x="12415" y="9951"/>
                  </a:lnTo>
                  <a:lnTo>
                    <a:pt x="12377" y="9913"/>
                  </a:lnTo>
                  <a:lnTo>
                    <a:pt x="11904" y="9666"/>
                  </a:lnTo>
                  <a:lnTo>
                    <a:pt x="11979" y="9610"/>
                  </a:lnTo>
                  <a:lnTo>
                    <a:pt x="12036" y="9647"/>
                  </a:lnTo>
                  <a:lnTo>
                    <a:pt x="12112" y="9685"/>
                  </a:lnTo>
                  <a:lnTo>
                    <a:pt x="12567" y="9723"/>
                  </a:lnTo>
                  <a:lnTo>
                    <a:pt x="13022" y="9780"/>
                  </a:lnTo>
                  <a:lnTo>
                    <a:pt x="13477" y="9856"/>
                  </a:lnTo>
                  <a:lnTo>
                    <a:pt x="13913" y="9970"/>
                  </a:lnTo>
                  <a:lnTo>
                    <a:pt x="14803" y="10197"/>
                  </a:lnTo>
                  <a:lnTo>
                    <a:pt x="15694" y="10444"/>
                  </a:lnTo>
                  <a:lnTo>
                    <a:pt x="15789" y="10444"/>
                  </a:lnTo>
                  <a:lnTo>
                    <a:pt x="15846" y="10425"/>
                  </a:lnTo>
                  <a:lnTo>
                    <a:pt x="15884" y="10387"/>
                  </a:lnTo>
                  <a:lnTo>
                    <a:pt x="15903" y="10330"/>
                  </a:lnTo>
                  <a:lnTo>
                    <a:pt x="16187" y="9761"/>
                  </a:lnTo>
                  <a:lnTo>
                    <a:pt x="16206" y="9742"/>
                  </a:lnTo>
                  <a:lnTo>
                    <a:pt x="16642" y="9799"/>
                  </a:lnTo>
                  <a:lnTo>
                    <a:pt x="17097" y="9875"/>
                  </a:lnTo>
                  <a:lnTo>
                    <a:pt x="17116" y="9894"/>
                  </a:lnTo>
                  <a:lnTo>
                    <a:pt x="17192" y="9875"/>
                  </a:lnTo>
                  <a:lnTo>
                    <a:pt x="17267" y="9818"/>
                  </a:lnTo>
                  <a:lnTo>
                    <a:pt x="17305" y="9761"/>
                  </a:lnTo>
                  <a:lnTo>
                    <a:pt x="17305" y="9723"/>
                  </a:lnTo>
                  <a:lnTo>
                    <a:pt x="17286" y="9685"/>
                  </a:lnTo>
                  <a:lnTo>
                    <a:pt x="17248" y="9496"/>
                  </a:lnTo>
                  <a:lnTo>
                    <a:pt x="17230" y="9325"/>
                  </a:lnTo>
                  <a:lnTo>
                    <a:pt x="17248" y="9155"/>
                  </a:lnTo>
                  <a:lnTo>
                    <a:pt x="17286" y="8984"/>
                  </a:lnTo>
                  <a:lnTo>
                    <a:pt x="17286" y="8908"/>
                  </a:lnTo>
                  <a:lnTo>
                    <a:pt x="17267" y="8851"/>
                  </a:lnTo>
                  <a:lnTo>
                    <a:pt x="17230" y="8814"/>
                  </a:lnTo>
                  <a:lnTo>
                    <a:pt x="17173" y="8795"/>
                  </a:lnTo>
                  <a:lnTo>
                    <a:pt x="17173" y="8738"/>
                  </a:lnTo>
                  <a:lnTo>
                    <a:pt x="17154" y="8681"/>
                  </a:lnTo>
                  <a:lnTo>
                    <a:pt x="17040" y="8453"/>
                  </a:lnTo>
                  <a:lnTo>
                    <a:pt x="18480" y="8131"/>
                  </a:lnTo>
                  <a:lnTo>
                    <a:pt x="18841" y="8055"/>
                  </a:lnTo>
                  <a:lnTo>
                    <a:pt x="19201" y="7999"/>
                  </a:lnTo>
                  <a:lnTo>
                    <a:pt x="19561" y="7961"/>
                  </a:lnTo>
                  <a:lnTo>
                    <a:pt x="19921" y="7942"/>
                  </a:lnTo>
                  <a:lnTo>
                    <a:pt x="19978" y="7923"/>
                  </a:lnTo>
                  <a:lnTo>
                    <a:pt x="20035" y="7904"/>
                  </a:lnTo>
                  <a:lnTo>
                    <a:pt x="20073" y="7866"/>
                  </a:lnTo>
                  <a:lnTo>
                    <a:pt x="20091" y="7809"/>
                  </a:lnTo>
                  <a:lnTo>
                    <a:pt x="20281" y="7146"/>
                  </a:lnTo>
                  <a:lnTo>
                    <a:pt x="20281" y="7070"/>
                  </a:lnTo>
                  <a:lnTo>
                    <a:pt x="20262" y="7013"/>
                  </a:lnTo>
                  <a:lnTo>
                    <a:pt x="20262" y="5989"/>
                  </a:lnTo>
                  <a:lnTo>
                    <a:pt x="20243" y="5914"/>
                  </a:lnTo>
                  <a:lnTo>
                    <a:pt x="20205" y="5876"/>
                  </a:lnTo>
                  <a:lnTo>
                    <a:pt x="20148" y="5838"/>
                  </a:lnTo>
                  <a:lnTo>
                    <a:pt x="20091" y="5819"/>
                  </a:lnTo>
                  <a:lnTo>
                    <a:pt x="19523" y="5819"/>
                  </a:lnTo>
                  <a:lnTo>
                    <a:pt x="19561" y="5781"/>
                  </a:lnTo>
                  <a:lnTo>
                    <a:pt x="19599" y="5724"/>
                  </a:lnTo>
                  <a:lnTo>
                    <a:pt x="19637" y="5535"/>
                  </a:lnTo>
                  <a:lnTo>
                    <a:pt x="19656" y="5345"/>
                  </a:lnTo>
                  <a:lnTo>
                    <a:pt x="19656" y="5155"/>
                  </a:lnTo>
                  <a:lnTo>
                    <a:pt x="19618" y="4966"/>
                  </a:lnTo>
                  <a:lnTo>
                    <a:pt x="19618" y="4909"/>
                  </a:lnTo>
                  <a:lnTo>
                    <a:pt x="19618" y="4852"/>
                  </a:lnTo>
                  <a:lnTo>
                    <a:pt x="19580" y="4701"/>
                  </a:lnTo>
                  <a:lnTo>
                    <a:pt x="19504" y="4568"/>
                  </a:lnTo>
                  <a:lnTo>
                    <a:pt x="19409" y="4473"/>
                  </a:lnTo>
                  <a:lnTo>
                    <a:pt x="19295" y="4378"/>
                  </a:lnTo>
                  <a:lnTo>
                    <a:pt x="19182" y="4322"/>
                  </a:lnTo>
                  <a:lnTo>
                    <a:pt x="19030" y="4265"/>
                  </a:lnTo>
                  <a:lnTo>
                    <a:pt x="18878" y="4246"/>
                  </a:lnTo>
                  <a:lnTo>
                    <a:pt x="18480" y="4246"/>
                  </a:lnTo>
                  <a:lnTo>
                    <a:pt x="18234" y="4284"/>
                  </a:lnTo>
                  <a:lnTo>
                    <a:pt x="17988" y="4322"/>
                  </a:lnTo>
                  <a:lnTo>
                    <a:pt x="17741" y="4397"/>
                  </a:lnTo>
                  <a:lnTo>
                    <a:pt x="17798" y="4075"/>
                  </a:lnTo>
                  <a:lnTo>
                    <a:pt x="17874" y="3753"/>
                  </a:lnTo>
                  <a:lnTo>
                    <a:pt x="18045" y="3108"/>
                  </a:lnTo>
                  <a:lnTo>
                    <a:pt x="18215" y="2445"/>
                  </a:lnTo>
                  <a:lnTo>
                    <a:pt x="18272" y="2123"/>
                  </a:lnTo>
                  <a:lnTo>
                    <a:pt x="18310" y="1782"/>
                  </a:lnTo>
                  <a:lnTo>
                    <a:pt x="18348" y="1668"/>
                  </a:lnTo>
                  <a:lnTo>
                    <a:pt x="18348" y="1516"/>
                  </a:lnTo>
                  <a:lnTo>
                    <a:pt x="18348" y="1403"/>
                  </a:lnTo>
                  <a:lnTo>
                    <a:pt x="18329" y="1289"/>
                  </a:lnTo>
                  <a:lnTo>
                    <a:pt x="18291" y="1194"/>
                  </a:lnTo>
                  <a:lnTo>
                    <a:pt x="18253" y="1080"/>
                  </a:lnTo>
                  <a:lnTo>
                    <a:pt x="18196" y="986"/>
                  </a:lnTo>
                  <a:lnTo>
                    <a:pt x="18139" y="910"/>
                  </a:lnTo>
                  <a:lnTo>
                    <a:pt x="17988" y="739"/>
                  </a:lnTo>
                  <a:lnTo>
                    <a:pt x="17798" y="607"/>
                  </a:lnTo>
                  <a:lnTo>
                    <a:pt x="17590" y="493"/>
                  </a:lnTo>
                  <a:lnTo>
                    <a:pt x="17362" y="379"/>
                  </a:lnTo>
                  <a:lnTo>
                    <a:pt x="17097" y="303"/>
                  </a:lnTo>
                  <a:lnTo>
                    <a:pt x="16850" y="228"/>
                  </a:lnTo>
                  <a:lnTo>
                    <a:pt x="16585" y="171"/>
                  </a:lnTo>
                  <a:lnTo>
                    <a:pt x="16054" y="95"/>
                  </a:lnTo>
                  <a:lnTo>
                    <a:pt x="15581" y="38"/>
                  </a:lnTo>
                  <a:lnTo>
                    <a:pt x="1518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342025" y="4633863"/>
              <a:ext cx="28450" cy="13300"/>
            </a:xfrm>
            <a:custGeom>
              <a:avLst/>
              <a:gdLst/>
              <a:ahLst/>
              <a:cxnLst/>
              <a:rect l="l" t="t" r="r" b="b"/>
              <a:pathLst>
                <a:path w="1138" h="532" fill="none" extrusionOk="0">
                  <a:moveTo>
                    <a:pt x="19" y="532"/>
                  </a:moveTo>
                  <a:lnTo>
                    <a:pt x="19" y="532"/>
                  </a:lnTo>
                  <a:lnTo>
                    <a:pt x="1" y="1"/>
                  </a:lnTo>
                  <a:lnTo>
                    <a:pt x="1" y="1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569" y="20"/>
                  </a:lnTo>
                  <a:lnTo>
                    <a:pt x="948" y="77"/>
                  </a:lnTo>
                  <a:lnTo>
                    <a:pt x="948" y="77"/>
                  </a:lnTo>
                  <a:lnTo>
                    <a:pt x="1005" y="96"/>
                  </a:lnTo>
                  <a:lnTo>
                    <a:pt x="1062" y="134"/>
                  </a:lnTo>
                  <a:lnTo>
                    <a:pt x="1081" y="172"/>
                  </a:lnTo>
                  <a:lnTo>
                    <a:pt x="1100" y="228"/>
                  </a:lnTo>
                  <a:lnTo>
                    <a:pt x="1138" y="380"/>
                  </a:lnTo>
                  <a:lnTo>
                    <a:pt x="1138" y="532"/>
                  </a:lnTo>
                  <a:lnTo>
                    <a:pt x="1138" y="532"/>
                  </a:lnTo>
                  <a:lnTo>
                    <a:pt x="853" y="494"/>
                  </a:lnTo>
                  <a:lnTo>
                    <a:pt x="588" y="494"/>
                  </a:lnTo>
                  <a:lnTo>
                    <a:pt x="588" y="494"/>
                  </a:lnTo>
                  <a:lnTo>
                    <a:pt x="304" y="494"/>
                  </a:lnTo>
                  <a:lnTo>
                    <a:pt x="19" y="53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258625" y="4622038"/>
              <a:ext cx="93375" cy="31750"/>
            </a:xfrm>
            <a:custGeom>
              <a:avLst/>
              <a:gdLst/>
              <a:ahLst/>
              <a:cxnLst/>
              <a:rect l="l" t="t" r="r" b="b"/>
              <a:pathLst>
                <a:path w="3735" h="1270" fill="none" extrusionOk="0">
                  <a:moveTo>
                    <a:pt x="3241" y="1270"/>
                  </a:moveTo>
                  <a:lnTo>
                    <a:pt x="3241" y="1270"/>
                  </a:lnTo>
                  <a:lnTo>
                    <a:pt x="3090" y="1251"/>
                  </a:lnTo>
                  <a:lnTo>
                    <a:pt x="2900" y="1213"/>
                  </a:lnTo>
                  <a:lnTo>
                    <a:pt x="2711" y="1137"/>
                  </a:lnTo>
                  <a:lnTo>
                    <a:pt x="2521" y="1061"/>
                  </a:lnTo>
                  <a:lnTo>
                    <a:pt x="1934" y="796"/>
                  </a:lnTo>
                  <a:lnTo>
                    <a:pt x="1934" y="796"/>
                  </a:lnTo>
                  <a:lnTo>
                    <a:pt x="1460" y="626"/>
                  </a:lnTo>
                  <a:lnTo>
                    <a:pt x="986" y="512"/>
                  </a:lnTo>
                  <a:lnTo>
                    <a:pt x="493" y="417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588" y="0"/>
                  </a:lnTo>
                  <a:lnTo>
                    <a:pt x="588" y="0"/>
                  </a:lnTo>
                  <a:lnTo>
                    <a:pt x="664" y="38"/>
                  </a:lnTo>
                  <a:lnTo>
                    <a:pt x="664" y="38"/>
                  </a:lnTo>
                  <a:lnTo>
                    <a:pt x="1043" y="95"/>
                  </a:lnTo>
                  <a:lnTo>
                    <a:pt x="1441" y="171"/>
                  </a:lnTo>
                  <a:lnTo>
                    <a:pt x="1839" y="265"/>
                  </a:lnTo>
                  <a:lnTo>
                    <a:pt x="2218" y="360"/>
                  </a:lnTo>
                  <a:lnTo>
                    <a:pt x="2597" y="474"/>
                  </a:lnTo>
                  <a:lnTo>
                    <a:pt x="2976" y="588"/>
                  </a:lnTo>
                  <a:lnTo>
                    <a:pt x="3355" y="720"/>
                  </a:lnTo>
                  <a:lnTo>
                    <a:pt x="3734" y="853"/>
                  </a:lnTo>
                  <a:lnTo>
                    <a:pt x="3734" y="853"/>
                  </a:lnTo>
                  <a:lnTo>
                    <a:pt x="3583" y="1005"/>
                  </a:lnTo>
                  <a:lnTo>
                    <a:pt x="3469" y="1175"/>
                  </a:lnTo>
                  <a:lnTo>
                    <a:pt x="3469" y="1175"/>
                  </a:lnTo>
                  <a:lnTo>
                    <a:pt x="3431" y="1232"/>
                  </a:lnTo>
                  <a:lnTo>
                    <a:pt x="3374" y="1251"/>
                  </a:lnTo>
                  <a:lnTo>
                    <a:pt x="3317" y="1270"/>
                  </a:lnTo>
                  <a:lnTo>
                    <a:pt x="3241" y="127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234000" y="4605913"/>
              <a:ext cx="78225" cy="30350"/>
            </a:xfrm>
            <a:custGeom>
              <a:avLst/>
              <a:gdLst/>
              <a:ahLst/>
              <a:cxnLst/>
              <a:rect l="l" t="t" r="r" b="b"/>
              <a:pathLst>
                <a:path w="3129" h="1214" fill="none" extrusionOk="0">
                  <a:moveTo>
                    <a:pt x="2901" y="1214"/>
                  </a:moveTo>
                  <a:lnTo>
                    <a:pt x="2901" y="1214"/>
                  </a:lnTo>
                  <a:lnTo>
                    <a:pt x="2200" y="948"/>
                  </a:lnTo>
                  <a:lnTo>
                    <a:pt x="1479" y="721"/>
                  </a:lnTo>
                  <a:lnTo>
                    <a:pt x="740" y="531"/>
                  </a:lnTo>
                  <a:lnTo>
                    <a:pt x="1" y="399"/>
                  </a:lnTo>
                  <a:lnTo>
                    <a:pt x="1" y="399"/>
                  </a:lnTo>
                  <a:lnTo>
                    <a:pt x="570" y="1"/>
                  </a:lnTo>
                  <a:lnTo>
                    <a:pt x="570" y="1"/>
                  </a:lnTo>
                  <a:lnTo>
                    <a:pt x="911" y="76"/>
                  </a:lnTo>
                  <a:lnTo>
                    <a:pt x="1233" y="171"/>
                  </a:lnTo>
                  <a:lnTo>
                    <a:pt x="1555" y="266"/>
                  </a:lnTo>
                  <a:lnTo>
                    <a:pt x="1877" y="380"/>
                  </a:lnTo>
                  <a:lnTo>
                    <a:pt x="2200" y="512"/>
                  </a:lnTo>
                  <a:lnTo>
                    <a:pt x="2503" y="645"/>
                  </a:lnTo>
                  <a:lnTo>
                    <a:pt x="2825" y="797"/>
                  </a:lnTo>
                  <a:lnTo>
                    <a:pt x="3128" y="948"/>
                  </a:lnTo>
                  <a:lnTo>
                    <a:pt x="3128" y="948"/>
                  </a:lnTo>
                  <a:lnTo>
                    <a:pt x="2901" y="1214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51575" y="4600238"/>
              <a:ext cx="18525" cy="14700"/>
            </a:xfrm>
            <a:custGeom>
              <a:avLst/>
              <a:gdLst/>
              <a:ahLst/>
              <a:cxnLst/>
              <a:rect l="l" t="t" r="r" b="b"/>
              <a:pathLst>
                <a:path w="741" h="588" fill="none" extrusionOk="0">
                  <a:moveTo>
                    <a:pt x="134" y="76"/>
                  </a:moveTo>
                  <a:lnTo>
                    <a:pt x="134" y="76"/>
                  </a:lnTo>
                  <a:lnTo>
                    <a:pt x="285" y="57"/>
                  </a:lnTo>
                  <a:lnTo>
                    <a:pt x="437" y="38"/>
                  </a:lnTo>
                  <a:lnTo>
                    <a:pt x="740" y="0"/>
                  </a:lnTo>
                  <a:lnTo>
                    <a:pt x="740" y="0"/>
                  </a:lnTo>
                  <a:lnTo>
                    <a:pt x="702" y="152"/>
                  </a:lnTo>
                  <a:lnTo>
                    <a:pt x="683" y="303"/>
                  </a:lnTo>
                  <a:lnTo>
                    <a:pt x="683" y="436"/>
                  </a:lnTo>
                  <a:lnTo>
                    <a:pt x="702" y="588"/>
                  </a:lnTo>
                  <a:lnTo>
                    <a:pt x="702" y="588"/>
                  </a:lnTo>
                  <a:lnTo>
                    <a:pt x="1" y="474"/>
                  </a:lnTo>
                  <a:lnTo>
                    <a:pt x="1" y="474"/>
                  </a:lnTo>
                  <a:lnTo>
                    <a:pt x="58" y="285"/>
                  </a:lnTo>
                  <a:lnTo>
                    <a:pt x="115" y="76"/>
                  </a:lnTo>
                  <a:lnTo>
                    <a:pt x="115" y="76"/>
                  </a:lnTo>
                  <a:lnTo>
                    <a:pt x="134" y="76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149175" y="4596438"/>
              <a:ext cx="85800" cy="32725"/>
            </a:xfrm>
            <a:custGeom>
              <a:avLst/>
              <a:gdLst/>
              <a:ahLst/>
              <a:cxnLst/>
              <a:rect l="l" t="t" r="r" b="b"/>
              <a:pathLst>
                <a:path w="3432" h="1309" fill="none" extrusionOk="0">
                  <a:moveTo>
                    <a:pt x="1233" y="285"/>
                  </a:moveTo>
                  <a:lnTo>
                    <a:pt x="1233" y="285"/>
                  </a:lnTo>
                  <a:lnTo>
                    <a:pt x="1308" y="285"/>
                  </a:lnTo>
                  <a:lnTo>
                    <a:pt x="1346" y="247"/>
                  </a:lnTo>
                  <a:lnTo>
                    <a:pt x="1365" y="228"/>
                  </a:lnTo>
                  <a:lnTo>
                    <a:pt x="1365" y="228"/>
                  </a:lnTo>
                  <a:lnTo>
                    <a:pt x="1972" y="114"/>
                  </a:lnTo>
                  <a:lnTo>
                    <a:pt x="2597" y="1"/>
                  </a:lnTo>
                  <a:lnTo>
                    <a:pt x="2597" y="1"/>
                  </a:lnTo>
                  <a:lnTo>
                    <a:pt x="2825" y="228"/>
                  </a:lnTo>
                  <a:lnTo>
                    <a:pt x="3033" y="455"/>
                  </a:lnTo>
                  <a:lnTo>
                    <a:pt x="3223" y="702"/>
                  </a:lnTo>
                  <a:lnTo>
                    <a:pt x="3374" y="986"/>
                  </a:lnTo>
                  <a:lnTo>
                    <a:pt x="3374" y="986"/>
                  </a:lnTo>
                  <a:lnTo>
                    <a:pt x="3412" y="1024"/>
                  </a:lnTo>
                  <a:lnTo>
                    <a:pt x="3431" y="1043"/>
                  </a:lnTo>
                  <a:lnTo>
                    <a:pt x="3431" y="1043"/>
                  </a:lnTo>
                  <a:lnTo>
                    <a:pt x="3374" y="1176"/>
                  </a:lnTo>
                  <a:lnTo>
                    <a:pt x="3317" y="1308"/>
                  </a:lnTo>
                  <a:lnTo>
                    <a:pt x="3317" y="1308"/>
                  </a:lnTo>
                  <a:lnTo>
                    <a:pt x="2502" y="1081"/>
                  </a:lnTo>
                  <a:lnTo>
                    <a:pt x="1668" y="872"/>
                  </a:lnTo>
                  <a:lnTo>
                    <a:pt x="1270" y="778"/>
                  </a:lnTo>
                  <a:lnTo>
                    <a:pt x="853" y="702"/>
                  </a:lnTo>
                  <a:lnTo>
                    <a:pt x="437" y="645"/>
                  </a:lnTo>
                  <a:lnTo>
                    <a:pt x="1" y="588"/>
                  </a:lnTo>
                  <a:lnTo>
                    <a:pt x="1" y="588"/>
                  </a:lnTo>
                  <a:lnTo>
                    <a:pt x="437" y="342"/>
                  </a:lnTo>
                  <a:lnTo>
                    <a:pt x="872" y="133"/>
                  </a:lnTo>
                  <a:lnTo>
                    <a:pt x="872" y="133"/>
                  </a:lnTo>
                  <a:lnTo>
                    <a:pt x="910" y="152"/>
                  </a:lnTo>
                  <a:lnTo>
                    <a:pt x="910" y="152"/>
                  </a:lnTo>
                  <a:lnTo>
                    <a:pt x="929" y="209"/>
                  </a:lnTo>
                  <a:lnTo>
                    <a:pt x="948" y="247"/>
                  </a:lnTo>
                  <a:lnTo>
                    <a:pt x="1005" y="285"/>
                  </a:lnTo>
                  <a:lnTo>
                    <a:pt x="1062" y="285"/>
                  </a:lnTo>
                  <a:lnTo>
                    <a:pt x="1062" y="285"/>
                  </a:lnTo>
                  <a:lnTo>
                    <a:pt x="1100" y="285"/>
                  </a:lnTo>
                  <a:lnTo>
                    <a:pt x="1100" y="285"/>
                  </a:lnTo>
                  <a:lnTo>
                    <a:pt x="1157" y="266"/>
                  </a:lnTo>
                  <a:lnTo>
                    <a:pt x="1157" y="266"/>
                  </a:lnTo>
                  <a:lnTo>
                    <a:pt x="1233" y="28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306025" y="4583163"/>
              <a:ext cx="84375" cy="64000"/>
            </a:xfrm>
            <a:custGeom>
              <a:avLst/>
              <a:gdLst/>
              <a:ahLst/>
              <a:cxnLst/>
              <a:rect l="l" t="t" r="r" b="b"/>
              <a:pathLst>
                <a:path w="3375" h="2560" fill="none" extrusionOk="0">
                  <a:moveTo>
                    <a:pt x="1" y="2560"/>
                  </a:moveTo>
                  <a:lnTo>
                    <a:pt x="1" y="2560"/>
                  </a:lnTo>
                  <a:lnTo>
                    <a:pt x="1" y="2162"/>
                  </a:lnTo>
                  <a:lnTo>
                    <a:pt x="1" y="2162"/>
                  </a:lnTo>
                  <a:lnTo>
                    <a:pt x="39" y="2162"/>
                  </a:lnTo>
                  <a:lnTo>
                    <a:pt x="77" y="2143"/>
                  </a:lnTo>
                  <a:lnTo>
                    <a:pt x="77" y="2143"/>
                  </a:lnTo>
                  <a:lnTo>
                    <a:pt x="513" y="1896"/>
                  </a:lnTo>
                  <a:lnTo>
                    <a:pt x="930" y="1631"/>
                  </a:lnTo>
                  <a:lnTo>
                    <a:pt x="1347" y="1347"/>
                  </a:lnTo>
                  <a:lnTo>
                    <a:pt x="1745" y="1062"/>
                  </a:lnTo>
                  <a:lnTo>
                    <a:pt x="1745" y="1062"/>
                  </a:lnTo>
                  <a:lnTo>
                    <a:pt x="2105" y="797"/>
                  </a:lnTo>
                  <a:lnTo>
                    <a:pt x="2446" y="513"/>
                  </a:lnTo>
                  <a:lnTo>
                    <a:pt x="2446" y="513"/>
                  </a:lnTo>
                  <a:lnTo>
                    <a:pt x="2598" y="380"/>
                  </a:lnTo>
                  <a:lnTo>
                    <a:pt x="2768" y="209"/>
                  </a:lnTo>
                  <a:lnTo>
                    <a:pt x="2863" y="134"/>
                  </a:lnTo>
                  <a:lnTo>
                    <a:pt x="2939" y="58"/>
                  </a:lnTo>
                  <a:lnTo>
                    <a:pt x="3034" y="20"/>
                  </a:lnTo>
                  <a:lnTo>
                    <a:pt x="3109" y="1"/>
                  </a:lnTo>
                  <a:lnTo>
                    <a:pt x="3109" y="1"/>
                  </a:lnTo>
                  <a:lnTo>
                    <a:pt x="3166" y="1"/>
                  </a:lnTo>
                  <a:lnTo>
                    <a:pt x="3242" y="39"/>
                  </a:lnTo>
                  <a:lnTo>
                    <a:pt x="3280" y="96"/>
                  </a:lnTo>
                  <a:lnTo>
                    <a:pt x="3337" y="153"/>
                  </a:lnTo>
                  <a:lnTo>
                    <a:pt x="3337" y="153"/>
                  </a:lnTo>
                  <a:lnTo>
                    <a:pt x="3375" y="228"/>
                  </a:lnTo>
                  <a:lnTo>
                    <a:pt x="3375" y="285"/>
                  </a:lnTo>
                  <a:lnTo>
                    <a:pt x="3375" y="361"/>
                  </a:lnTo>
                  <a:lnTo>
                    <a:pt x="3337" y="437"/>
                  </a:lnTo>
                  <a:lnTo>
                    <a:pt x="3261" y="588"/>
                  </a:lnTo>
                  <a:lnTo>
                    <a:pt x="3109" y="740"/>
                  </a:lnTo>
                  <a:lnTo>
                    <a:pt x="2920" y="911"/>
                  </a:lnTo>
                  <a:lnTo>
                    <a:pt x="2692" y="1081"/>
                  </a:lnTo>
                  <a:lnTo>
                    <a:pt x="2446" y="1252"/>
                  </a:lnTo>
                  <a:lnTo>
                    <a:pt x="2162" y="1441"/>
                  </a:lnTo>
                  <a:lnTo>
                    <a:pt x="1574" y="1783"/>
                  </a:lnTo>
                  <a:lnTo>
                    <a:pt x="987" y="2086"/>
                  </a:lnTo>
                  <a:lnTo>
                    <a:pt x="437" y="2370"/>
                  </a:lnTo>
                  <a:lnTo>
                    <a:pt x="1" y="256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432525" y="4581763"/>
              <a:ext cx="138850" cy="58775"/>
            </a:xfrm>
            <a:custGeom>
              <a:avLst/>
              <a:gdLst/>
              <a:ahLst/>
              <a:cxnLst/>
              <a:rect l="l" t="t" r="r" b="b"/>
              <a:pathLst>
                <a:path w="5554" h="2351" fill="none" extrusionOk="0">
                  <a:moveTo>
                    <a:pt x="778" y="2350"/>
                  </a:moveTo>
                  <a:lnTo>
                    <a:pt x="778" y="2350"/>
                  </a:lnTo>
                  <a:lnTo>
                    <a:pt x="683" y="2331"/>
                  </a:lnTo>
                  <a:lnTo>
                    <a:pt x="607" y="2331"/>
                  </a:lnTo>
                  <a:lnTo>
                    <a:pt x="531" y="2293"/>
                  </a:lnTo>
                  <a:lnTo>
                    <a:pt x="455" y="2256"/>
                  </a:lnTo>
                  <a:lnTo>
                    <a:pt x="342" y="2161"/>
                  </a:lnTo>
                  <a:lnTo>
                    <a:pt x="247" y="2028"/>
                  </a:lnTo>
                  <a:lnTo>
                    <a:pt x="171" y="1876"/>
                  </a:lnTo>
                  <a:lnTo>
                    <a:pt x="114" y="1725"/>
                  </a:lnTo>
                  <a:lnTo>
                    <a:pt x="0" y="1346"/>
                  </a:lnTo>
                  <a:lnTo>
                    <a:pt x="0" y="1346"/>
                  </a:lnTo>
                  <a:lnTo>
                    <a:pt x="247" y="1232"/>
                  </a:lnTo>
                  <a:lnTo>
                    <a:pt x="493" y="1137"/>
                  </a:lnTo>
                  <a:lnTo>
                    <a:pt x="740" y="1042"/>
                  </a:lnTo>
                  <a:lnTo>
                    <a:pt x="986" y="967"/>
                  </a:lnTo>
                  <a:lnTo>
                    <a:pt x="2028" y="701"/>
                  </a:lnTo>
                  <a:lnTo>
                    <a:pt x="2028" y="701"/>
                  </a:lnTo>
                  <a:lnTo>
                    <a:pt x="4568" y="0"/>
                  </a:lnTo>
                  <a:lnTo>
                    <a:pt x="4568" y="0"/>
                  </a:lnTo>
                  <a:lnTo>
                    <a:pt x="4625" y="190"/>
                  </a:lnTo>
                  <a:lnTo>
                    <a:pt x="4663" y="360"/>
                  </a:lnTo>
                  <a:lnTo>
                    <a:pt x="4682" y="531"/>
                  </a:lnTo>
                  <a:lnTo>
                    <a:pt x="4701" y="739"/>
                  </a:lnTo>
                  <a:lnTo>
                    <a:pt x="4701" y="739"/>
                  </a:lnTo>
                  <a:lnTo>
                    <a:pt x="4720" y="815"/>
                  </a:lnTo>
                  <a:lnTo>
                    <a:pt x="4758" y="853"/>
                  </a:lnTo>
                  <a:lnTo>
                    <a:pt x="4815" y="891"/>
                  </a:lnTo>
                  <a:lnTo>
                    <a:pt x="4871" y="910"/>
                  </a:lnTo>
                  <a:lnTo>
                    <a:pt x="4871" y="910"/>
                  </a:lnTo>
                  <a:lnTo>
                    <a:pt x="4928" y="891"/>
                  </a:lnTo>
                  <a:lnTo>
                    <a:pt x="4985" y="853"/>
                  </a:lnTo>
                  <a:lnTo>
                    <a:pt x="5023" y="815"/>
                  </a:lnTo>
                  <a:lnTo>
                    <a:pt x="5023" y="739"/>
                  </a:lnTo>
                  <a:lnTo>
                    <a:pt x="5023" y="739"/>
                  </a:lnTo>
                  <a:lnTo>
                    <a:pt x="5023" y="550"/>
                  </a:lnTo>
                  <a:lnTo>
                    <a:pt x="5004" y="379"/>
                  </a:lnTo>
                  <a:lnTo>
                    <a:pt x="4966" y="209"/>
                  </a:lnTo>
                  <a:lnTo>
                    <a:pt x="4928" y="38"/>
                  </a:lnTo>
                  <a:lnTo>
                    <a:pt x="4928" y="38"/>
                  </a:lnTo>
                  <a:lnTo>
                    <a:pt x="5364" y="19"/>
                  </a:lnTo>
                  <a:lnTo>
                    <a:pt x="5364" y="19"/>
                  </a:lnTo>
                  <a:lnTo>
                    <a:pt x="5364" y="19"/>
                  </a:lnTo>
                  <a:lnTo>
                    <a:pt x="5402" y="76"/>
                  </a:lnTo>
                  <a:lnTo>
                    <a:pt x="5459" y="114"/>
                  </a:lnTo>
                  <a:lnTo>
                    <a:pt x="5459" y="114"/>
                  </a:lnTo>
                  <a:lnTo>
                    <a:pt x="5459" y="152"/>
                  </a:lnTo>
                  <a:lnTo>
                    <a:pt x="5459" y="152"/>
                  </a:lnTo>
                  <a:lnTo>
                    <a:pt x="5478" y="474"/>
                  </a:lnTo>
                  <a:lnTo>
                    <a:pt x="5478" y="474"/>
                  </a:lnTo>
                  <a:lnTo>
                    <a:pt x="5497" y="550"/>
                  </a:lnTo>
                  <a:lnTo>
                    <a:pt x="5554" y="607"/>
                  </a:lnTo>
                  <a:lnTo>
                    <a:pt x="5554" y="607"/>
                  </a:lnTo>
                  <a:lnTo>
                    <a:pt x="5099" y="853"/>
                  </a:lnTo>
                  <a:lnTo>
                    <a:pt x="4625" y="1080"/>
                  </a:lnTo>
                  <a:lnTo>
                    <a:pt x="4132" y="1270"/>
                  </a:lnTo>
                  <a:lnTo>
                    <a:pt x="3639" y="1441"/>
                  </a:lnTo>
                  <a:lnTo>
                    <a:pt x="3639" y="1441"/>
                  </a:lnTo>
                  <a:lnTo>
                    <a:pt x="3621" y="1441"/>
                  </a:lnTo>
                  <a:lnTo>
                    <a:pt x="3621" y="1441"/>
                  </a:lnTo>
                  <a:lnTo>
                    <a:pt x="3583" y="1441"/>
                  </a:lnTo>
                  <a:lnTo>
                    <a:pt x="3583" y="1441"/>
                  </a:lnTo>
                  <a:lnTo>
                    <a:pt x="3526" y="1459"/>
                  </a:lnTo>
                  <a:lnTo>
                    <a:pt x="3526" y="1459"/>
                  </a:lnTo>
                  <a:lnTo>
                    <a:pt x="2938" y="1687"/>
                  </a:lnTo>
                  <a:lnTo>
                    <a:pt x="2351" y="1895"/>
                  </a:lnTo>
                  <a:lnTo>
                    <a:pt x="1744" y="2104"/>
                  </a:lnTo>
                  <a:lnTo>
                    <a:pt x="1138" y="2293"/>
                  </a:lnTo>
                  <a:lnTo>
                    <a:pt x="1138" y="2293"/>
                  </a:lnTo>
                  <a:lnTo>
                    <a:pt x="948" y="2331"/>
                  </a:lnTo>
                  <a:lnTo>
                    <a:pt x="778" y="235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76200" y="4581763"/>
              <a:ext cx="19925" cy="29875"/>
            </a:xfrm>
            <a:custGeom>
              <a:avLst/>
              <a:gdLst/>
              <a:ahLst/>
              <a:cxnLst/>
              <a:rect l="l" t="t" r="r" b="b"/>
              <a:pathLst>
                <a:path w="797" h="1195" fill="none" extrusionOk="0">
                  <a:moveTo>
                    <a:pt x="626" y="1194"/>
                  </a:moveTo>
                  <a:lnTo>
                    <a:pt x="626" y="1194"/>
                  </a:lnTo>
                  <a:lnTo>
                    <a:pt x="493" y="986"/>
                  </a:lnTo>
                  <a:lnTo>
                    <a:pt x="342" y="796"/>
                  </a:lnTo>
                  <a:lnTo>
                    <a:pt x="171" y="607"/>
                  </a:lnTo>
                  <a:lnTo>
                    <a:pt x="0" y="436"/>
                  </a:lnTo>
                  <a:lnTo>
                    <a:pt x="0" y="436"/>
                  </a:lnTo>
                  <a:lnTo>
                    <a:pt x="57" y="227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285" y="190"/>
                  </a:lnTo>
                  <a:lnTo>
                    <a:pt x="436" y="398"/>
                  </a:lnTo>
                  <a:lnTo>
                    <a:pt x="607" y="569"/>
                  </a:lnTo>
                  <a:lnTo>
                    <a:pt x="702" y="663"/>
                  </a:lnTo>
                  <a:lnTo>
                    <a:pt x="796" y="739"/>
                  </a:lnTo>
                  <a:lnTo>
                    <a:pt x="796" y="739"/>
                  </a:lnTo>
                  <a:lnTo>
                    <a:pt x="759" y="796"/>
                  </a:lnTo>
                  <a:lnTo>
                    <a:pt x="759" y="796"/>
                  </a:lnTo>
                  <a:lnTo>
                    <a:pt x="740" y="910"/>
                  </a:lnTo>
                  <a:lnTo>
                    <a:pt x="721" y="1005"/>
                  </a:lnTo>
                  <a:lnTo>
                    <a:pt x="626" y="1194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287525" y="4579863"/>
              <a:ext cx="18025" cy="12800"/>
            </a:xfrm>
            <a:custGeom>
              <a:avLst/>
              <a:gdLst/>
              <a:ahLst/>
              <a:cxnLst/>
              <a:rect l="l" t="t" r="r" b="b"/>
              <a:pathLst>
                <a:path w="721" h="512" fill="none" extrusionOk="0">
                  <a:moveTo>
                    <a:pt x="0" y="512"/>
                  </a:moveTo>
                  <a:lnTo>
                    <a:pt x="0" y="512"/>
                  </a:lnTo>
                  <a:lnTo>
                    <a:pt x="0" y="341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720" y="0"/>
                  </a:lnTo>
                  <a:lnTo>
                    <a:pt x="720" y="0"/>
                  </a:lnTo>
                  <a:lnTo>
                    <a:pt x="645" y="57"/>
                  </a:lnTo>
                  <a:lnTo>
                    <a:pt x="645" y="57"/>
                  </a:lnTo>
                  <a:lnTo>
                    <a:pt x="322" y="303"/>
                  </a:lnTo>
                  <a:lnTo>
                    <a:pt x="0" y="51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339650" y="4577488"/>
              <a:ext cx="103800" cy="52625"/>
            </a:xfrm>
            <a:custGeom>
              <a:avLst/>
              <a:gdLst/>
              <a:ahLst/>
              <a:cxnLst/>
              <a:rect l="l" t="t" r="r" b="b"/>
              <a:pathLst>
                <a:path w="4152" h="2105" fill="none" extrusionOk="0">
                  <a:moveTo>
                    <a:pt x="0" y="1934"/>
                  </a:moveTo>
                  <a:lnTo>
                    <a:pt x="19" y="1934"/>
                  </a:lnTo>
                  <a:lnTo>
                    <a:pt x="19" y="1934"/>
                  </a:lnTo>
                  <a:lnTo>
                    <a:pt x="531" y="1744"/>
                  </a:lnTo>
                  <a:lnTo>
                    <a:pt x="1043" y="1536"/>
                  </a:lnTo>
                  <a:lnTo>
                    <a:pt x="1554" y="1308"/>
                  </a:lnTo>
                  <a:lnTo>
                    <a:pt x="2028" y="1024"/>
                  </a:lnTo>
                  <a:lnTo>
                    <a:pt x="2028" y="1024"/>
                  </a:lnTo>
                  <a:lnTo>
                    <a:pt x="2407" y="797"/>
                  </a:lnTo>
                  <a:lnTo>
                    <a:pt x="2749" y="550"/>
                  </a:lnTo>
                  <a:lnTo>
                    <a:pt x="2749" y="550"/>
                  </a:lnTo>
                  <a:lnTo>
                    <a:pt x="3071" y="323"/>
                  </a:lnTo>
                  <a:lnTo>
                    <a:pt x="3241" y="228"/>
                  </a:lnTo>
                  <a:lnTo>
                    <a:pt x="3393" y="152"/>
                  </a:lnTo>
                  <a:lnTo>
                    <a:pt x="3564" y="76"/>
                  </a:lnTo>
                  <a:lnTo>
                    <a:pt x="3734" y="38"/>
                  </a:lnTo>
                  <a:lnTo>
                    <a:pt x="3905" y="19"/>
                  </a:lnTo>
                  <a:lnTo>
                    <a:pt x="4094" y="0"/>
                  </a:lnTo>
                  <a:lnTo>
                    <a:pt x="4094" y="0"/>
                  </a:lnTo>
                  <a:lnTo>
                    <a:pt x="4151" y="0"/>
                  </a:lnTo>
                  <a:lnTo>
                    <a:pt x="4151" y="0"/>
                  </a:lnTo>
                  <a:lnTo>
                    <a:pt x="3469" y="588"/>
                  </a:lnTo>
                  <a:lnTo>
                    <a:pt x="2749" y="1119"/>
                  </a:lnTo>
                  <a:lnTo>
                    <a:pt x="2028" y="1612"/>
                  </a:lnTo>
                  <a:lnTo>
                    <a:pt x="1270" y="2085"/>
                  </a:lnTo>
                  <a:lnTo>
                    <a:pt x="1251" y="2104"/>
                  </a:lnTo>
                  <a:lnTo>
                    <a:pt x="1251" y="2104"/>
                  </a:lnTo>
                  <a:lnTo>
                    <a:pt x="1232" y="2085"/>
                  </a:lnTo>
                  <a:lnTo>
                    <a:pt x="1232" y="2085"/>
                  </a:lnTo>
                  <a:lnTo>
                    <a:pt x="948" y="2010"/>
                  </a:lnTo>
                  <a:lnTo>
                    <a:pt x="645" y="1972"/>
                  </a:lnTo>
                  <a:lnTo>
                    <a:pt x="360" y="1934"/>
                  </a:lnTo>
                  <a:lnTo>
                    <a:pt x="76" y="1934"/>
                  </a:lnTo>
                  <a:lnTo>
                    <a:pt x="76" y="1934"/>
                  </a:lnTo>
                  <a:lnTo>
                    <a:pt x="0" y="1934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442950" y="4575588"/>
              <a:ext cx="24675" cy="23725"/>
            </a:xfrm>
            <a:custGeom>
              <a:avLst/>
              <a:gdLst/>
              <a:ahLst/>
              <a:cxnLst/>
              <a:rect l="l" t="t" r="r" b="b"/>
              <a:pathLst>
                <a:path w="987" h="949" fill="none" extrusionOk="0">
                  <a:moveTo>
                    <a:pt x="190" y="948"/>
                  </a:moveTo>
                  <a:lnTo>
                    <a:pt x="190" y="948"/>
                  </a:lnTo>
                  <a:lnTo>
                    <a:pt x="114" y="474"/>
                  </a:lnTo>
                  <a:lnTo>
                    <a:pt x="0" y="1"/>
                  </a:lnTo>
                  <a:lnTo>
                    <a:pt x="0" y="1"/>
                  </a:lnTo>
                  <a:lnTo>
                    <a:pt x="626" y="171"/>
                  </a:lnTo>
                  <a:lnTo>
                    <a:pt x="626" y="171"/>
                  </a:lnTo>
                  <a:lnTo>
                    <a:pt x="664" y="171"/>
                  </a:lnTo>
                  <a:lnTo>
                    <a:pt x="664" y="171"/>
                  </a:lnTo>
                  <a:lnTo>
                    <a:pt x="740" y="152"/>
                  </a:lnTo>
                  <a:lnTo>
                    <a:pt x="796" y="114"/>
                  </a:lnTo>
                  <a:lnTo>
                    <a:pt x="796" y="114"/>
                  </a:lnTo>
                  <a:lnTo>
                    <a:pt x="872" y="266"/>
                  </a:lnTo>
                  <a:lnTo>
                    <a:pt x="929" y="418"/>
                  </a:lnTo>
                  <a:lnTo>
                    <a:pt x="967" y="588"/>
                  </a:lnTo>
                  <a:lnTo>
                    <a:pt x="986" y="778"/>
                  </a:lnTo>
                  <a:lnTo>
                    <a:pt x="986" y="778"/>
                  </a:lnTo>
                  <a:lnTo>
                    <a:pt x="778" y="797"/>
                  </a:lnTo>
                  <a:lnTo>
                    <a:pt x="569" y="816"/>
                  </a:lnTo>
                  <a:lnTo>
                    <a:pt x="380" y="873"/>
                  </a:lnTo>
                  <a:lnTo>
                    <a:pt x="190" y="948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216450" y="4571813"/>
              <a:ext cx="79625" cy="43600"/>
            </a:xfrm>
            <a:custGeom>
              <a:avLst/>
              <a:gdLst/>
              <a:ahLst/>
              <a:cxnLst/>
              <a:rect l="l" t="t" r="r" b="b"/>
              <a:pathLst>
                <a:path w="3185" h="1744" fill="none" extrusionOk="0">
                  <a:moveTo>
                    <a:pt x="171" y="815"/>
                  </a:moveTo>
                  <a:lnTo>
                    <a:pt x="171" y="815"/>
                  </a:lnTo>
                  <a:lnTo>
                    <a:pt x="95" y="607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190" y="322"/>
                  </a:lnTo>
                  <a:lnTo>
                    <a:pt x="190" y="322"/>
                  </a:lnTo>
                  <a:lnTo>
                    <a:pt x="796" y="114"/>
                  </a:lnTo>
                  <a:lnTo>
                    <a:pt x="796" y="114"/>
                  </a:lnTo>
                  <a:lnTo>
                    <a:pt x="834" y="95"/>
                  </a:lnTo>
                  <a:lnTo>
                    <a:pt x="872" y="57"/>
                  </a:lnTo>
                  <a:lnTo>
                    <a:pt x="910" y="0"/>
                  </a:lnTo>
                  <a:lnTo>
                    <a:pt x="910" y="0"/>
                  </a:lnTo>
                  <a:lnTo>
                    <a:pt x="1479" y="209"/>
                  </a:lnTo>
                  <a:lnTo>
                    <a:pt x="2047" y="436"/>
                  </a:lnTo>
                  <a:lnTo>
                    <a:pt x="2616" y="663"/>
                  </a:lnTo>
                  <a:lnTo>
                    <a:pt x="3184" y="929"/>
                  </a:lnTo>
                  <a:lnTo>
                    <a:pt x="3184" y="929"/>
                  </a:lnTo>
                  <a:lnTo>
                    <a:pt x="2900" y="1080"/>
                  </a:lnTo>
                  <a:lnTo>
                    <a:pt x="2635" y="1232"/>
                  </a:lnTo>
                  <a:lnTo>
                    <a:pt x="2369" y="1403"/>
                  </a:lnTo>
                  <a:lnTo>
                    <a:pt x="2104" y="1592"/>
                  </a:lnTo>
                  <a:lnTo>
                    <a:pt x="2104" y="1592"/>
                  </a:lnTo>
                  <a:lnTo>
                    <a:pt x="2066" y="1630"/>
                  </a:lnTo>
                  <a:lnTo>
                    <a:pt x="2047" y="1668"/>
                  </a:lnTo>
                  <a:lnTo>
                    <a:pt x="2028" y="1706"/>
                  </a:lnTo>
                  <a:lnTo>
                    <a:pt x="2028" y="1744"/>
                  </a:lnTo>
                  <a:lnTo>
                    <a:pt x="2028" y="1744"/>
                  </a:lnTo>
                  <a:lnTo>
                    <a:pt x="1611" y="1554"/>
                  </a:lnTo>
                  <a:lnTo>
                    <a:pt x="1175" y="1403"/>
                  </a:lnTo>
                  <a:lnTo>
                    <a:pt x="739" y="1251"/>
                  </a:lnTo>
                  <a:lnTo>
                    <a:pt x="284" y="1118"/>
                  </a:lnTo>
                  <a:lnTo>
                    <a:pt x="284" y="1118"/>
                  </a:lnTo>
                  <a:lnTo>
                    <a:pt x="607" y="986"/>
                  </a:lnTo>
                  <a:lnTo>
                    <a:pt x="948" y="872"/>
                  </a:lnTo>
                  <a:lnTo>
                    <a:pt x="1289" y="758"/>
                  </a:lnTo>
                  <a:lnTo>
                    <a:pt x="1649" y="663"/>
                  </a:lnTo>
                  <a:lnTo>
                    <a:pt x="1649" y="663"/>
                  </a:lnTo>
                  <a:lnTo>
                    <a:pt x="1706" y="625"/>
                  </a:lnTo>
                  <a:lnTo>
                    <a:pt x="1744" y="588"/>
                  </a:lnTo>
                  <a:lnTo>
                    <a:pt x="1763" y="531"/>
                  </a:lnTo>
                  <a:lnTo>
                    <a:pt x="1763" y="474"/>
                  </a:lnTo>
                  <a:lnTo>
                    <a:pt x="1744" y="436"/>
                  </a:lnTo>
                  <a:lnTo>
                    <a:pt x="1706" y="379"/>
                  </a:lnTo>
                  <a:lnTo>
                    <a:pt x="1668" y="341"/>
                  </a:lnTo>
                  <a:lnTo>
                    <a:pt x="1611" y="341"/>
                  </a:lnTo>
                  <a:lnTo>
                    <a:pt x="1611" y="341"/>
                  </a:lnTo>
                  <a:lnTo>
                    <a:pt x="1554" y="341"/>
                  </a:lnTo>
                  <a:lnTo>
                    <a:pt x="1554" y="341"/>
                  </a:lnTo>
                  <a:lnTo>
                    <a:pt x="1213" y="436"/>
                  </a:lnTo>
                  <a:lnTo>
                    <a:pt x="853" y="550"/>
                  </a:lnTo>
                  <a:lnTo>
                    <a:pt x="512" y="682"/>
                  </a:lnTo>
                  <a:lnTo>
                    <a:pt x="171" y="81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107950" y="4569438"/>
              <a:ext cx="27975" cy="22300"/>
            </a:xfrm>
            <a:custGeom>
              <a:avLst/>
              <a:gdLst/>
              <a:ahLst/>
              <a:cxnLst/>
              <a:rect l="l" t="t" r="r" b="b"/>
              <a:pathLst>
                <a:path w="1119" h="892" fill="none" extrusionOk="0">
                  <a:moveTo>
                    <a:pt x="190" y="891"/>
                  </a:moveTo>
                  <a:lnTo>
                    <a:pt x="190" y="891"/>
                  </a:lnTo>
                  <a:lnTo>
                    <a:pt x="228" y="853"/>
                  </a:lnTo>
                  <a:lnTo>
                    <a:pt x="247" y="796"/>
                  </a:lnTo>
                  <a:lnTo>
                    <a:pt x="266" y="758"/>
                  </a:lnTo>
                  <a:lnTo>
                    <a:pt x="266" y="702"/>
                  </a:lnTo>
                  <a:lnTo>
                    <a:pt x="266" y="702"/>
                  </a:lnTo>
                  <a:lnTo>
                    <a:pt x="152" y="474"/>
                  </a:lnTo>
                  <a:lnTo>
                    <a:pt x="1" y="266"/>
                  </a:lnTo>
                  <a:lnTo>
                    <a:pt x="1" y="266"/>
                  </a:lnTo>
                  <a:lnTo>
                    <a:pt x="19" y="266"/>
                  </a:lnTo>
                  <a:lnTo>
                    <a:pt x="19" y="266"/>
                  </a:lnTo>
                  <a:lnTo>
                    <a:pt x="304" y="152"/>
                  </a:lnTo>
                  <a:lnTo>
                    <a:pt x="569" y="76"/>
                  </a:lnTo>
                  <a:lnTo>
                    <a:pt x="834" y="19"/>
                  </a:lnTo>
                  <a:lnTo>
                    <a:pt x="1119" y="0"/>
                  </a:lnTo>
                  <a:lnTo>
                    <a:pt x="1119" y="0"/>
                  </a:lnTo>
                  <a:lnTo>
                    <a:pt x="1100" y="190"/>
                  </a:lnTo>
                  <a:lnTo>
                    <a:pt x="1062" y="379"/>
                  </a:lnTo>
                  <a:lnTo>
                    <a:pt x="1024" y="569"/>
                  </a:lnTo>
                  <a:lnTo>
                    <a:pt x="967" y="739"/>
                  </a:lnTo>
                  <a:lnTo>
                    <a:pt x="967" y="739"/>
                  </a:lnTo>
                  <a:lnTo>
                    <a:pt x="190" y="89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43025" y="4556163"/>
              <a:ext cx="83875" cy="24675"/>
            </a:xfrm>
            <a:custGeom>
              <a:avLst/>
              <a:gdLst/>
              <a:ahLst/>
              <a:cxnLst/>
              <a:rect l="l" t="t" r="r" b="b"/>
              <a:pathLst>
                <a:path w="3355" h="987" fill="none" extrusionOk="0">
                  <a:moveTo>
                    <a:pt x="303" y="986"/>
                  </a:moveTo>
                  <a:lnTo>
                    <a:pt x="303" y="986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398" y="418"/>
                  </a:lnTo>
                  <a:lnTo>
                    <a:pt x="796" y="342"/>
                  </a:lnTo>
                  <a:lnTo>
                    <a:pt x="1592" y="190"/>
                  </a:lnTo>
                  <a:lnTo>
                    <a:pt x="1990" y="114"/>
                  </a:lnTo>
                  <a:lnTo>
                    <a:pt x="2407" y="57"/>
                  </a:lnTo>
                  <a:lnTo>
                    <a:pt x="2805" y="20"/>
                  </a:lnTo>
                  <a:lnTo>
                    <a:pt x="3203" y="1"/>
                  </a:lnTo>
                  <a:lnTo>
                    <a:pt x="3203" y="1"/>
                  </a:lnTo>
                  <a:lnTo>
                    <a:pt x="3355" y="1"/>
                  </a:lnTo>
                  <a:lnTo>
                    <a:pt x="3355" y="1"/>
                  </a:lnTo>
                  <a:lnTo>
                    <a:pt x="3317" y="190"/>
                  </a:lnTo>
                  <a:lnTo>
                    <a:pt x="3279" y="266"/>
                  </a:lnTo>
                  <a:lnTo>
                    <a:pt x="3241" y="342"/>
                  </a:lnTo>
                  <a:lnTo>
                    <a:pt x="3184" y="380"/>
                  </a:lnTo>
                  <a:lnTo>
                    <a:pt x="3109" y="418"/>
                  </a:lnTo>
                  <a:lnTo>
                    <a:pt x="3014" y="455"/>
                  </a:lnTo>
                  <a:lnTo>
                    <a:pt x="2881" y="474"/>
                  </a:lnTo>
                  <a:lnTo>
                    <a:pt x="2881" y="474"/>
                  </a:lnTo>
                  <a:lnTo>
                    <a:pt x="2521" y="531"/>
                  </a:lnTo>
                  <a:lnTo>
                    <a:pt x="2142" y="607"/>
                  </a:lnTo>
                  <a:lnTo>
                    <a:pt x="2142" y="607"/>
                  </a:lnTo>
                  <a:lnTo>
                    <a:pt x="303" y="986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-308850" y="4550488"/>
              <a:ext cx="105200" cy="25125"/>
            </a:xfrm>
            <a:custGeom>
              <a:avLst/>
              <a:gdLst/>
              <a:ahLst/>
              <a:cxnLst/>
              <a:rect l="l" t="t" r="r" b="b"/>
              <a:pathLst>
                <a:path w="4208" h="1005" fill="none" extrusionOk="0">
                  <a:moveTo>
                    <a:pt x="0" y="948"/>
                  </a:moveTo>
                  <a:lnTo>
                    <a:pt x="0" y="948"/>
                  </a:lnTo>
                  <a:lnTo>
                    <a:pt x="1043" y="57"/>
                  </a:lnTo>
                  <a:lnTo>
                    <a:pt x="1043" y="57"/>
                  </a:lnTo>
                  <a:lnTo>
                    <a:pt x="1100" y="0"/>
                  </a:lnTo>
                  <a:lnTo>
                    <a:pt x="1100" y="0"/>
                  </a:lnTo>
                  <a:lnTo>
                    <a:pt x="1896" y="133"/>
                  </a:lnTo>
                  <a:lnTo>
                    <a:pt x="2673" y="303"/>
                  </a:lnTo>
                  <a:lnTo>
                    <a:pt x="3450" y="493"/>
                  </a:lnTo>
                  <a:lnTo>
                    <a:pt x="4208" y="720"/>
                  </a:lnTo>
                  <a:lnTo>
                    <a:pt x="4208" y="720"/>
                  </a:lnTo>
                  <a:lnTo>
                    <a:pt x="3999" y="796"/>
                  </a:lnTo>
                  <a:lnTo>
                    <a:pt x="3810" y="872"/>
                  </a:lnTo>
                  <a:lnTo>
                    <a:pt x="3810" y="872"/>
                  </a:lnTo>
                  <a:lnTo>
                    <a:pt x="3677" y="910"/>
                  </a:lnTo>
                  <a:lnTo>
                    <a:pt x="3677" y="910"/>
                  </a:lnTo>
                  <a:lnTo>
                    <a:pt x="3620" y="872"/>
                  </a:lnTo>
                  <a:lnTo>
                    <a:pt x="3620" y="872"/>
                  </a:lnTo>
                  <a:lnTo>
                    <a:pt x="3545" y="872"/>
                  </a:lnTo>
                  <a:lnTo>
                    <a:pt x="3545" y="872"/>
                  </a:lnTo>
                  <a:lnTo>
                    <a:pt x="3507" y="872"/>
                  </a:lnTo>
                  <a:lnTo>
                    <a:pt x="3469" y="891"/>
                  </a:lnTo>
                  <a:lnTo>
                    <a:pt x="3469" y="891"/>
                  </a:lnTo>
                  <a:lnTo>
                    <a:pt x="3412" y="834"/>
                  </a:lnTo>
                  <a:lnTo>
                    <a:pt x="3412" y="834"/>
                  </a:lnTo>
                  <a:lnTo>
                    <a:pt x="3374" y="796"/>
                  </a:lnTo>
                  <a:lnTo>
                    <a:pt x="3317" y="796"/>
                  </a:lnTo>
                  <a:lnTo>
                    <a:pt x="3317" y="796"/>
                  </a:lnTo>
                  <a:lnTo>
                    <a:pt x="3241" y="815"/>
                  </a:lnTo>
                  <a:lnTo>
                    <a:pt x="3241" y="815"/>
                  </a:lnTo>
                  <a:lnTo>
                    <a:pt x="3203" y="777"/>
                  </a:lnTo>
                  <a:lnTo>
                    <a:pt x="3147" y="777"/>
                  </a:lnTo>
                  <a:lnTo>
                    <a:pt x="3147" y="777"/>
                  </a:lnTo>
                  <a:lnTo>
                    <a:pt x="2862" y="739"/>
                  </a:lnTo>
                  <a:lnTo>
                    <a:pt x="2616" y="739"/>
                  </a:lnTo>
                  <a:lnTo>
                    <a:pt x="2616" y="739"/>
                  </a:lnTo>
                  <a:lnTo>
                    <a:pt x="2369" y="758"/>
                  </a:lnTo>
                  <a:lnTo>
                    <a:pt x="2369" y="758"/>
                  </a:lnTo>
                  <a:lnTo>
                    <a:pt x="2313" y="720"/>
                  </a:lnTo>
                  <a:lnTo>
                    <a:pt x="2256" y="720"/>
                  </a:lnTo>
                  <a:lnTo>
                    <a:pt x="2256" y="720"/>
                  </a:lnTo>
                  <a:lnTo>
                    <a:pt x="2237" y="720"/>
                  </a:lnTo>
                  <a:lnTo>
                    <a:pt x="2237" y="720"/>
                  </a:lnTo>
                  <a:lnTo>
                    <a:pt x="1460" y="853"/>
                  </a:lnTo>
                  <a:lnTo>
                    <a:pt x="702" y="1005"/>
                  </a:lnTo>
                  <a:lnTo>
                    <a:pt x="702" y="1005"/>
                  </a:lnTo>
                  <a:lnTo>
                    <a:pt x="683" y="986"/>
                  </a:lnTo>
                  <a:lnTo>
                    <a:pt x="683" y="986"/>
                  </a:lnTo>
                  <a:lnTo>
                    <a:pt x="588" y="948"/>
                  </a:lnTo>
                  <a:lnTo>
                    <a:pt x="493" y="948"/>
                  </a:lnTo>
                  <a:lnTo>
                    <a:pt x="493" y="948"/>
                  </a:lnTo>
                  <a:lnTo>
                    <a:pt x="341" y="948"/>
                  </a:lnTo>
                  <a:lnTo>
                    <a:pt x="341" y="948"/>
                  </a:lnTo>
                  <a:lnTo>
                    <a:pt x="0" y="948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-347225" y="4550013"/>
              <a:ext cx="54500" cy="31300"/>
            </a:xfrm>
            <a:custGeom>
              <a:avLst/>
              <a:gdLst/>
              <a:ahLst/>
              <a:cxnLst/>
              <a:rect l="l" t="t" r="r" b="b"/>
              <a:pathLst>
                <a:path w="2180" h="1252" fill="none" extrusionOk="0">
                  <a:moveTo>
                    <a:pt x="0" y="1251"/>
                  </a:moveTo>
                  <a:lnTo>
                    <a:pt x="0" y="1251"/>
                  </a:lnTo>
                  <a:lnTo>
                    <a:pt x="95" y="1137"/>
                  </a:lnTo>
                  <a:lnTo>
                    <a:pt x="209" y="1024"/>
                  </a:lnTo>
                  <a:lnTo>
                    <a:pt x="436" y="815"/>
                  </a:lnTo>
                  <a:lnTo>
                    <a:pt x="701" y="645"/>
                  </a:lnTo>
                  <a:lnTo>
                    <a:pt x="986" y="474"/>
                  </a:lnTo>
                  <a:lnTo>
                    <a:pt x="1289" y="341"/>
                  </a:lnTo>
                  <a:lnTo>
                    <a:pt x="1592" y="209"/>
                  </a:lnTo>
                  <a:lnTo>
                    <a:pt x="2180" y="0"/>
                  </a:lnTo>
                  <a:lnTo>
                    <a:pt x="2180" y="0"/>
                  </a:lnTo>
                  <a:lnTo>
                    <a:pt x="1251" y="777"/>
                  </a:lnTo>
                  <a:lnTo>
                    <a:pt x="1251" y="777"/>
                  </a:lnTo>
                  <a:lnTo>
                    <a:pt x="1213" y="815"/>
                  </a:lnTo>
                  <a:lnTo>
                    <a:pt x="1194" y="853"/>
                  </a:lnTo>
                  <a:lnTo>
                    <a:pt x="1194" y="929"/>
                  </a:lnTo>
                  <a:lnTo>
                    <a:pt x="1194" y="929"/>
                  </a:lnTo>
                  <a:lnTo>
                    <a:pt x="0" y="125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-406475" y="4542888"/>
              <a:ext cx="69700" cy="54050"/>
            </a:xfrm>
            <a:custGeom>
              <a:avLst/>
              <a:gdLst/>
              <a:ahLst/>
              <a:cxnLst/>
              <a:rect l="l" t="t" r="r" b="b"/>
              <a:pathLst>
                <a:path w="2788" h="2162" fill="none" extrusionOk="0">
                  <a:moveTo>
                    <a:pt x="1" y="2162"/>
                  </a:moveTo>
                  <a:lnTo>
                    <a:pt x="1" y="2162"/>
                  </a:lnTo>
                  <a:lnTo>
                    <a:pt x="456" y="1574"/>
                  </a:lnTo>
                  <a:lnTo>
                    <a:pt x="911" y="1005"/>
                  </a:lnTo>
                  <a:lnTo>
                    <a:pt x="911" y="1005"/>
                  </a:lnTo>
                  <a:lnTo>
                    <a:pt x="1157" y="721"/>
                  </a:lnTo>
                  <a:lnTo>
                    <a:pt x="1422" y="418"/>
                  </a:lnTo>
                  <a:lnTo>
                    <a:pt x="1574" y="285"/>
                  </a:lnTo>
                  <a:lnTo>
                    <a:pt x="1726" y="171"/>
                  </a:lnTo>
                  <a:lnTo>
                    <a:pt x="1877" y="58"/>
                  </a:lnTo>
                  <a:lnTo>
                    <a:pt x="2048" y="1"/>
                  </a:lnTo>
                  <a:lnTo>
                    <a:pt x="2048" y="1"/>
                  </a:lnTo>
                  <a:lnTo>
                    <a:pt x="2048" y="1"/>
                  </a:lnTo>
                  <a:lnTo>
                    <a:pt x="2105" y="39"/>
                  </a:lnTo>
                  <a:lnTo>
                    <a:pt x="2162" y="77"/>
                  </a:lnTo>
                  <a:lnTo>
                    <a:pt x="2237" y="96"/>
                  </a:lnTo>
                  <a:lnTo>
                    <a:pt x="2294" y="96"/>
                  </a:lnTo>
                  <a:lnTo>
                    <a:pt x="2294" y="96"/>
                  </a:lnTo>
                  <a:lnTo>
                    <a:pt x="2351" y="96"/>
                  </a:lnTo>
                  <a:lnTo>
                    <a:pt x="2351" y="96"/>
                  </a:lnTo>
                  <a:lnTo>
                    <a:pt x="2579" y="399"/>
                  </a:lnTo>
                  <a:lnTo>
                    <a:pt x="2787" y="702"/>
                  </a:lnTo>
                  <a:lnTo>
                    <a:pt x="2787" y="702"/>
                  </a:lnTo>
                  <a:lnTo>
                    <a:pt x="2541" y="892"/>
                  </a:lnTo>
                  <a:lnTo>
                    <a:pt x="2313" y="1100"/>
                  </a:lnTo>
                  <a:lnTo>
                    <a:pt x="2124" y="1309"/>
                  </a:lnTo>
                  <a:lnTo>
                    <a:pt x="2029" y="1441"/>
                  </a:lnTo>
                  <a:lnTo>
                    <a:pt x="1972" y="1574"/>
                  </a:lnTo>
                  <a:lnTo>
                    <a:pt x="1972" y="1574"/>
                  </a:lnTo>
                  <a:lnTo>
                    <a:pt x="1953" y="1612"/>
                  </a:lnTo>
                  <a:lnTo>
                    <a:pt x="1953" y="1650"/>
                  </a:lnTo>
                  <a:lnTo>
                    <a:pt x="892" y="1934"/>
                  </a:lnTo>
                  <a:lnTo>
                    <a:pt x="892" y="1934"/>
                  </a:lnTo>
                  <a:lnTo>
                    <a:pt x="1" y="216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-281375" y="4539588"/>
              <a:ext cx="167775" cy="53550"/>
            </a:xfrm>
            <a:custGeom>
              <a:avLst/>
              <a:gdLst/>
              <a:ahLst/>
              <a:cxnLst/>
              <a:rect l="l" t="t" r="r" b="b"/>
              <a:pathLst>
                <a:path w="6711" h="2142" fill="none" extrusionOk="0">
                  <a:moveTo>
                    <a:pt x="304" y="133"/>
                  </a:moveTo>
                  <a:lnTo>
                    <a:pt x="304" y="133"/>
                  </a:lnTo>
                  <a:lnTo>
                    <a:pt x="342" y="114"/>
                  </a:lnTo>
                  <a:lnTo>
                    <a:pt x="342" y="114"/>
                  </a:lnTo>
                  <a:lnTo>
                    <a:pt x="702" y="76"/>
                  </a:lnTo>
                  <a:lnTo>
                    <a:pt x="1081" y="38"/>
                  </a:lnTo>
                  <a:lnTo>
                    <a:pt x="1441" y="0"/>
                  </a:lnTo>
                  <a:lnTo>
                    <a:pt x="1801" y="0"/>
                  </a:lnTo>
                  <a:lnTo>
                    <a:pt x="1801" y="0"/>
                  </a:lnTo>
                  <a:lnTo>
                    <a:pt x="2370" y="19"/>
                  </a:lnTo>
                  <a:lnTo>
                    <a:pt x="2938" y="76"/>
                  </a:lnTo>
                  <a:lnTo>
                    <a:pt x="3488" y="171"/>
                  </a:lnTo>
                  <a:lnTo>
                    <a:pt x="4057" y="284"/>
                  </a:lnTo>
                  <a:lnTo>
                    <a:pt x="4057" y="284"/>
                  </a:lnTo>
                  <a:lnTo>
                    <a:pt x="4341" y="379"/>
                  </a:lnTo>
                  <a:lnTo>
                    <a:pt x="4758" y="531"/>
                  </a:lnTo>
                  <a:lnTo>
                    <a:pt x="5270" y="739"/>
                  </a:lnTo>
                  <a:lnTo>
                    <a:pt x="5781" y="986"/>
                  </a:lnTo>
                  <a:lnTo>
                    <a:pt x="6028" y="1118"/>
                  </a:lnTo>
                  <a:lnTo>
                    <a:pt x="6255" y="1251"/>
                  </a:lnTo>
                  <a:lnTo>
                    <a:pt x="6426" y="1403"/>
                  </a:lnTo>
                  <a:lnTo>
                    <a:pt x="6577" y="1535"/>
                  </a:lnTo>
                  <a:lnTo>
                    <a:pt x="6634" y="1611"/>
                  </a:lnTo>
                  <a:lnTo>
                    <a:pt x="6672" y="1687"/>
                  </a:lnTo>
                  <a:lnTo>
                    <a:pt x="6691" y="1763"/>
                  </a:lnTo>
                  <a:lnTo>
                    <a:pt x="6710" y="1839"/>
                  </a:lnTo>
                  <a:lnTo>
                    <a:pt x="6691" y="1896"/>
                  </a:lnTo>
                  <a:lnTo>
                    <a:pt x="6672" y="1971"/>
                  </a:lnTo>
                  <a:lnTo>
                    <a:pt x="6615" y="2047"/>
                  </a:lnTo>
                  <a:lnTo>
                    <a:pt x="6558" y="2104"/>
                  </a:lnTo>
                  <a:lnTo>
                    <a:pt x="6558" y="2104"/>
                  </a:lnTo>
                  <a:lnTo>
                    <a:pt x="6521" y="2123"/>
                  </a:lnTo>
                  <a:lnTo>
                    <a:pt x="6464" y="2142"/>
                  </a:lnTo>
                  <a:lnTo>
                    <a:pt x="6464" y="2142"/>
                  </a:lnTo>
                  <a:lnTo>
                    <a:pt x="6445" y="2142"/>
                  </a:lnTo>
                  <a:lnTo>
                    <a:pt x="6445" y="2142"/>
                  </a:lnTo>
                  <a:lnTo>
                    <a:pt x="6426" y="2085"/>
                  </a:lnTo>
                  <a:lnTo>
                    <a:pt x="6407" y="2028"/>
                  </a:lnTo>
                  <a:lnTo>
                    <a:pt x="6369" y="2009"/>
                  </a:lnTo>
                  <a:lnTo>
                    <a:pt x="6312" y="1990"/>
                  </a:lnTo>
                  <a:lnTo>
                    <a:pt x="6312" y="1990"/>
                  </a:lnTo>
                  <a:lnTo>
                    <a:pt x="6255" y="2009"/>
                  </a:lnTo>
                  <a:lnTo>
                    <a:pt x="6255" y="2009"/>
                  </a:lnTo>
                  <a:lnTo>
                    <a:pt x="6141" y="2047"/>
                  </a:lnTo>
                  <a:lnTo>
                    <a:pt x="6141" y="2047"/>
                  </a:lnTo>
                  <a:lnTo>
                    <a:pt x="5800" y="1914"/>
                  </a:lnTo>
                  <a:lnTo>
                    <a:pt x="5478" y="1744"/>
                  </a:lnTo>
                  <a:lnTo>
                    <a:pt x="5023" y="1498"/>
                  </a:lnTo>
                  <a:lnTo>
                    <a:pt x="5023" y="1498"/>
                  </a:lnTo>
                  <a:lnTo>
                    <a:pt x="4322" y="1213"/>
                  </a:lnTo>
                  <a:lnTo>
                    <a:pt x="3602" y="948"/>
                  </a:lnTo>
                  <a:lnTo>
                    <a:pt x="3602" y="948"/>
                  </a:lnTo>
                  <a:lnTo>
                    <a:pt x="3166" y="815"/>
                  </a:lnTo>
                  <a:lnTo>
                    <a:pt x="2711" y="683"/>
                  </a:lnTo>
                  <a:lnTo>
                    <a:pt x="2275" y="550"/>
                  </a:lnTo>
                  <a:lnTo>
                    <a:pt x="1820" y="436"/>
                  </a:lnTo>
                  <a:lnTo>
                    <a:pt x="910" y="247"/>
                  </a:lnTo>
                  <a:lnTo>
                    <a:pt x="1" y="114"/>
                  </a:lnTo>
                  <a:lnTo>
                    <a:pt x="1" y="114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228" y="114"/>
                  </a:lnTo>
                  <a:lnTo>
                    <a:pt x="304" y="133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-61525" y="4530588"/>
              <a:ext cx="102375" cy="31275"/>
            </a:xfrm>
            <a:custGeom>
              <a:avLst/>
              <a:gdLst/>
              <a:ahLst/>
              <a:cxnLst/>
              <a:rect l="l" t="t" r="r" b="b"/>
              <a:pathLst>
                <a:path w="4095" h="1251" fill="none" extrusionOk="0">
                  <a:moveTo>
                    <a:pt x="247" y="265"/>
                  </a:moveTo>
                  <a:lnTo>
                    <a:pt x="247" y="265"/>
                  </a:lnTo>
                  <a:lnTo>
                    <a:pt x="285" y="265"/>
                  </a:lnTo>
                  <a:lnTo>
                    <a:pt x="285" y="265"/>
                  </a:lnTo>
                  <a:lnTo>
                    <a:pt x="626" y="190"/>
                  </a:lnTo>
                  <a:lnTo>
                    <a:pt x="987" y="133"/>
                  </a:lnTo>
                  <a:lnTo>
                    <a:pt x="1328" y="76"/>
                  </a:lnTo>
                  <a:lnTo>
                    <a:pt x="1688" y="57"/>
                  </a:lnTo>
                  <a:lnTo>
                    <a:pt x="2427" y="19"/>
                  </a:lnTo>
                  <a:lnTo>
                    <a:pt x="3147" y="0"/>
                  </a:lnTo>
                  <a:lnTo>
                    <a:pt x="3147" y="0"/>
                  </a:lnTo>
                  <a:lnTo>
                    <a:pt x="4095" y="0"/>
                  </a:lnTo>
                  <a:lnTo>
                    <a:pt x="4095" y="0"/>
                  </a:lnTo>
                  <a:lnTo>
                    <a:pt x="4095" y="701"/>
                  </a:lnTo>
                  <a:lnTo>
                    <a:pt x="4095" y="701"/>
                  </a:lnTo>
                  <a:lnTo>
                    <a:pt x="3924" y="701"/>
                  </a:lnTo>
                  <a:lnTo>
                    <a:pt x="3924" y="701"/>
                  </a:lnTo>
                  <a:lnTo>
                    <a:pt x="3526" y="701"/>
                  </a:lnTo>
                  <a:lnTo>
                    <a:pt x="3128" y="758"/>
                  </a:lnTo>
                  <a:lnTo>
                    <a:pt x="2730" y="815"/>
                  </a:lnTo>
                  <a:lnTo>
                    <a:pt x="2332" y="891"/>
                  </a:lnTo>
                  <a:lnTo>
                    <a:pt x="1536" y="1043"/>
                  </a:lnTo>
                  <a:lnTo>
                    <a:pt x="1138" y="1099"/>
                  </a:lnTo>
                  <a:lnTo>
                    <a:pt x="740" y="1156"/>
                  </a:lnTo>
                  <a:lnTo>
                    <a:pt x="740" y="1156"/>
                  </a:lnTo>
                  <a:lnTo>
                    <a:pt x="683" y="1156"/>
                  </a:lnTo>
                  <a:lnTo>
                    <a:pt x="645" y="1175"/>
                  </a:lnTo>
                  <a:lnTo>
                    <a:pt x="607" y="1251"/>
                  </a:lnTo>
                  <a:lnTo>
                    <a:pt x="607" y="1251"/>
                  </a:lnTo>
                  <a:lnTo>
                    <a:pt x="304" y="796"/>
                  </a:lnTo>
                  <a:lnTo>
                    <a:pt x="1" y="360"/>
                  </a:lnTo>
                  <a:lnTo>
                    <a:pt x="1" y="360"/>
                  </a:lnTo>
                  <a:lnTo>
                    <a:pt x="209" y="265"/>
                  </a:lnTo>
                  <a:lnTo>
                    <a:pt x="209" y="265"/>
                  </a:lnTo>
                  <a:lnTo>
                    <a:pt x="247" y="26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-418775" y="4519688"/>
              <a:ext cx="59250" cy="69200"/>
            </a:xfrm>
            <a:custGeom>
              <a:avLst/>
              <a:gdLst/>
              <a:ahLst/>
              <a:cxnLst/>
              <a:rect l="l" t="t" r="r" b="b"/>
              <a:pathLst>
                <a:path w="2370" h="2768" fill="none" extrusionOk="0">
                  <a:moveTo>
                    <a:pt x="322" y="2767"/>
                  </a:moveTo>
                  <a:lnTo>
                    <a:pt x="322" y="2767"/>
                  </a:lnTo>
                  <a:lnTo>
                    <a:pt x="303" y="2616"/>
                  </a:lnTo>
                  <a:lnTo>
                    <a:pt x="246" y="2464"/>
                  </a:lnTo>
                  <a:lnTo>
                    <a:pt x="171" y="2294"/>
                  </a:lnTo>
                  <a:lnTo>
                    <a:pt x="95" y="2161"/>
                  </a:lnTo>
                  <a:lnTo>
                    <a:pt x="95" y="2161"/>
                  </a:lnTo>
                  <a:lnTo>
                    <a:pt x="57" y="2104"/>
                  </a:lnTo>
                  <a:lnTo>
                    <a:pt x="0" y="2085"/>
                  </a:lnTo>
                  <a:lnTo>
                    <a:pt x="0" y="2085"/>
                  </a:lnTo>
                  <a:lnTo>
                    <a:pt x="228" y="1782"/>
                  </a:lnTo>
                  <a:lnTo>
                    <a:pt x="474" y="1497"/>
                  </a:lnTo>
                  <a:lnTo>
                    <a:pt x="720" y="1213"/>
                  </a:lnTo>
                  <a:lnTo>
                    <a:pt x="986" y="948"/>
                  </a:lnTo>
                  <a:lnTo>
                    <a:pt x="1251" y="701"/>
                  </a:lnTo>
                  <a:lnTo>
                    <a:pt x="1535" y="455"/>
                  </a:lnTo>
                  <a:lnTo>
                    <a:pt x="1839" y="228"/>
                  </a:lnTo>
                  <a:lnTo>
                    <a:pt x="2142" y="0"/>
                  </a:lnTo>
                  <a:lnTo>
                    <a:pt x="2142" y="0"/>
                  </a:lnTo>
                  <a:lnTo>
                    <a:pt x="2123" y="76"/>
                  </a:lnTo>
                  <a:lnTo>
                    <a:pt x="2142" y="152"/>
                  </a:lnTo>
                  <a:lnTo>
                    <a:pt x="2142" y="152"/>
                  </a:lnTo>
                  <a:lnTo>
                    <a:pt x="2199" y="247"/>
                  </a:lnTo>
                  <a:lnTo>
                    <a:pt x="2256" y="379"/>
                  </a:lnTo>
                  <a:lnTo>
                    <a:pt x="2369" y="645"/>
                  </a:lnTo>
                  <a:lnTo>
                    <a:pt x="2369" y="645"/>
                  </a:lnTo>
                  <a:lnTo>
                    <a:pt x="2199" y="720"/>
                  </a:lnTo>
                  <a:lnTo>
                    <a:pt x="2047" y="815"/>
                  </a:lnTo>
                  <a:lnTo>
                    <a:pt x="1914" y="929"/>
                  </a:lnTo>
                  <a:lnTo>
                    <a:pt x="1782" y="1043"/>
                  </a:lnTo>
                  <a:lnTo>
                    <a:pt x="1516" y="1327"/>
                  </a:lnTo>
                  <a:lnTo>
                    <a:pt x="1289" y="1573"/>
                  </a:lnTo>
                  <a:lnTo>
                    <a:pt x="1289" y="1573"/>
                  </a:lnTo>
                  <a:lnTo>
                    <a:pt x="1024" y="1858"/>
                  </a:lnTo>
                  <a:lnTo>
                    <a:pt x="796" y="2161"/>
                  </a:lnTo>
                  <a:lnTo>
                    <a:pt x="322" y="2767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-27400" y="4505463"/>
              <a:ext cx="53575" cy="18975"/>
            </a:xfrm>
            <a:custGeom>
              <a:avLst/>
              <a:gdLst/>
              <a:ahLst/>
              <a:cxnLst/>
              <a:rect l="l" t="t" r="r" b="b"/>
              <a:pathLst>
                <a:path w="2143" h="759" fill="none" extrusionOk="0">
                  <a:moveTo>
                    <a:pt x="1" y="759"/>
                  </a:moveTo>
                  <a:lnTo>
                    <a:pt x="1" y="759"/>
                  </a:lnTo>
                  <a:lnTo>
                    <a:pt x="531" y="550"/>
                  </a:lnTo>
                  <a:lnTo>
                    <a:pt x="1062" y="361"/>
                  </a:lnTo>
                  <a:lnTo>
                    <a:pt x="1593" y="171"/>
                  </a:lnTo>
                  <a:lnTo>
                    <a:pt x="2123" y="1"/>
                  </a:lnTo>
                  <a:lnTo>
                    <a:pt x="2123" y="1"/>
                  </a:lnTo>
                  <a:lnTo>
                    <a:pt x="2142" y="114"/>
                  </a:lnTo>
                  <a:lnTo>
                    <a:pt x="2142" y="247"/>
                  </a:lnTo>
                  <a:lnTo>
                    <a:pt x="2123" y="380"/>
                  </a:lnTo>
                  <a:lnTo>
                    <a:pt x="2085" y="512"/>
                  </a:lnTo>
                  <a:lnTo>
                    <a:pt x="2085" y="512"/>
                  </a:lnTo>
                  <a:lnTo>
                    <a:pt x="2067" y="569"/>
                  </a:lnTo>
                  <a:lnTo>
                    <a:pt x="2085" y="607"/>
                  </a:lnTo>
                  <a:lnTo>
                    <a:pt x="2104" y="645"/>
                  </a:lnTo>
                  <a:lnTo>
                    <a:pt x="2142" y="683"/>
                  </a:lnTo>
                  <a:lnTo>
                    <a:pt x="2142" y="683"/>
                  </a:lnTo>
                  <a:lnTo>
                    <a:pt x="1839" y="683"/>
                  </a:lnTo>
                  <a:lnTo>
                    <a:pt x="1839" y="683"/>
                  </a:lnTo>
                  <a:lnTo>
                    <a:pt x="929" y="702"/>
                  </a:lnTo>
                  <a:lnTo>
                    <a:pt x="474" y="721"/>
                  </a:lnTo>
                  <a:lnTo>
                    <a:pt x="1" y="759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-236350" y="4504513"/>
              <a:ext cx="154475" cy="65425"/>
            </a:xfrm>
            <a:custGeom>
              <a:avLst/>
              <a:gdLst/>
              <a:ahLst/>
              <a:cxnLst/>
              <a:rect l="l" t="t" r="r" b="b"/>
              <a:pathLst>
                <a:path w="6179" h="2617" fill="none" extrusionOk="0">
                  <a:moveTo>
                    <a:pt x="0" y="1062"/>
                  </a:moveTo>
                  <a:lnTo>
                    <a:pt x="0" y="1062"/>
                  </a:lnTo>
                  <a:lnTo>
                    <a:pt x="190" y="1024"/>
                  </a:lnTo>
                  <a:lnTo>
                    <a:pt x="190" y="1024"/>
                  </a:lnTo>
                  <a:lnTo>
                    <a:pt x="853" y="929"/>
                  </a:lnTo>
                  <a:lnTo>
                    <a:pt x="1194" y="872"/>
                  </a:lnTo>
                  <a:lnTo>
                    <a:pt x="1497" y="797"/>
                  </a:lnTo>
                  <a:lnTo>
                    <a:pt x="1649" y="740"/>
                  </a:lnTo>
                  <a:lnTo>
                    <a:pt x="1801" y="683"/>
                  </a:lnTo>
                  <a:lnTo>
                    <a:pt x="1933" y="607"/>
                  </a:lnTo>
                  <a:lnTo>
                    <a:pt x="2047" y="512"/>
                  </a:lnTo>
                  <a:lnTo>
                    <a:pt x="2161" y="418"/>
                  </a:lnTo>
                  <a:lnTo>
                    <a:pt x="2275" y="304"/>
                  </a:lnTo>
                  <a:lnTo>
                    <a:pt x="2350" y="152"/>
                  </a:lnTo>
                  <a:lnTo>
                    <a:pt x="2426" y="1"/>
                  </a:lnTo>
                  <a:lnTo>
                    <a:pt x="2426" y="1"/>
                  </a:lnTo>
                  <a:lnTo>
                    <a:pt x="2597" y="133"/>
                  </a:lnTo>
                  <a:lnTo>
                    <a:pt x="2786" y="247"/>
                  </a:lnTo>
                  <a:lnTo>
                    <a:pt x="2995" y="342"/>
                  </a:lnTo>
                  <a:lnTo>
                    <a:pt x="3222" y="418"/>
                  </a:lnTo>
                  <a:lnTo>
                    <a:pt x="3677" y="550"/>
                  </a:lnTo>
                  <a:lnTo>
                    <a:pt x="3886" y="626"/>
                  </a:lnTo>
                  <a:lnTo>
                    <a:pt x="4075" y="702"/>
                  </a:lnTo>
                  <a:lnTo>
                    <a:pt x="4075" y="702"/>
                  </a:lnTo>
                  <a:lnTo>
                    <a:pt x="4378" y="854"/>
                  </a:lnTo>
                  <a:lnTo>
                    <a:pt x="4663" y="1005"/>
                  </a:lnTo>
                  <a:lnTo>
                    <a:pt x="4947" y="1176"/>
                  </a:lnTo>
                  <a:lnTo>
                    <a:pt x="5212" y="1365"/>
                  </a:lnTo>
                  <a:lnTo>
                    <a:pt x="5478" y="1574"/>
                  </a:lnTo>
                  <a:lnTo>
                    <a:pt x="5724" y="1782"/>
                  </a:lnTo>
                  <a:lnTo>
                    <a:pt x="5952" y="2029"/>
                  </a:lnTo>
                  <a:lnTo>
                    <a:pt x="6179" y="2256"/>
                  </a:lnTo>
                  <a:lnTo>
                    <a:pt x="6179" y="2256"/>
                  </a:lnTo>
                  <a:lnTo>
                    <a:pt x="5876" y="2313"/>
                  </a:lnTo>
                  <a:lnTo>
                    <a:pt x="5572" y="2370"/>
                  </a:lnTo>
                  <a:lnTo>
                    <a:pt x="5288" y="2465"/>
                  </a:lnTo>
                  <a:lnTo>
                    <a:pt x="5004" y="2559"/>
                  </a:lnTo>
                  <a:lnTo>
                    <a:pt x="5004" y="2559"/>
                  </a:lnTo>
                  <a:lnTo>
                    <a:pt x="4966" y="2597"/>
                  </a:lnTo>
                  <a:lnTo>
                    <a:pt x="4928" y="2616"/>
                  </a:lnTo>
                  <a:lnTo>
                    <a:pt x="4928" y="2616"/>
                  </a:lnTo>
                  <a:lnTo>
                    <a:pt x="4701" y="2408"/>
                  </a:lnTo>
                  <a:lnTo>
                    <a:pt x="4416" y="2218"/>
                  </a:lnTo>
                  <a:lnTo>
                    <a:pt x="4132" y="2048"/>
                  </a:lnTo>
                  <a:lnTo>
                    <a:pt x="3829" y="1896"/>
                  </a:lnTo>
                  <a:lnTo>
                    <a:pt x="3525" y="1763"/>
                  </a:lnTo>
                  <a:lnTo>
                    <a:pt x="3203" y="1650"/>
                  </a:lnTo>
                  <a:lnTo>
                    <a:pt x="2597" y="1441"/>
                  </a:lnTo>
                  <a:lnTo>
                    <a:pt x="2597" y="1441"/>
                  </a:lnTo>
                  <a:lnTo>
                    <a:pt x="2294" y="1365"/>
                  </a:lnTo>
                  <a:lnTo>
                    <a:pt x="1990" y="1270"/>
                  </a:lnTo>
                  <a:lnTo>
                    <a:pt x="1668" y="1214"/>
                  </a:lnTo>
                  <a:lnTo>
                    <a:pt x="1365" y="1157"/>
                  </a:lnTo>
                  <a:lnTo>
                    <a:pt x="1043" y="1119"/>
                  </a:lnTo>
                  <a:lnTo>
                    <a:pt x="720" y="1081"/>
                  </a:lnTo>
                  <a:lnTo>
                    <a:pt x="417" y="1081"/>
                  </a:lnTo>
                  <a:lnTo>
                    <a:pt x="95" y="1062"/>
                  </a:lnTo>
                  <a:lnTo>
                    <a:pt x="95" y="1062"/>
                  </a:lnTo>
                  <a:lnTo>
                    <a:pt x="0" y="106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-152500" y="4498363"/>
              <a:ext cx="114225" cy="94775"/>
            </a:xfrm>
            <a:custGeom>
              <a:avLst/>
              <a:gdLst/>
              <a:ahLst/>
              <a:cxnLst/>
              <a:rect l="l" t="t" r="r" b="b"/>
              <a:pathLst>
                <a:path w="4569" h="3791" fill="none" extrusionOk="0">
                  <a:moveTo>
                    <a:pt x="399" y="171"/>
                  </a:moveTo>
                  <a:lnTo>
                    <a:pt x="399" y="171"/>
                  </a:lnTo>
                  <a:lnTo>
                    <a:pt x="475" y="152"/>
                  </a:lnTo>
                  <a:lnTo>
                    <a:pt x="551" y="95"/>
                  </a:lnTo>
                  <a:lnTo>
                    <a:pt x="551" y="95"/>
                  </a:lnTo>
                  <a:lnTo>
                    <a:pt x="797" y="19"/>
                  </a:lnTo>
                  <a:lnTo>
                    <a:pt x="911" y="0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176" y="0"/>
                  </a:lnTo>
                  <a:lnTo>
                    <a:pt x="1328" y="57"/>
                  </a:lnTo>
                  <a:lnTo>
                    <a:pt x="1328" y="57"/>
                  </a:lnTo>
                  <a:lnTo>
                    <a:pt x="1650" y="266"/>
                  </a:lnTo>
                  <a:lnTo>
                    <a:pt x="1972" y="493"/>
                  </a:lnTo>
                  <a:lnTo>
                    <a:pt x="2294" y="739"/>
                  </a:lnTo>
                  <a:lnTo>
                    <a:pt x="2598" y="986"/>
                  </a:lnTo>
                  <a:lnTo>
                    <a:pt x="2598" y="986"/>
                  </a:lnTo>
                  <a:lnTo>
                    <a:pt x="2635" y="1024"/>
                  </a:lnTo>
                  <a:lnTo>
                    <a:pt x="2673" y="1043"/>
                  </a:lnTo>
                  <a:lnTo>
                    <a:pt x="2673" y="1043"/>
                  </a:lnTo>
                  <a:lnTo>
                    <a:pt x="2863" y="1213"/>
                  </a:lnTo>
                  <a:lnTo>
                    <a:pt x="2863" y="1213"/>
                  </a:lnTo>
                  <a:lnTo>
                    <a:pt x="3033" y="1365"/>
                  </a:lnTo>
                  <a:lnTo>
                    <a:pt x="3185" y="1535"/>
                  </a:lnTo>
                  <a:lnTo>
                    <a:pt x="3185" y="1535"/>
                  </a:lnTo>
                  <a:lnTo>
                    <a:pt x="3166" y="1611"/>
                  </a:lnTo>
                  <a:lnTo>
                    <a:pt x="3204" y="1687"/>
                  </a:lnTo>
                  <a:lnTo>
                    <a:pt x="3261" y="1744"/>
                  </a:lnTo>
                  <a:lnTo>
                    <a:pt x="3299" y="1763"/>
                  </a:lnTo>
                  <a:lnTo>
                    <a:pt x="3337" y="1763"/>
                  </a:lnTo>
                  <a:lnTo>
                    <a:pt x="3337" y="1763"/>
                  </a:lnTo>
                  <a:lnTo>
                    <a:pt x="3375" y="1763"/>
                  </a:lnTo>
                  <a:lnTo>
                    <a:pt x="3375" y="1763"/>
                  </a:lnTo>
                  <a:lnTo>
                    <a:pt x="3545" y="1990"/>
                  </a:lnTo>
                  <a:lnTo>
                    <a:pt x="3716" y="2237"/>
                  </a:lnTo>
                  <a:lnTo>
                    <a:pt x="4019" y="2730"/>
                  </a:lnTo>
                  <a:lnTo>
                    <a:pt x="4303" y="3260"/>
                  </a:lnTo>
                  <a:lnTo>
                    <a:pt x="4569" y="3772"/>
                  </a:lnTo>
                  <a:lnTo>
                    <a:pt x="4569" y="3772"/>
                  </a:lnTo>
                  <a:lnTo>
                    <a:pt x="4322" y="3791"/>
                  </a:lnTo>
                  <a:lnTo>
                    <a:pt x="4322" y="3791"/>
                  </a:lnTo>
                  <a:lnTo>
                    <a:pt x="4190" y="3772"/>
                  </a:lnTo>
                  <a:lnTo>
                    <a:pt x="4057" y="3734"/>
                  </a:lnTo>
                  <a:lnTo>
                    <a:pt x="3943" y="3639"/>
                  </a:lnTo>
                  <a:lnTo>
                    <a:pt x="3829" y="3507"/>
                  </a:lnTo>
                  <a:lnTo>
                    <a:pt x="3829" y="3507"/>
                  </a:lnTo>
                  <a:lnTo>
                    <a:pt x="3697" y="3355"/>
                  </a:lnTo>
                  <a:lnTo>
                    <a:pt x="3545" y="3203"/>
                  </a:lnTo>
                  <a:lnTo>
                    <a:pt x="3394" y="3071"/>
                  </a:lnTo>
                  <a:lnTo>
                    <a:pt x="3223" y="2957"/>
                  </a:lnTo>
                  <a:lnTo>
                    <a:pt x="3223" y="2957"/>
                  </a:lnTo>
                  <a:lnTo>
                    <a:pt x="3223" y="2805"/>
                  </a:lnTo>
                  <a:lnTo>
                    <a:pt x="3223" y="2805"/>
                  </a:lnTo>
                  <a:lnTo>
                    <a:pt x="3280" y="2767"/>
                  </a:lnTo>
                  <a:lnTo>
                    <a:pt x="3318" y="2711"/>
                  </a:lnTo>
                  <a:lnTo>
                    <a:pt x="3318" y="2635"/>
                  </a:lnTo>
                  <a:lnTo>
                    <a:pt x="3299" y="2578"/>
                  </a:lnTo>
                  <a:lnTo>
                    <a:pt x="3299" y="2578"/>
                  </a:lnTo>
                  <a:lnTo>
                    <a:pt x="3223" y="2483"/>
                  </a:lnTo>
                  <a:lnTo>
                    <a:pt x="3223" y="2483"/>
                  </a:lnTo>
                  <a:lnTo>
                    <a:pt x="3204" y="2426"/>
                  </a:lnTo>
                  <a:lnTo>
                    <a:pt x="3185" y="2388"/>
                  </a:lnTo>
                  <a:lnTo>
                    <a:pt x="3147" y="2350"/>
                  </a:lnTo>
                  <a:lnTo>
                    <a:pt x="3109" y="2332"/>
                  </a:lnTo>
                  <a:lnTo>
                    <a:pt x="3109" y="2332"/>
                  </a:lnTo>
                  <a:lnTo>
                    <a:pt x="2806" y="2009"/>
                  </a:lnTo>
                  <a:lnTo>
                    <a:pt x="2484" y="1706"/>
                  </a:lnTo>
                  <a:lnTo>
                    <a:pt x="2143" y="1422"/>
                  </a:lnTo>
                  <a:lnTo>
                    <a:pt x="1783" y="1156"/>
                  </a:lnTo>
                  <a:lnTo>
                    <a:pt x="1783" y="1156"/>
                  </a:lnTo>
                  <a:lnTo>
                    <a:pt x="1517" y="986"/>
                  </a:lnTo>
                  <a:lnTo>
                    <a:pt x="1233" y="834"/>
                  </a:lnTo>
                  <a:lnTo>
                    <a:pt x="664" y="550"/>
                  </a:lnTo>
                  <a:lnTo>
                    <a:pt x="664" y="550"/>
                  </a:lnTo>
                  <a:lnTo>
                    <a:pt x="532" y="512"/>
                  </a:lnTo>
                  <a:lnTo>
                    <a:pt x="361" y="455"/>
                  </a:lnTo>
                  <a:lnTo>
                    <a:pt x="1" y="341"/>
                  </a:lnTo>
                  <a:lnTo>
                    <a:pt x="1" y="341"/>
                  </a:lnTo>
                  <a:lnTo>
                    <a:pt x="399" y="171"/>
                  </a:lnTo>
                  <a:lnTo>
                    <a:pt x="399" y="171"/>
                  </a:lnTo>
                  <a:lnTo>
                    <a:pt x="399" y="17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-76675" y="4492663"/>
              <a:ext cx="100475" cy="40300"/>
            </a:xfrm>
            <a:custGeom>
              <a:avLst/>
              <a:gdLst/>
              <a:ahLst/>
              <a:cxnLst/>
              <a:rect l="l" t="t" r="r" b="b"/>
              <a:pathLst>
                <a:path w="4019" h="1612" fill="none" extrusionOk="0">
                  <a:moveTo>
                    <a:pt x="2313" y="228"/>
                  </a:moveTo>
                  <a:lnTo>
                    <a:pt x="2313" y="228"/>
                  </a:lnTo>
                  <a:lnTo>
                    <a:pt x="2389" y="228"/>
                  </a:lnTo>
                  <a:lnTo>
                    <a:pt x="2426" y="190"/>
                  </a:lnTo>
                  <a:lnTo>
                    <a:pt x="2426" y="190"/>
                  </a:lnTo>
                  <a:lnTo>
                    <a:pt x="2730" y="114"/>
                  </a:lnTo>
                  <a:lnTo>
                    <a:pt x="2995" y="58"/>
                  </a:lnTo>
                  <a:lnTo>
                    <a:pt x="3260" y="1"/>
                  </a:lnTo>
                  <a:lnTo>
                    <a:pt x="3488" y="1"/>
                  </a:lnTo>
                  <a:lnTo>
                    <a:pt x="3488" y="1"/>
                  </a:lnTo>
                  <a:lnTo>
                    <a:pt x="3658" y="1"/>
                  </a:lnTo>
                  <a:lnTo>
                    <a:pt x="3810" y="39"/>
                  </a:lnTo>
                  <a:lnTo>
                    <a:pt x="3924" y="96"/>
                  </a:lnTo>
                  <a:lnTo>
                    <a:pt x="4019" y="171"/>
                  </a:lnTo>
                  <a:lnTo>
                    <a:pt x="4019" y="171"/>
                  </a:lnTo>
                  <a:lnTo>
                    <a:pt x="3090" y="494"/>
                  </a:lnTo>
                  <a:lnTo>
                    <a:pt x="2180" y="835"/>
                  </a:lnTo>
                  <a:lnTo>
                    <a:pt x="1270" y="1195"/>
                  </a:lnTo>
                  <a:lnTo>
                    <a:pt x="398" y="1612"/>
                  </a:lnTo>
                  <a:lnTo>
                    <a:pt x="398" y="1612"/>
                  </a:lnTo>
                  <a:lnTo>
                    <a:pt x="209" y="1403"/>
                  </a:lnTo>
                  <a:lnTo>
                    <a:pt x="0" y="1176"/>
                  </a:lnTo>
                  <a:lnTo>
                    <a:pt x="0" y="1176"/>
                  </a:lnTo>
                  <a:lnTo>
                    <a:pt x="417" y="986"/>
                  </a:lnTo>
                  <a:lnTo>
                    <a:pt x="986" y="740"/>
                  </a:lnTo>
                  <a:lnTo>
                    <a:pt x="1630" y="475"/>
                  </a:lnTo>
                  <a:lnTo>
                    <a:pt x="1972" y="342"/>
                  </a:lnTo>
                  <a:lnTo>
                    <a:pt x="2313" y="228"/>
                  </a:lnTo>
                  <a:lnTo>
                    <a:pt x="2313" y="228"/>
                  </a:lnTo>
                  <a:lnTo>
                    <a:pt x="2313" y="228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-361925" y="4475138"/>
              <a:ext cx="177725" cy="60675"/>
            </a:xfrm>
            <a:custGeom>
              <a:avLst/>
              <a:gdLst/>
              <a:ahLst/>
              <a:cxnLst/>
              <a:rect l="l" t="t" r="r" b="b"/>
              <a:pathLst>
                <a:path w="7109" h="2427" fill="none" extrusionOk="0">
                  <a:moveTo>
                    <a:pt x="815" y="1517"/>
                  </a:moveTo>
                  <a:lnTo>
                    <a:pt x="815" y="1517"/>
                  </a:lnTo>
                  <a:lnTo>
                    <a:pt x="853" y="1498"/>
                  </a:lnTo>
                  <a:lnTo>
                    <a:pt x="853" y="1498"/>
                  </a:lnTo>
                  <a:lnTo>
                    <a:pt x="1782" y="1289"/>
                  </a:lnTo>
                  <a:lnTo>
                    <a:pt x="2692" y="1062"/>
                  </a:lnTo>
                  <a:lnTo>
                    <a:pt x="3602" y="815"/>
                  </a:lnTo>
                  <a:lnTo>
                    <a:pt x="4511" y="550"/>
                  </a:lnTo>
                  <a:lnTo>
                    <a:pt x="4511" y="550"/>
                  </a:lnTo>
                  <a:lnTo>
                    <a:pt x="4909" y="399"/>
                  </a:lnTo>
                  <a:lnTo>
                    <a:pt x="5402" y="209"/>
                  </a:lnTo>
                  <a:lnTo>
                    <a:pt x="5649" y="133"/>
                  </a:lnTo>
                  <a:lnTo>
                    <a:pt x="5895" y="57"/>
                  </a:lnTo>
                  <a:lnTo>
                    <a:pt x="6141" y="0"/>
                  </a:lnTo>
                  <a:lnTo>
                    <a:pt x="6388" y="0"/>
                  </a:lnTo>
                  <a:lnTo>
                    <a:pt x="6388" y="0"/>
                  </a:lnTo>
                  <a:lnTo>
                    <a:pt x="6558" y="0"/>
                  </a:lnTo>
                  <a:lnTo>
                    <a:pt x="6729" y="57"/>
                  </a:lnTo>
                  <a:lnTo>
                    <a:pt x="6729" y="57"/>
                  </a:lnTo>
                  <a:lnTo>
                    <a:pt x="6881" y="133"/>
                  </a:lnTo>
                  <a:lnTo>
                    <a:pt x="6994" y="209"/>
                  </a:lnTo>
                  <a:lnTo>
                    <a:pt x="7070" y="285"/>
                  </a:lnTo>
                  <a:lnTo>
                    <a:pt x="7108" y="361"/>
                  </a:lnTo>
                  <a:lnTo>
                    <a:pt x="7108" y="417"/>
                  </a:lnTo>
                  <a:lnTo>
                    <a:pt x="7089" y="474"/>
                  </a:lnTo>
                  <a:lnTo>
                    <a:pt x="7032" y="531"/>
                  </a:lnTo>
                  <a:lnTo>
                    <a:pt x="6956" y="588"/>
                  </a:lnTo>
                  <a:lnTo>
                    <a:pt x="6767" y="683"/>
                  </a:lnTo>
                  <a:lnTo>
                    <a:pt x="6539" y="759"/>
                  </a:lnTo>
                  <a:lnTo>
                    <a:pt x="6122" y="872"/>
                  </a:lnTo>
                  <a:lnTo>
                    <a:pt x="6122" y="872"/>
                  </a:lnTo>
                  <a:lnTo>
                    <a:pt x="5270" y="1081"/>
                  </a:lnTo>
                  <a:lnTo>
                    <a:pt x="4417" y="1251"/>
                  </a:lnTo>
                  <a:lnTo>
                    <a:pt x="2692" y="1574"/>
                  </a:lnTo>
                  <a:lnTo>
                    <a:pt x="2692" y="1574"/>
                  </a:lnTo>
                  <a:lnTo>
                    <a:pt x="2332" y="1668"/>
                  </a:lnTo>
                  <a:lnTo>
                    <a:pt x="2010" y="1763"/>
                  </a:lnTo>
                  <a:lnTo>
                    <a:pt x="1687" y="1896"/>
                  </a:lnTo>
                  <a:lnTo>
                    <a:pt x="1365" y="2047"/>
                  </a:lnTo>
                  <a:lnTo>
                    <a:pt x="1365" y="2047"/>
                  </a:lnTo>
                  <a:lnTo>
                    <a:pt x="1062" y="2237"/>
                  </a:lnTo>
                  <a:lnTo>
                    <a:pt x="834" y="2370"/>
                  </a:lnTo>
                  <a:lnTo>
                    <a:pt x="740" y="2408"/>
                  </a:lnTo>
                  <a:lnTo>
                    <a:pt x="626" y="2427"/>
                  </a:lnTo>
                  <a:lnTo>
                    <a:pt x="626" y="2427"/>
                  </a:lnTo>
                  <a:lnTo>
                    <a:pt x="607" y="2408"/>
                  </a:lnTo>
                  <a:lnTo>
                    <a:pt x="607" y="2408"/>
                  </a:lnTo>
                  <a:lnTo>
                    <a:pt x="588" y="2408"/>
                  </a:lnTo>
                  <a:lnTo>
                    <a:pt x="588" y="2408"/>
                  </a:lnTo>
                  <a:lnTo>
                    <a:pt x="550" y="2408"/>
                  </a:lnTo>
                  <a:lnTo>
                    <a:pt x="493" y="2370"/>
                  </a:lnTo>
                  <a:lnTo>
                    <a:pt x="474" y="2332"/>
                  </a:lnTo>
                  <a:lnTo>
                    <a:pt x="436" y="2275"/>
                  </a:lnTo>
                  <a:lnTo>
                    <a:pt x="436" y="2275"/>
                  </a:lnTo>
                  <a:lnTo>
                    <a:pt x="380" y="2142"/>
                  </a:lnTo>
                  <a:lnTo>
                    <a:pt x="323" y="2010"/>
                  </a:lnTo>
                  <a:lnTo>
                    <a:pt x="152" y="1763"/>
                  </a:lnTo>
                  <a:lnTo>
                    <a:pt x="152" y="1763"/>
                  </a:lnTo>
                  <a:lnTo>
                    <a:pt x="133" y="1725"/>
                  </a:lnTo>
                  <a:lnTo>
                    <a:pt x="95" y="1706"/>
                  </a:lnTo>
                  <a:lnTo>
                    <a:pt x="19" y="1687"/>
                  </a:lnTo>
                  <a:lnTo>
                    <a:pt x="19" y="1687"/>
                  </a:lnTo>
                  <a:lnTo>
                    <a:pt x="0" y="1687"/>
                  </a:lnTo>
                  <a:lnTo>
                    <a:pt x="0" y="1687"/>
                  </a:lnTo>
                  <a:lnTo>
                    <a:pt x="323" y="1498"/>
                  </a:lnTo>
                  <a:lnTo>
                    <a:pt x="664" y="1308"/>
                  </a:lnTo>
                  <a:lnTo>
                    <a:pt x="664" y="1308"/>
                  </a:lnTo>
                  <a:lnTo>
                    <a:pt x="664" y="1384"/>
                  </a:lnTo>
                  <a:lnTo>
                    <a:pt x="683" y="1441"/>
                  </a:lnTo>
                  <a:lnTo>
                    <a:pt x="740" y="1498"/>
                  </a:lnTo>
                  <a:lnTo>
                    <a:pt x="815" y="1517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-448175" y="4474663"/>
              <a:ext cx="131775" cy="95750"/>
            </a:xfrm>
            <a:custGeom>
              <a:avLst/>
              <a:gdLst/>
              <a:ahLst/>
              <a:cxnLst/>
              <a:rect l="l" t="t" r="r" b="b"/>
              <a:pathLst>
                <a:path w="5271" h="3830" fill="none" extrusionOk="0">
                  <a:moveTo>
                    <a:pt x="702" y="3829"/>
                  </a:moveTo>
                  <a:lnTo>
                    <a:pt x="702" y="3829"/>
                  </a:lnTo>
                  <a:lnTo>
                    <a:pt x="645" y="3810"/>
                  </a:lnTo>
                  <a:lnTo>
                    <a:pt x="645" y="3810"/>
                  </a:lnTo>
                  <a:lnTo>
                    <a:pt x="1" y="3659"/>
                  </a:lnTo>
                  <a:lnTo>
                    <a:pt x="1" y="3659"/>
                  </a:lnTo>
                  <a:lnTo>
                    <a:pt x="77" y="3469"/>
                  </a:lnTo>
                  <a:lnTo>
                    <a:pt x="172" y="3280"/>
                  </a:lnTo>
                  <a:lnTo>
                    <a:pt x="266" y="3109"/>
                  </a:lnTo>
                  <a:lnTo>
                    <a:pt x="399" y="2938"/>
                  </a:lnTo>
                  <a:lnTo>
                    <a:pt x="551" y="2768"/>
                  </a:lnTo>
                  <a:lnTo>
                    <a:pt x="702" y="2616"/>
                  </a:lnTo>
                  <a:lnTo>
                    <a:pt x="1024" y="2332"/>
                  </a:lnTo>
                  <a:lnTo>
                    <a:pt x="1385" y="2066"/>
                  </a:lnTo>
                  <a:lnTo>
                    <a:pt x="1764" y="1801"/>
                  </a:lnTo>
                  <a:lnTo>
                    <a:pt x="2446" y="1346"/>
                  </a:lnTo>
                  <a:lnTo>
                    <a:pt x="2446" y="1346"/>
                  </a:lnTo>
                  <a:lnTo>
                    <a:pt x="3052" y="929"/>
                  </a:lnTo>
                  <a:lnTo>
                    <a:pt x="3697" y="531"/>
                  </a:lnTo>
                  <a:lnTo>
                    <a:pt x="3697" y="531"/>
                  </a:lnTo>
                  <a:lnTo>
                    <a:pt x="3924" y="380"/>
                  </a:lnTo>
                  <a:lnTo>
                    <a:pt x="4171" y="266"/>
                  </a:lnTo>
                  <a:lnTo>
                    <a:pt x="4417" y="152"/>
                  </a:lnTo>
                  <a:lnTo>
                    <a:pt x="4664" y="38"/>
                  </a:lnTo>
                  <a:lnTo>
                    <a:pt x="4664" y="38"/>
                  </a:lnTo>
                  <a:lnTo>
                    <a:pt x="4758" y="1"/>
                  </a:lnTo>
                  <a:lnTo>
                    <a:pt x="4853" y="1"/>
                  </a:lnTo>
                  <a:lnTo>
                    <a:pt x="4853" y="1"/>
                  </a:lnTo>
                  <a:lnTo>
                    <a:pt x="4929" y="1"/>
                  </a:lnTo>
                  <a:lnTo>
                    <a:pt x="4986" y="38"/>
                  </a:lnTo>
                  <a:lnTo>
                    <a:pt x="5043" y="57"/>
                  </a:lnTo>
                  <a:lnTo>
                    <a:pt x="5080" y="114"/>
                  </a:lnTo>
                  <a:lnTo>
                    <a:pt x="5156" y="228"/>
                  </a:lnTo>
                  <a:lnTo>
                    <a:pt x="5194" y="380"/>
                  </a:lnTo>
                  <a:lnTo>
                    <a:pt x="5232" y="550"/>
                  </a:lnTo>
                  <a:lnTo>
                    <a:pt x="5251" y="702"/>
                  </a:lnTo>
                  <a:lnTo>
                    <a:pt x="5270" y="967"/>
                  </a:lnTo>
                  <a:lnTo>
                    <a:pt x="5270" y="967"/>
                  </a:lnTo>
                  <a:lnTo>
                    <a:pt x="5270" y="967"/>
                  </a:lnTo>
                  <a:lnTo>
                    <a:pt x="4455" y="1157"/>
                  </a:lnTo>
                  <a:lnTo>
                    <a:pt x="4455" y="1157"/>
                  </a:lnTo>
                  <a:lnTo>
                    <a:pt x="4607" y="1081"/>
                  </a:lnTo>
                  <a:lnTo>
                    <a:pt x="4607" y="1081"/>
                  </a:lnTo>
                  <a:lnTo>
                    <a:pt x="4664" y="1043"/>
                  </a:lnTo>
                  <a:lnTo>
                    <a:pt x="4682" y="986"/>
                  </a:lnTo>
                  <a:lnTo>
                    <a:pt x="4701" y="948"/>
                  </a:lnTo>
                  <a:lnTo>
                    <a:pt x="4682" y="891"/>
                  </a:lnTo>
                  <a:lnTo>
                    <a:pt x="4664" y="853"/>
                  </a:lnTo>
                  <a:lnTo>
                    <a:pt x="4626" y="816"/>
                  </a:lnTo>
                  <a:lnTo>
                    <a:pt x="4569" y="778"/>
                  </a:lnTo>
                  <a:lnTo>
                    <a:pt x="4512" y="778"/>
                  </a:lnTo>
                  <a:lnTo>
                    <a:pt x="4512" y="778"/>
                  </a:lnTo>
                  <a:lnTo>
                    <a:pt x="4436" y="797"/>
                  </a:lnTo>
                  <a:lnTo>
                    <a:pt x="4436" y="797"/>
                  </a:lnTo>
                  <a:lnTo>
                    <a:pt x="4114" y="948"/>
                  </a:lnTo>
                  <a:lnTo>
                    <a:pt x="3811" y="1119"/>
                  </a:lnTo>
                  <a:lnTo>
                    <a:pt x="3488" y="1289"/>
                  </a:lnTo>
                  <a:lnTo>
                    <a:pt x="3185" y="1479"/>
                  </a:lnTo>
                  <a:lnTo>
                    <a:pt x="2901" y="1687"/>
                  </a:lnTo>
                  <a:lnTo>
                    <a:pt x="2617" y="1896"/>
                  </a:lnTo>
                  <a:lnTo>
                    <a:pt x="2332" y="2123"/>
                  </a:lnTo>
                  <a:lnTo>
                    <a:pt x="2067" y="2351"/>
                  </a:lnTo>
                  <a:lnTo>
                    <a:pt x="2067" y="2351"/>
                  </a:lnTo>
                  <a:lnTo>
                    <a:pt x="1820" y="2578"/>
                  </a:lnTo>
                  <a:lnTo>
                    <a:pt x="1593" y="2825"/>
                  </a:lnTo>
                  <a:lnTo>
                    <a:pt x="1385" y="3071"/>
                  </a:lnTo>
                  <a:lnTo>
                    <a:pt x="1176" y="3336"/>
                  </a:lnTo>
                  <a:lnTo>
                    <a:pt x="1176" y="3336"/>
                  </a:lnTo>
                  <a:lnTo>
                    <a:pt x="1081" y="3469"/>
                  </a:lnTo>
                  <a:lnTo>
                    <a:pt x="987" y="3621"/>
                  </a:lnTo>
                  <a:lnTo>
                    <a:pt x="911" y="3696"/>
                  </a:lnTo>
                  <a:lnTo>
                    <a:pt x="854" y="3753"/>
                  </a:lnTo>
                  <a:lnTo>
                    <a:pt x="778" y="3810"/>
                  </a:lnTo>
                  <a:lnTo>
                    <a:pt x="702" y="3829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-155800" y="4435338"/>
              <a:ext cx="146425" cy="81050"/>
            </a:xfrm>
            <a:custGeom>
              <a:avLst/>
              <a:gdLst/>
              <a:ahLst/>
              <a:cxnLst/>
              <a:rect l="l" t="t" r="r" b="b"/>
              <a:pathLst>
                <a:path w="5857" h="3242" fill="none" extrusionOk="0">
                  <a:moveTo>
                    <a:pt x="2805" y="721"/>
                  </a:moveTo>
                  <a:lnTo>
                    <a:pt x="2805" y="721"/>
                  </a:lnTo>
                  <a:lnTo>
                    <a:pt x="3052" y="721"/>
                  </a:lnTo>
                  <a:lnTo>
                    <a:pt x="3052" y="721"/>
                  </a:lnTo>
                  <a:lnTo>
                    <a:pt x="3317" y="702"/>
                  </a:lnTo>
                  <a:lnTo>
                    <a:pt x="3639" y="683"/>
                  </a:lnTo>
                  <a:lnTo>
                    <a:pt x="4018" y="626"/>
                  </a:lnTo>
                  <a:lnTo>
                    <a:pt x="4416" y="550"/>
                  </a:lnTo>
                  <a:lnTo>
                    <a:pt x="4814" y="474"/>
                  </a:lnTo>
                  <a:lnTo>
                    <a:pt x="5193" y="342"/>
                  </a:lnTo>
                  <a:lnTo>
                    <a:pt x="5364" y="266"/>
                  </a:lnTo>
                  <a:lnTo>
                    <a:pt x="5554" y="190"/>
                  </a:lnTo>
                  <a:lnTo>
                    <a:pt x="5705" y="95"/>
                  </a:lnTo>
                  <a:lnTo>
                    <a:pt x="5857" y="0"/>
                  </a:lnTo>
                  <a:lnTo>
                    <a:pt x="5857" y="0"/>
                  </a:lnTo>
                  <a:lnTo>
                    <a:pt x="5724" y="550"/>
                  </a:lnTo>
                  <a:lnTo>
                    <a:pt x="5573" y="1081"/>
                  </a:lnTo>
                  <a:lnTo>
                    <a:pt x="5421" y="1611"/>
                  </a:lnTo>
                  <a:lnTo>
                    <a:pt x="5383" y="1896"/>
                  </a:lnTo>
                  <a:lnTo>
                    <a:pt x="5345" y="2180"/>
                  </a:lnTo>
                  <a:lnTo>
                    <a:pt x="5345" y="2180"/>
                  </a:lnTo>
                  <a:lnTo>
                    <a:pt x="4985" y="2294"/>
                  </a:lnTo>
                  <a:lnTo>
                    <a:pt x="4625" y="2445"/>
                  </a:lnTo>
                  <a:lnTo>
                    <a:pt x="3943" y="2749"/>
                  </a:lnTo>
                  <a:lnTo>
                    <a:pt x="2900" y="3241"/>
                  </a:lnTo>
                  <a:lnTo>
                    <a:pt x="2900" y="3241"/>
                  </a:lnTo>
                  <a:lnTo>
                    <a:pt x="2578" y="2957"/>
                  </a:lnTo>
                  <a:lnTo>
                    <a:pt x="2578" y="2957"/>
                  </a:lnTo>
                  <a:lnTo>
                    <a:pt x="2275" y="2730"/>
                  </a:lnTo>
                  <a:lnTo>
                    <a:pt x="1952" y="2483"/>
                  </a:lnTo>
                  <a:lnTo>
                    <a:pt x="1782" y="2389"/>
                  </a:lnTo>
                  <a:lnTo>
                    <a:pt x="1611" y="2294"/>
                  </a:lnTo>
                  <a:lnTo>
                    <a:pt x="1441" y="2218"/>
                  </a:lnTo>
                  <a:lnTo>
                    <a:pt x="1270" y="2142"/>
                  </a:lnTo>
                  <a:lnTo>
                    <a:pt x="1270" y="2142"/>
                  </a:lnTo>
                  <a:lnTo>
                    <a:pt x="1137" y="2123"/>
                  </a:lnTo>
                  <a:lnTo>
                    <a:pt x="1137" y="2123"/>
                  </a:lnTo>
                  <a:lnTo>
                    <a:pt x="1024" y="2142"/>
                  </a:lnTo>
                  <a:lnTo>
                    <a:pt x="891" y="2161"/>
                  </a:lnTo>
                  <a:lnTo>
                    <a:pt x="626" y="2256"/>
                  </a:lnTo>
                  <a:lnTo>
                    <a:pt x="626" y="2256"/>
                  </a:lnTo>
                  <a:lnTo>
                    <a:pt x="76" y="607"/>
                  </a:lnTo>
                  <a:lnTo>
                    <a:pt x="76" y="607"/>
                  </a:lnTo>
                  <a:lnTo>
                    <a:pt x="38" y="417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341" y="304"/>
                  </a:lnTo>
                  <a:lnTo>
                    <a:pt x="588" y="379"/>
                  </a:lnTo>
                  <a:lnTo>
                    <a:pt x="588" y="379"/>
                  </a:lnTo>
                  <a:lnTo>
                    <a:pt x="872" y="474"/>
                  </a:lnTo>
                  <a:lnTo>
                    <a:pt x="1137" y="531"/>
                  </a:lnTo>
                  <a:lnTo>
                    <a:pt x="1403" y="588"/>
                  </a:lnTo>
                  <a:lnTo>
                    <a:pt x="1687" y="645"/>
                  </a:lnTo>
                  <a:lnTo>
                    <a:pt x="2256" y="702"/>
                  </a:lnTo>
                  <a:lnTo>
                    <a:pt x="2805" y="72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-144425" y="4409738"/>
              <a:ext cx="129375" cy="35575"/>
            </a:xfrm>
            <a:custGeom>
              <a:avLst/>
              <a:gdLst/>
              <a:ahLst/>
              <a:cxnLst/>
              <a:rect l="l" t="t" r="r" b="b"/>
              <a:pathLst>
                <a:path w="5175" h="1423" fill="none" extrusionOk="0">
                  <a:moveTo>
                    <a:pt x="2199" y="1422"/>
                  </a:moveTo>
                  <a:lnTo>
                    <a:pt x="2199" y="1422"/>
                  </a:lnTo>
                  <a:lnTo>
                    <a:pt x="1914" y="1403"/>
                  </a:lnTo>
                  <a:lnTo>
                    <a:pt x="1630" y="1385"/>
                  </a:lnTo>
                  <a:lnTo>
                    <a:pt x="1346" y="1347"/>
                  </a:lnTo>
                  <a:lnTo>
                    <a:pt x="1080" y="1309"/>
                  </a:lnTo>
                  <a:lnTo>
                    <a:pt x="796" y="1252"/>
                  </a:lnTo>
                  <a:lnTo>
                    <a:pt x="531" y="1176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57" y="892"/>
                  </a:lnTo>
                  <a:lnTo>
                    <a:pt x="114" y="797"/>
                  </a:lnTo>
                  <a:lnTo>
                    <a:pt x="190" y="740"/>
                  </a:lnTo>
                  <a:lnTo>
                    <a:pt x="265" y="664"/>
                  </a:lnTo>
                  <a:lnTo>
                    <a:pt x="360" y="626"/>
                  </a:lnTo>
                  <a:lnTo>
                    <a:pt x="455" y="588"/>
                  </a:lnTo>
                  <a:lnTo>
                    <a:pt x="645" y="532"/>
                  </a:lnTo>
                  <a:lnTo>
                    <a:pt x="853" y="494"/>
                  </a:lnTo>
                  <a:lnTo>
                    <a:pt x="1080" y="475"/>
                  </a:lnTo>
                  <a:lnTo>
                    <a:pt x="1289" y="456"/>
                  </a:lnTo>
                  <a:lnTo>
                    <a:pt x="1497" y="418"/>
                  </a:lnTo>
                  <a:lnTo>
                    <a:pt x="1497" y="418"/>
                  </a:lnTo>
                  <a:lnTo>
                    <a:pt x="1668" y="361"/>
                  </a:lnTo>
                  <a:lnTo>
                    <a:pt x="1839" y="304"/>
                  </a:lnTo>
                  <a:lnTo>
                    <a:pt x="2180" y="190"/>
                  </a:lnTo>
                  <a:lnTo>
                    <a:pt x="2540" y="77"/>
                  </a:lnTo>
                  <a:lnTo>
                    <a:pt x="2710" y="20"/>
                  </a:lnTo>
                  <a:lnTo>
                    <a:pt x="2881" y="1"/>
                  </a:lnTo>
                  <a:lnTo>
                    <a:pt x="2881" y="1"/>
                  </a:lnTo>
                  <a:lnTo>
                    <a:pt x="2919" y="1"/>
                  </a:lnTo>
                  <a:lnTo>
                    <a:pt x="2919" y="1"/>
                  </a:lnTo>
                  <a:lnTo>
                    <a:pt x="3014" y="1"/>
                  </a:lnTo>
                  <a:lnTo>
                    <a:pt x="3108" y="39"/>
                  </a:lnTo>
                  <a:lnTo>
                    <a:pt x="3298" y="115"/>
                  </a:lnTo>
                  <a:lnTo>
                    <a:pt x="3298" y="115"/>
                  </a:lnTo>
                  <a:lnTo>
                    <a:pt x="3469" y="190"/>
                  </a:lnTo>
                  <a:lnTo>
                    <a:pt x="3563" y="228"/>
                  </a:lnTo>
                  <a:lnTo>
                    <a:pt x="3658" y="228"/>
                  </a:lnTo>
                  <a:lnTo>
                    <a:pt x="3658" y="228"/>
                  </a:lnTo>
                  <a:lnTo>
                    <a:pt x="3677" y="228"/>
                  </a:lnTo>
                  <a:lnTo>
                    <a:pt x="3677" y="228"/>
                  </a:lnTo>
                  <a:lnTo>
                    <a:pt x="3696" y="228"/>
                  </a:lnTo>
                  <a:lnTo>
                    <a:pt x="3696" y="228"/>
                  </a:lnTo>
                  <a:lnTo>
                    <a:pt x="3886" y="247"/>
                  </a:lnTo>
                  <a:lnTo>
                    <a:pt x="4094" y="266"/>
                  </a:lnTo>
                  <a:lnTo>
                    <a:pt x="4284" y="285"/>
                  </a:lnTo>
                  <a:lnTo>
                    <a:pt x="4454" y="342"/>
                  </a:lnTo>
                  <a:lnTo>
                    <a:pt x="4644" y="399"/>
                  </a:lnTo>
                  <a:lnTo>
                    <a:pt x="4833" y="475"/>
                  </a:lnTo>
                  <a:lnTo>
                    <a:pt x="5004" y="570"/>
                  </a:lnTo>
                  <a:lnTo>
                    <a:pt x="5174" y="664"/>
                  </a:lnTo>
                  <a:lnTo>
                    <a:pt x="5174" y="664"/>
                  </a:lnTo>
                  <a:lnTo>
                    <a:pt x="5099" y="778"/>
                  </a:lnTo>
                  <a:lnTo>
                    <a:pt x="5099" y="778"/>
                  </a:lnTo>
                  <a:lnTo>
                    <a:pt x="4795" y="949"/>
                  </a:lnTo>
                  <a:lnTo>
                    <a:pt x="4454" y="1081"/>
                  </a:lnTo>
                  <a:lnTo>
                    <a:pt x="4113" y="1195"/>
                  </a:lnTo>
                  <a:lnTo>
                    <a:pt x="3753" y="1271"/>
                  </a:lnTo>
                  <a:lnTo>
                    <a:pt x="3374" y="1328"/>
                  </a:lnTo>
                  <a:lnTo>
                    <a:pt x="3014" y="1366"/>
                  </a:lnTo>
                  <a:lnTo>
                    <a:pt x="2654" y="1403"/>
                  </a:lnTo>
                  <a:lnTo>
                    <a:pt x="2312" y="1403"/>
                  </a:lnTo>
                  <a:lnTo>
                    <a:pt x="2312" y="1403"/>
                  </a:lnTo>
                  <a:lnTo>
                    <a:pt x="2199" y="142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-457175" y="4377063"/>
              <a:ext cx="507050" cy="285750"/>
            </a:xfrm>
            <a:custGeom>
              <a:avLst/>
              <a:gdLst/>
              <a:ahLst/>
              <a:cxnLst/>
              <a:rect l="l" t="t" r="r" b="b"/>
              <a:pathLst>
                <a:path w="20282" h="11430" fill="none" extrusionOk="0">
                  <a:moveTo>
                    <a:pt x="15183" y="0"/>
                  </a:moveTo>
                  <a:lnTo>
                    <a:pt x="15183" y="0"/>
                  </a:lnTo>
                  <a:lnTo>
                    <a:pt x="15107" y="19"/>
                  </a:lnTo>
                  <a:lnTo>
                    <a:pt x="15069" y="57"/>
                  </a:lnTo>
                  <a:lnTo>
                    <a:pt x="15031" y="114"/>
                  </a:lnTo>
                  <a:lnTo>
                    <a:pt x="15031" y="171"/>
                  </a:lnTo>
                  <a:lnTo>
                    <a:pt x="15050" y="228"/>
                  </a:lnTo>
                  <a:lnTo>
                    <a:pt x="15069" y="284"/>
                  </a:lnTo>
                  <a:lnTo>
                    <a:pt x="15126" y="322"/>
                  </a:lnTo>
                  <a:lnTo>
                    <a:pt x="15183" y="341"/>
                  </a:lnTo>
                  <a:lnTo>
                    <a:pt x="15183" y="341"/>
                  </a:lnTo>
                  <a:lnTo>
                    <a:pt x="15524" y="360"/>
                  </a:lnTo>
                  <a:lnTo>
                    <a:pt x="15865" y="417"/>
                  </a:lnTo>
                  <a:lnTo>
                    <a:pt x="16509" y="531"/>
                  </a:lnTo>
                  <a:lnTo>
                    <a:pt x="16509" y="531"/>
                  </a:lnTo>
                  <a:lnTo>
                    <a:pt x="17059" y="682"/>
                  </a:lnTo>
                  <a:lnTo>
                    <a:pt x="17267" y="758"/>
                  </a:lnTo>
                  <a:lnTo>
                    <a:pt x="17267" y="758"/>
                  </a:lnTo>
                  <a:lnTo>
                    <a:pt x="17457" y="815"/>
                  </a:lnTo>
                  <a:lnTo>
                    <a:pt x="17609" y="891"/>
                  </a:lnTo>
                  <a:lnTo>
                    <a:pt x="17722" y="986"/>
                  </a:lnTo>
                  <a:lnTo>
                    <a:pt x="17817" y="1080"/>
                  </a:lnTo>
                  <a:lnTo>
                    <a:pt x="17855" y="1213"/>
                  </a:lnTo>
                  <a:lnTo>
                    <a:pt x="17874" y="1346"/>
                  </a:lnTo>
                  <a:lnTo>
                    <a:pt x="17874" y="1497"/>
                  </a:lnTo>
                  <a:lnTo>
                    <a:pt x="17817" y="1668"/>
                  </a:lnTo>
                  <a:lnTo>
                    <a:pt x="17817" y="1668"/>
                  </a:lnTo>
                  <a:lnTo>
                    <a:pt x="17533" y="1516"/>
                  </a:lnTo>
                  <a:lnTo>
                    <a:pt x="17248" y="1384"/>
                  </a:lnTo>
                  <a:lnTo>
                    <a:pt x="16945" y="1270"/>
                  </a:lnTo>
                  <a:lnTo>
                    <a:pt x="16642" y="1175"/>
                  </a:lnTo>
                  <a:lnTo>
                    <a:pt x="16642" y="1175"/>
                  </a:lnTo>
                  <a:lnTo>
                    <a:pt x="16566" y="1156"/>
                  </a:lnTo>
                  <a:lnTo>
                    <a:pt x="16490" y="1156"/>
                  </a:lnTo>
                  <a:lnTo>
                    <a:pt x="16490" y="1156"/>
                  </a:lnTo>
                  <a:lnTo>
                    <a:pt x="16320" y="1175"/>
                  </a:lnTo>
                  <a:lnTo>
                    <a:pt x="16320" y="1175"/>
                  </a:lnTo>
                  <a:lnTo>
                    <a:pt x="16149" y="1194"/>
                  </a:lnTo>
                  <a:lnTo>
                    <a:pt x="16149" y="1194"/>
                  </a:lnTo>
                  <a:lnTo>
                    <a:pt x="16016" y="1175"/>
                  </a:lnTo>
                  <a:lnTo>
                    <a:pt x="15941" y="1137"/>
                  </a:lnTo>
                  <a:lnTo>
                    <a:pt x="15865" y="1099"/>
                  </a:lnTo>
                  <a:lnTo>
                    <a:pt x="15865" y="1099"/>
                  </a:lnTo>
                  <a:lnTo>
                    <a:pt x="15751" y="1043"/>
                  </a:lnTo>
                  <a:lnTo>
                    <a:pt x="15637" y="1005"/>
                  </a:lnTo>
                  <a:lnTo>
                    <a:pt x="15505" y="986"/>
                  </a:lnTo>
                  <a:lnTo>
                    <a:pt x="15391" y="986"/>
                  </a:lnTo>
                  <a:lnTo>
                    <a:pt x="15391" y="986"/>
                  </a:lnTo>
                  <a:lnTo>
                    <a:pt x="15201" y="986"/>
                  </a:lnTo>
                  <a:lnTo>
                    <a:pt x="15201" y="986"/>
                  </a:lnTo>
                  <a:lnTo>
                    <a:pt x="15050" y="1024"/>
                  </a:lnTo>
                  <a:lnTo>
                    <a:pt x="14917" y="1062"/>
                  </a:lnTo>
                  <a:lnTo>
                    <a:pt x="14652" y="1156"/>
                  </a:lnTo>
                  <a:lnTo>
                    <a:pt x="14652" y="1156"/>
                  </a:lnTo>
                  <a:lnTo>
                    <a:pt x="14462" y="1232"/>
                  </a:lnTo>
                  <a:lnTo>
                    <a:pt x="14273" y="1289"/>
                  </a:lnTo>
                  <a:lnTo>
                    <a:pt x="13875" y="1384"/>
                  </a:lnTo>
                  <a:lnTo>
                    <a:pt x="13496" y="1441"/>
                  </a:lnTo>
                  <a:lnTo>
                    <a:pt x="13079" y="1497"/>
                  </a:lnTo>
                  <a:lnTo>
                    <a:pt x="13079" y="1497"/>
                  </a:lnTo>
                  <a:lnTo>
                    <a:pt x="12927" y="1535"/>
                  </a:lnTo>
                  <a:lnTo>
                    <a:pt x="12794" y="1592"/>
                  </a:lnTo>
                  <a:lnTo>
                    <a:pt x="12662" y="1649"/>
                  </a:lnTo>
                  <a:lnTo>
                    <a:pt x="12548" y="1725"/>
                  </a:lnTo>
                  <a:lnTo>
                    <a:pt x="12453" y="1820"/>
                  </a:lnTo>
                  <a:lnTo>
                    <a:pt x="12358" y="1933"/>
                  </a:lnTo>
                  <a:lnTo>
                    <a:pt x="12264" y="2047"/>
                  </a:lnTo>
                  <a:lnTo>
                    <a:pt x="12207" y="2180"/>
                  </a:lnTo>
                  <a:lnTo>
                    <a:pt x="12207" y="2180"/>
                  </a:lnTo>
                  <a:lnTo>
                    <a:pt x="12017" y="2104"/>
                  </a:lnTo>
                  <a:lnTo>
                    <a:pt x="12017" y="2104"/>
                  </a:lnTo>
                  <a:lnTo>
                    <a:pt x="11960" y="2066"/>
                  </a:lnTo>
                  <a:lnTo>
                    <a:pt x="11960" y="2066"/>
                  </a:lnTo>
                  <a:lnTo>
                    <a:pt x="11904" y="1971"/>
                  </a:lnTo>
                  <a:lnTo>
                    <a:pt x="11847" y="1895"/>
                  </a:lnTo>
                  <a:lnTo>
                    <a:pt x="11847" y="1895"/>
                  </a:lnTo>
                  <a:lnTo>
                    <a:pt x="11847" y="1820"/>
                  </a:lnTo>
                  <a:lnTo>
                    <a:pt x="11866" y="1744"/>
                  </a:lnTo>
                  <a:lnTo>
                    <a:pt x="11885" y="1668"/>
                  </a:lnTo>
                  <a:lnTo>
                    <a:pt x="11942" y="1573"/>
                  </a:lnTo>
                  <a:lnTo>
                    <a:pt x="12074" y="1403"/>
                  </a:lnTo>
                  <a:lnTo>
                    <a:pt x="12226" y="1213"/>
                  </a:lnTo>
                  <a:lnTo>
                    <a:pt x="12396" y="1062"/>
                  </a:lnTo>
                  <a:lnTo>
                    <a:pt x="12567" y="929"/>
                  </a:lnTo>
                  <a:lnTo>
                    <a:pt x="12794" y="758"/>
                  </a:lnTo>
                  <a:lnTo>
                    <a:pt x="12794" y="758"/>
                  </a:lnTo>
                  <a:lnTo>
                    <a:pt x="12984" y="663"/>
                  </a:lnTo>
                  <a:lnTo>
                    <a:pt x="13173" y="588"/>
                  </a:lnTo>
                  <a:lnTo>
                    <a:pt x="13363" y="531"/>
                  </a:lnTo>
                  <a:lnTo>
                    <a:pt x="13571" y="474"/>
                  </a:lnTo>
                  <a:lnTo>
                    <a:pt x="13988" y="398"/>
                  </a:lnTo>
                  <a:lnTo>
                    <a:pt x="14386" y="341"/>
                  </a:lnTo>
                  <a:lnTo>
                    <a:pt x="14386" y="341"/>
                  </a:lnTo>
                  <a:lnTo>
                    <a:pt x="14462" y="322"/>
                  </a:lnTo>
                  <a:lnTo>
                    <a:pt x="14500" y="284"/>
                  </a:lnTo>
                  <a:lnTo>
                    <a:pt x="14519" y="228"/>
                  </a:lnTo>
                  <a:lnTo>
                    <a:pt x="14519" y="171"/>
                  </a:lnTo>
                  <a:lnTo>
                    <a:pt x="14481" y="114"/>
                  </a:lnTo>
                  <a:lnTo>
                    <a:pt x="14443" y="76"/>
                  </a:lnTo>
                  <a:lnTo>
                    <a:pt x="14405" y="38"/>
                  </a:lnTo>
                  <a:lnTo>
                    <a:pt x="14330" y="19"/>
                  </a:lnTo>
                  <a:lnTo>
                    <a:pt x="14330" y="19"/>
                  </a:lnTo>
                  <a:lnTo>
                    <a:pt x="14311" y="38"/>
                  </a:lnTo>
                  <a:lnTo>
                    <a:pt x="14311" y="38"/>
                  </a:lnTo>
                  <a:lnTo>
                    <a:pt x="13894" y="95"/>
                  </a:lnTo>
                  <a:lnTo>
                    <a:pt x="13458" y="190"/>
                  </a:lnTo>
                  <a:lnTo>
                    <a:pt x="13003" y="341"/>
                  </a:lnTo>
                  <a:lnTo>
                    <a:pt x="12794" y="417"/>
                  </a:lnTo>
                  <a:lnTo>
                    <a:pt x="12586" y="512"/>
                  </a:lnTo>
                  <a:lnTo>
                    <a:pt x="12377" y="626"/>
                  </a:lnTo>
                  <a:lnTo>
                    <a:pt x="12188" y="758"/>
                  </a:lnTo>
                  <a:lnTo>
                    <a:pt x="12036" y="891"/>
                  </a:lnTo>
                  <a:lnTo>
                    <a:pt x="11885" y="1043"/>
                  </a:lnTo>
                  <a:lnTo>
                    <a:pt x="11752" y="1213"/>
                  </a:lnTo>
                  <a:lnTo>
                    <a:pt x="11657" y="1403"/>
                  </a:lnTo>
                  <a:lnTo>
                    <a:pt x="11581" y="1611"/>
                  </a:lnTo>
                  <a:lnTo>
                    <a:pt x="11562" y="1839"/>
                  </a:lnTo>
                  <a:lnTo>
                    <a:pt x="11562" y="1839"/>
                  </a:lnTo>
                  <a:lnTo>
                    <a:pt x="11506" y="1895"/>
                  </a:lnTo>
                  <a:lnTo>
                    <a:pt x="11487" y="1971"/>
                  </a:lnTo>
                  <a:lnTo>
                    <a:pt x="11506" y="2047"/>
                  </a:lnTo>
                  <a:lnTo>
                    <a:pt x="11525" y="2085"/>
                  </a:lnTo>
                  <a:lnTo>
                    <a:pt x="11562" y="2104"/>
                  </a:lnTo>
                  <a:lnTo>
                    <a:pt x="11562" y="2104"/>
                  </a:lnTo>
                  <a:lnTo>
                    <a:pt x="11600" y="2199"/>
                  </a:lnTo>
                  <a:lnTo>
                    <a:pt x="11657" y="2275"/>
                  </a:lnTo>
                  <a:lnTo>
                    <a:pt x="11657" y="2275"/>
                  </a:lnTo>
                  <a:lnTo>
                    <a:pt x="11828" y="2919"/>
                  </a:lnTo>
                  <a:lnTo>
                    <a:pt x="11942" y="3412"/>
                  </a:lnTo>
                  <a:lnTo>
                    <a:pt x="11942" y="3412"/>
                  </a:lnTo>
                  <a:lnTo>
                    <a:pt x="12377" y="4738"/>
                  </a:lnTo>
                  <a:lnTo>
                    <a:pt x="12377" y="4738"/>
                  </a:lnTo>
                  <a:lnTo>
                    <a:pt x="12150" y="4852"/>
                  </a:lnTo>
                  <a:lnTo>
                    <a:pt x="11942" y="4947"/>
                  </a:lnTo>
                  <a:lnTo>
                    <a:pt x="11942" y="4947"/>
                  </a:lnTo>
                  <a:lnTo>
                    <a:pt x="11904" y="4966"/>
                  </a:lnTo>
                  <a:lnTo>
                    <a:pt x="11885" y="5004"/>
                  </a:lnTo>
                  <a:lnTo>
                    <a:pt x="11847" y="5080"/>
                  </a:lnTo>
                  <a:lnTo>
                    <a:pt x="11847" y="5080"/>
                  </a:lnTo>
                  <a:lnTo>
                    <a:pt x="11714" y="5023"/>
                  </a:lnTo>
                  <a:lnTo>
                    <a:pt x="11619" y="4966"/>
                  </a:lnTo>
                  <a:lnTo>
                    <a:pt x="11525" y="4890"/>
                  </a:lnTo>
                  <a:lnTo>
                    <a:pt x="11468" y="4833"/>
                  </a:lnTo>
                  <a:lnTo>
                    <a:pt x="11468" y="4833"/>
                  </a:lnTo>
                  <a:lnTo>
                    <a:pt x="11392" y="4776"/>
                  </a:lnTo>
                  <a:lnTo>
                    <a:pt x="11316" y="4757"/>
                  </a:lnTo>
                  <a:lnTo>
                    <a:pt x="11316" y="4757"/>
                  </a:lnTo>
                  <a:lnTo>
                    <a:pt x="11240" y="4776"/>
                  </a:lnTo>
                  <a:lnTo>
                    <a:pt x="11183" y="4814"/>
                  </a:lnTo>
                  <a:lnTo>
                    <a:pt x="11183" y="4814"/>
                  </a:lnTo>
                  <a:lnTo>
                    <a:pt x="11145" y="4814"/>
                  </a:lnTo>
                  <a:lnTo>
                    <a:pt x="11145" y="4814"/>
                  </a:lnTo>
                  <a:lnTo>
                    <a:pt x="11089" y="4814"/>
                  </a:lnTo>
                  <a:lnTo>
                    <a:pt x="11051" y="4833"/>
                  </a:lnTo>
                  <a:lnTo>
                    <a:pt x="11013" y="4871"/>
                  </a:lnTo>
                  <a:lnTo>
                    <a:pt x="10975" y="4928"/>
                  </a:lnTo>
                  <a:lnTo>
                    <a:pt x="10975" y="4928"/>
                  </a:lnTo>
                  <a:lnTo>
                    <a:pt x="10918" y="5061"/>
                  </a:lnTo>
                  <a:lnTo>
                    <a:pt x="10861" y="5174"/>
                  </a:lnTo>
                  <a:lnTo>
                    <a:pt x="10766" y="5269"/>
                  </a:lnTo>
                  <a:lnTo>
                    <a:pt x="10691" y="5345"/>
                  </a:lnTo>
                  <a:lnTo>
                    <a:pt x="10577" y="5421"/>
                  </a:lnTo>
                  <a:lnTo>
                    <a:pt x="10463" y="5478"/>
                  </a:lnTo>
                  <a:lnTo>
                    <a:pt x="10236" y="5572"/>
                  </a:lnTo>
                  <a:lnTo>
                    <a:pt x="9970" y="5648"/>
                  </a:lnTo>
                  <a:lnTo>
                    <a:pt x="9705" y="5686"/>
                  </a:lnTo>
                  <a:lnTo>
                    <a:pt x="9212" y="5762"/>
                  </a:lnTo>
                  <a:lnTo>
                    <a:pt x="9212" y="5762"/>
                  </a:lnTo>
                  <a:lnTo>
                    <a:pt x="8378" y="5914"/>
                  </a:lnTo>
                  <a:lnTo>
                    <a:pt x="7563" y="6103"/>
                  </a:lnTo>
                  <a:lnTo>
                    <a:pt x="7563" y="6103"/>
                  </a:lnTo>
                  <a:lnTo>
                    <a:pt x="6900" y="6293"/>
                  </a:lnTo>
                  <a:lnTo>
                    <a:pt x="6274" y="6501"/>
                  </a:lnTo>
                  <a:lnTo>
                    <a:pt x="5649" y="6767"/>
                  </a:lnTo>
                  <a:lnTo>
                    <a:pt x="5346" y="6918"/>
                  </a:lnTo>
                  <a:lnTo>
                    <a:pt x="5042" y="7070"/>
                  </a:lnTo>
                  <a:lnTo>
                    <a:pt x="5042" y="7070"/>
                  </a:lnTo>
                  <a:lnTo>
                    <a:pt x="4891" y="6842"/>
                  </a:lnTo>
                  <a:lnTo>
                    <a:pt x="4720" y="6615"/>
                  </a:lnTo>
                  <a:lnTo>
                    <a:pt x="4720" y="6615"/>
                  </a:lnTo>
                  <a:lnTo>
                    <a:pt x="4872" y="6539"/>
                  </a:lnTo>
                  <a:lnTo>
                    <a:pt x="5024" y="6444"/>
                  </a:lnTo>
                  <a:lnTo>
                    <a:pt x="5327" y="6255"/>
                  </a:lnTo>
                  <a:lnTo>
                    <a:pt x="5327" y="6255"/>
                  </a:lnTo>
                  <a:lnTo>
                    <a:pt x="5516" y="6160"/>
                  </a:lnTo>
                  <a:lnTo>
                    <a:pt x="5687" y="6065"/>
                  </a:lnTo>
                  <a:lnTo>
                    <a:pt x="5876" y="6008"/>
                  </a:lnTo>
                  <a:lnTo>
                    <a:pt x="6066" y="5933"/>
                  </a:lnTo>
                  <a:lnTo>
                    <a:pt x="6464" y="5838"/>
                  </a:lnTo>
                  <a:lnTo>
                    <a:pt x="6862" y="5762"/>
                  </a:lnTo>
                  <a:lnTo>
                    <a:pt x="6862" y="5762"/>
                  </a:lnTo>
                  <a:lnTo>
                    <a:pt x="8151" y="5516"/>
                  </a:lnTo>
                  <a:lnTo>
                    <a:pt x="8795" y="5402"/>
                  </a:lnTo>
                  <a:lnTo>
                    <a:pt x="9440" y="5269"/>
                  </a:lnTo>
                  <a:lnTo>
                    <a:pt x="9440" y="5269"/>
                  </a:lnTo>
                  <a:lnTo>
                    <a:pt x="9932" y="5155"/>
                  </a:lnTo>
                  <a:lnTo>
                    <a:pt x="10198" y="5118"/>
                  </a:lnTo>
                  <a:lnTo>
                    <a:pt x="10463" y="5042"/>
                  </a:lnTo>
                  <a:lnTo>
                    <a:pt x="10710" y="4966"/>
                  </a:lnTo>
                  <a:lnTo>
                    <a:pt x="10937" y="4852"/>
                  </a:lnTo>
                  <a:lnTo>
                    <a:pt x="11145" y="4720"/>
                  </a:lnTo>
                  <a:lnTo>
                    <a:pt x="11240" y="4644"/>
                  </a:lnTo>
                  <a:lnTo>
                    <a:pt x="11335" y="4549"/>
                  </a:lnTo>
                  <a:lnTo>
                    <a:pt x="11335" y="4549"/>
                  </a:lnTo>
                  <a:lnTo>
                    <a:pt x="11373" y="4492"/>
                  </a:lnTo>
                  <a:lnTo>
                    <a:pt x="11373" y="4435"/>
                  </a:lnTo>
                  <a:lnTo>
                    <a:pt x="11373" y="4378"/>
                  </a:lnTo>
                  <a:lnTo>
                    <a:pt x="11335" y="4322"/>
                  </a:lnTo>
                  <a:lnTo>
                    <a:pt x="11335" y="4322"/>
                  </a:lnTo>
                  <a:lnTo>
                    <a:pt x="11183" y="4132"/>
                  </a:lnTo>
                  <a:lnTo>
                    <a:pt x="11051" y="3999"/>
                  </a:lnTo>
                  <a:lnTo>
                    <a:pt x="10899" y="3867"/>
                  </a:lnTo>
                  <a:lnTo>
                    <a:pt x="10766" y="3772"/>
                  </a:lnTo>
                  <a:lnTo>
                    <a:pt x="10634" y="3715"/>
                  </a:lnTo>
                  <a:lnTo>
                    <a:pt x="10482" y="3658"/>
                  </a:lnTo>
                  <a:lnTo>
                    <a:pt x="10349" y="3639"/>
                  </a:lnTo>
                  <a:lnTo>
                    <a:pt x="10198" y="3620"/>
                  </a:lnTo>
                  <a:lnTo>
                    <a:pt x="10198" y="3620"/>
                  </a:lnTo>
                  <a:lnTo>
                    <a:pt x="9970" y="3639"/>
                  </a:lnTo>
                  <a:lnTo>
                    <a:pt x="9705" y="3696"/>
                  </a:lnTo>
                  <a:lnTo>
                    <a:pt x="9440" y="3772"/>
                  </a:lnTo>
                  <a:lnTo>
                    <a:pt x="9136" y="3867"/>
                  </a:lnTo>
                  <a:lnTo>
                    <a:pt x="9136" y="3867"/>
                  </a:lnTo>
                  <a:lnTo>
                    <a:pt x="8340" y="4113"/>
                  </a:lnTo>
                  <a:lnTo>
                    <a:pt x="7544" y="4359"/>
                  </a:lnTo>
                  <a:lnTo>
                    <a:pt x="6748" y="4568"/>
                  </a:lnTo>
                  <a:lnTo>
                    <a:pt x="5952" y="4776"/>
                  </a:lnTo>
                  <a:lnTo>
                    <a:pt x="5952" y="4776"/>
                  </a:lnTo>
                  <a:lnTo>
                    <a:pt x="5895" y="4492"/>
                  </a:lnTo>
                  <a:lnTo>
                    <a:pt x="5839" y="4208"/>
                  </a:lnTo>
                  <a:lnTo>
                    <a:pt x="5763" y="3923"/>
                  </a:lnTo>
                  <a:lnTo>
                    <a:pt x="5687" y="3639"/>
                  </a:lnTo>
                  <a:lnTo>
                    <a:pt x="5687" y="3639"/>
                  </a:lnTo>
                  <a:lnTo>
                    <a:pt x="5649" y="3582"/>
                  </a:lnTo>
                  <a:lnTo>
                    <a:pt x="5630" y="3544"/>
                  </a:lnTo>
                  <a:lnTo>
                    <a:pt x="5573" y="3525"/>
                  </a:lnTo>
                  <a:lnTo>
                    <a:pt x="5535" y="3507"/>
                  </a:lnTo>
                  <a:lnTo>
                    <a:pt x="5535" y="3507"/>
                  </a:lnTo>
                  <a:lnTo>
                    <a:pt x="5516" y="3507"/>
                  </a:lnTo>
                  <a:lnTo>
                    <a:pt x="5516" y="3507"/>
                  </a:lnTo>
                  <a:lnTo>
                    <a:pt x="5289" y="3544"/>
                  </a:lnTo>
                  <a:lnTo>
                    <a:pt x="5061" y="3601"/>
                  </a:lnTo>
                  <a:lnTo>
                    <a:pt x="4815" y="3677"/>
                  </a:lnTo>
                  <a:lnTo>
                    <a:pt x="4607" y="3753"/>
                  </a:lnTo>
                  <a:lnTo>
                    <a:pt x="4379" y="3848"/>
                  </a:lnTo>
                  <a:lnTo>
                    <a:pt x="4152" y="3961"/>
                  </a:lnTo>
                  <a:lnTo>
                    <a:pt x="3735" y="4208"/>
                  </a:lnTo>
                  <a:lnTo>
                    <a:pt x="3318" y="4473"/>
                  </a:lnTo>
                  <a:lnTo>
                    <a:pt x="2920" y="4738"/>
                  </a:lnTo>
                  <a:lnTo>
                    <a:pt x="2143" y="5307"/>
                  </a:lnTo>
                  <a:lnTo>
                    <a:pt x="2143" y="5307"/>
                  </a:lnTo>
                  <a:lnTo>
                    <a:pt x="1498" y="5781"/>
                  </a:lnTo>
                  <a:lnTo>
                    <a:pt x="1157" y="6027"/>
                  </a:lnTo>
                  <a:lnTo>
                    <a:pt x="854" y="6293"/>
                  </a:lnTo>
                  <a:lnTo>
                    <a:pt x="702" y="6425"/>
                  </a:lnTo>
                  <a:lnTo>
                    <a:pt x="550" y="6577"/>
                  </a:lnTo>
                  <a:lnTo>
                    <a:pt x="418" y="6729"/>
                  </a:lnTo>
                  <a:lnTo>
                    <a:pt x="304" y="6899"/>
                  </a:lnTo>
                  <a:lnTo>
                    <a:pt x="209" y="7070"/>
                  </a:lnTo>
                  <a:lnTo>
                    <a:pt x="115" y="7240"/>
                  </a:lnTo>
                  <a:lnTo>
                    <a:pt x="58" y="7430"/>
                  </a:lnTo>
                  <a:lnTo>
                    <a:pt x="20" y="7638"/>
                  </a:lnTo>
                  <a:lnTo>
                    <a:pt x="20" y="7638"/>
                  </a:lnTo>
                  <a:lnTo>
                    <a:pt x="1" y="7695"/>
                  </a:lnTo>
                  <a:lnTo>
                    <a:pt x="20" y="7752"/>
                  </a:lnTo>
                  <a:lnTo>
                    <a:pt x="58" y="7809"/>
                  </a:lnTo>
                  <a:lnTo>
                    <a:pt x="134" y="7828"/>
                  </a:lnTo>
                  <a:lnTo>
                    <a:pt x="134" y="7828"/>
                  </a:lnTo>
                  <a:lnTo>
                    <a:pt x="209" y="7847"/>
                  </a:lnTo>
                  <a:lnTo>
                    <a:pt x="209" y="7847"/>
                  </a:lnTo>
                  <a:lnTo>
                    <a:pt x="361" y="8510"/>
                  </a:lnTo>
                  <a:lnTo>
                    <a:pt x="475" y="9174"/>
                  </a:lnTo>
                  <a:lnTo>
                    <a:pt x="475" y="9174"/>
                  </a:lnTo>
                  <a:lnTo>
                    <a:pt x="494" y="9230"/>
                  </a:lnTo>
                  <a:lnTo>
                    <a:pt x="532" y="9268"/>
                  </a:lnTo>
                  <a:lnTo>
                    <a:pt x="588" y="9287"/>
                  </a:lnTo>
                  <a:lnTo>
                    <a:pt x="626" y="9287"/>
                  </a:lnTo>
                  <a:lnTo>
                    <a:pt x="626" y="9287"/>
                  </a:lnTo>
                  <a:lnTo>
                    <a:pt x="721" y="9268"/>
                  </a:lnTo>
                  <a:lnTo>
                    <a:pt x="721" y="9268"/>
                  </a:lnTo>
                  <a:lnTo>
                    <a:pt x="873" y="9193"/>
                  </a:lnTo>
                  <a:lnTo>
                    <a:pt x="1024" y="9136"/>
                  </a:lnTo>
                  <a:lnTo>
                    <a:pt x="1024" y="9136"/>
                  </a:lnTo>
                  <a:lnTo>
                    <a:pt x="835" y="9249"/>
                  </a:lnTo>
                  <a:lnTo>
                    <a:pt x="626" y="9363"/>
                  </a:lnTo>
                  <a:lnTo>
                    <a:pt x="626" y="9363"/>
                  </a:lnTo>
                  <a:lnTo>
                    <a:pt x="588" y="9401"/>
                  </a:lnTo>
                  <a:lnTo>
                    <a:pt x="569" y="9439"/>
                  </a:lnTo>
                  <a:lnTo>
                    <a:pt x="550" y="9477"/>
                  </a:lnTo>
                  <a:lnTo>
                    <a:pt x="569" y="9534"/>
                  </a:lnTo>
                  <a:lnTo>
                    <a:pt x="588" y="9572"/>
                  </a:lnTo>
                  <a:lnTo>
                    <a:pt x="607" y="9610"/>
                  </a:lnTo>
                  <a:lnTo>
                    <a:pt x="645" y="9647"/>
                  </a:lnTo>
                  <a:lnTo>
                    <a:pt x="683" y="9666"/>
                  </a:lnTo>
                  <a:lnTo>
                    <a:pt x="683" y="9666"/>
                  </a:lnTo>
                  <a:lnTo>
                    <a:pt x="930" y="10538"/>
                  </a:lnTo>
                  <a:lnTo>
                    <a:pt x="930" y="10538"/>
                  </a:lnTo>
                  <a:lnTo>
                    <a:pt x="949" y="10576"/>
                  </a:lnTo>
                  <a:lnTo>
                    <a:pt x="986" y="10614"/>
                  </a:lnTo>
                  <a:lnTo>
                    <a:pt x="1024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157" y="10652"/>
                  </a:lnTo>
                  <a:lnTo>
                    <a:pt x="1233" y="10690"/>
                  </a:lnTo>
                  <a:lnTo>
                    <a:pt x="1384" y="10747"/>
                  </a:lnTo>
                  <a:lnTo>
                    <a:pt x="1517" y="10823"/>
                  </a:lnTo>
                  <a:lnTo>
                    <a:pt x="1669" y="10898"/>
                  </a:lnTo>
                  <a:lnTo>
                    <a:pt x="1669" y="10898"/>
                  </a:lnTo>
                  <a:lnTo>
                    <a:pt x="1745" y="10917"/>
                  </a:lnTo>
                  <a:lnTo>
                    <a:pt x="1745" y="10917"/>
                  </a:lnTo>
                  <a:lnTo>
                    <a:pt x="1877" y="10898"/>
                  </a:lnTo>
                  <a:lnTo>
                    <a:pt x="2010" y="10860"/>
                  </a:lnTo>
                  <a:lnTo>
                    <a:pt x="2218" y="10785"/>
                  </a:lnTo>
                  <a:lnTo>
                    <a:pt x="2218" y="10785"/>
                  </a:lnTo>
                  <a:lnTo>
                    <a:pt x="2730" y="10633"/>
                  </a:lnTo>
                  <a:lnTo>
                    <a:pt x="3261" y="10462"/>
                  </a:lnTo>
                  <a:lnTo>
                    <a:pt x="3773" y="10292"/>
                  </a:lnTo>
                  <a:lnTo>
                    <a:pt x="4265" y="10083"/>
                  </a:lnTo>
                  <a:lnTo>
                    <a:pt x="4265" y="10083"/>
                  </a:lnTo>
                  <a:lnTo>
                    <a:pt x="4284" y="10538"/>
                  </a:lnTo>
                  <a:lnTo>
                    <a:pt x="4284" y="10993"/>
                  </a:lnTo>
                  <a:lnTo>
                    <a:pt x="4284" y="10993"/>
                  </a:lnTo>
                  <a:lnTo>
                    <a:pt x="4303" y="11050"/>
                  </a:lnTo>
                  <a:lnTo>
                    <a:pt x="4341" y="11107"/>
                  </a:lnTo>
                  <a:lnTo>
                    <a:pt x="4398" y="11145"/>
                  </a:lnTo>
                  <a:lnTo>
                    <a:pt x="4474" y="11145"/>
                  </a:lnTo>
                  <a:lnTo>
                    <a:pt x="4474" y="11145"/>
                  </a:lnTo>
                  <a:lnTo>
                    <a:pt x="4493" y="11145"/>
                  </a:lnTo>
                  <a:lnTo>
                    <a:pt x="4493" y="11145"/>
                  </a:lnTo>
                  <a:lnTo>
                    <a:pt x="4853" y="11107"/>
                  </a:lnTo>
                  <a:lnTo>
                    <a:pt x="5194" y="11088"/>
                  </a:lnTo>
                  <a:lnTo>
                    <a:pt x="5194" y="11088"/>
                  </a:lnTo>
                  <a:lnTo>
                    <a:pt x="5459" y="11107"/>
                  </a:lnTo>
                  <a:lnTo>
                    <a:pt x="5725" y="11126"/>
                  </a:lnTo>
                  <a:lnTo>
                    <a:pt x="5725" y="11126"/>
                  </a:lnTo>
                  <a:lnTo>
                    <a:pt x="5744" y="11164"/>
                  </a:lnTo>
                  <a:lnTo>
                    <a:pt x="5782" y="11202"/>
                  </a:lnTo>
                  <a:lnTo>
                    <a:pt x="5839" y="11221"/>
                  </a:lnTo>
                  <a:lnTo>
                    <a:pt x="5876" y="11240"/>
                  </a:lnTo>
                  <a:lnTo>
                    <a:pt x="5876" y="11240"/>
                  </a:lnTo>
                  <a:lnTo>
                    <a:pt x="5971" y="11221"/>
                  </a:lnTo>
                  <a:lnTo>
                    <a:pt x="5971" y="11221"/>
                  </a:lnTo>
                  <a:lnTo>
                    <a:pt x="6710" y="10842"/>
                  </a:lnTo>
                  <a:lnTo>
                    <a:pt x="7450" y="10444"/>
                  </a:lnTo>
                  <a:lnTo>
                    <a:pt x="7450" y="10444"/>
                  </a:lnTo>
                  <a:lnTo>
                    <a:pt x="7487" y="10462"/>
                  </a:lnTo>
                  <a:lnTo>
                    <a:pt x="7487" y="10462"/>
                  </a:lnTo>
                  <a:lnTo>
                    <a:pt x="8075" y="10519"/>
                  </a:lnTo>
                  <a:lnTo>
                    <a:pt x="8663" y="10595"/>
                  </a:lnTo>
                  <a:lnTo>
                    <a:pt x="9231" y="10728"/>
                  </a:lnTo>
                  <a:lnTo>
                    <a:pt x="9781" y="10917"/>
                  </a:lnTo>
                  <a:lnTo>
                    <a:pt x="9781" y="10917"/>
                  </a:lnTo>
                  <a:lnTo>
                    <a:pt x="10198" y="11069"/>
                  </a:lnTo>
                  <a:lnTo>
                    <a:pt x="10596" y="11221"/>
                  </a:lnTo>
                  <a:lnTo>
                    <a:pt x="10804" y="11296"/>
                  </a:lnTo>
                  <a:lnTo>
                    <a:pt x="11013" y="11353"/>
                  </a:lnTo>
                  <a:lnTo>
                    <a:pt x="11221" y="11391"/>
                  </a:lnTo>
                  <a:lnTo>
                    <a:pt x="11449" y="11429"/>
                  </a:lnTo>
                  <a:lnTo>
                    <a:pt x="11449" y="11429"/>
                  </a:lnTo>
                  <a:lnTo>
                    <a:pt x="11468" y="11429"/>
                  </a:lnTo>
                  <a:lnTo>
                    <a:pt x="11468" y="11429"/>
                  </a:lnTo>
                  <a:lnTo>
                    <a:pt x="11506" y="11410"/>
                  </a:lnTo>
                  <a:lnTo>
                    <a:pt x="11543" y="11391"/>
                  </a:lnTo>
                  <a:lnTo>
                    <a:pt x="11600" y="11334"/>
                  </a:lnTo>
                  <a:lnTo>
                    <a:pt x="11600" y="11334"/>
                  </a:lnTo>
                  <a:lnTo>
                    <a:pt x="11695" y="11164"/>
                  </a:lnTo>
                  <a:lnTo>
                    <a:pt x="11809" y="10993"/>
                  </a:lnTo>
                  <a:lnTo>
                    <a:pt x="11942" y="10860"/>
                  </a:lnTo>
                  <a:lnTo>
                    <a:pt x="12093" y="10728"/>
                  </a:lnTo>
                  <a:lnTo>
                    <a:pt x="12093" y="10728"/>
                  </a:lnTo>
                  <a:lnTo>
                    <a:pt x="12131" y="10690"/>
                  </a:lnTo>
                  <a:lnTo>
                    <a:pt x="12131" y="10652"/>
                  </a:lnTo>
                  <a:lnTo>
                    <a:pt x="12150" y="10614"/>
                  </a:lnTo>
                  <a:lnTo>
                    <a:pt x="12131" y="10576"/>
                  </a:lnTo>
                  <a:lnTo>
                    <a:pt x="12131" y="10576"/>
                  </a:lnTo>
                  <a:lnTo>
                    <a:pt x="12226" y="10462"/>
                  </a:lnTo>
                  <a:lnTo>
                    <a:pt x="12321" y="10368"/>
                  </a:lnTo>
                  <a:lnTo>
                    <a:pt x="12377" y="10235"/>
                  </a:lnTo>
                  <a:lnTo>
                    <a:pt x="12453" y="10102"/>
                  </a:lnTo>
                  <a:lnTo>
                    <a:pt x="12453" y="10102"/>
                  </a:lnTo>
                  <a:lnTo>
                    <a:pt x="12453" y="10045"/>
                  </a:lnTo>
                  <a:lnTo>
                    <a:pt x="12434" y="9989"/>
                  </a:lnTo>
                  <a:lnTo>
                    <a:pt x="12415" y="9951"/>
                  </a:lnTo>
                  <a:lnTo>
                    <a:pt x="12377" y="9913"/>
                  </a:lnTo>
                  <a:lnTo>
                    <a:pt x="12377" y="9913"/>
                  </a:lnTo>
                  <a:lnTo>
                    <a:pt x="11904" y="9666"/>
                  </a:lnTo>
                  <a:lnTo>
                    <a:pt x="11904" y="9666"/>
                  </a:lnTo>
                  <a:lnTo>
                    <a:pt x="11979" y="9610"/>
                  </a:lnTo>
                  <a:lnTo>
                    <a:pt x="11979" y="9610"/>
                  </a:lnTo>
                  <a:lnTo>
                    <a:pt x="12036" y="9647"/>
                  </a:lnTo>
                  <a:lnTo>
                    <a:pt x="12112" y="9685"/>
                  </a:lnTo>
                  <a:lnTo>
                    <a:pt x="12112" y="9685"/>
                  </a:lnTo>
                  <a:lnTo>
                    <a:pt x="12567" y="9723"/>
                  </a:lnTo>
                  <a:lnTo>
                    <a:pt x="13022" y="9780"/>
                  </a:lnTo>
                  <a:lnTo>
                    <a:pt x="13477" y="9856"/>
                  </a:lnTo>
                  <a:lnTo>
                    <a:pt x="13913" y="9970"/>
                  </a:lnTo>
                  <a:lnTo>
                    <a:pt x="14803" y="10197"/>
                  </a:lnTo>
                  <a:lnTo>
                    <a:pt x="15694" y="10444"/>
                  </a:lnTo>
                  <a:lnTo>
                    <a:pt x="15694" y="10444"/>
                  </a:lnTo>
                  <a:lnTo>
                    <a:pt x="15732" y="10444"/>
                  </a:lnTo>
                  <a:lnTo>
                    <a:pt x="15732" y="10444"/>
                  </a:lnTo>
                  <a:lnTo>
                    <a:pt x="15789" y="10444"/>
                  </a:lnTo>
                  <a:lnTo>
                    <a:pt x="15846" y="10425"/>
                  </a:lnTo>
                  <a:lnTo>
                    <a:pt x="15884" y="10387"/>
                  </a:lnTo>
                  <a:lnTo>
                    <a:pt x="15903" y="10330"/>
                  </a:lnTo>
                  <a:lnTo>
                    <a:pt x="16187" y="9761"/>
                  </a:lnTo>
                  <a:lnTo>
                    <a:pt x="16187" y="9761"/>
                  </a:lnTo>
                  <a:lnTo>
                    <a:pt x="16206" y="9742"/>
                  </a:lnTo>
                  <a:lnTo>
                    <a:pt x="16206" y="9742"/>
                  </a:lnTo>
                  <a:lnTo>
                    <a:pt x="16642" y="9799"/>
                  </a:lnTo>
                  <a:lnTo>
                    <a:pt x="17097" y="9875"/>
                  </a:lnTo>
                  <a:lnTo>
                    <a:pt x="17097" y="9875"/>
                  </a:lnTo>
                  <a:lnTo>
                    <a:pt x="17116" y="9894"/>
                  </a:lnTo>
                  <a:lnTo>
                    <a:pt x="17116" y="9894"/>
                  </a:lnTo>
                  <a:lnTo>
                    <a:pt x="17192" y="9875"/>
                  </a:lnTo>
                  <a:lnTo>
                    <a:pt x="17267" y="9818"/>
                  </a:lnTo>
                  <a:lnTo>
                    <a:pt x="17305" y="9761"/>
                  </a:lnTo>
                  <a:lnTo>
                    <a:pt x="17305" y="9723"/>
                  </a:lnTo>
                  <a:lnTo>
                    <a:pt x="17286" y="9685"/>
                  </a:lnTo>
                  <a:lnTo>
                    <a:pt x="17286" y="9685"/>
                  </a:lnTo>
                  <a:lnTo>
                    <a:pt x="17248" y="9496"/>
                  </a:lnTo>
                  <a:lnTo>
                    <a:pt x="17230" y="9325"/>
                  </a:lnTo>
                  <a:lnTo>
                    <a:pt x="17248" y="9155"/>
                  </a:lnTo>
                  <a:lnTo>
                    <a:pt x="17286" y="8984"/>
                  </a:lnTo>
                  <a:lnTo>
                    <a:pt x="17286" y="8984"/>
                  </a:lnTo>
                  <a:lnTo>
                    <a:pt x="17286" y="8908"/>
                  </a:lnTo>
                  <a:lnTo>
                    <a:pt x="17267" y="8851"/>
                  </a:lnTo>
                  <a:lnTo>
                    <a:pt x="17230" y="8814"/>
                  </a:lnTo>
                  <a:lnTo>
                    <a:pt x="17173" y="8795"/>
                  </a:lnTo>
                  <a:lnTo>
                    <a:pt x="17173" y="8795"/>
                  </a:lnTo>
                  <a:lnTo>
                    <a:pt x="17173" y="8738"/>
                  </a:lnTo>
                  <a:lnTo>
                    <a:pt x="17154" y="8681"/>
                  </a:lnTo>
                  <a:lnTo>
                    <a:pt x="17154" y="8681"/>
                  </a:lnTo>
                  <a:lnTo>
                    <a:pt x="17040" y="8453"/>
                  </a:lnTo>
                  <a:lnTo>
                    <a:pt x="17040" y="8453"/>
                  </a:lnTo>
                  <a:lnTo>
                    <a:pt x="18480" y="8131"/>
                  </a:lnTo>
                  <a:lnTo>
                    <a:pt x="18841" y="8055"/>
                  </a:lnTo>
                  <a:lnTo>
                    <a:pt x="19201" y="7999"/>
                  </a:lnTo>
                  <a:lnTo>
                    <a:pt x="19561" y="7961"/>
                  </a:lnTo>
                  <a:lnTo>
                    <a:pt x="19921" y="7942"/>
                  </a:lnTo>
                  <a:lnTo>
                    <a:pt x="19921" y="7942"/>
                  </a:lnTo>
                  <a:lnTo>
                    <a:pt x="19978" y="7923"/>
                  </a:lnTo>
                  <a:lnTo>
                    <a:pt x="20035" y="7904"/>
                  </a:lnTo>
                  <a:lnTo>
                    <a:pt x="20073" y="7866"/>
                  </a:lnTo>
                  <a:lnTo>
                    <a:pt x="20091" y="7809"/>
                  </a:lnTo>
                  <a:lnTo>
                    <a:pt x="20281" y="7146"/>
                  </a:lnTo>
                  <a:lnTo>
                    <a:pt x="20281" y="7146"/>
                  </a:lnTo>
                  <a:lnTo>
                    <a:pt x="20281" y="7070"/>
                  </a:lnTo>
                  <a:lnTo>
                    <a:pt x="20262" y="7013"/>
                  </a:lnTo>
                  <a:lnTo>
                    <a:pt x="20262" y="7013"/>
                  </a:lnTo>
                  <a:lnTo>
                    <a:pt x="20262" y="7013"/>
                  </a:lnTo>
                  <a:lnTo>
                    <a:pt x="20262" y="5989"/>
                  </a:lnTo>
                  <a:lnTo>
                    <a:pt x="20262" y="5989"/>
                  </a:lnTo>
                  <a:lnTo>
                    <a:pt x="20243" y="5914"/>
                  </a:lnTo>
                  <a:lnTo>
                    <a:pt x="20205" y="5876"/>
                  </a:lnTo>
                  <a:lnTo>
                    <a:pt x="20148" y="5838"/>
                  </a:lnTo>
                  <a:lnTo>
                    <a:pt x="20091" y="5819"/>
                  </a:lnTo>
                  <a:lnTo>
                    <a:pt x="20091" y="5819"/>
                  </a:lnTo>
                  <a:lnTo>
                    <a:pt x="19523" y="5819"/>
                  </a:lnTo>
                  <a:lnTo>
                    <a:pt x="19523" y="5819"/>
                  </a:lnTo>
                  <a:lnTo>
                    <a:pt x="19561" y="5781"/>
                  </a:lnTo>
                  <a:lnTo>
                    <a:pt x="19599" y="5724"/>
                  </a:lnTo>
                  <a:lnTo>
                    <a:pt x="19599" y="5724"/>
                  </a:lnTo>
                  <a:lnTo>
                    <a:pt x="19637" y="5535"/>
                  </a:lnTo>
                  <a:lnTo>
                    <a:pt x="19656" y="5345"/>
                  </a:lnTo>
                  <a:lnTo>
                    <a:pt x="19656" y="5155"/>
                  </a:lnTo>
                  <a:lnTo>
                    <a:pt x="19618" y="4966"/>
                  </a:lnTo>
                  <a:lnTo>
                    <a:pt x="19618" y="4966"/>
                  </a:lnTo>
                  <a:lnTo>
                    <a:pt x="19618" y="4966"/>
                  </a:lnTo>
                  <a:lnTo>
                    <a:pt x="19618" y="4909"/>
                  </a:lnTo>
                  <a:lnTo>
                    <a:pt x="19618" y="4852"/>
                  </a:lnTo>
                  <a:lnTo>
                    <a:pt x="19618" y="4852"/>
                  </a:lnTo>
                  <a:lnTo>
                    <a:pt x="19580" y="4701"/>
                  </a:lnTo>
                  <a:lnTo>
                    <a:pt x="19504" y="4568"/>
                  </a:lnTo>
                  <a:lnTo>
                    <a:pt x="19409" y="4473"/>
                  </a:lnTo>
                  <a:lnTo>
                    <a:pt x="19295" y="4378"/>
                  </a:lnTo>
                  <a:lnTo>
                    <a:pt x="19182" y="4322"/>
                  </a:lnTo>
                  <a:lnTo>
                    <a:pt x="19030" y="4265"/>
                  </a:lnTo>
                  <a:lnTo>
                    <a:pt x="18878" y="4246"/>
                  </a:lnTo>
                  <a:lnTo>
                    <a:pt x="18708" y="4246"/>
                  </a:lnTo>
                  <a:lnTo>
                    <a:pt x="18708" y="4246"/>
                  </a:lnTo>
                  <a:lnTo>
                    <a:pt x="18480" y="4246"/>
                  </a:lnTo>
                  <a:lnTo>
                    <a:pt x="18234" y="4284"/>
                  </a:lnTo>
                  <a:lnTo>
                    <a:pt x="17988" y="4322"/>
                  </a:lnTo>
                  <a:lnTo>
                    <a:pt x="17741" y="4397"/>
                  </a:lnTo>
                  <a:lnTo>
                    <a:pt x="17741" y="4397"/>
                  </a:lnTo>
                  <a:lnTo>
                    <a:pt x="17798" y="4075"/>
                  </a:lnTo>
                  <a:lnTo>
                    <a:pt x="17874" y="3753"/>
                  </a:lnTo>
                  <a:lnTo>
                    <a:pt x="18045" y="3108"/>
                  </a:lnTo>
                  <a:lnTo>
                    <a:pt x="18215" y="2445"/>
                  </a:lnTo>
                  <a:lnTo>
                    <a:pt x="18272" y="2123"/>
                  </a:lnTo>
                  <a:lnTo>
                    <a:pt x="18310" y="1782"/>
                  </a:lnTo>
                  <a:lnTo>
                    <a:pt x="18310" y="1782"/>
                  </a:lnTo>
                  <a:lnTo>
                    <a:pt x="18348" y="1668"/>
                  </a:lnTo>
                  <a:lnTo>
                    <a:pt x="18348" y="1516"/>
                  </a:lnTo>
                  <a:lnTo>
                    <a:pt x="18348" y="1516"/>
                  </a:lnTo>
                  <a:lnTo>
                    <a:pt x="18348" y="1403"/>
                  </a:lnTo>
                  <a:lnTo>
                    <a:pt x="18329" y="1289"/>
                  </a:lnTo>
                  <a:lnTo>
                    <a:pt x="18291" y="1194"/>
                  </a:lnTo>
                  <a:lnTo>
                    <a:pt x="18253" y="1080"/>
                  </a:lnTo>
                  <a:lnTo>
                    <a:pt x="18196" y="986"/>
                  </a:lnTo>
                  <a:lnTo>
                    <a:pt x="18139" y="910"/>
                  </a:lnTo>
                  <a:lnTo>
                    <a:pt x="17988" y="739"/>
                  </a:lnTo>
                  <a:lnTo>
                    <a:pt x="17798" y="607"/>
                  </a:lnTo>
                  <a:lnTo>
                    <a:pt x="17590" y="493"/>
                  </a:lnTo>
                  <a:lnTo>
                    <a:pt x="17362" y="379"/>
                  </a:lnTo>
                  <a:lnTo>
                    <a:pt x="17097" y="303"/>
                  </a:lnTo>
                  <a:lnTo>
                    <a:pt x="16850" y="228"/>
                  </a:lnTo>
                  <a:lnTo>
                    <a:pt x="16585" y="171"/>
                  </a:lnTo>
                  <a:lnTo>
                    <a:pt x="16054" y="95"/>
                  </a:lnTo>
                  <a:lnTo>
                    <a:pt x="15581" y="38"/>
                  </a:lnTo>
                  <a:lnTo>
                    <a:pt x="15183" y="0"/>
                  </a:lnTo>
                  <a:lnTo>
                    <a:pt x="15183" y="0"/>
                  </a:lnTo>
                  <a:lnTo>
                    <a:pt x="15183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3020926" y="2008498"/>
            <a:ext cx="43470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subTitle" idx="1"/>
          </p:nvPr>
        </p:nvSpPr>
        <p:spPr>
          <a:xfrm>
            <a:off x="3020926" y="2739902"/>
            <a:ext cx="4347000" cy="3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"/>
          <p:cNvSpPr txBox="1">
            <a:spLocks noGrp="1"/>
          </p:cNvSpPr>
          <p:nvPr>
            <p:ph type="title" idx="2" hasCustomPrompt="1"/>
          </p:nvPr>
        </p:nvSpPr>
        <p:spPr>
          <a:xfrm>
            <a:off x="1780427" y="2297390"/>
            <a:ext cx="10881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11" name="Google Shape;111;p3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112" name="Google Shape;112;p3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4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132" name="Google Shape;132;p4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xfrm>
            <a:off x="2020350" y="530352"/>
            <a:ext cx="51033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4"/>
          <p:cNvSpPr txBox="1">
            <a:spLocks noGrp="1"/>
          </p:cNvSpPr>
          <p:nvPr>
            <p:ph type="body" idx="1"/>
          </p:nvPr>
        </p:nvSpPr>
        <p:spPr>
          <a:xfrm>
            <a:off x="713225" y="96985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2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9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244" name="Google Shape;244;p9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" name="Google Shape;262;p9"/>
          <p:cNvSpPr txBox="1">
            <a:spLocks noGrp="1"/>
          </p:cNvSpPr>
          <p:nvPr>
            <p:ph type="title"/>
          </p:nvPr>
        </p:nvSpPr>
        <p:spPr>
          <a:xfrm>
            <a:off x="701100" y="1474499"/>
            <a:ext cx="42519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63" name="Google Shape;263;p9"/>
          <p:cNvSpPr txBox="1">
            <a:spLocks noGrp="1"/>
          </p:cNvSpPr>
          <p:nvPr>
            <p:ph type="subTitle" idx="1"/>
          </p:nvPr>
        </p:nvSpPr>
        <p:spPr>
          <a:xfrm>
            <a:off x="701100" y="2388901"/>
            <a:ext cx="42519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0">
    <p:bg>
      <p:bgPr>
        <a:solidFill>
          <a:schemeClr val="lt2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14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382" name="Google Shape;382;p14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" name="Google Shape;400;p14"/>
          <p:cNvSpPr txBox="1">
            <a:spLocks noGrp="1"/>
          </p:cNvSpPr>
          <p:nvPr>
            <p:ph type="title"/>
          </p:nvPr>
        </p:nvSpPr>
        <p:spPr>
          <a:xfrm>
            <a:off x="1822109" y="1191274"/>
            <a:ext cx="2553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hlink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1" name="Google Shape;401;p14"/>
          <p:cNvSpPr txBox="1">
            <a:spLocks noGrp="1"/>
          </p:cNvSpPr>
          <p:nvPr>
            <p:ph type="subTitle" idx="1"/>
          </p:nvPr>
        </p:nvSpPr>
        <p:spPr>
          <a:xfrm>
            <a:off x="1822109" y="1557412"/>
            <a:ext cx="2553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4"/>
          <p:cNvSpPr txBox="1">
            <a:spLocks noGrp="1"/>
          </p:cNvSpPr>
          <p:nvPr>
            <p:ph type="title" idx="2"/>
          </p:nvPr>
        </p:nvSpPr>
        <p:spPr>
          <a:xfrm>
            <a:off x="1822109" y="3651888"/>
            <a:ext cx="25569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3" name="Google Shape;403;p14"/>
          <p:cNvSpPr txBox="1">
            <a:spLocks noGrp="1"/>
          </p:cNvSpPr>
          <p:nvPr>
            <p:ph type="subTitle" idx="3"/>
          </p:nvPr>
        </p:nvSpPr>
        <p:spPr>
          <a:xfrm>
            <a:off x="1822109" y="4018700"/>
            <a:ext cx="2556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4"/>
          <p:cNvSpPr txBox="1">
            <a:spLocks noGrp="1"/>
          </p:cNvSpPr>
          <p:nvPr>
            <p:ph type="title" idx="4"/>
          </p:nvPr>
        </p:nvSpPr>
        <p:spPr>
          <a:xfrm flipH="1">
            <a:off x="5759671" y="1191278"/>
            <a:ext cx="2553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5" name="Google Shape;405;p14"/>
          <p:cNvSpPr txBox="1">
            <a:spLocks noGrp="1"/>
          </p:cNvSpPr>
          <p:nvPr>
            <p:ph type="subTitle" idx="5"/>
          </p:nvPr>
        </p:nvSpPr>
        <p:spPr>
          <a:xfrm flipH="1">
            <a:off x="5759703" y="1557419"/>
            <a:ext cx="255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14"/>
          <p:cNvSpPr txBox="1">
            <a:spLocks noGrp="1"/>
          </p:cNvSpPr>
          <p:nvPr>
            <p:ph type="title" idx="6" hasCustomPrompt="1"/>
          </p:nvPr>
        </p:nvSpPr>
        <p:spPr>
          <a:xfrm>
            <a:off x="921375" y="1433779"/>
            <a:ext cx="734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7" name="Google Shape;407;p14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4855005" y="1433779"/>
            <a:ext cx="734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8" name="Google Shape;408;p14"/>
          <p:cNvSpPr txBox="1">
            <a:spLocks noGrp="1"/>
          </p:cNvSpPr>
          <p:nvPr>
            <p:ph type="title" idx="8" hasCustomPrompt="1"/>
          </p:nvPr>
        </p:nvSpPr>
        <p:spPr>
          <a:xfrm>
            <a:off x="921375" y="3894841"/>
            <a:ext cx="734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9" name="Google Shape;409;p14"/>
          <p:cNvSpPr txBox="1">
            <a:spLocks noGrp="1"/>
          </p:cNvSpPr>
          <p:nvPr>
            <p:ph type="title" idx="9"/>
          </p:nvPr>
        </p:nvSpPr>
        <p:spPr>
          <a:xfrm>
            <a:off x="720000" y="530352"/>
            <a:ext cx="77040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4"/>
          <p:cNvSpPr txBox="1">
            <a:spLocks noGrp="1"/>
          </p:cNvSpPr>
          <p:nvPr>
            <p:ph type="title" idx="13"/>
          </p:nvPr>
        </p:nvSpPr>
        <p:spPr>
          <a:xfrm>
            <a:off x="1822109" y="2420194"/>
            <a:ext cx="2553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1" name="Google Shape;411;p14"/>
          <p:cNvSpPr txBox="1">
            <a:spLocks noGrp="1"/>
          </p:cNvSpPr>
          <p:nvPr>
            <p:ph type="subTitle" idx="14"/>
          </p:nvPr>
        </p:nvSpPr>
        <p:spPr>
          <a:xfrm>
            <a:off x="1822109" y="2787571"/>
            <a:ext cx="2553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4"/>
          <p:cNvSpPr txBox="1">
            <a:spLocks noGrp="1"/>
          </p:cNvSpPr>
          <p:nvPr>
            <p:ph type="title" idx="15"/>
          </p:nvPr>
        </p:nvSpPr>
        <p:spPr>
          <a:xfrm>
            <a:off x="5759770" y="3651888"/>
            <a:ext cx="25569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3" name="Google Shape;413;p14"/>
          <p:cNvSpPr txBox="1">
            <a:spLocks noGrp="1"/>
          </p:cNvSpPr>
          <p:nvPr>
            <p:ph type="subTitle" idx="16"/>
          </p:nvPr>
        </p:nvSpPr>
        <p:spPr>
          <a:xfrm>
            <a:off x="5759770" y="4018700"/>
            <a:ext cx="2556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14"/>
          <p:cNvSpPr txBox="1">
            <a:spLocks noGrp="1"/>
          </p:cNvSpPr>
          <p:nvPr>
            <p:ph type="title" idx="17"/>
          </p:nvPr>
        </p:nvSpPr>
        <p:spPr>
          <a:xfrm flipH="1">
            <a:off x="5759671" y="2420194"/>
            <a:ext cx="2553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5" name="Google Shape;415;p14"/>
          <p:cNvSpPr txBox="1">
            <a:spLocks noGrp="1"/>
          </p:cNvSpPr>
          <p:nvPr>
            <p:ph type="subTitle" idx="18"/>
          </p:nvPr>
        </p:nvSpPr>
        <p:spPr>
          <a:xfrm flipH="1">
            <a:off x="5759703" y="2787571"/>
            <a:ext cx="255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4"/>
          <p:cNvSpPr txBox="1">
            <a:spLocks noGrp="1"/>
          </p:cNvSpPr>
          <p:nvPr>
            <p:ph type="title" idx="19" hasCustomPrompt="1"/>
          </p:nvPr>
        </p:nvSpPr>
        <p:spPr>
          <a:xfrm>
            <a:off x="921375" y="2663512"/>
            <a:ext cx="734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7" name="Google Shape;417;p14"/>
          <p:cNvSpPr txBox="1">
            <a:spLocks noGrp="1"/>
          </p:cNvSpPr>
          <p:nvPr>
            <p:ph type="title" idx="20" hasCustomPrompt="1"/>
          </p:nvPr>
        </p:nvSpPr>
        <p:spPr>
          <a:xfrm flipH="1">
            <a:off x="4855005" y="2663512"/>
            <a:ext cx="734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8" name="Google Shape;418;p14"/>
          <p:cNvSpPr txBox="1">
            <a:spLocks noGrp="1"/>
          </p:cNvSpPr>
          <p:nvPr>
            <p:ph type="title" idx="21" hasCustomPrompt="1"/>
          </p:nvPr>
        </p:nvSpPr>
        <p:spPr>
          <a:xfrm>
            <a:off x="4855005" y="3894841"/>
            <a:ext cx="734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5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8"/>
          <p:cNvSpPr txBox="1">
            <a:spLocks noGrp="1"/>
          </p:cNvSpPr>
          <p:nvPr>
            <p:ph type="title"/>
          </p:nvPr>
        </p:nvSpPr>
        <p:spPr>
          <a:xfrm>
            <a:off x="4642500" y="1764150"/>
            <a:ext cx="37587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18"/>
          <p:cNvSpPr txBox="1">
            <a:spLocks noGrp="1"/>
          </p:cNvSpPr>
          <p:nvPr>
            <p:ph type="subTitle" idx="1"/>
          </p:nvPr>
        </p:nvSpPr>
        <p:spPr>
          <a:xfrm>
            <a:off x="4642500" y="2647950"/>
            <a:ext cx="37569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497" name="Google Shape;497;p18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498" name="Google Shape;498;p18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8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8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8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8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8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8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8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8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8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8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8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8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8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8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8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8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8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5_1_1_1_1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2"/>
          <p:cNvSpPr txBox="1">
            <a:spLocks noGrp="1"/>
          </p:cNvSpPr>
          <p:nvPr>
            <p:ph type="title"/>
          </p:nvPr>
        </p:nvSpPr>
        <p:spPr>
          <a:xfrm>
            <a:off x="720000" y="530352"/>
            <a:ext cx="77040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2"/>
          <p:cNvSpPr txBox="1">
            <a:spLocks noGrp="1"/>
          </p:cNvSpPr>
          <p:nvPr>
            <p:ph type="body" idx="1"/>
          </p:nvPr>
        </p:nvSpPr>
        <p:spPr>
          <a:xfrm>
            <a:off x="3925050" y="1574200"/>
            <a:ext cx="4419000" cy="237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6">
    <p:bg>
      <p:bgPr>
        <a:solidFill>
          <a:schemeClr val="accent1"/>
        </a:solidFill>
        <a:effectLst/>
      </p:bgPr>
    </p:bg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oogle Shape;605;p23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606" name="Google Shape;606;p23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4" name="Google Shape;624;p23"/>
          <p:cNvSpPr txBox="1">
            <a:spLocks noGrp="1"/>
          </p:cNvSpPr>
          <p:nvPr>
            <p:ph type="title"/>
          </p:nvPr>
        </p:nvSpPr>
        <p:spPr>
          <a:xfrm>
            <a:off x="2626048" y="1400450"/>
            <a:ext cx="4590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23"/>
          <p:cNvSpPr txBox="1">
            <a:spLocks noGrp="1"/>
          </p:cNvSpPr>
          <p:nvPr>
            <p:ph type="title" idx="2"/>
          </p:nvPr>
        </p:nvSpPr>
        <p:spPr>
          <a:xfrm>
            <a:off x="2626050" y="3028324"/>
            <a:ext cx="4590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6" name="Google Shape;626;p23"/>
          <p:cNvSpPr txBox="1">
            <a:spLocks noGrp="1"/>
          </p:cNvSpPr>
          <p:nvPr>
            <p:ph type="subTitle" idx="1"/>
          </p:nvPr>
        </p:nvSpPr>
        <p:spPr>
          <a:xfrm>
            <a:off x="2626050" y="3394026"/>
            <a:ext cx="45915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3"/>
          <p:cNvSpPr txBox="1">
            <a:spLocks noGrp="1"/>
          </p:cNvSpPr>
          <p:nvPr>
            <p:ph type="subTitle" idx="3"/>
          </p:nvPr>
        </p:nvSpPr>
        <p:spPr>
          <a:xfrm>
            <a:off x="2626050" y="1766150"/>
            <a:ext cx="45927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8" name="Google Shape;628;p23"/>
          <p:cNvSpPr txBox="1">
            <a:spLocks noGrp="1"/>
          </p:cNvSpPr>
          <p:nvPr>
            <p:ph type="title" idx="4"/>
          </p:nvPr>
        </p:nvSpPr>
        <p:spPr>
          <a:xfrm>
            <a:off x="720000" y="530352"/>
            <a:ext cx="77040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9">
    <p:bg>
      <p:bgPr>
        <a:solidFill>
          <a:schemeClr val="lt2"/>
        </a:solidFill>
        <a:effectLst/>
      </p:bgPr>
    </p:bg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29"/>
          <p:cNvSpPr txBox="1">
            <a:spLocks noGrp="1"/>
          </p:cNvSpPr>
          <p:nvPr>
            <p:ph type="title"/>
          </p:nvPr>
        </p:nvSpPr>
        <p:spPr>
          <a:xfrm>
            <a:off x="713250" y="530352"/>
            <a:ext cx="77175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  <a:highlight>
                  <a:schemeClr val="lt2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endParaRPr/>
          </a:p>
        </p:txBody>
      </p:sp>
      <p:grpSp>
        <p:nvGrpSpPr>
          <p:cNvPr id="775" name="Google Shape;775;p29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776" name="Google Shape;776;p29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9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9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9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9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1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9" name="Google Shape;889;p32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890" name="Google Shape;890;p32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2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2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2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2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2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2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2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2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2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2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2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2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2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2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2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2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2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">
    <p:bg>
      <p:bgPr>
        <a:solidFill>
          <a:schemeClr val="accent1"/>
        </a:solidFill>
        <a:effectLst/>
      </p:bgPr>
    </p:bg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33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910" name="Google Shape;910;p33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3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3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3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3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3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3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3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3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3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3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3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3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3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3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3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3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3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accent5">
                <a:alpha val="1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 1">
  <p:cSld name="CUSTOM_21_1_1">
    <p:bg>
      <p:bgPr>
        <a:solidFill>
          <a:schemeClr val="lt2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34"/>
          <p:cNvGrpSpPr/>
          <p:nvPr/>
        </p:nvGrpSpPr>
        <p:grpSpPr>
          <a:xfrm rot="10800000" flipH="1">
            <a:off x="172609" y="529178"/>
            <a:ext cx="8798782" cy="4393073"/>
            <a:chOff x="296736" y="265575"/>
            <a:chExt cx="8573304" cy="4610214"/>
          </a:xfrm>
        </p:grpSpPr>
        <p:sp>
          <p:nvSpPr>
            <p:cNvPr id="930" name="Google Shape;930;p34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4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4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4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4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4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4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4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4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4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4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4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4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4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4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4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4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4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128200" y="530352"/>
            <a:ext cx="4887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atrick Hand"/>
              <a:buNone/>
              <a:defRPr sz="3200" b="1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●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○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■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●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○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■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●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○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icksand Medium"/>
              <a:buChar char="■"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60" r:id="rId5"/>
    <p:sldLayoutId id="2147483664" r:id="rId6"/>
    <p:sldLayoutId id="2147483668" r:id="rId7"/>
    <p:sldLayoutId id="2147483669" r:id="rId8"/>
    <p:sldLayoutId id="2147483675" r:id="rId9"/>
    <p:sldLayoutId id="2147483678" r:id="rId10"/>
    <p:sldLayoutId id="2147483679" r:id="rId11"/>
    <p:sldLayoutId id="214748368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3.wdp"/><Relationship Id="rId7" Type="http://schemas.openxmlformats.org/officeDocument/2006/relationships/slide" Target="slide26.xml"/><Relationship Id="rId12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4.wdp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slide" Target="slide25.xml"/><Relationship Id="rId4" Type="http://schemas.openxmlformats.org/officeDocument/2006/relationships/slide" Target="slide24.xml"/><Relationship Id="rId9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4" Type="http://schemas.openxmlformats.org/officeDocument/2006/relationships/slide" Target="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4" Type="http://schemas.openxmlformats.org/officeDocument/2006/relationships/slide" Target="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4" name="Google Shape;964;p40"/>
          <p:cNvGrpSpPr/>
          <p:nvPr/>
        </p:nvGrpSpPr>
        <p:grpSpPr>
          <a:xfrm rot="941458">
            <a:off x="318245" y="3228588"/>
            <a:ext cx="2087499" cy="1631546"/>
            <a:chOff x="633930" y="877608"/>
            <a:chExt cx="3626265" cy="3540681"/>
          </a:xfrm>
        </p:grpSpPr>
        <p:sp>
          <p:nvSpPr>
            <p:cNvPr id="965" name="Google Shape;965;p40"/>
            <p:cNvSpPr/>
            <p:nvPr/>
          </p:nvSpPr>
          <p:spPr>
            <a:xfrm rot="-2658911" flipH="1">
              <a:off x="1168795" y="1392138"/>
              <a:ext cx="2556535" cy="2511622"/>
            </a:xfrm>
            <a:custGeom>
              <a:avLst/>
              <a:gdLst/>
              <a:ahLst/>
              <a:cxnLst/>
              <a:rect l="l" t="t" r="r" b="b"/>
              <a:pathLst>
                <a:path w="49385" h="43570" extrusionOk="0">
                  <a:moveTo>
                    <a:pt x="39467" y="1"/>
                  </a:moveTo>
                  <a:cubicBezTo>
                    <a:pt x="37216" y="1"/>
                    <a:pt x="35049" y="462"/>
                    <a:pt x="32886" y="989"/>
                  </a:cubicBezTo>
                  <a:cubicBezTo>
                    <a:pt x="30056" y="1680"/>
                    <a:pt x="27233" y="2367"/>
                    <a:pt x="24304" y="2517"/>
                  </a:cubicBezTo>
                  <a:cubicBezTo>
                    <a:pt x="22006" y="2636"/>
                    <a:pt x="19704" y="2696"/>
                    <a:pt x="17420" y="3038"/>
                  </a:cubicBezTo>
                  <a:cubicBezTo>
                    <a:pt x="10296" y="4107"/>
                    <a:pt x="5152" y="8009"/>
                    <a:pt x="1509" y="14060"/>
                  </a:cubicBezTo>
                  <a:cubicBezTo>
                    <a:pt x="526" y="15694"/>
                    <a:pt x="1" y="17481"/>
                    <a:pt x="300" y="19434"/>
                  </a:cubicBezTo>
                  <a:cubicBezTo>
                    <a:pt x="582" y="21273"/>
                    <a:pt x="559" y="23123"/>
                    <a:pt x="413" y="24966"/>
                  </a:cubicBezTo>
                  <a:cubicBezTo>
                    <a:pt x="270" y="26727"/>
                    <a:pt x="366" y="28453"/>
                    <a:pt x="725" y="30174"/>
                  </a:cubicBezTo>
                  <a:cubicBezTo>
                    <a:pt x="1246" y="32681"/>
                    <a:pt x="2558" y="34809"/>
                    <a:pt x="3873" y="36952"/>
                  </a:cubicBezTo>
                  <a:cubicBezTo>
                    <a:pt x="4976" y="38752"/>
                    <a:pt x="6421" y="40140"/>
                    <a:pt x="8303" y="41096"/>
                  </a:cubicBezTo>
                  <a:cubicBezTo>
                    <a:pt x="11574" y="42760"/>
                    <a:pt x="15028" y="43569"/>
                    <a:pt x="18163" y="43569"/>
                  </a:cubicBezTo>
                  <a:cubicBezTo>
                    <a:pt x="18346" y="43569"/>
                    <a:pt x="18528" y="43566"/>
                    <a:pt x="18708" y="43561"/>
                  </a:cubicBezTo>
                  <a:cubicBezTo>
                    <a:pt x="18874" y="43564"/>
                    <a:pt x="19039" y="43565"/>
                    <a:pt x="19203" y="43565"/>
                  </a:cubicBezTo>
                  <a:cubicBezTo>
                    <a:pt x="23825" y="43565"/>
                    <a:pt x="27699" y="42455"/>
                    <a:pt x="31560" y="41253"/>
                  </a:cubicBezTo>
                  <a:cubicBezTo>
                    <a:pt x="35217" y="40107"/>
                    <a:pt x="38243" y="38037"/>
                    <a:pt x="40703" y="35112"/>
                  </a:cubicBezTo>
                  <a:cubicBezTo>
                    <a:pt x="44147" y="31011"/>
                    <a:pt x="46581" y="26425"/>
                    <a:pt x="47747" y="21151"/>
                  </a:cubicBezTo>
                  <a:cubicBezTo>
                    <a:pt x="48670" y="16983"/>
                    <a:pt x="49384" y="12825"/>
                    <a:pt x="48986" y="8534"/>
                  </a:cubicBezTo>
                  <a:cubicBezTo>
                    <a:pt x="48554" y="3931"/>
                    <a:pt x="44333" y="62"/>
                    <a:pt x="39700" y="3"/>
                  </a:cubicBezTo>
                  <a:cubicBezTo>
                    <a:pt x="39622" y="2"/>
                    <a:pt x="39545" y="1"/>
                    <a:pt x="39467" y="1"/>
                  </a:cubicBez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6" name="Google Shape;966;p40"/>
            <p:cNvGrpSpPr/>
            <p:nvPr/>
          </p:nvGrpSpPr>
          <p:grpSpPr>
            <a:xfrm>
              <a:off x="3129067" y="1345571"/>
              <a:ext cx="1088332" cy="2254157"/>
              <a:chOff x="4127075" y="-4463600"/>
              <a:chExt cx="1255575" cy="2600550"/>
            </a:xfrm>
          </p:grpSpPr>
          <p:sp>
            <p:nvSpPr>
              <p:cNvPr id="967" name="Google Shape;967;p40"/>
              <p:cNvSpPr/>
              <p:nvPr/>
            </p:nvSpPr>
            <p:spPr>
              <a:xfrm>
                <a:off x="4132400" y="-3429400"/>
                <a:ext cx="1199025" cy="380375"/>
              </a:xfrm>
              <a:custGeom>
                <a:avLst/>
                <a:gdLst/>
                <a:ahLst/>
                <a:cxnLst/>
                <a:rect l="l" t="t" r="r" b="b"/>
                <a:pathLst>
                  <a:path w="47961" h="15215" extrusionOk="0">
                    <a:moveTo>
                      <a:pt x="25363" y="3500"/>
                    </a:moveTo>
                    <a:lnTo>
                      <a:pt x="25827" y="3538"/>
                    </a:lnTo>
                    <a:lnTo>
                      <a:pt x="25788" y="3693"/>
                    </a:lnTo>
                    <a:lnTo>
                      <a:pt x="25769" y="3848"/>
                    </a:lnTo>
                    <a:lnTo>
                      <a:pt x="25788" y="4022"/>
                    </a:lnTo>
                    <a:lnTo>
                      <a:pt x="25846" y="4215"/>
                    </a:lnTo>
                    <a:lnTo>
                      <a:pt x="25595" y="3867"/>
                    </a:lnTo>
                    <a:lnTo>
                      <a:pt x="25363" y="3500"/>
                    </a:lnTo>
                    <a:close/>
                    <a:moveTo>
                      <a:pt x="36111" y="1"/>
                    </a:moveTo>
                    <a:lnTo>
                      <a:pt x="35415" y="39"/>
                    </a:lnTo>
                    <a:lnTo>
                      <a:pt x="34719" y="78"/>
                    </a:lnTo>
                    <a:lnTo>
                      <a:pt x="34023" y="155"/>
                    </a:lnTo>
                    <a:lnTo>
                      <a:pt x="33327" y="233"/>
                    </a:lnTo>
                    <a:lnTo>
                      <a:pt x="31916" y="407"/>
                    </a:lnTo>
                    <a:lnTo>
                      <a:pt x="31742" y="291"/>
                    </a:lnTo>
                    <a:lnTo>
                      <a:pt x="31549" y="213"/>
                    </a:lnTo>
                    <a:lnTo>
                      <a:pt x="31336" y="155"/>
                    </a:lnTo>
                    <a:lnTo>
                      <a:pt x="31085" y="136"/>
                    </a:lnTo>
                    <a:lnTo>
                      <a:pt x="26832" y="136"/>
                    </a:lnTo>
                    <a:lnTo>
                      <a:pt x="26639" y="155"/>
                    </a:lnTo>
                    <a:lnTo>
                      <a:pt x="26445" y="194"/>
                    </a:lnTo>
                    <a:lnTo>
                      <a:pt x="26291" y="233"/>
                    </a:lnTo>
                    <a:lnTo>
                      <a:pt x="26136" y="310"/>
                    </a:lnTo>
                    <a:lnTo>
                      <a:pt x="26001" y="407"/>
                    </a:lnTo>
                    <a:lnTo>
                      <a:pt x="25885" y="523"/>
                    </a:lnTo>
                    <a:lnTo>
                      <a:pt x="25788" y="639"/>
                    </a:lnTo>
                    <a:lnTo>
                      <a:pt x="25691" y="774"/>
                    </a:lnTo>
                    <a:lnTo>
                      <a:pt x="25034" y="677"/>
                    </a:lnTo>
                    <a:lnTo>
                      <a:pt x="24396" y="561"/>
                    </a:lnTo>
                    <a:lnTo>
                      <a:pt x="23758" y="407"/>
                    </a:lnTo>
                    <a:lnTo>
                      <a:pt x="23449" y="291"/>
                    </a:lnTo>
                    <a:lnTo>
                      <a:pt x="23140" y="194"/>
                    </a:lnTo>
                    <a:lnTo>
                      <a:pt x="22908" y="117"/>
                    </a:lnTo>
                    <a:lnTo>
                      <a:pt x="22695" y="97"/>
                    </a:lnTo>
                    <a:lnTo>
                      <a:pt x="22483" y="117"/>
                    </a:lnTo>
                    <a:lnTo>
                      <a:pt x="22309" y="175"/>
                    </a:lnTo>
                    <a:lnTo>
                      <a:pt x="22115" y="252"/>
                    </a:lnTo>
                    <a:lnTo>
                      <a:pt x="21961" y="368"/>
                    </a:lnTo>
                    <a:lnTo>
                      <a:pt x="21825" y="503"/>
                    </a:lnTo>
                    <a:lnTo>
                      <a:pt x="21690" y="658"/>
                    </a:lnTo>
                    <a:lnTo>
                      <a:pt x="21593" y="832"/>
                    </a:lnTo>
                    <a:lnTo>
                      <a:pt x="21516" y="1025"/>
                    </a:lnTo>
                    <a:lnTo>
                      <a:pt x="21458" y="1219"/>
                    </a:lnTo>
                    <a:lnTo>
                      <a:pt x="21419" y="1431"/>
                    </a:lnTo>
                    <a:lnTo>
                      <a:pt x="21419" y="1625"/>
                    </a:lnTo>
                    <a:lnTo>
                      <a:pt x="21439" y="1837"/>
                    </a:lnTo>
                    <a:lnTo>
                      <a:pt x="21477" y="2031"/>
                    </a:lnTo>
                    <a:lnTo>
                      <a:pt x="21574" y="2224"/>
                    </a:lnTo>
                    <a:lnTo>
                      <a:pt x="22019" y="3132"/>
                    </a:lnTo>
                    <a:lnTo>
                      <a:pt x="22483" y="4022"/>
                    </a:lnTo>
                    <a:lnTo>
                      <a:pt x="22715" y="4447"/>
                    </a:lnTo>
                    <a:lnTo>
                      <a:pt x="22966" y="4872"/>
                    </a:lnTo>
                    <a:lnTo>
                      <a:pt x="23217" y="5297"/>
                    </a:lnTo>
                    <a:lnTo>
                      <a:pt x="23488" y="5703"/>
                    </a:lnTo>
                    <a:lnTo>
                      <a:pt x="23082" y="5858"/>
                    </a:lnTo>
                    <a:lnTo>
                      <a:pt x="22657" y="5993"/>
                    </a:lnTo>
                    <a:lnTo>
                      <a:pt x="22231" y="6090"/>
                    </a:lnTo>
                    <a:lnTo>
                      <a:pt x="21825" y="6187"/>
                    </a:lnTo>
                    <a:lnTo>
                      <a:pt x="21400" y="6245"/>
                    </a:lnTo>
                    <a:lnTo>
                      <a:pt x="20975" y="6303"/>
                    </a:lnTo>
                    <a:lnTo>
                      <a:pt x="20549" y="6322"/>
                    </a:lnTo>
                    <a:lnTo>
                      <a:pt x="20124" y="6341"/>
                    </a:lnTo>
                    <a:lnTo>
                      <a:pt x="19699" y="6341"/>
                    </a:lnTo>
                    <a:lnTo>
                      <a:pt x="19274" y="6322"/>
                    </a:lnTo>
                    <a:lnTo>
                      <a:pt x="18848" y="6283"/>
                    </a:lnTo>
                    <a:lnTo>
                      <a:pt x="18404" y="6245"/>
                    </a:lnTo>
                    <a:lnTo>
                      <a:pt x="17534" y="6109"/>
                    </a:lnTo>
                    <a:lnTo>
                      <a:pt x="16625" y="5935"/>
                    </a:lnTo>
                    <a:lnTo>
                      <a:pt x="16509" y="5201"/>
                    </a:lnTo>
                    <a:lnTo>
                      <a:pt x="16355" y="4466"/>
                    </a:lnTo>
                    <a:lnTo>
                      <a:pt x="16181" y="3751"/>
                    </a:lnTo>
                    <a:lnTo>
                      <a:pt x="15968" y="3016"/>
                    </a:lnTo>
                    <a:lnTo>
                      <a:pt x="15910" y="2862"/>
                    </a:lnTo>
                    <a:lnTo>
                      <a:pt x="15852" y="2746"/>
                    </a:lnTo>
                    <a:lnTo>
                      <a:pt x="15775" y="2610"/>
                    </a:lnTo>
                    <a:lnTo>
                      <a:pt x="15697" y="2514"/>
                    </a:lnTo>
                    <a:lnTo>
                      <a:pt x="15601" y="2417"/>
                    </a:lnTo>
                    <a:lnTo>
                      <a:pt x="15504" y="2340"/>
                    </a:lnTo>
                    <a:lnTo>
                      <a:pt x="15388" y="2262"/>
                    </a:lnTo>
                    <a:lnTo>
                      <a:pt x="15291" y="2185"/>
                    </a:lnTo>
                    <a:lnTo>
                      <a:pt x="15214" y="1895"/>
                    </a:lnTo>
                    <a:lnTo>
                      <a:pt x="15156" y="1683"/>
                    </a:lnTo>
                    <a:lnTo>
                      <a:pt x="15059" y="1489"/>
                    </a:lnTo>
                    <a:lnTo>
                      <a:pt x="14943" y="1315"/>
                    </a:lnTo>
                    <a:lnTo>
                      <a:pt x="14808" y="1180"/>
                    </a:lnTo>
                    <a:lnTo>
                      <a:pt x="14653" y="1083"/>
                    </a:lnTo>
                    <a:lnTo>
                      <a:pt x="14499" y="1006"/>
                    </a:lnTo>
                    <a:lnTo>
                      <a:pt x="14325" y="948"/>
                    </a:lnTo>
                    <a:lnTo>
                      <a:pt x="14151" y="909"/>
                    </a:lnTo>
                    <a:lnTo>
                      <a:pt x="13958" y="909"/>
                    </a:lnTo>
                    <a:lnTo>
                      <a:pt x="13784" y="929"/>
                    </a:lnTo>
                    <a:lnTo>
                      <a:pt x="13590" y="967"/>
                    </a:lnTo>
                    <a:lnTo>
                      <a:pt x="13416" y="1025"/>
                    </a:lnTo>
                    <a:lnTo>
                      <a:pt x="13242" y="1103"/>
                    </a:lnTo>
                    <a:lnTo>
                      <a:pt x="13088" y="1199"/>
                    </a:lnTo>
                    <a:lnTo>
                      <a:pt x="12933" y="1335"/>
                    </a:lnTo>
                    <a:lnTo>
                      <a:pt x="12798" y="1470"/>
                    </a:lnTo>
                    <a:lnTo>
                      <a:pt x="12604" y="1470"/>
                    </a:lnTo>
                    <a:lnTo>
                      <a:pt x="12411" y="1489"/>
                    </a:lnTo>
                    <a:lnTo>
                      <a:pt x="11676" y="1605"/>
                    </a:lnTo>
                    <a:lnTo>
                      <a:pt x="10923" y="1721"/>
                    </a:lnTo>
                    <a:lnTo>
                      <a:pt x="9395" y="1915"/>
                    </a:lnTo>
                    <a:lnTo>
                      <a:pt x="8603" y="2031"/>
                    </a:lnTo>
                    <a:lnTo>
                      <a:pt x="7830" y="2146"/>
                    </a:lnTo>
                    <a:lnTo>
                      <a:pt x="7056" y="2282"/>
                    </a:lnTo>
                    <a:lnTo>
                      <a:pt x="6283" y="2436"/>
                    </a:lnTo>
                    <a:lnTo>
                      <a:pt x="5529" y="2610"/>
                    </a:lnTo>
                    <a:lnTo>
                      <a:pt x="5162" y="2726"/>
                    </a:lnTo>
                    <a:lnTo>
                      <a:pt x="4795" y="2842"/>
                    </a:lnTo>
                    <a:lnTo>
                      <a:pt x="4427" y="2978"/>
                    </a:lnTo>
                    <a:lnTo>
                      <a:pt x="4079" y="3113"/>
                    </a:lnTo>
                    <a:lnTo>
                      <a:pt x="3751" y="3268"/>
                    </a:lnTo>
                    <a:lnTo>
                      <a:pt x="3403" y="3422"/>
                    </a:lnTo>
                    <a:lnTo>
                      <a:pt x="3074" y="3616"/>
                    </a:lnTo>
                    <a:lnTo>
                      <a:pt x="2765" y="3809"/>
                    </a:lnTo>
                    <a:lnTo>
                      <a:pt x="2456" y="4022"/>
                    </a:lnTo>
                    <a:lnTo>
                      <a:pt x="2166" y="4234"/>
                    </a:lnTo>
                    <a:lnTo>
                      <a:pt x="1876" y="4486"/>
                    </a:lnTo>
                    <a:lnTo>
                      <a:pt x="1605" y="4756"/>
                    </a:lnTo>
                    <a:lnTo>
                      <a:pt x="1354" y="5027"/>
                    </a:lnTo>
                    <a:lnTo>
                      <a:pt x="1102" y="5336"/>
                    </a:lnTo>
                    <a:lnTo>
                      <a:pt x="928" y="5587"/>
                    </a:lnTo>
                    <a:lnTo>
                      <a:pt x="754" y="5858"/>
                    </a:lnTo>
                    <a:lnTo>
                      <a:pt x="619" y="6129"/>
                    </a:lnTo>
                    <a:lnTo>
                      <a:pt x="484" y="6399"/>
                    </a:lnTo>
                    <a:lnTo>
                      <a:pt x="368" y="6689"/>
                    </a:lnTo>
                    <a:lnTo>
                      <a:pt x="271" y="6960"/>
                    </a:lnTo>
                    <a:lnTo>
                      <a:pt x="174" y="7250"/>
                    </a:lnTo>
                    <a:lnTo>
                      <a:pt x="116" y="7559"/>
                    </a:lnTo>
                    <a:lnTo>
                      <a:pt x="58" y="7849"/>
                    </a:lnTo>
                    <a:lnTo>
                      <a:pt x="20" y="8139"/>
                    </a:lnTo>
                    <a:lnTo>
                      <a:pt x="0" y="8448"/>
                    </a:lnTo>
                    <a:lnTo>
                      <a:pt x="0" y="8738"/>
                    </a:lnTo>
                    <a:lnTo>
                      <a:pt x="0" y="9048"/>
                    </a:lnTo>
                    <a:lnTo>
                      <a:pt x="39" y="9338"/>
                    </a:lnTo>
                    <a:lnTo>
                      <a:pt x="58" y="9647"/>
                    </a:lnTo>
                    <a:lnTo>
                      <a:pt x="116" y="9937"/>
                    </a:lnTo>
                    <a:lnTo>
                      <a:pt x="194" y="10227"/>
                    </a:lnTo>
                    <a:lnTo>
                      <a:pt x="271" y="10517"/>
                    </a:lnTo>
                    <a:lnTo>
                      <a:pt x="348" y="10807"/>
                    </a:lnTo>
                    <a:lnTo>
                      <a:pt x="464" y="11077"/>
                    </a:lnTo>
                    <a:lnTo>
                      <a:pt x="580" y="11367"/>
                    </a:lnTo>
                    <a:lnTo>
                      <a:pt x="716" y="11619"/>
                    </a:lnTo>
                    <a:lnTo>
                      <a:pt x="870" y="11889"/>
                    </a:lnTo>
                    <a:lnTo>
                      <a:pt x="1025" y="12141"/>
                    </a:lnTo>
                    <a:lnTo>
                      <a:pt x="1199" y="12392"/>
                    </a:lnTo>
                    <a:lnTo>
                      <a:pt x="1373" y="12624"/>
                    </a:lnTo>
                    <a:lnTo>
                      <a:pt x="1566" y="12856"/>
                    </a:lnTo>
                    <a:lnTo>
                      <a:pt x="1779" y="13069"/>
                    </a:lnTo>
                    <a:lnTo>
                      <a:pt x="1992" y="13281"/>
                    </a:lnTo>
                    <a:lnTo>
                      <a:pt x="2224" y="13475"/>
                    </a:lnTo>
                    <a:lnTo>
                      <a:pt x="2456" y="13649"/>
                    </a:lnTo>
                    <a:lnTo>
                      <a:pt x="2707" y="13823"/>
                    </a:lnTo>
                    <a:lnTo>
                      <a:pt x="2997" y="13977"/>
                    </a:lnTo>
                    <a:lnTo>
                      <a:pt x="3306" y="14151"/>
                    </a:lnTo>
                    <a:lnTo>
                      <a:pt x="3596" y="14286"/>
                    </a:lnTo>
                    <a:lnTo>
                      <a:pt x="3925" y="14422"/>
                    </a:lnTo>
                    <a:lnTo>
                      <a:pt x="4253" y="14538"/>
                    </a:lnTo>
                    <a:lnTo>
                      <a:pt x="4582" y="14634"/>
                    </a:lnTo>
                    <a:lnTo>
                      <a:pt x="4911" y="14731"/>
                    </a:lnTo>
                    <a:lnTo>
                      <a:pt x="5259" y="14828"/>
                    </a:lnTo>
                    <a:lnTo>
                      <a:pt x="5974" y="14963"/>
                    </a:lnTo>
                    <a:lnTo>
                      <a:pt x="6689" y="15079"/>
                    </a:lnTo>
                    <a:lnTo>
                      <a:pt x="7424" y="15156"/>
                    </a:lnTo>
                    <a:lnTo>
                      <a:pt x="8178" y="15195"/>
                    </a:lnTo>
                    <a:lnTo>
                      <a:pt x="8912" y="15214"/>
                    </a:lnTo>
                    <a:lnTo>
                      <a:pt x="9666" y="15214"/>
                    </a:lnTo>
                    <a:lnTo>
                      <a:pt x="10420" y="15195"/>
                    </a:lnTo>
                    <a:lnTo>
                      <a:pt x="11155" y="15176"/>
                    </a:lnTo>
                    <a:lnTo>
                      <a:pt x="12566" y="15098"/>
                    </a:lnTo>
                    <a:lnTo>
                      <a:pt x="13880" y="15021"/>
                    </a:lnTo>
                    <a:lnTo>
                      <a:pt x="14982" y="14963"/>
                    </a:lnTo>
                    <a:lnTo>
                      <a:pt x="16084" y="14886"/>
                    </a:lnTo>
                    <a:lnTo>
                      <a:pt x="18288" y="14712"/>
                    </a:lnTo>
                    <a:lnTo>
                      <a:pt x="22676" y="14306"/>
                    </a:lnTo>
                    <a:lnTo>
                      <a:pt x="24880" y="14112"/>
                    </a:lnTo>
                    <a:lnTo>
                      <a:pt x="25981" y="14035"/>
                    </a:lnTo>
                    <a:lnTo>
                      <a:pt x="27083" y="13958"/>
                    </a:lnTo>
                    <a:lnTo>
                      <a:pt x="28185" y="13900"/>
                    </a:lnTo>
                    <a:lnTo>
                      <a:pt x="29287" y="13861"/>
                    </a:lnTo>
                    <a:lnTo>
                      <a:pt x="30389" y="13842"/>
                    </a:lnTo>
                    <a:lnTo>
                      <a:pt x="34893" y="13842"/>
                    </a:lnTo>
                    <a:lnTo>
                      <a:pt x="35744" y="13823"/>
                    </a:lnTo>
                    <a:lnTo>
                      <a:pt x="36614" y="13784"/>
                    </a:lnTo>
                    <a:lnTo>
                      <a:pt x="37464" y="13726"/>
                    </a:lnTo>
                    <a:lnTo>
                      <a:pt x="38334" y="13649"/>
                    </a:lnTo>
                    <a:lnTo>
                      <a:pt x="39165" y="13533"/>
                    </a:lnTo>
                    <a:lnTo>
                      <a:pt x="40016" y="13397"/>
                    </a:lnTo>
                    <a:lnTo>
                      <a:pt x="40847" y="13204"/>
                    </a:lnTo>
                    <a:lnTo>
                      <a:pt x="41253" y="13088"/>
                    </a:lnTo>
                    <a:lnTo>
                      <a:pt x="41659" y="12972"/>
                    </a:lnTo>
                    <a:lnTo>
                      <a:pt x="42046" y="12856"/>
                    </a:lnTo>
                    <a:lnTo>
                      <a:pt x="42452" y="12701"/>
                    </a:lnTo>
                    <a:lnTo>
                      <a:pt x="42838" y="12547"/>
                    </a:lnTo>
                    <a:lnTo>
                      <a:pt x="43225" y="12392"/>
                    </a:lnTo>
                    <a:lnTo>
                      <a:pt x="43611" y="12199"/>
                    </a:lnTo>
                    <a:lnTo>
                      <a:pt x="43998" y="12005"/>
                    </a:lnTo>
                    <a:lnTo>
                      <a:pt x="44365" y="11793"/>
                    </a:lnTo>
                    <a:lnTo>
                      <a:pt x="44733" y="11580"/>
                    </a:lnTo>
                    <a:lnTo>
                      <a:pt x="45003" y="11387"/>
                    </a:lnTo>
                    <a:lnTo>
                      <a:pt x="45255" y="11213"/>
                    </a:lnTo>
                    <a:lnTo>
                      <a:pt x="45506" y="11000"/>
                    </a:lnTo>
                    <a:lnTo>
                      <a:pt x="45738" y="10807"/>
                    </a:lnTo>
                    <a:lnTo>
                      <a:pt x="45970" y="10594"/>
                    </a:lnTo>
                    <a:lnTo>
                      <a:pt x="46182" y="10362"/>
                    </a:lnTo>
                    <a:lnTo>
                      <a:pt x="46395" y="10150"/>
                    </a:lnTo>
                    <a:lnTo>
                      <a:pt x="46588" y="9918"/>
                    </a:lnTo>
                    <a:lnTo>
                      <a:pt x="46782" y="9666"/>
                    </a:lnTo>
                    <a:lnTo>
                      <a:pt x="46956" y="9415"/>
                    </a:lnTo>
                    <a:lnTo>
                      <a:pt x="47110" y="9164"/>
                    </a:lnTo>
                    <a:lnTo>
                      <a:pt x="47265" y="8912"/>
                    </a:lnTo>
                    <a:lnTo>
                      <a:pt x="47400" y="8642"/>
                    </a:lnTo>
                    <a:lnTo>
                      <a:pt x="47536" y="8390"/>
                    </a:lnTo>
                    <a:lnTo>
                      <a:pt x="47632" y="8120"/>
                    </a:lnTo>
                    <a:lnTo>
                      <a:pt x="47729" y="7830"/>
                    </a:lnTo>
                    <a:lnTo>
                      <a:pt x="47806" y="7559"/>
                    </a:lnTo>
                    <a:lnTo>
                      <a:pt x="47864" y="7269"/>
                    </a:lnTo>
                    <a:lnTo>
                      <a:pt x="47922" y="6999"/>
                    </a:lnTo>
                    <a:lnTo>
                      <a:pt x="47961" y="6709"/>
                    </a:lnTo>
                    <a:lnTo>
                      <a:pt x="47961" y="6419"/>
                    </a:lnTo>
                    <a:lnTo>
                      <a:pt x="47961" y="6129"/>
                    </a:lnTo>
                    <a:lnTo>
                      <a:pt x="47961" y="5839"/>
                    </a:lnTo>
                    <a:lnTo>
                      <a:pt x="47922" y="5549"/>
                    </a:lnTo>
                    <a:lnTo>
                      <a:pt x="47864" y="5278"/>
                    </a:lnTo>
                    <a:lnTo>
                      <a:pt x="47787" y="4988"/>
                    </a:lnTo>
                    <a:lnTo>
                      <a:pt x="47710" y="4698"/>
                    </a:lnTo>
                    <a:lnTo>
                      <a:pt x="47594" y="4408"/>
                    </a:lnTo>
                    <a:lnTo>
                      <a:pt x="47458" y="4118"/>
                    </a:lnTo>
                    <a:lnTo>
                      <a:pt x="47323" y="3828"/>
                    </a:lnTo>
                    <a:lnTo>
                      <a:pt x="47149" y="3558"/>
                    </a:lnTo>
                    <a:lnTo>
                      <a:pt x="46956" y="3268"/>
                    </a:lnTo>
                    <a:lnTo>
                      <a:pt x="46762" y="3016"/>
                    </a:lnTo>
                    <a:lnTo>
                      <a:pt x="46550" y="2784"/>
                    </a:lnTo>
                    <a:lnTo>
                      <a:pt x="46318" y="2552"/>
                    </a:lnTo>
                    <a:lnTo>
                      <a:pt x="46086" y="2340"/>
                    </a:lnTo>
                    <a:lnTo>
                      <a:pt x="45854" y="2146"/>
                    </a:lnTo>
                    <a:lnTo>
                      <a:pt x="45603" y="1953"/>
                    </a:lnTo>
                    <a:lnTo>
                      <a:pt x="45332" y="1779"/>
                    </a:lnTo>
                    <a:lnTo>
                      <a:pt x="45061" y="1625"/>
                    </a:lnTo>
                    <a:lnTo>
                      <a:pt x="44771" y="1470"/>
                    </a:lnTo>
                    <a:lnTo>
                      <a:pt x="44481" y="1335"/>
                    </a:lnTo>
                    <a:lnTo>
                      <a:pt x="44191" y="1199"/>
                    </a:lnTo>
                    <a:lnTo>
                      <a:pt x="43882" y="1083"/>
                    </a:lnTo>
                    <a:lnTo>
                      <a:pt x="43263" y="871"/>
                    </a:lnTo>
                    <a:lnTo>
                      <a:pt x="42626" y="697"/>
                    </a:lnTo>
                    <a:lnTo>
                      <a:pt x="41968" y="542"/>
                    </a:lnTo>
                    <a:lnTo>
                      <a:pt x="41311" y="426"/>
                    </a:lnTo>
                    <a:lnTo>
                      <a:pt x="40654" y="329"/>
                    </a:lnTo>
                    <a:lnTo>
                      <a:pt x="39977" y="252"/>
                    </a:lnTo>
                    <a:lnTo>
                      <a:pt x="39339" y="175"/>
                    </a:lnTo>
                    <a:lnTo>
                      <a:pt x="38682" y="117"/>
                    </a:lnTo>
                    <a:lnTo>
                      <a:pt x="37464" y="39"/>
                    </a:lnTo>
                    <a:lnTo>
                      <a:pt x="3678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40"/>
              <p:cNvSpPr/>
              <p:nvPr/>
            </p:nvSpPr>
            <p:spPr>
              <a:xfrm>
                <a:off x="4154625" y="-3181475"/>
                <a:ext cx="1218850" cy="1315025"/>
              </a:xfrm>
              <a:custGeom>
                <a:avLst/>
                <a:gdLst/>
                <a:ahLst/>
                <a:cxnLst/>
                <a:rect l="l" t="t" r="r" b="b"/>
                <a:pathLst>
                  <a:path w="48754" h="52601" extrusionOk="0">
                    <a:moveTo>
                      <a:pt x="46125" y="1"/>
                    </a:moveTo>
                    <a:lnTo>
                      <a:pt x="46009" y="39"/>
                    </a:lnTo>
                    <a:lnTo>
                      <a:pt x="45893" y="78"/>
                    </a:lnTo>
                    <a:lnTo>
                      <a:pt x="45796" y="136"/>
                    </a:lnTo>
                    <a:lnTo>
                      <a:pt x="45719" y="213"/>
                    </a:lnTo>
                    <a:lnTo>
                      <a:pt x="45641" y="291"/>
                    </a:lnTo>
                    <a:lnTo>
                      <a:pt x="45583" y="387"/>
                    </a:lnTo>
                    <a:lnTo>
                      <a:pt x="45525" y="484"/>
                    </a:lnTo>
                    <a:lnTo>
                      <a:pt x="45467" y="639"/>
                    </a:lnTo>
                    <a:lnTo>
                      <a:pt x="45371" y="793"/>
                    </a:lnTo>
                    <a:lnTo>
                      <a:pt x="45274" y="909"/>
                    </a:lnTo>
                    <a:lnTo>
                      <a:pt x="45139" y="1045"/>
                    </a:lnTo>
                    <a:lnTo>
                      <a:pt x="44984" y="1141"/>
                    </a:lnTo>
                    <a:lnTo>
                      <a:pt x="44830" y="1238"/>
                    </a:lnTo>
                    <a:lnTo>
                      <a:pt x="44656" y="1334"/>
                    </a:lnTo>
                    <a:lnTo>
                      <a:pt x="44462" y="1412"/>
                    </a:lnTo>
                    <a:lnTo>
                      <a:pt x="44095" y="1547"/>
                    </a:lnTo>
                    <a:lnTo>
                      <a:pt x="43708" y="1663"/>
                    </a:lnTo>
                    <a:lnTo>
                      <a:pt x="43051" y="1818"/>
                    </a:lnTo>
                    <a:lnTo>
                      <a:pt x="42297" y="1992"/>
                    </a:lnTo>
                    <a:lnTo>
                      <a:pt x="41543" y="2127"/>
                    </a:lnTo>
                    <a:lnTo>
                      <a:pt x="40770" y="2224"/>
                    </a:lnTo>
                    <a:lnTo>
                      <a:pt x="39997" y="2301"/>
                    </a:lnTo>
                    <a:lnTo>
                      <a:pt x="39823" y="2320"/>
                    </a:lnTo>
                    <a:lnTo>
                      <a:pt x="39668" y="2398"/>
                    </a:lnTo>
                    <a:lnTo>
                      <a:pt x="39552" y="2494"/>
                    </a:lnTo>
                    <a:lnTo>
                      <a:pt x="39455" y="2610"/>
                    </a:lnTo>
                    <a:lnTo>
                      <a:pt x="37194" y="2630"/>
                    </a:lnTo>
                    <a:lnTo>
                      <a:pt x="34951" y="2649"/>
                    </a:lnTo>
                    <a:lnTo>
                      <a:pt x="32690" y="2707"/>
                    </a:lnTo>
                    <a:lnTo>
                      <a:pt x="30447" y="2784"/>
                    </a:lnTo>
                    <a:lnTo>
                      <a:pt x="29094" y="2842"/>
                    </a:lnTo>
                    <a:lnTo>
                      <a:pt x="27760" y="2958"/>
                    </a:lnTo>
                    <a:lnTo>
                      <a:pt x="26426" y="3094"/>
                    </a:lnTo>
                    <a:lnTo>
                      <a:pt x="25112" y="3229"/>
                    </a:lnTo>
                    <a:lnTo>
                      <a:pt x="22444" y="3558"/>
                    </a:lnTo>
                    <a:lnTo>
                      <a:pt x="21110" y="3693"/>
                    </a:lnTo>
                    <a:lnTo>
                      <a:pt x="19776" y="3828"/>
                    </a:lnTo>
                    <a:lnTo>
                      <a:pt x="19680" y="3751"/>
                    </a:lnTo>
                    <a:lnTo>
                      <a:pt x="19583" y="3654"/>
                    </a:lnTo>
                    <a:lnTo>
                      <a:pt x="19467" y="3596"/>
                    </a:lnTo>
                    <a:lnTo>
                      <a:pt x="19351" y="3538"/>
                    </a:lnTo>
                    <a:lnTo>
                      <a:pt x="19216" y="3480"/>
                    </a:lnTo>
                    <a:lnTo>
                      <a:pt x="19100" y="3461"/>
                    </a:lnTo>
                    <a:lnTo>
                      <a:pt x="18965" y="3442"/>
                    </a:lnTo>
                    <a:lnTo>
                      <a:pt x="18829" y="3442"/>
                    </a:lnTo>
                    <a:lnTo>
                      <a:pt x="18153" y="3519"/>
                    </a:lnTo>
                    <a:lnTo>
                      <a:pt x="17476" y="3596"/>
                    </a:lnTo>
                    <a:lnTo>
                      <a:pt x="17147" y="3635"/>
                    </a:lnTo>
                    <a:lnTo>
                      <a:pt x="16471" y="3635"/>
                    </a:lnTo>
                    <a:lnTo>
                      <a:pt x="16142" y="3596"/>
                    </a:lnTo>
                    <a:lnTo>
                      <a:pt x="15833" y="3577"/>
                    </a:lnTo>
                    <a:lnTo>
                      <a:pt x="15698" y="3577"/>
                    </a:lnTo>
                    <a:lnTo>
                      <a:pt x="15543" y="3596"/>
                    </a:lnTo>
                    <a:lnTo>
                      <a:pt x="15408" y="3616"/>
                    </a:lnTo>
                    <a:lnTo>
                      <a:pt x="15272" y="3654"/>
                    </a:lnTo>
                    <a:lnTo>
                      <a:pt x="15156" y="3712"/>
                    </a:lnTo>
                    <a:lnTo>
                      <a:pt x="15021" y="3770"/>
                    </a:lnTo>
                    <a:lnTo>
                      <a:pt x="13745" y="3616"/>
                    </a:lnTo>
                    <a:lnTo>
                      <a:pt x="12431" y="3442"/>
                    </a:lnTo>
                    <a:lnTo>
                      <a:pt x="11116" y="3287"/>
                    </a:lnTo>
                    <a:lnTo>
                      <a:pt x="10459" y="3210"/>
                    </a:lnTo>
                    <a:lnTo>
                      <a:pt x="9802" y="3152"/>
                    </a:lnTo>
                    <a:lnTo>
                      <a:pt x="9164" y="3113"/>
                    </a:lnTo>
                    <a:lnTo>
                      <a:pt x="8506" y="3074"/>
                    </a:lnTo>
                    <a:lnTo>
                      <a:pt x="7868" y="3074"/>
                    </a:lnTo>
                    <a:lnTo>
                      <a:pt x="7250" y="3094"/>
                    </a:lnTo>
                    <a:lnTo>
                      <a:pt x="6631" y="3132"/>
                    </a:lnTo>
                    <a:lnTo>
                      <a:pt x="6013" y="3210"/>
                    </a:lnTo>
                    <a:lnTo>
                      <a:pt x="5413" y="3326"/>
                    </a:lnTo>
                    <a:lnTo>
                      <a:pt x="4814" y="3461"/>
                    </a:lnTo>
                    <a:lnTo>
                      <a:pt x="4080" y="3364"/>
                    </a:lnTo>
                    <a:lnTo>
                      <a:pt x="3345" y="3229"/>
                    </a:lnTo>
                    <a:lnTo>
                      <a:pt x="2978" y="3152"/>
                    </a:lnTo>
                    <a:lnTo>
                      <a:pt x="2610" y="3074"/>
                    </a:lnTo>
                    <a:lnTo>
                      <a:pt x="2243" y="2958"/>
                    </a:lnTo>
                    <a:lnTo>
                      <a:pt x="1895" y="2842"/>
                    </a:lnTo>
                    <a:lnTo>
                      <a:pt x="1741" y="2804"/>
                    </a:lnTo>
                    <a:lnTo>
                      <a:pt x="1605" y="2784"/>
                    </a:lnTo>
                    <a:lnTo>
                      <a:pt x="1470" y="2765"/>
                    </a:lnTo>
                    <a:lnTo>
                      <a:pt x="1335" y="2765"/>
                    </a:lnTo>
                    <a:lnTo>
                      <a:pt x="1296" y="2668"/>
                    </a:lnTo>
                    <a:lnTo>
                      <a:pt x="1238" y="2591"/>
                    </a:lnTo>
                    <a:lnTo>
                      <a:pt x="1180" y="2494"/>
                    </a:lnTo>
                    <a:lnTo>
                      <a:pt x="1103" y="2436"/>
                    </a:lnTo>
                    <a:lnTo>
                      <a:pt x="1006" y="2378"/>
                    </a:lnTo>
                    <a:lnTo>
                      <a:pt x="909" y="2320"/>
                    </a:lnTo>
                    <a:lnTo>
                      <a:pt x="813" y="2301"/>
                    </a:lnTo>
                    <a:lnTo>
                      <a:pt x="561" y="2301"/>
                    </a:lnTo>
                    <a:lnTo>
                      <a:pt x="426" y="2340"/>
                    </a:lnTo>
                    <a:lnTo>
                      <a:pt x="310" y="2417"/>
                    </a:lnTo>
                    <a:lnTo>
                      <a:pt x="194" y="2494"/>
                    </a:lnTo>
                    <a:lnTo>
                      <a:pt x="117" y="2610"/>
                    </a:lnTo>
                    <a:lnTo>
                      <a:pt x="39" y="2726"/>
                    </a:lnTo>
                    <a:lnTo>
                      <a:pt x="1" y="2842"/>
                    </a:lnTo>
                    <a:lnTo>
                      <a:pt x="1" y="2997"/>
                    </a:lnTo>
                    <a:lnTo>
                      <a:pt x="20" y="3210"/>
                    </a:lnTo>
                    <a:lnTo>
                      <a:pt x="97" y="3403"/>
                    </a:lnTo>
                    <a:lnTo>
                      <a:pt x="175" y="3596"/>
                    </a:lnTo>
                    <a:lnTo>
                      <a:pt x="271" y="3751"/>
                    </a:lnTo>
                    <a:lnTo>
                      <a:pt x="252" y="3944"/>
                    </a:lnTo>
                    <a:lnTo>
                      <a:pt x="233" y="4118"/>
                    </a:lnTo>
                    <a:lnTo>
                      <a:pt x="233" y="4311"/>
                    </a:lnTo>
                    <a:lnTo>
                      <a:pt x="252" y="4485"/>
                    </a:lnTo>
                    <a:lnTo>
                      <a:pt x="291" y="4659"/>
                    </a:lnTo>
                    <a:lnTo>
                      <a:pt x="349" y="4833"/>
                    </a:lnTo>
                    <a:lnTo>
                      <a:pt x="426" y="5007"/>
                    </a:lnTo>
                    <a:lnTo>
                      <a:pt x="542" y="5162"/>
                    </a:lnTo>
                    <a:lnTo>
                      <a:pt x="465" y="5800"/>
                    </a:lnTo>
                    <a:lnTo>
                      <a:pt x="445" y="6419"/>
                    </a:lnTo>
                    <a:lnTo>
                      <a:pt x="445" y="7037"/>
                    </a:lnTo>
                    <a:lnTo>
                      <a:pt x="484" y="7656"/>
                    </a:lnTo>
                    <a:lnTo>
                      <a:pt x="561" y="8274"/>
                    </a:lnTo>
                    <a:lnTo>
                      <a:pt x="639" y="8874"/>
                    </a:lnTo>
                    <a:lnTo>
                      <a:pt x="832" y="10111"/>
                    </a:lnTo>
                    <a:lnTo>
                      <a:pt x="755" y="10575"/>
                    </a:lnTo>
                    <a:lnTo>
                      <a:pt x="697" y="11039"/>
                    </a:lnTo>
                    <a:lnTo>
                      <a:pt x="677" y="11329"/>
                    </a:lnTo>
                    <a:lnTo>
                      <a:pt x="677" y="11638"/>
                    </a:lnTo>
                    <a:lnTo>
                      <a:pt x="697" y="12315"/>
                    </a:lnTo>
                    <a:lnTo>
                      <a:pt x="697" y="12953"/>
                    </a:lnTo>
                    <a:lnTo>
                      <a:pt x="697" y="13436"/>
                    </a:lnTo>
                    <a:lnTo>
                      <a:pt x="677" y="13764"/>
                    </a:lnTo>
                    <a:lnTo>
                      <a:pt x="697" y="14074"/>
                    </a:lnTo>
                    <a:lnTo>
                      <a:pt x="716" y="14383"/>
                    </a:lnTo>
                    <a:lnTo>
                      <a:pt x="774" y="14692"/>
                    </a:lnTo>
                    <a:lnTo>
                      <a:pt x="619" y="15678"/>
                    </a:lnTo>
                    <a:lnTo>
                      <a:pt x="523" y="16664"/>
                    </a:lnTo>
                    <a:lnTo>
                      <a:pt x="445" y="17650"/>
                    </a:lnTo>
                    <a:lnTo>
                      <a:pt x="407" y="18655"/>
                    </a:lnTo>
                    <a:lnTo>
                      <a:pt x="407" y="19641"/>
                    </a:lnTo>
                    <a:lnTo>
                      <a:pt x="407" y="20646"/>
                    </a:lnTo>
                    <a:lnTo>
                      <a:pt x="445" y="21652"/>
                    </a:lnTo>
                    <a:lnTo>
                      <a:pt x="503" y="22637"/>
                    </a:lnTo>
                    <a:lnTo>
                      <a:pt x="639" y="24648"/>
                    </a:lnTo>
                    <a:lnTo>
                      <a:pt x="793" y="26639"/>
                    </a:lnTo>
                    <a:lnTo>
                      <a:pt x="909" y="28630"/>
                    </a:lnTo>
                    <a:lnTo>
                      <a:pt x="967" y="29635"/>
                    </a:lnTo>
                    <a:lnTo>
                      <a:pt x="987" y="30621"/>
                    </a:lnTo>
                    <a:lnTo>
                      <a:pt x="1045" y="32960"/>
                    </a:lnTo>
                    <a:lnTo>
                      <a:pt x="1122" y="35299"/>
                    </a:lnTo>
                    <a:lnTo>
                      <a:pt x="1199" y="36459"/>
                    </a:lnTo>
                    <a:lnTo>
                      <a:pt x="1257" y="37638"/>
                    </a:lnTo>
                    <a:lnTo>
                      <a:pt x="1354" y="38798"/>
                    </a:lnTo>
                    <a:lnTo>
                      <a:pt x="1470" y="39958"/>
                    </a:lnTo>
                    <a:lnTo>
                      <a:pt x="1528" y="40519"/>
                    </a:lnTo>
                    <a:lnTo>
                      <a:pt x="1605" y="41060"/>
                    </a:lnTo>
                    <a:lnTo>
                      <a:pt x="1779" y="42162"/>
                    </a:lnTo>
                    <a:lnTo>
                      <a:pt x="1779" y="42877"/>
                    </a:lnTo>
                    <a:lnTo>
                      <a:pt x="1779" y="43612"/>
                    </a:lnTo>
                    <a:lnTo>
                      <a:pt x="1818" y="45062"/>
                    </a:lnTo>
                    <a:lnTo>
                      <a:pt x="1934" y="48000"/>
                    </a:lnTo>
                    <a:lnTo>
                      <a:pt x="1934" y="48522"/>
                    </a:lnTo>
                    <a:lnTo>
                      <a:pt x="1972" y="49044"/>
                    </a:lnTo>
                    <a:lnTo>
                      <a:pt x="1992" y="49198"/>
                    </a:lnTo>
                    <a:lnTo>
                      <a:pt x="2030" y="49334"/>
                    </a:lnTo>
                    <a:lnTo>
                      <a:pt x="2069" y="49450"/>
                    </a:lnTo>
                    <a:lnTo>
                      <a:pt x="2146" y="49566"/>
                    </a:lnTo>
                    <a:lnTo>
                      <a:pt x="2204" y="49662"/>
                    </a:lnTo>
                    <a:lnTo>
                      <a:pt x="2301" y="49759"/>
                    </a:lnTo>
                    <a:lnTo>
                      <a:pt x="2398" y="49836"/>
                    </a:lnTo>
                    <a:lnTo>
                      <a:pt x="2494" y="49894"/>
                    </a:lnTo>
                    <a:lnTo>
                      <a:pt x="2610" y="49952"/>
                    </a:lnTo>
                    <a:lnTo>
                      <a:pt x="2707" y="49991"/>
                    </a:lnTo>
                    <a:lnTo>
                      <a:pt x="2823" y="50030"/>
                    </a:lnTo>
                    <a:lnTo>
                      <a:pt x="2958" y="50030"/>
                    </a:lnTo>
                    <a:lnTo>
                      <a:pt x="3074" y="50049"/>
                    </a:lnTo>
                    <a:lnTo>
                      <a:pt x="3190" y="50030"/>
                    </a:lnTo>
                    <a:lnTo>
                      <a:pt x="3306" y="50010"/>
                    </a:lnTo>
                    <a:lnTo>
                      <a:pt x="3422" y="49991"/>
                    </a:lnTo>
                    <a:lnTo>
                      <a:pt x="3500" y="50049"/>
                    </a:lnTo>
                    <a:lnTo>
                      <a:pt x="4060" y="50339"/>
                    </a:lnTo>
                    <a:lnTo>
                      <a:pt x="4621" y="50610"/>
                    </a:lnTo>
                    <a:lnTo>
                      <a:pt x="5181" y="50861"/>
                    </a:lnTo>
                    <a:lnTo>
                      <a:pt x="5781" y="51074"/>
                    </a:lnTo>
                    <a:lnTo>
                      <a:pt x="5935" y="51112"/>
                    </a:lnTo>
                    <a:lnTo>
                      <a:pt x="6109" y="51132"/>
                    </a:lnTo>
                    <a:lnTo>
                      <a:pt x="6245" y="51112"/>
                    </a:lnTo>
                    <a:lnTo>
                      <a:pt x="6380" y="51074"/>
                    </a:lnTo>
                    <a:lnTo>
                      <a:pt x="7347" y="51325"/>
                    </a:lnTo>
                    <a:lnTo>
                      <a:pt x="8332" y="51576"/>
                    </a:lnTo>
                    <a:lnTo>
                      <a:pt x="9318" y="51770"/>
                    </a:lnTo>
                    <a:lnTo>
                      <a:pt x="10304" y="51963"/>
                    </a:lnTo>
                    <a:lnTo>
                      <a:pt x="11309" y="52098"/>
                    </a:lnTo>
                    <a:lnTo>
                      <a:pt x="12334" y="52233"/>
                    </a:lnTo>
                    <a:lnTo>
                      <a:pt x="13339" y="52349"/>
                    </a:lnTo>
                    <a:lnTo>
                      <a:pt x="14364" y="52427"/>
                    </a:lnTo>
                    <a:lnTo>
                      <a:pt x="15388" y="52504"/>
                    </a:lnTo>
                    <a:lnTo>
                      <a:pt x="16393" y="52543"/>
                    </a:lnTo>
                    <a:lnTo>
                      <a:pt x="17418" y="52581"/>
                    </a:lnTo>
                    <a:lnTo>
                      <a:pt x="18423" y="52581"/>
                    </a:lnTo>
                    <a:lnTo>
                      <a:pt x="19428" y="52601"/>
                    </a:lnTo>
                    <a:lnTo>
                      <a:pt x="20414" y="52581"/>
                    </a:lnTo>
                    <a:lnTo>
                      <a:pt x="22386" y="52523"/>
                    </a:lnTo>
                    <a:lnTo>
                      <a:pt x="24687" y="52446"/>
                    </a:lnTo>
                    <a:lnTo>
                      <a:pt x="26968" y="52330"/>
                    </a:lnTo>
                    <a:lnTo>
                      <a:pt x="28108" y="52253"/>
                    </a:lnTo>
                    <a:lnTo>
                      <a:pt x="29249" y="52156"/>
                    </a:lnTo>
                    <a:lnTo>
                      <a:pt x="30389" y="52059"/>
                    </a:lnTo>
                    <a:lnTo>
                      <a:pt x="31510" y="51944"/>
                    </a:lnTo>
                    <a:lnTo>
                      <a:pt x="32651" y="51808"/>
                    </a:lnTo>
                    <a:lnTo>
                      <a:pt x="33772" y="51673"/>
                    </a:lnTo>
                    <a:lnTo>
                      <a:pt x="34893" y="51499"/>
                    </a:lnTo>
                    <a:lnTo>
                      <a:pt x="36015" y="51306"/>
                    </a:lnTo>
                    <a:lnTo>
                      <a:pt x="37136" y="51093"/>
                    </a:lnTo>
                    <a:lnTo>
                      <a:pt x="38257" y="50842"/>
                    </a:lnTo>
                    <a:lnTo>
                      <a:pt x="39359" y="50571"/>
                    </a:lnTo>
                    <a:lnTo>
                      <a:pt x="40461" y="50281"/>
                    </a:lnTo>
                    <a:lnTo>
                      <a:pt x="41099" y="50300"/>
                    </a:lnTo>
                    <a:lnTo>
                      <a:pt x="41717" y="50300"/>
                    </a:lnTo>
                    <a:lnTo>
                      <a:pt x="42355" y="50262"/>
                    </a:lnTo>
                    <a:lnTo>
                      <a:pt x="42993" y="50204"/>
                    </a:lnTo>
                    <a:lnTo>
                      <a:pt x="43438" y="50126"/>
                    </a:lnTo>
                    <a:lnTo>
                      <a:pt x="43863" y="50030"/>
                    </a:lnTo>
                    <a:lnTo>
                      <a:pt x="44269" y="49914"/>
                    </a:lnTo>
                    <a:lnTo>
                      <a:pt x="44675" y="49778"/>
                    </a:lnTo>
                    <a:lnTo>
                      <a:pt x="45061" y="49604"/>
                    </a:lnTo>
                    <a:lnTo>
                      <a:pt x="45429" y="49411"/>
                    </a:lnTo>
                    <a:lnTo>
                      <a:pt x="45796" y="49218"/>
                    </a:lnTo>
                    <a:lnTo>
                      <a:pt x="46125" y="48967"/>
                    </a:lnTo>
                    <a:lnTo>
                      <a:pt x="46453" y="48715"/>
                    </a:lnTo>
                    <a:lnTo>
                      <a:pt x="46743" y="48445"/>
                    </a:lnTo>
                    <a:lnTo>
                      <a:pt x="47033" y="48135"/>
                    </a:lnTo>
                    <a:lnTo>
                      <a:pt x="47304" y="47826"/>
                    </a:lnTo>
                    <a:lnTo>
                      <a:pt x="47555" y="47478"/>
                    </a:lnTo>
                    <a:lnTo>
                      <a:pt x="47806" y="47111"/>
                    </a:lnTo>
                    <a:lnTo>
                      <a:pt x="48019" y="46743"/>
                    </a:lnTo>
                    <a:lnTo>
                      <a:pt x="48212" y="46337"/>
                    </a:lnTo>
                    <a:lnTo>
                      <a:pt x="48328" y="46047"/>
                    </a:lnTo>
                    <a:lnTo>
                      <a:pt x="48444" y="45738"/>
                    </a:lnTo>
                    <a:lnTo>
                      <a:pt x="48522" y="45429"/>
                    </a:lnTo>
                    <a:lnTo>
                      <a:pt x="48599" y="45100"/>
                    </a:lnTo>
                    <a:lnTo>
                      <a:pt x="48657" y="44791"/>
                    </a:lnTo>
                    <a:lnTo>
                      <a:pt x="48696" y="44462"/>
                    </a:lnTo>
                    <a:lnTo>
                      <a:pt x="48734" y="43805"/>
                    </a:lnTo>
                    <a:lnTo>
                      <a:pt x="48734" y="43148"/>
                    </a:lnTo>
                    <a:lnTo>
                      <a:pt x="48715" y="42491"/>
                    </a:lnTo>
                    <a:lnTo>
                      <a:pt x="48657" y="41195"/>
                    </a:lnTo>
                    <a:lnTo>
                      <a:pt x="48638" y="40325"/>
                    </a:lnTo>
                    <a:lnTo>
                      <a:pt x="48638" y="39475"/>
                    </a:lnTo>
                    <a:lnTo>
                      <a:pt x="48715" y="37754"/>
                    </a:lnTo>
                    <a:lnTo>
                      <a:pt x="48734" y="36904"/>
                    </a:lnTo>
                    <a:lnTo>
                      <a:pt x="48754" y="36053"/>
                    </a:lnTo>
                    <a:lnTo>
                      <a:pt x="48734" y="35609"/>
                    </a:lnTo>
                    <a:lnTo>
                      <a:pt x="48715" y="35183"/>
                    </a:lnTo>
                    <a:lnTo>
                      <a:pt x="48676" y="34758"/>
                    </a:lnTo>
                    <a:lnTo>
                      <a:pt x="48638" y="34333"/>
                    </a:lnTo>
                    <a:lnTo>
                      <a:pt x="48676" y="34236"/>
                    </a:lnTo>
                    <a:lnTo>
                      <a:pt x="48696" y="34120"/>
                    </a:lnTo>
                    <a:lnTo>
                      <a:pt x="48715" y="34004"/>
                    </a:lnTo>
                    <a:lnTo>
                      <a:pt x="48715" y="33888"/>
                    </a:lnTo>
                    <a:lnTo>
                      <a:pt x="48696" y="32999"/>
                    </a:lnTo>
                    <a:lnTo>
                      <a:pt x="48657" y="32110"/>
                    </a:lnTo>
                    <a:lnTo>
                      <a:pt x="48599" y="31240"/>
                    </a:lnTo>
                    <a:lnTo>
                      <a:pt x="48522" y="30351"/>
                    </a:lnTo>
                    <a:lnTo>
                      <a:pt x="48560" y="29655"/>
                    </a:lnTo>
                    <a:lnTo>
                      <a:pt x="48560" y="28959"/>
                    </a:lnTo>
                    <a:lnTo>
                      <a:pt x="48522" y="28263"/>
                    </a:lnTo>
                    <a:lnTo>
                      <a:pt x="48464" y="27567"/>
                    </a:lnTo>
                    <a:lnTo>
                      <a:pt x="48406" y="26890"/>
                    </a:lnTo>
                    <a:lnTo>
                      <a:pt x="48309" y="26194"/>
                    </a:lnTo>
                    <a:lnTo>
                      <a:pt x="48193" y="25498"/>
                    </a:lnTo>
                    <a:lnTo>
                      <a:pt x="48077" y="24803"/>
                    </a:lnTo>
                    <a:lnTo>
                      <a:pt x="48193" y="24745"/>
                    </a:lnTo>
                    <a:lnTo>
                      <a:pt x="48309" y="24667"/>
                    </a:lnTo>
                    <a:lnTo>
                      <a:pt x="48406" y="24590"/>
                    </a:lnTo>
                    <a:lnTo>
                      <a:pt x="48483" y="24474"/>
                    </a:lnTo>
                    <a:lnTo>
                      <a:pt x="48560" y="24358"/>
                    </a:lnTo>
                    <a:lnTo>
                      <a:pt x="48599" y="24223"/>
                    </a:lnTo>
                    <a:lnTo>
                      <a:pt x="48638" y="24068"/>
                    </a:lnTo>
                    <a:lnTo>
                      <a:pt x="48638" y="23894"/>
                    </a:lnTo>
                    <a:lnTo>
                      <a:pt x="48541" y="22811"/>
                    </a:lnTo>
                    <a:lnTo>
                      <a:pt x="48425" y="21748"/>
                    </a:lnTo>
                    <a:lnTo>
                      <a:pt x="48290" y="20685"/>
                    </a:lnTo>
                    <a:lnTo>
                      <a:pt x="48135" y="19622"/>
                    </a:lnTo>
                    <a:lnTo>
                      <a:pt x="47806" y="17495"/>
                    </a:lnTo>
                    <a:lnTo>
                      <a:pt x="47652" y="16432"/>
                    </a:lnTo>
                    <a:lnTo>
                      <a:pt x="47517" y="15369"/>
                    </a:lnTo>
                    <a:lnTo>
                      <a:pt x="47517" y="15195"/>
                    </a:lnTo>
                    <a:lnTo>
                      <a:pt x="47517" y="15040"/>
                    </a:lnTo>
                    <a:lnTo>
                      <a:pt x="47517" y="14924"/>
                    </a:lnTo>
                    <a:lnTo>
                      <a:pt x="47478" y="14789"/>
                    </a:lnTo>
                    <a:lnTo>
                      <a:pt x="47439" y="14673"/>
                    </a:lnTo>
                    <a:lnTo>
                      <a:pt x="47323" y="13513"/>
                    </a:lnTo>
                    <a:lnTo>
                      <a:pt x="47265" y="12914"/>
                    </a:lnTo>
                    <a:lnTo>
                      <a:pt x="47246" y="12334"/>
                    </a:lnTo>
                    <a:lnTo>
                      <a:pt x="47227" y="12179"/>
                    </a:lnTo>
                    <a:lnTo>
                      <a:pt x="47188" y="12025"/>
                    </a:lnTo>
                    <a:lnTo>
                      <a:pt x="47130" y="11909"/>
                    </a:lnTo>
                    <a:lnTo>
                      <a:pt x="47072" y="11793"/>
                    </a:lnTo>
                    <a:lnTo>
                      <a:pt x="46995" y="10439"/>
                    </a:lnTo>
                    <a:lnTo>
                      <a:pt x="46937" y="9086"/>
                    </a:lnTo>
                    <a:lnTo>
                      <a:pt x="46917" y="8622"/>
                    </a:lnTo>
                    <a:lnTo>
                      <a:pt x="46840" y="8178"/>
                    </a:lnTo>
                    <a:lnTo>
                      <a:pt x="46879" y="7617"/>
                    </a:lnTo>
                    <a:lnTo>
                      <a:pt x="46879" y="7057"/>
                    </a:lnTo>
                    <a:lnTo>
                      <a:pt x="46917" y="6979"/>
                    </a:lnTo>
                    <a:lnTo>
                      <a:pt x="46956" y="6883"/>
                    </a:lnTo>
                    <a:lnTo>
                      <a:pt x="46975" y="6786"/>
                    </a:lnTo>
                    <a:lnTo>
                      <a:pt x="46995" y="6689"/>
                    </a:lnTo>
                    <a:lnTo>
                      <a:pt x="46995" y="5916"/>
                    </a:lnTo>
                    <a:lnTo>
                      <a:pt x="47033" y="5123"/>
                    </a:lnTo>
                    <a:lnTo>
                      <a:pt x="47072" y="3577"/>
                    </a:lnTo>
                    <a:lnTo>
                      <a:pt x="47072" y="2804"/>
                    </a:lnTo>
                    <a:lnTo>
                      <a:pt x="47033" y="2030"/>
                    </a:lnTo>
                    <a:lnTo>
                      <a:pt x="46975" y="1257"/>
                    </a:lnTo>
                    <a:lnTo>
                      <a:pt x="46937" y="871"/>
                    </a:lnTo>
                    <a:lnTo>
                      <a:pt x="46879" y="484"/>
                    </a:lnTo>
                    <a:lnTo>
                      <a:pt x="46840" y="368"/>
                    </a:lnTo>
                    <a:lnTo>
                      <a:pt x="46782" y="252"/>
                    </a:lnTo>
                    <a:lnTo>
                      <a:pt x="46724" y="175"/>
                    </a:lnTo>
                    <a:lnTo>
                      <a:pt x="46627" y="97"/>
                    </a:lnTo>
                    <a:lnTo>
                      <a:pt x="46550" y="59"/>
                    </a:lnTo>
                    <a:lnTo>
                      <a:pt x="46434" y="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40"/>
              <p:cNvSpPr/>
              <p:nvPr/>
            </p:nvSpPr>
            <p:spPr>
              <a:xfrm>
                <a:off x="4476975" y="-2886200"/>
                <a:ext cx="601700" cy="621525"/>
              </a:xfrm>
              <a:custGeom>
                <a:avLst/>
                <a:gdLst/>
                <a:ahLst/>
                <a:cxnLst/>
                <a:rect l="l" t="t" r="r" b="b"/>
                <a:pathLst>
                  <a:path w="24068" h="24861" extrusionOk="0">
                    <a:moveTo>
                      <a:pt x="12585" y="1"/>
                    </a:moveTo>
                    <a:lnTo>
                      <a:pt x="12179" y="20"/>
                    </a:lnTo>
                    <a:lnTo>
                      <a:pt x="11754" y="78"/>
                    </a:lnTo>
                    <a:lnTo>
                      <a:pt x="11348" y="136"/>
                    </a:lnTo>
                    <a:lnTo>
                      <a:pt x="10942" y="233"/>
                    </a:lnTo>
                    <a:lnTo>
                      <a:pt x="10555" y="330"/>
                    </a:lnTo>
                    <a:lnTo>
                      <a:pt x="10149" y="426"/>
                    </a:lnTo>
                    <a:lnTo>
                      <a:pt x="9763" y="562"/>
                    </a:lnTo>
                    <a:lnTo>
                      <a:pt x="9395" y="697"/>
                    </a:lnTo>
                    <a:lnTo>
                      <a:pt x="9009" y="832"/>
                    </a:lnTo>
                    <a:lnTo>
                      <a:pt x="8642" y="987"/>
                    </a:lnTo>
                    <a:lnTo>
                      <a:pt x="8274" y="1161"/>
                    </a:lnTo>
                    <a:lnTo>
                      <a:pt x="7907" y="1354"/>
                    </a:lnTo>
                    <a:lnTo>
                      <a:pt x="7540" y="1547"/>
                    </a:lnTo>
                    <a:lnTo>
                      <a:pt x="7192" y="1741"/>
                    </a:lnTo>
                    <a:lnTo>
                      <a:pt x="6844" y="1953"/>
                    </a:lnTo>
                    <a:lnTo>
                      <a:pt x="6496" y="2185"/>
                    </a:lnTo>
                    <a:lnTo>
                      <a:pt x="6148" y="2417"/>
                    </a:lnTo>
                    <a:lnTo>
                      <a:pt x="5491" y="2920"/>
                    </a:lnTo>
                    <a:lnTo>
                      <a:pt x="4872" y="3461"/>
                    </a:lnTo>
                    <a:lnTo>
                      <a:pt x="4273" y="4022"/>
                    </a:lnTo>
                    <a:lnTo>
                      <a:pt x="3693" y="4621"/>
                    </a:lnTo>
                    <a:lnTo>
                      <a:pt x="3152" y="5259"/>
                    </a:lnTo>
                    <a:lnTo>
                      <a:pt x="2649" y="5916"/>
                    </a:lnTo>
                    <a:lnTo>
                      <a:pt x="2185" y="6593"/>
                    </a:lnTo>
                    <a:lnTo>
                      <a:pt x="1760" y="7289"/>
                    </a:lnTo>
                    <a:lnTo>
                      <a:pt x="1373" y="8023"/>
                    </a:lnTo>
                    <a:lnTo>
                      <a:pt x="1199" y="8391"/>
                    </a:lnTo>
                    <a:lnTo>
                      <a:pt x="1044" y="8758"/>
                    </a:lnTo>
                    <a:lnTo>
                      <a:pt x="890" y="9125"/>
                    </a:lnTo>
                    <a:lnTo>
                      <a:pt x="735" y="9512"/>
                    </a:lnTo>
                    <a:lnTo>
                      <a:pt x="600" y="9899"/>
                    </a:lnTo>
                    <a:lnTo>
                      <a:pt x="484" y="10266"/>
                    </a:lnTo>
                    <a:lnTo>
                      <a:pt x="387" y="10652"/>
                    </a:lnTo>
                    <a:lnTo>
                      <a:pt x="291" y="11039"/>
                    </a:lnTo>
                    <a:lnTo>
                      <a:pt x="213" y="11445"/>
                    </a:lnTo>
                    <a:lnTo>
                      <a:pt x="136" y="11832"/>
                    </a:lnTo>
                    <a:lnTo>
                      <a:pt x="78" y="12218"/>
                    </a:lnTo>
                    <a:lnTo>
                      <a:pt x="39" y="12605"/>
                    </a:lnTo>
                    <a:lnTo>
                      <a:pt x="20" y="13011"/>
                    </a:lnTo>
                    <a:lnTo>
                      <a:pt x="1" y="13397"/>
                    </a:lnTo>
                    <a:lnTo>
                      <a:pt x="1" y="13803"/>
                    </a:lnTo>
                    <a:lnTo>
                      <a:pt x="20" y="14190"/>
                    </a:lnTo>
                    <a:lnTo>
                      <a:pt x="39" y="14577"/>
                    </a:lnTo>
                    <a:lnTo>
                      <a:pt x="97" y="14983"/>
                    </a:lnTo>
                    <a:lnTo>
                      <a:pt x="155" y="15369"/>
                    </a:lnTo>
                    <a:lnTo>
                      <a:pt x="233" y="15756"/>
                    </a:lnTo>
                    <a:lnTo>
                      <a:pt x="310" y="16143"/>
                    </a:lnTo>
                    <a:lnTo>
                      <a:pt x="426" y="16529"/>
                    </a:lnTo>
                    <a:lnTo>
                      <a:pt x="542" y="16916"/>
                    </a:lnTo>
                    <a:lnTo>
                      <a:pt x="677" y="17302"/>
                    </a:lnTo>
                    <a:lnTo>
                      <a:pt x="851" y="17670"/>
                    </a:lnTo>
                    <a:lnTo>
                      <a:pt x="1025" y="18037"/>
                    </a:lnTo>
                    <a:lnTo>
                      <a:pt x="1199" y="18424"/>
                    </a:lnTo>
                    <a:lnTo>
                      <a:pt x="1412" y="18772"/>
                    </a:lnTo>
                    <a:lnTo>
                      <a:pt x="1644" y="19139"/>
                    </a:lnTo>
                    <a:lnTo>
                      <a:pt x="1895" y="19506"/>
                    </a:lnTo>
                    <a:lnTo>
                      <a:pt x="2146" y="19854"/>
                    </a:lnTo>
                    <a:lnTo>
                      <a:pt x="2436" y="20202"/>
                    </a:lnTo>
                    <a:lnTo>
                      <a:pt x="2842" y="20666"/>
                    </a:lnTo>
                    <a:lnTo>
                      <a:pt x="3267" y="21053"/>
                    </a:lnTo>
                    <a:lnTo>
                      <a:pt x="3441" y="21323"/>
                    </a:lnTo>
                    <a:lnTo>
                      <a:pt x="3635" y="21594"/>
                    </a:lnTo>
                    <a:lnTo>
                      <a:pt x="3828" y="21845"/>
                    </a:lnTo>
                    <a:lnTo>
                      <a:pt x="4041" y="22077"/>
                    </a:lnTo>
                    <a:lnTo>
                      <a:pt x="4253" y="22309"/>
                    </a:lnTo>
                    <a:lnTo>
                      <a:pt x="4466" y="22522"/>
                    </a:lnTo>
                    <a:lnTo>
                      <a:pt x="4698" y="22734"/>
                    </a:lnTo>
                    <a:lnTo>
                      <a:pt x="4930" y="22928"/>
                    </a:lnTo>
                    <a:lnTo>
                      <a:pt x="5162" y="23102"/>
                    </a:lnTo>
                    <a:lnTo>
                      <a:pt x="5413" y="23276"/>
                    </a:lnTo>
                    <a:lnTo>
                      <a:pt x="5897" y="23604"/>
                    </a:lnTo>
                    <a:lnTo>
                      <a:pt x="6418" y="23875"/>
                    </a:lnTo>
                    <a:lnTo>
                      <a:pt x="6960" y="24126"/>
                    </a:lnTo>
                    <a:lnTo>
                      <a:pt x="7520" y="24320"/>
                    </a:lnTo>
                    <a:lnTo>
                      <a:pt x="8100" y="24494"/>
                    </a:lnTo>
                    <a:lnTo>
                      <a:pt x="8680" y="24610"/>
                    </a:lnTo>
                    <a:lnTo>
                      <a:pt x="9279" y="24706"/>
                    </a:lnTo>
                    <a:lnTo>
                      <a:pt x="9879" y="24764"/>
                    </a:lnTo>
                    <a:lnTo>
                      <a:pt x="10497" y="24784"/>
                    </a:lnTo>
                    <a:lnTo>
                      <a:pt x="11116" y="24784"/>
                    </a:lnTo>
                    <a:lnTo>
                      <a:pt x="11754" y="24745"/>
                    </a:lnTo>
                    <a:lnTo>
                      <a:pt x="11986" y="24803"/>
                    </a:lnTo>
                    <a:lnTo>
                      <a:pt x="12218" y="24842"/>
                    </a:lnTo>
                    <a:lnTo>
                      <a:pt x="12643" y="24861"/>
                    </a:lnTo>
                    <a:lnTo>
                      <a:pt x="13068" y="24842"/>
                    </a:lnTo>
                    <a:lnTo>
                      <a:pt x="13474" y="24784"/>
                    </a:lnTo>
                    <a:lnTo>
                      <a:pt x="13880" y="24706"/>
                    </a:lnTo>
                    <a:lnTo>
                      <a:pt x="14267" y="24610"/>
                    </a:lnTo>
                    <a:lnTo>
                      <a:pt x="14654" y="24474"/>
                    </a:lnTo>
                    <a:lnTo>
                      <a:pt x="15021" y="24300"/>
                    </a:lnTo>
                    <a:lnTo>
                      <a:pt x="15388" y="24107"/>
                    </a:lnTo>
                    <a:lnTo>
                      <a:pt x="15697" y="24049"/>
                    </a:lnTo>
                    <a:lnTo>
                      <a:pt x="16007" y="23991"/>
                    </a:lnTo>
                    <a:lnTo>
                      <a:pt x="16316" y="23894"/>
                    </a:lnTo>
                    <a:lnTo>
                      <a:pt x="16625" y="23798"/>
                    </a:lnTo>
                    <a:lnTo>
                      <a:pt x="16915" y="23701"/>
                    </a:lnTo>
                    <a:lnTo>
                      <a:pt x="17225" y="23566"/>
                    </a:lnTo>
                    <a:lnTo>
                      <a:pt x="17495" y="23430"/>
                    </a:lnTo>
                    <a:lnTo>
                      <a:pt x="17785" y="23295"/>
                    </a:lnTo>
                    <a:lnTo>
                      <a:pt x="18056" y="23121"/>
                    </a:lnTo>
                    <a:lnTo>
                      <a:pt x="18326" y="22947"/>
                    </a:lnTo>
                    <a:lnTo>
                      <a:pt x="18597" y="22754"/>
                    </a:lnTo>
                    <a:lnTo>
                      <a:pt x="18848" y="22541"/>
                    </a:lnTo>
                    <a:lnTo>
                      <a:pt x="19080" y="22328"/>
                    </a:lnTo>
                    <a:lnTo>
                      <a:pt x="19312" y="22097"/>
                    </a:lnTo>
                    <a:lnTo>
                      <a:pt x="19544" y="21845"/>
                    </a:lnTo>
                    <a:lnTo>
                      <a:pt x="19757" y="21575"/>
                    </a:lnTo>
                    <a:lnTo>
                      <a:pt x="19834" y="21478"/>
                    </a:lnTo>
                    <a:lnTo>
                      <a:pt x="19892" y="21381"/>
                    </a:lnTo>
                    <a:lnTo>
                      <a:pt x="20221" y="21111"/>
                    </a:lnTo>
                    <a:lnTo>
                      <a:pt x="20530" y="20821"/>
                    </a:lnTo>
                    <a:lnTo>
                      <a:pt x="20859" y="20531"/>
                    </a:lnTo>
                    <a:lnTo>
                      <a:pt x="21149" y="20241"/>
                    </a:lnTo>
                    <a:lnTo>
                      <a:pt x="21439" y="19931"/>
                    </a:lnTo>
                    <a:lnTo>
                      <a:pt x="21729" y="19622"/>
                    </a:lnTo>
                    <a:lnTo>
                      <a:pt x="21999" y="19293"/>
                    </a:lnTo>
                    <a:lnTo>
                      <a:pt x="22251" y="18965"/>
                    </a:lnTo>
                    <a:lnTo>
                      <a:pt x="22483" y="18636"/>
                    </a:lnTo>
                    <a:lnTo>
                      <a:pt x="22695" y="18308"/>
                    </a:lnTo>
                    <a:lnTo>
                      <a:pt x="22889" y="17940"/>
                    </a:lnTo>
                    <a:lnTo>
                      <a:pt x="23063" y="17592"/>
                    </a:lnTo>
                    <a:lnTo>
                      <a:pt x="23237" y="17206"/>
                    </a:lnTo>
                    <a:lnTo>
                      <a:pt x="23372" y="16838"/>
                    </a:lnTo>
                    <a:lnTo>
                      <a:pt x="23507" y="16432"/>
                    </a:lnTo>
                    <a:lnTo>
                      <a:pt x="23623" y="16027"/>
                    </a:lnTo>
                    <a:lnTo>
                      <a:pt x="23739" y="15621"/>
                    </a:lnTo>
                    <a:lnTo>
                      <a:pt x="23816" y="15215"/>
                    </a:lnTo>
                    <a:lnTo>
                      <a:pt x="23894" y="14789"/>
                    </a:lnTo>
                    <a:lnTo>
                      <a:pt x="23952" y="14364"/>
                    </a:lnTo>
                    <a:lnTo>
                      <a:pt x="24010" y="13939"/>
                    </a:lnTo>
                    <a:lnTo>
                      <a:pt x="24029" y="13513"/>
                    </a:lnTo>
                    <a:lnTo>
                      <a:pt x="24048" y="13069"/>
                    </a:lnTo>
                    <a:lnTo>
                      <a:pt x="24068" y="12624"/>
                    </a:lnTo>
                    <a:lnTo>
                      <a:pt x="24048" y="12199"/>
                    </a:lnTo>
                    <a:lnTo>
                      <a:pt x="24029" y="11754"/>
                    </a:lnTo>
                    <a:lnTo>
                      <a:pt x="24010" y="11329"/>
                    </a:lnTo>
                    <a:lnTo>
                      <a:pt x="23952" y="10884"/>
                    </a:lnTo>
                    <a:lnTo>
                      <a:pt x="23913" y="10459"/>
                    </a:lnTo>
                    <a:lnTo>
                      <a:pt x="23836" y="10034"/>
                    </a:lnTo>
                    <a:lnTo>
                      <a:pt x="23758" y="9609"/>
                    </a:lnTo>
                    <a:lnTo>
                      <a:pt x="23681" y="9183"/>
                    </a:lnTo>
                    <a:lnTo>
                      <a:pt x="23565" y="8777"/>
                    </a:lnTo>
                    <a:lnTo>
                      <a:pt x="23468" y="8371"/>
                    </a:lnTo>
                    <a:lnTo>
                      <a:pt x="23353" y="7965"/>
                    </a:lnTo>
                    <a:lnTo>
                      <a:pt x="23217" y="7579"/>
                    </a:lnTo>
                    <a:lnTo>
                      <a:pt x="23082" y="7192"/>
                    </a:lnTo>
                    <a:lnTo>
                      <a:pt x="22927" y="6825"/>
                    </a:lnTo>
                    <a:lnTo>
                      <a:pt x="22773" y="6458"/>
                    </a:lnTo>
                    <a:lnTo>
                      <a:pt x="22599" y="6110"/>
                    </a:lnTo>
                    <a:lnTo>
                      <a:pt x="22405" y="5742"/>
                    </a:lnTo>
                    <a:lnTo>
                      <a:pt x="22193" y="5375"/>
                    </a:lnTo>
                    <a:lnTo>
                      <a:pt x="21980" y="5027"/>
                    </a:lnTo>
                    <a:lnTo>
                      <a:pt x="21729" y="4679"/>
                    </a:lnTo>
                    <a:lnTo>
                      <a:pt x="21477" y="4350"/>
                    </a:lnTo>
                    <a:lnTo>
                      <a:pt x="21207" y="4022"/>
                    </a:lnTo>
                    <a:lnTo>
                      <a:pt x="20917" y="3693"/>
                    </a:lnTo>
                    <a:lnTo>
                      <a:pt x="20627" y="3384"/>
                    </a:lnTo>
                    <a:lnTo>
                      <a:pt x="20318" y="3094"/>
                    </a:lnTo>
                    <a:lnTo>
                      <a:pt x="20008" y="2804"/>
                    </a:lnTo>
                    <a:lnTo>
                      <a:pt x="19680" y="2514"/>
                    </a:lnTo>
                    <a:lnTo>
                      <a:pt x="19332" y="2263"/>
                    </a:lnTo>
                    <a:lnTo>
                      <a:pt x="18984" y="2011"/>
                    </a:lnTo>
                    <a:lnTo>
                      <a:pt x="18616" y="1760"/>
                    </a:lnTo>
                    <a:lnTo>
                      <a:pt x="18249" y="1528"/>
                    </a:lnTo>
                    <a:lnTo>
                      <a:pt x="17882" y="1315"/>
                    </a:lnTo>
                    <a:lnTo>
                      <a:pt x="17495" y="1122"/>
                    </a:lnTo>
                    <a:lnTo>
                      <a:pt x="17109" y="948"/>
                    </a:lnTo>
                    <a:lnTo>
                      <a:pt x="16722" y="774"/>
                    </a:lnTo>
                    <a:lnTo>
                      <a:pt x="16316" y="620"/>
                    </a:lnTo>
                    <a:lnTo>
                      <a:pt x="15910" y="484"/>
                    </a:lnTo>
                    <a:lnTo>
                      <a:pt x="15504" y="349"/>
                    </a:lnTo>
                    <a:lnTo>
                      <a:pt x="15098" y="252"/>
                    </a:lnTo>
                    <a:lnTo>
                      <a:pt x="14692" y="156"/>
                    </a:lnTo>
                    <a:lnTo>
                      <a:pt x="14267" y="98"/>
                    </a:lnTo>
                    <a:lnTo>
                      <a:pt x="13842" y="40"/>
                    </a:lnTo>
                    <a:lnTo>
                      <a:pt x="13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40"/>
              <p:cNvSpPr/>
              <p:nvPr/>
            </p:nvSpPr>
            <p:spPr>
              <a:xfrm>
                <a:off x="4127075" y="-3432300"/>
                <a:ext cx="1212100" cy="259550"/>
              </a:xfrm>
              <a:custGeom>
                <a:avLst/>
                <a:gdLst/>
                <a:ahLst/>
                <a:cxnLst/>
                <a:rect l="l" t="t" r="r" b="b"/>
                <a:pathLst>
                  <a:path w="48484" h="10382" extrusionOk="0">
                    <a:moveTo>
                      <a:pt x="27335" y="1"/>
                    </a:moveTo>
                    <a:lnTo>
                      <a:pt x="27277" y="20"/>
                    </a:lnTo>
                    <a:lnTo>
                      <a:pt x="27219" y="59"/>
                    </a:lnTo>
                    <a:lnTo>
                      <a:pt x="27161" y="97"/>
                    </a:lnTo>
                    <a:lnTo>
                      <a:pt x="27122" y="155"/>
                    </a:lnTo>
                    <a:lnTo>
                      <a:pt x="27103" y="213"/>
                    </a:lnTo>
                    <a:lnTo>
                      <a:pt x="27084" y="329"/>
                    </a:lnTo>
                    <a:lnTo>
                      <a:pt x="27103" y="465"/>
                    </a:lnTo>
                    <a:lnTo>
                      <a:pt x="27122" y="523"/>
                    </a:lnTo>
                    <a:lnTo>
                      <a:pt x="27161" y="581"/>
                    </a:lnTo>
                    <a:lnTo>
                      <a:pt x="27219" y="619"/>
                    </a:lnTo>
                    <a:lnTo>
                      <a:pt x="27277" y="658"/>
                    </a:lnTo>
                    <a:lnTo>
                      <a:pt x="27335" y="677"/>
                    </a:lnTo>
                    <a:lnTo>
                      <a:pt x="27412" y="697"/>
                    </a:lnTo>
                    <a:lnTo>
                      <a:pt x="29481" y="774"/>
                    </a:lnTo>
                    <a:lnTo>
                      <a:pt x="31530" y="813"/>
                    </a:lnTo>
                    <a:lnTo>
                      <a:pt x="33598" y="832"/>
                    </a:lnTo>
                    <a:lnTo>
                      <a:pt x="37097" y="832"/>
                    </a:lnTo>
                    <a:lnTo>
                      <a:pt x="37832" y="851"/>
                    </a:lnTo>
                    <a:lnTo>
                      <a:pt x="38566" y="871"/>
                    </a:lnTo>
                    <a:lnTo>
                      <a:pt x="39282" y="909"/>
                    </a:lnTo>
                    <a:lnTo>
                      <a:pt x="40016" y="948"/>
                    </a:lnTo>
                    <a:lnTo>
                      <a:pt x="40731" y="1045"/>
                    </a:lnTo>
                    <a:lnTo>
                      <a:pt x="41447" y="1141"/>
                    </a:lnTo>
                    <a:lnTo>
                      <a:pt x="42046" y="1257"/>
                    </a:lnTo>
                    <a:lnTo>
                      <a:pt x="42607" y="1393"/>
                    </a:lnTo>
                    <a:lnTo>
                      <a:pt x="43186" y="1567"/>
                    </a:lnTo>
                    <a:lnTo>
                      <a:pt x="43728" y="1779"/>
                    </a:lnTo>
                    <a:lnTo>
                      <a:pt x="44269" y="1992"/>
                    </a:lnTo>
                    <a:lnTo>
                      <a:pt x="44810" y="2262"/>
                    </a:lnTo>
                    <a:lnTo>
                      <a:pt x="45313" y="2552"/>
                    </a:lnTo>
                    <a:lnTo>
                      <a:pt x="45816" y="2881"/>
                    </a:lnTo>
                    <a:lnTo>
                      <a:pt x="46395" y="3268"/>
                    </a:lnTo>
                    <a:lnTo>
                      <a:pt x="46724" y="3519"/>
                    </a:lnTo>
                    <a:lnTo>
                      <a:pt x="47072" y="3790"/>
                    </a:lnTo>
                    <a:lnTo>
                      <a:pt x="47227" y="3925"/>
                    </a:lnTo>
                    <a:lnTo>
                      <a:pt x="47362" y="4080"/>
                    </a:lnTo>
                    <a:lnTo>
                      <a:pt x="47497" y="4234"/>
                    </a:lnTo>
                    <a:lnTo>
                      <a:pt x="47594" y="4389"/>
                    </a:lnTo>
                    <a:lnTo>
                      <a:pt x="47671" y="4544"/>
                    </a:lnTo>
                    <a:lnTo>
                      <a:pt x="47729" y="4679"/>
                    </a:lnTo>
                    <a:lnTo>
                      <a:pt x="47729" y="4834"/>
                    </a:lnTo>
                    <a:lnTo>
                      <a:pt x="47710" y="4988"/>
                    </a:lnTo>
                    <a:lnTo>
                      <a:pt x="47594" y="5259"/>
                    </a:lnTo>
                    <a:lnTo>
                      <a:pt x="47459" y="5529"/>
                    </a:lnTo>
                    <a:lnTo>
                      <a:pt x="47304" y="5742"/>
                    </a:lnTo>
                    <a:lnTo>
                      <a:pt x="47111" y="5955"/>
                    </a:lnTo>
                    <a:lnTo>
                      <a:pt x="46879" y="6129"/>
                    </a:lnTo>
                    <a:lnTo>
                      <a:pt x="46647" y="6283"/>
                    </a:lnTo>
                    <a:lnTo>
                      <a:pt x="46395" y="6438"/>
                    </a:lnTo>
                    <a:lnTo>
                      <a:pt x="46144" y="6554"/>
                    </a:lnTo>
                    <a:lnTo>
                      <a:pt x="45854" y="6670"/>
                    </a:lnTo>
                    <a:lnTo>
                      <a:pt x="45584" y="6767"/>
                    </a:lnTo>
                    <a:lnTo>
                      <a:pt x="45004" y="6941"/>
                    </a:lnTo>
                    <a:lnTo>
                      <a:pt x="43902" y="7211"/>
                    </a:lnTo>
                    <a:lnTo>
                      <a:pt x="42684" y="7540"/>
                    </a:lnTo>
                    <a:lnTo>
                      <a:pt x="41466" y="7830"/>
                    </a:lnTo>
                    <a:lnTo>
                      <a:pt x="40229" y="8101"/>
                    </a:lnTo>
                    <a:lnTo>
                      <a:pt x="38992" y="8332"/>
                    </a:lnTo>
                    <a:lnTo>
                      <a:pt x="37754" y="8564"/>
                    </a:lnTo>
                    <a:lnTo>
                      <a:pt x="36517" y="8758"/>
                    </a:lnTo>
                    <a:lnTo>
                      <a:pt x="35280" y="8932"/>
                    </a:lnTo>
                    <a:lnTo>
                      <a:pt x="34043" y="9086"/>
                    </a:lnTo>
                    <a:lnTo>
                      <a:pt x="32786" y="9222"/>
                    </a:lnTo>
                    <a:lnTo>
                      <a:pt x="31549" y="9338"/>
                    </a:lnTo>
                    <a:lnTo>
                      <a:pt x="30293" y="9454"/>
                    </a:lnTo>
                    <a:lnTo>
                      <a:pt x="29055" y="9531"/>
                    </a:lnTo>
                    <a:lnTo>
                      <a:pt x="27799" y="9589"/>
                    </a:lnTo>
                    <a:lnTo>
                      <a:pt x="26542" y="9647"/>
                    </a:lnTo>
                    <a:lnTo>
                      <a:pt x="25286" y="9666"/>
                    </a:lnTo>
                    <a:lnTo>
                      <a:pt x="24029" y="9686"/>
                    </a:lnTo>
                    <a:lnTo>
                      <a:pt x="22773" y="9705"/>
                    </a:lnTo>
                    <a:lnTo>
                      <a:pt x="21516" y="9686"/>
                    </a:lnTo>
                    <a:lnTo>
                      <a:pt x="19003" y="9647"/>
                    </a:lnTo>
                    <a:lnTo>
                      <a:pt x="16471" y="9570"/>
                    </a:lnTo>
                    <a:lnTo>
                      <a:pt x="13958" y="9434"/>
                    </a:lnTo>
                    <a:lnTo>
                      <a:pt x="11445" y="9299"/>
                    </a:lnTo>
                    <a:lnTo>
                      <a:pt x="8951" y="9125"/>
                    </a:lnTo>
                    <a:lnTo>
                      <a:pt x="3944" y="8758"/>
                    </a:lnTo>
                    <a:lnTo>
                      <a:pt x="3306" y="8719"/>
                    </a:lnTo>
                    <a:lnTo>
                      <a:pt x="2997" y="8680"/>
                    </a:lnTo>
                    <a:lnTo>
                      <a:pt x="2688" y="8642"/>
                    </a:lnTo>
                    <a:lnTo>
                      <a:pt x="2379" y="8564"/>
                    </a:lnTo>
                    <a:lnTo>
                      <a:pt x="2089" y="8468"/>
                    </a:lnTo>
                    <a:lnTo>
                      <a:pt x="1799" y="8352"/>
                    </a:lnTo>
                    <a:lnTo>
                      <a:pt x="1644" y="8255"/>
                    </a:lnTo>
                    <a:lnTo>
                      <a:pt x="1509" y="8159"/>
                    </a:lnTo>
                    <a:lnTo>
                      <a:pt x="1277" y="7965"/>
                    </a:lnTo>
                    <a:lnTo>
                      <a:pt x="1083" y="7772"/>
                    </a:lnTo>
                    <a:lnTo>
                      <a:pt x="929" y="7559"/>
                    </a:lnTo>
                    <a:lnTo>
                      <a:pt x="832" y="7327"/>
                    </a:lnTo>
                    <a:lnTo>
                      <a:pt x="793" y="7095"/>
                    </a:lnTo>
                    <a:lnTo>
                      <a:pt x="774" y="6844"/>
                    </a:lnTo>
                    <a:lnTo>
                      <a:pt x="774" y="6573"/>
                    </a:lnTo>
                    <a:lnTo>
                      <a:pt x="832" y="6264"/>
                    </a:lnTo>
                    <a:lnTo>
                      <a:pt x="871" y="6109"/>
                    </a:lnTo>
                    <a:lnTo>
                      <a:pt x="929" y="5955"/>
                    </a:lnTo>
                    <a:lnTo>
                      <a:pt x="987" y="5800"/>
                    </a:lnTo>
                    <a:lnTo>
                      <a:pt x="1083" y="5684"/>
                    </a:lnTo>
                    <a:lnTo>
                      <a:pt x="1161" y="5549"/>
                    </a:lnTo>
                    <a:lnTo>
                      <a:pt x="1277" y="5452"/>
                    </a:lnTo>
                    <a:lnTo>
                      <a:pt x="1509" y="5239"/>
                    </a:lnTo>
                    <a:lnTo>
                      <a:pt x="1760" y="5066"/>
                    </a:lnTo>
                    <a:lnTo>
                      <a:pt x="2031" y="4911"/>
                    </a:lnTo>
                    <a:lnTo>
                      <a:pt x="2611" y="4621"/>
                    </a:lnTo>
                    <a:lnTo>
                      <a:pt x="3248" y="4312"/>
                    </a:lnTo>
                    <a:lnTo>
                      <a:pt x="3867" y="4022"/>
                    </a:lnTo>
                    <a:lnTo>
                      <a:pt x="4524" y="3751"/>
                    </a:lnTo>
                    <a:lnTo>
                      <a:pt x="5162" y="3500"/>
                    </a:lnTo>
                    <a:lnTo>
                      <a:pt x="5800" y="3268"/>
                    </a:lnTo>
                    <a:lnTo>
                      <a:pt x="6419" y="3074"/>
                    </a:lnTo>
                    <a:lnTo>
                      <a:pt x="7057" y="2881"/>
                    </a:lnTo>
                    <a:lnTo>
                      <a:pt x="7695" y="2707"/>
                    </a:lnTo>
                    <a:lnTo>
                      <a:pt x="8333" y="2533"/>
                    </a:lnTo>
                    <a:lnTo>
                      <a:pt x="8970" y="2378"/>
                    </a:lnTo>
                    <a:lnTo>
                      <a:pt x="10266" y="2108"/>
                    </a:lnTo>
                    <a:lnTo>
                      <a:pt x="11561" y="1876"/>
                    </a:lnTo>
                    <a:lnTo>
                      <a:pt x="12856" y="1683"/>
                    </a:lnTo>
                    <a:lnTo>
                      <a:pt x="14171" y="1509"/>
                    </a:lnTo>
                    <a:lnTo>
                      <a:pt x="15485" y="1335"/>
                    </a:lnTo>
                    <a:lnTo>
                      <a:pt x="15562" y="1335"/>
                    </a:lnTo>
                    <a:lnTo>
                      <a:pt x="15620" y="1296"/>
                    </a:lnTo>
                    <a:lnTo>
                      <a:pt x="15678" y="1257"/>
                    </a:lnTo>
                    <a:lnTo>
                      <a:pt x="15736" y="1199"/>
                    </a:lnTo>
                    <a:lnTo>
                      <a:pt x="15775" y="1141"/>
                    </a:lnTo>
                    <a:lnTo>
                      <a:pt x="15794" y="1083"/>
                    </a:lnTo>
                    <a:lnTo>
                      <a:pt x="15814" y="967"/>
                    </a:lnTo>
                    <a:lnTo>
                      <a:pt x="15794" y="832"/>
                    </a:lnTo>
                    <a:lnTo>
                      <a:pt x="15775" y="774"/>
                    </a:lnTo>
                    <a:lnTo>
                      <a:pt x="15736" y="735"/>
                    </a:lnTo>
                    <a:lnTo>
                      <a:pt x="15678" y="697"/>
                    </a:lnTo>
                    <a:lnTo>
                      <a:pt x="15620" y="658"/>
                    </a:lnTo>
                    <a:lnTo>
                      <a:pt x="15562" y="639"/>
                    </a:lnTo>
                    <a:lnTo>
                      <a:pt x="15485" y="658"/>
                    </a:lnTo>
                    <a:lnTo>
                      <a:pt x="14209" y="793"/>
                    </a:lnTo>
                    <a:lnTo>
                      <a:pt x="12933" y="967"/>
                    </a:lnTo>
                    <a:lnTo>
                      <a:pt x="11657" y="1161"/>
                    </a:lnTo>
                    <a:lnTo>
                      <a:pt x="10401" y="1373"/>
                    </a:lnTo>
                    <a:lnTo>
                      <a:pt x="9144" y="1625"/>
                    </a:lnTo>
                    <a:lnTo>
                      <a:pt x="8507" y="1779"/>
                    </a:lnTo>
                    <a:lnTo>
                      <a:pt x="7888" y="1934"/>
                    </a:lnTo>
                    <a:lnTo>
                      <a:pt x="7269" y="2089"/>
                    </a:lnTo>
                    <a:lnTo>
                      <a:pt x="6651" y="2262"/>
                    </a:lnTo>
                    <a:lnTo>
                      <a:pt x="6051" y="2456"/>
                    </a:lnTo>
                    <a:lnTo>
                      <a:pt x="5433" y="2668"/>
                    </a:lnTo>
                    <a:lnTo>
                      <a:pt x="4853" y="2862"/>
                    </a:lnTo>
                    <a:lnTo>
                      <a:pt x="4292" y="3094"/>
                    </a:lnTo>
                    <a:lnTo>
                      <a:pt x="3712" y="3326"/>
                    </a:lnTo>
                    <a:lnTo>
                      <a:pt x="3152" y="3577"/>
                    </a:lnTo>
                    <a:lnTo>
                      <a:pt x="2611" y="3828"/>
                    </a:lnTo>
                    <a:lnTo>
                      <a:pt x="2050" y="4118"/>
                    </a:lnTo>
                    <a:lnTo>
                      <a:pt x="1528" y="4408"/>
                    </a:lnTo>
                    <a:lnTo>
                      <a:pt x="987" y="4737"/>
                    </a:lnTo>
                    <a:lnTo>
                      <a:pt x="851" y="4834"/>
                    </a:lnTo>
                    <a:lnTo>
                      <a:pt x="716" y="4969"/>
                    </a:lnTo>
                    <a:lnTo>
                      <a:pt x="581" y="5124"/>
                    </a:lnTo>
                    <a:lnTo>
                      <a:pt x="465" y="5297"/>
                    </a:lnTo>
                    <a:lnTo>
                      <a:pt x="349" y="5491"/>
                    </a:lnTo>
                    <a:lnTo>
                      <a:pt x="252" y="5684"/>
                    </a:lnTo>
                    <a:lnTo>
                      <a:pt x="175" y="5897"/>
                    </a:lnTo>
                    <a:lnTo>
                      <a:pt x="117" y="6109"/>
                    </a:lnTo>
                    <a:lnTo>
                      <a:pt x="59" y="6322"/>
                    </a:lnTo>
                    <a:lnTo>
                      <a:pt x="20" y="6554"/>
                    </a:lnTo>
                    <a:lnTo>
                      <a:pt x="1" y="6767"/>
                    </a:lnTo>
                    <a:lnTo>
                      <a:pt x="20" y="6979"/>
                    </a:lnTo>
                    <a:lnTo>
                      <a:pt x="39" y="7192"/>
                    </a:lnTo>
                    <a:lnTo>
                      <a:pt x="78" y="7385"/>
                    </a:lnTo>
                    <a:lnTo>
                      <a:pt x="136" y="7579"/>
                    </a:lnTo>
                    <a:lnTo>
                      <a:pt x="213" y="7733"/>
                    </a:lnTo>
                    <a:lnTo>
                      <a:pt x="349" y="7965"/>
                    </a:lnTo>
                    <a:lnTo>
                      <a:pt x="503" y="8178"/>
                    </a:lnTo>
                    <a:lnTo>
                      <a:pt x="677" y="8352"/>
                    </a:lnTo>
                    <a:lnTo>
                      <a:pt x="851" y="8526"/>
                    </a:lnTo>
                    <a:lnTo>
                      <a:pt x="1045" y="8680"/>
                    </a:lnTo>
                    <a:lnTo>
                      <a:pt x="1238" y="8796"/>
                    </a:lnTo>
                    <a:lnTo>
                      <a:pt x="1451" y="8912"/>
                    </a:lnTo>
                    <a:lnTo>
                      <a:pt x="1663" y="9009"/>
                    </a:lnTo>
                    <a:lnTo>
                      <a:pt x="1876" y="9106"/>
                    </a:lnTo>
                    <a:lnTo>
                      <a:pt x="2108" y="9183"/>
                    </a:lnTo>
                    <a:lnTo>
                      <a:pt x="2340" y="9241"/>
                    </a:lnTo>
                    <a:lnTo>
                      <a:pt x="2572" y="9299"/>
                    </a:lnTo>
                    <a:lnTo>
                      <a:pt x="3055" y="9376"/>
                    </a:lnTo>
                    <a:lnTo>
                      <a:pt x="3558" y="9415"/>
                    </a:lnTo>
                    <a:lnTo>
                      <a:pt x="6341" y="9628"/>
                    </a:lnTo>
                    <a:lnTo>
                      <a:pt x="9106" y="9821"/>
                    </a:lnTo>
                    <a:lnTo>
                      <a:pt x="11909" y="10014"/>
                    </a:lnTo>
                    <a:lnTo>
                      <a:pt x="14731" y="10169"/>
                    </a:lnTo>
                    <a:lnTo>
                      <a:pt x="17553" y="10285"/>
                    </a:lnTo>
                    <a:lnTo>
                      <a:pt x="18965" y="10324"/>
                    </a:lnTo>
                    <a:lnTo>
                      <a:pt x="20376" y="10362"/>
                    </a:lnTo>
                    <a:lnTo>
                      <a:pt x="21748" y="10382"/>
                    </a:lnTo>
                    <a:lnTo>
                      <a:pt x="23140" y="10382"/>
                    </a:lnTo>
                    <a:lnTo>
                      <a:pt x="24513" y="10362"/>
                    </a:lnTo>
                    <a:lnTo>
                      <a:pt x="25904" y="10343"/>
                    </a:lnTo>
                    <a:lnTo>
                      <a:pt x="27277" y="10285"/>
                    </a:lnTo>
                    <a:lnTo>
                      <a:pt x="28669" y="10227"/>
                    </a:lnTo>
                    <a:lnTo>
                      <a:pt x="30041" y="10150"/>
                    </a:lnTo>
                    <a:lnTo>
                      <a:pt x="31433" y="10034"/>
                    </a:lnTo>
                    <a:lnTo>
                      <a:pt x="32806" y="9918"/>
                    </a:lnTo>
                    <a:lnTo>
                      <a:pt x="34178" y="9763"/>
                    </a:lnTo>
                    <a:lnTo>
                      <a:pt x="35551" y="9589"/>
                    </a:lnTo>
                    <a:lnTo>
                      <a:pt x="36923" y="9396"/>
                    </a:lnTo>
                    <a:lnTo>
                      <a:pt x="38276" y="9164"/>
                    </a:lnTo>
                    <a:lnTo>
                      <a:pt x="39649" y="8912"/>
                    </a:lnTo>
                    <a:lnTo>
                      <a:pt x="41002" y="8642"/>
                    </a:lnTo>
                    <a:lnTo>
                      <a:pt x="42336" y="8332"/>
                    </a:lnTo>
                    <a:lnTo>
                      <a:pt x="43592" y="8023"/>
                    </a:lnTo>
                    <a:lnTo>
                      <a:pt x="44830" y="7675"/>
                    </a:lnTo>
                    <a:lnTo>
                      <a:pt x="45448" y="7521"/>
                    </a:lnTo>
                    <a:lnTo>
                      <a:pt x="46067" y="7327"/>
                    </a:lnTo>
                    <a:lnTo>
                      <a:pt x="46376" y="7231"/>
                    </a:lnTo>
                    <a:lnTo>
                      <a:pt x="46666" y="7095"/>
                    </a:lnTo>
                    <a:lnTo>
                      <a:pt x="46937" y="6941"/>
                    </a:lnTo>
                    <a:lnTo>
                      <a:pt x="47207" y="6767"/>
                    </a:lnTo>
                    <a:lnTo>
                      <a:pt x="47459" y="6535"/>
                    </a:lnTo>
                    <a:lnTo>
                      <a:pt x="47729" y="6264"/>
                    </a:lnTo>
                    <a:lnTo>
                      <a:pt x="47981" y="5955"/>
                    </a:lnTo>
                    <a:lnTo>
                      <a:pt x="48097" y="5781"/>
                    </a:lnTo>
                    <a:lnTo>
                      <a:pt x="48213" y="5607"/>
                    </a:lnTo>
                    <a:lnTo>
                      <a:pt x="48309" y="5413"/>
                    </a:lnTo>
                    <a:lnTo>
                      <a:pt x="48387" y="5239"/>
                    </a:lnTo>
                    <a:lnTo>
                      <a:pt x="48425" y="5046"/>
                    </a:lnTo>
                    <a:lnTo>
                      <a:pt x="48464" y="4872"/>
                    </a:lnTo>
                    <a:lnTo>
                      <a:pt x="48483" y="4679"/>
                    </a:lnTo>
                    <a:lnTo>
                      <a:pt x="48464" y="4505"/>
                    </a:lnTo>
                    <a:lnTo>
                      <a:pt x="48406" y="4312"/>
                    </a:lnTo>
                    <a:lnTo>
                      <a:pt x="48329" y="4157"/>
                    </a:lnTo>
                    <a:lnTo>
                      <a:pt x="48213" y="4002"/>
                    </a:lnTo>
                    <a:lnTo>
                      <a:pt x="48097" y="3848"/>
                    </a:lnTo>
                    <a:lnTo>
                      <a:pt x="47961" y="3712"/>
                    </a:lnTo>
                    <a:lnTo>
                      <a:pt x="47807" y="3577"/>
                    </a:lnTo>
                    <a:lnTo>
                      <a:pt x="47497" y="3326"/>
                    </a:lnTo>
                    <a:lnTo>
                      <a:pt x="47207" y="3074"/>
                    </a:lnTo>
                    <a:lnTo>
                      <a:pt x="46647" y="2630"/>
                    </a:lnTo>
                    <a:lnTo>
                      <a:pt x="46067" y="2204"/>
                    </a:lnTo>
                    <a:lnTo>
                      <a:pt x="45506" y="1857"/>
                    </a:lnTo>
                    <a:lnTo>
                      <a:pt x="44926" y="1547"/>
                    </a:lnTo>
                    <a:lnTo>
                      <a:pt x="44327" y="1257"/>
                    </a:lnTo>
                    <a:lnTo>
                      <a:pt x="43728" y="1006"/>
                    </a:lnTo>
                    <a:lnTo>
                      <a:pt x="43341" y="890"/>
                    </a:lnTo>
                    <a:lnTo>
                      <a:pt x="42955" y="774"/>
                    </a:lnTo>
                    <a:lnTo>
                      <a:pt x="42568" y="658"/>
                    </a:lnTo>
                    <a:lnTo>
                      <a:pt x="42162" y="581"/>
                    </a:lnTo>
                    <a:lnTo>
                      <a:pt x="41369" y="426"/>
                    </a:lnTo>
                    <a:lnTo>
                      <a:pt x="40557" y="310"/>
                    </a:lnTo>
                    <a:lnTo>
                      <a:pt x="39746" y="252"/>
                    </a:lnTo>
                    <a:lnTo>
                      <a:pt x="38934" y="194"/>
                    </a:lnTo>
                    <a:lnTo>
                      <a:pt x="38122" y="175"/>
                    </a:lnTo>
                    <a:lnTo>
                      <a:pt x="37329" y="155"/>
                    </a:lnTo>
                    <a:lnTo>
                      <a:pt x="34835" y="136"/>
                    </a:lnTo>
                    <a:lnTo>
                      <a:pt x="32361" y="117"/>
                    </a:lnTo>
                    <a:lnTo>
                      <a:pt x="29887" y="78"/>
                    </a:lnTo>
                    <a:lnTo>
                      <a:pt x="28650" y="59"/>
                    </a:lnTo>
                    <a:lnTo>
                      <a:pt x="274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0"/>
              <p:cNvSpPr/>
              <p:nvPr/>
            </p:nvSpPr>
            <p:spPr>
              <a:xfrm>
                <a:off x="4656275" y="-3432300"/>
                <a:ext cx="164825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6593" h="968" extrusionOk="0">
                    <a:moveTo>
                      <a:pt x="5510" y="1"/>
                    </a:moveTo>
                    <a:lnTo>
                      <a:pt x="4775" y="20"/>
                    </a:lnTo>
                    <a:lnTo>
                      <a:pt x="3287" y="97"/>
                    </a:lnTo>
                    <a:lnTo>
                      <a:pt x="1798" y="175"/>
                    </a:lnTo>
                    <a:lnTo>
                      <a:pt x="329" y="271"/>
                    </a:lnTo>
                    <a:lnTo>
                      <a:pt x="252" y="291"/>
                    </a:lnTo>
                    <a:lnTo>
                      <a:pt x="174" y="310"/>
                    </a:lnTo>
                    <a:lnTo>
                      <a:pt x="116" y="349"/>
                    </a:lnTo>
                    <a:lnTo>
                      <a:pt x="78" y="407"/>
                    </a:lnTo>
                    <a:lnTo>
                      <a:pt x="39" y="465"/>
                    </a:lnTo>
                    <a:lnTo>
                      <a:pt x="20" y="523"/>
                    </a:lnTo>
                    <a:lnTo>
                      <a:pt x="0" y="658"/>
                    </a:lnTo>
                    <a:lnTo>
                      <a:pt x="20" y="774"/>
                    </a:lnTo>
                    <a:lnTo>
                      <a:pt x="39" y="832"/>
                    </a:lnTo>
                    <a:lnTo>
                      <a:pt x="78" y="890"/>
                    </a:lnTo>
                    <a:lnTo>
                      <a:pt x="116" y="929"/>
                    </a:lnTo>
                    <a:lnTo>
                      <a:pt x="174" y="948"/>
                    </a:lnTo>
                    <a:lnTo>
                      <a:pt x="252" y="967"/>
                    </a:lnTo>
                    <a:lnTo>
                      <a:pt x="329" y="967"/>
                    </a:lnTo>
                    <a:lnTo>
                      <a:pt x="1798" y="871"/>
                    </a:lnTo>
                    <a:lnTo>
                      <a:pt x="3287" y="774"/>
                    </a:lnTo>
                    <a:lnTo>
                      <a:pt x="4775" y="716"/>
                    </a:lnTo>
                    <a:lnTo>
                      <a:pt x="5510" y="697"/>
                    </a:lnTo>
                    <a:lnTo>
                      <a:pt x="6244" y="697"/>
                    </a:lnTo>
                    <a:lnTo>
                      <a:pt x="6322" y="677"/>
                    </a:lnTo>
                    <a:lnTo>
                      <a:pt x="6399" y="658"/>
                    </a:lnTo>
                    <a:lnTo>
                      <a:pt x="6457" y="639"/>
                    </a:lnTo>
                    <a:lnTo>
                      <a:pt x="6496" y="581"/>
                    </a:lnTo>
                    <a:lnTo>
                      <a:pt x="6534" y="542"/>
                    </a:lnTo>
                    <a:lnTo>
                      <a:pt x="6554" y="484"/>
                    </a:lnTo>
                    <a:lnTo>
                      <a:pt x="6592" y="349"/>
                    </a:lnTo>
                    <a:lnTo>
                      <a:pt x="6554" y="213"/>
                    </a:lnTo>
                    <a:lnTo>
                      <a:pt x="6534" y="155"/>
                    </a:lnTo>
                    <a:lnTo>
                      <a:pt x="6496" y="117"/>
                    </a:lnTo>
                    <a:lnTo>
                      <a:pt x="6457" y="59"/>
                    </a:lnTo>
                    <a:lnTo>
                      <a:pt x="6399" y="39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0"/>
              <p:cNvSpPr/>
              <p:nvPr/>
            </p:nvSpPr>
            <p:spPr>
              <a:xfrm>
                <a:off x="4128525" y="-3313900"/>
                <a:ext cx="12082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48329" h="9184" extrusionOk="0">
                    <a:moveTo>
                      <a:pt x="47710" y="1"/>
                    </a:moveTo>
                    <a:lnTo>
                      <a:pt x="47594" y="59"/>
                    </a:lnTo>
                    <a:lnTo>
                      <a:pt x="47555" y="98"/>
                    </a:lnTo>
                    <a:lnTo>
                      <a:pt x="47497" y="156"/>
                    </a:lnTo>
                    <a:lnTo>
                      <a:pt x="47478" y="214"/>
                    </a:lnTo>
                    <a:lnTo>
                      <a:pt x="47459" y="272"/>
                    </a:lnTo>
                    <a:lnTo>
                      <a:pt x="47459" y="349"/>
                    </a:lnTo>
                    <a:lnTo>
                      <a:pt x="47459" y="426"/>
                    </a:lnTo>
                    <a:lnTo>
                      <a:pt x="47536" y="716"/>
                    </a:lnTo>
                    <a:lnTo>
                      <a:pt x="47575" y="1025"/>
                    </a:lnTo>
                    <a:lnTo>
                      <a:pt x="47613" y="1335"/>
                    </a:lnTo>
                    <a:lnTo>
                      <a:pt x="47633" y="1663"/>
                    </a:lnTo>
                    <a:lnTo>
                      <a:pt x="47633" y="2282"/>
                    </a:lnTo>
                    <a:lnTo>
                      <a:pt x="47613" y="2901"/>
                    </a:lnTo>
                    <a:lnTo>
                      <a:pt x="47575" y="3403"/>
                    </a:lnTo>
                    <a:lnTo>
                      <a:pt x="47536" y="3906"/>
                    </a:lnTo>
                    <a:lnTo>
                      <a:pt x="47497" y="4157"/>
                    </a:lnTo>
                    <a:lnTo>
                      <a:pt x="47439" y="4389"/>
                    </a:lnTo>
                    <a:lnTo>
                      <a:pt x="47362" y="4621"/>
                    </a:lnTo>
                    <a:lnTo>
                      <a:pt x="47246" y="4853"/>
                    </a:lnTo>
                    <a:lnTo>
                      <a:pt x="47149" y="5027"/>
                    </a:lnTo>
                    <a:lnTo>
                      <a:pt x="47014" y="5201"/>
                    </a:lnTo>
                    <a:lnTo>
                      <a:pt x="46879" y="5375"/>
                    </a:lnTo>
                    <a:lnTo>
                      <a:pt x="46724" y="5510"/>
                    </a:lnTo>
                    <a:lnTo>
                      <a:pt x="46550" y="5665"/>
                    </a:lnTo>
                    <a:lnTo>
                      <a:pt x="46376" y="5781"/>
                    </a:lnTo>
                    <a:lnTo>
                      <a:pt x="46009" y="6013"/>
                    </a:lnTo>
                    <a:lnTo>
                      <a:pt x="45622" y="6226"/>
                    </a:lnTo>
                    <a:lnTo>
                      <a:pt x="45216" y="6400"/>
                    </a:lnTo>
                    <a:lnTo>
                      <a:pt x="44810" y="6554"/>
                    </a:lnTo>
                    <a:lnTo>
                      <a:pt x="44404" y="6670"/>
                    </a:lnTo>
                    <a:lnTo>
                      <a:pt x="43921" y="6825"/>
                    </a:lnTo>
                    <a:lnTo>
                      <a:pt x="43418" y="6941"/>
                    </a:lnTo>
                    <a:lnTo>
                      <a:pt x="42916" y="7057"/>
                    </a:lnTo>
                    <a:lnTo>
                      <a:pt x="42413" y="7153"/>
                    </a:lnTo>
                    <a:lnTo>
                      <a:pt x="41911" y="7250"/>
                    </a:lnTo>
                    <a:lnTo>
                      <a:pt x="41408" y="7327"/>
                    </a:lnTo>
                    <a:lnTo>
                      <a:pt x="40383" y="7443"/>
                    </a:lnTo>
                    <a:lnTo>
                      <a:pt x="39340" y="7540"/>
                    </a:lnTo>
                    <a:lnTo>
                      <a:pt x="38315" y="7598"/>
                    </a:lnTo>
                    <a:lnTo>
                      <a:pt x="36266" y="7695"/>
                    </a:lnTo>
                    <a:lnTo>
                      <a:pt x="29848" y="7946"/>
                    </a:lnTo>
                    <a:lnTo>
                      <a:pt x="26639" y="8043"/>
                    </a:lnTo>
                    <a:lnTo>
                      <a:pt x="23449" y="8139"/>
                    </a:lnTo>
                    <a:lnTo>
                      <a:pt x="21748" y="8197"/>
                    </a:lnTo>
                    <a:lnTo>
                      <a:pt x="20066" y="8275"/>
                    </a:lnTo>
                    <a:lnTo>
                      <a:pt x="16703" y="8410"/>
                    </a:lnTo>
                    <a:lnTo>
                      <a:pt x="15021" y="8468"/>
                    </a:lnTo>
                    <a:lnTo>
                      <a:pt x="13339" y="8487"/>
                    </a:lnTo>
                    <a:lnTo>
                      <a:pt x="11657" y="8487"/>
                    </a:lnTo>
                    <a:lnTo>
                      <a:pt x="10807" y="8468"/>
                    </a:lnTo>
                    <a:lnTo>
                      <a:pt x="9976" y="8449"/>
                    </a:lnTo>
                    <a:lnTo>
                      <a:pt x="9048" y="8410"/>
                    </a:lnTo>
                    <a:lnTo>
                      <a:pt x="8120" y="8333"/>
                    </a:lnTo>
                    <a:lnTo>
                      <a:pt x="7192" y="8255"/>
                    </a:lnTo>
                    <a:lnTo>
                      <a:pt x="6264" y="8159"/>
                    </a:lnTo>
                    <a:lnTo>
                      <a:pt x="5336" y="8043"/>
                    </a:lnTo>
                    <a:lnTo>
                      <a:pt x="4408" y="7869"/>
                    </a:lnTo>
                    <a:lnTo>
                      <a:pt x="3500" y="7675"/>
                    </a:lnTo>
                    <a:lnTo>
                      <a:pt x="2591" y="7443"/>
                    </a:lnTo>
                    <a:lnTo>
                      <a:pt x="2417" y="7385"/>
                    </a:lnTo>
                    <a:lnTo>
                      <a:pt x="2243" y="7327"/>
                    </a:lnTo>
                    <a:lnTo>
                      <a:pt x="2069" y="7231"/>
                    </a:lnTo>
                    <a:lnTo>
                      <a:pt x="1915" y="7153"/>
                    </a:lnTo>
                    <a:lnTo>
                      <a:pt x="1779" y="7057"/>
                    </a:lnTo>
                    <a:lnTo>
                      <a:pt x="1644" y="6941"/>
                    </a:lnTo>
                    <a:lnTo>
                      <a:pt x="1528" y="6825"/>
                    </a:lnTo>
                    <a:lnTo>
                      <a:pt x="1431" y="6689"/>
                    </a:lnTo>
                    <a:lnTo>
                      <a:pt x="1335" y="6573"/>
                    </a:lnTo>
                    <a:lnTo>
                      <a:pt x="1238" y="6419"/>
                    </a:lnTo>
                    <a:lnTo>
                      <a:pt x="1083" y="6129"/>
                    </a:lnTo>
                    <a:lnTo>
                      <a:pt x="967" y="5820"/>
                    </a:lnTo>
                    <a:lnTo>
                      <a:pt x="871" y="5472"/>
                    </a:lnTo>
                    <a:lnTo>
                      <a:pt x="793" y="5124"/>
                    </a:lnTo>
                    <a:lnTo>
                      <a:pt x="755" y="4776"/>
                    </a:lnTo>
                    <a:lnTo>
                      <a:pt x="716" y="4408"/>
                    </a:lnTo>
                    <a:lnTo>
                      <a:pt x="697" y="4041"/>
                    </a:lnTo>
                    <a:lnTo>
                      <a:pt x="697" y="3326"/>
                    </a:lnTo>
                    <a:lnTo>
                      <a:pt x="697" y="2649"/>
                    </a:lnTo>
                    <a:lnTo>
                      <a:pt x="697" y="2572"/>
                    </a:lnTo>
                    <a:lnTo>
                      <a:pt x="658" y="2495"/>
                    </a:lnTo>
                    <a:lnTo>
                      <a:pt x="639" y="2437"/>
                    </a:lnTo>
                    <a:lnTo>
                      <a:pt x="581" y="2398"/>
                    </a:lnTo>
                    <a:lnTo>
                      <a:pt x="542" y="2359"/>
                    </a:lnTo>
                    <a:lnTo>
                      <a:pt x="484" y="2321"/>
                    </a:lnTo>
                    <a:lnTo>
                      <a:pt x="349" y="2301"/>
                    </a:lnTo>
                    <a:lnTo>
                      <a:pt x="213" y="2321"/>
                    </a:lnTo>
                    <a:lnTo>
                      <a:pt x="155" y="2359"/>
                    </a:lnTo>
                    <a:lnTo>
                      <a:pt x="117" y="2398"/>
                    </a:lnTo>
                    <a:lnTo>
                      <a:pt x="59" y="2437"/>
                    </a:lnTo>
                    <a:lnTo>
                      <a:pt x="39" y="2495"/>
                    </a:lnTo>
                    <a:lnTo>
                      <a:pt x="1" y="2572"/>
                    </a:lnTo>
                    <a:lnTo>
                      <a:pt x="1" y="2649"/>
                    </a:lnTo>
                    <a:lnTo>
                      <a:pt x="1" y="3828"/>
                    </a:lnTo>
                    <a:lnTo>
                      <a:pt x="20" y="4447"/>
                    </a:lnTo>
                    <a:lnTo>
                      <a:pt x="78" y="5066"/>
                    </a:lnTo>
                    <a:lnTo>
                      <a:pt x="117" y="5375"/>
                    </a:lnTo>
                    <a:lnTo>
                      <a:pt x="175" y="5665"/>
                    </a:lnTo>
                    <a:lnTo>
                      <a:pt x="252" y="5955"/>
                    </a:lnTo>
                    <a:lnTo>
                      <a:pt x="349" y="6245"/>
                    </a:lnTo>
                    <a:lnTo>
                      <a:pt x="465" y="6515"/>
                    </a:lnTo>
                    <a:lnTo>
                      <a:pt x="600" y="6786"/>
                    </a:lnTo>
                    <a:lnTo>
                      <a:pt x="774" y="7037"/>
                    </a:lnTo>
                    <a:lnTo>
                      <a:pt x="967" y="7269"/>
                    </a:lnTo>
                    <a:lnTo>
                      <a:pt x="1083" y="7385"/>
                    </a:lnTo>
                    <a:lnTo>
                      <a:pt x="1199" y="7501"/>
                    </a:lnTo>
                    <a:lnTo>
                      <a:pt x="1451" y="7695"/>
                    </a:lnTo>
                    <a:lnTo>
                      <a:pt x="1741" y="7869"/>
                    </a:lnTo>
                    <a:lnTo>
                      <a:pt x="2031" y="7985"/>
                    </a:lnTo>
                    <a:lnTo>
                      <a:pt x="2340" y="8101"/>
                    </a:lnTo>
                    <a:lnTo>
                      <a:pt x="2649" y="8178"/>
                    </a:lnTo>
                    <a:lnTo>
                      <a:pt x="3287" y="8333"/>
                    </a:lnTo>
                    <a:lnTo>
                      <a:pt x="4118" y="8507"/>
                    </a:lnTo>
                    <a:lnTo>
                      <a:pt x="4950" y="8642"/>
                    </a:lnTo>
                    <a:lnTo>
                      <a:pt x="5781" y="8777"/>
                    </a:lnTo>
                    <a:lnTo>
                      <a:pt x="6612" y="8874"/>
                    </a:lnTo>
                    <a:lnTo>
                      <a:pt x="7521" y="8971"/>
                    </a:lnTo>
                    <a:lnTo>
                      <a:pt x="8410" y="9048"/>
                    </a:lnTo>
                    <a:lnTo>
                      <a:pt x="9318" y="9106"/>
                    </a:lnTo>
                    <a:lnTo>
                      <a:pt x="10227" y="9145"/>
                    </a:lnTo>
                    <a:lnTo>
                      <a:pt x="11136" y="9164"/>
                    </a:lnTo>
                    <a:lnTo>
                      <a:pt x="12044" y="9183"/>
                    </a:lnTo>
                    <a:lnTo>
                      <a:pt x="13861" y="9164"/>
                    </a:lnTo>
                    <a:lnTo>
                      <a:pt x="15678" y="9125"/>
                    </a:lnTo>
                    <a:lnTo>
                      <a:pt x="17495" y="9048"/>
                    </a:lnTo>
                    <a:lnTo>
                      <a:pt x="21130" y="8913"/>
                    </a:lnTo>
                    <a:lnTo>
                      <a:pt x="23159" y="8835"/>
                    </a:lnTo>
                    <a:lnTo>
                      <a:pt x="25209" y="8797"/>
                    </a:lnTo>
                    <a:lnTo>
                      <a:pt x="29287" y="8700"/>
                    </a:lnTo>
                    <a:lnTo>
                      <a:pt x="30911" y="8642"/>
                    </a:lnTo>
                    <a:lnTo>
                      <a:pt x="32535" y="8565"/>
                    </a:lnTo>
                    <a:lnTo>
                      <a:pt x="35802" y="8410"/>
                    </a:lnTo>
                    <a:lnTo>
                      <a:pt x="37986" y="8313"/>
                    </a:lnTo>
                    <a:lnTo>
                      <a:pt x="39088" y="8236"/>
                    </a:lnTo>
                    <a:lnTo>
                      <a:pt x="40190" y="8159"/>
                    </a:lnTo>
                    <a:lnTo>
                      <a:pt x="41292" y="8043"/>
                    </a:lnTo>
                    <a:lnTo>
                      <a:pt x="41833" y="7965"/>
                    </a:lnTo>
                    <a:lnTo>
                      <a:pt x="42394" y="7869"/>
                    </a:lnTo>
                    <a:lnTo>
                      <a:pt x="42935" y="7772"/>
                    </a:lnTo>
                    <a:lnTo>
                      <a:pt x="43457" y="7656"/>
                    </a:lnTo>
                    <a:lnTo>
                      <a:pt x="43998" y="7521"/>
                    </a:lnTo>
                    <a:lnTo>
                      <a:pt x="44520" y="7366"/>
                    </a:lnTo>
                    <a:lnTo>
                      <a:pt x="44984" y="7211"/>
                    </a:lnTo>
                    <a:lnTo>
                      <a:pt x="45468" y="7037"/>
                    </a:lnTo>
                    <a:lnTo>
                      <a:pt x="45931" y="6844"/>
                    </a:lnTo>
                    <a:lnTo>
                      <a:pt x="46376" y="6593"/>
                    </a:lnTo>
                    <a:lnTo>
                      <a:pt x="46589" y="6477"/>
                    </a:lnTo>
                    <a:lnTo>
                      <a:pt x="46801" y="6322"/>
                    </a:lnTo>
                    <a:lnTo>
                      <a:pt x="47014" y="6187"/>
                    </a:lnTo>
                    <a:lnTo>
                      <a:pt x="47188" y="6013"/>
                    </a:lnTo>
                    <a:lnTo>
                      <a:pt x="47381" y="5839"/>
                    </a:lnTo>
                    <a:lnTo>
                      <a:pt x="47536" y="5665"/>
                    </a:lnTo>
                    <a:lnTo>
                      <a:pt x="47691" y="5452"/>
                    </a:lnTo>
                    <a:lnTo>
                      <a:pt x="47826" y="5240"/>
                    </a:lnTo>
                    <a:lnTo>
                      <a:pt x="47961" y="5008"/>
                    </a:lnTo>
                    <a:lnTo>
                      <a:pt x="48058" y="4737"/>
                    </a:lnTo>
                    <a:lnTo>
                      <a:pt x="48135" y="4486"/>
                    </a:lnTo>
                    <a:lnTo>
                      <a:pt x="48193" y="4196"/>
                    </a:lnTo>
                    <a:lnTo>
                      <a:pt x="48232" y="3925"/>
                    </a:lnTo>
                    <a:lnTo>
                      <a:pt x="48251" y="3654"/>
                    </a:lnTo>
                    <a:lnTo>
                      <a:pt x="48290" y="3094"/>
                    </a:lnTo>
                    <a:lnTo>
                      <a:pt x="48329" y="2379"/>
                    </a:lnTo>
                    <a:lnTo>
                      <a:pt x="48329" y="2031"/>
                    </a:lnTo>
                    <a:lnTo>
                      <a:pt x="48329" y="1663"/>
                    </a:lnTo>
                    <a:lnTo>
                      <a:pt x="48309" y="1296"/>
                    </a:lnTo>
                    <a:lnTo>
                      <a:pt x="48271" y="948"/>
                    </a:lnTo>
                    <a:lnTo>
                      <a:pt x="48213" y="581"/>
                    </a:lnTo>
                    <a:lnTo>
                      <a:pt x="48135" y="233"/>
                    </a:lnTo>
                    <a:lnTo>
                      <a:pt x="48116" y="156"/>
                    </a:lnTo>
                    <a:lnTo>
                      <a:pt x="48077" y="98"/>
                    </a:lnTo>
                    <a:lnTo>
                      <a:pt x="48019" y="59"/>
                    </a:lnTo>
                    <a:lnTo>
                      <a:pt x="47961" y="20"/>
                    </a:lnTo>
                    <a:lnTo>
                      <a:pt x="479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0"/>
              <p:cNvSpPr/>
              <p:nvPr/>
            </p:nvSpPr>
            <p:spPr>
              <a:xfrm>
                <a:off x="4232450" y="-3208050"/>
                <a:ext cx="21750" cy="68175"/>
              </a:xfrm>
              <a:custGeom>
                <a:avLst/>
                <a:gdLst/>
                <a:ahLst/>
                <a:cxnLst/>
                <a:rect l="l" t="t" r="r" b="b"/>
                <a:pathLst>
                  <a:path w="870" h="2727" extrusionOk="0">
                    <a:moveTo>
                      <a:pt x="348" y="0"/>
                    </a:moveTo>
                    <a:lnTo>
                      <a:pt x="290" y="20"/>
                    </a:lnTo>
                    <a:lnTo>
                      <a:pt x="213" y="39"/>
                    </a:lnTo>
                    <a:lnTo>
                      <a:pt x="155" y="58"/>
                    </a:lnTo>
                    <a:lnTo>
                      <a:pt x="116" y="116"/>
                    </a:lnTo>
                    <a:lnTo>
                      <a:pt x="77" y="155"/>
                    </a:lnTo>
                    <a:lnTo>
                      <a:pt x="39" y="213"/>
                    </a:lnTo>
                    <a:lnTo>
                      <a:pt x="19" y="271"/>
                    </a:lnTo>
                    <a:lnTo>
                      <a:pt x="0" y="348"/>
                    </a:lnTo>
                    <a:lnTo>
                      <a:pt x="19" y="890"/>
                    </a:lnTo>
                    <a:lnTo>
                      <a:pt x="77" y="1412"/>
                    </a:lnTo>
                    <a:lnTo>
                      <a:pt x="135" y="1953"/>
                    </a:lnTo>
                    <a:lnTo>
                      <a:pt x="213" y="2475"/>
                    </a:lnTo>
                    <a:lnTo>
                      <a:pt x="232" y="2533"/>
                    </a:lnTo>
                    <a:lnTo>
                      <a:pt x="251" y="2591"/>
                    </a:lnTo>
                    <a:lnTo>
                      <a:pt x="309" y="2649"/>
                    </a:lnTo>
                    <a:lnTo>
                      <a:pt x="367" y="2687"/>
                    </a:lnTo>
                    <a:lnTo>
                      <a:pt x="425" y="2707"/>
                    </a:lnTo>
                    <a:lnTo>
                      <a:pt x="503" y="2726"/>
                    </a:lnTo>
                    <a:lnTo>
                      <a:pt x="638" y="2726"/>
                    </a:lnTo>
                    <a:lnTo>
                      <a:pt x="696" y="2687"/>
                    </a:lnTo>
                    <a:lnTo>
                      <a:pt x="754" y="2649"/>
                    </a:lnTo>
                    <a:lnTo>
                      <a:pt x="812" y="2610"/>
                    </a:lnTo>
                    <a:lnTo>
                      <a:pt x="831" y="2552"/>
                    </a:lnTo>
                    <a:lnTo>
                      <a:pt x="870" y="2436"/>
                    </a:lnTo>
                    <a:lnTo>
                      <a:pt x="870" y="2301"/>
                    </a:lnTo>
                    <a:lnTo>
                      <a:pt x="831" y="2050"/>
                    </a:lnTo>
                    <a:lnTo>
                      <a:pt x="831" y="1934"/>
                    </a:lnTo>
                    <a:lnTo>
                      <a:pt x="812" y="1876"/>
                    </a:lnTo>
                    <a:lnTo>
                      <a:pt x="812" y="1856"/>
                    </a:lnTo>
                    <a:lnTo>
                      <a:pt x="754" y="1392"/>
                    </a:lnTo>
                    <a:lnTo>
                      <a:pt x="715" y="870"/>
                    </a:lnTo>
                    <a:lnTo>
                      <a:pt x="696" y="348"/>
                    </a:lnTo>
                    <a:lnTo>
                      <a:pt x="696" y="290"/>
                    </a:lnTo>
                    <a:lnTo>
                      <a:pt x="677" y="213"/>
                    </a:lnTo>
                    <a:lnTo>
                      <a:pt x="638" y="155"/>
                    </a:lnTo>
                    <a:lnTo>
                      <a:pt x="599" y="97"/>
                    </a:lnTo>
                    <a:lnTo>
                      <a:pt x="541" y="58"/>
                    </a:lnTo>
                    <a:lnTo>
                      <a:pt x="483" y="2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0"/>
              <p:cNvSpPr/>
              <p:nvPr/>
            </p:nvSpPr>
            <p:spPr>
              <a:xfrm>
                <a:off x="4375975" y="-3200800"/>
                <a:ext cx="21775" cy="79775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191" extrusionOk="0">
                    <a:moveTo>
                      <a:pt x="252" y="0"/>
                    </a:moveTo>
                    <a:lnTo>
                      <a:pt x="194" y="39"/>
                    </a:lnTo>
                    <a:lnTo>
                      <a:pt x="136" y="58"/>
                    </a:lnTo>
                    <a:lnTo>
                      <a:pt x="78" y="116"/>
                    </a:lnTo>
                    <a:lnTo>
                      <a:pt x="58" y="174"/>
                    </a:lnTo>
                    <a:lnTo>
                      <a:pt x="20" y="232"/>
                    </a:lnTo>
                    <a:lnTo>
                      <a:pt x="0" y="290"/>
                    </a:lnTo>
                    <a:lnTo>
                      <a:pt x="0" y="368"/>
                    </a:lnTo>
                    <a:lnTo>
                      <a:pt x="20" y="426"/>
                    </a:lnTo>
                    <a:lnTo>
                      <a:pt x="58" y="735"/>
                    </a:lnTo>
                    <a:lnTo>
                      <a:pt x="78" y="1025"/>
                    </a:lnTo>
                    <a:lnTo>
                      <a:pt x="97" y="1644"/>
                    </a:lnTo>
                    <a:lnTo>
                      <a:pt x="97" y="1953"/>
                    </a:lnTo>
                    <a:lnTo>
                      <a:pt x="116" y="2281"/>
                    </a:lnTo>
                    <a:lnTo>
                      <a:pt x="136" y="2610"/>
                    </a:lnTo>
                    <a:lnTo>
                      <a:pt x="194" y="2919"/>
                    </a:lnTo>
                    <a:lnTo>
                      <a:pt x="213" y="2997"/>
                    </a:lnTo>
                    <a:lnTo>
                      <a:pt x="252" y="3055"/>
                    </a:lnTo>
                    <a:lnTo>
                      <a:pt x="310" y="3093"/>
                    </a:lnTo>
                    <a:lnTo>
                      <a:pt x="368" y="3132"/>
                    </a:lnTo>
                    <a:lnTo>
                      <a:pt x="426" y="3171"/>
                    </a:lnTo>
                    <a:lnTo>
                      <a:pt x="484" y="3171"/>
                    </a:lnTo>
                    <a:lnTo>
                      <a:pt x="561" y="3190"/>
                    </a:lnTo>
                    <a:lnTo>
                      <a:pt x="619" y="3171"/>
                    </a:lnTo>
                    <a:lnTo>
                      <a:pt x="696" y="3151"/>
                    </a:lnTo>
                    <a:lnTo>
                      <a:pt x="754" y="3113"/>
                    </a:lnTo>
                    <a:lnTo>
                      <a:pt x="793" y="3055"/>
                    </a:lnTo>
                    <a:lnTo>
                      <a:pt x="832" y="2997"/>
                    </a:lnTo>
                    <a:lnTo>
                      <a:pt x="851" y="2939"/>
                    </a:lnTo>
                    <a:lnTo>
                      <a:pt x="870" y="2881"/>
                    </a:lnTo>
                    <a:lnTo>
                      <a:pt x="870" y="2803"/>
                    </a:lnTo>
                    <a:lnTo>
                      <a:pt x="870" y="2745"/>
                    </a:lnTo>
                    <a:lnTo>
                      <a:pt x="812" y="2436"/>
                    </a:lnTo>
                    <a:lnTo>
                      <a:pt x="793" y="2146"/>
                    </a:lnTo>
                    <a:lnTo>
                      <a:pt x="793" y="1547"/>
                    </a:lnTo>
                    <a:lnTo>
                      <a:pt x="793" y="1218"/>
                    </a:lnTo>
                    <a:lnTo>
                      <a:pt x="774" y="890"/>
                    </a:lnTo>
                    <a:lnTo>
                      <a:pt x="735" y="561"/>
                    </a:lnTo>
                    <a:lnTo>
                      <a:pt x="677" y="252"/>
                    </a:lnTo>
                    <a:lnTo>
                      <a:pt x="658" y="174"/>
                    </a:lnTo>
                    <a:lnTo>
                      <a:pt x="619" y="116"/>
                    </a:lnTo>
                    <a:lnTo>
                      <a:pt x="580" y="78"/>
                    </a:lnTo>
                    <a:lnTo>
                      <a:pt x="522" y="39"/>
                    </a:lnTo>
                    <a:lnTo>
                      <a:pt x="464" y="2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0"/>
              <p:cNvSpPr/>
              <p:nvPr/>
            </p:nvSpPr>
            <p:spPr>
              <a:xfrm>
                <a:off x="4484700" y="-3189700"/>
                <a:ext cx="19850" cy="49825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993" extrusionOk="0">
                    <a:moveTo>
                      <a:pt x="349" y="1"/>
                    </a:moveTo>
                    <a:lnTo>
                      <a:pt x="271" y="20"/>
                    </a:lnTo>
                    <a:lnTo>
                      <a:pt x="213" y="40"/>
                    </a:lnTo>
                    <a:lnTo>
                      <a:pt x="155" y="78"/>
                    </a:lnTo>
                    <a:lnTo>
                      <a:pt x="97" y="117"/>
                    </a:lnTo>
                    <a:lnTo>
                      <a:pt x="59" y="156"/>
                    </a:lnTo>
                    <a:lnTo>
                      <a:pt x="20" y="214"/>
                    </a:lnTo>
                    <a:lnTo>
                      <a:pt x="1" y="291"/>
                    </a:lnTo>
                    <a:lnTo>
                      <a:pt x="1" y="349"/>
                    </a:lnTo>
                    <a:lnTo>
                      <a:pt x="1" y="697"/>
                    </a:lnTo>
                    <a:lnTo>
                      <a:pt x="20" y="1045"/>
                    </a:lnTo>
                    <a:lnTo>
                      <a:pt x="40" y="1393"/>
                    </a:lnTo>
                    <a:lnTo>
                      <a:pt x="97" y="1741"/>
                    </a:lnTo>
                    <a:lnTo>
                      <a:pt x="136" y="1799"/>
                    </a:lnTo>
                    <a:lnTo>
                      <a:pt x="155" y="1857"/>
                    </a:lnTo>
                    <a:lnTo>
                      <a:pt x="213" y="1915"/>
                    </a:lnTo>
                    <a:lnTo>
                      <a:pt x="271" y="1953"/>
                    </a:lnTo>
                    <a:lnTo>
                      <a:pt x="329" y="1973"/>
                    </a:lnTo>
                    <a:lnTo>
                      <a:pt x="387" y="1992"/>
                    </a:lnTo>
                    <a:lnTo>
                      <a:pt x="523" y="1992"/>
                    </a:lnTo>
                    <a:lnTo>
                      <a:pt x="600" y="1953"/>
                    </a:lnTo>
                    <a:lnTo>
                      <a:pt x="658" y="1915"/>
                    </a:lnTo>
                    <a:lnTo>
                      <a:pt x="697" y="1876"/>
                    </a:lnTo>
                    <a:lnTo>
                      <a:pt x="735" y="1818"/>
                    </a:lnTo>
                    <a:lnTo>
                      <a:pt x="774" y="1760"/>
                    </a:lnTo>
                    <a:lnTo>
                      <a:pt x="774" y="1702"/>
                    </a:lnTo>
                    <a:lnTo>
                      <a:pt x="793" y="1625"/>
                    </a:lnTo>
                    <a:lnTo>
                      <a:pt x="774" y="1567"/>
                    </a:lnTo>
                    <a:lnTo>
                      <a:pt x="735" y="1412"/>
                    </a:lnTo>
                    <a:lnTo>
                      <a:pt x="735" y="1354"/>
                    </a:lnTo>
                    <a:lnTo>
                      <a:pt x="716" y="1296"/>
                    </a:lnTo>
                    <a:lnTo>
                      <a:pt x="735" y="1335"/>
                    </a:lnTo>
                    <a:lnTo>
                      <a:pt x="697" y="1026"/>
                    </a:lnTo>
                    <a:lnTo>
                      <a:pt x="697" y="349"/>
                    </a:lnTo>
                    <a:lnTo>
                      <a:pt x="677" y="291"/>
                    </a:lnTo>
                    <a:lnTo>
                      <a:pt x="658" y="233"/>
                    </a:lnTo>
                    <a:lnTo>
                      <a:pt x="639" y="156"/>
                    </a:lnTo>
                    <a:lnTo>
                      <a:pt x="581" y="117"/>
                    </a:lnTo>
                    <a:lnTo>
                      <a:pt x="542" y="59"/>
                    </a:lnTo>
                    <a:lnTo>
                      <a:pt x="484" y="40"/>
                    </a:lnTo>
                    <a:lnTo>
                      <a:pt x="407" y="20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0"/>
              <p:cNvSpPr/>
              <p:nvPr/>
            </p:nvSpPr>
            <p:spPr>
              <a:xfrm>
                <a:off x="4639850" y="-3189700"/>
                <a:ext cx="193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2553" extrusionOk="0">
                    <a:moveTo>
                      <a:pt x="329" y="1"/>
                    </a:moveTo>
                    <a:lnTo>
                      <a:pt x="271" y="20"/>
                    </a:lnTo>
                    <a:lnTo>
                      <a:pt x="213" y="40"/>
                    </a:lnTo>
                    <a:lnTo>
                      <a:pt x="155" y="78"/>
                    </a:lnTo>
                    <a:lnTo>
                      <a:pt x="97" y="117"/>
                    </a:lnTo>
                    <a:lnTo>
                      <a:pt x="58" y="156"/>
                    </a:lnTo>
                    <a:lnTo>
                      <a:pt x="19" y="214"/>
                    </a:lnTo>
                    <a:lnTo>
                      <a:pt x="0" y="291"/>
                    </a:lnTo>
                    <a:lnTo>
                      <a:pt x="0" y="349"/>
                    </a:lnTo>
                    <a:lnTo>
                      <a:pt x="0" y="852"/>
                    </a:lnTo>
                    <a:lnTo>
                      <a:pt x="0" y="1335"/>
                    </a:lnTo>
                    <a:lnTo>
                      <a:pt x="39" y="1818"/>
                    </a:lnTo>
                    <a:lnTo>
                      <a:pt x="97" y="2301"/>
                    </a:lnTo>
                    <a:lnTo>
                      <a:pt x="116" y="2359"/>
                    </a:lnTo>
                    <a:lnTo>
                      <a:pt x="155" y="2417"/>
                    </a:lnTo>
                    <a:lnTo>
                      <a:pt x="193" y="2475"/>
                    </a:lnTo>
                    <a:lnTo>
                      <a:pt x="251" y="2514"/>
                    </a:lnTo>
                    <a:lnTo>
                      <a:pt x="329" y="2533"/>
                    </a:lnTo>
                    <a:lnTo>
                      <a:pt x="387" y="2553"/>
                    </a:lnTo>
                    <a:lnTo>
                      <a:pt x="464" y="2553"/>
                    </a:lnTo>
                    <a:lnTo>
                      <a:pt x="522" y="2533"/>
                    </a:lnTo>
                    <a:lnTo>
                      <a:pt x="599" y="2514"/>
                    </a:lnTo>
                    <a:lnTo>
                      <a:pt x="638" y="2475"/>
                    </a:lnTo>
                    <a:lnTo>
                      <a:pt x="696" y="2437"/>
                    </a:lnTo>
                    <a:lnTo>
                      <a:pt x="735" y="2379"/>
                    </a:lnTo>
                    <a:lnTo>
                      <a:pt x="773" y="2263"/>
                    </a:lnTo>
                    <a:lnTo>
                      <a:pt x="773" y="2108"/>
                    </a:lnTo>
                    <a:lnTo>
                      <a:pt x="754" y="2108"/>
                    </a:lnTo>
                    <a:lnTo>
                      <a:pt x="754" y="2050"/>
                    </a:lnTo>
                    <a:lnTo>
                      <a:pt x="735" y="1915"/>
                    </a:lnTo>
                    <a:lnTo>
                      <a:pt x="715" y="1721"/>
                    </a:lnTo>
                    <a:lnTo>
                      <a:pt x="696" y="1258"/>
                    </a:lnTo>
                    <a:lnTo>
                      <a:pt x="677" y="349"/>
                    </a:lnTo>
                    <a:lnTo>
                      <a:pt x="677" y="291"/>
                    </a:lnTo>
                    <a:lnTo>
                      <a:pt x="657" y="233"/>
                    </a:lnTo>
                    <a:lnTo>
                      <a:pt x="619" y="156"/>
                    </a:lnTo>
                    <a:lnTo>
                      <a:pt x="580" y="117"/>
                    </a:lnTo>
                    <a:lnTo>
                      <a:pt x="522" y="59"/>
                    </a:lnTo>
                    <a:lnTo>
                      <a:pt x="464" y="40"/>
                    </a:lnTo>
                    <a:lnTo>
                      <a:pt x="406" y="20"/>
                    </a:lnTo>
                    <a:lnTo>
                      <a:pt x="3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0"/>
              <p:cNvSpPr/>
              <p:nvPr/>
            </p:nvSpPr>
            <p:spPr>
              <a:xfrm>
                <a:off x="4782900" y="-3182450"/>
                <a:ext cx="17425" cy="3822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529" extrusionOk="0">
                    <a:moveTo>
                      <a:pt x="290" y="1"/>
                    </a:moveTo>
                    <a:lnTo>
                      <a:pt x="213" y="20"/>
                    </a:lnTo>
                    <a:lnTo>
                      <a:pt x="155" y="59"/>
                    </a:lnTo>
                    <a:lnTo>
                      <a:pt x="116" y="98"/>
                    </a:lnTo>
                    <a:lnTo>
                      <a:pt x="58" y="156"/>
                    </a:lnTo>
                    <a:lnTo>
                      <a:pt x="39" y="214"/>
                    </a:lnTo>
                    <a:lnTo>
                      <a:pt x="19" y="272"/>
                    </a:lnTo>
                    <a:lnTo>
                      <a:pt x="0" y="349"/>
                    </a:lnTo>
                    <a:lnTo>
                      <a:pt x="0" y="1180"/>
                    </a:lnTo>
                    <a:lnTo>
                      <a:pt x="19" y="1238"/>
                    </a:lnTo>
                    <a:lnTo>
                      <a:pt x="39" y="1315"/>
                    </a:lnTo>
                    <a:lnTo>
                      <a:pt x="58" y="1373"/>
                    </a:lnTo>
                    <a:lnTo>
                      <a:pt x="97" y="1412"/>
                    </a:lnTo>
                    <a:lnTo>
                      <a:pt x="155" y="1470"/>
                    </a:lnTo>
                    <a:lnTo>
                      <a:pt x="213" y="1489"/>
                    </a:lnTo>
                    <a:lnTo>
                      <a:pt x="290" y="1509"/>
                    </a:lnTo>
                    <a:lnTo>
                      <a:pt x="348" y="1528"/>
                    </a:lnTo>
                    <a:lnTo>
                      <a:pt x="425" y="1509"/>
                    </a:lnTo>
                    <a:lnTo>
                      <a:pt x="483" y="1489"/>
                    </a:lnTo>
                    <a:lnTo>
                      <a:pt x="541" y="1470"/>
                    </a:lnTo>
                    <a:lnTo>
                      <a:pt x="599" y="1412"/>
                    </a:lnTo>
                    <a:lnTo>
                      <a:pt x="638" y="1373"/>
                    </a:lnTo>
                    <a:lnTo>
                      <a:pt x="677" y="1315"/>
                    </a:lnTo>
                    <a:lnTo>
                      <a:pt x="696" y="1238"/>
                    </a:lnTo>
                    <a:lnTo>
                      <a:pt x="696" y="1180"/>
                    </a:lnTo>
                    <a:lnTo>
                      <a:pt x="696" y="349"/>
                    </a:lnTo>
                    <a:lnTo>
                      <a:pt x="696" y="272"/>
                    </a:lnTo>
                    <a:lnTo>
                      <a:pt x="677" y="214"/>
                    </a:lnTo>
                    <a:lnTo>
                      <a:pt x="638" y="156"/>
                    </a:lnTo>
                    <a:lnTo>
                      <a:pt x="599" y="98"/>
                    </a:lnTo>
                    <a:lnTo>
                      <a:pt x="541" y="59"/>
                    </a:lnTo>
                    <a:lnTo>
                      <a:pt x="483" y="20"/>
                    </a:lnTo>
                    <a:lnTo>
                      <a:pt x="4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0"/>
              <p:cNvSpPr/>
              <p:nvPr/>
            </p:nvSpPr>
            <p:spPr>
              <a:xfrm>
                <a:off x="4963625" y="-3203225"/>
                <a:ext cx="1937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2534" extrusionOk="0">
                    <a:moveTo>
                      <a:pt x="368" y="1"/>
                    </a:moveTo>
                    <a:lnTo>
                      <a:pt x="291" y="20"/>
                    </a:lnTo>
                    <a:lnTo>
                      <a:pt x="233" y="59"/>
                    </a:lnTo>
                    <a:lnTo>
                      <a:pt x="194" y="97"/>
                    </a:lnTo>
                    <a:lnTo>
                      <a:pt x="136" y="155"/>
                    </a:lnTo>
                    <a:lnTo>
                      <a:pt x="117" y="213"/>
                    </a:lnTo>
                    <a:lnTo>
                      <a:pt x="98" y="271"/>
                    </a:lnTo>
                    <a:lnTo>
                      <a:pt x="78" y="349"/>
                    </a:lnTo>
                    <a:lnTo>
                      <a:pt x="78" y="1257"/>
                    </a:lnTo>
                    <a:lnTo>
                      <a:pt x="40" y="1683"/>
                    </a:lnTo>
                    <a:lnTo>
                      <a:pt x="20" y="1915"/>
                    </a:lnTo>
                    <a:lnTo>
                      <a:pt x="20" y="2011"/>
                    </a:lnTo>
                    <a:lnTo>
                      <a:pt x="1" y="2088"/>
                    </a:lnTo>
                    <a:lnTo>
                      <a:pt x="1" y="2108"/>
                    </a:lnTo>
                    <a:lnTo>
                      <a:pt x="1" y="2243"/>
                    </a:lnTo>
                    <a:lnTo>
                      <a:pt x="40" y="2359"/>
                    </a:lnTo>
                    <a:lnTo>
                      <a:pt x="78" y="2417"/>
                    </a:lnTo>
                    <a:lnTo>
                      <a:pt x="117" y="2475"/>
                    </a:lnTo>
                    <a:lnTo>
                      <a:pt x="175" y="2494"/>
                    </a:lnTo>
                    <a:lnTo>
                      <a:pt x="252" y="2533"/>
                    </a:lnTo>
                    <a:lnTo>
                      <a:pt x="368" y="2533"/>
                    </a:lnTo>
                    <a:lnTo>
                      <a:pt x="446" y="2514"/>
                    </a:lnTo>
                    <a:lnTo>
                      <a:pt x="504" y="2494"/>
                    </a:lnTo>
                    <a:lnTo>
                      <a:pt x="562" y="2456"/>
                    </a:lnTo>
                    <a:lnTo>
                      <a:pt x="620" y="2417"/>
                    </a:lnTo>
                    <a:lnTo>
                      <a:pt x="658" y="2359"/>
                    </a:lnTo>
                    <a:lnTo>
                      <a:pt x="678" y="2282"/>
                    </a:lnTo>
                    <a:lnTo>
                      <a:pt x="736" y="1799"/>
                    </a:lnTo>
                    <a:lnTo>
                      <a:pt x="755" y="1315"/>
                    </a:lnTo>
                    <a:lnTo>
                      <a:pt x="774" y="832"/>
                    </a:lnTo>
                    <a:lnTo>
                      <a:pt x="774" y="349"/>
                    </a:lnTo>
                    <a:lnTo>
                      <a:pt x="774" y="271"/>
                    </a:lnTo>
                    <a:lnTo>
                      <a:pt x="755" y="213"/>
                    </a:lnTo>
                    <a:lnTo>
                      <a:pt x="716" y="155"/>
                    </a:lnTo>
                    <a:lnTo>
                      <a:pt x="678" y="97"/>
                    </a:lnTo>
                    <a:lnTo>
                      <a:pt x="620" y="59"/>
                    </a:lnTo>
                    <a:lnTo>
                      <a:pt x="562" y="20"/>
                    </a:lnTo>
                    <a:lnTo>
                      <a:pt x="5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0"/>
              <p:cNvSpPr/>
              <p:nvPr/>
            </p:nvSpPr>
            <p:spPr>
              <a:xfrm>
                <a:off x="5076725" y="-3214825"/>
                <a:ext cx="26600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2456" extrusionOk="0">
                    <a:moveTo>
                      <a:pt x="252" y="1"/>
                    </a:moveTo>
                    <a:lnTo>
                      <a:pt x="194" y="39"/>
                    </a:lnTo>
                    <a:lnTo>
                      <a:pt x="136" y="78"/>
                    </a:lnTo>
                    <a:lnTo>
                      <a:pt x="78" y="117"/>
                    </a:lnTo>
                    <a:lnTo>
                      <a:pt x="39" y="175"/>
                    </a:lnTo>
                    <a:lnTo>
                      <a:pt x="0" y="291"/>
                    </a:lnTo>
                    <a:lnTo>
                      <a:pt x="20" y="445"/>
                    </a:lnTo>
                    <a:lnTo>
                      <a:pt x="78" y="890"/>
                    </a:lnTo>
                    <a:lnTo>
                      <a:pt x="155" y="1315"/>
                    </a:lnTo>
                    <a:lnTo>
                      <a:pt x="252" y="1760"/>
                    </a:lnTo>
                    <a:lnTo>
                      <a:pt x="387" y="2185"/>
                    </a:lnTo>
                    <a:lnTo>
                      <a:pt x="406" y="2263"/>
                    </a:lnTo>
                    <a:lnTo>
                      <a:pt x="445" y="2321"/>
                    </a:lnTo>
                    <a:lnTo>
                      <a:pt x="484" y="2359"/>
                    </a:lnTo>
                    <a:lnTo>
                      <a:pt x="542" y="2398"/>
                    </a:lnTo>
                    <a:lnTo>
                      <a:pt x="600" y="2437"/>
                    </a:lnTo>
                    <a:lnTo>
                      <a:pt x="677" y="2456"/>
                    </a:lnTo>
                    <a:lnTo>
                      <a:pt x="735" y="2456"/>
                    </a:lnTo>
                    <a:lnTo>
                      <a:pt x="812" y="2437"/>
                    </a:lnTo>
                    <a:lnTo>
                      <a:pt x="870" y="2417"/>
                    </a:lnTo>
                    <a:lnTo>
                      <a:pt x="928" y="2379"/>
                    </a:lnTo>
                    <a:lnTo>
                      <a:pt x="967" y="2321"/>
                    </a:lnTo>
                    <a:lnTo>
                      <a:pt x="1025" y="2263"/>
                    </a:lnTo>
                    <a:lnTo>
                      <a:pt x="1044" y="2205"/>
                    </a:lnTo>
                    <a:lnTo>
                      <a:pt x="1064" y="2147"/>
                    </a:lnTo>
                    <a:lnTo>
                      <a:pt x="1064" y="2069"/>
                    </a:lnTo>
                    <a:lnTo>
                      <a:pt x="1044" y="2011"/>
                    </a:lnTo>
                    <a:lnTo>
                      <a:pt x="928" y="1586"/>
                    </a:lnTo>
                    <a:lnTo>
                      <a:pt x="832" y="1141"/>
                    </a:lnTo>
                    <a:lnTo>
                      <a:pt x="754" y="697"/>
                    </a:lnTo>
                    <a:lnTo>
                      <a:pt x="677" y="252"/>
                    </a:lnTo>
                    <a:lnTo>
                      <a:pt x="658" y="194"/>
                    </a:lnTo>
                    <a:lnTo>
                      <a:pt x="619" y="136"/>
                    </a:lnTo>
                    <a:lnTo>
                      <a:pt x="580" y="78"/>
                    </a:lnTo>
                    <a:lnTo>
                      <a:pt x="522" y="39"/>
                    </a:lnTo>
                    <a:lnTo>
                      <a:pt x="445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0"/>
              <p:cNvSpPr/>
              <p:nvPr/>
            </p:nvSpPr>
            <p:spPr>
              <a:xfrm>
                <a:off x="5234275" y="-3247200"/>
                <a:ext cx="19350" cy="5897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2359" extrusionOk="0">
                    <a:moveTo>
                      <a:pt x="232" y="1"/>
                    </a:moveTo>
                    <a:lnTo>
                      <a:pt x="174" y="39"/>
                    </a:lnTo>
                    <a:lnTo>
                      <a:pt x="116" y="78"/>
                    </a:lnTo>
                    <a:lnTo>
                      <a:pt x="78" y="117"/>
                    </a:lnTo>
                    <a:lnTo>
                      <a:pt x="39" y="175"/>
                    </a:lnTo>
                    <a:lnTo>
                      <a:pt x="20" y="233"/>
                    </a:lnTo>
                    <a:lnTo>
                      <a:pt x="0" y="291"/>
                    </a:lnTo>
                    <a:lnTo>
                      <a:pt x="0" y="445"/>
                    </a:lnTo>
                    <a:lnTo>
                      <a:pt x="20" y="542"/>
                    </a:lnTo>
                    <a:lnTo>
                      <a:pt x="20" y="581"/>
                    </a:lnTo>
                    <a:lnTo>
                      <a:pt x="39" y="793"/>
                    </a:lnTo>
                    <a:lnTo>
                      <a:pt x="58" y="1199"/>
                    </a:lnTo>
                    <a:lnTo>
                      <a:pt x="78" y="2011"/>
                    </a:lnTo>
                    <a:lnTo>
                      <a:pt x="78" y="2069"/>
                    </a:lnTo>
                    <a:lnTo>
                      <a:pt x="97" y="2146"/>
                    </a:lnTo>
                    <a:lnTo>
                      <a:pt x="136" y="2204"/>
                    </a:lnTo>
                    <a:lnTo>
                      <a:pt x="174" y="2262"/>
                    </a:lnTo>
                    <a:lnTo>
                      <a:pt x="232" y="2301"/>
                    </a:lnTo>
                    <a:lnTo>
                      <a:pt x="290" y="2340"/>
                    </a:lnTo>
                    <a:lnTo>
                      <a:pt x="348" y="2359"/>
                    </a:lnTo>
                    <a:lnTo>
                      <a:pt x="426" y="2359"/>
                    </a:lnTo>
                    <a:lnTo>
                      <a:pt x="503" y="2340"/>
                    </a:lnTo>
                    <a:lnTo>
                      <a:pt x="561" y="2320"/>
                    </a:lnTo>
                    <a:lnTo>
                      <a:pt x="619" y="2301"/>
                    </a:lnTo>
                    <a:lnTo>
                      <a:pt x="677" y="2243"/>
                    </a:lnTo>
                    <a:lnTo>
                      <a:pt x="716" y="2204"/>
                    </a:lnTo>
                    <a:lnTo>
                      <a:pt x="754" y="2146"/>
                    </a:lnTo>
                    <a:lnTo>
                      <a:pt x="774" y="2088"/>
                    </a:lnTo>
                    <a:lnTo>
                      <a:pt x="774" y="2011"/>
                    </a:lnTo>
                    <a:lnTo>
                      <a:pt x="774" y="1566"/>
                    </a:lnTo>
                    <a:lnTo>
                      <a:pt x="754" y="1122"/>
                    </a:lnTo>
                    <a:lnTo>
                      <a:pt x="716" y="697"/>
                    </a:lnTo>
                    <a:lnTo>
                      <a:pt x="677" y="252"/>
                    </a:lnTo>
                    <a:lnTo>
                      <a:pt x="638" y="194"/>
                    </a:lnTo>
                    <a:lnTo>
                      <a:pt x="619" y="136"/>
                    </a:lnTo>
                    <a:lnTo>
                      <a:pt x="561" y="78"/>
                    </a:lnTo>
                    <a:lnTo>
                      <a:pt x="503" y="39"/>
                    </a:lnTo>
                    <a:lnTo>
                      <a:pt x="445" y="20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0"/>
              <p:cNvSpPr/>
              <p:nvPr/>
            </p:nvSpPr>
            <p:spPr>
              <a:xfrm>
                <a:off x="4352300" y="-4463600"/>
                <a:ext cx="630700" cy="1199025"/>
              </a:xfrm>
              <a:custGeom>
                <a:avLst/>
                <a:gdLst/>
                <a:ahLst/>
                <a:cxnLst/>
                <a:rect l="l" t="t" r="r" b="b"/>
                <a:pathLst>
                  <a:path w="25228" h="47961" extrusionOk="0">
                    <a:moveTo>
                      <a:pt x="23565" y="0"/>
                    </a:moveTo>
                    <a:lnTo>
                      <a:pt x="23487" y="19"/>
                    </a:lnTo>
                    <a:lnTo>
                      <a:pt x="22018" y="599"/>
                    </a:lnTo>
                    <a:lnTo>
                      <a:pt x="20549" y="1160"/>
                    </a:lnTo>
                    <a:lnTo>
                      <a:pt x="17611" y="2300"/>
                    </a:lnTo>
                    <a:lnTo>
                      <a:pt x="16142" y="2880"/>
                    </a:lnTo>
                    <a:lnTo>
                      <a:pt x="14692" y="3480"/>
                    </a:lnTo>
                    <a:lnTo>
                      <a:pt x="13242" y="4118"/>
                    </a:lnTo>
                    <a:lnTo>
                      <a:pt x="11811" y="4794"/>
                    </a:lnTo>
                    <a:lnTo>
                      <a:pt x="10903" y="5239"/>
                    </a:lnTo>
                    <a:lnTo>
                      <a:pt x="9994" y="5703"/>
                    </a:lnTo>
                    <a:lnTo>
                      <a:pt x="9105" y="6186"/>
                    </a:lnTo>
                    <a:lnTo>
                      <a:pt x="8216" y="6689"/>
                    </a:lnTo>
                    <a:lnTo>
                      <a:pt x="7346" y="7191"/>
                    </a:lnTo>
                    <a:lnTo>
                      <a:pt x="6495" y="7752"/>
                    </a:lnTo>
                    <a:lnTo>
                      <a:pt x="5645" y="8312"/>
                    </a:lnTo>
                    <a:lnTo>
                      <a:pt x="4833" y="8912"/>
                    </a:lnTo>
                    <a:lnTo>
                      <a:pt x="4195" y="9414"/>
                    </a:lnTo>
                    <a:lnTo>
                      <a:pt x="3557" y="9936"/>
                    </a:lnTo>
                    <a:lnTo>
                      <a:pt x="2938" y="10478"/>
                    </a:lnTo>
                    <a:lnTo>
                      <a:pt x="2359" y="11077"/>
                    </a:lnTo>
                    <a:lnTo>
                      <a:pt x="2088" y="11367"/>
                    </a:lnTo>
                    <a:lnTo>
                      <a:pt x="1817" y="11676"/>
                    </a:lnTo>
                    <a:lnTo>
                      <a:pt x="1566" y="12005"/>
                    </a:lnTo>
                    <a:lnTo>
                      <a:pt x="1315" y="12333"/>
                    </a:lnTo>
                    <a:lnTo>
                      <a:pt x="1083" y="12662"/>
                    </a:lnTo>
                    <a:lnTo>
                      <a:pt x="870" y="13010"/>
                    </a:lnTo>
                    <a:lnTo>
                      <a:pt x="677" y="13377"/>
                    </a:lnTo>
                    <a:lnTo>
                      <a:pt x="503" y="13744"/>
                    </a:lnTo>
                    <a:lnTo>
                      <a:pt x="387" y="13957"/>
                    </a:lnTo>
                    <a:lnTo>
                      <a:pt x="309" y="14189"/>
                    </a:lnTo>
                    <a:lnTo>
                      <a:pt x="174" y="14653"/>
                    </a:lnTo>
                    <a:lnTo>
                      <a:pt x="77" y="15117"/>
                    </a:lnTo>
                    <a:lnTo>
                      <a:pt x="19" y="15562"/>
                    </a:lnTo>
                    <a:lnTo>
                      <a:pt x="0" y="16026"/>
                    </a:lnTo>
                    <a:lnTo>
                      <a:pt x="19" y="16509"/>
                    </a:lnTo>
                    <a:lnTo>
                      <a:pt x="58" y="16992"/>
                    </a:lnTo>
                    <a:lnTo>
                      <a:pt x="97" y="17475"/>
                    </a:lnTo>
                    <a:lnTo>
                      <a:pt x="174" y="18171"/>
                    </a:lnTo>
                    <a:lnTo>
                      <a:pt x="290" y="18867"/>
                    </a:lnTo>
                    <a:lnTo>
                      <a:pt x="522" y="20278"/>
                    </a:lnTo>
                    <a:lnTo>
                      <a:pt x="793" y="21651"/>
                    </a:lnTo>
                    <a:lnTo>
                      <a:pt x="1083" y="23043"/>
                    </a:lnTo>
                    <a:lnTo>
                      <a:pt x="1469" y="24841"/>
                    </a:lnTo>
                    <a:lnTo>
                      <a:pt x="1895" y="26638"/>
                    </a:lnTo>
                    <a:lnTo>
                      <a:pt x="2339" y="28417"/>
                    </a:lnTo>
                    <a:lnTo>
                      <a:pt x="2784" y="30215"/>
                    </a:lnTo>
                    <a:lnTo>
                      <a:pt x="3267" y="31993"/>
                    </a:lnTo>
                    <a:lnTo>
                      <a:pt x="3750" y="33772"/>
                    </a:lnTo>
                    <a:lnTo>
                      <a:pt x="4717" y="37329"/>
                    </a:lnTo>
                    <a:lnTo>
                      <a:pt x="5664" y="40692"/>
                    </a:lnTo>
                    <a:lnTo>
                      <a:pt x="6611" y="44036"/>
                    </a:lnTo>
                    <a:lnTo>
                      <a:pt x="7153" y="45873"/>
                    </a:lnTo>
                    <a:lnTo>
                      <a:pt x="7404" y="46781"/>
                    </a:lnTo>
                    <a:lnTo>
                      <a:pt x="7617" y="47709"/>
                    </a:lnTo>
                    <a:lnTo>
                      <a:pt x="7636" y="47787"/>
                    </a:lnTo>
                    <a:lnTo>
                      <a:pt x="7675" y="47845"/>
                    </a:lnTo>
                    <a:lnTo>
                      <a:pt x="7733" y="47883"/>
                    </a:lnTo>
                    <a:lnTo>
                      <a:pt x="7771" y="47922"/>
                    </a:lnTo>
                    <a:lnTo>
                      <a:pt x="7829" y="47941"/>
                    </a:lnTo>
                    <a:lnTo>
                      <a:pt x="7907" y="47961"/>
                    </a:lnTo>
                    <a:lnTo>
                      <a:pt x="8023" y="47941"/>
                    </a:lnTo>
                    <a:lnTo>
                      <a:pt x="8139" y="47883"/>
                    </a:lnTo>
                    <a:lnTo>
                      <a:pt x="8197" y="47845"/>
                    </a:lnTo>
                    <a:lnTo>
                      <a:pt x="8235" y="47787"/>
                    </a:lnTo>
                    <a:lnTo>
                      <a:pt x="8274" y="47729"/>
                    </a:lnTo>
                    <a:lnTo>
                      <a:pt x="8293" y="47671"/>
                    </a:lnTo>
                    <a:lnTo>
                      <a:pt x="8293" y="47593"/>
                    </a:lnTo>
                    <a:lnTo>
                      <a:pt x="8293" y="47516"/>
                    </a:lnTo>
                    <a:lnTo>
                      <a:pt x="8042" y="46453"/>
                    </a:lnTo>
                    <a:lnTo>
                      <a:pt x="7771" y="45390"/>
                    </a:lnTo>
                    <a:lnTo>
                      <a:pt x="7481" y="44326"/>
                    </a:lnTo>
                    <a:lnTo>
                      <a:pt x="7172" y="43263"/>
                    </a:lnTo>
                    <a:lnTo>
                      <a:pt x="6534" y="41156"/>
                    </a:lnTo>
                    <a:lnTo>
                      <a:pt x="5915" y="39049"/>
                    </a:lnTo>
                    <a:lnTo>
                      <a:pt x="4949" y="35589"/>
                    </a:lnTo>
                    <a:lnTo>
                      <a:pt x="4021" y="32128"/>
                    </a:lnTo>
                    <a:lnTo>
                      <a:pt x="3557" y="30408"/>
                    </a:lnTo>
                    <a:lnTo>
                      <a:pt x="3112" y="28668"/>
                    </a:lnTo>
                    <a:lnTo>
                      <a:pt x="2687" y="26928"/>
                    </a:lnTo>
                    <a:lnTo>
                      <a:pt x="2262" y="25189"/>
                    </a:lnTo>
                    <a:lnTo>
                      <a:pt x="1914" y="23642"/>
                    </a:lnTo>
                    <a:lnTo>
                      <a:pt x="1585" y="22096"/>
                    </a:lnTo>
                    <a:lnTo>
                      <a:pt x="1276" y="20549"/>
                    </a:lnTo>
                    <a:lnTo>
                      <a:pt x="1005" y="18983"/>
                    </a:lnTo>
                    <a:lnTo>
                      <a:pt x="851" y="18036"/>
                    </a:lnTo>
                    <a:lnTo>
                      <a:pt x="773" y="17553"/>
                    </a:lnTo>
                    <a:lnTo>
                      <a:pt x="715" y="17069"/>
                    </a:lnTo>
                    <a:lnTo>
                      <a:pt x="677" y="16567"/>
                    </a:lnTo>
                    <a:lnTo>
                      <a:pt x="657" y="16084"/>
                    </a:lnTo>
                    <a:lnTo>
                      <a:pt x="677" y="15600"/>
                    </a:lnTo>
                    <a:lnTo>
                      <a:pt x="735" y="15136"/>
                    </a:lnTo>
                    <a:lnTo>
                      <a:pt x="812" y="14788"/>
                    </a:lnTo>
                    <a:lnTo>
                      <a:pt x="909" y="14460"/>
                    </a:lnTo>
                    <a:lnTo>
                      <a:pt x="1044" y="14131"/>
                    </a:lnTo>
                    <a:lnTo>
                      <a:pt x="1179" y="13802"/>
                    </a:lnTo>
                    <a:lnTo>
                      <a:pt x="1353" y="13474"/>
                    </a:lnTo>
                    <a:lnTo>
                      <a:pt x="1547" y="13165"/>
                    </a:lnTo>
                    <a:lnTo>
                      <a:pt x="1740" y="12855"/>
                    </a:lnTo>
                    <a:lnTo>
                      <a:pt x="1972" y="12565"/>
                    </a:lnTo>
                    <a:lnTo>
                      <a:pt x="2204" y="12275"/>
                    </a:lnTo>
                    <a:lnTo>
                      <a:pt x="2436" y="11985"/>
                    </a:lnTo>
                    <a:lnTo>
                      <a:pt x="2938" y="11463"/>
                    </a:lnTo>
                    <a:lnTo>
                      <a:pt x="3460" y="10961"/>
                    </a:lnTo>
                    <a:lnTo>
                      <a:pt x="3982" y="10497"/>
                    </a:lnTo>
                    <a:lnTo>
                      <a:pt x="4717" y="9878"/>
                    </a:lnTo>
                    <a:lnTo>
                      <a:pt x="5471" y="9298"/>
                    </a:lnTo>
                    <a:lnTo>
                      <a:pt x="6244" y="8738"/>
                    </a:lnTo>
                    <a:lnTo>
                      <a:pt x="7056" y="8196"/>
                    </a:lnTo>
                    <a:lnTo>
                      <a:pt x="7868" y="7694"/>
                    </a:lnTo>
                    <a:lnTo>
                      <a:pt x="8699" y="7211"/>
                    </a:lnTo>
                    <a:lnTo>
                      <a:pt x="9530" y="6727"/>
                    </a:lnTo>
                    <a:lnTo>
                      <a:pt x="10381" y="6283"/>
                    </a:lnTo>
                    <a:lnTo>
                      <a:pt x="11193" y="5877"/>
                    </a:lnTo>
                    <a:lnTo>
                      <a:pt x="12005" y="5471"/>
                    </a:lnTo>
                    <a:lnTo>
                      <a:pt x="12817" y="5084"/>
                    </a:lnTo>
                    <a:lnTo>
                      <a:pt x="13648" y="4717"/>
                    </a:lnTo>
                    <a:lnTo>
                      <a:pt x="15291" y="4002"/>
                    </a:lnTo>
                    <a:lnTo>
                      <a:pt x="16953" y="3306"/>
                    </a:lnTo>
                    <a:lnTo>
                      <a:pt x="18635" y="2648"/>
                    </a:lnTo>
                    <a:lnTo>
                      <a:pt x="20317" y="1991"/>
                    </a:lnTo>
                    <a:lnTo>
                      <a:pt x="21999" y="1334"/>
                    </a:lnTo>
                    <a:lnTo>
                      <a:pt x="23373" y="797"/>
                    </a:lnTo>
                    <a:lnTo>
                      <a:pt x="23449" y="1025"/>
                    </a:lnTo>
                    <a:lnTo>
                      <a:pt x="23623" y="1624"/>
                    </a:lnTo>
                    <a:lnTo>
                      <a:pt x="23777" y="2242"/>
                    </a:lnTo>
                    <a:lnTo>
                      <a:pt x="23893" y="2842"/>
                    </a:lnTo>
                    <a:lnTo>
                      <a:pt x="24029" y="3460"/>
                    </a:lnTo>
                    <a:lnTo>
                      <a:pt x="24183" y="4060"/>
                    </a:lnTo>
                    <a:lnTo>
                      <a:pt x="24338" y="4659"/>
                    </a:lnTo>
                    <a:lnTo>
                      <a:pt x="24436" y="4934"/>
                    </a:lnTo>
                    <a:lnTo>
                      <a:pt x="22888" y="5471"/>
                    </a:lnTo>
                    <a:lnTo>
                      <a:pt x="20994" y="6128"/>
                    </a:lnTo>
                    <a:lnTo>
                      <a:pt x="19119" y="6843"/>
                    </a:lnTo>
                    <a:lnTo>
                      <a:pt x="18171" y="7211"/>
                    </a:lnTo>
                    <a:lnTo>
                      <a:pt x="17243" y="7597"/>
                    </a:lnTo>
                    <a:lnTo>
                      <a:pt x="16316" y="7984"/>
                    </a:lnTo>
                    <a:lnTo>
                      <a:pt x="15388" y="8390"/>
                    </a:lnTo>
                    <a:lnTo>
                      <a:pt x="14479" y="8815"/>
                    </a:lnTo>
                    <a:lnTo>
                      <a:pt x="13590" y="9260"/>
                    </a:lnTo>
                    <a:lnTo>
                      <a:pt x="12681" y="9704"/>
                    </a:lnTo>
                    <a:lnTo>
                      <a:pt x="11811" y="10188"/>
                    </a:lnTo>
                    <a:lnTo>
                      <a:pt x="10942" y="10671"/>
                    </a:lnTo>
                    <a:lnTo>
                      <a:pt x="10072" y="11193"/>
                    </a:lnTo>
                    <a:lnTo>
                      <a:pt x="9395" y="11618"/>
                    </a:lnTo>
                    <a:lnTo>
                      <a:pt x="8738" y="12063"/>
                    </a:lnTo>
                    <a:lnTo>
                      <a:pt x="8061" y="12546"/>
                    </a:lnTo>
                    <a:lnTo>
                      <a:pt x="7423" y="13049"/>
                    </a:lnTo>
                    <a:lnTo>
                      <a:pt x="7114" y="13300"/>
                    </a:lnTo>
                    <a:lnTo>
                      <a:pt x="6824" y="13570"/>
                    </a:lnTo>
                    <a:lnTo>
                      <a:pt x="6534" y="13860"/>
                    </a:lnTo>
                    <a:lnTo>
                      <a:pt x="6244" y="14150"/>
                    </a:lnTo>
                    <a:lnTo>
                      <a:pt x="5973" y="14440"/>
                    </a:lnTo>
                    <a:lnTo>
                      <a:pt x="5722" y="14750"/>
                    </a:lnTo>
                    <a:lnTo>
                      <a:pt x="5471" y="15059"/>
                    </a:lnTo>
                    <a:lnTo>
                      <a:pt x="5239" y="15388"/>
                    </a:lnTo>
                    <a:lnTo>
                      <a:pt x="5104" y="15620"/>
                    </a:lnTo>
                    <a:lnTo>
                      <a:pt x="4968" y="15852"/>
                    </a:lnTo>
                    <a:lnTo>
                      <a:pt x="4852" y="16064"/>
                    </a:lnTo>
                    <a:lnTo>
                      <a:pt x="4756" y="16296"/>
                    </a:lnTo>
                    <a:lnTo>
                      <a:pt x="4659" y="16528"/>
                    </a:lnTo>
                    <a:lnTo>
                      <a:pt x="4582" y="16760"/>
                    </a:lnTo>
                    <a:lnTo>
                      <a:pt x="4524" y="16992"/>
                    </a:lnTo>
                    <a:lnTo>
                      <a:pt x="4466" y="17243"/>
                    </a:lnTo>
                    <a:lnTo>
                      <a:pt x="4388" y="17707"/>
                    </a:lnTo>
                    <a:lnTo>
                      <a:pt x="4350" y="18210"/>
                    </a:lnTo>
                    <a:lnTo>
                      <a:pt x="4369" y="18713"/>
                    </a:lnTo>
                    <a:lnTo>
                      <a:pt x="4408" y="19235"/>
                    </a:lnTo>
                    <a:lnTo>
                      <a:pt x="4485" y="19679"/>
                    </a:lnTo>
                    <a:lnTo>
                      <a:pt x="4562" y="20143"/>
                    </a:lnTo>
                    <a:lnTo>
                      <a:pt x="4659" y="20588"/>
                    </a:lnTo>
                    <a:lnTo>
                      <a:pt x="4775" y="21032"/>
                    </a:lnTo>
                    <a:lnTo>
                      <a:pt x="5007" y="21922"/>
                    </a:lnTo>
                    <a:lnTo>
                      <a:pt x="5258" y="22811"/>
                    </a:lnTo>
                    <a:lnTo>
                      <a:pt x="5664" y="24106"/>
                    </a:lnTo>
                    <a:lnTo>
                      <a:pt x="6070" y="25401"/>
                    </a:lnTo>
                    <a:lnTo>
                      <a:pt x="6495" y="26696"/>
                    </a:lnTo>
                    <a:lnTo>
                      <a:pt x="6940" y="27972"/>
                    </a:lnTo>
                    <a:lnTo>
                      <a:pt x="7965" y="30911"/>
                    </a:lnTo>
                    <a:lnTo>
                      <a:pt x="9028" y="33830"/>
                    </a:lnTo>
                    <a:lnTo>
                      <a:pt x="10110" y="36749"/>
                    </a:lnTo>
                    <a:lnTo>
                      <a:pt x="11212" y="39648"/>
                    </a:lnTo>
                    <a:lnTo>
                      <a:pt x="11947" y="41601"/>
                    </a:lnTo>
                    <a:lnTo>
                      <a:pt x="12701" y="43572"/>
                    </a:lnTo>
                    <a:lnTo>
                      <a:pt x="13068" y="44539"/>
                    </a:lnTo>
                    <a:lnTo>
                      <a:pt x="13474" y="45506"/>
                    </a:lnTo>
                    <a:lnTo>
                      <a:pt x="13880" y="46472"/>
                    </a:lnTo>
                    <a:lnTo>
                      <a:pt x="14324" y="47419"/>
                    </a:lnTo>
                    <a:lnTo>
                      <a:pt x="14363" y="47477"/>
                    </a:lnTo>
                    <a:lnTo>
                      <a:pt x="14402" y="47535"/>
                    </a:lnTo>
                    <a:lnTo>
                      <a:pt x="14460" y="47574"/>
                    </a:lnTo>
                    <a:lnTo>
                      <a:pt x="14518" y="47593"/>
                    </a:lnTo>
                    <a:lnTo>
                      <a:pt x="14634" y="47593"/>
                    </a:lnTo>
                    <a:lnTo>
                      <a:pt x="14750" y="47555"/>
                    </a:lnTo>
                    <a:lnTo>
                      <a:pt x="14866" y="47458"/>
                    </a:lnTo>
                    <a:lnTo>
                      <a:pt x="14904" y="47400"/>
                    </a:lnTo>
                    <a:lnTo>
                      <a:pt x="14924" y="47342"/>
                    </a:lnTo>
                    <a:lnTo>
                      <a:pt x="14943" y="47284"/>
                    </a:lnTo>
                    <a:lnTo>
                      <a:pt x="14943" y="47207"/>
                    </a:lnTo>
                    <a:lnTo>
                      <a:pt x="14943" y="47149"/>
                    </a:lnTo>
                    <a:lnTo>
                      <a:pt x="14924" y="47071"/>
                    </a:lnTo>
                    <a:lnTo>
                      <a:pt x="14556" y="46298"/>
                    </a:lnTo>
                    <a:lnTo>
                      <a:pt x="14228" y="45525"/>
                    </a:lnTo>
                    <a:lnTo>
                      <a:pt x="13919" y="44732"/>
                    </a:lnTo>
                    <a:lnTo>
                      <a:pt x="13590" y="43959"/>
                    </a:lnTo>
                    <a:lnTo>
                      <a:pt x="12391" y="40789"/>
                    </a:lnTo>
                    <a:lnTo>
                      <a:pt x="11328" y="38024"/>
                    </a:lnTo>
                    <a:lnTo>
                      <a:pt x="10284" y="35260"/>
                    </a:lnTo>
                    <a:lnTo>
                      <a:pt x="9260" y="32476"/>
                    </a:lnTo>
                    <a:lnTo>
                      <a:pt x="8254" y="29693"/>
                    </a:lnTo>
                    <a:lnTo>
                      <a:pt x="7443" y="27334"/>
                    </a:lnTo>
                    <a:lnTo>
                      <a:pt x="7037" y="26155"/>
                    </a:lnTo>
                    <a:lnTo>
                      <a:pt x="6631" y="24976"/>
                    </a:lnTo>
                    <a:lnTo>
                      <a:pt x="6263" y="23797"/>
                    </a:lnTo>
                    <a:lnTo>
                      <a:pt x="5896" y="22598"/>
                    </a:lnTo>
                    <a:lnTo>
                      <a:pt x="5587" y="21400"/>
                    </a:lnTo>
                    <a:lnTo>
                      <a:pt x="5297" y="20182"/>
                    </a:lnTo>
                    <a:lnTo>
                      <a:pt x="5200" y="19795"/>
                    </a:lnTo>
                    <a:lnTo>
                      <a:pt x="5142" y="19389"/>
                    </a:lnTo>
                    <a:lnTo>
                      <a:pt x="5084" y="18983"/>
                    </a:lnTo>
                    <a:lnTo>
                      <a:pt x="5046" y="18577"/>
                    </a:lnTo>
                    <a:lnTo>
                      <a:pt x="5026" y="18171"/>
                    </a:lnTo>
                    <a:lnTo>
                      <a:pt x="5065" y="17765"/>
                    </a:lnTo>
                    <a:lnTo>
                      <a:pt x="5123" y="17359"/>
                    </a:lnTo>
                    <a:lnTo>
                      <a:pt x="5162" y="17166"/>
                    </a:lnTo>
                    <a:lnTo>
                      <a:pt x="5220" y="16973"/>
                    </a:lnTo>
                    <a:lnTo>
                      <a:pt x="5355" y="16625"/>
                    </a:lnTo>
                    <a:lnTo>
                      <a:pt x="5509" y="16296"/>
                    </a:lnTo>
                    <a:lnTo>
                      <a:pt x="5683" y="15987"/>
                    </a:lnTo>
                    <a:lnTo>
                      <a:pt x="5877" y="15678"/>
                    </a:lnTo>
                    <a:lnTo>
                      <a:pt x="6089" y="15368"/>
                    </a:lnTo>
                    <a:lnTo>
                      <a:pt x="6321" y="15078"/>
                    </a:lnTo>
                    <a:lnTo>
                      <a:pt x="6553" y="14808"/>
                    </a:lnTo>
                    <a:lnTo>
                      <a:pt x="6824" y="14537"/>
                    </a:lnTo>
                    <a:lnTo>
                      <a:pt x="7075" y="14266"/>
                    </a:lnTo>
                    <a:lnTo>
                      <a:pt x="7365" y="14015"/>
                    </a:lnTo>
                    <a:lnTo>
                      <a:pt x="7926" y="13532"/>
                    </a:lnTo>
                    <a:lnTo>
                      <a:pt x="8506" y="13087"/>
                    </a:lnTo>
                    <a:lnTo>
                      <a:pt x="9086" y="12662"/>
                    </a:lnTo>
                    <a:lnTo>
                      <a:pt x="9994" y="12063"/>
                    </a:lnTo>
                    <a:lnTo>
                      <a:pt x="10903" y="11483"/>
                    </a:lnTo>
                    <a:lnTo>
                      <a:pt x="11850" y="10922"/>
                    </a:lnTo>
                    <a:lnTo>
                      <a:pt x="12797" y="10400"/>
                    </a:lnTo>
                    <a:lnTo>
                      <a:pt x="13783" y="9898"/>
                    </a:lnTo>
                    <a:lnTo>
                      <a:pt x="14769" y="9414"/>
                    </a:lnTo>
                    <a:lnTo>
                      <a:pt x="15755" y="8950"/>
                    </a:lnTo>
                    <a:lnTo>
                      <a:pt x="16760" y="8506"/>
                    </a:lnTo>
                    <a:lnTo>
                      <a:pt x="17785" y="8100"/>
                    </a:lnTo>
                    <a:lnTo>
                      <a:pt x="18809" y="7694"/>
                    </a:lnTo>
                    <a:lnTo>
                      <a:pt x="19834" y="7288"/>
                    </a:lnTo>
                    <a:lnTo>
                      <a:pt x="20858" y="6921"/>
                    </a:lnTo>
                    <a:lnTo>
                      <a:pt x="22927" y="6186"/>
                    </a:lnTo>
                    <a:lnTo>
                      <a:pt x="24976" y="5490"/>
                    </a:lnTo>
                    <a:lnTo>
                      <a:pt x="25092" y="5432"/>
                    </a:lnTo>
                    <a:lnTo>
                      <a:pt x="25150" y="5374"/>
                    </a:lnTo>
                    <a:lnTo>
                      <a:pt x="25189" y="5316"/>
                    </a:lnTo>
                    <a:lnTo>
                      <a:pt x="25208" y="5258"/>
                    </a:lnTo>
                    <a:lnTo>
                      <a:pt x="25227" y="5200"/>
                    </a:lnTo>
                    <a:lnTo>
                      <a:pt x="25227" y="5142"/>
                    </a:lnTo>
                    <a:lnTo>
                      <a:pt x="25208" y="5065"/>
                    </a:lnTo>
                    <a:lnTo>
                      <a:pt x="25015" y="4466"/>
                    </a:lnTo>
                    <a:lnTo>
                      <a:pt x="24841" y="3866"/>
                    </a:lnTo>
                    <a:lnTo>
                      <a:pt x="24705" y="3267"/>
                    </a:lnTo>
                    <a:lnTo>
                      <a:pt x="24570" y="2668"/>
                    </a:lnTo>
                    <a:lnTo>
                      <a:pt x="24435" y="2049"/>
                    </a:lnTo>
                    <a:lnTo>
                      <a:pt x="24299" y="1450"/>
                    </a:lnTo>
                    <a:lnTo>
                      <a:pt x="24125" y="851"/>
                    </a:lnTo>
                    <a:lnTo>
                      <a:pt x="23913" y="251"/>
                    </a:lnTo>
                    <a:lnTo>
                      <a:pt x="23855" y="135"/>
                    </a:lnTo>
                    <a:lnTo>
                      <a:pt x="23758" y="39"/>
                    </a:lnTo>
                    <a:lnTo>
                      <a:pt x="23700" y="19"/>
                    </a:lnTo>
                    <a:lnTo>
                      <a:pt x="2362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0"/>
              <p:cNvSpPr/>
              <p:nvPr/>
            </p:nvSpPr>
            <p:spPr>
              <a:xfrm>
                <a:off x="4374050" y="-4133050"/>
                <a:ext cx="114075" cy="89425"/>
              </a:xfrm>
              <a:custGeom>
                <a:avLst/>
                <a:gdLst/>
                <a:ahLst/>
                <a:cxnLst/>
                <a:rect l="l" t="t" r="r" b="b"/>
                <a:pathLst>
                  <a:path w="4563" h="3577" extrusionOk="0">
                    <a:moveTo>
                      <a:pt x="309" y="1"/>
                    </a:moveTo>
                    <a:lnTo>
                      <a:pt x="232" y="20"/>
                    </a:lnTo>
                    <a:lnTo>
                      <a:pt x="174" y="39"/>
                    </a:lnTo>
                    <a:lnTo>
                      <a:pt x="135" y="78"/>
                    </a:lnTo>
                    <a:lnTo>
                      <a:pt x="39" y="175"/>
                    </a:lnTo>
                    <a:lnTo>
                      <a:pt x="0" y="290"/>
                    </a:lnTo>
                    <a:lnTo>
                      <a:pt x="0" y="368"/>
                    </a:lnTo>
                    <a:lnTo>
                      <a:pt x="0" y="426"/>
                    </a:lnTo>
                    <a:lnTo>
                      <a:pt x="19" y="484"/>
                    </a:lnTo>
                    <a:lnTo>
                      <a:pt x="39" y="542"/>
                    </a:lnTo>
                    <a:lnTo>
                      <a:pt x="97" y="600"/>
                    </a:lnTo>
                    <a:lnTo>
                      <a:pt x="155" y="658"/>
                    </a:lnTo>
                    <a:lnTo>
                      <a:pt x="657" y="986"/>
                    </a:lnTo>
                    <a:lnTo>
                      <a:pt x="1160" y="1334"/>
                    </a:lnTo>
                    <a:lnTo>
                      <a:pt x="1624" y="1702"/>
                    </a:lnTo>
                    <a:lnTo>
                      <a:pt x="2107" y="2088"/>
                    </a:lnTo>
                    <a:lnTo>
                      <a:pt x="2571" y="2456"/>
                    </a:lnTo>
                    <a:lnTo>
                      <a:pt x="3054" y="2842"/>
                    </a:lnTo>
                    <a:lnTo>
                      <a:pt x="3538" y="3190"/>
                    </a:lnTo>
                    <a:lnTo>
                      <a:pt x="4040" y="3519"/>
                    </a:lnTo>
                    <a:lnTo>
                      <a:pt x="4118" y="3557"/>
                    </a:lnTo>
                    <a:lnTo>
                      <a:pt x="4176" y="3577"/>
                    </a:lnTo>
                    <a:lnTo>
                      <a:pt x="4253" y="3577"/>
                    </a:lnTo>
                    <a:lnTo>
                      <a:pt x="4311" y="3557"/>
                    </a:lnTo>
                    <a:lnTo>
                      <a:pt x="4369" y="3538"/>
                    </a:lnTo>
                    <a:lnTo>
                      <a:pt x="4427" y="3499"/>
                    </a:lnTo>
                    <a:lnTo>
                      <a:pt x="4504" y="3383"/>
                    </a:lnTo>
                    <a:lnTo>
                      <a:pt x="4543" y="3267"/>
                    </a:lnTo>
                    <a:lnTo>
                      <a:pt x="4562" y="3210"/>
                    </a:lnTo>
                    <a:lnTo>
                      <a:pt x="4562" y="3152"/>
                    </a:lnTo>
                    <a:lnTo>
                      <a:pt x="4543" y="3074"/>
                    </a:lnTo>
                    <a:lnTo>
                      <a:pt x="4504" y="3016"/>
                    </a:lnTo>
                    <a:lnTo>
                      <a:pt x="4466" y="2958"/>
                    </a:lnTo>
                    <a:lnTo>
                      <a:pt x="4388" y="2920"/>
                    </a:lnTo>
                    <a:lnTo>
                      <a:pt x="3886" y="2591"/>
                    </a:lnTo>
                    <a:lnTo>
                      <a:pt x="3402" y="2243"/>
                    </a:lnTo>
                    <a:lnTo>
                      <a:pt x="2919" y="1856"/>
                    </a:lnTo>
                    <a:lnTo>
                      <a:pt x="2455" y="1489"/>
                    </a:lnTo>
                    <a:lnTo>
                      <a:pt x="1972" y="1102"/>
                    </a:lnTo>
                    <a:lnTo>
                      <a:pt x="1508" y="735"/>
                    </a:lnTo>
                    <a:lnTo>
                      <a:pt x="1005" y="387"/>
                    </a:lnTo>
                    <a:lnTo>
                      <a:pt x="503" y="59"/>
                    </a:lnTo>
                    <a:lnTo>
                      <a:pt x="445" y="20"/>
                    </a:lnTo>
                    <a:lnTo>
                      <a:pt x="3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0"/>
              <p:cNvSpPr/>
              <p:nvPr/>
            </p:nvSpPr>
            <p:spPr>
              <a:xfrm>
                <a:off x="4422375" y="-4188150"/>
                <a:ext cx="93775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926" extrusionOk="0">
                    <a:moveTo>
                      <a:pt x="251" y="1"/>
                    </a:moveTo>
                    <a:lnTo>
                      <a:pt x="193" y="39"/>
                    </a:lnTo>
                    <a:lnTo>
                      <a:pt x="135" y="78"/>
                    </a:lnTo>
                    <a:lnTo>
                      <a:pt x="58" y="175"/>
                    </a:lnTo>
                    <a:lnTo>
                      <a:pt x="0" y="291"/>
                    </a:lnTo>
                    <a:lnTo>
                      <a:pt x="0" y="349"/>
                    </a:lnTo>
                    <a:lnTo>
                      <a:pt x="0" y="426"/>
                    </a:lnTo>
                    <a:lnTo>
                      <a:pt x="19" y="484"/>
                    </a:lnTo>
                    <a:lnTo>
                      <a:pt x="58" y="542"/>
                    </a:lnTo>
                    <a:lnTo>
                      <a:pt x="97" y="600"/>
                    </a:lnTo>
                    <a:lnTo>
                      <a:pt x="174" y="639"/>
                    </a:lnTo>
                    <a:lnTo>
                      <a:pt x="406" y="774"/>
                    </a:lnTo>
                    <a:lnTo>
                      <a:pt x="619" y="929"/>
                    </a:lnTo>
                    <a:lnTo>
                      <a:pt x="831" y="1103"/>
                    </a:lnTo>
                    <a:lnTo>
                      <a:pt x="1044" y="1277"/>
                    </a:lnTo>
                    <a:lnTo>
                      <a:pt x="1431" y="1663"/>
                    </a:lnTo>
                    <a:lnTo>
                      <a:pt x="1798" y="2069"/>
                    </a:lnTo>
                    <a:lnTo>
                      <a:pt x="2146" y="2475"/>
                    </a:lnTo>
                    <a:lnTo>
                      <a:pt x="2455" y="2881"/>
                    </a:lnTo>
                    <a:lnTo>
                      <a:pt x="3093" y="3751"/>
                    </a:lnTo>
                    <a:lnTo>
                      <a:pt x="3190" y="3848"/>
                    </a:lnTo>
                    <a:lnTo>
                      <a:pt x="3306" y="3906"/>
                    </a:lnTo>
                    <a:lnTo>
                      <a:pt x="3364" y="3925"/>
                    </a:lnTo>
                    <a:lnTo>
                      <a:pt x="3441" y="3925"/>
                    </a:lnTo>
                    <a:lnTo>
                      <a:pt x="3499" y="3906"/>
                    </a:lnTo>
                    <a:lnTo>
                      <a:pt x="3576" y="3867"/>
                    </a:lnTo>
                    <a:lnTo>
                      <a:pt x="3615" y="3828"/>
                    </a:lnTo>
                    <a:lnTo>
                      <a:pt x="3673" y="3790"/>
                    </a:lnTo>
                    <a:lnTo>
                      <a:pt x="3712" y="3732"/>
                    </a:lnTo>
                    <a:lnTo>
                      <a:pt x="3731" y="3654"/>
                    </a:lnTo>
                    <a:lnTo>
                      <a:pt x="3750" y="3596"/>
                    </a:lnTo>
                    <a:lnTo>
                      <a:pt x="3750" y="3519"/>
                    </a:lnTo>
                    <a:lnTo>
                      <a:pt x="3731" y="3461"/>
                    </a:lnTo>
                    <a:lnTo>
                      <a:pt x="3692" y="3403"/>
                    </a:lnTo>
                    <a:lnTo>
                      <a:pt x="3016" y="2475"/>
                    </a:lnTo>
                    <a:lnTo>
                      <a:pt x="2648" y="2011"/>
                    </a:lnTo>
                    <a:lnTo>
                      <a:pt x="2281" y="1567"/>
                    </a:lnTo>
                    <a:lnTo>
                      <a:pt x="1895" y="1141"/>
                    </a:lnTo>
                    <a:lnTo>
                      <a:pt x="1682" y="929"/>
                    </a:lnTo>
                    <a:lnTo>
                      <a:pt x="1469" y="716"/>
                    </a:lnTo>
                    <a:lnTo>
                      <a:pt x="1237" y="523"/>
                    </a:lnTo>
                    <a:lnTo>
                      <a:pt x="1005" y="349"/>
                    </a:lnTo>
                    <a:lnTo>
                      <a:pt x="773" y="194"/>
                    </a:lnTo>
                    <a:lnTo>
                      <a:pt x="522" y="39"/>
                    </a:lnTo>
                    <a:lnTo>
                      <a:pt x="4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0"/>
              <p:cNvSpPr/>
              <p:nvPr/>
            </p:nvSpPr>
            <p:spPr>
              <a:xfrm>
                <a:off x="4482775" y="-4252900"/>
                <a:ext cx="81700" cy="118900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4756" extrusionOk="0">
                    <a:moveTo>
                      <a:pt x="213" y="0"/>
                    </a:moveTo>
                    <a:lnTo>
                      <a:pt x="155" y="39"/>
                    </a:lnTo>
                    <a:lnTo>
                      <a:pt x="97" y="78"/>
                    </a:lnTo>
                    <a:lnTo>
                      <a:pt x="59" y="136"/>
                    </a:lnTo>
                    <a:lnTo>
                      <a:pt x="20" y="194"/>
                    </a:lnTo>
                    <a:lnTo>
                      <a:pt x="1" y="252"/>
                    </a:lnTo>
                    <a:lnTo>
                      <a:pt x="1" y="387"/>
                    </a:lnTo>
                    <a:lnTo>
                      <a:pt x="39" y="503"/>
                    </a:lnTo>
                    <a:lnTo>
                      <a:pt x="155" y="793"/>
                    </a:lnTo>
                    <a:lnTo>
                      <a:pt x="310" y="1044"/>
                    </a:lnTo>
                    <a:lnTo>
                      <a:pt x="619" y="1566"/>
                    </a:lnTo>
                    <a:lnTo>
                      <a:pt x="967" y="2069"/>
                    </a:lnTo>
                    <a:lnTo>
                      <a:pt x="1334" y="2552"/>
                    </a:lnTo>
                    <a:lnTo>
                      <a:pt x="1682" y="3035"/>
                    </a:lnTo>
                    <a:lnTo>
                      <a:pt x="2030" y="3519"/>
                    </a:lnTo>
                    <a:lnTo>
                      <a:pt x="2340" y="4041"/>
                    </a:lnTo>
                    <a:lnTo>
                      <a:pt x="2494" y="4311"/>
                    </a:lnTo>
                    <a:lnTo>
                      <a:pt x="2630" y="4582"/>
                    </a:lnTo>
                    <a:lnTo>
                      <a:pt x="2649" y="4640"/>
                    </a:lnTo>
                    <a:lnTo>
                      <a:pt x="2707" y="4679"/>
                    </a:lnTo>
                    <a:lnTo>
                      <a:pt x="2765" y="4717"/>
                    </a:lnTo>
                    <a:lnTo>
                      <a:pt x="2823" y="4737"/>
                    </a:lnTo>
                    <a:lnTo>
                      <a:pt x="2900" y="4756"/>
                    </a:lnTo>
                    <a:lnTo>
                      <a:pt x="2978" y="4756"/>
                    </a:lnTo>
                    <a:lnTo>
                      <a:pt x="3035" y="4737"/>
                    </a:lnTo>
                    <a:lnTo>
                      <a:pt x="3093" y="4698"/>
                    </a:lnTo>
                    <a:lnTo>
                      <a:pt x="3151" y="4659"/>
                    </a:lnTo>
                    <a:lnTo>
                      <a:pt x="3209" y="4621"/>
                    </a:lnTo>
                    <a:lnTo>
                      <a:pt x="3229" y="4563"/>
                    </a:lnTo>
                    <a:lnTo>
                      <a:pt x="3248" y="4485"/>
                    </a:lnTo>
                    <a:lnTo>
                      <a:pt x="3267" y="4369"/>
                    </a:lnTo>
                    <a:lnTo>
                      <a:pt x="3229" y="4234"/>
                    </a:lnTo>
                    <a:lnTo>
                      <a:pt x="3093" y="3963"/>
                    </a:lnTo>
                    <a:lnTo>
                      <a:pt x="2939" y="3693"/>
                    </a:lnTo>
                    <a:lnTo>
                      <a:pt x="2630" y="3171"/>
                    </a:lnTo>
                    <a:lnTo>
                      <a:pt x="2282" y="2687"/>
                    </a:lnTo>
                    <a:lnTo>
                      <a:pt x="1934" y="2204"/>
                    </a:lnTo>
                    <a:lnTo>
                      <a:pt x="1566" y="1702"/>
                    </a:lnTo>
                    <a:lnTo>
                      <a:pt x="1218" y="1218"/>
                    </a:lnTo>
                    <a:lnTo>
                      <a:pt x="909" y="696"/>
                    </a:lnTo>
                    <a:lnTo>
                      <a:pt x="754" y="426"/>
                    </a:lnTo>
                    <a:lnTo>
                      <a:pt x="638" y="155"/>
                    </a:lnTo>
                    <a:lnTo>
                      <a:pt x="600" y="97"/>
                    </a:lnTo>
                    <a:lnTo>
                      <a:pt x="542" y="58"/>
                    </a:lnTo>
                    <a:lnTo>
                      <a:pt x="484" y="20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0"/>
              <p:cNvSpPr/>
              <p:nvPr/>
            </p:nvSpPr>
            <p:spPr>
              <a:xfrm>
                <a:off x="4360025" y="-4044600"/>
                <a:ext cx="1121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4486" h="1508" extrusionOk="0">
                    <a:moveTo>
                      <a:pt x="290" y="0"/>
                    </a:moveTo>
                    <a:lnTo>
                      <a:pt x="174" y="39"/>
                    </a:lnTo>
                    <a:lnTo>
                      <a:pt x="116" y="58"/>
                    </a:lnTo>
                    <a:lnTo>
                      <a:pt x="58" y="116"/>
                    </a:lnTo>
                    <a:lnTo>
                      <a:pt x="39" y="174"/>
                    </a:lnTo>
                    <a:lnTo>
                      <a:pt x="0" y="232"/>
                    </a:lnTo>
                    <a:lnTo>
                      <a:pt x="0" y="309"/>
                    </a:lnTo>
                    <a:lnTo>
                      <a:pt x="0" y="367"/>
                    </a:lnTo>
                    <a:lnTo>
                      <a:pt x="20" y="445"/>
                    </a:lnTo>
                    <a:lnTo>
                      <a:pt x="39" y="503"/>
                    </a:lnTo>
                    <a:lnTo>
                      <a:pt x="78" y="561"/>
                    </a:lnTo>
                    <a:lnTo>
                      <a:pt x="116" y="599"/>
                    </a:lnTo>
                    <a:lnTo>
                      <a:pt x="174" y="638"/>
                    </a:lnTo>
                    <a:lnTo>
                      <a:pt x="252" y="657"/>
                    </a:lnTo>
                    <a:lnTo>
                      <a:pt x="1199" y="812"/>
                    </a:lnTo>
                    <a:lnTo>
                      <a:pt x="2166" y="967"/>
                    </a:lnTo>
                    <a:lnTo>
                      <a:pt x="2649" y="1063"/>
                    </a:lnTo>
                    <a:lnTo>
                      <a:pt x="3113" y="1179"/>
                    </a:lnTo>
                    <a:lnTo>
                      <a:pt x="3577" y="1334"/>
                    </a:lnTo>
                    <a:lnTo>
                      <a:pt x="4041" y="1489"/>
                    </a:lnTo>
                    <a:lnTo>
                      <a:pt x="4099" y="1508"/>
                    </a:lnTo>
                    <a:lnTo>
                      <a:pt x="4176" y="1508"/>
                    </a:lnTo>
                    <a:lnTo>
                      <a:pt x="4234" y="1489"/>
                    </a:lnTo>
                    <a:lnTo>
                      <a:pt x="4292" y="1469"/>
                    </a:lnTo>
                    <a:lnTo>
                      <a:pt x="4350" y="1431"/>
                    </a:lnTo>
                    <a:lnTo>
                      <a:pt x="4408" y="1373"/>
                    </a:lnTo>
                    <a:lnTo>
                      <a:pt x="4447" y="1315"/>
                    </a:lnTo>
                    <a:lnTo>
                      <a:pt x="4466" y="1257"/>
                    </a:lnTo>
                    <a:lnTo>
                      <a:pt x="4485" y="1179"/>
                    </a:lnTo>
                    <a:lnTo>
                      <a:pt x="4466" y="1121"/>
                    </a:lnTo>
                    <a:lnTo>
                      <a:pt x="4466" y="1044"/>
                    </a:lnTo>
                    <a:lnTo>
                      <a:pt x="4427" y="986"/>
                    </a:lnTo>
                    <a:lnTo>
                      <a:pt x="4350" y="889"/>
                    </a:lnTo>
                    <a:lnTo>
                      <a:pt x="4215" y="831"/>
                    </a:lnTo>
                    <a:lnTo>
                      <a:pt x="3770" y="657"/>
                    </a:lnTo>
                    <a:lnTo>
                      <a:pt x="3306" y="522"/>
                    </a:lnTo>
                    <a:lnTo>
                      <a:pt x="2823" y="406"/>
                    </a:lnTo>
                    <a:lnTo>
                      <a:pt x="2359" y="290"/>
                    </a:lnTo>
                    <a:lnTo>
                      <a:pt x="1392" y="135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0"/>
              <p:cNvSpPr/>
              <p:nvPr/>
            </p:nvSpPr>
            <p:spPr>
              <a:xfrm>
                <a:off x="4371625" y="-3957125"/>
                <a:ext cx="107300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967" extrusionOk="0">
                    <a:moveTo>
                      <a:pt x="3983" y="0"/>
                    </a:moveTo>
                    <a:lnTo>
                      <a:pt x="3847" y="19"/>
                    </a:lnTo>
                    <a:lnTo>
                      <a:pt x="2977" y="135"/>
                    </a:lnTo>
                    <a:lnTo>
                      <a:pt x="2107" y="213"/>
                    </a:lnTo>
                    <a:lnTo>
                      <a:pt x="1218" y="251"/>
                    </a:lnTo>
                    <a:lnTo>
                      <a:pt x="329" y="271"/>
                    </a:lnTo>
                    <a:lnTo>
                      <a:pt x="252" y="290"/>
                    </a:lnTo>
                    <a:lnTo>
                      <a:pt x="194" y="309"/>
                    </a:lnTo>
                    <a:lnTo>
                      <a:pt x="136" y="348"/>
                    </a:lnTo>
                    <a:lnTo>
                      <a:pt x="78" y="387"/>
                    </a:lnTo>
                    <a:lnTo>
                      <a:pt x="58" y="445"/>
                    </a:lnTo>
                    <a:lnTo>
                      <a:pt x="20" y="503"/>
                    </a:lnTo>
                    <a:lnTo>
                      <a:pt x="0" y="619"/>
                    </a:lnTo>
                    <a:lnTo>
                      <a:pt x="20" y="754"/>
                    </a:lnTo>
                    <a:lnTo>
                      <a:pt x="58" y="812"/>
                    </a:lnTo>
                    <a:lnTo>
                      <a:pt x="78" y="870"/>
                    </a:lnTo>
                    <a:lnTo>
                      <a:pt x="136" y="909"/>
                    </a:lnTo>
                    <a:lnTo>
                      <a:pt x="194" y="947"/>
                    </a:lnTo>
                    <a:lnTo>
                      <a:pt x="252" y="967"/>
                    </a:lnTo>
                    <a:lnTo>
                      <a:pt x="329" y="967"/>
                    </a:lnTo>
                    <a:lnTo>
                      <a:pt x="1257" y="947"/>
                    </a:lnTo>
                    <a:lnTo>
                      <a:pt x="2185" y="889"/>
                    </a:lnTo>
                    <a:lnTo>
                      <a:pt x="3113" y="812"/>
                    </a:lnTo>
                    <a:lnTo>
                      <a:pt x="4041" y="677"/>
                    </a:lnTo>
                    <a:lnTo>
                      <a:pt x="4099" y="657"/>
                    </a:lnTo>
                    <a:lnTo>
                      <a:pt x="4157" y="619"/>
                    </a:lnTo>
                    <a:lnTo>
                      <a:pt x="4215" y="580"/>
                    </a:lnTo>
                    <a:lnTo>
                      <a:pt x="4253" y="522"/>
                    </a:lnTo>
                    <a:lnTo>
                      <a:pt x="4273" y="445"/>
                    </a:lnTo>
                    <a:lnTo>
                      <a:pt x="4292" y="387"/>
                    </a:lnTo>
                    <a:lnTo>
                      <a:pt x="4292" y="309"/>
                    </a:lnTo>
                    <a:lnTo>
                      <a:pt x="4273" y="251"/>
                    </a:lnTo>
                    <a:lnTo>
                      <a:pt x="4253" y="193"/>
                    </a:lnTo>
                    <a:lnTo>
                      <a:pt x="4215" y="135"/>
                    </a:lnTo>
                    <a:lnTo>
                      <a:pt x="4176" y="77"/>
                    </a:lnTo>
                    <a:lnTo>
                      <a:pt x="4118" y="39"/>
                    </a:lnTo>
                    <a:lnTo>
                      <a:pt x="39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0"/>
              <p:cNvSpPr/>
              <p:nvPr/>
            </p:nvSpPr>
            <p:spPr>
              <a:xfrm>
                <a:off x="4389975" y="-3906400"/>
                <a:ext cx="107325" cy="3580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1432" extrusionOk="0">
                    <a:moveTo>
                      <a:pt x="3944" y="1"/>
                    </a:moveTo>
                    <a:lnTo>
                      <a:pt x="3867" y="20"/>
                    </a:lnTo>
                    <a:lnTo>
                      <a:pt x="2997" y="252"/>
                    </a:lnTo>
                    <a:lnTo>
                      <a:pt x="2127" y="503"/>
                    </a:lnTo>
                    <a:lnTo>
                      <a:pt x="1683" y="600"/>
                    </a:lnTo>
                    <a:lnTo>
                      <a:pt x="1238" y="677"/>
                    </a:lnTo>
                    <a:lnTo>
                      <a:pt x="794" y="716"/>
                    </a:lnTo>
                    <a:lnTo>
                      <a:pt x="349" y="735"/>
                    </a:lnTo>
                    <a:lnTo>
                      <a:pt x="272" y="755"/>
                    </a:lnTo>
                    <a:lnTo>
                      <a:pt x="194" y="774"/>
                    </a:lnTo>
                    <a:lnTo>
                      <a:pt x="136" y="813"/>
                    </a:lnTo>
                    <a:lnTo>
                      <a:pt x="98" y="851"/>
                    </a:lnTo>
                    <a:lnTo>
                      <a:pt x="59" y="909"/>
                    </a:lnTo>
                    <a:lnTo>
                      <a:pt x="20" y="967"/>
                    </a:lnTo>
                    <a:lnTo>
                      <a:pt x="1" y="1083"/>
                    </a:lnTo>
                    <a:lnTo>
                      <a:pt x="20" y="1219"/>
                    </a:lnTo>
                    <a:lnTo>
                      <a:pt x="59" y="1277"/>
                    </a:lnTo>
                    <a:lnTo>
                      <a:pt x="98" y="1335"/>
                    </a:lnTo>
                    <a:lnTo>
                      <a:pt x="136" y="1373"/>
                    </a:lnTo>
                    <a:lnTo>
                      <a:pt x="194" y="1412"/>
                    </a:lnTo>
                    <a:lnTo>
                      <a:pt x="272" y="1431"/>
                    </a:lnTo>
                    <a:lnTo>
                      <a:pt x="349" y="1431"/>
                    </a:lnTo>
                    <a:lnTo>
                      <a:pt x="813" y="1412"/>
                    </a:lnTo>
                    <a:lnTo>
                      <a:pt x="1277" y="1354"/>
                    </a:lnTo>
                    <a:lnTo>
                      <a:pt x="1760" y="1277"/>
                    </a:lnTo>
                    <a:lnTo>
                      <a:pt x="2224" y="1180"/>
                    </a:lnTo>
                    <a:lnTo>
                      <a:pt x="2669" y="1064"/>
                    </a:lnTo>
                    <a:lnTo>
                      <a:pt x="3133" y="948"/>
                    </a:lnTo>
                    <a:lnTo>
                      <a:pt x="4041" y="677"/>
                    </a:lnTo>
                    <a:lnTo>
                      <a:pt x="4118" y="658"/>
                    </a:lnTo>
                    <a:lnTo>
                      <a:pt x="4176" y="619"/>
                    </a:lnTo>
                    <a:lnTo>
                      <a:pt x="4215" y="561"/>
                    </a:lnTo>
                    <a:lnTo>
                      <a:pt x="4254" y="523"/>
                    </a:lnTo>
                    <a:lnTo>
                      <a:pt x="4273" y="445"/>
                    </a:lnTo>
                    <a:lnTo>
                      <a:pt x="4292" y="387"/>
                    </a:lnTo>
                    <a:lnTo>
                      <a:pt x="4273" y="271"/>
                    </a:lnTo>
                    <a:lnTo>
                      <a:pt x="4215" y="136"/>
                    </a:lnTo>
                    <a:lnTo>
                      <a:pt x="4176" y="98"/>
                    </a:lnTo>
                    <a:lnTo>
                      <a:pt x="4138" y="59"/>
                    </a:lnTo>
                    <a:lnTo>
                      <a:pt x="4080" y="20"/>
                    </a:lnTo>
                    <a:lnTo>
                      <a:pt x="40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0"/>
              <p:cNvSpPr/>
              <p:nvPr/>
            </p:nvSpPr>
            <p:spPr>
              <a:xfrm>
                <a:off x="4467800" y="-3355925"/>
                <a:ext cx="312225" cy="96675"/>
              </a:xfrm>
              <a:custGeom>
                <a:avLst/>
                <a:gdLst/>
                <a:ahLst/>
                <a:cxnLst/>
                <a:rect l="l" t="t" r="r" b="b"/>
                <a:pathLst>
                  <a:path w="12489" h="3867" extrusionOk="0">
                    <a:moveTo>
                      <a:pt x="8680" y="0"/>
                    </a:moveTo>
                    <a:lnTo>
                      <a:pt x="8622" y="39"/>
                    </a:lnTo>
                    <a:lnTo>
                      <a:pt x="8564" y="77"/>
                    </a:lnTo>
                    <a:lnTo>
                      <a:pt x="8525" y="116"/>
                    </a:lnTo>
                    <a:lnTo>
                      <a:pt x="8467" y="251"/>
                    </a:lnTo>
                    <a:lnTo>
                      <a:pt x="8467" y="367"/>
                    </a:lnTo>
                    <a:lnTo>
                      <a:pt x="8467" y="445"/>
                    </a:lnTo>
                    <a:lnTo>
                      <a:pt x="8487" y="503"/>
                    </a:lnTo>
                    <a:lnTo>
                      <a:pt x="8525" y="561"/>
                    </a:lnTo>
                    <a:lnTo>
                      <a:pt x="8564" y="599"/>
                    </a:lnTo>
                    <a:lnTo>
                      <a:pt x="8622" y="657"/>
                    </a:lnTo>
                    <a:lnTo>
                      <a:pt x="8699" y="677"/>
                    </a:lnTo>
                    <a:lnTo>
                      <a:pt x="8912" y="735"/>
                    </a:lnTo>
                    <a:lnTo>
                      <a:pt x="9125" y="773"/>
                    </a:lnTo>
                    <a:lnTo>
                      <a:pt x="9337" y="793"/>
                    </a:lnTo>
                    <a:lnTo>
                      <a:pt x="9569" y="793"/>
                    </a:lnTo>
                    <a:lnTo>
                      <a:pt x="10014" y="773"/>
                    </a:lnTo>
                    <a:lnTo>
                      <a:pt x="10458" y="773"/>
                    </a:lnTo>
                    <a:lnTo>
                      <a:pt x="10632" y="793"/>
                    </a:lnTo>
                    <a:lnTo>
                      <a:pt x="10864" y="831"/>
                    </a:lnTo>
                    <a:lnTo>
                      <a:pt x="11116" y="889"/>
                    </a:lnTo>
                    <a:lnTo>
                      <a:pt x="11367" y="967"/>
                    </a:lnTo>
                    <a:lnTo>
                      <a:pt x="11483" y="1025"/>
                    </a:lnTo>
                    <a:lnTo>
                      <a:pt x="11580" y="1083"/>
                    </a:lnTo>
                    <a:lnTo>
                      <a:pt x="11657" y="1141"/>
                    </a:lnTo>
                    <a:lnTo>
                      <a:pt x="11715" y="1218"/>
                    </a:lnTo>
                    <a:lnTo>
                      <a:pt x="11754" y="1295"/>
                    </a:lnTo>
                    <a:lnTo>
                      <a:pt x="11773" y="1392"/>
                    </a:lnTo>
                    <a:lnTo>
                      <a:pt x="11754" y="1489"/>
                    </a:lnTo>
                    <a:lnTo>
                      <a:pt x="11696" y="1585"/>
                    </a:lnTo>
                    <a:lnTo>
                      <a:pt x="11560" y="1759"/>
                    </a:lnTo>
                    <a:lnTo>
                      <a:pt x="11386" y="1933"/>
                    </a:lnTo>
                    <a:lnTo>
                      <a:pt x="11174" y="2069"/>
                    </a:lnTo>
                    <a:lnTo>
                      <a:pt x="10961" y="2204"/>
                    </a:lnTo>
                    <a:lnTo>
                      <a:pt x="10729" y="2300"/>
                    </a:lnTo>
                    <a:lnTo>
                      <a:pt x="10497" y="2397"/>
                    </a:lnTo>
                    <a:lnTo>
                      <a:pt x="10052" y="2552"/>
                    </a:lnTo>
                    <a:lnTo>
                      <a:pt x="9453" y="2726"/>
                    </a:lnTo>
                    <a:lnTo>
                      <a:pt x="8873" y="2842"/>
                    </a:lnTo>
                    <a:lnTo>
                      <a:pt x="8255" y="2938"/>
                    </a:lnTo>
                    <a:lnTo>
                      <a:pt x="7655" y="3016"/>
                    </a:lnTo>
                    <a:lnTo>
                      <a:pt x="6805" y="3093"/>
                    </a:lnTo>
                    <a:lnTo>
                      <a:pt x="5935" y="3132"/>
                    </a:lnTo>
                    <a:lnTo>
                      <a:pt x="5084" y="3151"/>
                    </a:lnTo>
                    <a:lnTo>
                      <a:pt x="3441" y="3151"/>
                    </a:lnTo>
                    <a:lnTo>
                      <a:pt x="3035" y="3132"/>
                    </a:lnTo>
                    <a:lnTo>
                      <a:pt x="2629" y="3093"/>
                    </a:lnTo>
                    <a:lnTo>
                      <a:pt x="2243" y="3054"/>
                    </a:lnTo>
                    <a:lnTo>
                      <a:pt x="1856" y="2977"/>
                    </a:lnTo>
                    <a:lnTo>
                      <a:pt x="1489" y="2861"/>
                    </a:lnTo>
                    <a:lnTo>
                      <a:pt x="1295" y="2784"/>
                    </a:lnTo>
                    <a:lnTo>
                      <a:pt x="1121" y="2706"/>
                    </a:lnTo>
                    <a:lnTo>
                      <a:pt x="909" y="2571"/>
                    </a:lnTo>
                    <a:lnTo>
                      <a:pt x="831" y="2494"/>
                    </a:lnTo>
                    <a:lnTo>
                      <a:pt x="773" y="2416"/>
                    </a:lnTo>
                    <a:lnTo>
                      <a:pt x="735" y="2358"/>
                    </a:lnTo>
                    <a:lnTo>
                      <a:pt x="696" y="2281"/>
                    </a:lnTo>
                    <a:lnTo>
                      <a:pt x="696" y="2223"/>
                    </a:lnTo>
                    <a:lnTo>
                      <a:pt x="696" y="2146"/>
                    </a:lnTo>
                    <a:lnTo>
                      <a:pt x="716" y="2088"/>
                    </a:lnTo>
                    <a:lnTo>
                      <a:pt x="754" y="2030"/>
                    </a:lnTo>
                    <a:lnTo>
                      <a:pt x="851" y="1895"/>
                    </a:lnTo>
                    <a:lnTo>
                      <a:pt x="986" y="1779"/>
                    </a:lnTo>
                    <a:lnTo>
                      <a:pt x="1160" y="1663"/>
                    </a:lnTo>
                    <a:lnTo>
                      <a:pt x="1353" y="1547"/>
                    </a:lnTo>
                    <a:lnTo>
                      <a:pt x="1566" y="1450"/>
                    </a:lnTo>
                    <a:lnTo>
                      <a:pt x="1991" y="1276"/>
                    </a:lnTo>
                    <a:lnTo>
                      <a:pt x="2397" y="1141"/>
                    </a:lnTo>
                    <a:lnTo>
                      <a:pt x="2687" y="1044"/>
                    </a:lnTo>
                    <a:lnTo>
                      <a:pt x="2765" y="1025"/>
                    </a:lnTo>
                    <a:lnTo>
                      <a:pt x="2823" y="986"/>
                    </a:lnTo>
                    <a:lnTo>
                      <a:pt x="2861" y="947"/>
                    </a:lnTo>
                    <a:lnTo>
                      <a:pt x="2900" y="889"/>
                    </a:lnTo>
                    <a:lnTo>
                      <a:pt x="2919" y="831"/>
                    </a:lnTo>
                    <a:lnTo>
                      <a:pt x="2939" y="754"/>
                    </a:lnTo>
                    <a:lnTo>
                      <a:pt x="2919" y="638"/>
                    </a:lnTo>
                    <a:lnTo>
                      <a:pt x="2861" y="522"/>
                    </a:lnTo>
                    <a:lnTo>
                      <a:pt x="2823" y="464"/>
                    </a:lnTo>
                    <a:lnTo>
                      <a:pt x="2784" y="425"/>
                    </a:lnTo>
                    <a:lnTo>
                      <a:pt x="2726" y="387"/>
                    </a:lnTo>
                    <a:lnTo>
                      <a:pt x="2649" y="367"/>
                    </a:lnTo>
                    <a:lnTo>
                      <a:pt x="2571" y="367"/>
                    </a:lnTo>
                    <a:lnTo>
                      <a:pt x="2494" y="387"/>
                    </a:lnTo>
                    <a:lnTo>
                      <a:pt x="2107" y="483"/>
                    </a:lnTo>
                    <a:lnTo>
                      <a:pt x="1663" y="619"/>
                    </a:lnTo>
                    <a:lnTo>
                      <a:pt x="1431" y="715"/>
                    </a:lnTo>
                    <a:lnTo>
                      <a:pt x="1199" y="812"/>
                    </a:lnTo>
                    <a:lnTo>
                      <a:pt x="967" y="909"/>
                    </a:lnTo>
                    <a:lnTo>
                      <a:pt x="754" y="1044"/>
                    </a:lnTo>
                    <a:lnTo>
                      <a:pt x="561" y="1179"/>
                    </a:lnTo>
                    <a:lnTo>
                      <a:pt x="387" y="1315"/>
                    </a:lnTo>
                    <a:lnTo>
                      <a:pt x="232" y="1489"/>
                    </a:lnTo>
                    <a:lnTo>
                      <a:pt x="116" y="1663"/>
                    </a:lnTo>
                    <a:lnTo>
                      <a:pt x="39" y="1856"/>
                    </a:lnTo>
                    <a:lnTo>
                      <a:pt x="0" y="1953"/>
                    </a:lnTo>
                    <a:lnTo>
                      <a:pt x="0" y="2069"/>
                    </a:lnTo>
                    <a:lnTo>
                      <a:pt x="0" y="2184"/>
                    </a:lnTo>
                    <a:lnTo>
                      <a:pt x="0" y="2300"/>
                    </a:lnTo>
                    <a:lnTo>
                      <a:pt x="20" y="2416"/>
                    </a:lnTo>
                    <a:lnTo>
                      <a:pt x="58" y="2552"/>
                    </a:lnTo>
                    <a:lnTo>
                      <a:pt x="155" y="2745"/>
                    </a:lnTo>
                    <a:lnTo>
                      <a:pt x="271" y="2919"/>
                    </a:lnTo>
                    <a:lnTo>
                      <a:pt x="426" y="3074"/>
                    </a:lnTo>
                    <a:lnTo>
                      <a:pt x="580" y="3209"/>
                    </a:lnTo>
                    <a:lnTo>
                      <a:pt x="773" y="3325"/>
                    </a:lnTo>
                    <a:lnTo>
                      <a:pt x="986" y="3422"/>
                    </a:lnTo>
                    <a:lnTo>
                      <a:pt x="1199" y="3518"/>
                    </a:lnTo>
                    <a:lnTo>
                      <a:pt x="1431" y="3576"/>
                    </a:lnTo>
                    <a:lnTo>
                      <a:pt x="1663" y="3634"/>
                    </a:lnTo>
                    <a:lnTo>
                      <a:pt x="1895" y="3692"/>
                    </a:lnTo>
                    <a:lnTo>
                      <a:pt x="2378" y="3750"/>
                    </a:lnTo>
                    <a:lnTo>
                      <a:pt x="2823" y="3789"/>
                    </a:lnTo>
                    <a:lnTo>
                      <a:pt x="3229" y="3808"/>
                    </a:lnTo>
                    <a:lnTo>
                      <a:pt x="4330" y="3866"/>
                    </a:lnTo>
                    <a:lnTo>
                      <a:pt x="5452" y="3847"/>
                    </a:lnTo>
                    <a:lnTo>
                      <a:pt x="6553" y="3808"/>
                    </a:lnTo>
                    <a:lnTo>
                      <a:pt x="7114" y="3770"/>
                    </a:lnTo>
                    <a:lnTo>
                      <a:pt x="7655" y="3712"/>
                    </a:lnTo>
                    <a:lnTo>
                      <a:pt x="8390" y="3615"/>
                    </a:lnTo>
                    <a:lnTo>
                      <a:pt x="9105" y="3499"/>
                    </a:lnTo>
                    <a:lnTo>
                      <a:pt x="9472" y="3441"/>
                    </a:lnTo>
                    <a:lnTo>
                      <a:pt x="9820" y="3344"/>
                    </a:lnTo>
                    <a:lnTo>
                      <a:pt x="10168" y="3248"/>
                    </a:lnTo>
                    <a:lnTo>
                      <a:pt x="10516" y="3132"/>
                    </a:lnTo>
                    <a:lnTo>
                      <a:pt x="11019" y="2919"/>
                    </a:lnTo>
                    <a:lnTo>
                      <a:pt x="11290" y="2803"/>
                    </a:lnTo>
                    <a:lnTo>
                      <a:pt x="11541" y="2648"/>
                    </a:lnTo>
                    <a:lnTo>
                      <a:pt x="11773" y="2494"/>
                    </a:lnTo>
                    <a:lnTo>
                      <a:pt x="11986" y="2320"/>
                    </a:lnTo>
                    <a:lnTo>
                      <a:pt x="12179" y="2107"/>
                    </a:lnTo>
                    <a:lnTo>
                      <a:pt x="12333" y="1895"/>
                    </a:lnTo>
                    <a:lnTo>
                      <a:pt x="12411" y="1759"/>
                    </a:lnTo>
                    <a:lnTo>
                      <a:pt x="12449" y="1624"/>
                    </a:lnTo>
                    <a:lnTo>
                      <a:pt x="12469" y="1508"/>
                    </a:lnTo>
                    <a:lnTo>
                      <a:pt x="12488" y="1373"/>
                    </a:lnTo>
                    <a:lnTo>
                      <a:pt x="12469" y="1257"/>
                    </a:lnTo>
                    <a:lnTo>
                      <a:pt x="12430" y="1141"/>
                    </a:lnTo>
                    <a:lnTo>
                      <a:pt x="12391" y="1044"/>
                    </a:lnTo>
                    <a:lnTo>
                      <a:pt x="12333" y="928"/>
                    </a:lnTo>
                    <a:lnTo>
                      <a:pt x="12275" y="831"/>
                    </a:lnTo>
                    <a:lnTo>
                      <a:pt x="12198" y="735"/>
                    </a:lnTo>
                    <a:lnTo>
                      <a:pt x="12005" y="561"/>
                    </a:lnTo>
                    <a:lnTo>
                      <a:pt x="11792" y="425"/>
                    </a:lnTo>
                    <a:lnTo>
                      <a:pt x="11541" y="309"/>
                    </a:lnTo>
                    <a:lnTo>
                      <a:pt x="11386" y="232"/>
                    </a:lnTo>
                    <a:lnTo>
                      <a:pt x="11212" y="193"/>
                    </a:lnTo>
                    <a:lnTo>
                      <a:pt x="11058" y="155"/>
                    </a:lnTo>
                    <a:lnTo>
                      <a:pt x="10884" y="135"/>
                    </a:lnTo>
                    <a:lnTo>
                      <a:pt x="10555" y="116"/>
                    </a:lnTo>
                    <a:lnTo>
                      <a:pt x="9550" y="116"/>
                    </a:lnTo>
                    <a:lnTo>
                      <a:pt x="9202" y="97"/>
                    </a:lnTo>
                    <a:lnTo>
                      <a:pt x="9047" y="58"/>
                    </a:lnTo>
                    <a:lnTo>
                      <a:pt x="8893" y="19"/>
                    </a:lnTo>
                    <a:lnTo>
                      <a:pt x="88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0"/>
              <p:cNvSpPr/>
              <p:nvPr/>
            </p:nvSpPr>
            <p:spPr>
              <a:xfrm>
                <a:off x="4146900" y="-3247200"/>
                <a:ext cx="1235750" cy="1384150"/>
              </a:xfrm>
              <a:custGeom>
                <a:avLst/>
                <a:gdLst/>
                <a:ahLst/>
                <a:cxnLst/>
                <a:rect l="l" t="t" r="r" b="b"/>
                <a:pathLst>
                  <a:path w="49430" h="55366" extrusionOk="0">
                    <a:moveTo>
                      <a:pt x="47362" y="1"/>
                    </a:moveTo>
                    <a:lnTo>
                      <a:pt x="47226" y="39"/>
                    </a:lnTo>
                    <a:lnTo>
                      <a:pt x="47168" y="59"/>
                    </a:lnTo>
                    <a:lnTo>
                      <a:pt x="47130" y="97"/>
                    </a:lnTo>
                    <a:lnTo>
                      <a:pt x="47072" y="136"/>
                    </a:lnTo>
                    <a:lnTo>
                      <a:pt x="47033" y="194"/>
                    </a:lnTo>
                    <a:lnTo>
                      <a:pt x="47014" y="271"/>
                    </a:lnTo>
                    <a:lnTo>
                      <a:pt x="46994" y="349"/>
                    </a:lnTo>
                    <a:lnTo>
                      <a:pt x="46975" y="909"/>
                    </a:lnTo>
                    <a:lnTo>
                      <a:pt x="46956" y="1489"/>
                    </a:lnTo>
                    <a:lnTo>
                      <a:pt x="46956" y="2649"/>
                    </a:lnTo>
                    <a:lnTo>
                      <a:pt x="46994" y="3809"/>
                    </a:lnTo>
                    <a:lnTo>
                      <a:pt x="47052" y="4949"/>
                    </a:lnTo>
                    <a:lnTo>
                      <a:pt x="47130" y="6863"/>
                    </a:lnTo>
                    <a:lnTo>
                      <a:pt x="47207" y="8777"/>
                    </a:lnTo>
                    <a:lnTo>
                      <a:pt x="47420" y="12605"/>
                    </a:lnTo>
                    <a:lnTo>
                      <a:pt x="47961" y="22173"/>
                    </a:lnTo>
                    <a:lnTo>
                      <a:pt x="48212" y="26968"/>
                    </a:lnTo>
                    <a:lnTo>
                      <a:pt x="48425" y="31762"/>
                    </a:lnTo>
                    <a:lnTo>
                      <a:pt x="48599" y="35647"/>
                    </a:lnTo>
                    <a:lnTo>
                      <a:pt x="48676" y="37600"/>
                    </a:lnTo>
                    <a:lnTo>
                      <a:pt x="48734" y="39533"/>
                    </a:lnTo>
                    <a:lnTo>
                      <a:pt x="48773" y="41485"/>
                    </a:lnTo>
                    <a:lnTo>
                      <a:pt x="48753" y="43438"/>
                    </a:lnTo>
                    <a:lnTo>
                      <a:pt x="48734" y="44404"/>
                    </a:lnTo>
                    <a:lnTo>
                      <a:pt x="48715" y="45371"/>
                    </a:lnTo>
                    <a:lnTo>
                      <a:pt x="48657" y="46357"/>
                    </a:lnTo>
                    <a:lnTo>
                      <a:pt x="48599" y="47323"/>
                    </a:lnTo>
                    <a:lnTo>
                      <a:pt x="48560" y="47787"/>
                    </a:lnTo>
                    <a:lnTo>
                      <a:pt x="48502" y="48232"/>
                    </a:lnTo>
                    <a:lnTo>
                      <a:pt x="48425" y="48638"/>
                    </a:lnTo>
                    <a:lnTo>
                      <a:pt x="48367" y="48831"/>
                    </a:lnTo>
                    <a:lnTo>
                      <a:pt x="48309" y="49024"/>
                    </a:lnTo>
                    <a:lnTo>
                      <a:pt x="48231" y="49218"/>
                    </a:lnTo>
                    <a:lnTo>
                      <a:pt x="48154" y="49392"/>
                    </a:lnTo>
                    <a:lnTo>
                      <a:pt x="48038" y="49566"/>
                    </a:lnTo>
                    <a:lnTo>
                      <a:pt x="47922" y="49740"/>
                    </a:lnTo>
                    <a:lnTo>
                      <a:pt x="47787" y="49914"/>
                    </a:lnTo>
                    <a:lnTo>
                      <a:pt x="47652" y="50088"/>
                    </a:lnTo>
                    <a:lnTo>
                      <a:pt x="47478" y="50242"/>
                    </a:lnTo>
                    <a:lnTo>
                      <a:pt x="47284" y="50397"/>
                    </a:lnTo>
                    <a:lnTo>
                      <a:pt x="47052" y="50590"/>
                    </a:lnTo>
                    <a:lnTo>
                      <a:pt x="46801" y="50745"/>
                    </a:lnTo>
                    <a:lnTo>
                      <a:pt x="46279" y="51074"/>
                    </a:lnTo>
                    <a:lnTo>
                      <a:pt x="45757" y="51344"/>
                    </a:lnTo>
                    <a:lnTo>
                      <a:pt x="45196" y="51596"/>
                    </a:lnTo>
                    <a:lnTo>
                      <a:pt x="44636" y="51827"/>
                    </a:lnTo>
                    <a:lnTo>
                      <a:pt x="44075" y="52021"/>
                    </a:lnTo>
                    <a:lnTo>
                      <a:pt x="43495" y="52214"/>
                    </a:lnTo>
                    <a:lnTo>
                      <a:pt x="42935" y="52388"/>
                    </a:lnTo>
                    <a:lnTo>
                      <a:pt x="42065" y="52620"/>
                    </a:lnTo>
                    <a:lnTo>
                      <a:pt x="41195" y="52852"/>
                    </a:lnTo>
                    <a:lnTo>
                      <a:pt x="40306" y="53065"/>
                    </a:lnTo>
                    <a:lnTo>
                      <a:pt x="39417" y="53239"/>
                    </a:lnTo>
                    <a:lnTo>
                      <a:pt x="38527" y="53413"/>
                    </a:lnTo>
                    <a:lnTo>
                      <a:pt x="37638" y="53567"/>
                    </a:lnTo>
                    <a:lnTo>
                      <a:pt x="36749" y="53703"/>
                    </a:lnTo>
                    <a:lnTo>
                      <a:pt x="35840" y="53838"/>
                    </a:lnTo>
                    <a:lnTo>
                      <a:pt x="34951" y="53954"/>
                    </a:lnTo>
                    <a:lnTo>
                      <a:pt x="34042" y="54051"/>
                    </a:lnTo>
                    <a:lnTo>
                      <a:pt x="32245" y="54225"/>
                    </a:lnTo>
                    <a:lnTo>
                      <a:pt x="30447" y="54360"/>
                    </a:lnTo>
                    <a:lnTo>
                      <a:pt x="28649" y="54476"/>
                    </a:lnTo>
                    <a:lnTo>
                      <a:pt x="26677" y="54573"/>
                    </a:lnTo>
                    <a:lnTo>
                      <a:pt x="24725" y="54631"/>
                    </a:lnTo>
                    <a:lnTo>
                      <a:pt x="22753" y="54669"/>
                    </a:lnTo>
                    <a:lnTo>
                      <a:pt x="20801" y="54669"/>
                    </a:lnTo>
                    <a:lnTo>
                      <a:pt x="18829" y="54650"/>
                    </a:lnTo>
                    <a:lnTo>
                      <a:pt x="16876" y="54592"/>
                    </a:lnTo>
                    <a:lnTo>
                      <a:pt x="14905" y="54476"/>
                    </a:lnTo>
                    <a:lnTo>
                      <a:pt x="12952" y="54341"/>
                    </a:lnTo>
                    <a:lnTo>
                      <a:pt x="11406" y="54205"/>
                    </a:lnTo>
                    <a:lnTo>
                      <a:pt x="9879" y="54051"/>
                    </a:lnTo>
                    <a:lnTo>
                      <a:pt x="9105" y="53954"/>
                    </a:lnTo>
                    <a:lnTo>
                      <a:pt x="8351" y="53838"/>
                    </a:lnTo>
                    <a:lnTo>
                      <a:pt x="7578" y="53703"/>
                    </a:lnTo>
                    <a:lnTo>
                      <a:pt x="6824" y="53567"/>
                    </a:lnTo>
                    <a:lnTo>
                      <a:pt x="5877" y="53374"/>
                    </a:lnTo>
                    <a:lnTo>
                      <a:pt x="5394" y="53258"/>
                    </a:lnTo>
                    <a:lnTo>
                      <a:pt x="4911" y="53142"/>
                    </a:lnTo>
                    <a:lnTo>
                      <a:pt x="4427" y="52987"/>
                    </a:lnTo>
                    <a:lnTo>
                      <a:pt x="3963" y="52813"/>
                    </a:lnTo>
                    <a:lnTo>
                      <a:pt x="3519" y="52601"/>
                    </a:lnTo>
                    <a:lnTo>
                      <a:pt x="3306" y="52485"/>
                    </a:lnTo>
                    <a:lnTo>
                      <a:pt x="3113" y="52369"/>
                    </a:lnTo>
                    <a:lnTo>
                      <a:pt x="2900" y="52233"/>
                    </a:lnTo>
                    <a:lnTo>
                      <a:pt x="2745" y="52079"/>
                    </a:lnTo>
                    <a:lnTo>
                      <a:pt x="2629" y="51924"/>
                    </a:lnTo>
                    <a:lnTo>
                      <a:pt x="2571" y="51847"/>
                    </a:lnTo>
                    <a:lnTo>
                      <a:pt x="2552" y="51769"/>
                    </a:lnTo>
                    <a:lnTo>
                      <a:pt x="2513" y="51499"/>
                    </a:lnTo>
                    <a:lnTo>
                      <a:pt x="2475" y="51132"/>
                    </a:lnTo>
                    <a:lnTo>
                      <a:pt x="2436" y="50416"/>
                    </a:lnTo>
                    <a:lnTo>
                      <a:pt x="2301" y="48715"/>
                    </a:lnTo>
                    <a:lnTo>
                      <a:pt x="2165" y="46589"/>
                    </a:lnTo>
                    <a:lnTo>
                      <a:pt x="2050" y="44482"/>
                    </a:lnTo>
                    <a:lnTo>
                      <a:pt x="1856" y="40229"/>
                    </a:lnTo>
                    <a:lnTo>
                      <a:pt x="1663" y="35241"/>
                    </a:lnTo>
                    <a:lnTo>
                      <a:pt x="1489" y="30254"/>
                    </a:lnTo>
                    <a:lnTo>
                      <a:pt x="1354" y="25266"/>
                    </a:lnTo>
                    <a:lnTo>
                      <a:pt x="1218" y="20279"/>
                    </a:lnTo>
                    <a:lnTo>
                      <a:pt x="1044" y="13068"/>
                    </a:lnTo>
                    <a:lnTo>
                      <a:pt x="928" y="9454"/>
                    </a:lnTo>
                    <a:lnTo>
                      <a:pt x="870" y="7656"/>
                    </a:lnTo>
                    <a:lnTo>
                      <a:pt x="793" y="5839"/>
                    </a:lnTo>
                    <a:lnTo>
                      <a:pt x="754" y="5123"/>
                    </a:lnTo>
                    <a:lnTo>
                      <a:pt x="696" y="4408"/>
                    </a:lnTo>
                    <a:lnTo>
                      <a:pt x="677" y="4331"/>
                    </a:lnTo>
                    <a:lnTo>
                      <a:pt x="658" y="4273"/>
                    </a:lnTo>
                    <a:lnTo>
                      <a:pt x="619" y="4215"/>
                    </a:lnTo>
                    <a:lnTo>
                      <a:pt x="561" y="4157"/>
                    </a:lnTo>
                    <a:lnTo>
                      <a:pt x="503" y="4137"/>
                    </a:lnTo>
                    <a:lnTo>
                      <a:pt x="445" y="4099"/>
                    </a:lnTo>
                    <a:lnTo>
                      <a:pt x="329" y="4079"/>
                    </a:lnTo>
                    <a:lnTo>
                      <a:pt x="194" y="4099"/>
                    </a:lnTo>
                    <a:lnTo>
                      <a:pt x="136" y="4118"/>
                    </a:lnTo>
                    <a:lnTo>
                      <a:pt x="97" y="4157"/>
                    </a:lnTo>
                    <a:lnTo>
                      <a:pt x="58" y="4215"/>
                    </a:lnTo>
                    <a:lnTo>
                      <a:pt x="20" y="4273"/>
                    </a:lnTo>
                    <a:lnTo>
                      <a:pt x="0" y="4331"/>
                    </a:lnTo>
                    <a:lnTo>
                      <a:pt x="0" y="4408"/>
                    </a:lnTo>
                    <a:lnTo>
                      <a:pt x="97" y="5433"/>
                    </a:lnTo>
                    <a:lnTo>
                      <a:pt x="136" y="6457"/>
                    </a:lnTo>
                    <a:lnTo>
                      <a:pt x="194" y="8506"/>
                    </a:lnTo>
                    <a:lnTo>
                      <a:pt x="310" y="12315"/>
                    </a:lnTo>
                    <a:lnTo>
                      <a:pt x="426" y="16142"/>
                    </a:lnTo>
                    <a:lnTo>
                      <a:pt x="677" y="26214"/>
                    </a:lnTo>
                    <a:lnTo>
                      <a:pt x="832" y="31240"/>
                    </a:lnTo>
                    <a:lnTo>
                      <a:pt x="1006" y="36285"/>
                    </a:lnTo>
                    <a:lnTo>
                      <a:pt x="1199" y="40983"/>
                    </a:lnTo>
                    <a:lnTo>
                      <a:pt x="1296" y="43322"/>
                    </a:lnTo>
                    <a:lnTo>
                      <a:pt x="1431" y="45680"/>
                    </a:lnTo>
                    <a:lnTo>
                      <a:pt x="1528" y="47613"/>
                    </a:lnTo>
                    <a:lnTo>
                      <a:pt x="1663" y="49566"/>
                    </a:lnTo>
                    <a:lnTo>
                      <a:pt x="1702" y="50184"/>
                    </a:lnTo>
                    <a:lnTo>
                      <a:pt x="1721" y="50861"/>
                    </a:lnTo>
                    <a:lnTo>
                      <a:pt x="1740" y="51190"/>
                    </a:lnTo>
                    <a:lnTo>
                      <a:pt x="1779" y="51518"/>
                    </a:lnTo>
                    <a:lnTo>
                      <a:pt x="1837" y="51827"/>
                    </a:lnTo>
                    <a:lnTo>
                      <a:pt x="1934" y="52117"/>
                    </a:lnTo>
                    <a:lnTo>
                      <a:pt x="2011" y="52272"/>
                    </a:lnTo>
                    <a:lnTo>
                      <a:pt x="2107" y="52427"/>
                    </a:lnTo>
                    <a:lnTo>
                      <a:pt x="2223" y="52562"/>
                    </a:lnTo>
                    <a:lnTo>
                      <a:pt x="2359" y="52697"/>
                    </a:lnTo>
                    <a:lnTo>
                      <a:pt x="2494" y="52813"/>
                    </a:lnTo>
                    <a:lnTo>
                      <a:pt x="2649" y="52929"/>
                    </a:lnTo>
                    <a:lnTo>
                      <a:pt x="2977" y="53123"/>
                    </a:lnTo>
                    <a:lnTo>
                      <a:pt x="3325" y="53297"/>
                    </a:lnTo>
                    <a:lnTo>
                      <a:pt x="3673" y="53432"/>
                    </a:lnTo>
                    <a:lnTo>
                      <a:pt x="4350" y="53664"/>
                    </a:lnTo>
                    <a:lnTo>
                      <a:pt x="4968" y="53857"/>
                    </a:lnTo>
                    <a:lnTo>
                      <a:pt x="5606" y="54012"/>
                    </a:lnTo>
                    <a:lnTo>
                      <a:pt x="6244" y="54167"/>
                    </a:lnTo>
                    <a:lnTo>
                      <a:pt x="6902" y="54283"/>
                    </a:lnTo>
                    <a:lnTo>
                      <a:pt x="7540" y="54399"/>
                    </a:lnTo>
                    <a:lnTo>
                      <a:pt x="8197" y="54515"/>
                    </a:lnTo>
                    <a:lnTo>
                      <a:pt x="9492" y="54688"/>
                    </a:lnTo>
                    <a:lnTo>
                      <a:pt x="10439" y="54804"/>
                    </a:lnTo>
                    <a:lnTo>
                      <a:pt x="11367" y="54901"/>
                    </a:lnTo>
                    <a:lnTo>
                      <a:pt x="13262" y="55075"/>
                    </a:lnTo>
                    <a:lnTo>
                      <a:pt x="15156" y="55210"/>
                    </a:lnTo>
                    <a:lnTo>
                      <a:pt x="17050" y="55288"/>
                    </a:lnTo>
                    <a:lnTo>
                      <a:pt x="18945" y="55346"/>
                    </a:lnTo>
                    <a:lnTo>
                      <a:pt x="20859" y="55365"/>
                    </a:lnTo>
                    <a:lnTo>
                      <a:pt x="22753" y="55365"/>
                    </a:lnTo>
                    <a:lnTo>
                      <a:pt x="24648" y="55326"/>
                    </a:lnTo>
                    <a:lnTo>
                      <a:pt x="26581" y="55268"/>
                    </a:lnTo>
                    <a:lnTo>
                      <a:pt x="28533" y="55172"/>
                    </a:lnTo>
                    <a:lnTo>
                      <a:pt x="30486" y="55056"/>
                    </a:lnTo>
                    <a:lnTo>
                      <a:pt x="32438" y="54901"/>
                    </a:lnTo>
                    <a:lnTo>
                      <a:pt x="33405" y="54804"/>
                    </a:lnTo>
                    <a:lnTo>
                      <a:pt x="34390" y="54708"/>
                    </a:lnTo>
                    <a:lnTo>
                      <a:pt x="35357" y="54573"/>
                    </a:lnTo>
                    <a:lnTo>
                      <a:pt x="36324" y="54457"/>
                    </a:lnTo>
                    <a:lnTo>
                      <a:pt x="37290" y="54302"/>
                    </a:lnTo>
                    <a:lnTo>
                      <a:pt x="38257" y="54147"/>
                    </a:lnTo>
                    <a:lnTo>
                      <a:pt x="39204" y="53973"/>
                    </a:lnTo>
                    <a:lnTo>
                      <a:pt x="40170" y="53780"/>
                    </a:lnTo>
                    <a:lnTo>
                      <a:pt x="40886" y="53625"/>
                    </a:lnTo>
                    <a:lnTo>
                      <a:pt x="41601" y="53451"/>
                    </a:lnTo>
                    <a:lnTo>
                      <a:pt x="42316" y="53277"/>
                    </a:lnTo>
                    <a:lnTo>
                      <a:pt x="43031" y="53084"/>
                    </a:lnTo>
                    <a:lnTo>
                      <a:pt x="43727" y="52871"/>
                    </a:lnTo>
                    <a:lnTo>
                      <a:pt x="44423" y="52620"/>
                    </a:lnTo>
                    <a:lnTo>
                      <a:pt x="45119" y="52369"/>
                    </a:lnTo>
                    <a:lnTo>
                      <a:pt x="45796" y="52079"/>
                    </a:lnTo>
                    <a:lnTo>
                      <a:pt x="46240" y="51866"/>
                    </a:lnTo>
                    <a:lnTo>
                      <a:pt x="46666" y="51634"/>
                    </a:lnTo>
                    <a:lnTo>
                      <a:pt x="47110" y="51383"/>
                    </a:lnTo>
                    <a:lnTo>
                      <a:pt x="47516" y="51093"/>
                    </a:lnTo>
                    <a:lnTo>
                      <a:pt x="47922" y="50784"/>
                    </a:lnTo>
                    <a:lnTo>
                      <a:pt x="48096" y="50629"/>
                    </a:lnTo>
                    <a:lnTo>
                      <a:pt x="48270" y="50455"/>
                    </a:lnTo>
                    <a:lnTo>
                      <a:pt x="48444" y="50262"/>
                    </a:lnTo>
                    <a:lnTo>
                      <a:pt x="48599" y="50068"/>
                    </a:lnTo>
                    <a:lnTo>
                      <a:pt x="48734" y="49856"/>
                    </a:lnTo>
                    <a:lnTo>
                      <a:pt x="48850" y="49643"/>
                    </a:lnTo>
                    <a:lnTo>
                      <a:pt x="48947" y="49430"/>
                    </a:lnTo>
                    <a:lnTo>
                      <a:pt x="49024" y="49218"/>
                    </a:lnTo>
                    <a:lnTo>
                      <a:pt x="49101" y="49005"/>
                    </a:lnTo>
                    <a:lnTo>
                      <a:pt x="49140" y="48773"/>
                    </a:lnTo>
                    <a:lnTo>
                      <a:pt x="49198" y="48329"/>
                    </a:lnTo>
                    <a:lnTo>
                      <a:pt x="49256" y="47865"/>
                    </a:lnTo>
                    <a:lnTo>
                      <a:pt x="49314" y="47149"/>
                    </a:lnTo>
                    <a:lnTo>
                      <a:pt x="49353" y="46434"/>
                    </a:lnTo>
                    <a:lnTo>
                      <a:pt x="49391" y="44984"/>
                    </a:lnTo>
                    <a:lnTo>
                      <a:pt x="49430" y="42993"/>
                    </a:lnTo>
                    <a:lnTo>
                      <a:pt x="49411" y="41002"/>
                    </a:lnTo>
                    <a:lnTo>
                      <a:pt x="49372" y="39011"/>
                    </a:lnTo>
                    <a:lnTo>
                      <a:pt x="49314" y="37020"/>
                    </a:lnTo>
                    <a:lnTo>
                      <a:pt x="49237" y="34565"/>
                    </a:lnTo>
                    <a:lnTo>
                      <a:pt x="49140" y="32129"/>
                    </a:lnTo>
                    <a:lnTo>
                      <a:pt x="48908" y="27238"/>
                    </a:lnTo>
                    <a:lnTo>
                      <a:pt x="48657" y="22347"/>
                    </a:lnTo>
                    <a:lnTo>
                      <a:pt x="48386" y="17476"/>
                    </a:lnTo>
                    <a:lnTo>
                      <a:pt x="48154" y="13648"/>
                    </a:lnTo>
                    <a:lnTo>
                      <a:pt x="47942" y="9840"/>
                    </a:lnTo>
                    <a:lnTo>
                      <a:pt x="47845" y="7926"/>
                    </a:lnTo>
                    <a:lnTo>
                      <a:pt x="47768" y="6013"/>
                    </a:lnTo>
                    <a:lnTo>
                      <a:pt x="47690" y="4099"/>
                    </a:lnTo>
                    <a:lnTo>
                      <a:pt x="47652" y="2185"/>
                    </a:lnTo>
                    <a:lnTo>
                      <a:pt x="47652" y="1257"/>
                    </a:lnTo>
                    <a:lnTo>
                      <a:pt x="47671" y="812"/>
                    </a:lnTo>
                    <a:lnTo>
                      <a:pt x="47690" y="349"/>
                    </a:lnTo>
                    <a:lnTo>
                      <a:pt x="47690" y="271"/>
                    </a:lnTo>
                    <a:lnTo>
                      <a:pt x="47671" y="194"/>
                    </a:lnTo>
                    <a:lnTo>
                      <a:pt x="47632" y="136"/>
                    </a:lnTo>
                    <a:lnTo>
                      <a:pt x="47594" y="97"/>
                    </a:lnTo>
                    <a:lnTo>
                      <a:pt x="47555" y="59"/>
                    </a:lnTo>
                    <a:lnTo>
                      <a:pt x="47497" y="39"/>
                    </a:lnTo>
                    <a:lnTo>
                      <a:pt x="473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0"/>
              <p:cNvSpPr/>
              <p:nvPr/>
            </p:nvSpPr>
            <p:spPr>
              <a:xfrm>
                <a:off x="4470700" y="-2894400"/>
                <a:ext cx="619575" cy="643750"/>
              </a:xfrm>
              <a:custGeom>
                <a:avLst/>
                <a:gdLst/>
                <a:ahLst/>
                <a:cxnLst/>
                <a:rect l="l" t="t" r="r" b="b"/>
                <a:pathLst>
                  <a:path w="24783" h="25750" extrusionOk="0">
                    <a:moveTo>
                      <a:pt x="13725" y="696"/>
                    </a:moveTo>
                    <a:lnTo>
                      <a:pt x="14209" y="716"/>
                    </a:lnTo>
                    <a:lnTo>
                      <a:pt x="14692" y="774"/>
                    </a:lnTo>
                    <a:lnTo>
                      <a:pt x="15156" y="851"/>
                    </a:lnTo>
                    <a:lnTo>
                      <a:pt x="15639" y="948"/>
                    </a:lnTo>
                    <a:lnTo>
                      <a:pt x="16103" y="1083"/>
                    </a:lnTo>
                    <a:lnTo>
                      <a:pt x="16490" y="1218"/>
                    </a:lnTo>
                    <a:lnTo>
                      <a:pt x="16857" y="1354"/>
                    </a:lnTo>
                    <a:lnTo>
                      <a:pt x="17224" y="1528"/>
                    </a:lnTo>
                    <a:lnTo>
                      <a:pt x="17572" y="1701"/>
                    </a:lnTo>
                    <a:lnTo>
                      <a:pt x="17939" y="1895"/>
                    </a:lnTo>
                    <a:lnTo>
                      <a:pt x="18268" y="2107"/>
                    </a:lnTo>
                    <a:lnTo>
                      <a:pt x="18597" y="2320"/>
                    </a:lnTo>
                    <a:lnTo>
                      <a:pt x="18925" y="2571"/>
                    </a:lnTo>
                    <a:lnTo>
                      <a:pt x="19235" y="2803"/>
                    </a:lnTo>
                    <a:lnTo>
                      <a:pt x="19544" y="3074"/>
                    </a:lnTo>
                    <a:lnTo>
                      <a:pt x="19834" y="3345"/>
                    </a:lnTo>
                    <a:lnTo>
                      <a:pt x="20124" y="3615"/>
                    </a:lnTo>
                    <a:lnTo>
                      <a:pt x="20395" y="3925"/>
                    </a:lnTo>
                    <a:lnTo>
                      <a:pt x="20665" y="4215"/>
                    </a:lnTo>
                    <a:lnTo>
                      <a:pt x="20916" y="4524"/>
                    </a:lnTo>
                    <a:lnTo>
                      <a:pt x="21148" y="4852"/>
                    </a:lnTo>
                    <a:lnTo>
                      <a:pt x="21593" y="5471"/>
                    </a:lnTo>
                    <a:lnTo>
                      <a:pt x="21999" y="6109"/>
                    </a:lnTo>
                    <a:lnTo>
                      <a:pt x="22366" y="6766"/>
                    </a:lnTo>
                    <a:lnTo>
                      <a:pt x="22695" y="7462"/>
                    </a:lnTo>
                    <a:lnTo>
                      <a:pt x="23004" y="8158"/>
                    </a:lnTo>
                    <a:lnTo>
                      <a:pt x="23275" y="8873"/>
                    </a:lnTo>
                    <a:lnTo>
                      <a:pt x="23507" y="9589"/>
                    </a:lnTo>
                    <a:lnTo>
                      <a:pt x="23700" y="10323"/>
                    </a:lnTo>
                    <a:lnTo>
                      <a:pt x="23835" y="10922"/>
                    </a:lnTo>
                    <a:lnTo>
                      <a:pt x="23951" y="11522"/>
                    </a:lnTo>
                    <a:lnTo>
                      <a:pt x="24048" y="12140"/>
                    </a:lnTo>
                    <a:lnTo>
                      <a:pt x="24106" y="12759"/>
                    </a:lnTo>
                    <a:lnTo>
                      <a:pt x="24125" y="13378"/>
                    </a:lnTo>
                    <a:lnTo>
                      <a:pt x="24106" y="13996"/>
                    </a:lnTo>
                    <a:lnTo>
                      <a:pt x="24087" y="14305"/>
                    </a:lnTo>
                    <a:lnTo>
                      <a:pt x="24048" y="14615"/>
                    </a:lnTo>
                    <a:lnTo>
                      <a:pt x="23990" y="14905"/>
                    </a:lnTo>
                    <a:lnTo>
                      <a:pt x="23932" y="15214"/>
                    </a:lnTo>
                    <a:lnTo>
                      <a:pt x="23797" y="15678"/>
                    </a:lnTo>
                    <a:lnTo>
                      <a:pt x="23661" y="16123"/>
                    </a:lnTo>
                    <a:lnTo>
                      <a:pt x="23488" y="16587"/>
                    </a:lnTo>
                    <a:lnTo>
                      <a:pt x="23314" y="17031"/>
                    </a:lnTo>
                    <a:lnTo>
                      <a:pt x="23120" y="17476"/>
                    </a:lnTo>
                    <a:lnTo>
                      <a:pt x="22927" y="17901"/>
                    </a:lnTo>
                    <a:lnTo>
                      <a:pt x="22695" y="18326"/>
                    </a:lnTo>
                    <a:lnTo>
                      <a:pt x="22463" y="18732"/>
                    </a:lnTo>
                    <a:lnTo>
                      <a:pt x="22192" y="19138"/>
                    </a:lnTo>
                    <a:lnTo>
                      <a:pt x="21922" y="19544"/>
                    </a:lnTo>
                    <a:lnTo>
                      <a:pt x="21651" y="19931"/>
                    </a:lnTo>
                    <a:lnTo>
                      <a:pt x="21361" y="20317"/>
                    </a:lnTo>
                    <a:lnTo>
                      <a:pt x="21052" y="20685"/>
                    </a:lnTo>
                    <a:lnTo>
                      <a:pt x="20723" y="21033"/>
                    </a:lnTo>
                    <a:lnTo>
                      <a:pt x="20395" y="21381"/>
                    </a:lnTo>
                    <a:lnTo>
                      <a:pt x="20047" y="21709"/>
                    </a:lnTo>
                    <a:lnTo>
                      <a:pt x="19679" y="22019"/>
                    </a:lnTo>
                    <a:lnTo>
                      <a:pt x="19312" y="22328"/>
                    </a:lnTo>
                    <a:lnTo>
                      <a:pt x="18945" y="22618"/>
                    </a:lnTo>
                    <a:lnTo>
                      <a:pt x="18558" y="22908"/>
                    </a:lnTo>
                    <a:lnTo>
                      <a:pt x="18152" y="23159"/>
                    </a:lnTo>
                    <a:lnTo>
                      <a:pt x="17746" y="23410"/>
                    </a:lnTo>
                    <a:lnTo>
                      <a:pt x="17321" y="23642"/>
                    </a:lnTo>
                    <a:lnTo>
                      <a:pt x="16915" y="23874"/>
                    </a:lnTo>
                    <a:lnTo>
                      <a:pt x="16470" y="24068"/>
                    </a:lnTo>
                    <a:lnTo>
                      <a:pt x="16026" y="24242"/>
                    </a:lnTo>
                    <a:lnTo>
                      <a:pt x="15581" y="24416"/>
                    </a:lnTo>
                    <a:lnTo>
                      <a:pt x="15136" y="24570"/>
                    </a:lnTo>
                    <a:lnTo>
                      <a:pt x="14673" y="24686"/>
                    </a:lnTo>
                    <a:lnTo>
                      <a:pt x="14189" y="24802"/>
                    </a:lnTo>
                    <a:lnTo>
                      <a:pt x="13725" y="24899"/>
                    </a:lnTo>
                    <a:lnTo>
                      <a:pt x="13242" y="24957"/>
                    </a:lnTo>
                    <a:lnTo>
                      <a:pt x="12759" y="25015"/>
                    </a:lnTo>
                    <a:lnTo>
                      <a:pt x="12275" y="25034"/>
                    </a:lnTo>
                    <a:lnTo>
                      <a:pt x="11773" y="25034"/>
                    </a:lnTo>
                    <a:lnTo>
                      <a:pt x="11290" y="25015"/>
                    </a:lnTo>
                    <a:lnTo>
                      <a:pt x="10806" y="24976"/>
                    </a:lnTo>
                    <a:lnTo>
                      <a:pt x="10323" y="24918"/>
                    </a:lnTo>
                    <a:lnTo>
                      <a:pt x="9840" y="24841"/>
                    </a:lnTo>
                    <a:lnTo>
                      <a:pt x="9356" y="24725"/>
                    </a:lnTo>
                    <a:lnTo>
                      <a:pt x="8873" y="24609"/>
                    </a:lnTo>
                    <a:lnTo>
                      <a:pt x="8409" y="24454"/>
                    </a:lnTo>
                    <a:lnTo>
                      <a:pt x="7945" y="24300"/>
                    </a:lnTo>
                    <a:lnTo>
                      <a:pt x="7501" y="24106"/>
                    </a:lnTo>
                    <a:lnTo>
                      <a:pt x="7056" y="23913"/>
                    </a:lnTo>
                    <a:lnTo>
                      <a:pt x="6611" y="23681"/>
                    </a:lnTo>
                    <a:lnTo>
                      <a:pt x="6186" y="23449"/>
                    </a:lnTo>
                    <a:lnTo>
                      <a:pt x="5761" y="23178"/>
                    </a:lnTo>
                    <a:lnTo>
                      <a:pt x="5355" y="22908"/>
                    </a:lnTo>
                    <a:lnTo>
                      <a:pt x="4968" y="22618"/>
                    </a:lnTo>
                    <a:lnTo>
                      <a:pt x="4582" y="22328"/>
                    </a:lnTo>
                    <a:lnTo>
                      <a:pt x="4214" y="21999"/>
                    </a:lnTo>
                    <a:lnTo>
                      <a:pt x="3847" y="21651"/>
                    </a:lnTo>
                    <a:lnTo>
                      <a:pt x="3518" y="21303"/>
                    </a:lnTo>
                    <a:lnTo>
                      <a:pt x="3190" y="20936"/>
                    </a:lnTo>
                    <a:lnTo>
                      <a:pt x="2881" y="20569"/>
                    </a:lnTo>
                    <a:lnTo>
                      <a:pt x="2591" y="20163"/>
                    </a:lnTo>
                    <a:lnTo>
                      <a:pt x="2320" y="19757"/>
                    </a:lnTo>
                    <a:lnTo>
                      <a:pt x="2069" y="19351"/>
                    </a:lnTo>
                    <a:lnTo>
                      <a:pt x="1837" y="18906"/>
                    </a:lnTo>
                    <a:lnTo>
                      <a:pt x="1605" y="18481"/>
                    </a:lnTo>
                    <a:lnTo>
                      <a:pt x="1431" y="18017"/>
                    </a:lnTo>
                    <a:lnTo>
                      <a:pt x="1257" y="17553"/>
                    </a:lnTo>
                    <a:lnTo>
                      <a:pt x="1102" y="17089"/>
                    </a:lnTo>
                    <a:lnTo>
                      <a:pt x="967" y="16529"/>
                    </a:lnTo>
                    <a:lnTo>
                      <a:pt x="851" y="15968"/>
                    </a:lnTo>
                    <a:lnTo>
                      <a:pt x="773" y="15407"/>
                    </a:lnTo>
                    <a:lnTo>
                      <a:pt x="715" y="14847"/>
                    </a:lnTo>
                    <a:lnTo>
                      <a:pt x="696" y="14267"/>
                    </a:lnTo>
                    <a:lnTo>
                      <a:pt x="696" y="13687"/>
                    </a:lnTo>
                    <a:lnTo>
                      <a:pt x="715" y="13107"/>
                    </a:lnTo>
                    <a:lnTo>
                      <a:pt x="773" y="12527"/>
                    </a:lnTo>
                    <a:lnTo>
                      <a:pt x="851" y="11966"/>
                    </a:lnTo>
                    <a:lnTo>
                      <a:pt x="947" y="11386"/>
                    </a:lnTo>
                    <a:lnTo>
                      <a:pt x="1083" y="10806"/>
                    </a:lnTo>
                    <a:lnTo>
                      <a:pt x="1237" y="10246"/>
                    </a:lnTo>
                    <a:lnTo>
                      <a:pt x="1411" y="9666"/>
                    </a:lnTo>
                    <a:lnTo>
                      <a:pt x="1605" y="9125"/>
                    </a:lnTo>
                    <a:lnTo>
                      <a:pt x="1837" y="8564"/>
                    </a:lnTo>
                    <a:lnTo>
                      <a:pt x="2069" y="8023"/>
                    </a:lnTo>
                    <a:lnTo>
                      <a:pt x="2339" y="7501"/>
                    </a:lnTo>
                    <a:lnTo>
                      <a:pt x="2629" y="6979"/>
                    </a:lnTo>
                    <a:lnTo>
                      <a:pt x="2939" y="6476"/>
                    </a:lnTo>
                    <a:lnTo>
                      <a:pt x="3267" y="5993"/>
                    </a:lnTo>
                    <a:lnTo>
                      <a:pt x="3615" y="5529"/>
                    </a:lnTo>
                    <a:lnTo>
                      <a:pt x="3982" y="5065"/>
                    </a:lnTo>
                    <a:lnTo>
                      <a:pt x="4350" y="4640"/>
                    </a:lnTo>
                    <a:lnTo>
                      <a:pt x="4756" y="4215"/>
                    </a:lnTo>
                    <a:lnTo>
                      <a:pt x="5181" y="3828"/>
                    </a:lnTo>
                    <a:lnTo>
                      <a:pt x="5626" y="3441"/>
                    </a:lnTo>
                    <a:lnTo>
                      <a:pt x="6070" y="3093"/>
                    </a:lnTo>
                    <a:lnTo>
                      <a:pt x="6553" y="2765"/>
                    </a:lnTo>
                    <a:lnTo>
                      <a:pt x="7037" y="2475"/>
                    </a:lnTo>
                    <a:lnTo>
                      <a:pt x="7539" y="2204"/>
                    </a:lnTo>
                    <a:lnTo>
                      <a:pt x="8061" y="1953"/>
                    </a:lnTo>
                    <a:lnTo>
                      <a:pt x="8583" y="1740"/>
                    </a:lnTo>
                    <a:lnTo>
                      <a:pt x="9028" y="1566"/>
                    </a:lnTo>
                    <a:lnTo>
                      <a:pt x="9492" y="1392"/>
                    </a:lnTo>
                    <a:lnTo>
                      <a:pt x="9956" y="1238"/>
                    </a:lnTo>
                    <a:lnTo>
                      <a:pt x="10420" y="1122"/>
                    </a:lnTo>
                    <a:lnTo>
                      <a:pt x="10884" y="986"/>
                    </a:lnTo>
                    <a:lnTo>
                      <a:pt x="11348" y="890"/>
                    </a:lnTo>
                    <a:lnTo>
                      <a:pt x="11831" y="812"/>
                    </a:lnTo>
                    <a:lnTo>
                      <a:pt x="12295" y="754"/>
                    </a:lnTo>
                    <a:lnTo>
                      <a:pt x="12778" y="716"/>
                    </a:lnTo>
                    <a:lnTo>
                      <a:pt x="13242" y="696"/>
                    </a:lnTo>
                    <a:close/>
                    <a:moveTo>
                      <a:pt x="12952" y="0"/>
                    </a:moveTo>
                    <a:lnTo>
                      <a:pt x="12507" y="39"/>
                    </a:lnTo>
                    <a:lnTo>
                      <a:pt x="12044" y="78"/>
                    </a:lnTo>
                    <a:lnTo>
                      <a:pt x="11580" y="136"/>
                    </a:lnTo>
                    <a:lnTo>
                      <a:pt x="11116" y="213"/>
                    </a:lnTo>
                    <a:lnTo>
                      <a:pt x="10671" y="329"/>
                    </a:lnTo>
                    <a:lnTo>
                      <a:pt x="10091" y="464"/>
                    </a:lnTo>
                    <a:lnTo>
                      <a:pt x="9511" y="658"/>
                    </a:lnTo>
                    <a:lnTo>
                      <a:pt x="8951" y="851"/>
                    </a:lnTo>
                    <a:lnTo>
                      <a:pt x="8390" y="1064"/>
                    </a:lnTo>
                    <a:lnTo>
                      <a:pt x="7907" y="1276"/>
                    </a:lnTo>
                    <a:lnTo>
                      <a:pt x="7404" y="1489"/>
                    </a:lnTo>
                    <a:lnTo>
                      <a:pt x="6940" y="1740"/>
                    </a:lnTo>
                    <a:lnTo>
                      <a:pt x="6476" y="2011"/>
                    </a:lnTo>
                    <a:lnTo>
                      <a:pt x="6012" y="2301"/>
                    </a:lnTo>
                    <a:lnTo>
                      <a:pt x="5587" y="2610"/>
                    </a:lnTo>
                    <a:lnTo>
                      <a:pt x="5162" y="2939"/>
                    </a:lnTo>
                    <a:lnTo>
                      <a:pt x="4756" y="3287"/>
                    </a:lnTo>
                    <a:lnTo>
                      <a:pt x="4369" y="3654"/>
                    </a:lnTo>
                    <a:lnTo>
                      <a:pt x="3982" y="4041"/>
                    </a:lnTo>
                    <a:lnTo>
                      <a:pt x="3615" y="4447"/>
                    </a:lnTo>
                    <a:lnTo>
                      <a:pt x="3267" y="4852"/>
                    </a:lnTo>
                    <a:lnTo>
                      <a:pt x="2939" y="5278"/>
                    </a:lnTo>
                    <a:lnTo>
                      <a:pt x="2629" y="5722"/>
                    </a:lnTo>
                    <a:lnTo>
                      <a:pt x="2320" y="6186"/>
                    </a:lnTo>
                    <a:lnTo>
                      <a:pt x="2049" y="6650"/>
                    </a:lnTo>
                    <a:lnTo>
                      <a:pt x="1779" y="7134"/>
                    </a:lnTo>
                    <a:lnTo>
                      <a:pt x="1527" y="7617"/>
                    </a:lnTo>
                    <a:lnTo>
                      <a:pt x="1295" y="8100"/>
                    </a:lnTo>
                    <a:lnTo>
                      <a:pt x="1083" y="8622"/>
                    </a:lnTo>
                    <a:lnTo>
                      <a:pt x="889" y="9125"/>
                    </a:lnTo>
                    <a:lnTo>
                      <a:pt x="715" y="9647"/>
                    </a:lnTo>
                    <a:lnTo>
                      <a:pt x="561" y="10169"/>
                    </a:lnTo>
                    <a:lnTo>
                      <a:pt x="426" y="10690"/>
                    </a:lnTo>
                    <a:lnTo>
                      <a:pt x="290" y="11212"/>
                    </a:lnTo>
                    <a:lnTo>
                      <a:pt x="194" y="11754"/>
                    </a:lnTo>
                    <a:lnTo>
                      <a:pt x="116" y="12276"/>
                    </a:lnTo>
                    <a:lnTo>
                      <a:pt x="58" y="12817"/>
                    </a:lnTo>
                    <a:lnTo>
                      <a:pt x="20" y="13358"/>
                    </a:lnTo>
                    <a:lnTo>
                      <a:pt x="0" y="13880"/>
                    </a:lnTo>
                    <a:lnTo>
                      <a:pt x="20" y="14421"/>
                    </a:lnTo>
                    <a:lnTo>
                      <a:pt x="39" y="14943"/>
                    </a:lnTo>
                    <a:lnTo>
                      <a:pt x="97" y="15465"/>
                    </a:lnTo>
                    <a:lnTo>
                      <a:pt x="174" y="15987"/>
                    </a:lnTo>
                    <a:lnTo>
                      <a:pt x="271" y="16509"/>
                    </a:lnTo>
                    <a:lnTo>
                      <a:pt x="387" y="17012"/>
                    </a:lnTo>
                    <a:lnTo>
                      <a:pt x="542" y="17514"/>
                    </a:lnTo>
                    <a:lnTo>
                      <a:pt x="715" y="17998"/>
                    </a:lnTo>
                    <a:lnTo>
                      <a:pt x="909" y="18481"/>
                    </a:lnTo>
                    <a:lnTo>
                      <a:pt x="1121" y="18964"/>
                    </a:lnTo>
                    <a:lnTo>
                      <a:pt x="1373" y="19409"/>
                    </a:lnTo>
                    <a:lnTo>
                      <a:pt x="1624" y="19873"/>
                    </a:lnTo>
                    <a:lnTo>
                      <a:pt x="1895" y="20298"/>
                    </a:lnTo>
                    <a:lnTo>
                      <a:pt x="2204" y="20723"/>
                    </a:lnTo>
                    <a:lnTo>
                      <a:pt x="2513" y="21149"/>
                    </a:lnTo>
                    <a:lnTo>
                      <a:pt x="2842" y="21535"/>
                    </a:lnTo>
                    <a:lnTo>
                      <a:pt x="3190" y="21922"/>
                    </a:lnTo>
                    <a:lnTo>
                      <a:pt x="3557" y="22289"/>
                    </a:lnTo>
                    <a:lnTo>
                      <a:pt x="3944" y="22656"/>
                    </a:lnTo>
                    <a:lnTo>
                      <a:pt x="4330" y="22985"/>
                    </a:lnTo>
                    <a:lnTo>
                      <a:pt x="4736" y="23314"/>
                    </a:lnTo>
                    <a:lnTo>
                      <a:pt x="5162" y="23604"/>
                    </a:lnTo>
                    <a:lnTo>
                      <a:pt x="5606" y="23894"/>
                    </a:lnTo>
                    <a:lnTo>
                      <a:pt x="6051" y="24164"/>
                    </a:lnTo>
                    <a:lnTo>
                      <a:pt x="6495" y="24416"/>
                    </a:lnTo>
                    <a:lnTo>
                      <a:pt x="6959" y="24648"/>
                    </a:lnTo>
                    <a:lnTo>
                      <a:pt x="7443" y="24860"/>
                    </a:lnTo>
                    <a:lnTo>
                      <a:pt x="7926" y="25054"/>
                    </a:lnTo>
                    <a:lnTo>
                      <a:pt x="8429" y="25208"/>
                    </a:lnTo>
                    <a:lnTo>
                      <a:pt x="8931" y="25363"/>
                    </a:lnTo>
                    <a:lnTo>
                      <a:pt x="9434" y="25479"/>
                    </a:lnTo>
                    <a:lnTo>
                      <a:pt x="9956" y="25576"/>
                    </a:lnTo>
                    <a:lnTo>
                      <a:pt x="10458" y="25653"/>
                    </a:lnTo>
                    <a:lnTo>
                      <a:pt x="11000" y="25711"/>
                    </a:lnTo>
                    <a:lnTo>
                      <a:pt x="11502" y="25730"/>
                    </a:lnTo>
                    <a:lnTo>
                      <a:pt x="12024" y="25749"/>
                    </a:lnTo>
                    <a:lnTo>
                      <a:pt x="12527" y="25730"/>
                    </a:lnTo>
                    <a:lnTo>
                      <a:pt x="13029" y="25691"/>
                    </a:lnTo>
                    <a:lnTo>
                      <a:pt x="13532" y="25633"/>
                    </a:lnTo>
                    <a:lnTo>
                      <a:pt x="14035" y="25537"/>
                    </a:lnTo>
                    <a:lnTo>
                      <a:pt x="14518" y="25440"/>
                    </a:lnTo>
                    <a:lnTo>
                      <a:pt x="15001" y="25324"/>
                    </a:lnTo>
                    <a:lnTo>
                      <a:pt x="15484" y="25170"/>
                    </a:lnTo>
                    <a:lnTo>
                      <a:pt x="15948" y="25015"/>
                    </a:lnTo>
                    <a:lnTo>
                      <a:pt x="16412" y="24841"/>
                    </a:lnTo>
                    <a:lnTo>
                      <a:pt x="16876" y="24628"/>
                    </a:lnTo>
                    <a:lnTo>
                      <a:pt x="17321" y="24416"/>
                    </a:lnTo>
                    <a:lnTo>
                      <a:pt x="17766" y="24184"/>
                    </a:lnTo>
                    <a:lnTo>
                      <a:pt x="18210" y="23932"/>
                    </a:lnTo>
                    <a:lnTo>
                      <a:pt x="18616" y="23681"/>
                    </a:lnTo>
                    <a:lnTo>
                      <a:pt x="19041" y="23391"/>
                    </a:lnTo>
                    <a:lnTo>
                      <a:pt x="19447" y="23101"/>
                    </a:lnTo>
                    <a:lnTo>
                      <a:pt x="19834" y="22792"/>
                    </a:lnTo>
                    <a:lnTo>
                      <a:pt x="20221" y="22463"/>
                    </a:lnTo>
                    <a:lnTo>
                      <a:pt x="20588" y="22135"/>
                    </a:lnTo>
                    <a:lnTo>
                      <a:pt x="20955" y="21767"/>
                    </a:lnTo>
                    <a:lnTo>
                      <a:pt x="21303" y="21419"/>
                    </a:lnTo>
                    <a:lnTo>
                      <a:pt x="21632" y="21033"/>
                    </a:lnTo>
                    <a:lnTo>
                      <a:pt x="21960" y="20646"/>
                    </a:lnTo>
                    <a:lnTo>
                      <a:pt x="22270" y="20240"/>
                    </a:lnTo>
                    <a:lnTo>
                      <a:pt x="22560" y="19834"/>
                    </a:lnTo>
                    <a:lnTo>
                      <a:pt x="22830" y="19409"/>
                    </a:lnTo>
                    <a:lnTo>
                      <a:pt x="23101" y="18984"/>
                    </a:lnTo>
                    <a:lnTo>
                      <a:pt x="23333" y="18539"/>
                    </a:lnTo>
                    <a:lnTo>
                      <a:pt x="23565" y="18094"/>
                    </a:lnTo>
                    <a:lnTo>
                      <a:pt x="23797" y="17630"/>
                    </a:lnTo>
                    <a:lnTo>
                      <a:pt x="24087" y="16915"/>
                    </a:lnTo>
                    <a:lnTo>
                      <a:pt x="24222" y="16567"/>
                    </a:lnTo>
                    <a:lnTo>
                      <a:pt x="24338" y="16200"/>
                    </a:lnTo>
                    <a:lnTo>
                      <a:pt x="24435" y="15852"/>
                    </a:lnTo>
                    <a:lnTo>
                      <a:pt x="24531" y="15504"/>
                    </a:lnTo>
                    <a:lnTo>
                      <a:pt x="24609" y="15137"/>
                    </a:lnTo>
                    <a:lnTo>
                      <a:pt x="24667" y="14789"/>
                    </a:lnTo>
                    <a:lnTo>
                      <a:pt x="24725" y="14421"/>
                    </a:lnTo>
                    <a:lnTo>
                      <a:pt x="24763" y="14054"/>
                    </a:lnTo>
                    <a:lnTo>
                      <a:pt x="24783" y="13687"/>
                    </a:lnTo>
                    <a:lnTo>
                      <a:pt x="24783" y="13320"/>
                    </a:lnTo>
                    <a:lnTo>
                      <a:pt x="24783" y="12952"/>
                    </a:lnTo>
                    <a:lnTo>
                      <a:pt x="24763" y="12566"/>
                    </a:lnTo>
                    <a:lnTo>
                      <a:pt x="24744" y="12179"/>
                    </a:lnTo>
                    <a:lnTo>
                      <a:pt x="24686" y="11792"/>
                    </a:lnTo>
                    <a:lnTo>
                      <a:pt x="24570" y="11000"/>
                    </a:lnTo>
                    <a:lnTo>
                      <a:pt x="24396" y="10227"/>
                    </a:lnTo>
                    <a:lnTo>
                      <a:pt x="24183" y="9434"/>
                    </a:lnTo>
                    <a:lnTo>
                      <a:pt x="23932" y="8680"/>
                    </a:lnTo>
                    <a:lnTo>
                      <a:pt x="23661" y="7926"/>
                    </a:lnTo>
                    <a:lnTo>
                      <a:pt x="23333" y="7172"/>
                    </a:lnTo>
                    <a:lnTo>
                      <a:pt x="22985" y="6457"/>
                    </a:lnTo>
                    <a:lnTo>
                      <a:pt x="22598" y="5761"/>
                    </a:lnTo>
                    <a:lnTo>
                      <a:pt x="22366" y="5394"/>
                    </a:lnTo>
                    <a:lnTo>
                      <a:pt x="22134" y="5046"/>
                    </a:lnTo>
                    <a:lnTo>
                      <a:pt x="21902" y="4698"/>
                    </a:lnTo>
                    <a:lnTo>
                      <a:pt x="21651" y="4350"/>
                    </a:lnTo>
                    <a:lnTo>
                      <a:pt x="21400" y="4021"/>
                    </a:lnTo>
                    <a:lnTo>
                      <a:pt x="21129" y="3693"/>
                    </a:lnTo>
                    <a:lnTo>
                      <a:pt x="20839" y="3383"/>
                    </a:lnTo>
                    <a:lnTo>
                      <a:pt x="20549" y="3074"/>
                    </a:lnTo>
                    <a:lnTo>
                      <a:pt x="20240" y="2784"/>
                    </a:lnTo>
                    <a:lnTo>
                      <a:pt x="19931" y="2494"/>
                    </a:lnTo>
                    <a:lnTo>
                      <a:pt x="19621" y="2223"/>
                    </a:lnTo>
                    <a:lnTo>
                      <a:pt x="19293" y="1953"/>
                    </a:lnTo>
                    <a:lnTo>
                      <a:pt x="18945" y="1721"/>
                    </a:lnTo>
                    <a:lnTo>
                      <a:pt x="18597" y="1489"/>
                    </a:lnTo>
                    <a:lnTo>
                      <a:pt x="18229" y="1257"/>
                    </a:lnTo>
                    <a:lnTo>
                      <a:pt x="17862" y="1064"/>
                    </a:lnTo>
                    <a:lnTo>
                      <a:pt x="17437" y="851"/>
                    </a:lnTo>
                    <a:lnTo>
                      <a:pt x="17012" y="677"/>
                    </a:lnTo>
                    <a:lnTo>
                      <a:pt x="16567" y="522"/>
                    </a:lnTo>
                    <a:lnTo>
                      <a:pt x="16142" y="387"/>
                    </a:lnTo>
                    <a:lnTo>
                      <a:pt x="15697" y="271"/>
                    </a:lnTo>
                    <a:lnTo>
                      <a:pt x="15233" y="174"/>
                    </a:lnTo>
                    <a:lnTo>
                      <a:pt x="14789" y="97"/>
                    </a:lnTo>
                    <a:lnTo>
                      <a:pt x="14344" y="39"/>
                    </a:lnTo>
                    <a:lnTo>
                      <a:pt x="13880" y="20"/>
                    </a:lnTo>
                    <a:lnTo>
                      <a:pt x="134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0"/>
              <p:cNvSpPr/>
              <p:nvPr/>
            </p:nvSpPr>
            <p:spPr>
              <a:xfrm>
                <a:off x="4170575" y="-2930650"/>
                <a:ext cx="153225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697" extrusionOk="0">
                    <a:moveTo>
                      <a:pt x="329" y="1"/>
                    </a:moveTo>
                    <a:lnTo>
                      <a:pt x="252" y="20"/>
                    </a:lnTo>
                    <a:lnTo>
                      <a:pt x="194" y="39"/>
                    </a:lnTo>
                    <a:lnTo>
                      <a:pt x="136" y="78"/>
                    </a:lnTo>
                    <a:lnTo>
                      <a:pt x="78" y="116"/>
                    </a:lnTo>
                    <a:lnTo>
                      <a:pt x="39" y="174"/>
                    </a:lnTo>
                    <a:lnTo>
                      <a:pt x="20" y="232"/>
                    </a:lnTo>
                    <a:lnTo>
                      <a:pt x="1" y="348"/>
                    </a:lnTo>
                    <a:lnTo>
                      <a:pt x="20" y="484"/>
                    </a:lnTo>
                    <a:lnTo>
                      <a:pt x="39" y="542"/>
                    </a:lnTo>
                    <a:lnTo>
                      <a:pt x="78" y="600"/>
                    </a:lnTo>
                    <a:lnTo>
                      <a:pt x="136" y="638"/>
                    </a:lnTo>
                    <a:lnTo>
                      <a:pt x="194" y="677"/>
                    </a:lnTo>
                    <a:lnTo>
                      <a:pt x="252" y="696"/>
                    </a:lnTo>
                    <a:lnTo>
                      <a:pt x="5877" y="696"/>
                    </a:lnTo>
                    <a:lnTo>
                      <a:pt x="5935" y="677"/>
                    </a:lnTo>
                    <a:lnTo>
                      <a:pt x="5993" y="638"/>
                    </a:lnTo>
                    <a:lnTo>
                      <a:pt x="6032" y="600"/>
                    </a:lnTo>
                    <a:lnTo>
                      <a:pt x="6071" y="542"/>
                    </a:lnTo>
                    <a:lnTo>
                      <a:pt x="6109" y="484"/>
                    </a:lnTo>
                    <a:lnTo>
                      <a:pt x="6129" y="348"/>
                    </a:lnTo>
                    <a:lnTo>
                      <a:pt x="6109" y="232"/>
                    </a:lnTo>
                    <a:lnTo>
                      <a:pt x="6071" y="174"/>
                    </a:lnTo>
                    <a:lnTo>
                      <a:pt x="6032" y="116"/>
                    </a:lnTo>
                    <a:lnTo>
                      <a:pt x="5993" y="78"/>
                    </a:lnTo>
                    <a:lnTo>
                      <a:pt x="5935" y="39"/>
                    </a:lnTo>
                    <a:lnTo>
                      <a:pt x="5877" y="20"/>
                    </a:lnTo>
                    <a:lnTo>
                      <a:pt x="5781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0"/>
              <p:cNvSpPr/>
              <p:nvPr/>
            </p:nvSpPr>
            <p:spPr>
              <a:xfrm>
                <a:off x="4265300" y="-2847050"/>
                <a:ext cx="1464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5858" h="697" extrusionOk="0">
                    <a:moveTo>
                      <a:pt x="25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78" y="97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39" y="523"/>
                    </a:lnTo>
                    <a:lnTo>
                      <a:pt x="78" y="581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52" y="677"/>
                    </a:lnTo>
                    <a:lnTo>
                      <a:pt x="329" y="697"/>
                    </a:lnTo>
                    <a:lnTo>
                      <a:pt x="5510" y="697"/>
                    </a:lnTo>
                    <a:lnTo>
                      <a:pt x="5587" y="677"/>
                    </a:lnTo>
                    <a:lnTo>
                      <a:pt x="5665" y="658"/>
                    </a:lnTo>
                    <a:lnTo>
                      <a:pt x="5723" y="619"/>
                    </a:lnTo>
                    <a:lnTo>
                      <a:pt x="5761" y="581"/>
                    </a:lnTo>
                    <a:lnTo>
                      <a:pt x="5800" y="523"/>
                    </a:lnTo>
                    <a:lnTo>
                      <a:pt x="5839" y="465"/>
                    </a:lnTo>
                    <a:lnTo>
                      <a:pt x="5858" y="349"/>
                    </a:lnTo>
                    <a:lnTo>
                      <a:pt x="5839" y="213"/>
                    </a:lnTo>
                    <a:lnTo>
                      <a:pt x="5800" y="155"/>
                    </a:lnTo>
                    <a:lnTo>
                      <a:pt x="5761" y="97"/>
                    </a:lnTo>
                    <a:lnTo>
                      <a:pt x="5723" y="59"/>
                    </a:lnTo>
                    <a:lnTo>
                      <a:pt x="5665" y="20"/>
                    </a:lnTo>
                    <a:lnTo>
                      <a:pt x="5587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0"/>
              <p:cNvSpPr/>
              <p:nvPr/>
            </p:nvSpPr>
            <p:spPr>
              <a:xfrm>
                <a:off x="4258525" y="-2685150"/>
                <a:ext cx="148400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678" extrusionOk="0">
                    <a:moveTo>
                      <a:pt x="252" y="1"/>
                    </a:moveTo>
                    <a:lnTo>
                      <a:pt x="175" y="20"/>
                    </a:lnTo>
                    <a:lnTo>
                      <a:pt x="117" y="59"/>
                    </a:lnTo>
                    <a:lnTo>
                      <a:pt x="78" y="97"/>
                    </a:lnTo>
                    <a:lnTo>
                      <a:pt x="40" y="155"/>
                    </a:lnTo>
                    <a:lnTo>
                      <a:pt x="20" y="213"/>
                    </a:lnTo>
                    <a:lnTo>
                      <a:pt x="1" y="329"/>
                    </a:lnTo>
                    <a:lnTo>
                      <a:pt x="20" y="465"/>
                    </a:lnTo>
                    <a:lnTo>
                      <a:pt x="40" y="523"/>
                    </a:lnTo>
                    <a:lnTo>
                      <a:pt x="78" y="581"/>
                    </a:lnTo>
                    <a:lnTo>
                      <a:pt x="117" y="619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5684" y="677"/>
                    </a:lnTo>
                    <a:lnTo>
                      <a:pt x="5742" y="658"/>
                    </a:lnTo>
                    <a:lnTo>
                      <a:pt x="5800" y="619"/>
                    </a:lnTo>
                    <a:lnTo>
                      <a:pt x="5858" y="581"/>
                    </a:lnTo>
                    <a:lnTo>
                      <a:pt x="5897" y="523"/>
                    </a:lnTo>
                    <a:lnTo>
                      <a:pt x="5916" y="465"/>
                    </a:lnTo>
                    <a:lnTo>
                      <a:pt x="5936" y="329"/>
                    </a:lnTo>
                    <a:lnTo>
                      <a:pt x="5916" y="213"/>
                    </a:lnTo>
                    <a:lnTo>
                      <a:pt x="5897" y="155"/>
                    </a:lnTo>
                    <a:lnTo>
                      <a:pt x="5858" y="97"/>
                    </a:lnTo>
                    <a:lnTo>
                      <a:pt x="5800" y="59"/>
                    </a:lnTo>
                    <a:lnTo>
                      <a:pt x="5742" y="20"/>
                    </a:lnTo>
                    <a:lnTo>
                      <a:pt x="5684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0"/>
              <p:cNvSpPr/>
              <p:nvPr/>
            </p:nvSpPr>
            <p:spPr>
              <a:xfrm>
                <a:off x="5127950" y="-2964975"/>
                <a:ext cx="206375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678" extrusionOk="0">
                    <a:moveTo>
                      <a:pt x="25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78" y="98"/>
                    </a:lnTo>
                    <a:lnTo>
                      <a:pt x="39" y="156"/>
                    </a:lnTo>
                    <a:lnTo>
                      <a:pt x="20" y="214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39" y="523"/>
                    </a:lnTo>
                    <a:lnTo>
                      <a:pt x="78" y="581"/>
                    </a:lnTo>
                    <a:lnTo>
                      <a:pt x="136" y="620"/>
                    </a:lnTo>
                    <a:lnTo>
                      <a:pt x="175" y="658"/>
                    </a:lnTo>
                    <a:lnTo>
                      <a:pt x="252" y="678"/>
                    </a:lnTo>
                    <a:lnTo>
                      <a:pt x="8004" y="678"/>
                    </a:lnTo>
                    <a:lnTo>
                      <a:pt x="8062" y="658"/>
                    </a:lnTo>
                    <a:lnTo>
                      <a:pt x="8120" y="620"/>
                    </a:lnTo>
                    <a:lnTo>
                      <a:pt x="8158" y="581"/>
                    </a:lnTo>
                    <a:lnTo>
                      <a:pt x="8197" y="523"/>
                    </a:lnTo>
                    <a:lnTo>
                      <a:pt x="8236" y="465"/>
                    </a:lnTo>
                    <a:lnTo>
                      <a:pt x="8255" y="349"/>
                    </a:lnTo>
                    <a:lnTo>
                      <a:pt x="8236" y="214"/>
                    </a:lnTo>
                    <a:lnTo>
                      <a:pt x="8197" y="156"/>
                    </a:lnTo>
                    <a:lnTo>
                      <a:pt x="8158" y="98"/>
                    </a:lnTo>
                    <a:lnTo>
                      <a:pt x="8120" y="59"/>
                    </a:lnTo>
                    <a:lnTo>
                      <a:pt x="8062" y="20"/>
                    </a:lnTo>
                    <a:lnTo>
                      <a:pt x="80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0"/>
              <p:cNvSpPr/>
              <p:nvPr/>
            </p:nvSpPr>
            <p:spPr>
              <a:xfrm>
                <a:off x="5215900" y="-2872650"/>
                <a:ext cx="860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3442" h="697" extrusionOk="0">
                    <a:moveTo>
                      <a:pt x="252" y="0"/>
                    </a:moveTo>
                    <a:lnTo>
                      <a:pt x="175" y="39"/>
                    </a:lnTo>
                    <a:lnTo>
                      <a:pt x="117" y="58"/>
                    </a:lnTo>
                    <a:lnTo>
                      <a:pt x="78" y="116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8"/>
                    </a:lnTo>
                    <a:lnTo>
                      <a:pt x="20" y="484"/>
                    </a:lnTo>
                    <a:lnTo>
                      <a:pt x="39" y="542"/>
                    </a:lnTo>
                    <a:lnTo>
                      <a:pt x="78" y="580"/>
                    </a:lnTo>
                    <a:lnTo>
                      <a:pt x="117" y="638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329" y="696"/>
                    </a:lnTo>
                    <a:lnTo>
                      <a:pt x="3094" y="696"/>
                    </a:lnTo>
                    <a:lnTo>
                      <a:pt x="3190" y="677"/>
                    </a:lnTo>
                    <a:lnTo>
                      <a:pt x="3248" y="658"/>
                    </a:lnTo>
                    <a:lnTo>
                      <a:pt x="3306" y="638"/>
                    </a:lnTo>
                    <a:lnTo>
                      <a:pt x="3345" y="580"/>
                    </a:lnTo>
                    <a:lnTo>
                      <a:pt x="3384" y="542"/>
                    </a:lnTo>
                    <a:lnTo>
                      <a:pt x="3422" y="484"/>
                    </a:lnTo>
                    <a:lnTo>
                      <a:pt x="3442" y="348"/>
                    </a:lnTo>
                    <a:lnTo>
                      <a:pt x="3422" y="213"/>
                    </a:lnTo>
                    <a:lnTo>
                      <a:pt x="3384" y="155"/>
                    </a:lnTo>
                    <a:lnTo>
                      <a:pt x="3345" y="116"/>
                    </a:lnTo>
                    <a:lnTo>
                      <a:pt x="3306" y="58"/>
                    </a:lnTo>
                    <a:lnTo>
                      <a:pt x="3248" y="39"/>
                    </a:lnTo>
                    <a:lnTo>
                      <a:pt x="319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0"/>
              <p:cNvSpPr/>
              <p:nvPr/>
            </p:nvSpPr>
            <p:spPr>
              <a:xfrm>
                <a:off x="5127950" y="-2749900"/>
                <a:ext cx="171600" cy="16925"/>
              </a:xfrm>
              <a:custGeom>
                <a:avLst/>
                <a:gdLst/>
                <a:ahLst/>
                <a:cxnLst/>
                <a:rect l="l" t="t" r="r" b="b"/>
                <a:pathLst>
                  <a:path w="6864" h="677" extrusionOk="0">
                    <a:moveTo>
                      <a:pt x="252" y="0"/>
                    </a:moveTo>
                    <a:lnTo>
                      <a:pt x="194" y="20"/>
                    </a:lnTo>
                    <a:lnTo>
                      <a:pt x="136" y="58"/>
                    </a:lnTo>
                    <a:lnTo>
                      <a:pt x="78" y="97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8"/>
                    </a:lnTo>
                    <a:lnTo>
                      <a:pt x="20" y="464"/>
                    </a:lnTo>
                    <a:lnTo>
                      <a:pt x="39" y="522"/>
                    </a:lnTo>
                    <a:lnTo>
                      <a:pt x="78" y="580"/>
                    </a:lnTo>
                    <a:lnTo>
                      <a:pt x="136" y="619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6612" y="677"/>
                    </a:lnTo>
                    <a:lnTo>
                      <a:pt x="6670" y="658"/>
                    </a:lnTo>
                    <a:lnTo>
                      <a:pt x="6728" y="619"/>
                    </a:lnTo>
                    <a:lnTo>
                      <a:pt x="6786" y="580"/>
                    </a:lnTo>
                    <a:lnTo>
                      <a:pt x="6824" y="522"/>
                    </a:lnTo>
                    <a:lnTo>
                      <a:pt x="6844" y="464"/>
                    </a:lnTo>
                    <a:lnTo>
                      <a:pt x="6863" y="348"/>
                    </a:lnTo>
                    <a:lnTo>
                      <a:pt x="6844" y="213"/>
                    </a:lnTo>
                    <a:lnTo>
                      <a:pt x="6824" y="155"/>
                    </a:lnTo>
                    <a:lnTo>
                      <a:pt x="6786" y="97"/>
                    </a:lnTo>
                    <a:lnTo>
                      <a:pt x="6728" y="58"/>
                    </a:lnTo>
                    <a:lnTo>
                      <a:pt x="6670" y="20"/>
                    </a:lnTo>
                    <a:lnTo>
                      <a:pt x="66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0"/>
              <p:cNvSpPr/>
              <p:nvPr/>
            </p:nvSpPr>
            <p:spPr>
              <a:xfrm>
                <a:off x="4304450" y="-2116325"/>
                <a:ext cx="206375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697" extrusionOk="0">
                    <a:moveTo>
                      <a:pt x="271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97" y="97"/>
                    </a:lnTo>
                    <a:lnTo>
                      <a:pt x="58" y="155"/>
                    </a:lnTo>
                    <a:lnTo>
                      <a:pt x="20" y="213"/>
                    </a:lnTo>
                    <a:lnTo>
                      <a:pt x="0" y="349"/>
                    </a:lnTo>
                    <a:lnTo>
                      <a:pt x="20" y="464"/>
                    </a:lnTo>
                    <a:lnTo>
                      <a:pt x="58" y="522"/>
                    </a:lnTo>
                    <a:lnTo>
                      <a:pt x="97" y="580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71" y="677"/>
                    </a:lnTo>
                    <a:lnTo>
                      <a:pt x="348" y="696"/>
                    </a:lnTo>
                    <a:lnTo>
                      <a:pt x="7926" y="696"/>
                    </a:lnTo>
                    <a:lnTo>
                      <a:pt x="8003" y="677"/>
                    </a:lnTo>
                    <a:lnTo>
                      <a:pt x="8081" y="658"/>
                    </a:lnTo>
                    <a:lnTo>
                      <a:pt x="8139" y="619"/>
                    </a:lnTo>
                    <a:lnTo>
                      <a:pt x="8177" y="580"/>
                    </a:lnTo>
                    <a:lnTo>
                      <a:pt x="8216" y="522"/>
                    </a:lnTo>
                    <a:lnTo>
                      <a:pt x="8235" y="464"/>
                    </a:lnTo>
                    <a:lnTo>
                      <a:pt x="8255" y="349"/>
                    </a:lnTo>
                    <a:lnTo>
                      <a:pt x="8235" y="213"/>
                    </a:lnTo>
                    <a:lnTo>
                      <a:pt x="8216" y="155"/>
                    </a:lnTo>
                    <a:lnTo>
                      <a:pt x="8177" y="97"/>
                    </a:lnTo>
                    <a:lnTo>
                      <a:pt x="8139" y="59"/>
                    </a:lnTo>
                    <a:lnTo>
                      <a:pt x="8081" y="20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0"/>
              <p:cNvSpPr/>
              <p:nvPr/>
            </p:nvSpPr>
            <p:spPr>
              <a:xfrm>
                <a:off x="5185450" y="-2345400"/>
                <a:ext cx="11650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697" extrusionOk="0">
                    <a:moveTo>
                      <a:pt x="27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98" y="117"/>
                    </a:lnTo>
                    <a:lnTo>
                      <a:pt x="59" y="155"/>
                    </a:lnTo>
                    <a:lnTo>
                      <a:pt x="20" y="213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59" y="523"/>
                    </a:lnTo>
                    <a:lnTo>
                      <a:pt x="98" y="581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72" y="677"/>
                    </a:lnTo>
                    <a:lnTo>
                      <a:pt x="349" y="696"/>
                    </a:lnTo>
                    <a:lnTo>
                      <a:pt x="4312" y="696"/>
                    </a:lnTo>
                    <a:lnTo>
                      <a:pt x="4408" y="677"/>
                    </a:lnTo>
                    <a:lnTo>
                      <a:pt x="4466" y="658"/>
                    </a:lnTo>
                    <a:lnTo>
                      <a:pt x="4524" y="619"/>
                    </a:lnTo>
                    <a:lnTo>
                      <a:pt x="4563" y="581"/>
                    </a:lnTo>
                    <a:lnTo>
                      <a:pt x="4602" y="523"/>
                    </a:lnTo>
                    <a:lnTo>
                      <a:pt x="4640" y="465"/>
                    </a:lnTo>
                    <a:lnTo>
                      <a:pt x="4660" y="349"/>
                    </a:lnTo>
                    <a:lnTo>
                      <a:pt x="4640" y="213"/>
                    </a:lnTo>
                    <a:lnTo>
                      <a:pt x="4602" y="155"/>
                    </a:lnTo>
                    <a:lnTo>
                      <a:pt x="4563" y="117"/>
                    </a:lnTo>
                    <a:lnTo>
                      <a:pt x="4524" y="59"/>
                    </a:lnTo>
                    <a:lnTo>
                      <a:pt x="4466" y="20"/>
                    </a:lnTo>
                    <a:lnTo>
                      <a:pt x="44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9" name="Google Shape;999;p40"/>
            <p:cNvGrpSpPr/>
            <p:nvPr/>
          </p:nvGrpSpPr>
          <p:grpSpPr>
            <a:xfrm>
              <a:off x="936457" y="1505983"/>
              <a:ext cx="1225047" cy="2177869"/>
              <a:chOff x="713225" y="-1668325"/>
              <a:chExt cx="1374450" cy="2443475"/>
            </a:xfrm>
          </p:grpSpPr>
          <p:sp>
            <p:nvSpPr>
              <p:cNvPr id="1000" name="Google Shape;1000;p40"/>
              <p:cNvSpPr/>
              <p:nvPr/>
            </p:nvSpPr>
            <p:spPr>
              <a:xfrm>
                <a:off x="870275" y="-1655275"/>
                <a:ext cx="502625" cy="1151200"/>
              </a:xfrm>
              <a:custGeom>
                <a:avLst/>
                <a:gdLst/>
                <a:ahLst/>
                <a:cxnLst/>
                <a:rect l="l" t="t" r="r" b="b"/>
                <a:pathLst>
                  <a:path w="20105" h="46048" extrusionOk="0">
                    <a:moveTo>
                      <a:pt x="14267" y="36594"/>
                    </a:moveTo>
                    <a:lnTo>
                      <a:pt x="14248" y="37638"/>
                    </a:lnTo>
                    <a:lnTo>
                      <a:pt x="14248" y="38663"/>
                    </a:lnTo>
                    <a:lnTo>
                      <a:pt x="14267" y="39707"/>
                    </a:lnTo>
                    <a:lnTo>
                      <a:pt x="14286" y="40731"/>
                    </a:lnTo>
                    <a:lnTo>
                      <a:pt x="14151" y="40809"/>
                    </a:lnTo>
                    <a:lnTo>
                      <a:pt x="14035" y="40905"/>
                    </a:lnTo>
                    <a:lnTo>
                      <a:pt x="13919" y="41021"/>
                    </a:lnTo>
                    <a:lnTo>
                      <a:pt x="13822" y="41176"/>
                    </a:lnTo>
                    <a:lnTo>
                      <a:pt x="13842" y="40615"/>
                    </a:lnTo>
                    <a:lnTo>
                      <a:pt x="13880" y="40035"/>
                    </a:lnTo>
                    <a:lnTo>
                      <a:pt x="13996" y="38895"/>
                    </a:lnTo>
                    <a:lnTo>
                      <a:pt x="14267" y="36594"/>
                    </a:lnTo>
                    <a:close/>
                    <a:moveTo>
                      <a:pt x="2552" y="41756"/>
                    </a:moveTo>
                    <a:lnTo>
                      <a:pt x="2688" y="41814"/>
                    </a:lnTo>
                    <a:lnTo>
                      <a:pt x="2823" y="41853"/>
                    </a:lnTo>
                    <a:lnTo>
                      <a:pt x="2842" y="42065"/>
                    </a:lnTo>
                    <a:lnTo>
                      <a:pt x="2842" y="42278"/>
                    </a:lnTo>
                    <a:lnTo>
                      <a:pt x="2823" y="42471"/>
                    </a:lnTo>
                    <a:lnTo>
                      <a:pt x="2804" y="42645"/>
                    </a:lnTo>
                    <a:lnTo>
                      <a:pt x="2475" y="42645"/>
                    </a:lnTo>
                    <a:lnTo>
                      <a:pt x="2552" y="41756"/>
                    </a:lnTo>
                    <a:close/>
                    <a:moveTo>
                      <a:pt x="3674" y="0"/>
                    </a:moveTo>
                    <a:lnTo>
                      <a:pt x="3558" y="20"/>
                    </a:lnTo>
                    <a:lnTo>
                      <a:pt x="3461" y="58"/>
                    </a:lnTo>
                    <a:lnTo>
                      <a:pt x="3364" y="116"/>
                    </a:lnTo>
                    <a:lnTo>
                      <a:pt x="3171" y="329"/>
                    </a:lnTo>
                    <a:lnTo>
                      <a:pt x="3016" y="542"/>
                    </a:lnTo>
                    <a:lnTo>
                      <a:pt x="2881" y="754"/>
                    </a:lnTo>
                    <a:lnTo>
                      <a:pt x="2765" y="1006"/>
                    </a:lnTo>
                    <a:lnTo>
                      <a:pt x="2688" y="1238"/>
                    </a:lnTo>
                    <a:lnTo>
                      <a:pt x="2630" y="1508"/>
                    </a:lnTo>
                    <a:lnTo>
                      <a:pt x="2610" y="1760"/>
                    </a:lnTo>
                    <a:lnTo>
                      <a:pt x="2610" y="2050"/>
                    </a:lnTo>
                    <a:lnTo>
                      <a:pt x="2572" y="2166"/>
                    </a:lnTo>
                    <a:lnTo>
                      <a:pt x="2533" y="2282"/>
                    </a:lnTo>
                    <a:lnTo>
                      <a:pt x="2514" y="2417"/>
                    </a:lnTo>
                    <a:lnTo>
                      <a:pt x="2514" y="2572"/>
                    </a:lnTo>
                    <a:lnTo>
                      <a:pt x="2533" y="3693"/>
                    </a:lnTo>
                    <a:lnTo>
                      <a:pt x="2533" y="4814"/>
                    </a:lnTo>
                    <a:lnTo>
                      <a:pt x="2417" y="4930"/>
                    </a:lnTo>
                    <a:lnTo>
                      <a:pt x="2340" y="5046"/>
                    </a:lnTo>
                    <a:lnTo>
                      <a:pt x="2262" y="5181"/>
                    </a:lnTo>
                    <a:lnTo>
                      <a:pt x="2204" y="5336"/>
                    </a:lnTo>
                    <a:lnTo>
                      <a:pt x="2166" y="5510"/>
                    </a:lnTo>
                    <a:lnTo>
                      <a:pt x="2146" y="5665"/>
                    </a:lnTo>
                    <a:lnTo>
                      <a:pt x="2166" y="5858"/>
                    </a:lnTo>
                    <a:lnTo>
                      <a:pt x="2224" y="6032"/>
                    </a:lnTo>
                    <a:lnTo>
                      <a:pt x="2378" y="6612"/>
                    </a:lnTo>
                    <a:lnTo>
                      <a:pt x="2494" y="7192"/>
                    </a:lnTo>
                    <a:lnTo>
                      <a:pt x="2494" y="7540"/>
                    </a:lnTo>
                    <a:lnTo>
                      <a:pt x="2282" y="8526"/>
                    </a:lnTo>
                    <a:lnTo>
                      <a:pt x="2127" y="9531"/>
                    </a:lnTo>
                    <a:lnTo>
                      <a:pt x="1992" y="10517"/>
                    </a:lnTo>
                    <a:lnTo>
                      <a:pt x="1876" y="11522"/>
                    </a:lnTo>
                    <a:lnTo>
                      <a:pt x="1798" y="12527"/>
                    </a:lnTo>
                    <a:lnTo>
                      <a:pt x="1760" y="13532"/>
                    </a:lnTo>
                    <a:lnTo>
                      <a:pt x="1740" y="14538"/>
                    </a:lnTo>
                    <a:lnTo>
                      <a:pt x="1740" y="15543"/>
                    </a:lnTo>
                    <a:lnTo>
                      <a:pt x="1682" y="15717"/>
                    </a:lnTo>
                    <a:lnTo>
                      <a:pt x="1644" y="15910"/>
                    </a:lnTo>
                    <a:lnTo>
                      <a:pt x="1624" y="16490"/>
                    </a:lnTo>
                    <a:lnTo>
                      <a:pt x="1624" y="17051"/>
                    </a:lnTo>
                    <a:lnTo>
                      <a:pt x="1663" y="17631"/>
                    </a:lnTo>
                    <a:lnTo>
                      <a:pt x="1702" y="18210"/>
                    </a:lnTo>
                    <a:lnTo>
                      <a:pt x="1644" y="18829"/>
                    </a:lnTo>
                    <a:lnTo>
                      <a:pt x="1528" y="18926"/>
                    </a:lnTo>
                    <a:lnTo>
                      <a:pt x="1431" y="19022"/>
                    </a:lnTo>
                    <a:lnTo>
                      <a:pt x="1354" y="19138"/>
                    </a:lnTo>
                    <a:lnTo>
                      <a:pt x="1276" y="19274"/>
                    </a:lnTo>
                    <a:lnTo>
                      <a:pt x="1218" y="19409"/>
                    </a:lnTo>
                    <a:lnTo>
                      <a:pt x="1180" y="19564"/>
                    </a:lnTo>
                    <a:lnTo>
                      <a:pt x="1180" y="19718"/>
                    </a:lnTo>
                    <a:lnTo>
                      <a:pt x="1199" y="19912"/>
                    </a:lnTo>
                    <a:lnTo>
                      <a:pt x="1296" y="20608"/>
                    </a:lnTo>
                    <a:lnTo>
                      <a:pt x="1373" y="21323"/>
                    </a:lnTo>
                    <a:lnTo>
                      <a:pt x="1431" y="22019"/>
                    </a:lnTo>
                    <a:lnTo>
                      <a:pt x="1470" y="22734"/>
                    </a:lnTo>
                    <a:lnTo>
                      <a:pt x="1508" y="23430"/>
                    </a:lnTo>
                    <a:lnTo>
                      <a:pt x="1508" y="24126"/>
                    </a:lnTo>
                    <a:lnTo>
                      <a:pt x="1508" y="24841"/>
                    </a:lnTo>
                    <a:lnTo>
                      <a:pt x="1489" y="25537"/>
                    </a:lnTo>
                    <a:lnTo>
                      <a:pt x="1450" y="26233"/>
                    </a:lnTo>
                    <a:lnTo>
                      <a:pt x="1392" y="26929"/>
                    </a:lnTo>
                    <a:lnTo>
                      <a:pt x="1315" y="27644"/>
                    </a:lnTo>
                    <a:lnTo>
                      <a:pt x="1238" y="28340"/>
                    </a:lnTo>
                    <a:lnTo>
                      <a:pt x="1141" y="29036"/>
                    </a:lnTo>
                    <a:lnTo>
                      <a:pt x="1025" y="29732"/>
                    </a:lnTo>
                    <a:lnTo>
                      <a:pt x="909" y="30428"/>
                    </a:lnTo>
                    <a:lnTo>
                      <a:pt x="774" y="31124"/>
                    </a:lnTo>
                    <a:lnTo>
                      <a:pt x="755" y="31259"/>
                    </a:lnTo>
                    <a:lnTo>
                      <a:pt x="755" y="31394"/>
                    </a:lnTo>
                    <a:lnTo>
                      <a:pt x="755" y="31510"/>
                    </a:lnTo>
                    <a:lnTo>
                      <a:pt x="774" y="31626"/>
                    </a:lnTo>
                    <a:lnTo>
                      <a:pt x="813" y="31723"/>
                    </a:lnTo>
                    <a:lnTo>
                      <a:pt x="851" y="31820"/>
                    </a:lnTo>
                    <a:lnTo>
                      <a:pt x="909" y="31916"/>
                    </a:lnTo>
                    <a:lnTo>
                      <a:pt x="986" y="31994"/>
                    </a:lnTo>
                    <a:lnTo>
                      <a:pt x="832" y="32709"/>
                    </a:lnTo>
                    <a:lnTo>
                      <a:pt x="716" y="33443"/>
                    </a:lnTo>
                    <a:lnTo>
                      <a:pt x="639" y="34159"/>
                    </a:lnTo>
                    <a:lnTo>
                      <a:pt x="561" y="34893"/>
                    </a:lnTo>
                    <a:lnTo>
                      <a:pt x="523" y="35628"/>
                    </a:lnTo>
                    <a:lnTo>
                      <a:pt x="465" y="36343"/>
                    </a:lnTo>
                    <a:lnTo>
                      <a:pt x="426" y="37812"/>
                    </a:lnTo>
                    <a:lnTo>
                      <a:pt x="368" y="39281"/>
                    </a:lnTo>
                    <a:lnTo>
                      <a:pt x="310" y="40751"/>
                    </a:lnTo>
                    <a:lnTo>
                      <a:pt x="271" y="41485"/>
                    </a:lnTo>
                    <a:lnTo>
                      <a:pt x="213" y="42220"/>
                    </a:lnTo>
                    <a:lnTo>
                      <a:pt x="117" y="42954"/>
                    </a:lnTo>
                    <a:lnTo>
                      <a:pt x="20" y="43689"/>
                    </a:lnTo>
                    <a:lnTo>
                      <a:pt x="1" y="43824"/>
                    </a:lnTo>
                    <a:lnTo>
                      <a:pt x="1" y="43960"/>
                    </a:lnTo>
                    <a:lnTo>
                      <a:pt x="39" y="44095"/>
                    </a:lnTo>
                    <a:lnTo>
                      <a:pt x="78" y="44230"/>
                    </a:lnTo>
                    <a:lnTo>
                      <a:pt x="117" y="44346"/>
                    </a:lnTo>
                    <a:lnTo>
                      <a:pt x="194" y="44443"/>
                    </a:lnTo>
                    <a:lnTo>
                      <a:pt x="271" y="44559"/>
                    </a:lnTo>
                    <a:lnTo>
                      <a:pt x="368" y="44636"/>
                    </a:lnTo>
                    <a:lnTo>
                      <a:pt x="465" y="44733"/>
                    </a:lnTo>
                    <a:lnTo>
                      <a:pt x="561" y="44791"/>
                    </a:lnTo>
                    <a:lnTo>
                      <a:pt x="677" y="44849"/>
                    </a:lnTo>
                    <a:lnTo>
                      <a:pt x="813" y="44907"/>
                    </a:lnTo>
                    <a:lnTo>
                      <a:pt x="929" y="44945"/>
                    </a:lnTo>
                    <a:lnTo>
                      <a:pt x="1064" y="44965"/>
                    </a:lnTo>
                    <a:lnTo>
                      <a:pt x="1334" y="44965"/>
                    </a:lnTo>
                    <a:lnTo>
                      <a:pt x="1992" y="44926"/>
                    </a:lnTo>
                    <a:lnTo>
                      <a:pt x="2649" y="44907"/>
                    </a:lnTo>
                    <a:lnTo>
                      <a:pt x="3287" y="44945"/>
                    </a:lnTo>
                    <a:lnTo>
                      <a:pt x="3944" y="45003"/>
                    </a:lnTo>
                    <a:lnTo>
                      <a:pt x="4582" y="45081"/>
                    </a:lnTo>
                    <a:lnTo>
                      <a:pt x="5239" y="45177"/>
                    </a:lnTo>
                    <a:lnTo>
                      <a:pt x="6535" y="45390"/>
                    </a:lnTo>
                    <a:lnTo>
                      <a:pt x="7810" y="45603"/>
                    </a:lnTo>
                    <a:lnTo>
                      <a:pt x="8468" y="45680"/>
                    </a:lnTo>
                    <a:lnTo>
                      <a:pt x="9125" y="45757"/>
                    </a:lnTo>
                    <a:lnTo>
                      <a:pt x="9763" y="45796"/>
                    </a:lnTo>
                    <a:lnTo>
                      <a:pt x="10420" y="45796"/>
                    </a:lnTo>
                    <a:lnTo>
                      <a:pt x="11077" y="45777"/>
                    </a:lnTo>
                    <a:lnTo>
                      <a:pt x="11406" y="45738"/>
                    </a:lnTo>
                    <a:lnTo>
                      <a:pt x="11735" y="45699"/>
                    </a:lnTo>
                    <a:lnTo>
                      <a:pt x="11851" y="45680"/>
                    </a:lnTo>
                    <a:lnTo>
                      <a:pt x="11967" y="45641"/>
                    </a:lnTo>
                    <a:lnTo>
                      <a:pt x="12160" y="45564"/>
                    </a:lnTo>
                    <a:lnTo>
                      <a:pt x="12450" y="45622"/>
                    </a:lnTo>
                    <a:lnTo>
                      <a:pt x="12759" y="45680"/>
                    </a:lnTo>
                    <a:lnTo>
                      <a:pt x="12894" y="45699"/>
                    </a:lnTo>
                    <a:lnTo>
                      <a:pt x="13010" y="45699"/>
                    </a:lnTo>
                    <a:lnTo>
                      <a:pt x="13126" y="45680"/>
                    </a:lnTo>
                    <a:lnTo>
                      <a:pt x="13262" y="45661"/>
                    </a:lnTo>
                    <a:lnTo>
                      <a:pt x="13358" y="45603"/>
                    </a:lnTo>
                    <a:lnTo>
                      <a:pt x="13474" y="45545"/>
                    </a:lnTo>
                    <a:lnTo>
                      <a:pt x="13571" y="45467"/>
                    </a:lnTo>
                    <a:lnTo>
                      <a:pt x="13668" y="45390"/>
                    </a:lnTo>
                    <a:lnTo>
                      <a:pt x="14035" y="45429"/>
                    </a:lnTo>
                    <a:lnTo>
                      <a:pt x="14402" y="45506"/>
                    </a:lnTo>
                    <a:lnTo>
                      <a:pt x="14770" y="45603"/>
                    </a:lnTo>
                    <a:lnTo>
                      <a:pt x="15118" y="45719"/>
                    </a:lnTo>
                    <a:lnTo>
                      <a:pt x="15272" y="45757"/>
                    </a:lnTo>
                    <a:lnTo>
                      <a:pt x="15427" y="45777"/>
                    </a:lnTo>
                    <a:lnTo>
                      <a:pt x="15581" y="45777"/>
                    </a:lnTo>
                    <a:lnTo>
                      <a:pt x="15755" y="45757"/>
                    </a:lnTo>
                    <a:lnTo>
                      <a:pt x="15813" y="45835"/>
                    </a:lnTo>
                    <a:lnTo>
                      <a:pt x="15891" y="45912"/>
                    </a:lnTo>
                    <a:lnTo>
                      <a:pt x="16007" y="45989"/>
                    </a:lnTo>
                    <a:lnTo>
                      <a:pt x="16103" y="46028"/>
                    </a:lnTo>
                    <a:lnTo>
                      <a:pt x="16219" y="46047"/>
                    </a:lnTo>
                    <a:lnTo>
                      <a:pt x="16316" y="46028"/>
                    </a:lnTo>
                    <a:lnTo>
                      <a:pt x="16413" y="46009"/>
                    </a:lnTo>
                    <a:lnTo>
                      <a:pt x="16509" y="45951"/>
                    </a:lnTo>
                    <a:lnTo>
                      <a:pt x="16587" y="45893"/>
                    </a:lnTo>
                    <a:lnTo>
                      <a:pt x="16664" y="45815"/>
                    </a:lnTo>
                    <a:lnTo>
                      <a:pt x="16722" y="45738"/>
                    </a:lnTo>
                    <a:lnTo>
                      <a:pt x="16761" y="45641"/>
                    </a:lnTo>
                    <a:lnTo>
                      <a:pt x="16799" y="45545"/>
                    </a:lnTo>
                    <a:lnTo>
                      <a:pt x="16819" y="45448"/>
                    </a:lnTo>
                    <a:lnTo>
                      <a:pt x="16799" y="45351"/>
                    </a:lnTo>
                    <a:lnTo>
                      <a:pt x="16780" y="45255"/>
                    </a:lnTo>
                    <a:lnTo>
                      <a:pt x="16722" y="45158"/>
                    </a:lnTo>
                    <a:lnTo>
                      <a:pt x="16664" y="45061"/>
                    </a:lnTo>
                    <a:lnTo>
                      <a:pt x="16683" y="44926"/>
                    </a:lnTo>
                    <a:lnTo>
                      <a:pt x="16703" y="44791"/>
                    </a:lnTo>
                    <a:lnTo>
                      <a:pt x="16664" y="43476"/>
                    </a:lnTo>
                    <a:lnTo>
                      <a:pt x="16625" y="42162"/>
                    </a:lnTo>
                    <a:lnTo>
                      <a:pt x="16587" y="40847"/>
                    </a:lnTo>
                    <a:lnTo>
                      <a:pt x="16548" y="39533"/>
                    </a:lnTo>
                    <a:lnTo>
                      <a:pt x="16529" y="38218"/>
                    </a:lnTo>
                    <a:lnTo>
                      <a:pt x="16548" y="36923"/>
                    </a:lnTo>
                    <a:lnTo>
                      <a:pt x="16587" y="36266"/>
                    </a:lnTo>
                    <a:lnTo>
                      <a:pt x="16625" y="35609"/>
                    </a:lnTo>
                    <a:lnTo>
                      <a:pt x="16683" y="34951"/>
                    </a:lnTo>
                    <a:lnTo>
                      <a:pt x="16761" y="34294"/>
                    </a:lnTo>
                    <a:lnTo>
                      <a:pt x="16780" y="34178"/>
                    </a:lnTo>
                    <a:lnTo>
                      <a:pt x="16761" y="34043"/>
                    </a:lnTo>
                    <a:lnTo>
                      <a:pt x="16761" y="33927"/>
                    </a:lnTo>
                    <a:lnTo>
                      <a:pt x="16722" y="33830"/>
                    </a:lnTo>
                    <a:lnTo>
                      <a:pt x="16915" y="33308"/>
                    </a:lnTo>
                    <a:lnTo>
                      <a:pt x="17051" y="32806"/>
                    </a:lnTo>
                    <a:lnTo>
                      <a:pt x="17147" y="32284"/>
                    </a:lnTo>
                    <a:lnTo>
                      <a:pt x="17205" y="31781"/>
                    </a:lnTo>
                    <a:lnTo>
                      <a:pt x="17225" y="31259"/>
                    </a:lnTo>
                    <a:lnTo>
                      <a:pt x="17244" y="30737"/>
                    </a:lnTo>
                    <a:lnTo>
                      <a:pt x="17225" y="30234"/>
                    </a:lnTo>
                    <a:lnTo>
                      <a:pt x="17186" y="29713"/>
                    </a:lnTo>
                    <a:lnTo>
                      <a:pt x="17360" y="28321"/>
                    </a:lnTo>
                    <a:lnTo>
                      <a:pt x="17515" y="26910"/>
                    </a:lnTo>
                    <a:lnTo>
                      <a:pt x="17669" y="25518"/>
                    </a:lnTo>
                    <a:lnTo>
                      <a:pt x="17785" y="24106"/>
                    </a:lnTo>
                    <a:lnTo>
                      <a:pt x="17843" y="23314"/>
                    </a:lnTo>
                    <a:lnTo>
                      <a:pt x="17940" y="22521"/>
                    </a:lnTo>
                    <a:lnTo>
                      <a:pt x="18172" y="20936"/>
                    </a:lnTo>
                    <a:lnTo>
                      <a:pt x="18268" y="20163"/>
                    </a:lnTo>
                    <a:lnTo>
                      <a:pt x="18365" y="19370"/>
                    </a:lnTo>
                    <a:lnTo>
                      <a:pt x="18423" y="18578"/>
                    </a:lnTo>
                    <a:lnTo>
                      <a:pt x="18442" y="17785"/>
                    </a:lnTo>
                    <a:lnTo>
                      <a:pt x="18462" y="17669"/>
                    </a:lnTo>
                    <a:lnTo>
                      <a:pt x="18481" y="17553"/>
                    </a:lnTo>
                    <a:lnTo>
                      <a:pt x="18597" y="16819"/>
                    </a:lnTo>
                    <a:lnTo>
                      <a:pt x="18694" y="16084"/>
                    </a:lnTo>
                    <a:lnTo>
                      <a:pt x="18713" y="15717"/>
                    </a:lnTo>
                    <a:lnTo>
                      <a:pt x="18732" y="15349"/>
                    </a:lnTo>
                    <a:lnTo>
                      <a:pt x="18713" y="14963"/>
                    </a:lnTo>
                    <a:lnTo>
                      <a:pt x="18694" y="14596"/>
                    </a:lnTo>
                    <a:lnTo>
                      <a:pt x="18771" y="14151"/>
                    </a:lnTo>
                    <a:lnTo>
                      <a:pt x="18829" y="13687"/>
                    </a:lnTo>
                    <a:lnTo>
                      <a:pt x="18887" y="13242"/>
                    </a:lnTo>
                    <a:lnTo>
                      <a:pt x="18906" y="12778"/>
                    </a:lnTo>
                    <a:lnTo>
                      <a:pt x="18945" y="11851"/>
                    </a:lnTo>
                    <a:lnTo>
                      <a:pt x="18964" y="10923"/>
                    </a:lnTo>
                    <a:lnTo>
                      <a:pt x="19022" y="10304"/>
                    </a:lnTo>
                    <a:lnTo>
                      <a:pt x="19003" y="10130"/>
                    </a:lnTo>
                    <a:lnTo>
                      <a:pt x="18984" y="9956"/>
                    </a:lnTo>
                    <a:lnTo>
                      <a:pt x="18945" y="9743"/>
                    </a:lnTo>
                    <a:lnTo>
                      <a:pt x="18868" y="9550"/>
                    </a:lnTo>
                    <a:lnTo>
                      <a:pt x="19061" y="8680"/>
                    </a:lnTo>
                    <a:lnTo>
                      <a:pt x="19158" y="8236"/>
                    </a:lnTo>
                    <a:lnTo>
                      <a:pt x="19274" y="7810"/>
                    </a:lnTo>
                    <a:lnTo>
                      <a:pt x="19428" y="7385"/>
                    </a:lnTo>
                    <a:lnTo>
                      <a:pt x="19583" y="6979"/>
                    </a:lnTo>
                    <a:lnTo>
                      <a:pt x="19757" y="6573"/>
                    </a:lnTo>
                    <a:lnTo>
                      <a:pt x="19970" y="6167"/>
                    </a:lnTo>
                    <a:lnTo>
                      <a:pt x="20028" y="6051"/>
                    </a:lnTo>
                    <a:lnTo>
                      <a:pt x="20066" y="5935"/>
                    </a:lnTo>
                    <a:lnTo>
                      <a:pt x="20086" y="5819"/>
                    </a:lnTo>
                    <a:lnTo>
                      <a:pt x="20105" y="5703"/>
                    </a:lnTo>
                    <a:lnTo>
                      <a:pt x="20105" y="5587"/>
                    </a:lnTo>
                    <a:lnTo>
                      <a:pt x="20086" y="5491"/>
                    </a:lnTo>
                    <a:lnTo>
                      <a:pt x="20066" y="5394"/>
                    </a:lnTo>
                    <a:lnTo>
                      <a:pt x="20028" y="5297"/>
                    </a:lnTo>
                    <a:lnTo>
                      <a:pt x="19970" y="5201"/>
                    </a:lnTo>
                    <a:lnTo>
                      <a:pt x="19912" y="5123"/>
                    </a:lnTo>
                    <a:lnTo>
                      <a:pt x="19757" y="4969"/>
                    </a:lnTo>
                    <a:lnTo>
                      <a:pt x="19583" y="4853"/>
                    </a:lnTo>
                    <a:lnTo>
                      <a:pt x="19390" y="4756"/>
                    </a:lnTo>
                    <a:lnTo>
                      <a:pt x="19332" y="4659"/>
                    </a:lnTo>
                    <a:lnTo>
                      <a:pt x="19293" y="4563"/>
                    </a:lnTo>
                    <a:lnTo>
                      <a:pt x="19216" y="4466"/>
                    </a:lnTo>
                    <a:lnTo>
                      <a:pt x="19138" y="4369"/>
                    </a:lnTo>
                    <a:lnTo>
                      <a:pt x="19061" y="4292"/>
                    </a:lnTo>
                    <a:lnTo>
                      <a:pt x="18964" y="4215"/>
                    </a:lnTo>
                    <a:lnTo>
                      <a:pt x="18848" y="4157"/>
                    </a:lnTo>
                    <a:lnTo>
                      <a:pt x="18732" y="4099"/>
                    </a:lnTo>
                    <a:lnTo>
                      <a:pt x="18114" y="3867"/>
                    </a:lnTo>
                    <a:lnTo>
                      <a:pt x="17360" y="3615"/>
                    </a:lnTo>
                    <a:lnTo>
                      <a:pt x="16954" y="3499"/>
                    </a:lnTo>
                    <a:lnTo>
                      <a:pt x="16548" y="3403"/>
                    </a:lnTo>
                    <a:lnTo>
                      <a:pt x="16103" y="3306"/>
                    </a:lnTo>
                    <a:lnTo>
                      <a:pt x="15678" y="3229"/>
                    </a:lnTo>
                    <a:lnTo>
                      <a:pt x="15253" y="3190"/>
                    </a:lnTo>
                    <a:lnTo>
                      <a:pt x="14847" y="3171"/>
                    </a:lnTo>
                    <a:lnTo>
                      <a:pt x="14441" y="3190"/>
                    </a:lnTo>
                    <a:lnTo>
                      <a:pt x="14054" y="3267"/>
                    </a:lnTo>
                    <a:lnTo>
                      <a:pt x="13861" y="3306"/>
                    </a:lnTo>
                    <a:lnTo>
                      <a:pt x="13687" y="3364"/>
                    </a:lnTo>
                    <a:lnTo>
                      <a:pt x="13532" y="3441"/>
                    </a:lnTo>
                    <a:lnTo>
                      <a:pt x="13358" y="3519"/>
                    </a:lnTo>
                    <a:lnTo>
                      <a:pt x="13223" y="3615"/>
                    </a:lnTo>
                    <a:lnTo>
                      <a:pt x="13068" y="3731"/>
                    </a:lnTo>
                    <a:lnTo>
                      <a:pt x="12952" y="3867"/>
                    </a:lnTo>
                    <a:lnTo>
                      <a:pt x="12817" y="4002"/>
                    </a:lnTo>
                    <a:lnTo>
                      <a:pt x="12643" y="4273"/>
                    </a:lnTo>
                    <a:lnTo>
                      <a:pt x="12469" y="4582"/>
                    </a:lnTo>
                    <a:lnTo>
                      <a:pt x="12334" y="4891"/>
                    </a:lnTo>
                    <a:lnTo>
                      <a:pt x="12218" y="5239"/>
                    </a:lnTo>
                    <a:lnTo>
                      <a:pt x="12121" y="5587"/>
                    </a:lnTo>
                    <a:lnTo>
                      <a:pt x="12044" y="5935"/>
                    </a:lnTo>
                    <a:lnTo>
                      <a:pt x="11986" y="6322"/>
                    </a:lnTo>
                    <a:lnTo>
                      <a:pt x="11947" y="6689"/>
                    </a:lnTo>
                    <a:lnTo>
                      <a:pt x="11909" y="7095"/>
                    </a:lnTo>
                    <a:lnTo>
                      <a:pt x="11889" y="7482"/>
                    </a:lnTo>
                    <a:lnTo>
                      <a:pt x="11889" y="8313"/>
                    </a:lnTo>
                    <a:lnTo>
                      <a:pt x="11928" y="9125"/>
                    </a:lnTo>
                    <a:lnTo>
                      <a:pt x="11967" y="9956"/>
                    </a:lnTo>
                    <a:lnTo>
                      <a:pt x="11425" y="9859"/>
                    </a:lnTo>
                    <a:lnTo>
                      <a:pt x="10865" y="9801"/>
                    </a:lnTo>
                    <a:lnTo>
                      <a:pt x="10787" y="9782"/>
                    </a:lnTo>
                    <a:lnTo>
                      <a:pt x="10710" y="9801"/>
                    </a:lnTo>
                    <a:lnTo>
                      <a:pt x="10633" y="9821"/>
                    </a:lnTo>
                    <a:lnTo>
                      <a:pt x="10555" y="9840"/>
                    </a:lnTo>
                    <a:lnTo>
                      <a:pt x="10439" y="9937"/>
                    </a:lnTo>
                    <a:lnTo>
                      <a:pt x="10343" y="10053"/>
                    </a:lnTo>
                    <a:lnTo>
                      <a:pt x="9879" y="10014"/>
                    </a:lnTo>
                    <a:lnTo>
                      <a:pt x="9357" y="9956"/>
                    </a:lnTo>
                    <a:lnTo>
                      <a:pt x="9086" y="9937"/>
                    </a:lnTo>
                    <a:lnTo>
                      <a:pt x="8816" y="9937"/>
                    </a:lnTo>
                    <a:lnTo>
                      <a:pt x="8622" y="9956"/>
                    </a:lnTo>
                    <a:lnTo>
                      <a:pt x="8448" y="9995"/>
                    </a:lnTo>
                    <a:lnTo>
                      <a:pt x="8564" y="8545"/>
                    </a:lnTo>
                    <a:lnTo>
                      <a:pt x="8661" y="7095"/>
                    </a:lnTo>
                    <a:lnTo>
                      <a:pt x="8719" y="5645"/>
                    </a:lnTo>
                    <a:lnTo>
                      <a:pt x="8738" y="4195"/>
                    </a:lnTo>
                    <a:lnTo>
                      <a:pt x="8738" y="4079"/>
                    </a:lnTo>
                    <a:lnTo>
                      <a:pt x="8719" y="3963"/>
                    </a:lnTo>
                    <a:lnTo>
                      <a:pt x="8661" y="3751"/>
                    </a:lnTo>
                    <a:lnTo>
                      <a:pt x="8874" y="3016"/>
                    </a:lnTo>
                    <a:lnTo>
                      <a:pt x="8970" y="2630"/>
                    </a:lnTo>
                    <a:lnTo>
                      <a:pt x="9048" y="2262"/>
                    </a:lnTo>
                    <a:lnTo>
                      <a:pt x="9048" y="2243"/>
                    </a:lnTo>
                    <a:lnTo>
                      <a:pt x="9144" y="2146"/>
                    </a:lnTo>
                    <a:lnTo>
                      <a:pt x="9241" y="2030"/>
                    </a:lnTo>
                    <a:lnTo>
                      <a:pt x="9299" y="1914"/>
                    </a:lnTo>
                    <a:lnTo>
                      <a:pt x="9318" y="1779"/>
                    </a:lnTo>
                    <a:lnTo>
                      <a:pt x="9318" y="1644"/>
                    </a:lnTo>
                    <a:lnTo>
                      <a:pt x="9280" y="1508"/>
                    </a:lnTo>
                    <a:lnTo>
                      <a:pt x="9222" y="1392"/>
                    </a:lnTo>
                    <a:lnTo>
                      <a:pt x="9164" y="1334"/>
                    </a:lnTo>
                    <a:lnTo>
                      <a:pt x="9106" y="1296"/>
                    </a:lnTo>
                    <a:lnTo>
                      <a:pt x="8874" y="1160"/>
                    </a:lnTo>
                    <a:lnTo>
                      <a:pt x="8661" y="1064"/>
                    </a:lnTo>
                    <a:lnTo>
                      <a:pt x="8429" y="986"/>
                    </a:lnTo>
                    <a:lnTo>
                      <a:pt x="8197" y="948"/>
                    </a:lnTo>
                    <a:lnTo>
                      <a:pt x="7791" y="832"/>
                    </a:lnTo>
                    <a:lnTo>
                      <a:pt x="7385" y="677"/>
                    </a:lnTo>
                    <a:lnTo>
                      <a:pt x="6940" y="542"/>
                    </a:lnTo>
                    <a:lnTo>
                      <a:pt x="6477" y="406"/>
                    </a:lnTo>
                    <a:lnTo>
                      <a:pt x="5993" y="290"/>
                    </a:lnTo>
                    <a:lnTo>
                      <a:pt x="5529" y="213"/>
                    </a:lnTo>
                    <a:lnTo>
                      <a:pt x="5046" y="174"/>
                    </a:lnTo>
                    <a:lnTo>
                      <a:pt x="4601" y="174"/>
                    </a:lnTo>
                    <a:lnTo>
                      <a:pt x="4389" y="213"/>
                    </a:lnTo>
                    <a:lnTo>
                      <a:pt x="4195" y="252"/>
                    </a:lnTo>
                    <a:lnTo>
                      <a:pt x="4176" y="232"/>
                    </a:lnTo>
                    <a:lnTo>
                      <a:pt x="4099" y="155"/>
                    </a:lnTo>
                    <a:lnTo>
                      <a:pt x="4002" y="78"/>
                    </a:lnTo>
                    <a:lnTo>
                      <a:pt x="3905" y="39"/>
                    </a:lnTo>
                    <a:lnTo>
                      <a:pt x="379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0"/>
              <p:cNvSpPr/>
              <p:nvPr/>
            </p:nvSpPr>
            <p:spPr>
              <a:xfrm>
                <a:off x="1346800" y="-1445525"/>
                <a:ext cx="220875" cy="956425"/>
              </a:xfrm>
              <a:custGeom>
                <a:avLst/>
                <a:gdLst/>
                <a:ahLst/>
                <a:cxnLst/>
                <a:rect l="l" t="t" r="r" b="b"/>
                <a:pathLst>
                  <a:path w="8835" h="38257" extrusionOk="0">
                    <a:moveTo>
                      <a:pt x="6225" y="0"/>
                    </a:moveTo>
                    <a:lnTo>
                      <a:pt x="5915" y="20"/>
                    </a:lnTo>
                    <a:lnTo>
                      <a:pt x="5625" y="39"/>
                    </a:lnTo>
                    <a:lnTo>
                      <a:pt x="5316" y="78"/>
                    </a:lnTo>
                    <a:lnTo>
                      <a:pt x="4736" y="194"/>
                    </a:lnTo>
                    <a:lnTo>
                      <a:pt x="4156" y="348"/>
                    </a:lnTo>
                    <a:lnTo>
                      <a:pt x="3596" y="542"/>
                    </a:lnTo>
                    <a:lnTo>
                      <a:pt x="3518" y="580"/>
                    </a:lnTo>
                    <a:lnTo>
                      <a:pt x="3441" y="638"/>
                    </a:lnTo>
                    <a:lnTo>
                      <a:pt x="3383" y="696"/>
                    </a:lnTo>
                    <a:lnTo>
                      <a:pt x="3344" y="754"/>
                    </a:lnTo>
                    <a:lnTo>
                      <a:pt x="3306" y="831"/>
                    </a:lnTo>
                    <a:lnTo>
                      <a:pt x="3267" y="909"/>
                    </a:lnTo>
                    <a:lnTo>
                      <a:pt x="3248" y="1083"/>
                    </a:lnTo>
                    <a:lnTo>
                      <a:pt x="3190" y="1160"/>
                    </a:lnTo>
                    <a:lnTo>
                      <a:pt x="3132" y="1237"/>
                    </a:lnTo>
                    <a:lnTo>
                      <a:pt x="3093" y="1334"/>
                    </a:lnTo>
                    <a:lnTo>
                      <a:pt x="3054" y="1450"/>
                    </a:lnTo>
                    <a:lnTo>
                      <a:pt x="2977" y="2088"/>
                    </a:lnTo>
                    <a:lnTo>
                      <a:pt x="2880" y="2745"/>
                    </a:lnTo>
                    <a:lnTo>
                      <a:pt x="2706" y="3287"/>
                    </a:lnTo>
                    <a:lnTo>
                      <a:pt x="2571" y="3847"/>
                    </a:lnTo>
                    <a:lnTo>
                      <a:pt x="2494" y="4408"/>
                    </a:lnTo>
                    <a:lnTo>
                      <a:pt x="2436" y="4968"/>
                    </a:lnTo>
                    <a:lnTo>
                      <a:pt x="2397" y="5394"/>
                    </a:lnTo>
                    <a:lnTo>
                      <a:pt x="2358" y="5819"/>
                    </a:lnTo>
                    <a:lnTo>
                      <a:pt x="2146" y="6959"/>
                    </a:lnTo>
                    <a:lnTo>
                      <a:pt x="1953" y="8119"/>
                    </a:lnTo>
                    <a:lnTo>
                      <a:pt x="1953" y="8216"/>
                    </a:lnTo>
                    <a:lnTo>
                      <a:pt x="1953" y="8293"/>
                    </a:lnTo>
                    <a:lnTo>
                      <a:pt x="1991" y="8429"/>
                    </a:lnTo>
                    <a:lnTo>
                      <a:pt x="1875" y="9009"/>
                    </a:lnTo>
                    <a:lnTo>
                      <a:pt x="1759" y="9608"/>
                    </a:lnTo>
                    <a:lnTo>
                      <a:pt x="1663" y="10188"/>
                    </a:lnTo>
                    <a:lnTo>
                      <a:pt x="1585" y="10768"/>
                    </a:lnTo>
                    <a:lnTo>
                      <a:pt x="1508" y="11367"/>
                    </a:lnTo>
                    <a:lnTo>
                      <a:pt x="1469" y="11966"/>
                    </a:lnTo>
                    <a:lnTo>
                      <a:pt x="1431" y="12546"/>
                    </a:lnTo>
                    <a:lnTo>
                      <a:pt x="1431" y="13145"/>
                    </a:lnTo>
                    <a:lnTo>
                      <a:pt x="1334" y="13687"/>
                    </a:lnTo>
                    <a:lnTo>
                      <a:pt x="1237" y="14209"/>
                    </a:lnTo>
                    <a:lnTo>
                      <a:pt x="1083" y="15291"/>
                    </a:lnTo>
                    <a:lnTo>
                      <a:pt x="831" y="17456"/>
                    </a:lnTo>
                    <a:lnTo>
                      <a:pt x="831" y="17688"/>
                    </a:lnTo>
                    <a:lnTo>
                      <a:pt x="851" y="17901"/>
                    </a:lnTo>
                    <a:lnTo>
                      <a:pt x="928" y="18075"/>
                    </a:lnTo>
                    <a:lnTo>
                      <a:pt x="1025" y="18249"/>
                    </a:lnTo>
                    <a:lnTo>
                      <a:pt x="793" y="20066"/>
                    </a:lnTo>
                    <a:lnTo>
                      <a:pt x="599" y="21883"/>
                    </a:lnTo>
                    <a:lnTo>
                      <a:pt x="445" y="23720"/>
                    </a:lnTo>
                    <a:lnTo>
                      <a:pt x="329" y="25556"/>
                    </a:lnTo>
                    <a:lnTo>
                      <a:pt x="271" y="27393"/>
                    </a:lnTo>
                    <a:lnTo>
                      <a:pt x="232" y="29229"/>
                    </a:lnTo>
                    <a:lnTo>
                      <a:pt x="251" y="31065"/>
                    </a:lnTo>
                    <a:lnTo>
                      <a:pt x="329" y="32902"/>
                    </a:lnTo>
                    <a:lnTo>
                      <a:pt x="193" y="33791"/>
                    </a:lnTo>
                    <a:lnTo>
                      <a:pt x="97" y="34661"/>
                    </a:lnTo>
                    <a:lnTo>
                      <a:pt x="19" y="35550"/>
                    </a:lnTo>
                    <a:lnTo>
                      <a:pt x="0" y="35995"/>
                    </a:lnTo>
                    <a:lnTo>
                      <a:pt x="0" y="36459"/>
                    </a:lnTo>
                    <a:lnTo>
                      <a:pt x="19" y="36594"/>
                    </a:lnTo>
                    <a:lnTo>
                      <a:pt x="19" y="36729"/>
                    </a:lnTo>
                    <a:lnTo>
                      <a:pt x="58" y="36865"/>
                    </a:lnTo>
                    <a:lnTo>
                      <a:pt x="97" y="36981"/>
                    </a:lnTo>
                    <a:lnTo>
                      <a:pt x="155" y="37097"/>
                    </a:lnTo>
                    <a:lnTo>
                      <a:pt x="213" y="37213"/>
                    </a:lnTo>
                    <a:lnTo>
                      <a:pt x="271" y="37309"/>
                    </a:lnTo>
                    <a:lnTo>
                      <a:pt x="367" y="37406"/>
                    </a:lnTo>
                    <a:lnTo>
                      <a:pt x="445" y="37483"/>
                    </a:lnTo>
                    <a:lnTo>
                      <a:pt x="541" y="37561"/>
                    </a:lnTo>
                    <a:lnTo>
                      <a:pt x="657" y="37619"/>
                    </a:lnTo>
                    <a:lnTo>
                      <a:pt x="773" y="37657"/>
                    </a:lnTo>
                    <a:lnTo>
                      <a:pt x="889" y="37696"/>
                    </a:lnTo>
                    <a:lnTo>
                      <a:pt x="1025" y="37715"/>
                    </a:lnTo>
                    <a:lnTo>
                      <a:pt x="1160" y="37735"/>
                    </a:lnTo>
                    <a:lnTo>
                      <a:pt x="1315" y="37735"/>
                    </a:lnTo>
                    <a:lnTo>
                      <a:pt x="1914" y="37677"/>
                    </a:lnTo>
                    <a:lnTo>
                      <a:pt x="2513" y="37657"/>
                    </a:lnTo>
                    <a:lnTo>
                      <a:pt x="3731" y="37599"/>
                    </a:lnTo>
                    <a:lnTo>
                      <a:pt x="4446" y="37696"/>
                    </a:lnTo>
                    <a:lnTo>
                      <a:pt x="5161" y="37831"/>
                    </a:lnTo>
                    <a:lnTo>
                      <a:pt x="5355" y="37928"/>
                    </a:lnTo>
                    <a:lnTo>
                      <a:pt x="5548" y="37986"/>
                    </a:lnTo>
                    <a:lnTo>
                      <a:pt x="5741" y="37986"/>
                    </a:lnTo>
                    <a:lnTo>
                      <a:pt x="5935" y="37967"/>
                    </a:lnTo>
                    <a:lnTo>
                      <a:pt x="6051" y="38063"/>
                    </a:lnTo>
                    <a:lnTo>
                      <a:pt x="6147" y="38160"/>
                    </a:lnTo>
                    <a:lnTo>
                      <a:pt x="6263" y="38218"/>
                    </a:lnTo>
                    <a:lnTo>
                      <a:pt x="6360" y="38237"/>
                    </a:lnTo>
                    <a:lnTo>
                      <a:pt x="6476" y="38257"/>
                    </a:lnTo>
                    <a:lnTo>
                      <a:pt x="6592" y="38257"/>
                    </a:lnTo>
                    <a:lnTo>
                      <a:pt x="6689" y="38218"/>
                    </a:lnTo>
                    <a:lnTo>
                      <a:pt x="6805" y="38179"/>
                    </a:lnTo>
                    <a:lnTo>
                      <a:pt x="6882" y="38121"/>
                    </a:lnTo>
                    <a:lnTo>
                      <a:pt x="6959" y="38044"/>
                    </a:lnTo>
                    <a:lnTo>
                      <a:pt x="7037" y="37967"/>
                    </a:lnTo>
                    <a:lnTo>
                      <a:pt x="7075" y="37870"/>
                    </a:lnTo>
                    <a:lnTo>
                      <a:pt x="7114" y="37773"/>
                    </a:lnTo>
                    <a:lnTo>
                      <a:pt x="7114" y="37677"/>
                    </a:lnTo>
                    <a:lnTo>
                      <a:pt x="7095" y="37561"/>
                    </a:lnTo>
                    <a:lnTo>
                      <a:pt x="7037" y="37464"/>
                    </a:lnTo>
                    <a:lnTo>
                      <a:pt x="6959" y="37367"/>
                    </a:lnTo>
                    <a:lnTo>
                      <a:pt x="6901" y="37309"/>
                    </a:lnTo>
                    <a:lnTo>
                      <a:pt x="6979" y="37077"/>
                    </a:lnTo>
                    <a:lnTo>
                      <a:pt x="6998" y="36961"/>
                    </a:lnTo>
                    <a:lnTo>
                      <a:pt x="7017" y="36826"/>
                    </a:lnTo>
                    <a:lnTo>
                      <a:pt x="7017" y="36710"/>
                    </a:lnTo>
                    <a:lnTo>
                      <a:pt x="7017" y="36594"/>
                    </a:lnTo>
                    <a:lnTo>
                      <a:pt x="6979" y="36478"/>
                    </a:lnTo>
                    <a:lnTo>
                      <a:pt x="6940" y="36362"/>
                    </a:lnTo>
                    <a:lnTo>
                      <a:pt x="6882" y="36169"/>
                    </a:lnTo>
                    <a:lnTo>
                      <a:pt x="6843" y="35956"/>
                    </a:lnTo>
                    <a:lnTo>
                      <a:pt x="6805" y="35744"/>
                    </a:lnTo>
                    <a:lnTo>
                      <a:pt x="6805" y="35531"/>
                    </a:lnTo>
                    <a:lnTo>
                      <a:pt x="6785" y="35086"/>
                    </a:lnTo>
                    <a:lnTo>
                      <a:pt x="6785" y="34874"/>
                    </a:lnTo>
                    <a:lnTo>
                      <a:pt x="6747" y="34661"/>
                    </a:lnTo>
                    <a:lnTo>
                      <a:pt x="6843" y="34216"/>
                    </a:lnTo>
                    <a:lnTo>
                      <a:pt x="6921" y="33752"/>
                    </a:lnTo>
                    <a:lnTo>
                      <a:pt x="6979" y="33308"/>
                    </a:lnTo>
                    <a:lnTo>
                      <a:pt x="7037" y="32844"/>
                    </a:lnTo>
                    <a:lnTo>
                      <a:pt x="7114" y="31916"/>
                    </a:lnTo>
                    <a:lnTo>
                      <a:pt x="7172" y="30988"/>
                    </a:lnTo>
                    <a:lnTo>
                      <a:pt x="7172" y="30853"/>
                    </a:lnTo>
                    <a:lnTo>
                      <a:pt x="7153" y="30717"/>
                    </a:lnTo>
                    <a:lnTo>
                      <a:pt x="7133" y="30601"/>
                    </a:lnTo>
                    <a:lnTo>
                      <a:pt x="7095" y="30486"/>
                    </a:lnTo>
                    <a:lnTo>
                      <a:pt x="7172" y="29132"/>
                    </a:lnTo>
                    <a:lnTo>
                      <a:pt x="7230" y="28436"/>
                    </a:lnTo>
                    <a:lnTo>
                      <a:pt x="7288" y="27760"/>
                    </a:lnTo>
                    <a:lnTo>
                      <a:pt x="7288" y="27624"/>
                    </a:lnTo>
                    <a:lnTo>
                      <a:pt x="7288" y="27509"/>
                    </a:lnTo>
                    <a:lnTo>
                      <a:pt x="7269" y="27393"/>
                    </a:lnTo>
                    <a:lnTo>
                      <a:pt x="7249" y="27296"/>
                    </a:lnTo>
                    <a:lnTo>
                      <a:pt x="7153" y="27103"/>
                    </a:lnTo>
                    <a:lnTo>
                      <a:pt x="7037" y="26929"/>
                    </a:lnTo>
                    <a:lnTo>
                      <a:pt x="7095" y="25981"/>
                    </a:lnTo>
                    <a:lnTo>
                      <a:pt x="7114" y="25034"/>
                    </a:lnTo>
                    <a:lnTo>
                      <a:pt x="7114" y="23140"/>
                    </a:lnTo>
                    <a:lnTo>
                      <a:pt x="7133" y="22212"/>
                    </a:lnTo>
                    <a:lnTo>
                      <a:pt x="7153" y="21728"/>
                    </a:lnTo>
                    <a:lnTo>
                      <a:pt x="7191" y="21265"/>
                    </a:lnTo>
                    <a:lnTo>
                      <a:pt x="7230" y="20801"/>
                    </a:lnTo>
                    <a:lnTo>
                      <a:pt x="7307" y="20337"/>
                    </a:lnTo>
                    <a:lnTo>
                      <a:pt x="7385" y="19853"/>
                    </a:lnTo>
                    <a:lnTo>
                      <a:pt x="7481" y="19389"/>
                    </a:lnTo>
                    <a:lnTo>
                      <a:pt x="7520" y="19254"/>
                    </a:lnTo>
                    <a:lnTo>
                      <a:pt x="7520" y="19119"/>
                    </a:lnTo>
                    <a:lnTo>
                      <a:pt x="7520" y="18983"/>
                    </a:lnTo>
                    <a:lnTo>
                      <a:pt x="7481" y="18867"/>
                    </a:lnTo>
                    <a:lnTo>
                      <a:pt x="7578" y="17708"/>
                    </a:lnTo>
                    <a:lnTo>
                      <a:pt x="7655" y="16567"/>
                    </a:lnTo>
                    <a:lnTo>
                      <a:pt x="7868" y="14286"/>
                    </a:lnTo>
                    <a:lnTo>
                      <a:pt x="7945" y="13145"/>
                    </a:lnTo>
                    <a:lnTo>
                      <a:pt x="8003" y="12005"/>
                    </a:lnTo>
                    <a:lnTo>
                      <a:pt x="8042" y="10864"/>
                    </a:lnTo>
                    <a:lnTo>
                      <a:pt x="8042" y="9704"/>
                    </a:lnTo>
                    <a:lnTo>
                      <a:pt x="8022" y="9511"/>
                    </a:lnTo>
                    <a:lnTo>
                      <a:pt x="7964" y="9337"/>
                    </a:lnTo>
                    <a:lnTo>
                      <a:pt x="7906" y="9202"/>
                    </a:lnTo>
                    <a:lnTo>
                      <a:pt x="7810" y="9067"/>
                    </a:lnTo>
                    <a:lnTo>
                      <a:pt x="7829" y="9009"/>
                    </a:lnTo>
                    <a:lnTo>
                      <a:pt x="7906" y="8873"/>
                    </a:lnTo>
                    <a:lnTo>
                      <a:pt x="7926" y="8796"/>
                    </a:lnTo>
                    <a:lnTo>
                      <a:pt x="7945" y="8719"/>
                    </a:lnTo>
                    <a:lnTo>
                      <a:pt x="8042" y="7965"/>
                    </a:lnTo>
                    <a:lnTo>
                      <a:pt x="8080" y="7211"/>
                    </a:lnTo>
                    <a:lnTo>
                      <a:pt x="8235" y="5587"/>
                    </a:lnTo>
                    <a:lnTo>
                      <a:pt x="8293" y="5529"/>
                    </a:lnTo>
                    <a:lnTo>
                      <a:pt x="8332" y="5452"/>
                    </a:lnTo>
                    <a:lnTo>
                      <a:pt x="8351" y="5374"/>
                    </a:lnTo>
                    <a:lnTo>
                      <a:pt x="8370" y="5278"/>
                    </a:lnTo>
                    <a:lnTo>
                      <a:pt x="8390" y="4678"/>
                    </a:lnTo>
                    <a:lnTo>
                      <a:pt x="8409" y="4098"/>
                    </a:lnTo>
                    <a:lnTo>
                      <a:pt x="8525" y="3325"/>
                    </a:lnTo>
                    <a:lnTo>
                      <a:pt x="8622" y="2552"/>
                    </a:lnTo>
                    <a:lnTo>
                      <a:pt x="8718" y="1779"/>
                    </a:lnTo>
                    <a:lnTo>
                      <a:pt x="8834" y="1005"/>
                    </a:lnTo>
                    <a:lnTo>
                      <a:pt x="8834" y="889"/>
                    </a:lnTo>
                    <a:lnTo>
                      <a:pt x="8834" y="793"/>
                    </a:lnTo>
                    <a:lnTo>
                      <a:pt x="8796" y="715"/>
                    </a:lnTo>
                    <a:lnTo>
                      <a:pt x="8757" y="638"/>
                    </a:lnTo>
                    <a:lnTo>
                      <a:pt x="8718" y="561"/>
                    </a:lnTo>
                    <a:lnTo>
                      <a:pt x="8660" y="503"/>
                    </a:lnTo>
                    <a:lnTo>
                      <a:pt x="8583" y="464"/>
                    </a:lnTo>
                    <a:lnTo>
                      <a:pt x="8506" y="426"/>
                    </a:lnTo>
                    <a:lnTo>
                      <a:pt x="8409" y="329"/>
                    </a:lnTo>
                    <a:lnTo>
                      <a:pt x="8351" y="290"/>
                    </a:lnTo>
                    <a:lnTo>
                      <a:pt x="8274" y="252"/>
                    </a:lnTo>
                    <a:lnTo>
                      <a:pt x="7984" y="174"/>
                    </a:lnTo>
                    <a:lnTo>
                      <a:pt x="7694" y="116"/>
                    </a:lnTo>
                    <a:lnTo>
                      <a:pt x="7404" y="58"/>
                    </a:lnTo>
                    <a:lnTo>
                      <a:pt x="7114" y="39"/>
                    </a:lnTo>
                    <a:lnTo>
                      <a:pt x="682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0"/>
              <p:cNvSpPr/>
              <p:nvPr/>
            </p:nvSpPr>
            <p:spPr>
              <a:xfrm>
                <a:off x="1550725" y="-1587625"/>
                <a:ext cx="231525" cy="1113025"/>
              </a:xfrm>
              <a:custGeom>
                <a:avLst/>
                <a:gdLst/>
                <a:ahLst/>
                <a:cxnLst/>
                <a:rect l="l" t="t" r="r" b="b"/>
                <a:pathLst>
                  <a:path w="9261" h="44521" extrusionOk="0">
                    <a:moveTo>
                      <a:pt x="5665" y="1"/>
                    </a:moveTo>
                    <a:lnTo>
                      <a:pt x="5413" y="20"/>
                    </a:lnTo>
                    <a:lnTo>
                      <a:pt x="5182" y="40"/>
                    </a:lnTo>
                    <a:lnTo>
                      <a:pt x="4911" y="98"/>
                    </a:lnTo>
                    <a:lnTo>
                      <a:pt x="4660" y="156"/>
                    </a:lnTo>
                    <a:lnTo>
                      <a:pt x="4389" y="252"/>
                    </a:lnTo>
                    <a:lnTo>
                      <a:pt x="4292" y="291"/>
                    </a:lnTo>
                    <a:lnTo>
                      <a:pt x="4215" y="349"/>
                    </a:lnTo>
                    <a:lnTo>
                      <a:pt x="4157" y="426"/>
                    </a:lnTo>
                    <a:lnTo>
                      <a:pt x="4099" y="503"/>
                    </a:lnTo>
                    <a:lnTo>
                      <a:pt x="4080" y="600"/>
                    </a:lnTo>
                    <a:lnTo>
                      <a:pt x="4060" y="697"/>
                    </a:lnTo>
                    <a:lnTo>
                      <a:pt x="4060" y="793"/>
                    </a:lnTo>
                    <a:lnTo>
                      <a:pt x="4060" y="890"/>
                    </a:lnTo>
                    <a:lnTo>
                      <a:pt x="3983" y="948"/>
                    </a:lnTo>
                    <a:lnTo>
                      <a:pt x="3886" y="1025"/>
                    </a:lnTo>
                    <a:lnTo>
                      <a:pt x="3809" y="1122"/>
                    </a:lnTo>
                    <a:lnTo>
                      <a:pt x="3732" y="1219"/>
                    </a:lnTo>
                    <a:lnTo>
                      <a:pt x="3674" y="1315"/>
                    </a:lnTo>
                    <a:lnTo>
                      <a:pt x="3616" y="1451"/>
                    </a:lnTo>
                    <a:lnTo>
                      <a:pt x="3577" y="1567"/>
                    </a:lnTo>
                    <a:lnTo>
                      <a:pt x="3538" y="1702"/>
                    </a:lnTo>
                    <a:lnTo>
                      <a:pt x="3519" y="1895"/>
                    </a:lnTo>
                    <a:lnTo>
                      <a:pt x="3519" y="2089"/>
                    </a:lnTo>
                    <a:lnTo>
                      <a:pt x="3538" y="2263"/>
                    </a:lnTo>
                    <a:lnTo>
                      <a:pt x="3577" y="2437"/>
                    </a:lnTo>
                    <a:lnTo>
                      <a:pt x="3558" y="2437"/>
                    </a:lnTo>
                    <a:lnTo>
                      <a:pt x="3538" y="2611"/>
                    </a:lnTo>
                    <a:lnTo>
                      <a:pt x="3461" y="2727"/>
                    </a:lnTo>
                    <a:lnTo>
                      <a:pt x="3403" y="2843"/>
                    </a:lnTo>
                    <a:lnTo>
                      <a:pt x="3364" y="2997"/>
                    </a:lnTo>
                    <a:lnTo>
                      <a:pt x="3345" y="3133"/>
                    </a:lnTo>
                    <a:lnTo>
                      <a:pt x="3248" y="4196"/>
                    </a:lnTo>
                    <a:lnTo>
                      <a:pt x="3132" y="4988"/>
                    </a:lnTo>
                    <a:lnTo>
                      <a:pt x="3036" y="5800"/>
                    </a:lnTo>
                    <a:lnTo>
                      <a:pt x="2939" y="5974"/>
                    </a:lnTo>
                    <a:lnTo>
                      <a:pt x="2823" y="6264"/>
                    </a:lnTo>
                    <a:lnTo>
                      <a:pt x="2726" y="6573"/>
                    </a:lnTo>
                    <a:lnTo>
                      <a:pt x="2630" y="6863"/>
                    </a:lnTo>
                    <a:lnTo>
                      <a:pt x="2572" y="7173"/>
                    </a:lnTo>
                    <a:lnTo>
                      <a:pt x="2514" y="7482"/>
                    </a:lnTo>
                    <a:lnTo>
                      <a:pt x="2475" y="7791"/>
                    </a:lnTo>
                    <a:lnTo>
                      <a:pt x="2417" y="8429"/>
                    </a:lnTo>
                    <a:lnTo>
                      <a:pt x="2224" y="8951"/>
                    </a:lnTo>
                    <a:lnTo>
                      <a:pt x="2050" y="9492"/>
                    </a:lnTo>
                    <a:lnTo>
                      <a:pt x="1934" y="10053"/>
                    </a:lnTo>
                    <a:lnTo>
                      <a:pt x="1837" y="10614"/>
                    </a:lnTo>
                    <a:lnTo>
                      <a:pt x="1779" y="11174"/>
                    </a:lnTo>
                    <a:lnTo>
                      <a:pt x="1741" y="11774"/>
                    </a:lnTo>
                    <a:lnTo>
                      <a:pt x="1721" y="12353"/>
                    </a:lnTo>
                    <a:lnTo>
                      <a:pt x="1721" y="12953"/>
                    </a:lnTo>
                    <a:lnTo>
                      <a:pt x="1721" y="13533"/>
                    </a:lnTo>
                    <a:lnTo>
                      <a:pt x="1741" y="14132"/>
                    </a:lnTo>
                    <a:lnTo>
                      <a:pt x="1818" y="15350"/>
                    </a:lnTo>
                    <a:lnTo>
                      <a:pt x="1876" y="16548"/>
                    </a:lnTo>
                    <a:lnTo>
                      <a:pt x="1915" y="17728"/>
                    </a:lnTo>
                    <a:lnTo>
                      <a:pt x="1915" y="17786"/>
                    </a:lnTo>
                    <a:lnTo>
                      <a:pt x="1837" y="17902"/>
                    </a:lnTo>
                    <a:lnTo>
                      <a:pt x="1779" y="18037"/>
                    </a:lnTo>
                    <a:lnTo>
                      <a:pt x="1741" y="18211"/>
                    </a:lnTo>
                    <a:lnTo>
                      <a:pt x="1721" y="18385"/>
                    </a:lnTo>
                    <a:lnTo>
                      <a:pt x="1644" y="20202"/>
                    </a:lnTo>
                    <a:lnTo>
                      <a:pt x="1547" y="22000"/>
                    </a:lnTo>
                    <a:lnTo>
                      <a:pt x="1451" y="23817"/>
                    </a:lnTo>
                    <a:lnTo>
                      <a:pt x="1373" y="25634"/>
                    </a:lnTo>
                    <a:lnTo>
                      <a:pt x="1219" y="27200"/>
                    </a:lnTo>
                    <a:lnTo>
                      <a:pt x="1122" y="27973"/>
                    </a:lnTo>
                    <a:lnTo>
                      <a:pt x="1006" y="28746"/>
                    </a:lnTo>
                    <a:lnTo>
                      <a:pt x="890" y="29520"/>
                    </a:lnTo>
                    <a:lnTo>
                      <a:pt x="755" y="30293"/>
                    </a:lnTo>
                    <a:lnTo>
                      <a:pt x="600" y="31066"/>
                    </a:lnTo>
                    <a:lnTo>
                      <a:pt x="426" y="31839"/>
                    </a:lnTo>
                    <a:lnTo>
                      <a:pt x="407" y="32013"/>
                    </a:lnTo>
                    <a:lnTo>
                      <a:pt x="407" y="32168"/>
                    </a:lnTo>
                    <a:lnTo>
                      <a:pt x="426" y="32323"/>
                    </a:lnTo>
                    <a:lnTo>
                      <a:pt x="465" y="32458"/>
                    </a:lnTo>
                    <a:lnTo>
                      <a:pt x="523" y="32593"/>
                    </a:lnTo>
                    <a:lnTo>
                      <a:pt x="619" y="32690"/>
                    </a:lnTo>
                    <a:lnTo>
                      <a:pt x="716" y="32787"/>
                    </a:lnTo>
                    <a:lnTo>
                      <a:pt x="813" y="32864"/>
                    </a:lnTo>
                    <a:lnTo>
                      <a:pt x="677" y="33656"/>
                    </a:lnTo>
                    <a:lnTo>
                      <a:pt x="561" y="34430"/>
                    </a:lnTo>
                    <a:lnTo>
                      <a:pt x="445" y="35203"/>
                    </a:lnTo>
                    <a:lnTo>
                      <a:pt x="387" y="35996"/>
                    </a:lnTo>
                    <a:lnTo>
                      <a:pt x="329" y="36788"/>
                    </a:lnTo>
                    <a:lnTo>
                      <a:pt x="310" y="37581"/>
                    </a:lnTo>
                    <a:lnTo>
                      <a:pt x="329" y="38354"/>
                    </a:lnTo>
                    <a:lnTo>
                      <a:pt x="368" y="39147"/>
                    </a:lnTo>
                    <a:lnTo>
                      <a:pt x="407" y="39320"/>
                    </a:lnTo>
                    <a:lnTo>
                      <a:pt x="349" y="39978"/>
                    </a:lnTo>
                    <a:lnTo>
                      <a:pt x="349" y="40635"/>
                    </a:lnTo>
                    <a:lnTo>
                      <a:pt x="329" y="41292"/>
                    </a:lnTo>
                    <a:lnTo>
                      <a:pt x="329" y="41950"/>
                    </a:lnTo>
                    <a:lnTo>
                      <a:pt x="213" y="42066"/>
                    </a:lnTo>
                    <a:lnTo>
                      <a:pt x="155" y="42162"/>
                    </a:lnTo>
                    <a:lnTo>
                      <a:pt x="97" y="42259"/>
                    </a:lnTo>
                    <a:lnTo>
                      <a:pt x="20" y="42471"/>
                    </a:lnTo>
                    <a:lnTo>
                      <a:pt x="1" y="42684"/>
                    </a:lnTo>
                    <a:lnTo>
                      <a:pt x="1" y="42916"/>
                    </a:lnTo>
                    <a:lnTo>
                      <a:pt x="59" y="43129"/>
                    </a:lnTo>
                    <a:lnTo>
                      <a:pt x="155" y="43341"/>
                    </a:lnTo>
                    <a:lnTo>
                      <a:pt x="271" y="43515"/>
                    </a:lnTo>
                    <a:lnTo>
                      <a:pt x="368" y="43593"/>
                    </a:lnTo>
                    <a:lnTo>
                      <a:pt x="445" y="43670"/>
                    </a:lnTo>
                    <a:lnTo>
                      <a:pt x="735" y="43883"/>
                    </a:lnTo>
                    <a:lnTo>
                      <a:pt x="851" y="43960"/>
                    </a:lnTo>
                    <a:lnTo>
                      <a:pt x="967" y="44018"/>
                    </a:lnTo>
                    <a:lnTo>
                      <a:pt x="1103" y="44057"/>
                    </a:lnTo>
                    <a:lnTo>
                      <a:pt x="1238" y="44076"/>
                    </a:lnTo>
                    <a:lnTo>
                      <a:pt x="1373" y="44095"/>
                    </a:lnTo>
                    <a:lnTo>
                      <a:pt x="1509" y="44095"/>
                    </a:lnTo>
                    <a:lnTo>
                      <a:pt x="1644" y="44076"/>
                    </a:lnTo>
                    <a:lnTo>
                      <a:pt x="1779" y="44037"/>
                    </a:lnTo>
                    <a:lnTo>
                      <a:pt x="2514" y="44115"/>
                    </a:lnTo>
                    <a:lnTo>
                      <a:pt x="3248" y="44153"/>
                    </a:lnTo>
                    <a:lnTo>
                      <a:pt x="3268" y="44153"/>
                    </a:lnTo>
                    <a:lnTo>
                      <a:pt x="3674" y="44211"/>
                    </a:lnTo>
                    <a:lnTo>
                      <a:pt x="4080" y="44269"/>
                    </a:lnTo>
                    <a:lnTo>
                      <a:pt x="4466" y="44366"/>
                    </a:lnTo>
                    <a:lnTo>
                      <a:pt x="4853" y="44463"/>
                    </a:lnTo>
                    <a:lnTo>
                      <a:pt x="5008" y="44501"/>
                    </a:lnTo>
                    <a:lnTo>
                      <a:pt x="5162" y="44521"/>
                    </a:lnTo>
                    <a:lnTo>
                      <a:pt x="5317" y="44521"/>
                    </a:lnTo>
                    <a:lnTo>
                      <a:pt x="5471" y="44501"/>
                    </a:lnTo>
                    <a:lnTo>
                      <a:pt x="5607" y="44463"/>
                    </a:lnTo>
                    <a:lnTo>
                      <a:pt x="5742" y="44424"/>
                    </a:lnTo>
                    <a:lnTo>
                      <a:pt x="5877" y="44366"/>
                    </a:lnTo>
                    <a:lnTo>
                      <a:pt x="5993" y="44289"/>
                    </a:lnTo>
                    <a:lnTo>
                      <a:pt x="6090" y="44192"/>
                    </a:lnTo>
                    <a:lnTo>
                      <a:pt x="6187" y="44095"/>
                    </a:lnTo>
                    <a:lnTo>
                      <a:pt x="6264" y="43979"/>
                    </a:lnTo>
                    <a:lnTo>
                      <a:pt x="6341" y="43844"/>
                    </a:lnTo>
                    <a:lnTo>
                      <a:pt x="6380" y="43709"/>
                    </a:lnTo>
                    <a:lnTo>
                      <a:pt x="6419" y="43554"/>
                    </a:lnTo>
                    <a:lnTo>
                      <a:pt x="6419" y="43399"/>
                    </a:lnTo>
                    <a:lnTo>
                      <a:pt x="6419" y="43225"/>
                    </a:lnTo>
                    <a:lnTo>
                      <a:pt x="6361" y="42607"/>
                    </a:lnTo>
                    <a:lnTo>
                      <a:pt x="6322" y="41969"/>
                    </a:lnTo>
                    <a:lnTo>
                      <a:pt x="6303" y="41350"/>
                    </a:lnTo>
                    <a:lnTo>
                      <a:pt x="6283" y="40712"/>
                    </a:lnTo>
                    <a:lnTo>
                      <a:pt x="6283" y="40094"/>
                    </a:lnTo>
                    <a:lnTo>
                      <a:pt x="6303" y="39456"/>
                    </a:lnTo>
                    <a:lnTo>
                      <a:pt x="6380" y="38219"/>
                    </a:lnTo>
                    <a:lnTo>
                      <a:pt x="6477" y="36962"/>
                    </a:lnTo>
                    <a:lnTo>
                      <a:pt x="6593" y="35706"/>
                    </a:lnTo>
                    <a:lnTo>
                      <a:pt x="6844" y="33193"/>
                    </a:lnTo>
                    <a:lnTo>
                      <a:pt x="6921" y="32303"/>
                    </a:lnTo>
                    <a:lnTo>
                      <a:pt x="6960" y="31395"/>
                    </a:lnTo>
                    <a:lnTo>
                      <a:pt x="6999" y="30505"/>
                    </a:lnTo>
                    <a:lnTo>
                      <a:pt x="6999" y="29616"/>
                    </a:lnTo>
                    <a:lnTo>
                      <a:pt x="6999" y="28727"/>
                    </a:lnTo>
                    <a:lnTo>
                      <a:pt x="6960" y="27838"/>
                    </a:lnTo>
                    <a:lnTo>
                      <a:pt x="6902" y="26059"/>
                    </a:lnTo>
                    <a:lnTo>
                      <a:pt x="7037" y="25054"/>
                    </a:lnTo>
                    <a:lnTo>
                      <a:pt x="7153" y="24049"/>
                    </a:lnTo>
                    <a:lnTo>
                      <a:pt x="7231" y="23024"/>
                    </a:lnTo>
                    <a:lnTo>
                      <a:pt x="7308" y="22019"/>
                    </a:lnTo>
                    <a:lnTo>
                      <a:pt x="7347" y="20995"/>
                    </a:lnTo>
                    <a:lnTo>
                      <a:pt x="7366" y="19970"/>
                    </a:lnTo>
                    <a:lnTo>
                      <a:pt x="7443" y="17940"/>
                    </a:lnTo>
                    <a:lnTo>
                      <a:pt x="7482" y="16916"/>
                    </a:lnTo>
                    <a:lnTo>
                      <a:pt x="7540" y="15891"/>
                    </a:lnTo>
                    <a:lnTo>
                      <a:pt x="7637" y="14886"/>
                    </a:lnTo>
                    <a:lnTo>
                      <a:pt x="7753" y="13881"/>
                    </a:lnTo>
                    <a:lnTo>
                      <a:pt x="7907" y="12875"/>
                    </a:lnTo>
                    <a:lnTo>
                      <a:pt x="8004" y="12392"/>
                    </a:lnTo>
                    <a:lnTo>
                      <a:pt x="8101" y="11890"/>
                    </a:lnTo>
                    <a:lnTo>
                      <a:pt x="8236" y="11387"/>
                    </a:lnTo>
                    <a:lnTo>
                      <a:pt x="8371" y="10904"/>
                    </a:lnTo>
                    <a:lnTo>
                      <a:pt x="8506" y="10420"/>
                    </a:lnTo>
                    <a:lnTo>
                      <a:pt x="8680" y="9918"/>
                    </a:lnTo>
                    <a:lnTo>
                      <a:pt x="8738" y="9724"/>
                    </a:lnTo>
                    <a:lnTo>
                      <a:pt x="8758" y="9531"/>
                    </a:lnTo>
                    <a:lnTo>
                      <a:pt x="8738" y="9338"/>
                    </a:lnTo>
                    <a:lnTo>
                      <a:pt x="8680" y="9164"/>
                    </a:lnTo>
                    <a:lnTo>
                      <a:pt x="8622" y="9009"/>
                    </a:lnTo>
                    <a:lnTo>
                      <a:pt x="8526" y="8855"/>
                    </a:lnTo>
                    <a:lnTo>
                      <a:pt x="8410" y="8739"/>
                    </a:lnTo>
                    <a:lnTo>
                      <a:pt x="8274" y="8623"/>
                    </a:lnTo>
                    <a:lnTo>
                      <a:pt x="8564" y="7037"/>
                    </a:lnTo>
                    <a:lnTo>
                      <a:pt x="8835" y="5433"/>
                    </a:lnTo>
                    <a:lnTo>
                      <a:pt x="8970" y="4640"/>
                    </a:lnTo>
                    <a:lnTo>
                      <a:pt x="9067" y="3828"/>
                    </a:lnTo>
                    <a:lnTo>
                      <a:pt x="9183" y="3036"/>
                    </a:lnTo>
                    <a:lnTo>
                      <a:pt x="9260" y="2224"/>
                    </a:lnTo>
                    <a:lnTo>
                      <a:pt x="9260" y="2069"/>
                    </a:lnTo>
                    <a:lnTo>
                      <a:pt x="9241" y="1934"/>
                    </a:lnTo>
                    <a:lnTo>
                      <a:pt x="9222" y="1799"/>
                    </a:lnTo>
                    <a:lnTo>
                      <a:pt x="9183" y="1683"/>
                    </a:lnTo>
                    <a:lnTo>
                      <a:pt x="9125" y="1567"/>
                    </a:lnTo>
                    <a:lnTo>
                      <a:pt x="9048" y="1451"/>
                    </a:lnTo>
                    <a:lnTo>
                      <a:pt x="8970" y="1354"/>
                    </a:lnTo>
                    <a:lnTo>
                      <a:pt x="8893" y="1257"/>
                    </a:lnTo>
                    <a:lnTo>
                      <a:pt x="8874" y="1219"/>
                    </a:lnTo>
                    <a:lnTo>
                      <a:pt x="8912" y="1103"/>
                    </a:lnTo>
                    <a:lnTo>
                      <a:pt x="8912" y="987"/>
                    </a:lnTo>
                    <a:lnTo>
                      <a:pt x="8893" y="851"/>
                    </a:lnTo>
                    <a:lnTo>
                      <a:pt x="8854" y="735"/>
                    </a:lnTo>
                    <a:lnTo>
                      <a:pt x="8777" y="619"/>
                    </a:lnTo>
                    <a:lnTo>
                      <a:pt x="8680" y="523"/>
                    </a:lnTo>
                    <a:lnTo>
                      <a:pt x="8564" y="465"/>
                    </a:lnTo>
                    <a:lnTo>
                      <a:pt x="8429" y="407"/>
                    </a:lnTo>
                    <a:lnTo>
                      <a:pt x="7385" y="194"/>
                    </a:lnTo>
                    <a:lnTo>
                      <a:pt x="6902" y="98"/>
                    </a:lnTo>
                    <a:lnTo>
                      <a:pt x="6399" y="20"/>
                    </a:lnTo>
                    <a:lnTo>
                      <a:pt x="591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0"/>
              <p:cNvSpPr/>
              <p:nvPr/>
            </p:nvSpPr>
            <p:spPr>
              <a:xfrm>
                <a:off x="1762900" y="-1414125"/>
                <a:ext cx="232475" cy="9511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38045" extrusionOk="0">
                    <a:moveTo>
                      <a:pt x="4002" y="12373"/>
                    </a:moveTo>
                    <a:lnTo>
                      <a:pt x="4021" y="12585"/>
                    </a:lnTo>
                    <a:lnTo>
                      <a:pt x="4021" y="12682"/>
                    </a:lnTo>
                    <a:lnTo>
                      <a:pt x="3982" y="13243"/>
                    </a:lnTo>
                    <a:lnTo>
                      <a:pt x="3847" y="13127"/>
                    </a:lnTo>
                    <a:lnTo>
                      <a:pt x="4002" y="12373"/>
                    </a:lnTo>
                    <a:close/>
                    <a:moveTo>
                      <a:pt x="6263" y="1"/>
                    </a:moveTo>
                    <a:lnTo>
                      <a:pt x="5741" y="59"/>
                    </a:lnTo>
                    <a:lnTo>
                      <a:pt x="5239" y="117"/>
                    </a:lnTo>
                    <a:lnTo>
                      <a:pt x="4736" y="213"/>
                    </a:lnTo>
                    <a:lnTo>
                      <a:pt x="4234" y="329"/>
                    </a:lnTo>
                    <a:lnTo>
                      <a:pt x="4021" y="407"/>
                    </a:lnTo>
                    <a:lnTo>
                      <a:pt x="3808" y="503"/>
                    </a:lnTo>
                    <a:lnTo>
                      <a:pt x="3634" y="639"/>
                    </a:lnTo>
                    <a:lnTo>
                      <a:pt x="3480" y="793"/>
                    </a:lnTo>
                    <a:lnTo>
                      <a:pt x="3364" y="967"/>
                    </a:lnTo>
                    <a:lnTo>
                      <a:pt x="3325" y="1064"/>
                    </a:lnTo>
                    <a:lnTo>
                      <a:pt x="3286" y="1180"/>
                    </a:lnTo>
                    <a:lnTo>
                      <a:pt x="3267" y="1277"/>
                    </a:lnTo>
                    <a:lnTo>
                      <a:pt x="3248" y="1393"/>
                    </a:lnTo>
                    <a:lnTo>
                      <a:pt x="3248" y="1509"/>
                    </a:lnTo>
                    <a:lnTo>
                      <a:pt x="3267" y="1644"/>
                    </a:lnTo>
                    <a:lnTo>
                      <a:pt x="3306" y="2089"/>
                    </a:lnTo>
                    <a:lnTo>
                      <a:pt x="3151" y="2243"/>
                    </a:lnTo>
                    <a:lnTo>
                      <a:pt x="2996" y="2417"/>
                    </a:lnTo>
                    <a:lnTo>
                      <a:pt x="2880" y="2630"/>
                    </a:lnTo>
                    <a:lnTo>
                      <a:pt x="2784" y="2862"/>
                    </a:lnTo>
                    <a:lnTo>
                      <a:pt x="2706" y="3094"/>
                    </a:lnTo>
                    <a:lnTo>
                      <a:pt x="2629" y="3345"/>
                    </a:lnTo>
                    <a:lnTo>
                      <a:pt x="2571" y="3616"/>
                    </a:lnTo>
                    <a:lnTo>
                      <a:pt x="2533" y="3886"/>
                    </a:lnTo>
                    <a:lnTo>
                      <a:pt x="2475" y="4428"/>
                    </a:lnTo>
                    <a:lnTo>
                      <a:pt x="2436" y="4950"/>
                    </a:lnTo>
                    <a:lnTo>
                      <a:pt x="2397" y="5839"/>
                    </a:lnTo>
                    <a:lnTo>
                      <a:pt x="2301" y="6999"/>
                    </a:lnTo>
                    <a:lnTo>
                      <a:pt x="2204" y="8159"/>
                    </a:lnTo>
                    <a:lnTo>
                      <a:pt x="2088" y="9299"/>
                    </a:lnTo>
                    <a:lnTo>
                      <a:pt x="1953" y="10440"/>
                    </a:lnTo>
                    <a:lnTo>
                      <a:pt x="1798" y="11580"/>
                    </a:lnTo>
                    <a:lnTo>
                      <a:pt x="1605" y="12701"/>
                    </a:lnTo>
                    <a:lnTo>
                      <a:pt x="1392" y="13842"/>
                    </a:lnTo>
                    <a:lnTo>
                      <a:pt x="1121" y="14982"/>
                    </a:lnTo>
                    <a:lnTo>
                      <a:pt x="928" y="15852"/>
                    </a:lnTo>
                    <a:lnTo>
                      <a:pt x="773" y="16722"/>
                    </a:lnTo>
                    <a:lnTo>
                      <a:pt x="638" y="17592"/>
                    </a:lnTo>
                    <a:lnTo>
                      <a:pt x="522" y="18443"/>
                    </a:lnTo>
                    <a:lnTo>
                      <a:pt x="445" y="19332"/>
                    </a:lnTo>
                    <a:lnTo>
                      <a:pt x="387" y="20202"/>
                    </a:lnTo>
                    <a:lnTo>
                      <a:pt x="348" y="21072"/>
                    </a:lnTo>
                    <a:lnTo>
                      <a:pt x="329" y="21942"/>
                    </a:lnTo>
                    <a:lnTo>
                      <a:pt x="329" y="22812"/>
                    </a:lnTo>
                    <a:lnTo>
                      <a:pt x="348" y="23681"/>
                    </a:lnTo>
                    <a:lnTo>
                      <a:pt x="387" y="25441"/>
                    </a:lnTo>
                    <a:lnTo>
                      <a:pt x="483" y="27200"/>
                    </a:lnTo>
                    <a:lnTo>
                      <a:pt x="580" y="28940"/>
                    </a:lnTo>
                    <a:lnTo>
                      <a:pt x="483" y="29036"/>
                    </a:lnTo>
                    <a:lnTo>
                      <a:pt x="406" y="29152"/>
                    </a:lnTo>
                    <a:lnTo>
                      <a:pt x="348" y="29268"/>
                    </a:lnTo>
                    <a:lnTo>
                      <a:pt x="290" y="29403"/>
                    </a:lnTo>
                    <a:lnTo>
                      <a:pt x="251" y="29519"/>
                    </a:lnTo>
                    <a:lnTo>
                      <a:pt x="232" y="29655"/>
                    </a:lnTo>
                    <a:lnTo>
                      <a:pt x="213" y="29809"/>
                    </a:lnTo>
                    <a:lnTo>
                      <a:pt x="213" y="29945"/>
                    </a:lnTo>
                    <a:lnTo>
                      <a:pt x="251" y="30834"/>
                    </a:lnTo>
                    <a:lnTo>
                      <a:pt x="309" y="31723"/>
                    </a:lnTo>
                    <a:lnTo>
                      <a:pt x="348" y="32612"/>
                    </a:lnTo>
                    <a:lnTo>
                      <a:pt x="367" y="33057"/>
                    </a:lnTo>
                    <a:lnTo>
                      <a:pt x="348" y="33502"/>
                    </a:lnTo>
                    <a:lnTo>
                      <a:pt x="348" y="33695"/>
                    </a:lnTo>
                    <a:lnTo>
                      <a:pt x="387" y="33850"/>
                    </a:lnTo>
                    <a:lnTo>
                      <a:pt x="425" y="34024"/>
                    </a:lnTo>
                    <a:lnTo>
                      <a:pt x="503" y="34159"/>
                    </a:lnTo>
                    <a:lnTo>
                      <a:pt x="483" y="34468"/>
                    </a:lnTo>
                    <a:lnTo>
                      <a:pt x="503" y="34604"/>
                    </a:lnTo>
                    <a:lnTo>
                      <a:pt x="503" y="34720"/>
                    </a:lnTo>
                    <a:lnTo>
                      <a:pt x="290" y="35551"/>
                    </a:lnTo>
                    <a:lnTo>
                      <a:pt x="58" y="36401"/>
                    </a:lnTo>
                    <a:lnTo>
                      <a:pt x="19" y="36556"/>
                    </a:lnTo>
                    <a:lnTo>
                      <a:pt x="0" y="36711"/>
                    </a:lnTo>
                    <a:lnTo>
                      <a:pt x="0" y="36846"/>
                    </a:lnTo>
                    <a:lnTo>
                      <a:pt x="19" y="37001"/>
                    </a:lnTo>
                    <a:lnTo>
                      <a:pt x="39" y="37155"/>
                    </a:lnTo>
                    <a:lnTo>
                      <a:pt x="97" y="37291"/>
                    </a:lnTo>
                    <a:lnTo>
                      <a:pt x="155" y="37426"/>
                    </a:lnTo>
                    <a:lnTo>
                      <a:pt x="232" y="37542"/>
                    </a:lnTo>
                    <a:lnTo>
                      <a:pt x="329" y="37658"/>
                    </a:lnTo>
                    <a:lnTo>
                      <a:pt x="445" y="37755"/>
                    </a:lnTo>
                    <a:lnTo>
                      <a:pt x="561" y="37832"/>
                    </a:lnTo>
                    <a:lnTo>
                      <a:pt x="677" y="37909"/>
                    </a:lnTo>
                    <a:lnTo>
                      <a:pt x="812" y="37948"/>
                    </a:lnTo>
                    <a:lnTo>
                      <a:pt x="967" y="37987"/>
                    </a:lnTo>
                    <a:lnTo>
                      <a:pt x="1121" y="37987"/>
                    </a:lnTo>
                    <a:lnTo>
                      <a:pt x="1295" y="37967"/>
                    </a:lnTo>
                    <a:lnTo>
                      <a:pt x="1972" y="37851"/>
                    </a:lnTo>
                    <a:lnTo>
                      <a:pt x="2590" y="37716"/>
                    </a:lnTo>
                    <a:lnTo>
                      <a:pt x="2745" y="37735"/>
                    </a:lnTo>
                    <a:lnTo>
                      <a:pt x="2900" y="37735"/>
                    </a:lnTo>
                    <a:lnTo>
                      <a:pt x="3344" y="37716"/>
                    </a:lnTo>
                    <a:lnTo>
                      <a:pt x="3770" y="37735"/>
                    </a:lnTo>
                    <a:lnTo>
                      <a:pt x="4176" y="37755"/>
                    </a:lnTo>
                    <a:lnTo>
                      <a:pt x="4601" y="37793"/>
                    </a:lnTo>
                    <a:lnTo>
                      <a:pt x="5432" y="37909"/>
                    </a:lnTo>
                    <a:lnTo>
                      <a:pt x="6283" y="38045"/>
                    </a:lnTo>
                    <a:lnTo>
                      <a:pt x="6553" y="38045"/>
                    </a:lnTo>
                    <a:lnTo>
                      <a:pt x="6669" y="38025"/>
                    </a:lnTo>
                    <a:lnTo>
                      <a:pt x="6805" y="37967"/>
                    </a:lnTo>
                    <a:lnTo>
                      <a:pt x="6921" y="37929"/>
                    </a:lnTo>
                    <a:lnTo>
                      <a:pt x="7037" y="37851"/>
                    </a:lnTo>
                    <a:lnTo>
                      <a:pt x="7153" y="37774"/>
                    </a:lnTo>
                    <a:lnTo>
                      <a:pt x="7249" y="37697"/>
                    </a:lnTo>
                    <a:lnTo>
                      <a:pt x="7327" y="37600"/>
                    </a:lnTo>
                    <a:lnTo>
                      <a:pt x="7404" y="37484"/>
                    </a:lnTo>
                    <a:lnTo>
                      <a:pt x="7462" y="37368"/>
                    </a:lnTo>
                    <a:lnTo>
                      <a:pt x="7520" y="37252"/>
                    </a:lnTo>
                    <a:lnTo>
                      <a:pt x="7559" y="37136"/>
                    </a:lnTo>
                    <a:lnTo>
                      <a:pt x="7578" y="37001"/>
                    </a:lnTo>
                    <a:lnTo>
                      <a:pt x="7578" y="36865"/>
                    </a:lnTo>
                    <a:lnTo>
                      <a:pt x="7559" y="36730"/>
                    </a:lnTo>
                    <a:lnTo>
                      <a:pt x="7462" y="36208"/>
                    </a:lnTo>
                    <a:lnTo>
                      <a:pt x="7385" y="35667"/>
                    </a:lnTo>
                    <a:lnTo>
                      <a:pt x="7307" y="35145"/>
                    </a:lnTo>
                    <a:lnTo>
                      <a:pt x="7269" y="34604"/>
                    </a:lnTo>
                    <a:lnTo>
                      <a:pt x="7230" y="34082"/>
                    </a:lnTo>
                    <a:lnTo>
                      <a:pt x="7211" y="33560"/>
                    </a:lnTo>
                    <a:lnTo>
                      <a:pt x="7191" y="32496"/>
                    </a:lnTo>
                    <a:lnTo>
                      <a:pt x="7211" y="31433"/>
                    </a:lnTo>
                    <a:lnTo>
                      <a:pt x="7249" y="30370"/>
                    </a:lnTo>
                    <a:lnTo>
                      <a:pt x="7327" y="29326"/>
                    </a:lnTo>
                    <a:lnTo>
                      <a:pt x="7404" y="28263"/>
                    </a:lnTo>
                    <a:lnTo>
                      <a:pt x="7462" y="27973"/>
                    </a:lnTo>
                    <a:lnTo>
                      <a:pt x="7501" y="27664"/>
                    </a:lnTo>
                    <a:lnTo>
                      <a:pt x="7559" y="27064"/>
                    </a:lnTo>
                    <a:lnTo>
                      <a:pt x="7578" y="26446"/>
                    </a:lnTo>
                    <a:lnTo>
                      <a:pt x="7578" y="25827"/>
                    </a:lnTo>
                    <a:lnTo>
                      <a:pt x="7617" y="24919"/>
                    </a:lnTo>
                    <a:lnTo>
                      <a:pt x="7655" y="24010"/>
                    </a:lnTo>
                    <a:lnTo>
                      <a:pt x="7655" y="23102"/>
                    </a:lnTo>
                    <a:lnTo>
                      <a:pt x="7636" y="22174"/>
                    </a:lnTo>
                    <a:lnTo>
                      <a:pt x="7597" y="21168"/>
                    </a:lnTo>
                    <a:lnTo>
                      <a:pt x="7597" y="20183"/>
                    </a:lnTo>
                    <a:lnTo>
                      <a:pt x="7597" y="19177"/>
                    </a:lnTo>
                    <a:lnTo>
                      <a:pt x="7617" y="18172"/>
                    </a:lnTo>
                    <a:lnTo>
                      <a:pt x="7733" y="16761"/>
                    </a:lnTo>
                    <a:lnTo>
                      <a:pt x="7829" y="15369"/>
                    </a:lnTo>
                    <a:lnTo>
                      <a:pt x="7965" y="12527"/>
                    </a:lnTo>
                    <a:lnTo>
                      <a:pt x="8081" y="11947"/>
                    </a:lnTo>
                    <a:lnTo>
                      <a:pt x="8216" y="11367"/>
                    </a:lnTo>
                    <a:lnTo>
                      <a:pt x="8351" y="10768"/>
                    </a:lnTo>
                    <a:lnTo>
                      <a:pt x="8486" y="10188"/>
                    </a:lnTo>
                    <a:lnTo>
                      <a:pt x="8583" y="9608"/>
                    </a:lnTo>
                    <a:lnTo>
                      <a:pt x="8622" y="9299"/>
                    </a:lnTo>
                    <a:lnTo>
                      <a:pt x="8660" y="9009"/>
                    </a:lnTo>
                    <a:lnTo>
                      <a:pt x="8660" y="8719"/>
                    </a:lnTo>
                    <a:lnTo>
                      <a:pt x="8660" y="8410"/>
                    </a:lnTo>
                    <a:lnTo>
                      <a:pt x="8660" y="8101"/>
                    </a:lnTo>
                    <a:lnTo>
                      <a:pt x="8622" y="7791"/>
                    </a:lnTo>
                    <a:lnTo>
                      <a:pt x="8583" y="7637"/>
                    </a:lnTo>
                    <a:lnTo>
                      <a:pt x="8525" y="7482"/>
                    </a:lnTo>
                    <a:lnTo>
                      <a:pt x="8448" y="7366"/>
                    </a:lnTo>
                    <a:lnTo>
                      <a:pt x="8370" y="7250"/>
                    </a:lnTo>
                    <a:lnTo>
                      <a:pt x="8467" y="6554"/>
                    </a:lnTo>
                    <a:lnTo>
                      <a:pt x="8544" y="5858"/>
                    </a:lnTo>
                    <a:lnTo>
                      <a:pt x="8699" y="4466"/>
                    </a:lnTo>
                    <a:lnTo>
                      <a:pt x="8776" y="3770"/>
                    </a:lnTo>
                    <a:lnTo>
                      <a:pt x="8892" y="3074"/>
                    </a:lnTo>
                    <a:lnTo>
                      <a:pt x="9047" y="2378"/>
                    </a:lnTo>
                    <a:lnTo>
                      <a:pt x="9144" y="2031"/>
                    </a:lnTo>
                    <a:lnTo>
                      <a:pt x="9240" y="1683"/>
                    </a:lnTo>
                    <a:lnTo>
                      <a:pt x="9279" y="1547"/>
                    </a:lnTo>
                    <a:lnTo>
                      <a:pt x="9298" y="1412"/>
                    </a:lnTo>
                    <a:lnTo>
                      <a:pt x="9298" y="1277"/>
                    </a:lnTo>
                    <a:lnTo>
                      <a:pt x="9298" y="1161"/>
                    </a:lnTo>
                    <a:lnTo>
                      <a:pt x="9279" y="1025"/>
                    </a:lnTo>
                    <a:lnTo>
                      <a:pt x="9240" y="909"/>
                    </a:lnTo>
                    <a:lnTo>
                      <a:pt x="9202" y="793"/>
                    </a:lnTo>
                    <a:lnTo>
                      <a:pt x="9144" y="677"/>
                    </a:lnTo>
                    <a:lnTo>
                      <a:pt x="9066" y="581"/>
                    </a:lnTo>
                    <a:lnTo>
                      <a:pt x="8989" y="484"/>
                    </a:lnTo>
                    <a:lnTo>
                      <a:pt x="8892" y="407"/>
                    </a:lnTo>
                    <a:lnTo>
                      <a:pt x="8796" y="329"/>
                    </a:lnTo>
                    <a:lnTo>
                      <a:pt x="8680" y="252"/>
                    </a:lnTo>
                    <a:lnTo>
                      <a:pt x="8564" y="194"/>
                    </a:lnTo>
                    <a:lnTo>
                      <a:pt x="8428" y="155"/>
                    </a:lnTo>
                    <a:lnTo>
                      <a:pt x="8293" y="117"/>
                    </a:lnTo>
                    <a:lnTo>
                      <a:pt x="7791" y="39"/>
                    </a:lnTo>
                    <a:lnTo>
                      <a:pt x="7269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0"/>
              <p:cNvSpPr/>
              <p:nvPr/>
            </p:nvSpPr>
            <p:spPr>
              <a:xfrm>
                <a:off x="952925" y="-1668325"/>
                <a:ext cx="143550" cy="145975"/>
              </a:xfrm>
              <a:custGeom>
                <a:avLst/>
                <a:gdLst/>
                <a:ahLst/>
                <a:cxnLst/>
                <a:rect l="l" t="t" r="r" b="b"/>
                <a:pathLst>
                  <a:path w="5742" h="5839" extrusionOk="0">
                    <a:moveTo>
                      <a:pt x="812" y="1"/>
                    </a:moveTo>
                    <a:lnTo>
                      <a:pt x="696" y="20"/>
                    </a:lnTo>
                    <a:lnTo>
                      <a:pt x="580" y="59"/>
                    </a:lnTo>
                    <a:lnTo>
                      <a:pt x="464" y="117"/>
                    </a:lnTo>
                    <a:lnTo>
                      <a:pt x="348" y="194"/>
                    </a:lnTo>
                    <a:lnTo>
                      <a:pt x="252" y="271"/>
                    </a:lnTo>
                    <a:lnTo>
                      <a:pt x="174" y="368"/>
                    </a:lnTo>
                    <a:lnTo>
                      <a:pt x="97" y="484"/>
                    </a:lnTo>
                    <a:lnTo>
                      <a:pt x="39" y="600"/>
                    </a:lnTo>
                    <a:lnTo>
                      <a:pt x="0" y="716"/>
                    </a:lnTo>
                    <a:lnTo>
                      <a:pt x="0" y="832"/>
                    </a:lnTo>
                    <a:lnTo>
                      <a:pt x="0" y="948"/>
                    </a:lnTo>
                    <a:lnTo>
                      <a:pt x="20" y="1083"/>
                    </a:lnTo>
                    <a:lnTo>
                      <a:pt x="78" y="1199"/>
                    </a:lnTo>
                    <a:lnTo>
                      <a:pt x="580" y="2146"/>
                    </a:lnTo>
                    <a:lnTo>
                      <a:pt x="812" y="2610"/>
                    </a:lnTo>
                    <a:lnTo>
                      <a:pt x="1044" y="3113"/>
                    </a:lnTo>
                    <a:lnTo>
                      <a:pt x="1237" y="3596"/>
                    </a:lnTo>
                    <a:lnTo>
                      <a:pt x="1431" y="4099"/>
                    </a:lnTo>
                    <a:lnTo>
                      <a:pt x="1566" y="4601"/>
                    </a:lnTo>
                    <a:lnTo>
                      <a:pt x="1682" y="5123"/>
                    </a:lnTo>
                    <a:lnTo>
                      <a:pt x="1740" y="5317"/>
                    </a:lnTo>
                    <a:lnTo>
                      <a:pt x="1817" y="5471"/>
                    </a:lnTo>
                    <a:lnTo>
                      <a:pt x="1914" y="5607"/>
                    </a:lnTo>
                    <a:lnTo>
                      <a:pt x="2030" y="5703"/>
                    </a:lnTo>
                    <a:lnTo>
                      <a:pt x="2185" y="5781"/>
                    </a:lnTo>
                    <a:lnTo>
                      <a:pt x="2320" y="5819"/>
                    </a:lnTo>
                    <a:lnTo>
                      <a:pt x="2494" y="5839"/>
                    </a:lnTo>
                    <a:lnTo>
                      <a:pt x="2649" y="5839"/>
                    </a:lnTo>
                    <a:lnTo>
                      <a:pt x="2803" y="5800"/>
                    </a:lnTo>
                    <a:lnTo>
                      <a:pt x="2939" y="5742"/>
                    </a:lnTo>
                    <a:lnTo>
                      <a:pt x="3074" y="5645"/>
                    </a:lnTo>
                    <a:lnTo>
                      <a:pt x="3190" y="5549"/>
                    </a:lnTo>
                    <a:lnTo>
                      <a:pt x="3287" y="5413"/>
                    </a:lnTo>
                    <a:lnTo>
                      <a:pt x="3364" y="5259"/>
                    </a:lnTo>
                    <a:lnTo>
                      <a:pt x="3402" y="5085"/>
                    </a:lnTo>
                    <a:lnTo>
                      <a:pt x="3402" y="4872"/>
                    </a:lnTo>
                    <a:lnTo>
                      <a:pt x="3383" y="4717"/>
                    </a:lnTo>
                    <a:lnTo>
                      <a:pt x="3576" y="4659"/>
                    </a:lnTo>
                    <a:lnTo>
                      <a:pt x="3654" y="4621"/>
                    </a:lnTo>
                    <a:lnTo>
                      <a:pt x="3750" y="4563"/>
                    </a:lnTo>
                    <a:lnTo>
                      <a:pt x="3828" y="4505"/>
                    </a:lnTo>
                    <a:lnTo>
                      <a:pt x="3886" y="4427"/>
                    </a:lnTo>
                    <a:lnTo>
                      <a:pt x="3963" y="4331"/>
                    </a:lnTo>
                    <a:lnTo>
                      <a:pt x="4021" y="4234"/>
                    </a:lnTo>
                    <a:lnTo>
                      <a:pt x="4156" y="3963"/>
                    </a:lnTo>
                    <a:lnTo>
                      <a:pt x="4330" y="3693"/>
                    </a:lnTo>
                    <a:lnTo>
                      <a:pt x="4524" y="3442"/>
                    </a:lnTo>
                    <a:lnTo>
                      <a:pt x="4736" y="3190"/>
                    </a:lnTo>
                    <a:lnTo>
                      <a:pt x="5142" y="2707"/>
                    </a:lnTo>
                    <a:lnTo>
                      <a:pt x="5568" y="2224"/>
                    </a:lnTo>
                    <a:lnTo>
                      <a:pt x="5626" y="2127"/>
                    </a:lnTo>
                    <a:lnTo>
                      <a:pt x="5664" y="2050"/>
                    </a:lnTo>
                    <a:lnTo>
                      <a:pt x="5703" y="1953"/>
                    </a:lnTo>
                    <a:lnTo>
                      <a:pt x="5722" y="1856"/>
                    </a:lnTo>
                    <a:lnTo>
                      <a:pt x="5742" y="1760"/>
                    </a:lnTo>
                    <a:lnTo>
                      <a:pt x="5742" y="1663"/>
                    </a:lnTo>
                    <a:lnTo>
                      <a:pt x="5703" y="1470"/>
                    </a:lnTo>
                    <a:lnTo>
                      <a:pt x="5626" y="1296"/>
                    </a:lnTo>
                    <a:lnTo>
                      <a:pt x="5510" y="1141"/>
                    </a:lnTo>
                    <a:lnTo>
                      <a:pt x="5355" y="1006"/>
                    </a:lnTo>
                    <a:lnTo>
                      <a:pt x="5181" y="890"/>
                    </a:lnTo>
                    <a:lnTo>
                      <a:pt x="4949" y="793"/>
                    </a:lnTo>
                    <a:lnTo>
                      <a:pt x="4698" y="716"/>
                    </a:lnTo>
                    <a:lnTo>
                      <a:pt x="4446" y="658"/>
                    </a:lnTo>
                    <a:lnTo>
                      <a:pt x="4195" y="600"/>
                    </a:lnTo>
                    <a:lnTo>
                      <a:pt x="3692" y="542"/>
                    </a:lnTo>
                    <a:lnTo>
                      <a:pt x="3190" y="484"/>
                    </a:lnTo>
                    <a:lnTo>
                      <a:pt x="2668" y="445"/>
                    </a:lnTo>
                    <a:lnTo>
                      <a:pt x="2165" y="368"/>
                    </a:lnTo>
                    <a:lnTo>
                      <a:pt x="1914" y="310"/>
                    </a:lnTo>
                    <a:lnTo>
                      <a:pt x="1663" y="252"/>
                    </a:lnTo>
                    <a:lnTo>
                      <a:pt x="1431" y="175"/>
                    </a:lnTo>
                    <a:lnTo>
                      <a:pt x="1199" y="59"/>
                    </a:lnTo>
                    <a:lnTo>
                      <a:pt x="1063" y="20"/>
                    </a:lnTo>
                    <a:lnTo>
                      <a:pt x="947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0"/>
              <p:cNvSpPr/>
              <p:nvPr/>
            </p:nvSpPr>
            <p:spPr>
              <a:xfrm>
                <a:off x="1069875" y="-1409275"/>
                <a:ext cx="142100" cy="131950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278" extrusionOk="0">
                    <a:moveTo>
                      <a:pt x="4833" y="0"/>
                    </a:moveTo>
                    <a:lnTo>
                      <a:pt x="4678" y="39"/>
                    </a:lnTo>
                    <a:lnTo>
                      <a:pt x="4524" y="97"/>
                    </a:lnTo>
                    <a:lnTo>
                      <a:pt x="4311" y="193"/>
                    </a:lnTo>
                    <a:lnTo>
                      <a:pt x="4099" y="271"/>
                    </a:lnTo>
                    <a:lnTo>
                      <a:pt x="3886" y="348"/>
                    </a:lnTo>
                    <a:lnTo>
                      <a:pt x="3673" y="387"/>
                    </a:lnTo>
                    <a:lnTo>
                      <a:pt x="3461" y="425"/>
                    </a:lnTo>
                    <a:lnTo>
                      <a:pt x="3229" y="445"/>
                    </a:lnTo>
                    <a:lnTo>
                      <a:pt x="2320" y="445"/>
                    </a:lnTo>
                    <a:lnTo>
                      <a:pt x="1856" y="406"/>
                    </a:lnTo>
                    <a:lnTo>
                      <a:pt x="1412" y="387"/>
                    </a:lnTo>
                    <a:lnTo>
                      <a:pt x="967" y="367"/>
                    </a:lnTo>
                    <a:lnTo>
                      <a:pt x="754" y="367"/>
                    </a:lnTo>
                    <a:lnTo>
                      <a:pt x="580" y="425"/>
                    </a:lnTo>
                    <a:lnTo>
                      <a:pt x="387" y="503"/>
                    </a:lnTo>
                    <a:lnTo>
                      <a:pt x="232" y="619"/>
                    </a:lnTo>
                    <a:lnTo>
                      <a:pt x="116" y="773"/>
                    </a:lnTo>
                    <a:lnTo>
                      <a:pt x="78" y="851"/>
                    </a:lnTo>
                    <a:lnTo>
                      <a:pt x="39" y="947"/>
                    </a:lnTo>
                    <a:lnTo>
                      <a:pt x="0" y="1025"/>
                    </a:lnTo>
                    <a:lnTo>
                      <a:pt x="0" y="1121"/>
                    </a:lnTo>
                    <a:lnTo>
                      <a:pt x="0" y="1237"/>
                    </a:lnTo>
                    <a:lnTo>
                      <a:pt x="0" y="1334"/>
                    </a:lnTo>
                    <a:lnTo>
                      <a:pt x="116" y="1779"/>
                    </a:lnTo>
                    <a:lnTo>
                      <a:pt x="252" y="2204"/>
                    </a:lnTo>
                    <a:lnTo>
                      <a:pt x="426" y="2610"/>
                    </a:lnTo>
                    <a:lnTo>
                      <a:pt x="619" y="2996"/>
                    </a:lnTo>
                    <a:lnTo>
                      <a:pt x="851" y="3383"/>
                    </a:lnTo>
                    <a:lnTo>
                      <a:pt x="1083" y="3770"/>
                    </a:lnTo>
                    <a:lnTo>
                      <a:pt x="1566" y="4524"/>
                    </a:lnTo>
                    <a:lnTo>
                      <a:pt x="1605" y="4562"/>
                    </a:lnTo>
                    <a:lnTo>
                      <a:pt x="1624" y="4698"/>
                    </a:lnTo>
                    <a:lnTo>
                      <a:pt x="1682" y="4814"/>
                    </a:lnTo>
                    <a:lnTo>
                      <a:pt x="1740" y="4930"/>
                    </a:lnTo>
                    <a:lnTo>
                      <a:pt x="1837" y="5026"/>
                    </a:lnTo>
                    <a:lnTo>
                      <a:pt x="1953" y="5104"/>
                    </a:lnTo>
                    <a:lnTo>
                      <a:pt x="2069" y="5181"/>
                    </a:lnTo>
                    <a:lnTo>
                      <a:pt x="2185" y="5239"/>
                    </a:lnTo>
                    <a:lnTo>
                      <a:pt x="2320" y="5258"/>
                    </a:lnTo>
                    <a:lnTo>
                      <a:pt x="2455" y="5277"/>
                    </a:lnTo>
                    <a:lnTo>
                      <a:pt x="2591" y="5277"/>
                    </a:lnTo>
                    <a:lnTo>
                      <a:pt x="2726" y="5258"/>
                    </a:lnTo>
                    <a:lnTo>
                      <a:pt x="2861" y="5200"/>
                    </a:lnTo>
                    <a:lnTo>
                      <a:pt x="2997" y="5123"/>
                    </a:lnTo>
                    <a:lnTo>
                      <a:pt x="3093" y="5046"/>
                    </a:lnTo>
                    <a:lnTo>
                      <a:pt x="3209" y="4910"/>
                    </a:lnTo>
                    <a:lnTo>
                      <a:pt x="3287" y="4775"/>
                    </a:lnTo>
                    <a:lnTo>
                      <a:pt x="3693" y="3905"/>
                    </a:lnTo>
                    <a:lnTo>
                      <a:pt x="3925" y="3480"/>
                    </a:lnTo>
                    <a:lnTo>
                      <a:pt x="4157" y="3054"/>
                    </a:lnTo>
                    <a:lnTo>
                      <a:pt x="4427" y="2648"/>
                    </a:lnTo>
                    <a:lnTo>
                      <a:pt x="4717" y="2262"/>
                    </a:lnTo>
                    <a:lnTo>
                      <a:pt x="4872" y="2069"/>
                    </a:lnTo>
                    <a:lnTo>
                      <a:pt x="5026" y="1895"/>
                    </a:lnTo>
                    <a:lnTo>
                      <a:pt x="5200" y="1740"/>
                    </a:lnTo>
                    <a:lnTo>
                      <a:pt x="5394" y="1585"/>
                    </a:lnTo>
                    <a:lnTo>
                      <a:pt x="5510" y="1469"/>
                    </a:lnTo>
                    <a:lnTo>
                      <a:pt x="5606" y="1334"/>
                    </a:lnTo>
                    <a:lnTo>
                      <a:pt x="5664" y="1179"/>
                    </a:lnTo>
                    <a:lnTo>
                      <a:pt x="5684" y="1025"/>
                    </a:lnTo>
                    <a:lnTo>
                      <a:pt x="5684" y="870"/>
                    </a:lnTo>
                    <a:lnTo>
                      <a:pt x="5664" y="715"/>
                    </a:lnTo>
                    <a:lnTo>
                      <a:pt x="5626" y="580"/>
                    </a:lnTo>
                    <a:lnTo>
                      <a:pt x="5568" y="445"/>
                    </a:lnTo>
                    <a:lnTo>
                      <a:pt x="5471" y="309"/>
                    </a:lnTo>
                    <a:lnTo>
                      <a:pt x="5374" y="193"/>
                    </a:lnTo>
                    <a:lnTo>
                      <a:pt x="5258" y="116"/>
                    </a:lnTo>
                    <a:lnTo>
                      <a:pt x="5142" y="39"/>
                    </a:lnTo>
                    <a:lnTo>
                      <a:pt x="4988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0"/>
              <p:cNvSpPr/>
              <p:nvPr/>
            </p:nvSpPr>
            <p:spPr>
              <a:xfrm>
                <a:off x="1201800" y="-1576500"/>
                <a:ext cx="1435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5743" h="4312" extrusionOk="0">
                    <a:moveTo>
                      <a:pt x="1818" y="0"/>
                    </a:moveTo>
                    <a:lnTo>
                      <a:pt x="1567" y="20"/>
                    </a:lnTo>
                    <a:lnTo>
                      <a:pt x="1315" y="20"/>
                    </a:lnTo>
                    <a:lnTo>
                      <a:pt x="1064" y="58"/>
                    </a:lnTo>
                    <a:lnTo>
                      <a:pt x="929" y="39"/>
                    </a:lnTo>
                    <a:lnTo>
                      <a:pt x="774" y="39"/>
                    </a:lnTo>
                    <a:lnTo>
                      <a:pt x="639" y="78"/>
                    </a:lnTo>
                    <a:lnTo>
                      <a:pt x="523" y="136"/>
                    </a:lnTo>
                    <a:lnTo>
                      <a:pt x="387" y="213"/>
                    </a:lnTo>
                    <a:lnTo>
                      <a:pt x="291" y="310"/>
                    </a:lnTo>
                    <a:lnTo>
                      <a:pt x="194" y="406"/>
                    </a:lnTo>
                    <a:lnTo>
                      <a:pt x="117" y="542"/>
                    </a:lnTo>
                    <a:lnTo>
                      <a:pt x="59" y="658"/>
                    </a:lnTo>
                    <a:lnTo>
                      <a:pt x="20" y="793"/>
                    </a:lnTo>
                    <a:lnTo>
                      <a:pt x="1" y="948"/>
                    </a:lnTo>
                    <a:lnTo>
                      <a:pt x="20" y="1083"/>
                    </a:lnTo>
                    <a:lnTo>
                      <a:pt x="59" y="1218"/>
                    </a:lnTo>
                    <a:lnTo>
                      <a:pt x="117" y="1354"/>
                    </a:lnTo>
                    <a:lnTo>
                      <a:pt x="213" y="1489"/>
                    </a:lnTo>
                    <a:lnTo>
                      <a:pt x="349" y="1605"/>
                    </a:lnTo>
                    <a:lnTo>
                      <a:pt x="484" y="1702"/>
                    </a:lnTo>
                    <a:lnTo>
                      <a:pt x="619" y="1818"/>
                    </a:lnTo>
                    <a:lnTo>
                      <a:pt x="832" y="2069"/>
                    </a:lnTo>
                    <a:lnTo>
                      <a:pt x="1025" y="2320"/>
                    </a:lnTo>
                    <a:lnTo>
                      <a:pt x="1199" y="2591"/>
                    </a:lnTo>
                    <a:lnTo>
                      <a:pt x="1528" y="3171"/>
                    </a:lnTo>
                    <a:lnTo>
                      <a:pt x="1702" y="3441"/>
                    </a:lnTo>
                    <a:lnTo>
                      <a:pt x="1895" y="3731"/>
                    </a:lnTo>
                    <a:lnTo>
                      <a:pt x="1915" y="3751"/>
                    </a:lnTo>
                    <a:lnTo>
                      <a:pt x="1953" y="3867"/>
                    </a:lnTo>
                    <a:lnTo>
                      <a:pt x="2031" y="3963"/>
                    </a:lnTo>
                    <a:lnTo>
                      <a:pt x="2108" y="4060"/>
                    </a:lnTo>
                    <a:lnTo>
                      <a:pt x="2204" y="4137"/>
                    </a:lnTo>
                    <a:lnTo>
                      <a:pt x="2301" y="4195"/>
                    </a:lnTo>
                    <a:lnTo>
                      <a:pt x="2417" y="4253"/>
                    </a:lnTo>
                    <a:lnTo>
                      <a:pt x="2552" y="4273"/>
                    </a:lnTo>
                    <a:lnTo>
                      <a:pt x="2668" y="4311"/>
                    </a:lnTo>
                    <a:lnTo>
                      <a:pt x="2804" y="4311"/>
                    </a:lnTo>
                    <a:lnTo>
                      <a:pt x="2939" y="4292"/>
                    </a:lnTo>
                    <a:lnTo>
                      <a:pt x="3074" y="4273"/>
                    </a:lnTo>
                    <a:lnTo>
                      <a:pt x="3190" y="4215"/>
                    </a:lnTo>
                    <a:lnTo>
                      <a:pt x="3306" y="4157"/>
                    </a:lnTo>
                    <a:lnTo>
                      <a:pt x="3422" y="4060"/>
                    </a:lnTo>
                    <a:lnTo>
                      <a:pt x="3519" y="3944"/>
                    </a:lnTo>
                    <a:lnTo>
                      <a:pt x="3596" y="3809"/>
                    </a:lnTo>
                    <a:lnTo>
                      <a:pt x="3674" y="3673"/>
                    </a:lnTo>
                    <a:lnTo>
                      <a:pt x="3751" y="3557"/>
                    </a:lnTo>
                    <a:lnTo>
                      <a:pt x="3964" y="3325"/>
                    </a:lnTo>
                    <a:lnTo>
                      <a:pt x="4176" y="3113"/>
                    </a:lnTo>
                    <a:lnTo>
                      <a:pt x="4428" y="2919"/>
                    </a:lnTo>
                    <a:lnTo>
                      <a:pt x="4949" y="2552"/>
                    </a:lnTo>
                    <a:lnTo>
                      <a:pt x="5181" y="2359"/>
                    </a:lnTo>
                    <a:lnTo>
                      <a:pt x="5413" y="2146"/>
                    </a:lnTo>
                    <a:lnTo>
                      <a:pt x="5510" y="2050"/>
                    </a:lnTo>
                    <a:lnTo>
                      <a:pt x="5587" y="1934"/>
                    </a:lnTo>
                    <a:lnTo>
                      <a:pt x="5645" y="1818"/>
                    </a:lnTo>
                    <a:lnTo>
                      <a:pt x="5703" y="1702"/>
                    </a:lnTo>
                    <a:lnTo>
                      <a:pt x="5723" y="1586"/>
                    </a:lnTo>
                    <a:lnTo>
                      <a:pt x="5742" y="1470"/>
                    </a:lnTo>
                    <a:lnTo>
                      <a:pt x="5723" y="1354"/>
                    </a:lnTo>
                    <a:lnTo>
                      <a:pt x="5703" y="1238"/>
                    </a:lnTo>
                    <a:lnTo>
                      <a:pt x="5665" y="1122"/>
                    </a:lnTo>
                    <a:lnTo>
                      <a:pt x="5607" y="1025"/>
                    </a:lnTo>
                    <a:lnTo>
                      <a:pt x="5549" y="928"/>
                    </a:lnTo>
                    <a:lnTo>
                      <a:pt x="5471" y="832"/>
                    </a:lnTo>
                    <a:lnTo>
                      <a:pt x="5375" y="754"/>
                    </a:lnTo>
                    <a:lnTo>
                      <a:pt x="5259" y="696"/>
                    </a:lnTo>
                    <a:lnTo>
                      <a:pt x="5123" y="638"/>
                    </a:lnTo>
                    <a:lnTo>
                      <a:pt x="4988" y="600"/>
                    </a:lnTo>
                    <a:lnTo>
                      <a:pt x="4505" y="503"/>
                    </a:lnTo>
                    <a:lnTo>
                      <a:pt x="4022" y="387"/>
                    </a:lnTo>
                    <a:lnTo>
                      <a:pt x="3519" y="271"/>
                    </a:lnTo>
                    <a:lnTo>
                      <a:pt x="3036" y="155"/>
                    </a:lnTo>
                    <a:lnTo>
                      <a:pt x="2552" y="78"/>
                    </a:lnTo>
                    <a:lnTo>
                      <a:pt x="2069" y="20"/>
                    </a:lnTo>
                    <a:lnTo>
                      <a:pt x="1818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0"/>
              <p:cNvSpPr/>
              <p:nvPr/>
            </p:nvSpPr>
            <p:spPr>
              <a:xfrm>
                <a:off x="1429425" y="-1447950"/>
                <a:ext cx="130525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699" extrusionOk="0">
                    <a:moveTo>
                      <a:pt x="3983" y="1"/>
                    </a:moveTo>
                    <a:lnTo>
                      <a:pt x="3519" y="20"/>
                    </a:lnTo>
                    <a:lnTo>
                      <a:pt x="3055" y="59"/>
                    </a:lnTo>
                    <a:lnTo>
                      <a:pt x="2591" y="117"/>
                    </a:lnTo>
                    <a:lnTo>
                      <a:pt x="1663" y="271"/>
                    </a:lnTo>
                    <a:lnTo>
                      <a:pt x="735" y="426"/>
                    </a:lnTo>
                    <a:lnTo>
                      <a:pt x="639" y="445"/>
                    </a:lnTo>
                    <a:lnTo>
                      <a:pt x="542" y="484"/>
                    </a:lnTo>
                    <a:lnTo>
                      <a:pt x="445" y="523"/>
                    </a:lnTo>
                    <a:lnTo>
                      <a:pt x="368" y="581"/>
                    </a:lnTo>
                    <a:lnTo>
                      <a:pt x="233" y="716"/>
                    </a:lnTo>
                    <a:lnTo>
                      <a:pt x="117" y="870"/>
                    </a:lnTo>
                    <a:lnTo>
                      <a:pt x="39" y="1044"/>
                    </a:lnTo>
                    <a:lnTo>
                      <a:pt x="1" y="1238"/>
                    </a:lnTo>
                    <a:lnTo>
                      <a:pt x="20" y="1431"/>
                    </a:lnTo>
                    <a:lnTo>
                      <a:pt x="59" y="1624"/>
                    </a:lnTo>
                    <a:lnTo>
                      <a:pt x="194" y="1972"/>
                    </a:lnTo>
                    <a:lnTo>
                      <a:pt x="349" y="2301"/>
                    </a:lnTo>
                    <a:lnTo>
                      <a:pt x="697" y="2958"/>
                    </a:lnTo>
                    <a:lnTo>
                      <a:pt x="1064" y="3596"/>
                    </a:lnTo>
                    <a:lnTo>
                      <a:pt x="1431" y="4234"/>
                    </a:lnTo>
                    <a:lnTo>
                      <a:pt x="1547" y="4389"/>
                    </a:lnTo>
                    <a:lnTo>
                      <a:pt x="1663" y="4505"/>
                    </a:lnTo>
                    <a:lnTo>
                      <a:pt x="1818" y="4601"/>
                    </a:lnTo>
                    <a:lnTo>
                      <a:pt x="1972" y="4659"/>
                    </a:lnTo>
                    <a:lnTo>
                      <a:pt x="2127" y="4698"/>
                    </a:lnTo>
                    <a:lnTo>
                      <a:pt x="2282" y="4698"/>
                    </a:lnTo>
                    <a:lnTo>
                      <a:pt x="2456" y="4679"/>
                    </a:lnTo>
                    <a:lnTo>
                      <a:pt x="2591" y="4621"/>
                    </a:lnTo>
                    <a:lnTo>
                      <a:pt x="2746" y="4563"/>
                    </a:lnTo>
                    <a:lnTo>
                      <a:pt x="2862" y="4485"/>
                    </a:lnTo>
                    <a:lnTo>
                      <a:pt x="2978" y="4369"/>
                    </a:lnTo>
                    <a:lnTo>
                      <a:pt x="3055" y="4253"/>
                    </a:lnTo>
                    <a:lnTo>
                      <a:pt x="3113" y="4118"/>
                    </a:lnTo>
                    <a:lnTo>
                      <a:pt x="3132" y="3983"/>
                    </a:lnTo>
                    <a:lnTo>
                      <a:pt x="3113" y="3828"/>
                    </a:lnTo>
                    <a:lnTo>
                      <a:pt x="3074" y="3654"/>
                    </a:lnTo>
                    <a:lnTo>
                      <a:pt x="3538" y="3074"/>
                    </a:lnTo>
                    <a:lnTo>
                      <a:pt x="4022" y="2494"/>
                    </a:lnTo>
                    <a:lnTo>
                      <a:pt x="4524" y="1934"/>
                    </a:lnTo>
                    <a:lnTo>
                      <a:pt x="5046" y="1392"/>
                    </a:lnTo>
                    <a:lnTo>
                      <a:pt x="5123" y="1296"/>
                    </a:lnTo>
                    <a:lnTo>
                      <a:pt x="5162" y="1199"/>
                    </a:lnTo>
                    <a:lnTo>
                      <a:pt x="5201" y="1083"/>
                    </a:lnTo>
                    <a:lnTo>
                      <a:pt x="5220" y="986"/>
                    </a:lnTo>
                    <a:lnTo>
                      <a:pt x="5220" y="870"/>
                    </a:lnTo>
                    <a:lnTo>
                      <a:pt x="5220" y="754"/>
                    </a:lnTo>
                    <a:lnTo>
                      <a:pt x="5181" y="639"/>
                    </a:lnTo>
                    <a:lnTo>
                      <a:pt x="5143" y="542"/>
                    </a:lnTo>
                    <a:lnTo>
                      <a:pt x="5085" y="426"/>
                    </a:lnTo>
                    <a:lnTo>
                      <a:pt x="5027" y="329"/>
                    </a:lnTo>
                    <a:lnTo>
                      <a:pt x="4949" y="252"/>
                    </a:lnTo>
                    <a:lnTo>
                      <a:pt x="4853" y="175"/>
                    </a:lnTo>
                    <a:lnTo>
                      <a:pt x="4775" y="117"/>
                    </a:lnTo>
                    <a:lnTo>
                      <a:pt x="4659" y="59"/>
                    </a:lnTo>
                    <a:lnTo>
                      <a:pt x="4563" y="20"/>
                    </a:lnTo>
                    <a:lnTo>
                      <a:pt x="4447" y="20"/>
                    </a:lnTo>
                    <a:lnTo>
                      <a:pt x="3983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40"/>
              <p:cNvSpPr/>
              <p:nvPr/>
            </p:nvSpPr>
            <p:spPr>
              <a:xfrm>
                <a:off x="1656575" y="-1595825"/>
                <a:ext cx="119875" cy="106825"/>
              </a:xfrm>
              <a:custGeom>
                <a:avLst/>
                <a:gdLst/>
                <a:ahLst/>
                <a:cxnLst/>
                <a:rect l="l" t="t" r="r" b="b"/>
                <a:pathLst>
                  <a:path w="4795" h="4273" extrusionOk="0">
                    <a:moveTo>
                      <a:pt x="774" y="0"/>
                    </a:moveTo>
                    <a:lnTo>
                      <a:pt x="658" y="20"/>
                    </a:lnTo>
                    <a:lnTo>
                      <a:pt x="542" y="58"/>
                    </a:lnTo>
                    <a:lnTo>
                      <a:pt x="426" y="116"/>
                    </a:lnTo>
                    <a:lnTo>
                      <a:pt x="329" y="174"/>
                    </a:lnTo>
                    <a:lnTo>
                      <a:pt x="252" y="271"/>
                    </a:lnTo>
                    <a:lnTo>
                      <a:pt x="174" y="368"/>
                    </a:lnTo>
                    <a:lnTo>
                      <a:pt x="116" y="464"/>
                    </a:lnTo>
                    <a:lnTo>
                      <a:pt x="58" y="580"/>
                    </a:lnTo>
                    <a:lnTo>
                      <a:pt x="20" y="696"/>
                    </a:lnTo>
                    <a:lnTo>
                      <a:pt x="0" y="831"/>
                    </a:lnTo>
                    <a:lnTo>
                      <a:pt x="0" y="947"/>
                    </a:lnTo>
                    <a:lnTo>
                      <a:pt x="20" y="1083"/>
                    </a:lnTo>
                    <a:lnTo>
                      <a:pt x="58" y="1218"/>
                    </a:lnTo>
                    <a:lnTo>
                      <a:pt x="174" y="1527"/>
                    </a:lnTo>
                    <a:lnTo>
                      <a:pt x="310" y="1856"/>
                    </a:lnTo>
                    <a:lnTo>
                      <a:pt x="445" y="2165"/>
                    </a:lnTo>
                    <a:lnTo>
                      <a:pt x="600" y="2475"/>
                    </a:lnTo>
                    <a:lnTo>
                      <a:pt x="928" y="3074"/>
                    </a:lnTo>
                    <a:lnTo>
                      <a:pt x="1276" y="3673"/>
                    </a:lnTo>
                    <a:lnTo>
                      <a:pt x="1334" y="3808"/>
                    </a:lnTo>
                    <a:lnTo>
                      <a:pt x="1411" y="3905"/>
                    </a:lnTo>
                    <a:lnTo>
                      <a:pt x="1508" y="4002"/>
                    </a:lnTo>
                    <a:lnTo>
                      <a:pt x="1624" y="4098"/>
                    </a:lnTo>
                    <a:lnTo>
                      <a:pt x="1701" y="4156"/>
                    </a:lnTo>
                    <a:lnTo>
                      <a:pt x="1798" y="4214"/>
                    </a:lnTo>
                    <a:lnTo>
                      <a:pt x="1895" y="4253"/>
                    </a:lnTo>
                    <a:lnTo>
                      <a:pt x="2011" y="4272"/>
                    </a:lnTo>
                    <a:lnTo>
                      <a:pt x="2223" y="4272"/>
                    </a:lnTo>
                    <a:lnTo>
                      <a:pt x="2339" y="4253"/>
                    </a:lnTo>
                    <a:lnTo>
                      <a:pt x="2455" y="4214"/>
                    </a:lnTo>
                    <a:lnTo>
                      <a:pt x="2571" y="4137"/>
                    </a:lnTo>
                    <a:lnTo>
                      <a:pt x="2687" y="4060"/>
                    </a:lnTo>
                    <a:lnTo>
                      <a:pt x="2726" y="4021"/>
                    </a:lnTo>
                    <a:lnTo>
                      <a:pt x="2745" y="4002"/>
                    </a:lnTo>
                    <a:lnTo>
                      <a:pt x="2823" y="3905"/>
                    </a:lnTo>
                    <a:lnTo>
                      <a:pt x="2881" y="3808"/>
                    </a:lnTo>
                    <a:lnTo>
                      <a:pt x="2919" y="3731"/>
                    </a:lnTo>
                    <a:lnTo>
                      <a:pt x="3035" y="3519"/>
                    </a:lnTo>
                    <a:lnTo>
                      <a:pt x="3171" y="3325"/>
                    </a:lnTo>
                    <a:lnTo>
                      <a:pt x="3306" y="3151"/>
                    </a:lnTo>
                    <a:lnTo>
                      <a:pt x="3480" y="2997"/>
                    </a:lnTo>
                    <a:lnTo>
                      <a:pt x="3654" y="2861"/>
                    </a:lnTo>
                    <a:lnTo>
                      <a:pt x="3847" y="2745"/>
                    </a:lnTo>
                    <a:lnTo>
                      <a:pt x="4060" y="2649"/>
                    </a:lnTo>
                    <a:lnTo>
                      <a:pt x="4272" y="2552"/>
                    </a:lnTo>
                    <a:lnTo>
                      <a:pt x="4408" y="2475"/>
                    </a:lnTo>
                    <a:lnTo>
                      <a:pt x="4524" y="2397"/>
                    </a:lnTo>
                    <a:lnTo>
                      <a:pt x="4620" y="2281"/>
                    </a:lnTo>
                    <a:lnTo>
                      <a:pt x="4698" y="2165"/>
                    </a:lnTo>
                    <a:lnTo>
                      <a:pt x="4756" y="2030"/>
                    </a:lnTo>
                    <a:lnTo>
                      <a:pt x="4775" y="1895"/>
                    </a:lnTo>
                    <a:lnTo>
                      <a:pt x="4794" y="1759"/>
                    </a:lnTo>
                    <a:lnTo>
                      <a:pt x="4775" y="1624"/>
                    </a:lnTo>
                    <a:lnTo>
                      <a:pt x="4756" y="1489"/>
                    </a:lnTo>
                    <a:lnTo>
                      <a:pt x="4717" y="1353"/>
                    </a:lnTo>
                    <a:lnTo>
                      <a:pt x="4640" y="1237"/>
                    </a:lnTo>
                    <a:lnTo>
                      <a:pt x="4562" y="1121"/>
                    </a:lnTo>
                    <a:lnTo>
                      <a:pt x="4466" y="1025"/>
                    </a:lnTo>
                    <a:lnTo>
                      <a:pt x="4330" y="967"/>
                    </a:lnTo>
                    <a:lnTo>
                      <a:pt x="4195" y="909"/>
                    </a:lnTo>
                    <a:lnTo>
                      <a:pt x="4040" y="889"/>
                    </a:lnTo>
                    <a:lnTo>
                      <a:pt x="3673" y="851"/>
                    </a:lnTo>
                    <a:lnTo>
                      <a:pt x="3287" y="793"/>
                    </a:lnTo>
                    <a:lnTo>
                      <a:pt x="2919" y="715"/>
                    </a:lnTo>
                    <a:lnTo>
                      <a:pt x="2571" y="619"/>
                    </a:lnTo>
                    <a:lnTo>
                      <a:pt x="2204" y="503"/>
                    </a:lnTo>
                    <a:lnTo>
                      <a:pt x="1856" y="368"/>
                    </a:lnTo>
                    <a:lnTo>
                      <a:pt x="1160" y="78"/>
                    </a:lnTo>
                    <a:lnTo>
                      <a:pt x="1025" y="20"/>
                    </a:lnTo>
                    <a:lnTo>
                      <a:pt x="89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40"/>
              <p:cNvSpPr/>
              <p:nvPr/>
            </p:nvSpPr>
            <p:spPr>
              <a:xfrm>
                <a:off x="1851325" y="-1417500"/>
                <a:ext cx="133425" cy="111650"/>
              </a:xfrm>
              <a:custGeom>
                <a:avLst/>
                <a:gdLst/>
                <a:ahLst/>
                <a:cxnLst/>
                <a:rect l="l" t="t" r="r" b="b"/>
                <a:pathLst>
                  <a:path w="5337" h="4466" extrusionOk="0">
                    <a:moveTo>
                      <a:pt x="2900" y="0"/>
                    </a:moveTo>
                    <a:lnTo>
                      <a:pt x="2456" y="20"/>
                    </a:lnTo>
                    <a:lnTo>
                      <a:pt x="2030" y="78"/>
                    </a:lnTo>
                    <a:lnTo>
                      <a:pt x="1605" y="155"/>
                    </a:lnTo>
                    <a:lnTo>
                      <a:pt x="1180" y="232"/>
                    </a:lnTo>
                    <a:lnTo>
                      <a:pt x="755" y="348"/>
                    </a:lnTo>
                    <a:lnTo>
                      <a:pt x="600" y="387"/>
                    </a:lnTo>
                    <a:lnTo>
                      <a:pt x="465" y="464"/>
                    </a:lnTo>
                    <a:lnTo>
                      <a:pt x="310" y="561"/>
                    </a:lnTo>
                    <a:lnTo>
                      <a:pt x="194" y="677"/>
                    </a:lnTo>
                    <a:lnTo>
                      <a:pt x="97" y="812"/>
                    </a:lnTo>
                    <a:lnTo>
                      <a:pt x="39" y="967"/>
                    </a:lnTo>
                    <a:lnTo>
                      <a:pt x="1" y="1141"/>
                    </a:lnTo>
                    <a:lnTo>
                      <a:pt x="20" y="1218"/>
                    </a:lnTo>
                    <a:lnTo>
                      <a:pt x="20" y="1315"/>
                    </a:lnTo>
                    <a:lnTo>
                      <a:pt x="136" y="1702"/>
                    </a:lnTo>
                    <a:lnTo>
                      <a:pt x="252" y="2069"/>
                    </a:lnTo>
                    <a:lnTo>
                      <a:pt x="387" y="2436"/>
                    </a:lnTo>
                    <a:lnTo>
                      <a:pt x="523" y="2784"/>
                    </a:lnTo>
                    <a:lnTo>
                      <a:pt x="677" y="3132"/>
                    </a:lnTo>
                    <a:lnTo>
                      <a:pt x="871" y="3480"/>
                    </a:lnTo>
                    <a:lnTo>
                      <a:pt x="1064" y="3809"/>
                    </a:lnTo>
                    <a:lnTo>
                      <a:pt x="1296" y="4118"/>
                    </a:lnTo>
                    <a:lnTo>
                      <a:pt x="1373" y="4234"/>
                    </a:lnTo>
                    <a:lnTo>
                      <a:pt x="1470" y="4331"/>
                    </a:lnTo>
                    <a:lnTo>
                      <a:pt x="1586" y="4389"/>
                    </a:lnTo>
                    <a:lnTo>
                      <a:pt x="1702" y="4447"/>
                    </a:lnTo>
                    <a:lnTo>
                      <a:pt x="1799" y="4466"/>
                    </a:lnTo>
                    <a:lnTo>
                      <a:pt x="2030" y="4466"/>
                    </a:lnTo>
                    <a:lnTo>
                      <a:pt x="2146" y="4447"/>
                    </a:lnTo>
                    <a:lnTo>
                      <a:pt x="2243" y="4408"/>
                    </a:lnTo>
                    <a:lnTo>
                      <a:pt x="2359" y="4350"/>
                    </a:lnTo>
                    <a:lnTo>
                      <a:pt x="2456" y="4292"/>
                    </a:lnTo>
                    <a:lnTo>
                      <a:pt x="2533" y="4215"/>
                    </a:lnTo>
                    <a:lnTo>
                      <a:pt x="2610" y="4118"/>
                    </a:lnTo>
                    <a:lnTo>
                      <a:pt x="2688" y="4021"/>
                    </a:lnTo>
                    <a:lnTo>
                      <a:pt x="2746" y="3925"/>
                    </a:lnTo>
                    <a:lnTo>
                      <a:pt x="2784" y="3809"/>
                    </a:lnTo>
                    <a:lnTo>
                      <a:pt x="2939" y="3712"/>
                    </a:lnTo>
                    <a:lnTo>
                      <a:pt x="3016" y="3635"/>
                    </a:lnTo>
                    <a:lnTo>
                      <a:pt x="3074" y="3557"/>
                    </a:lnTo>
                    <a:lnTo>
                      <a:pt x="3461" y="3074"/>
                    </a:lnTo>
                    <a:lnTo>
                      <a:pt x="3848" y="2591"/>
                    </a:lnTo>
                    <a:lnTo>
                      <a:pt x="4041" y="2378"/>
                    </a:lnTo>
                    <a:lnTo>
                      <a:pt x="4254" y="2146"/>
                    </a:lnTo>
                    <a:lnTo>
                      <a:pt x="4466" y="1953"/>
                    </a:lnTo>
                    <a:lnTo>
                      <a:pt x="4698" y="1740"/>
                    </a:lnTo>
                    <a:lnTo>
                      <a:pt x="4814" y="1702"/>
                    </a:lnTo>
                    <a:lnTo>
                      <a:pt x="4911" y="1624"/>
                    </a:lnTo>
                    <a:lnTo>
                      <a:pt x="5007" y="1547"/>
                    </a:lnTo>
                    <a:lnTo>
                      <a:pt x="5085" y="1470"/>
                    </a:lnTo>
                    <a:lnTo>
                      <a:pt x="5162" y="1373"/>
                    </a:lnTo>
                    <a:lnTo>
                      <a:pt x="5239" y="1238"/>
                    </a:lnTo>
                    <a:lnTo>
                      <a:pt x="5297" y="1102"/>
                    </a:lnTo>
                    <a:lnTo>
                      <a:pt x="5336" y="967"/>
                    </a:lnTo>
                    <a:lnTo>
                      <a:pt x="5336" y="832"/>
                    </a:lnTo>
                    <a:lnTo>
                      <a:pt x="5317" y="696"/>
                    </a:lnTo>
                    <a:lnTo>
                      <a:pt x="5278" y="580"/>
                    </a:lnTo>
                    <a:lnTo>
                      <a:pt x="5220" y="464"/>
                    </a:lnTo>
                    <a:lnTo>
                      <a:pt x="5162" y="348"/>
                    </a:lnTo>
                    <a:lnTo>
                      <a:pt x="5065" y="252"/>
                    </a:lnTo>
                    <a:lnTo>
                      <a:pt x="4969" y="174"/>
                    </a:lnTo>
                    <a:lnTo>
                      <a:pt x="4853" y="116"/>
                    </a:lnTo>
                    <a:lnTo>
                      <a:pt x="4737" y="58"/>
                    </a:lnTo>
                    <a:lnTo>
                      <a:pt x="4602" y="20"/>
                    </a:lnTo>
                    <a:lnTo>
                      <a:pt x="4466" y="0"/>
                    </a:lnTo>
                    <a:lnTo>
                      <a:pt x="4331" y="20"/>
                    </a:lnTo>
                    <a:lnTo>
                      <a:pt x="4196" y="39"/>
                    </a:lnTo>
                    <a:lnTo>
                      <a:pt x="377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40"/>
              <p:cNvSpPr/>
              <p:nvPr/>
            </p:nvSpPr>
            <p:spPr>
              <a:xfrm>
                <a:off x="870275" y="-1619500"/>
                <a:ext cx="151775" cy="1096100"/>
              </a:xfrm>
              <a:custGeom>
                <a:avLst/>
                <a:gdLst/>
                <a:ahLst/>
                <a:cxnLst/>
                <a:rect l="l" t="t" r="r" b="b"/>
                <a:pathLst>
                  <a:path w="6071" h="43844" extrusionOk="0">
                    <a:moveTo>
                      <a:pt x="3596" y="2300"/>
                    </a:moveTo>
                    <a:lnTo>
                      <a:pt x="3847" y="2745"/>
                    </a:lnTo>
                    <a:lnTo>
                      <a:pt x="3712" y="2764"/>
                    </a:lnTo>
                    <a:lnTo>
                      <a:pt x="3596" y="2822"/>
                    </a:lnTo>
                    <a:lnTo>
                      <a:pt x="3596" y="2300"/>
                    </a:lnTo>
                    <a:close/>
                    <a:moveTo>
                      <a:pt x="3094" y="0"/>
                    </a:moveTo>
                    <a:lnTo>
                      <a:pt x="2939" y="19"/>
                    </a:lnTo>
                    <a:lnTo>
                      <a:pt x="2784" y="77"/>
                    </a:lnTo>
                    <a:lnTo>
                      <a:pt x="2707" y="116"/>
                    </a:lnTo>
                    <a:lnTo>
                      <a:pt x="2649" y="174"/>
                    </a:lnTo>
                    <a:lnTo>
                      <a:pt x="2591" y="232"/>
                    </a:lnTo>
                    <a:lnTo>
                      <a:pt x="2552" y="309"/>
                    </a:lnTo>
                    <a:lnTo>
                      <a:pt x="2533" y="406"/>
                    </a:lnTo>
                    <a:lnTo>
                      <a:pt x="2514" y="483"/>
                    </a:lnTo>
                    <a:lnTo>
                      <a:pt x="2475" y="1546"/>
                    </a:lnTo>
                    <a:lnTo>
                      <a:pt x="2456" y="2590"/>
                    </a:lnTo>
                    <a:lnTo>
                      <a:pt x="2456" y="3634"/>
                    </a:lnTo>
                    <a:lnTo>
                      <a:pt x="2456" y="4156"/>
                    </a:lnTo>
                    <a:lnTo>
                      <a:pt x="2494" y="4678"/>
                    </a:lnTo>
                    <a:lnTo>
                      <a:pt x="2340" y="5084"/>
                    </a:lnTo>
                    <a:lnTo>
                      <a:pt x="2224" y="5509"/>
                    </a:lnTo>
                    <a:lnTo>
                      <a:pt x="2127" y="5915"/>
                    </a:lnTo>
                    <a:lnTo>
                      <a:pt x="2030" y="6341"/>
                    </a:lnTo>
                    <a:lnTo>
                      <a:pt x="1953" y="6747"/>
                    </a:lnTo>
                    <a:lnTo>
                      <a:pt x="1895" y="7172"/>
                    </a:lnTo>
                    <a:lnTo>
                      <a:pt x="1779" y="8022"/>
                    </a:lnTo>
                    <a:lnTo>
                      <a:pt x="1721" y="8892"/>
                    </a:lnTo>
                    <a:lnTo>
                      <a:pt x="1682" y="9743"/>
                    </a:lnTo>
                    <a:lnTo>
                      <a:pt x="1624" y="11463"/>
                    </a:lnTo>
                    <a:lnTo>
                      <a:pt x="1508" y="12198"/>
                    </a:lnTo>
                    <a:lnTo>
                      <a:pt x="1431" y="12913"/>
                    </a:lnTo>
                    <a:lnTo>
                      <a:pt x="1373" y="13648"/>
                    </a:lnTo>
                    <a:lnTo>
                      <a:pt x="1354" y="14382"/>
                    </a:lnTo>
                    <a:lnTo>
                      <a:pt x="1334" y="15117"/>
                    </a:lnTo>
                    <a:lnTo>
                      <a:pt x="1354" y="15852"/>
                    </a:lnTo>
                    <a:lnTo>
                      <a:pt x="1392" y="16567"/>
                    </a:lnTo>
                    <a:lnTo>
                      <a:pt x="1450" y="17282"/>
                    </a:lnTo>
                    <a:lnTo>
                      <a:pt x="1470" y="17417"/>
                    </a:lnTo>
                    <a:lnTo>
                      <a:pt x="1528" y="17533"/>
                    </a:lnTo>
                    <a:lnTo>
                      <a:pt x="1586" y="17611"/>
                    </a:lnTo>
                    <a:lnTo>
                      <a:pt x="1682" y="17688"/>
                    </a:lnTo>
                    <a:lnTo>
                      <a:pt x="1663" y="18539"/>
                    </a:lnTo>
                    <a:lnTo>
                      <a:pt x="1644" y="19409"/>
                    </a:lnTo>
                    <a:lnTo>
                      <a:pt x="1605" y="20259"/>
                    </a:lnTo>
                    <a:lnTo>
                      <a:pt x="1528" y="21129"/>
                    </a:lnTo>
                    <a:lnTo>
                      <a:pt x="1450" y="21438"/>
                    </a:lnTo>
                    <a:lnTo>
                      <a:pt x="1354" y="21516"/>
                    </a:lnTo>
                    <a:lnTo>
                      <a:pt x="1276" y="21612"/>
                    </a:lnTo>
                    <a:lnTo>
                      <a:pt x="1238" y="21728"/>
                    </a:lnTo>
                    <a:lnTo>
                      <a:pt x="1218" y="21864"/>
                    </a:lnTo>
                    <a:lnTo>
                      <a:pt x="1180" y="23004"/>
                    </a:lnTo>
                    <a:lnTo>
                      <a:pt x="1122" y="23545"/>
                    </a:lnTo>
                    <a:lnTo>
                      <a:pt x="1083" y="24087"/>
                    </a:lnTo>
                    <a:lnTo>
                      <a:pt x="1025" y="25169"/>
                    </a:lnTo>
                    <a:lnTo>
                      <a:pt x="1006" y="26252"/>
                    </a:lnTo>
                    <a:lnTo>
                      <a:pt x="1006" y="27334"/>
                    </a:lnTo>
                    <a:lnTo>
                      <a:pt x="1006" y="27431"/>
                    </a:lnTo>
                    <a:lnTo>
                      <a:pt x="1025" y="27528"/>
                    </a:lnTo>
                    <a:lnTo>
                      <a:pt x="1064" y="27605"/>
                    </a:lnTo>
                    <a:lnTo>
                      <a:pt x="1102" y="27663"/>
                    </a:lnTo>
                    <a:lnTo>
                      <a:pt x="1199" y="27798"/>
                    </a:lnTo>
                    <a:lnTo>
                      <a:pt x="1315" y="27876"/>
                    </a:lnTo>
                    <a:lnTo>
                      <a:pt x="1218" y="27914"/>
                    </a:lnTo>
                    <a:lnTo>
                      <a:pt x="1122" y="27953"/>
                    </a:lnTo>
                    <a:lnTo>
                      <a:pt x="1044" y="28011"/>
                    </a:lnTo>
                    <a:lnTo>
                      <a:pt x="967" y="28088"/>
                    </a:lnTo>
                    <a:lnTo>
                      <a:pt x="909" y="28166"/>
                    </a:lnTo>
                    <a:lnTo>
                      <a:pt x="851" y="28262"/>
                    </a:lnTo>
                    <a:lnTo>
                      <a:pt x="832" y="28378"/>
                    </a:lnTo>
                    <a:lnTo>
                      <a:pt x="813" y="28513"/>
                    </a:lnTo>
                    <a:lnTo>
                      <a:pt x="890" y="30215"/>
                    </a:lnTo>
                    <a:lnTo>
                      <a:pt x="948" y="31916"/>
                    </a:lnTo>
                    <a:lnTo>
                      <a:pt x="658" y="33114"/>
                    </a:lnTo>
                    <a:lnTo>
                      <a:pt x="523" y="33714"/>
                    </a:lnTo>
                    <a:lnTo>
                      <a:pt x="407" y="34332"/>
                    </a:lnTo>
                    <a:lnTo>
                      <a:pt x="310" y="34931"/>
                    </a:lnTo>
                    <a:lnTo>
                      <a:pt x="213" y="35550"/>
                    </a:lnTo>
                    <a:lnTo>
                      <a:pt x="136" y="36169"/>
                    </a:lnTo>
                    <a:lnTo>
                      <a:pt x="78" y="36787"/>
                    </a:lnTo>
                    <a:lnTo>
                      <a:pt x="39" y="37387"/>
                    </a:lnTo>
                    <a:lnTo>
                      <a:pt x="20" y="38005"/>
                    </a:lnTo>
                    <a:lnTo>
                      <a:pt x="1" y="38624"/>
                    </a:lnTo>
                    <a:lnTo>
                      <a:pt x="20" y="39242"/>
                    </a:lnTo>
                    <a:lnTo>
                      <a:pt x="59" y="39861"/>
                    </a:lnTo>
                    <a:lnTo>
                      <a:pt x="117" y="40460"/>
                    </a:lnTo>
                    <a:lnTo>
                      <a:pt x="213" y="41079"/>
                    </a:lnTo>
                    <a:lnTo>
                      <a:pt x="310" y="41697"/>
                    </a:lnTo>
                    <a:lnTo>
                      <a:pt x="349" y="41794"/>
                    </a:lnTo>
                    <a:lnTo>
                      <a:pt x="387" y="41891"/>
                    </a:lnTo>
                    <a:lnTo>
                      <a:pt x="445" y="41968"/>
                    </a:lnTo>
                    <a:lnTo>
                      <a:pt x="523" y="42026"/>
                    </a:lnTo>
                    <a:lnTo>
                      <a:pt x="445" y="43089"/>
                    </a:lnTo>
                    <a:lnTo>
                      <a:pt x="445" y="43186"/>
                    </a:lnTo>
                    <a:lnTo>
                      <a:pt x="465" y="43263"/>
                    </a:lnTo>
                    <a:lnTo>
                      <a:pt x="503" y="43360"/>
                    </a:lnTo>
                    <a:lnTo>
                      <a:pt x="542" y="43457"/>
                    </a:lnTo>
                    <a:lnTo>
                      <a:pt x="581" y="43534"/>
                    </a:lnTo>
                    <a:lnTo>
                      <a:pt x="639" y="43611"/>
                    </a:lnTo>
                    <a:lnTo>
                      <a:pt x="716" y="43650"/>
                    </a:lnTo>
                    <a:lnTo>
                      <a:pt x="813" y="43688"/>
                    </a:lnTo>
                    <a:lnTo>
                      <a:pt x="1122" y="43766"/>
                    </a:lnTo>
                    <a:lnTo>
                      <a:pt x="1354" y="43804"/>
                    </a:lnTo>
                    <a:lnTo>
                      <a:pt x="1586" y="43843"/>
                    </a:lnTo>
                    <a:lnTo>
                      <a:pt x="1992" y="43843"/>
                    </a:lnTo>
                    <a:lnTo>
                      <a:pt x="2108" y="43804"/>
                    </a:lnTo>
                    <a:lnTo>
                      <a:pt x="2204" y="43766"/>
                    </a:lnTo>
                    <a:lnTo>
                      <a:pt x="2301" y="43708"/>
                    </a:lnTo>
                    <a:lnTo>
                      <a:pt x="2378" y="43650"/>
                    </a:lnTo>
                    <a:lnTo>
                      <a:pt x="2456" y="43553"/>
                    </a:lnTo>
                    <a:lnTo>
                      <a:pt x="2494" y="43457"/>
                    </a:lnTo>
                    <a:lnTo>
                      <a:pt x="2514" y="43341"/>
                    </a:lnTo>
                    <a:lnTo>
                      <a:pt x="2572" y="42761"/>
                    </a:lnTo>
                    <a:lnTo>
                      <a:pt x="2610" y="42181"/>
                    </a:lnTo>
                    <a:lnTo>
                      <a:pt x="2630" y="41620"/>
                    </a:lnTo>
                    <a:lnTo>
                      <a:pt x="2630" y="41040"/>
                    </a:lnTo>
                    <a:lnTo>
                      <a:pt x="2688" y="40905"/>
                    </a:lnTo>
                    <a:lnTo>
                      <a:pt x="2726" y="40827"/>
                    </a:lnTo>
                    <a:lnTo>
                      <a:pt x="2726" y="40750"/>
                    </a:lnTo>
                    <a:lnTo>
                      <a:pt x="2804" y="39745"/>
                    </a:lnTo>
                    <a:lnTo>
                      <a:pt x="2842" y="38720"/>
                    </a:lnTo>
                    <a:lnTo>
                      <a:pt x="2881" y="36691"/>
                    </a:lnTo>
                    <a:lnTo>
                      <a:pt x="2900" y="35685"/>
                    </a:lnTo>
                    <a:lnTo>
                      <a:pt x="2939" y="34680"/>
                    </a:lnTo>
                    <a:lnTo>
                      <a:pt x="2978" y="33656"/>
                    </a:lnTo>
                    <a:lnTo>
                      <a:pt x="3074" y="32650"/>
                    </a:lnTo>
                    <a:lnTo>
                      <a:pt x="3248" y="31394"/>
                    </a:lnTo>
                    <a:lnTo>
                      <a:pt x="3403" y="30118"/>
                    </a:lnTo>
                    <a:lnTo>
                      <a:pt x="3538" y="28861"/>
                    </a:lnTo>
                    <a:lnTo>
                      <a:pt x="3654" y="27586"/>
                    </a:lnTo>
                    <a:lnTo>
                      <a:pt x="3654" y="27489"/>
                    </a:lnTo>
                    <a:lnTo>
                      <a:pt x="3635" y="27412"/>
                    </a:lnTo>
                    <a:lnTo>
                      <a:pt x="3616" y="27334"/>
                    </a:lnTo>
                    <a:lnTo>
                      <a:pt x="3596" y="27257"/>
                    </a:lnTo>
                    <a:lnTo>
                      <a:pt x="3500" y="27141"/>
                    </a:lnTo>
                    <a:lnTo>
                      <a:pt x="3384" y="27044"/>
                    </a:lnTo>
                    <a:lnTo>
                      <a:pt x="3519" y="25169"/>
                    </a:lnTo>
                    <a:lnTo>
                      <a:pt x="3693" y="23294"/>
                    </a:lnTo>
                    <a:lnTo>
                      <a:pt x="3693" y="23178"/>
                    </a:lnTo>
                    <a:lnTo>
                      <a:pt x="3674" y="23062"/>
                    </a:lnTo>
                    <a:lnTo>
                      <a:pt x="3635" y="22985"/>
                    </a:lnTo>
                    <a:lnTo>
                      <a:pt x="3596" y="22888"/>
                    </a:lnTo>
                    <a:lnTo>
                      <a:pt x="3616" y="22791"/>
                    </a:lnTo>
                    <a:lnTo>
                      <a:pt x="3616" y="22656"/>
                    </a:lnTo>
                    <a:lnTo>
                      <a:pt x="3616" y="22057"/>
                    </a:lnTo>
                    <a:lnTo>
                      <a:pt x="3616" y="21458"/>
                    </a:lnTo>
                    <a:lnTo>
                      <a:pt x="3635" y="20858"/>
                    </a:lnTo>
                    <a:lnTo>
                      <a:pt x="3674" y="20259"/>
                    </a:lnTo>
                    <a:lnTo>
                      <a:pt x="3770" y="19061"/>
                    </a:lnTo>
                    <a:lnTo>
                      <a:pt x="3886" y="17881"/>
                    </a:lnTo>
                    <a:lnTo>
                      <a:pt x="4041" y="16683"/>
                    </a:lnTo>
                    <a:lnTo>
                      <a:pt x="4215" y="15504"/>
                    </a:lnTo>
                    <a:lnTo>
                      <a:pt x="4563" y="13126"/>
                    </a:lnTo>
                    <a:lnTo>
                      <a:pt x="4698" y="13068"/>
                    </a:lnTo>
                    <a:lnTo>
                      <a:pt x="4756" y="13010"/>
                    </a:lnTo>
                    <a:lnTo>
                      <a:pt x="4795" y="12971"/>
                    </a:lnTo>
                    <a:lnTo>
                      <a:pt x="4833" y="12894"/>
                    </a:lnTo>
                    <a:lnTo>
                      <a:pt x="4872" y="12836"/>
                    </a:lnTo>
                    <a:lnTo>
                      <a:pt x="4891" y="12739"/>
                    </a:lnTo>
                    <a:lnTo>
                      <a:pt x="4891" y="12643"/>
                    </a:lnTo>
                    <a:lnTo>
                      <a:pt x="4911" y="12217"/>
                    </a:lnTo>
                    <a:lnTo>
                      <a:pt x="4930" y="11792"/>
                    </a:lnTo>
                    <a:lnTo>
                      <a:pt x="4969" y="11367"/>
                    </a:lnTo>
                    <a:lnTo>
                      <a:pt x="5027" y="10941"/>
                    </a:lnTo>
                    <a:lnTo>
                      <a:pt x="5162" y="10091"/>
                    </a:lnTo>
                    <a:lnTo>
                      <a:pt x="5336" y="9240"/>
                    </a:lnTo>
                    <a:lnTo>
                      <a:pt x="5723" y="7578"/>
                    </a:lnTo>
                    <a:lnTo>
                      <a:pt x="5916" y="6727"/>
                    </a:lnTo>
                    <a:lnTo>
                      <a:pt x="6071" y="5896"/>
                    </a:lnTo>
                    <a:lnTo>
                      <a:pt x="6071" y="5780"/>
                    </a:lnTo>
                    <a:lnTo>
                      <a:pt x="6071" y="5683"/>
                    </a:lnTo>
                    <a:lnTo>
                      <a:pt x="6051" y="5606"/>
                    </a:lnTo>
                    <a:lnTo>
                      <a:pt x="6013" y="5529"/>
                    </a:lnTo>
                    <a:lnTo>
                      <a:pt x="5955" y="5451"/>
                    </a:lnTo>
                    <a:lnTo>
                      <a:pt x="5897" y="5393"/>
                    </a:lnTo>
                    <a:lnTo>
                      <a:pt x="5819" y="5355"/>
                    </a:lnTo>
                    <a:lnTo>
                      <a:pt x="5742" y="5316"/>
                    </a:lnTo>
                    <a:lnTo>
                      <a:pt x="5645" y="5277"/>
                    </a:lnTo>
                    <a:lnTo>
                      <a:pt x="5568" y="5258"/>
                    </a:lnTo>
                    <a:lnTo>
                      <a:pt x="5471" y="5258"/>
                    </a:lnTo>
                    <a:lnTo>
                      <a:pt x="5375" y="5277"/>
                    </a:lnTo>
                    <a:lnTo>
                      <a:pt x="5297" y="5297"/>
                    </a:lnTo>
                    <a:lnTo>
                      <a:pt x="5220" y="5335"/>
                    </a:lnTo>
                    <a:lnTo>
                      <a:pt x="5143" y="5374"/>
                    </a:lnTo>
                    <a:lnTo>
                      <a:pt x="5065" y="5451"/>
                    </a:lnTo>
                    <a:lnTo>
                      <a:pt x="5027" y="5200"/>
                    </a:lnTo>
                    <a:lnTo>
                      <a:pt x="5027" y="5200"/>
                    </a:lnTo>
                    <a:lnTo>
                      <a:pt x="5104" y="5239"/>
                    </a:lnTo>
                    <a:lnTo>
                      <a:pt x="5181" y="5258"/>
                    </a:lnTo>
                    <a:lnTo>
                      <a:pt x="5355" y="5258"/>
                    </a:lnTo>
                    <a:lnTo>
                      <a:pt x="5510" y="5219"/>
                    </a:lnTo>
                    <a:lnTo>
                      <a:pt x="5665" y="5123"/>
                    </a:lnTo>
                    <a:lnTo>
                      <a:pt x="5723" y="5065"/>
                    </a:lnTo>
                    <a:lnTo>
                      <a:pt x="5781" y="5007"/>
                    </a:lnTo>
                    <a:lnTo>
                      <a:pt x="5839" y="4929"/>
                    </a:lnTo>
                    <a:lnTo>
                      <a:pt x="5877" y="4852"/>
                    </a:lnTo>
                    <a:lnTo>
                      <a:pt x="5897" y="4755"/>
                    </a:lnTo>
                    <a:lnTo>
                      <a:pt x="5897" y="4659"/>
                    </a:lnTo>
                    <a:lnTo>
                      <a:pt x="5897" y="4562"/>
                    </a:lnTo>
                    <a:lnTo>
                      <a:pt x="5858" y="4466"/>
                    </a:lnTo>
                    <a:lnTo>
                      <a:pt x="5665" y="3886"/>
                    </a:lnTo>
                    <a:lnTo>
                      <a:pt x="5433" y="3325"/>
                    </a:lnTo>
                    <a:lnTo>
                      <a:pt x="5181" y="2784"/>
                    </a:lnTo>
                    <a:lnTo>
                      <a:pt x="4891" y="2223"/>
                    </a:lnTo>
                    <a:lnTo>
                      <a:pt x="4601" y="1701"/>
                    </a:lnTo>
                    <a:lnTo>
                      <a:pt x="4273" y="1179"/>
                    </a:lnTo>
                    <a:lnTo>
                      <a:pt x="3925" y="696"/>
                    </a:lnTo>
                    <a:lnTo>
                      <a:pt x="3558" y="213"/>
                    </a:lnTo>
                    <a:lnTo>
                      <a:pt x="3500" y="135"/>
                    </a:lnTo>
                    <a:lnTo>
                      <a:pt x="3422" y="97"/>
                    </a:lnTo>
                    <a:lnTo>
                      <a:pt x="3345" y="39"/>
                    </a:lnTo>
                    <a:lnTo>
                      <a:pt x="3268" y="19"/>
                    </a:lnTo>
                    <a:lnTo>
                      <a:pt x="3094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40"/>
              <p:cNvSpPr/>
              <p:nvPr/>
            </p:nvSpPr>
            <p:spPr>
              <a:xfrm>
                <a:off x="965000" y="-1362400"/>
                <a:ext cx="158550" cy="844800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33792" extrusionOk="0">
                    <a:moveTo>
                      <a:pt x="3944" y="10091"/>
                    </a:moveTo>
                    <a:lnTo>
                      <a:pt x="3867" y="11251"/>
                    </a:lnTo>
                    <a:lnTo>
                      <a:pt x="3789" y="12411"/>
                    </a:lnTo>
                    <a:lnTo>
                      <a:pt x="3847" y="11251"/>
                    </a:lnTo>
                    <a:lnTo>
                      <a:pt x="3944" y="10091"/>
                    </a:lnTo>
                    <a:close/>
                    <a:moveTo>
                      <a:pt x="1953" y="27605"/>
                    </a:moveTo>
                    <a:lnTo>
                      <a:pt x="1914" y="28746"/>
                    </a:lnTo>
                    <a:lnTo>
                      <a:pt x="1914" y="29074"/>
                    </a:lnTo>
                    <a:lnTo>
                      <a:pt x="1934" y="29422"/>
                    </a:lnTo>
                    <a:lnTo>
                      <a:pt x="1760" y="29422"/>
                    </a:lnTo>
                    <a:lnTo>
                      <a:pt x="1856" y="28514"/>
                    </a:lnTo>
                    <a:lnTo>
                      <a:pt x="1953" y="27605"/>
                    </a:lnTo>
                    <a:close/>
                    <a:moveTo>
                      <a:pt x="3905" y="0"/>
                    </a:moveTo>
                    <a:lnTo>
                      <a:pt x="3789" y="39"/>
                    </a:lnTo>
                    <a:lnTo>
                      <a:pt x="3693" y="78"/>
                    </a:lnTo>
                    <a:lnTo>
                      <a:pt x="3615" y="136"/>
                    </a:lnTo>
                    <a:lnTo>
                      <a:pt x="3557" y="213"/>
                    </a:lnTo>
                    <a:lnTo>
                      <a:pt x="3499" y="290"/>
                    </a:lnTo>
                    <a:lnTo>
                      <a:pt x="3441" y="367"/>
                    </a:lnTo>
                    <a:lnTo>
                      <a:pt x="3422" y="464"/>
                    </a:lnTo>
                    <a:lnTo>
                      <a:pt x="3403" y="561"/>
                    </a:lnTo>
                    <a:lnTo>
                      <a:pt x="3422" y="657"/>
                    </a:lnTo>
                    <a:lnTo>
                      <a:pt x="3635" y="1450"/>
                    </a:lnTo>
                    <a:lnTo>
                      <a:pt x="3731" y="1856"/>
                    </a:lnTo>
                    <a:lnTo>
                      <a:pt x="3751" y="2069"/>
                    </a:lnTo>
                    <a:lnTo>
                      <a:pt x="3770" y="2281"/>
                    </a:lnTo>
                    <a:lnTo>
                      <a:pt x="3673" y="2320"/>
                    </a:lnTo>
                    <a:lnTo>
                      <a:pt x="3596" y="2359"/>
                    </a:lnTo>
                    <a:lnTo>
                      <a:pt x="3519" y="2417"/>
                    </a:lnTo>
                    <a:lnTo>
                      <a:pt x="3441" y="2494"/>
                    </a:lnTo>
                    <a:lnTo>
                      <a:pt x="3403" y="2571"/>
                    </a:lnTo>
                    <a:lnTo>
                      <a:pt x="3364" y="2668"/>
                    </a:lnTo>
                    <a:lnTo>
                      <a:pt x="3325" y="2765"/>
                    </a:lnTo>
                    <a:lnTo>
                      <a:pt x="3325" y="2900"/>
                    </a:lnTo>
                    <a:lnTo>
                      <a:pt x="3345" y="3132"/>
                    </a:lnTo>
                    <a:lnTo>
                      <a:pt x="3190" y="3190"/>
                    </a:lnTo>
                    <a:lnTo>
                      <a:pt x="3132" y="3248"/>
                    </a:lnTo>
                    <a:lnTo>
                      <a:pt x="3074" y="3286"/>
                    </a:lnTo>
                    <a:lnTo>
                      <a:pt x="3035" y="3364"/>
                    </a:lnTo>
                    <a:lnTo>
                      <a:pt x="2997" y="3441"/>
                    </a:lnTo>
                    <a:lnTo>
                      <a:pt x="2977" y="3518"/>
                    </a:lnTo>
                    <a:lnTo>
                      <a:pt x="2958" y="3615"/>
                    </a:lnTo>
                    <a:lnTo>
                      <a:pt x="2919" y="4292"/>
                    </a:lnTo>
                    <a:lnTo>
                      <a:pt x="2881" y="4968"/>
                    </a:lnTo>
                    <a:lnTo>
                      <a:pt x="2804" y="5645"/>
                    </a:lnTo>
                    <a:lnTo>
                      <a:pt x="2726" y="6302"/>
                    </a:lnTo>
                    <a:lnTo>
                      <a:pt x="2630" y="6979"/>
                    </a:lnTo>
                    <a:lnTo>
                      <a:pt x="2514" y="7636"/>
                    </a:lnTo>
                    <a:lnTo>
                      <a:pt x="2378" y="8293"/>
                    </a:lnTo>
                    <a:lnTo>
                      <a:pt x="2204" y="8951"/>
                    </a:lnTo>
                    <a:lnTo>
                      <a:pt x="2185" y="9067"/>
                    </a:lnTo>
                    <a:lnTo>
                      <a:pt x="2185" y="9163"/>
                    </a:lnTo>
                    <a:lnTo>
                      <a:pt x="2204" y="9260"/>
                    </a:lnTo>
                    <a:lnTo>
                      <a:pt x="2243" y="9356"/>
                    </a:lnTo>
                    <a:lnTo>
                      <a:pt x="2301" y="9453"/>
                    </a:lnTo>
                    <a:lnTo>
                      <a:pt x="2359" y="9530"/>
                    </a:lnTo>
                    <a:lnTo>
                      <a:pt x="2436" y="9588"/>
                    </a:lnTo>
                    <a:lnTo>
                      <a:pt x="2514" y="9646"/>
                    </a:lnTo>
                    <a:lnTo>
                      <a:pt x="2456" y="10478"/>
                    </a:lnTo>
                    <a:lnTo>
                      <a:pt x="2417" y="11309"/>
                    </a:lnTo>
                    <a:lnTo>
                      <a:pt x="2069" y="12933"/>
                    </a:lnTo>
                    <a:lnTo>
                      <a:pt x="1914" y="13745"/>
                    </a:lnTo>
                    <a:lnTo>
                      <a:pt x="1779" y="14557"/>
                    </a:lnTo>
                    <a:lnTo>
                      <a:pt x="1644" y="15388"/>
                    </a:lnTo>
                    <a:lnTo>
                      <a:pt x="1528" y="16200"/>
                    </a:lnTo>
                    <a:lnTo>
                      <a:pt x="1431" y="17031"/>
                    </a:lnTo>
                    <a:lnTo>
                      <a:pt x="1373" y="17862"/>
                    </a:lnTo>
                    <a:lnTo>
                      <a:pt x="1257" y="19776"/>
                    </a:lnTo>
                    <a:lnTo>
                      <a:pt x="1160" y="21690"/>
                    </a:lnTo>
                    <a:lnTo>
                      <a:pt x="1064" y="23623"/>
                    </a:lnTo>
                    <a:lnTo>
                      <a:pt x="948" y="25537"/>
                    </a:lnTo>
                    <a:lnTo>
                      <a:pt x="793" y="27450"/>
                    </a:lnTo>
                    <a:lnTo>
                      <a:pt x="716" y="28398"/>
                    </a:lnTo>
                    <a:lnTo>
                      <a:pt x="600" y="29345"/>
                    </a:lnTo>
                    <a:lnTo>
                      <a:pt x="484" y="30292"/>
                    </a:lnTo>
                    <a:lnTo>
                      <a:pt x="348" y="31259"/>
                    </a:lnTo>
                    <a:lnTo>
                      <a:pt x="194" y="32206"/>
                    </a:lnTo>
                    <a:lnTo>
                      <a:pt x="20" y="33153"/>
                    </a:lnTo>
                    <a:lnTo>
                      <a:pt x="1" y="33250"/>
                    </a:lnTo>
                    <a:lnTo>
                      <a:pt x="20" y="33366"/>
                    </a:lnTo>
                    <a:lnTo>
                      <a:pt x="78" y="33482"/>
                    </a:lnTo>
                    <a:lnTo>
                      <a:pt x="136" y="33578"/>
                    </a:lnTo>
                    <a:lnTo>
                      <a:pt x="213" y="33656"/>
                    </a:lnTo>
                    <a:lnTo>
                      <a:pt x="310" y="33733"/>
                    </a:lnTo>
                    <a:lnTo>
                      <a:pt x="406" y="33772"/>
                    </a:lnTo>
                    <a:lnTo>
                      <a:pt x="522" y="33791"/>
                    </a:lnTo>
                    <a:lnTo>
                      <a:pt x="967" y="33772"/>
                    </a:lnTo>
                    <a:lnTo>
                      <a:pt x="1354" y="33752"/>
                    </a:lnTo>
                    <a:lnTo>
                      <a:pt x="1547" y="33714"/>
                    </a:lnTo>
                    <a:lnTo>
                      <a:pt x="1721" y="33675"/>
                    </a:lnTo>
                    <a:lnTo>
                      <a:pt x="1895" y="33617"/>
                    </a:lnTo>
                    <a:lnTo>
                      <a:pt x="2050" y="33559"/>
                    </a:lnTo>
                    <a:lnTo>
                      <a:pt x="2185" y="33482"/>
                    </a:lnTo>
                    <a:lnTo>
                      <a:pt x="2320" y="33385"/>
                    </a:lnTo>
                    <a:lnTo>
                      <a:pt x="2456" y="33269"/>
                    </a:lnTo>
                    <a:lnTo>
                      <a:pt x="2552" y="33134"/>
                    </a:lnTo>
                    <a:lnTo>
                      <a:pt x="2668" y="32999"/>
                    </a:lnTo>
                    <a:lnTo>
                      <a:pt x="2746" y="32805"/>
                    </a:lnTo>
                    <a:lnTo>
                      <a:pt x="2823" y="32612"/>
                    </a:lnTo>
                    <a:lnTo>
                      <a:pt x="2900" y="32380"/>
                    </a:lnTo>
                    <a:lnTo>
                      <a:pt x="2939" y="32129"/>
                    </a:lnTo>
                    <a:lnTo>
                      <a:pt x="2997" y="31877"/>
                    </a:lnTo>
                    <a:lnTo>
                      <a:pt x="3055" y="31355"/>
                    </a:lnTo>
                    <a:lnTo>
                      <a:pt x="3093" y="30795"/>
                    </a:lnTo>
                    <a:lnTo>
                      <a:pt x="3093" y="30234"/>
                    </a:lnTo>
                    <a:lnTo>
                      <a:pt x="3074" y="29132"/>
                    </a:lnTo>
                    <a:lnTo>
                      <a:pt x="3074" y="28591"/>
                    </a:lnTo>
                    <a:lnTo>
                      <a:pt x="3074" y="28069"/>
                    </a:lnTo>
                    <a:lnTo>
                      <a:pt x="3113" y="26871"/>
                    </a:lnTo>
                    <a:lnTo>
                      <a:pt x="3151" y="25672"/>
                    </a:lnTo>
                    <a:lnTo>
                      <a:pt x="3267" y="23275"/>
                    </a:lnTo>
                    <a:lnTo>
                      <a:pt x="3306" y="22676"/>
                    </a:lnTo>
                    <a:lnTo>
                      <a:pt x="3345" y="22076"/>
                    </a:lnTo>
                    <a:lnTo>
                      <a:pt x="3403" y="21477"/>
                    </a:lnTo>
                    <a:lnTo>
                      <a:pt x="3480" y="20878"/>
                    </a:lnTo>
                    <a:lnTo>
                      <a:pt x="3654" y="19718"/>
                    </a:lnTo>
                    <a:lnTo>
                      <a:pt x="3867" y="18558"/>
                    </a:lnTo>
                    <a:lnTo>
                      <a:pt x="4099" y="17398"/>
                    </a:lnTo>
                    <a:lnTo>
                      <a:pt x="4331" y="16219"/>
                    </a:lnTo>
                    <a:lnTo>
                      <a:pt x="4582" y="15059"/>
                    </a:lnTo>
                    <a:lnTo>
                      <a:pt x="4814" y="13880"/>
                    </a:lnTo>
                    <a:lnTo>
                      <a:pt x="4911" y="13300"/>
                    </a:lnTo>
                    <a:lnTo>
                      <a:pt x="4969" y="12720"/>
                    </a:lnTo>
                    <a:lnTo>
                      <a:pt x="5007" y="12140"/>
                    </a:lnTo>
                    <a:lnTo>
                      <a:pt x="5046" y="11560"/>
                    </a:lnTo>
                    <a:lnTo>
                      <a:pt x="5085" y="10381"/>
                    </a:lnTo>
                    <a:lnTo>
                      <a:pt x="5123" y="9202"/>
                    </a:lnTo>
                    <a:lnTo>
                      <a:pt x="5162" y="8622"/>
                    </a:lnTo>
                    <a:lnTo>
                      <a:pt x="5220" y="8042"/>
                    </a:lnTo>
                    <a:lnTo>
                      <a:pt x="5297" y="7462"/>
                    </a:lnTo>
                    <a:lnTo>
                      <a:pt x="5413" y="6901"/>
                    </a:lnTo>
                    <a:lnTo>
                      <a:pt x="5549" y="6321"/>
                    </a:lnTo>
                    <a:lnTo>
                      <a:pt x="5723" y="5780"/>
                    </a:lnTo>
                    <a:lnTo>
                      <a:pt x="5838" y="5510"/>
                    </a:lnTo>
                    <a:lnTo>
                      <a:pt x="5954" y="5239"/>
                    </a:lnTo>
                    <a:lnTo>
                      <a:pt x="6090" y="4968"/>
                    </a:lnTo>
                    <a:lnTo>
                      <a:pt x="6244" y="4698"/>
                    </a:lnTo>
                    <a:lnTo>
                      <a:pt x="6322" y="4524"/>
                    </a:lnTo>
                    <a:lnTo>
                      <a:pt x="6341" y="4446"/>
                    </a:lnTo>
                    <a:lnTo>
                      <a:pt x="6341" y="4350"/>
                    </a:lnTo>
                    <a:lnTo>
                      <a:pt x="6341" y="4253"/>
                    </a:lnTo>
                    <a:lnTo>
                      <a:pt x="6322" y="4176"/>
                    </a:lnTo>
                    <a:lnTo>
                      <a:pt x="6283" y="4079"/>
                    </a:lnTo>
                    <a:lnTo>
                      <a:pt x="6225" y="4002"/>
                    </a:lnTo>
                    <a:lnTo>
                      <a:pt x="6051" y="3770"/>
                    </a:lnTo>
                    <a:lnTo>
                      <a:pt x="5896" y="3538"/>
                    </a:lnTo>
                    <a:lnTo>
                      <a:pt x="5587" y="3055"/>
                    </a:lnTo>
                    <a:lnTo>
                      <a:pt x="5336" y="2552"/>
                    </a:lnTo>
                    <a:lnTo>
                      <a:pt x="5104" y="2049"/>
                    </a:lnTo>
                    <a:lnTo>
                      <a:pt x="5085" y="1740"/>
                    </a:lnTo>
                    <a:lnTo>
                      <a:pt x="5027" y="1431"/>
                    </a:lnTo>
                    <a:lnTo>
                      <a:pt x="4969" y="1160"/>
                    </a:lnTo>
                    <a:lnTo>
                      <a:pt x="4872" y="889"/>
                    </a:lnTo>
                    <a:lnTo>
                      <a:pt x="4775" y="657"/>
                    </a:lnTo>
                    <a:lnTo>
                      <a:pt x="4659" y="445"/>
                    </a:lnTo>
                    <a:lnTo>
                      <a:pt x="4505" y="252"/>
                    </a:lnTo>
                    <a:lnTo>
                      <a:pt x="4350" y="116"/>
                    </a:lnTo>
                    <a:lnTo>
                      <a:pt x="4292" y="78"/>
                    </a:lnTo>
                    <a:lnTo>
                      <a:pt x="4195" y="39"/>
                    </a:lnTo>
                    <a:lnTo>
                      <a:pt x="406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40"/>
              <p:cNvSpPr/>
              <p:nvPr/>
            </p:nvSpPr>
            <p:spPr>
              <a:xfrm>
                <a:off x="1144775" y="-1546525"/>
                <a:ext cx="120850" cy="1031825"/>
              </a:xfrm>
              <a:custGeom>
                <a:avLst/>
                <a:gdLst/>
                <a:ahLst/>
                <a:cxnLst/>
                <a:rect l="l" t="t" r="r" b="b"/>
                <a:pathLst>
                  <a:path w="4834" h="41273" extrusionOk="0">
                    <a:moveTo>
                      <a:pt x="2610" y="2300"/>
                    </a:moveTo>
                    <a:lnTo>
                      <a:pt x="2920" y="2784"/>
                    </a:lnTo>
                    <a:lnTo>
                      <a:pt x="2842" y="2784"/>
                    </a:lnTo>
                    <a:lnTo>
                      <a:pt x="2765" y="2803"/>
                    </a:lnTo>
                    <a:lnTo>
                      <a:pt x="2668" y="2861"/>
                    </a:lnTo>
                    <a:lnTo>
                      <a:pt x="2572" y="2938"/>
                    </a:lnTo>
                    <a:lnTo>
                      <a:pt x="2572" y="2938"/>
                    </a:lnTo>
                    <a:lnTo>
                      <a:pt x="2610" y="2300"/>
                    </a:lnTo>
                    <a:close/>
                    <a:moveTo>
                      <a:pt x="2108" y="0"/>
                    </a:moveTo>
                    <a:lnTo>
                      <a:pt x="2011" y="19"/>
                    </a:lnTo>
                    <a:lnTo>
                      <a:pt x="1934" y="58"/>
                    </a:lnTo>
                    <a:lnTo>
                      <a:pt x="1856" y="97"/>
                    </a:lnTo>
                    <a:lnTo>
                      <a:pt x="1798" y="155"/>
                    </a:lnTo>
                    <a:lnTo>
                      <a:pt x="1721" y="232"/>
                    </a:lnTo>
                    <a:lnTo>
                      <a:pt x="1682" y="309"/>
                    </a:lnTo>
                    <a:lnTo>
                      <a:pt x="1644" y="406"/>
                    </a:lnTo>
                    <a:lnTo>
                      <a:pt x="1605" y="503"/>
                    </a:lnTo>
                    <a:lnTo>
                      <a:pt x="1528" y="1005"/>
                    </a:lnTo>
                    <a:lnTo>
                      <a:pt x="1508" y="1489"/>
                    </a:lnTo>
                    <a:lnTo>
                      <a:pt x="1470" y="2494"/>
                    </a:lnTo>
                    <a:lnTo>
                      <a:pt x="1450" y="2996"/>
                    </a:lnTo>
                    <a:lnTo>
                      <a:pt x="1393" y="3499"/>
                    </a:lnTo>
                    <a:lnTo>
                      <a:pt x="1354" y="3750"/>
                    </a:lnTo>
                    <a:lnTo>
                      <a:pt x="1315" y="3982"/>
                    </a:lnTo>
                    <a:lnTo>
                      <a:pt x="1238" y="4234"/>
                    </a:lnTo>
                    <a:lnTo>
                      <a:pt x="1161" y="4466"/>
                    </a:lnTo>
                    <a:lnTo>
                      <a:pt x="1122" y="4582"/>
                    </a:lnTo>
                    <a:lnTo>
                      <a:pt x="1122" y="4697"/>
                    </a:lnTo>
                    <a:lnTo>
                      <a:pt x="1141" y="4794"/>
                    </a:lnTo>
                    <a:lnTo>
                      <a:pt x="1161" y="4891"/>
                    </a:lnTo>
                    <a:lnTo>
                      <a:pt x="1219" y="4987"/>
                    </a:lnTo>
                    <a:lnTo>
                      <a:pt x="1277" y="5045"/>
                    </a:lnTo>
                    <a:lnTo>
                      <a:pt x="1354" y="5123"/>
                    </a:lnTo>
                    <a:lnTo>
                      <a:pt x="1431" y="5161"/>
                    </a:lnTo>
                    <a:lnTo>
                      <a:pt x="1528" y="5200"/>
                    </a:lnTo>
                    <a:lnTo>
                      <a:pt x="1624" y="5239"/>
                    </a:lnTo>
                    <a:lnTo>
                      <a:pt x="1818" y="5239"/>
                    </a:lnTo>
                    <a:lnTo>
                      <a:pt x="1914" y="5219"/>
                    </a:lnTo>
                    <a:lnTo>
                      <a:pt x="2011" y="5181"/>
                    </a:lnTo>
                    <a:lnTo>
                      <a:pt x="2088" y="5103"/>
                    </a:lnTo>
                    <a:lnTo>
                      <a:pt x="2146" y="5026"/>
                    </a:lnTo>
                    <a:lnTo>
                      <a:pt x="2166" y="5103"/>
                    </a:lnTo>
                    <a:lnTo>
                      <a:pt x="2204" y="5239"/>
                    </a:lnTo>
                    <a:lnTo>
                      <a:pt x="2262" y="5355"/>
                    </a:lnTo>
                    <a:lnTo>
                      <a:pt x="2359" y="5451"/>
                    </a:lnTo>
                    <a:lnTo>
                      <a:pt x="2456" y="5529"/>
                    </a:lnTo>
                    <a:lnTo>
                      <a:pt x="2572" y="5587"/>
                    </a:lnTo>
                    <a:lnTo>
                      <a:pt x="2707" y="5606"/>
                    </a:lnTo>
                    <a:lnTo>
                      <a:pt x="2823" y="5606"/>
                    </a:lnTo>
                    <a:lnTo>
                      <a:pt x="2958" y="5548"/>
                    </a:lnTo>
                    <a:lnTo>
                      <a:pt x="3171" y="5490"/>
                    </a:lnTo>
                    <a:lnTo>
                      <a:pt x="3152" y="5567"/>
                    </a:lnTo>
                    <a:lnTo>
                      <a:pt x="3094" y="6708"/>
                    </a:lnTo>
                    <a:lnTo>
                      <a:pt x="3036" y="7848"/>
                    </a:lnTo>
                    <a:lnTo>
                      <a:pt x="2842" y="8738"/>
                    </a:lnTo>
                    <a:lnTo>
                      <a:pt x="2688" y="9627"/>
                    </a:lnTo>
                    <a:lnTo>
                      <a:pt x="2610" y="10072"/>
                    </a:lnTo>
                    <a:lnTo>
                      <a:pt x="2572" y="10516"/>
                    </a:lnTo>
                    <a:lnTo>
                      <a:pt x="2533" y="10961"/>
                    </a:lnTo>
                    <a:lnTo>
                      <a:pt x="2514" y="11425"/>
                    </a:lnTo>
                    <a:lnTo>
                      <a:pt x="2514" y="11541"/>
                    </a:lnTo>
                    <a:lnTo>
                      <a:pt x="2552" y="11657"/>
                    </a:lnTo>
                    <a:lnTo>
                      <a:pt x="2610" y="11753"/>
                    </a:lnTo>
                    <a:lnTo>
                      <a:pt x="2668" y="11850"/>
                    </a:lnTo>
                    <a:lnTo>
                      <a:pt x="2630" y="11889"/>
                    </a:lnTo>
                    <a:lnTo>
                      <a:pt x="2572" y="11947"/>
                    </a:lnTo>
                    <a:lnTo>
                      <a:pt x="2533" y="12024"/>
                    </a:lnTo>
                    <a:lnTo>
                      <a:pt x="2494" y="12101"/>
                    </a:lnTo>
                    <a:lnTo>
                      <a:pt x="2359" y="12565"/>
                    </a:lnTo>
                    <a:lnTo>
                      <a:pt x="2243" y="13010"/>
                    </a:lnTo>
                    <a:lnTo>
                      <a:pt x="2146" y="13455"/>
                    </a:lnTo>
                    <a:lnTo>
                      <a:pt x="2050" y="13918"/>
                    </a:lnTo>
                    <a:lnTo>
                      <a:pt x="1972" y="14363"/>
                    </a:lnTo>
                    <a:lnTo>
                      <a:pt x="1895" y="14827"/>
                    </a:lnTo>
                    <a:lnTo>
                      <a:pt x="1798" y="15755"/>
                    </a:lnTo>
                    <a:lnTo>
                      <a:pt x="1721" y="16663"/>
                    </a:lnTo>
                    <a:lnTo>
                      <a:pt x="1702" y="17591"/>
                    </a:lnTo>
                    <a:lnTo>
                      <a:pt x="1682" y="18519"/>
                    </a:lnTo>
                    <a:lnTo>
                      <a:pt x="1682" y="19447"/>
                    </a:lnTo>
                    <a:lnTo>
                      <a:pt x="1682" y="19467"/>
                    </a:lnTo>
                    <a:lnTo>
                      <a:pt x="1682" y="19544"/>
                    </a:lnTo>
                    <a:lnTo>
                      <a:pt x="1605" y="19660"/>
                    </a:lnTo>
                    <a:lnTo>
                      <a:pt x="1566" y="19795"/>
                    </a:lnTo>
                    <a:lnTo>
                      <a:pt x="1450" y="20646"/>
                    </a:lnTo>
                    <a:lnTo>
                      <a:pt x="1373" y="21496"/>
                    </a:lnTo>
                    <a:lnTo>
                      <a:pt x="1296" y="22347"/>
                    </a:lnTo>
                    <a:lnTo>
                      <a:pt x="1238" y="23197"/>
                    </a:lnTo>
                    <a:lnTo>
                      <a:pt x="1141" y="24899"/>
                    </a:lnTo>
                    <a:lnTo>
                      <a:pt x="1083" y="25749"/>
                    </a:lnTo>
                    <a:lnTo>
                      <a:pt x="1006" y="26600"/>
                    </a:lnTo>
                    <a:lnTo>
                      <a:pt x="909" y="26658"/>
                    </a:lnTo>
                    <a:lnTo>
                      <a:pt x="851" y="26754"/>
                    </a:lnTo>
                    <a:lnTo>
                      <a:pt x="793" y="26870"/>
                    </a:lnTo>
                    <a:lnTo>
                      <a:pt x="774" y="27006"/>
                    </a:lnTo>
                    <a:lnTo>
                      <a:pt x="774" y="27682"/>
                    </a:lnTo>
                    <a:lnTo>
                      <a:pt x="755" y="28340"/>
                    </a:lnTo>
                    <a:lnTo>
                      <a:pt x="697" y="28668"/>
                    </a:lnTo>
                    <a:lnTo>
                      <a:pt x="677" y="28765"/>
                    </a:lnTo>
                    <a:lnTo>
                      <a:pt x="677" y="28842"/>
                    </a:lnTo>
                    <a:lnTo>
                      <a:pt x="735" y="28977"/>
                    </a:lnTo>
                    <a:lnTo>
                      <a:pt x="716" y="29229"/>
                    </a:lnTo>
                    <a:lnTo>
                      <a:pt x="407" y="31626"/>
                    </a:lnTo>
                    <a:lnTo>
                      <a:pt x="271" y="32824"/>
                    </a:lnTo>
                    <a:lnTo>
                      <a:pt x="136" y="34023"/>
                    </a:lnTo>
                    <a:lnTo>
                      <a:pt x="136" y="34139"/>
                    </a:lnTo>
                    <a:lnTo>
                      <a:pt x="155" y="34236"/>
                    </a:lnTo>
                    <a:lnTo>
                      <a:pt x="175" y="34313"/>
                    </a:lnTo>
                    <a:lnTo>
                      <a:pt x="233" y="34390"/>
                    </a:lnTo>
                    <a:lnTo>
                      <a:pt x="97" y="35434"/>
                    </a:lnTo>
                    <a:lnTo>
                      <a:pt x="78" y="35531"/>
                    </a:lnTo>
                    <a:lnTo>
                      <a:pt x="97" y="35608"/>
                    </a:lnTo>
                    <a:lnTo>
                      <a:pt x="117" y="35685"/>
                    </a:lnTo>
                    <a:lnTo>
                      <a:pt x="136" y="35763"/>
                    </a:lnTo>
                    <a:lnTo>
                      <a:pt x="233" y="35879"/>
                    </a:lnTo>
                    <a:lnTo>
                      <a:pt x="329" y="35956"/>
                    </a:lnTo>
                    <a:lnTo>
                      <a:pt x="291" y="36729"/>
                    </a:lnTo>
                    <a:lnTo>
                      <a:pt x="175" y="37676"/>
                    </a:lnTo>
                    <a:lnTo>
                      <a:pt x="97" y="38643"/>
                    </a:lnTo>
                    <a:lnTo>
                      <a:pt x="20" y="39590"/>
                    </a:lnTo>
                    <a:lnTo>
                      <a:pt x="1" y="40074"/>
                    </a:lnTo>
                    <a:lnTo>
                      <a:pt x="1" y="40557"/>
                    </a:lnTo>
                    <a:lnTo>
                      <a:pt x="1" y="40673"/>
                    </a:lnTo>
                    <a:lnTo>
                      <a:pt x="39" y="40789"/>
                    </a:lnTo>
                    <a:lnTo>
                      <a:pt x="78" y="40885"/>
                    </a:lnTo>
                    <a:lnTo>
                      <a:pt x="136" y="40982"/>
                    </a:lnTo>
                    <a:lnTo>
                      <a:pt x="194" y="41059"/>
                    </a:lnTo>
                    <a:lnTo>
                      <a:pt x="291" y="41117"/>
                    </a:lnTo>
                    <a:lnTo>
                      <a:pt x="387" y="41175"/>
                    </a:lnTo>
                    <a:lnTo>
                      <a:pt x="503" y="41195"/>
                    </a:lnTo>
                    <a:lnTo>
                      <a:pt x="851" y="41253"/>
                    </a:lnTo>
                    <a:lnTo>
                      <a:pt x="1199" y="41272"/>
                    </a:lnTo>
                    <a:lnTo>
                      <a:pt x="1895" y="41272"/>
                    </a:lnTo>
                    <a:lnTo>
                      <a:pt x="1992" y="41253"/>
                    </a:lnTo>
                    <a:lnTo>
                      <a:pt x="2088" y="41214"/>
                    </a:lnTo>
                    <a:lnTo>
                      <a:pt x="2166" y="41156"/>
                    </a:lnTo>
                    <a:lnTo>
                      <a:pt x="2243" y="41098"/>
                    </a:lnTo>
                    <a:lnTo>
                      <a:pt x="2301" y="41021"/>
                    </a:lnTo>
                    <a:lnTo>
                      <a:pt x="2340" y="40943"/>
                    </a:lnTo>
                    <a:lnTo>
                      <a:pt x="2378" y="40847"/>
                    </a:lnTo>
                    <a:lnTo>
                      <a:pt x="2398" y="40769"/>
                    </a:lnTo>
                    <a:lnTo>
                      <a:pt x="2436" y="40035"/>
                    </a:lnTo>
                    <a:lnTo>
                      <a:pt x="2533" y="39900"/>
                    </a:lnTo>
                    <a:lnTo>
                      <a:pt x="2552" y="39822"/>
                    </a:lnTo>
                    <a:lnTo>
                      <a:pt x="2572" y="39745"/>
                    </a:lnTo>
                    <a:lnTo>
                      <a:pt x="2823" y="38276"/>
                    </a:lnTo>
                    <a:lnTo>
                      <a:pt x="2939" y="37541"/>
                    </a:lnTo>
                    <a:lnTo>
                      <a:pt x="3055" y="36807"/>
                    </a:lnTo>
                    <a:lnTo>
                      <a:pt x="3132" y="36053"/>
                    </a:lnTo>
                    <a:lnTo>
                      <a:pt x="3171" y="35318"/>
                    </a:lnTo>
                    <a:lnTo>
                      <a:pt x="3190" y="34583"/>
                    </a:lnTo>
                    <a:lnTo>
                      <a:pt x="3171" y="34197"/>
                    </a:lnTo>
                    <a:lnTo>
                      <a:pt x="3152" y="33830"/>
                    </a:lnTo>
                    <a:lnTo>
                      <a:pt x="3132" y="33694"/>
                    </a:lnTo>
                    <a:lnTo>
                      <a:pt x="3074" y="33578"/>
                    </a:lnTo>
                    <a:lnTo>
                      <a:pt x="3094" y="33482"/>
                    </a:lnTo>
                    <a:lnTo>
                      <a:pt x="3074" y="33385"/>
                    </a:lnTo>
                    <a:lnTo>
                      <a:pt x="3055" y="33269"/>
                    </a:lnTo>
                    <a:lnTo>
                      <a:pt x="3036" y="33192"/>
                    </a:lnTo>
                    <a:lnTo>
                      <a:pt x="2978" y="33095"/>
                    </a:lnTo>
                    <a:lnTo>
                      <a:pt x="3094" y="32341"/>
                    </a:lnTo>
                    <a:lnTo>
                      <a:pt x="3094" y="32225"/>
                    </a:lnTo>
                    <a:lnTo>
                      <a:pt x="3074" y="32128"/>
                    </a:lnTo>
                    <a:lnTo>
                      <a:pt x="3055" y="32051"/>
                    </a:lnTo>
                    <a:lnTo>
                      <a:pt x="3016" y="31974"/>
                    </a:lnTo>
                    <a:lnTo>
                      <a:pt x="3171" y="30292"/>
                    </a:lnTo>
                    <a:lnTo>
                      <a:pt x="3345" y="28610"/>
                    </a:lnTo>
                    <a:lnTo>
                      <a:pt x="3500" y="26928"/>
                    </a:lnTo>
                    <a:lnTo>
                      <a:pt x="3635" y="25247"/>
                    </a:lnTo>
                    <a:lnTo>
                      <a:pt x="3635" y="25111"/>
                    </a:lnTo>
                    <a:lnTo>
                      <a:pt x="3616" y="24995"/>
                    </a:lnTo>
                    <a:lnTo>
                      <a:pt x="3635" y="24918"/>
                    </a:lnTo>
                    <a:lnTo>
                      <a:pt x="3654" y="24821"/>
                    </a:lnTo>
                    <a:lnTo>
                      <a:pt x="3732" y="24222"/>
                    </a:lnTo>
                    <a:lnTo>
                      <a:pt x="3790" y="23623"/>
                    </a:lnTo>
                    <a:lnTo>
                      <a:pt x="3886" y="22405"/>
                    </a:lnTo>
                    <a:lnTo>
                      <a:pt x="3944" y="21187"/>
                    </a:lnTo>
                    <a:lnTo>
                      <a:pt x="3983" y="19969"/>
                    </a:lnTo>
                    <a:lnTo>
                      <a:pt x="4041" y="17533"/>
                    </a:lnTo>
                    <a:lnTo>
                      <a:pt x="4099" y="16316"/>
                    </a:lnTo>
                    <a:lnTo>
                      <a:pt x="4176" y="15117"/>
                    </a:lnTo>
                    <a:lnTo>
                      <a:pt x="4157" y="14943"/>
                    </a:lnTo>
                    <a:lnTo>
                      <a:pt x="4118" y="14808"/>
                    </a:lnTo>
                    <a:lnTo>
                      <a:pt x="4254" y="13918"/>
                    </a:lnTo>
                    <a:lnTo>
                      <a:pt x="4389" y="13049"/>
                    </a:lnTo>
                    <a:lnTo>
                      <a:pt x="4485" y="12159"/>
                    </a:lnTo>
                    <a:lnTo>
                      <a:pt x="4582" y="11270"/>
                    </a:lnTo>
                    <a:lnTo>
                      <a:pt x="4717" y="9472"/>
                    </a:lnTo>
                    <a:lnTo>
                      <a:pt x="4833" y="7674"/>
                    </a:lnTo>
                    <a:lnTo>
                      <a:pt x="4833" y="7559"/>
                    </a:lnTo>
                    <a:lnTo>
                      <a:pt x="4814" y="7443"/>
                    </a:lnTo>
                    <a:lnTo>
                      <a:pt x="4775" y="7346"/>
                    </a:lnTo>
                    <a:lnTo>
                      <a:pt x="4717" y="7269"/>
                    </a:lnTo>
                    <a:lnTo>
                      <a:pt x="4640" y="7211"/>
                    </a:lnTo>
                    <a:lnTo>
                      <a:pt x="4563" y="7153"/>
                    </a:lnTo>
                    <a:lnTo>
                      <a:pt x="4485" y="7095"/>
                    </a:lnTo>
                    <a:lnTo>
                      <a:pt x="4389" y="7075"/>
                    </a:lnTo>
                    <a:lnTo>
                      <a:pt x="4524" y="6437"/>
                    </a:lnTo>
                    <a:lnTo>
                      <a:pt x="4640" y="5799"/>
                    </a:lnTo>
                    <a:lnTo>
                      <a:pt x="4659" y="5703"/>
                    </a:lnTo>
                    <a:lnTo>
                      <a:pt x="4659" y="5625"/>
                    </a:lnTo>
                    <a:lnTo>
                      <a:pt x="4640" y="5548"/>
                    </a:lnTo>
                    <a:lnTo>
                      <a:pt x="4621" y="5471"/>
                    </a:lnTo>
                    <a:lnTo>
                      <a:pt x="4582" y="5413"/>
                    </a:lnTo>
                    <a:lnTo>
                      <a:pt x="4524" y="5355"/>
                    </a:lnTo>
                    <a:lnTo>
                      <a:pt x="4408" y="5277"/>
                    </a:lnTo>
                    <a:lnTo>
                      <a:pt x="4485" y="5142"/>
                    </a:lnTo>
                    <a:lnTo>
                      <a:pt x="4524" y="5026"/>
                    </a:lnTo>
                    <a:lnTo>
                      <a:pt x="4524" y="4871"/>
                    </a:lnTo>
                    <a:lnTo>
                      <a:pt x="4505" y="4736"/>
                    </a:lnTo>
                    <a:lnTo>
                      <a:pt x="4601" y="4659"/>
                    </a:lnTo>
                    <a:lnTo>
                      <a:pt x="4659" y="4543"/>
                    </a:lnTo>
                    <a:lnTo>
                      <a:pt x="4698" y="4408"/>
                    </a:lnTo>
                    <a:lnTo>
                      <a:pt x="4698" y="4253"/>
                    </a:lnTo>
                    <a:lnTo>
                      <a:pt x="4640" y="3982"/>
                    </a:lnTo>
                    <a:lnTo>
                      <a:pt x="4582" y="3712"/>
                    </a:lnTo>
                    <a:lnTo>
                      <a:pt x="4505" y="3441"/>
                    </a:lnTo>
                    <a:lnTo>
                      <a:pt x="4408" y="3190"/>
                    </a:lnTo>
                    <a:lnTo>
                      <a:pt x="4292" y="2938"/>
                    </a:lnTo>
                    <a:lnTo>
                      <a:pt x="4157" y="2687"/>
                    </a:lnTo>
                    <a:lnTo>
                      <a:pt x="3886" y="2223"/>
                    </a:lnTo>
                    <a:lnTo>
                      <a:pt x="3596" y="1759"/>
                    </a:lnTo>
                    <a:lnTo>
                      <a:pt x="3287" y="1295"/>
                    </a:lnTo>
                    <a:lnTo>
                      <a:pt x="2978" y="812"/>
                    </a:lnTo>
                    <a:lnTo>
                      <a:pt x="2707" y="348"/>
                    </a:lnTo>
                    <a:lnTo>
                      <a:pt x="2649" y="251"/>
                    </a:lnTo>
                    <a:lnTo>
                      <a:pt x="2591" y="174"/>
                    </a:lnTo>
                    <a:lnTo>
                      <a:pt x="2514" y="116"/>
                    </a:lnTo>
                    <a:lnTo>
                      <a:pt x="2436" y="58"/>
                    </a:lnTo>
                    <a:lnTo>
                      <a:pt x="2359" y="39"/>
                    </a:lnTo>
                    <a:lnTo>
                      <a:pt x="2282" y="19"/>
                    </a:lnTo>
                    <a:lnTo>
                      <a:pt x="218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40"/>
              <p:cNvSpPr/>
              <p:nvPr/>
            </p:nvSpPr>
            <p:spPr>
              <a:xfrm>
                <a:off x="1348250" y="-1397675"/>
                <a:ext cx="121325" cy="90422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36169" extrusionOk="0">
                    <a:moveTo>
                      <a:pt x="1295" y="34313"/>
                    </a:moveTo>
                    <a:lnTo>
                      <a:pt x="1353" y="34390"/>
                    </a:lnTo>
                    <a:lnTo>
                      <a:pt x="1431" y="34429"/>
                    </a:lnTo>
                    <a:lnTo>
                      <a:pt x="1585" y="34526"/>
                    </a:lnTo>
                    <a:lnTo>
                      <a:pt x="1740" y="34564"/>
                    </a:lnTo>
                    <a:lnTo>
                      <a:pt x="1914" y="34545"/>
                    </a:lnTo>
                    <a:lnTo>
                      <a:pt x="1952" y="34603"/>
                    </a:lnTo>
                    <a:lnTo>
                      <a:pt x="1972" y="34815"/>
                    </a:lnTo>
                    <a:lnTo>
                      <a:pt x="1759" y="34738"/>
                    </a:lnTo>
                    <a:lnTo>
                      <a:pt x="1585" y="34622"/>
                    </a:lnTo>
                    <a:lnTo>
                      <a:pt x="1489" y="34564"/>
                    </a:lnTo>
                    <a:lnTo>
                      <a:pt x="1431" y="34487"/>
                    </a:lnTo>
                    <a:lnTo>
                      <a:pt x="1353" y="34410"/>
                    </a:lnTo>
                    <a:lnTo>
                      <a:pt x="1295" y="34313"/>
                    </a:lnTo>
                    <a:close/>
                    <a:moveTo>
                      <a:pt x="3035" y="0"/>
                    </a:moveTo>
                    <a:lnTo>
                      <a:pt x="2958" y="19"/>
                    </a:lnTo>
                    <a:lnTo>
                      <a:pt x="2880" y="58"/>
                    </a:lnTo>
                    <a:lnTo>
                      <a:pt x="2803" y="97"/>
                    </a:lnTo>
                    <a:lnTo>
                      <a:pt x="2745" y="155"/>
                    </a:lnTo>
                    <a:lnTo>
                      <a:pt x="2687" y="232"/>
                    </a:lnTo>
                    <a:lnTo>
                      <a:pt x="2571" y="387"/>
                    </a:lnTo>
                    <a:lnTo>
                      <a:pt x="2513" y="580"/>
                    </a:lnTo>
                    <a:lnTo>
                      <a:pt x="2494" y="773"/>
                    </a:lnTo>
                    <a:lnTo>
                      <a:pt x="2474" y="986"/>
                    </a:lnTo>
                    <a:lnTo>
                      <a:pt x="2494" y="1411"/>
                    </a:lnTo>
                    <a:lnTo>
                      <a:pt x="2532" y="1817"/>
                    </a:lnTo>
                    <a:lnTo>
                      <a:pt x="2397" y="2339"/>
                    </a:lnTo>
                    <a:lnTo>
                      <a:pt x="2281" y="2861"/>
                    </a:lnTo>
                    <a:lnTo>
                      <a:pt x="2184" y="3383"/>
                    </a:lnTo>
                    <a:lnTo>
                      <a:pt x="2107" y="3924"/>
                    </a:lnTo>
                    <a:lnTo>
                      <a:pt x="1972" y="4987"/>
                    </a:lnTo>
                    <a:lnTo>
                      <a:pt x="1875" y="6051"/>
                    </a:lnTo>
                    <a:lnTo>
                      <a:pt x="1895" y="6186"/>
                    </a:lnTo>
                    <a:lnTo>
                      <a:pt x="1933" y="6302"/>
                    </a:lnTo>
                    <a:lnTo>
                      <a:pt x="1914" y="6592"/>
                    </a:lnTo>
                    <a:lnTo>
                      <a:pt x="1721" y="7443"/>
                    </a:lnTo>
                    <a:lnTo>
                      <a:pt x="1547" y="8293"/>
                    </a:lnTo>
                    <a:lnTo>
                      <a:pt x="1392" y="9163"/>
                    </a:lnTo>
                    <a:lnTo>
                      <a:pt x="1276" y="10014"/>
                    </a:lnTo>
                    <a:lnTo>
                      <a:pt x="1199" y="10864"/>
                    </a:lnTo>
                    <a:lnTo>
                      <a:pt x="1160" y="11289"/>
                    </a:lnTo>
                    <a:lnTo>
                      <a:pt x="1160" y="11715"/>
                    </a:lnTo>
                    <a:lnTo>
                      <a:pt x="1160" y="12140"/>
                    </a:lnTo>
                    <a:lnTo>
                      <a:pt x="1179" y="12546"/>
                    </a:lnTo>
                    <a:lnTo>
                      <a:pt x="1199" y="12971"/>
                    </a:lnTo>
                    <a:lnTo>
                      <a:pt x="1257" y="13377"/>
                    </a:lnTo>
                    <a:lnTo>
                      <a:pt x="1295" y="13493"/>
                    </a:lnTo>
                    <a:lnTo>
                      <a:pt x="1160" y="14788"/>
                    </a:lnTo>
                    <a:lnTo>
                      <a:pt x="1005" y="16064"/>
                    </a:lnTo>
                    <a:lnTo>
                      <a:pt x="986" y="16161"/>
                    </a:lnTo>
                    <a:lnTo>
                      <a:pt x="1005" y="16258"/>
                    </a:lnTo>
                    <a:lnTo>
                      <a:pt x="889" y="16953"/>
                    </a:lnTo>
                    <a:lnTo>
                      <a:pt x="851" y="17301"/>
                    </a:lnTo>
                    <a:lnTo>
                      <a:pt x="812" y="17649"/>
                    </a:lnTo>
                    <a:lnTo>
                      <a:pt x="812" y="17746"/>
                    </a:lnTo>
                    <a:lnTo>
                      <a:pt x="831" y="17823"/>
                    </a:lnTo>
                    <a:lnTo>
                      <a:pt x="851" y="17901"/>
                    </a:lnTo>
                    <a:lnTo>
                      <a:pt x="889" y="17978"/>
                    </a:lnTo>
                    <a:lnTo>
                      <a:pt x="754" y="18036"/>
                    </a:lnTo>
                    <a:lnTo>
                      <a:pt x="638" y="18152"/>
                    </a:lnTo>
                    <a:lnTo>
                      <a:pt x="599" y="18210"/>
                    </a:lnTo>
                    <a:lnTo>
                      <a:pt x="561" y="18268"/>
                    </a:lnTo>
                    <a:lnTo>
                      <a:pt x="522" y="18365"/>
                    </a:lnTo>
                    <a:lnTo>
                      <a:pt x="522" y="18442"/>
                    </a:lnTo>
                    <a:lnTo>
                      <a:pt x="483" y="18790"/>
                    </a:lnTo>
                    <a:lnTo>
                      <a:pt x="464" y="19138"/>
                    </a:lnTo>
                    <a:lnTo>
                      <a:pt x="464" y="19853"/>
                    </a:lnTo>
                    <a:lnTo>
                      <a:pt x="483" y="20549"/>
                    </a:lnTo>
                    <a:lnTo>
                      <a:pt x="503" y="21264"/>
                    </a:lnTo>
                    <a:lnTo>
                      <a:pt x="425" y="21632"/>
                    </a:lnTo>
                    <a:lnTo>
                      <a:pt x="367" y="22018"/>
                    </a:lnTo>
                    <a:lnTo>
                      <a:pt x="329" y="22386"/>
                    </a:lnTo>
                    <a:lnTo>
                      <a:pt x="309" y="22772"/>
                    </a:lnTo>
                    <a:lnTo>
                      <a:pt x="309" y="23159"/>
                    </a:lnTo>
                    <a:lnTo>
                      <a:pt x="329" y="23545"/>
                    </a:lnTo>
                    <a:lnTo>
                      <a:pt x="367" y="23913"/>
                    </a:lnTo>
                    <a:lnTo>
                      <a:pt x="425" y="24299"/>
                    </a:lnTo>
                    <a:lnTo>
                      <a:pt x="425" y="24415"/>
                    </a:lnTo>
                    <a:lnTo>
                      <a:pt x="406" y="24570"/>
                    </a:lnTo>
                    <a:lnTo>
                      <a:pt x="406" y="24744"/>
                    </a:lnTo>
                    <a:lnTo>
                      <a:pt x="329" y="25788"/>
                    </a:lnTo>
                    <a:lnTo>
                      <a:pt x="271" y="26851"/>
                    </a:lnTo>
                    <a:lnTo>
                      <a:pt x="232" y="27895"/>
                    </a:lnTo>
                    <a:lnTo>
                      <a:pt x="213" y="28958"/>
                    </a:lnTo>
                    <a:lnTo>
                      <a:pt x="116" y="29055"/>
                    </a:lnTo>
                    <a:lnTo>
                      <a:pt x="39" y="29171"/>
                    </a:lnTo>
                    <a:lnTo>
                      <a:pt x="19" y="29306"/>
                    </a:lnTo>
                    <a:lnTo>
                      <a:pt x="19" y="29461"/>
                    </a:lnTo>
                    <a:lnTo>
                      <a:pt x="77" y="29963"/>
                    </a:lnTo>
                    <a:lnTo>
                      <a:pt x="116" y="30466"/>
                    </a:lnTo>
                    <a:lnTo>
                      <a:pt x="155" y="30949"/>
                    </a:lnTo>
                    <a:lnTo>
                      <a:pt x="174" y="31452"/>
                    </a:lnTo>
                    <a:lnTo>
                      <a:pt x="135" y="31780"/>
                    </a:lnTo>
                    <a:lnTo>
                      <a:pt x="135" y="31858"/>
                    </a:lnTo>
                    <a:lnTo>
                      <a:pt x="97" y="32283"/>
                    </a:lnTo>
                    <a:lnTo>
                      <a:pt x="77" y="32728"/>
                    </a:lnTo>
                    <a:lnTo>
                      <a:pt x="39" y="33037"/>
                    </a:lnTo>
                    <a:lnTo>
                      <a:pt x="0" y="33346"/>
                    </a:lnTo>
                    <a:lnTo>
                      <a:pt x="0" y="33675"/>
                    </a:lnTo>
                    <a:lnTo>
                      <a:pt x="0" y="33984"/>
                    </a:lnTo>
                    <a:lnTo>
                      <a:pt x="58" y="34274"/>
                    </a:lnTo>
                    <a:lnTo>
                      <a:pt x="116" y="34545"/>
                    </a:lnTo>
                    <a:lnTo>
                      <a:pt x="193" y="34777"/>
                    </a:lnTo>
                    <a:lnTo>
                      <a:pt x="290" y="34989"/>
                    </a:lnTo>
                    <a:lnTo>
                      <a:pt x="406" y="35163"/>
                    </a:lnTo>
                    <a:lnTo>
                      <a:pt x="541" y="35318"/>
                    </a:lnTo>
                    <a:lnTo>
                      <a:pt x="677" y="35453"/>
                    </a:lnTo>
                    <a:lnTo>
                      <a:pt x="851" y="35569"/>
                    </a:lnTo>
                    <a:lnTo>
                      <a:pt x="1025" y="35685"/>
                    </a:lnTo>
                    <a:lnTo>
                      <a:pt x="1218" y="35763"/>
                    </a:lnTo>
                    <a:lnTo>
                      <a:pt x="1431" y="35840"/>
                    </a:lnTo>
                    <a:lnTo>
                      <a:pt x="1643" y="35917"/>
                    </a:lnTo>
                    <a:lnTo>
                      <a:pt x="2126" y="36033"/>
                    </a:lnTo>
                    <a:lnTo>
                      <a:pt x="2648" y="36169"/>
                    </a:lnTo>
                    <a:lnTo>
                      <a:pt x="2764" y="36169"/>
                    </a:lnTo>
                    <a:lnTo>
                      <a:pt x="2900" y="36149"/>
                    </a:lnTo>
                    <a:lnTo>
                      <a:pt x="3016" y="36091"/>
                    </a:lnTo>
                    <a:lnTo>
                      <a:pt x="3132" y="35995"/>
                    </a:lnTo>
                    <a:lnTo>
                      <a:pt x="3209" y="35879"/>
                    </a:lnTo>
                    <a:lnTo>
                      <a:pt x="3267" y="35763"/>
                    </a:lnTo>
                    <a:lnTo>
                      <a:pt x="3286" y="35647"/>
                    </a:lnTo>
                    <a:lnTo>
                      <a:pt x="3286" y="35511"/>
                    </a:lnTo>
                    <a:lnTo>
                      <a:pt x="3209" y="35221"/>
                    </a:lnTo>
                    <a:lnTo>
                      <a:pt x="3151" y="34912"/>
                    </a:lnTo>
                    <a:lnTo>
                      <a:pt x="3112" y="34622"/>
                    </a:lnTo>
                    <a:lnTo>
                      <a:pt x="3093" y="34313"/>
                    </a:lnTo>
                    <a:lnTo>
                      <a:pt x="3054" y="33714"/>
                    </a:lnTo>
                    <a:lnTo>
                      <a:pt x="3074" y="33114"/>
                    </a:lnTo>
                    <a:lnTo>
                      <a:pt x="3112" y="31896"/>
                    </a:lnTo>
                    <a:lnTo>
                      <a:pt x="3112" y="31297"/>
                    </a:lnTo>
                    <a:lnTo>
                      <a:pt x="3093" y="30679"/>
                    </a:lnTo>
                    <a:lnTo>
                      <a:pt x="3112" y="30601"/>
                    </a:lnTo>
                    <a:lnTo>
                      <a:pt x="3112" y="30485"/>
                    </a:lnTo>
                    <a:lnTo>
                      <a:pt x="3132" y="29983"/>
                    </a:lnTo>
                    <a:lnTo>
                      <a:pt x="3151" y="29499"/>
                    </a:lnTo>
                    <a:lnTo>
                      <a:pt x="3248" y="28494"/>
                    </a:lnTo>
                    <a:lnTo>
                      <a:pt x="3460" y="26503"/>
                    </a:lnTo>
                    <a:lnTo>
                      <a:pt x="3557" y="25517"/>
                    </a:lnTo>
                    <a:lnTo>
                      <a:pt x="3576" y="25034"/>
                    </a:lnTo>
                    <a:lnTo>
                      <a:pt x="3596" y="24531"/>
                    </a:lnTo>
                    <a:lnTo>
                      <a:pt x="3596" y="24029"/>
                    </a:lnTo>
                    <a:lnTo>
                      <a:pt x="3576" y="23526"/>
                    </a:lnTo>
                    <a:lnTo>
                      <a:pt x="3538" y="23043"/>
                    </a:lnTo>
                    <a:lnTo>
                      <a:pt x="3480" y="22540"/>
                    </a:lnTo>
                    <a:lnTo>
                      <a:pt x="3460" y="22463"/>
                    </a:lnTo>
                    <a:lnTo>
                      <a:pt x="3441" y="22386"/>
                    </a:lnTo>
                    <a:lnTo>
                      <a:pt x="3518" y="21651"/>
                    </a:lnTo>
                    <a:lnTo>
                      <a:pt x="3538" y="21284"/>
                    </a:lnTo>
                    <a:lnTo>
                      <a:pt x="3557" y="20916"/>
                    </a:lnTo>
                    <a:lnTo>
                      <a:pt x="3557" y="20858"/>
                    </a:lnTo>
                    <a:lnTo>
                      <a:pt x="3557" y="20704"/>
                    </a:lnTo>
                    <a:lnTo>
                      <a:pt x="3538" y="20568"/>
                    </a:lnTo>
                    <a:lnTo>
                      <a:pt x="3615" y="20472"/>
                    </a:lnTo>
                    <a:lnTo>
                      <a:pt x="3673" y="20375"/>
                    </a:lnTo>
                    <a:lnTo>
                      <a:pt x="3712" y="20259"/>
                    </a:lnTo>
                    <a:lnTo>
                      <a:pt x="3712" y="20104"/>
                    </a:lnTo>
                    <a:lnTo>
                      <a:pt x="3692" y="18945"/>
                    </a:lnTo>
                    <a:lnTo>
                      <a:pt x="3673" y="17785"/>
                    </a:lnTo>
                    <a:lnTo>
                      <a:pt x="3654" y="16625"/>
                    </a:lnTo>
                    <a:lnTo>
                      <a:pt x="3673" y="15465"/>
                    </a:lnTo>
                    <a:lnTo>
                      <a:pt x="3692" y="14324"/>
                    </a:lnTo>
                    <a:lnTo>
                      <a:pt x="3731" y="13165"/>
                    </a:lnTo>
                    <a:lnTo>
                      <a:pt x="3789" y="12005"/>
                    </a:lnTo>
                    <a:lnTo>
                      <a:pt x="3847" y="10845"/>
                    </a:lnTo>
                    <a:lnTo>
                      <a:pt x="3847" y="10748"/>
                    </a:lnTo>
                    <a:lnTo>
                      <a:pt x="3847" y="10671"/>
                    </a:lnTo>
                    <a:lnTo>
                      <a:pt x="3789" y="10536"/>
                    </a:lnTo>
                    <a:lnTo>
                      <a:pt x="3924" y="10478"/>
                    </a:lnTo>
                    <a:lnTo>
                      <a:pt x="4002" y="10439"/>
                    </a:lnTo>
                    <a:lnTo>
                      <a:pt x="4040" y="10381"/>
                    </a:lnTo>
                    <a:lnTo>
                      <a:pt x="4098" y="10323"/>
                    </a:lnTo>
                    <a:lnTo>
                      <a:pt x="4118" y="10246"/>
                    </a:lnTo>
                    <a:lnTo>
                      <a:pt x="4137" y="10149"/>
                    </a:lnTo>
                    <a:lnTo>
                      <a:pt x="4156" y="10052"/>
                    </a:lnTo>
                    <a:lnTo>
                      <a:pt x="4176" y="8834"/>
                    </a:lnTo>
                    <a:lnTo>
                      <a:pt x="4195" y="7597"/>
                    </a:lnTo>
                    <a:lnTo>
                      <a:pt x="4234" y="6979"/>
                    </a:lnTo>
                    <a:lnTo>
                      <a:pt x="4272" y="6379"/>
                    </a:lnTo>
                    <a:lnTo>
                      <a:pt x="4330" y="5761"/>
                    </a:lnTo>
                    <a:lnTo>
                      <a:pt x="4408" y="5142"/>
                    </a:lnTo>
                    <a:lnTo>
                      <a:pt x="4446" y="4910"/>
                    </a:lnTo>
                    <a:lnTo>
                      <a:pt x="4524" y="4678"/>
                    </a:lnTo>
                    <a:lnTo>
                      <a:pt x="4678" y="4176"/>
                    </a:lnTo>
                    <a:lnTo>
                      <a:pt x="4756" y="3924"/>
                    </a:lnTo>
                    <a:lnTo>
                      <a:pt x="4813" y="3673"/>
                    </a:lnTo>
                    <a:lnTo>
                      <a:pt x="4852" y="3441"/>
                    </a:lnTo>
                    <a:lnTo>
                      <a:pt x="4852" y="3325"/>
                    </a:lnTo>
                    <a:lnTo>
                      <a:pt x="4852" y="3209"/>
                    </a:lnTo>
                    <a:lnTo>
                      <a:pt x="4813" y="3112"/>
                    </a:lnTo>
                    <a:lnTo>
                      <a:pt x="4775" y="3035"/>
                    </a:lnTo>
                    <a:lnTo>
                      <a:pt x="4678" y="2861"/>
                    </a:lnTo>
                    <a:lnTo>
                      <a:pt x="4427" y="2590"/>
                    </a:lnTo>
                    <a:lnTo>
                      <a:pt x="4330" y="2455"/>
                    </a:lnTo>
                    <a:lnTo>
                      <a:pt x="4234" y="2320"/>
                    </a:lnTo>
                    <a:lnTo>
                      <a:pt x="4156" y="2165"/>
                    </a:lnTo>
                    <a:lnTo>
                      <a:pt x="4079" y="2010"/>
                    </a:lnTo>
                    <a:lnTo>
                      <a:pt x="3963" y="1682"/>
                    </a:lnTo>
                    <a:lnTo>
                      <a:pt x="3866" y="1353"/>
                    </a:lnTo>
                    <a:lnTo>
                      <a:pt x="3905" y="1237"/>
                    </a:lnTo>
                    <a:lnTo>
                      <a:pt x="3944" y="1141"/>
                    </a:lnTo>
                    <a:lnTo>
                      <a:pt x="3944" y="1044"/>
                    </a:lnTo>
                    <a:lnTo>
                      <a:pt x="3944" y="967"/>
                    </a:lnTo>
                    <a:lnTo>
                      <a:pt x="3924" y="870"/>
                    </a:lnTo>
                    <a:lnTo>
                      <a:pt x="3886" y="793"/>
                    </a:lnTo>
                    <a:lnTo>
                      <a:pt x="3847" y="735"/>
                    </a:lnTo>
                    <a:lnTo>
                      <a:pt x="3731" y="599"/>
                    </a:lnTo>
                    <a:lnTo>
                      <a:pt x="3712" y="483"/>
                    </a:lnTo>
                    <a:lnTo>
                      <a:pt x="3692" y="406"/>
                    </a:lnTo>
                    <a:lnTo>
                      <a:pt x="3654" y="309"/>
                    </a:lnTo>
                    <a:lnTo>
                      <a:pt x="3615" y="251"/>
                    </a:lnTo>
                    <a:lnTo>
                      <a:pt x="3557" y="174"/>
                    </a:lnTo>
                    <a:lnTo>
                      <a:pt x="3422" y="77"/>
                    </a:lnTo>
                    <a:lnTo>
                      <a:pt x="3286" y="19"/>
                    </a:lnTo>
                    <a:lnTo>
                      <a:pt x="311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40"/>
              <p:cNvSpPr/>
              <p:nvPr/>
            </p:nvSpPr>
            <p:spPr>
              <a:xfrm>
                <a:off x="1555075" y="-1564900"/>
                <a:ext cx="137775" cy="1085950"/>
              </a:xfrm>
              <a:custGeom>
                <a:avLst/>
                <a:gdLst/>
                <a:ahLst/>
                <a:cxnLst/>
                <a:rect l="l" t="t" r="r" b="b"/>
                <a:pathLst>
                  <a:path w="5511" h="43438" extrusionOk="0">
                    <a:moveTo>
                      <a:pt x="3558" y="0"/>
                    </a:moveTo>
                    <a:lnTo>
                      <a:pt x="3461" y="20"/>
                    </a:lnTo>
                    <a:lnTo>
                      <a:pt x="3384" y="58"/>
                    </a:lnTo>
                    <a:lnTo>
                      <a:pt x="3306" y="97"/>
                    </a:lnTo>
                    <a:lnTo>
                      <a:pt x="3248" y="155"/>
                    </a:lnTo>
                    <a:lnTo>
                      <a:pt x="3190" y="213"/>
                    </a:lnTo>
                    <a:lnTo>
                      <a:pt x="3132" y="290"/>
                    </a:lnTo>
                    <a:lnTo>
                      <a:pt x="3094" y="387"/>
                    </a:lnTo>
                    <a:lnTo>
                      <a:pt x="3074" y="503"/>
                    </a:lnTo>
                    <a:lnTo>
                      <a:pt x="2978" y="1160"/>
                    </a:lnTo>
                    <a:lnTo>
                      <a:pt x="2920" y="1818"/>
                    </a:lnTo>
                    <a:lnTo>
                      <a:pt x="2881" y="2494"/>
                    </a:lnTo>
                    <a:lnTo>
                      <a:pt x="2881" y="3171"/>
                    </a:lnTo>
                    <a:lnTo>
                      <a:pt x="2862" y="3847"/>
                    </a:lnTo>
                    <a:lnTo>
                      <a:pt x="2862" y="4215"/>
                    </a:lnTo>
                    <a:lnTo>
                      <a:pt x="2881" y="4582"/>
                    </a:lnTo>
                    <a:lnTo>
                      <a:pt x="2823" y="4969"/>
                    </a:lnTo>
                    <a:lnTo>
                      <a:pt x="2707" y="5452"/>
                    </a:lnTo>
                    <a:lnTo>
                      <a:pt x="2610" y="5916"/>
                    </a:lnTo>
                    <a:lnTo>
                      <a:pt x="2552" y="6399"/>
                    </a:lnTo>
                    <a:lnTo>
                      <a:pt x="2514" y="6882"/>
                    </a:lnTo>
                    <a:lnTo>
                      <a:pt x="2378" y="7540"/>
                    </a:lnTo>
                    <a:lnTo>
                      <a:pt x="2263" y="8216"/>
                    </a:lnTo>
                    <a:lnTo>
                      <a:pt x="2166" y="8873"/>
                    </a:lnTo>
                    <a:lnTo>
                      <a:pt x="2069" y="9531"/>
                    </a:lnTo>
                    <a:lnTo>
                      <a:pt x="2011" y="10207"/>
                    </a:lnTo>
                    <a:lnTo>
                      <a:pt x="1973" y="10865"/>
                    </a:lnTo>
                    <a:lnTo>
                      <a:pt x="1934" y="11541"/>
                    </a:lnTo>
                    <a:lnTo>
                      <a:pt x="1953" y="12218"/>
                    </a:lnTo>
                    <a:lnTo>
                      <a:pt x="1934" y="12353"/>
                    </a:lnTo>
                    <a:lnTo>
                      <a:pt x="1953" y="12682"/>
                    </a:lnTo>
                    <a:lnTo>
                      <a:pt x="1953" y="13030"/>
                    </a:lnTo>
                    <a:lnTo>
                      <a:pt x="1876" y="13552"/>
                    </a:lnTo>
                    <a:lnTo>
                      <a:pt x="1799" y="14093"/>
                    </a:lnTo>
                    <a:lnTo>
                      <a:pt x="1702" y="15156"/>
                    </a:lnTo>
                    <a:lnTo>
                      <a:pt x="1625" y="16219"/>
                    </a:lnTo>
                    <a:lnTo>
                      <a:pt x="1567" y="17283"/>
                    </a:lnTo>
                    <a:lnTo>
                      <a:pt x="1451" y="18152"/>
                    </a:lnTo>
                    <a:lnTo>
                      <a:pt x="1335" y="19003"/>
                    </a:lnTo>
                    <a:lnTo>
                      <a:pt x="1238" y="19854"/>
                    </a:lnTo>
                    <a:lnTo>
                      <a:pt x="1180" y="20723"/>
                    </a:lnTo>
                    <a:lnTo>
                      <a:pt x="1180" y="20820"/>
                    </a:lnTo>
                    <a:lnTo>
                      <a:pt x="1199" y="20897"/>
                    </a:lnTo>
                    <a:lnTo>
                      <a:pt x="1219" y="20975"/>
                    </a:lnTo>
                    <a:lnTo>
                      <a:pt x="1257" y="21052"/>
                    </a:lnTo>
                    <a:lnTo>
                      <a:pt x="1335" y="21168"/>
                    </a:lnTo>
                    <a:lnTo>
                      <a:pt x="1451" y="21245"/>
                    </a:lnTo>
                    <a:lnTo>
                      <a:pt x="1354" y="21806"/>
                    </a:lnTo>
                    <a:lnTo>
                      <a:pt x="1277" y="22347"/>
                    </a:lnTo>
                    <a:lnTo>
                      <a:pt x="1219" y="22405"/>
                    </a:lnTo>
                    <a:lnTo>
                      <a:pt x="1180" y="22502"/>
                    </a:lnTo>
                    <a:lnTo>
                      <a:pt x="1141" y="22599"/>
                    </a:lnTo>
                    <a:lnTo>
                      <a:pt x="1122" y="22715"/>
                    </a:lnTo>
                    <a:lnTo>
                      <a:pt x="1083" y="23874"/>
                    </a:lnTo>
                    <a:lnTo>
                      <a:pt x="1006" y="24996"/>
                    </a:lnTo>
                    <a:lnTo>
                      <a:pt x="967" y="26117"/>
                    </a:lnTo>
                    <a:lnTo>
                      <a:pt x="871" y="27683"/>
                    </a:lnTo>
                    <a:lnTo>
                      <a:pt x="851" y="28456"/>
                    </a:lnTo>
                    <a:lnTo>
                      <a:pt x="851" y="29229"/>
                    </a:lnTo>
                    <a:lnTo>
                      <a:pt x="774" y="29693"/>
                    </a:lnTo>
                    <a:lnTo>
                      <a:pt x="697" y="30157"/>
                    </a:lnTo>
                    <a:lnTo>
                      <a:pt x="658" y="30621"/>
                    </a:lnTo>
                    <a:lnTo>
                      <a:pt x="619" y="31104"/>
                    </a:lnTo>
                    <a:lnTo>
                      <a:pt x="561" y="32032"/>
                    </a:lnTo>
                    <a:lnTo>
                      <a:pt x="542" y="32979"/>
                    </a:lnTo>
                    <a:lnTo>
                      <a:pt x="503" y="34855"/>
                    </a:lnTo>
                    <a:lnTo>
                      <a:pt x="484" y="35802"/>
                    </a:lnTo>
                    <a:lnTo>
                      <a:pt x="426" y="36749"/>
                    </a:lnTo>
                    <a:lnTo>
                      <a:pt x="426" y="36846"/>
                    </a:lnTo>
                    <a:lnTo>
                      <a:pt x="426" y="36942"/>
                    </a:lnTo>
                    <a:lnTo>
                      <a:pt x="445" y="37020"/>
                    </a:lnTo>
                    <a:lnTo>
                      <a:pt x="484" y="37097"/>
                    </a:lnTo>
                    <a:lnTo>
                      <a:pt x="368" y="38450"/>
                    </a:lnTo>
                    <a:lnTo>
                      <a:pt x="233" y="39784"/>
                    </a:lnTo>
                    <a:lnTo>
                      <a:pt x="97" y="41137"/>
                    </a:lnTo>
                    <a:lnTo>
                      <a:pt x="1" y="42490"/>
                    </a:lnTo>
                    <a:lnTo>
                      <a:pt x="1" y="42606"/>
                    </a:lnTo>
                    <a:lnTo>
                      <a:pt x="39" y="42722"/>
                    </a:lnTo>
                    <a:lnTo>
                      <a:pt x="78" y="42819"/>
                    </a:lnTo>
                    <a:lnTo>
                      <a:pt x="136" y="42916"/>
                    </a:lnTo>
                    <a:lnTo>
                      <a:pt x="213" y="42993"/>
                    </a:lnTo>
                    <a:lnTo>
                      <a:pt x="291" y="43051"/>
                    </a:lnTo>
                    <a:lnTo>
                      <a:pt x="387" y="43090"/>
                    </a:lnTo>
                    <a:lnTo>
                      <a:pt x="503" y="43128"/>
                    </a:lnTo>
                    <a:lnTo>
                      <a:pt x="987" y="43225"/>
                    </a:lnTo>
                    <a:lnTo>
                      <a:pt x="1470" y="43302"/>
                    </a:lnTo>
                    <a:lnTo>
                      <a:pt x="2456" y="43438"/>
                    </a:lnTo>
                    <a:lnTo>
                      <a:pt x="2572" y="43438"/>
                    </a:lnTo>
                    <a:lnTo>
                      <a:pt x="2668" y="43418"/>
                    </a:lnTo>
                    <a:lnTo>
                      <a:pt x="2784" y="43360"/>
                    </a:lnTo>
                    <a:lnTo>
                      <a:pt x="2881" y="43302"/>
                    </a:lnTo>
                    <a:lnTo>
                      <a:pt x="2958" y="43225"/>
                    </a:lnTo>
                    <a:lnTo>
                      <a:pt x="3016" y="43148"/>
                    </a:lnTo>
                    <a:lnTo>
                      <a:pt x="3074" y="43032"/>
                    </a:lnTo>
                    <a:lnTo>
                      <a:pt x="3094" y="42916"/>
                    </a:lnTo>
                    <a:lnTo>
                      <a:pt x="3210" y="41176"/>
                    </a:lnTo>
                    <a:lnTo>
                      <a:pt x="3326" y="39436"/>
                    </a:lnTo>
                    <a:lnTo>
                      <a:pt x="3384" y="37696"/>
                    </a:lnTo>
                    <a:lnTo>
                      <a:pt x="3403" y="35956"/>
                    </a:lnTo>
                    <a:lnTo>
                      <a:pt x="3384" y="35782"/>
                    </a:lnTo>
                    <a:lnTo>
                      <a:pt x="3326" y="35647"/>
                    </a:lnTo>
                    <a:lnTo>
                      <a:pt x="3248" y="35531"/>
                    </a:lnTo>
                    <a:lnTo>
                      <a:pt x="3132" y="35434"/>
                    </a:lnTo>
                    <a:lnTo>
                      <a:pt x="3248" y="34835"/>
                    </a:lnTo>
                    <a:lnTo>
                      <a:pt x="3364" y="34197"/>
                    </a:lnTo>
                    <a:lnTo>
                      <a:pt x="3442" y="33559"/>
                    </a:lnTo>
                    <a:lnTo>
                      <a:pt x="3480" y="32921"/>
                    </a:lnTo>
                    <a:lnTo>
                      <a:pt x="3480" y="32612"/>
                    </a:lnTo>
                    <a:lnTo>
                      <a:pt x="3480" y="32303"/>
                    </a:lnTo>
                    <a:lnTo>
                      <a:pt x="3442" y="31994"/>
                    </a:lnTo>
                    <a:lnTo>
                      <a:pt x="3403" y="31704"/>
                    </a:lnTo>
                    <a:lnTo>
                      <a:pt x="3345" y="31414"/>
                    </a:lnTo>
                    <a:lnTo>
                      <a:pt x="3268" y="31124"/>
                    </a:lnTo>
                    <a:lnTo>
                      <a:pt x="3171" y="30853"/>
                    </a:lnTo>
                    <a:lnTo>
                      <a:pt x="3055" y="30602"/>
                    </a:lnTo>
                    <a:lnTo>
                      <a:pt x="3094" y="30505"/>
                    </a:lnTo>
                    <a:lnTo>
                      <a:pt x="3113" y="30389"/>
                    </a:lnTo>
                    <a:lnTo>
                      <a:pt x="3306" y="28205"/>
                    </a:lnTo>
                    <a:lnTo>
                      <a:pt x="3384" y="27103"/>
                    </a:lnTo>
                    <a:lnTo>
                      <a:pt x="3442" y="26020"/>
                    </a:lnTo>
                    <a:lnTo>
                      <a:pt x="3480" y="24918"/>
                    </a:lnTo>
                    <a:lnTo>
                      <a:pt x="3500" y="23836"/>
                    </a:lnTo>
                    <a:lnTo>
                      <a:pt x="3480" y="22734"/>
                    </a:lnTo>
                    <a:lnTo>
                      <a:pt x="3442" y="21632"/>
                    </a:lnTo>
                    <a:lnTo>
                      <a:pt x="3500" y="21574"/>
                    </a:lnTo>
                    <a:lnTo>
                      <a:pt x="3558" y="21477"/>
                    </a:lnTo>
                    <a:lnTo>
                      <a:pt x="3596" y="21381"/>
                    </a:lnTo>
                    <a:lnTo>
                      <a:pt x="3616" y="21245"/>
                    </a:lnTo>
                    <a:lnTo>
                      <a:pt x="3616" y="20530"/>
                    </a:lnTo>
                    <a:lnTo>
                      <a:pt x="3635" y="19796"/>
                    </a:lnTo>
                    <a:lnTo>
                      <a:pt x="3712" y="18365"/>
                    </a:lnTo>
                    <a:lnTo>
                      <a:pt x="3809" y="16935"/>
                    </a:lnTo>
                    <a:lnTo>
                      <a:pt x="3964" y="15504"/>
                    </a:lnTo>
                    <a:lnTo>
                      <a:pt x="4118" y="14074"/>
                    </a:lnTo>
                    <a:lnTo>
                      <a:pt x="4312" y="12643"/>
                    </a:lnTo>
                    <a:lnTo>
                      <a:pt x="4698" y="9801"/>
                    </a:lnTo>
                    <a:lnTo>
                      <a:pt x="4698" y="9627"/>
                    </a:lnTo>
                    <a:lnTo>
                      <a:pt x="4660" y="9492"/>
                    </a:lnTo>
                    <a:lnTo>
                      <a:pt x="4602" y="9376"/>
                    </a:lnTo>
                    <a:lnTo>
                      <a:pt x="4505" y="9299"/>
                    </a:lnTo>
                    <a:lnTo>
                      <a:pt x="4602" y="8352"/>
                    </a:lnTo>
                    <a:lnTo>
                      <a:pt x="4698" y="7404"/>
                    </a:lnTo>
                    <a:lnTo>
                      <a:pt x="4718" y="7327"/>
                    </a:lnTo>
                    <a:lnTo>
                      <a:pt x="4737" y="7230"/>
                    </a:lnTo>
                    <a:lnTo>
                      <a:pt x="4795" y="6554"/>
                    </a:lnTo>
                    <a:lnTo>
                      <a:pt x="4834" y="6341"/>
                    </a:lnTo>
                    <a:lnTo>
                      <a:pt x="4950" y="5800"/>
                    </a:lnTo>
                    <a:lnTo>
                      <a:pt x="4969" y="5703"/>
                    </a:lnTo>
                    <a:lnTo>
                      <a:pt x="4950" y="5606"/>
                    </a:lnTo>
                    <a:lnTo>
                      <a:pt x="5027" y="5278"/>
                    </a:lnTo>
                    <a:lnTo>
                      <a:pt x="5162" y="4969"/>
                    </a:lnTo>
                    <a:lnTo>
                      <a:pt x="5317" y="4659"/>
                    </a:lnTo>
                    <a:lnTo>
                      <a:pt x="5355" y="4505"/>
                    </a:lnTo>
                    <a:lnTo>
                      <a:pt x="5375" y="4369"/>
                    </a:lnTo>
                    <a:lnTo>
                      <a:pt x="5336" y="4253"/>
                    </a:lnTo>
                    <a:lnTo>
                      <a:pt x="5278" y="4137"/>
                    </a:lnTo>
                    <a:lnTo>
                      <a:pt x="5278" y="4099"/>
                    </a:lnTo>
                    <a:lnTo>
                      <a:pt x="5355" y="4041"/>
                    </a:lnTo>
                    <a:lnTo>
                      <a:pt x="5413" y="3983"/>
                    </a:lnTo>
                    <a:lnTo>
                      <a:pt x="5452" y="3905"/>
                    </a:lnTo>
                    <a:lnTo>
                      <a:pt x="5491" y="3828"/>
                    </a:lnTo>
                    <a:lnTo>
                      <a:pt x="5510" y="3751"/>
                    </a:lnTo>
                    <a:lnTo>
                      <a:pt x="5510" y="3654"/>
                    </a:lnTo>
                    <a:lnTo>
                      <a:pt x="5491" y="3557"/>
                    </a:lnTo>
                    <a:lnTo>
                      <a:pt x="5433" y="3461"/>
                    </a:lnTo>
                    <a:lnTo>
                      <a:pt x="5259" y="3074"/>
                    </a:lnTo>
                    <a:lnTo>
                      <a:pt x="5104" y="2687"/>
                    </a:lnTo>
                    <a:lnTo>
                      <a:pt x="4814" y="1895"/>
                    </a:lnTo>
                    <a:lnTo>
                      <a:pt x="4524" y="1102"/>
                    </a:lnTo>
                    <a:lnTo>
                      <a:pt x="4350" y="716"/>
                    </a:lnTo>
                    <a:lnTo>
                      <a:pt x="4176" y="329"/>
                    </a:lnTo>
                    <a:lnTo>
                      <a:pt x="4118" y="252"/>
                    </a:lnTo>
                    <a:lnTo>
                      <a:pt x="4041" y="174"/>
                    </a:lnTo>
                    <a:lnTo>
                      <a:pt x="3983" y="116"/>
                    </a:lnTo>
                    <a:lnTo>
                      <a:pt x="3906" y="58"/>
                    </a:lnTo>
                    <a:lnTo>
                      <a:pt x="3809" y="20"/>
                    </a:lnTo>
                    <a:lnTo>
                      <a:pt x="3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0"/>
              <p:cNvSpPr/>
              <p:nvPr/>
            </p:nvSpPr>
            <p:spPr>
              <a:xfrm>
                <a:off x="1770625" y="-1369650"/>
                <a:ext cx="124700" cy="906175"/>
              </a:xfrm>
              <a:custGeom>
                <a:avLst/>
                <a:gdLst/>
                <a:ahLst/>
                <a:cxnLst/>
                <a:rect l="l" t="t" r="r" b="b"/>
                <a:pathLst>
                  <a:path w="4988" h="36247" extrusionOk="0">
                    <a:moveTo>
                      <a:pt x="3016" y="0"/>
                    </a:moveTo>
                    <a:lnTo>
                      <a:pt x="2919" y="20"/>
                    </a:lnTo>
                    <a:lnTo>
                      <a:pt x="2823" y="39"/>
                    </a:lnTo>
                    <a:lnTo>
                      <a:pt x="2745" y="97"/>
                    </a:lnTo>
                    <a:lnTo>
                      <a:pt x="2649" y="155"/>
                    </a:lnTo>
                    <a:lnTo>
                      <a:pt x="2571" y="232"/>
                    </a:lnTo>
                    <a:lnTo>
                      <a:pt x="2513" y="310"/>
                    </a:lnTo>
                    <a:lnTo>
                      <a:pt x="2475" y="406"/>
                    </a:lnTo>
                    <a:lnTo>
                      <a:pt x="2436" y="503"/>
                    </a:lnTo>
                    <a:lnTo>
                      <a:pt x="2417" y="599"/>
                    </a:lnTo>
                    <a:lnTo>
                      <a:pt x="2417" y="715"/>
                    </a:lnTo>
                    <a:lnTo>
                      <a:pt x="2455" y="831"/>
                    </a:lnTo>
                    <a:lnTo>
                      <a:pt x="2571" y="1121"/>
                    </a:lnTo>
                    <a:lnTo>
                      <a:pt x="2687" y="1411"/>
                    </a:lnTo>
                    <a:lnTo>
                      <a:pt x="2629" y="1469"/>
                    </a:lnTo>
                    <a:lnTo>
                      <a:pt x="2571" y="1566"/>
                    </a:lnTo>
                    <a:lnTo>
                      <a:pt x="2533" y="1643"/>
                    </a:lnTo>
                    <a:lnTo>
                      <a:pt x="2494" y="1759"/>
                    </a:lnTo>
                    <a:lnTo>
                      <a:pt x="2359" y="2649"/>
                    </a:lnTo>
                    <a:lnTo>
                      <a:pt x="2224" y="3519"/>
                    </a:lnTo>
                    <a:lnTo>
                      <a:pt x="1972" y="5297"/>
                    </a:lnTo>
                    <a:lnTo>
                      <a:pt x="1760" y="7075"/>
                    </a:lnTo>
                    <a:lnTo>
                      <a:pt x="1586" y="8873"/>
                    </a:lnTo>
                    <a:lnTo>
                      <a:pt x="1450" y="9279"/>
                    </a:lnTo>
                    <a:lnTo>
                      <a:pt x="1315" y="9724"/>
                    </a:lnTo>
                    <a:lnTo>
                      <a:pt x="1218" y="10149"/>
                    </a:lnTo>
                    <a:lnTo>
                      <a:pt x="1160" y="10594"/>
                    </a:lnTo>
                    <a:lnTo>
                      <a:pt x="1025" y="11116"/>
                    </a:lnTo>
                    <a:lnTo>
                      <a:pt x="909" y="11676"/>
                    </a:lnTo>
                    <a:lnTo>
                      <a:pt x="812" y="12218"/>
                    </a:lnTo>
                    <a:lnTo>
                      <a:pt x="716" y="12759"/>
                    </a:lnTo>
                    <a:lnTo>
                      <a:pt x="638" y="13319"/>
                    </a:lnTo>
                    <a:lnTo>
                      <a:pt x="561" y="13880"/>
                    </a:lnTo>
                    <a:lnTo>
                      <a:pt x="522" y="14441"/>
                    </a:lnTo>
                    <a:lnTo>
                      <a:pt x="484" y="15001"/>
                    </a:lnTo>
                    <a:lnTo>
                      <a:pt x="445" y="15562"/>
                    </a:lnTo>
                    <a:lnTo>
                      <a:pt x="445" y="16103"/>
                    </a:lnTo>
                    <a:lnTo>
                      <a:pt x="445" y="16664"/>
                    </a:lnTo>
                    <a:lnTo>
                      <a:pt x="464" y="17224"/>
                    </a:lnTo>
                    <a:lnTo>
                      <a:pt x="503" y="17766"/>
                    </a:lnTo>
                    <a:lnTo>
                      <a:pt x="542" y="18307"/>
                    </a:lnTo>
                    <a:lnTo>
                      <a:pt x="619" y="18848"/>
                    </a:lnTo>
                    <a:lnTo>
                      <a:pt x="696" y="19389"/>
                    </a:lnTo>
                    <a:lnTo>
                      <a:pt x="542" y="20453"/>
                    </a:lnTo>
                    <a:lnTo>
                      <a:pt x="426" y="21535"/>
                    </a:lnTo>
                    <a:lnTo>
                      <a:pt x="329" y="22618"/>
                    </a:lnTo>
                    <a:lnTo>
                      <a:pt x="271" y="23700"/>
                    </a:lnTo>
                    <a:lnTo>
                      <a:pt x="252" y="24783"/>
                    </a:lnTo>
                    <a:lnTo>
                      <a:pt x="232" y="25865"/>
                    </a:lnTo>
                    <a:lnTo>
                      <a:pt x="271" y="26929"/>
                    </a:lnTo>
                    <a:lnTo>
                      <a:pt x="310" y="28011"/>
                    </a:lnTo>
                    <a:lnTo>
                      <a:pt x="310" y="28707"/>
                    </a:lnTo>
                    <a:lnTo>
                      <a:pt x="290" y="29422"/>
                    </a:lnTo>
                    <a:lnTo>
                      <a:pt x="252" y="29500"/>
                    </a:lnTo>
                    <a:lnTo>
                      <a:pt x="232" y="29577"/>
                    </a:lnTo>
                    <a:lnTo>
                      <a:pt x="213" y="29674"/>
                    </a:lnTo>
                    <a:lnTo>
                      <a:pt x="232" y="29770"/>
                    </a:lnTo>
                    <a:lnTo>
                      <a:pt x="271" y="30060"/>
                    </a:lnTo>
                    <a:lnTo>
                      <a:pt x="213" y="31278"/>
                    </a:lnTo>
                    <a:lnTo>
                      <a:pt x="136" y="32496"/>
                    </a:lnTo>
                    <a:lnTo>
                      <a:pt x="0" y="34932"/>
                    </a:lnTo>
                    <a:lnTo>
                      <a:pt x="0" y="35028"/>
                    </a:lnTo>
                    <a:lnTo>
                      <a:pt x="0" y="35125"/>
                    </a:lnTo>
                    <a:lnTo>
                      <a:pt x="39" y="35222"/>
                    </a:lnTo>
                    <a:lnTo>
                      <a:pt x="78" y="35299"/>
                    </a:lnTo>
                    <a:lnTo>
                      <a:pt x="116" y="35376"/>
                    </a:lnTo>
                    <a:lnTo>
                      <a:pt x="194" y="35434"/>
                    </a:lnTo>
                    <a:lnTo>
                      <a:pt x="271" y="35492"/>
                    </a:lnTo>
                    <a:lnTo>
                      <a:pt x="348" y="35531"/>
                    </a:lnTo>
                    <a:lnTo>
                      <a:pt x="677" y="35647"/>
                    </a:lnTo>
                    <a:lnTo>
                      <a:pt x="1006" y="35744"/>
                    </a:lnTo>
                    <a:lnTo>
                      <a:pt x="1682" y="35918"/>
                    </a:lnTo>
                    <a:lnTo>
                      <a:pt x="2339" y="36072"/>
                    </a:lnTo>
                    <a:lnTo>
                      <a:pt x="3016" y="36227"/>
                    </a:lnTo>
                    <a:lnTo>
                      <a:pt x="3132" y="36246"/>
                    </a:lnTo>
                    <a:lnTo>
                      <a:pt x="3267" y="36246"/>
                    </a:lnTo>
                    <a:lnTo>
                      <a:pt x="3403" y="36227"/>
                    </a:lnTo>
                    <a:lnTo>
                      <a:pt x="3519" y="36188"/>
                    </a:lnTo>
                    <a:lnTo>
                      <a:pt x="3635" y="36111"/>
                    </a:lnTo>
                    <a:lnTo>
                      <a:pt x="3712" y="36014"/>
                    </a:lnTo>
                    <a:lnTo>
                      <a:pt x="3770" y="35898"/>
                    </a:lnTo>
                    <a:lnTo>
                      <a:pt x="3789" y="35763"/>
                    </a:lnTo>
                    <a:lnTo>
                      <a:pt x="3789" y="34448"/>
                    </a:lnTo>
                    <a:lnTo>
                      <a:pt x="3751" y="33153"/>
                    </a:lnTo>
                    <a:lnTo>
                      <a:pt x="3615" y="30543"/>
                    </a:lnTo>
                    <a:lnTo>
                      <a:pt x="3557" y="29229"/>
                    </a:lnTo>
                    <a:lnTo>
                      <a:pt x="3499" y="27934"/>
                    </a:lnTo>
                    <a:lnTo>
                      <a:pt x="3499" y="26619"/>
                    </a:lnTo>
                    <a:lnTo>
                      <a:pt x="3519" y="25981"/>
                    </a:lnTo>
                    <a:lnTo>
                      <a:pt x="3538" y="25324"/>
                    </a:lnTo>
                    <a:lnTo>
                      <a:pt x="3538" y="25227"/>
                    </a:lnTo>
                    <a:lnTo>
                      <a:pt x="3519" y="25131"/>
                    </a:lnTo>
                    <a:lnTo>
                      <a:pt x="3480" y="25034"/>
                    </a:lnTo>
                    <a:lnTo>
                      <a:pt x="3441" y="24957"/>
                    </a:lnTo>
                    <a:lnTo>
                      <a:pt x="3538" y="24435"/>
                    </a:lnTo>
                    <a:lnTo>
                      <a:pt x="3615" y="23894"/>
                    </a:lnTo>
                    <a:lnTo>
                      <a:pt x="3673" y="23352"/>
                    </a:lnTo>
                    <a:lnTo>
                      <a:pt x="3731" y="22811"/>
                    </a:lnTo>
                    <a:lnTo>
                      <a:pt x="3809" y="21748"/>
                    </a:lnTo>
                    <a:lnTo>
                      <a:pt x="3847" y="20665"/>
                    </a:lnTo>
                    <a:lnTo>
                      <a:pt x="3847" y="19583"/>
                    </a:lnTo>
                    <a:lnTo>
                      <a:pt x="3809" y="18500"/>
                    </a:lnTo>
                    <a:lnTo>
                      <a:pt x="3751" y="17418"/>
                    </a:lnTo>
                    <a:lnTo>
                      <a:pt x="3673" y="16335"/>
                    </a:lnTo>
                    <a:lnTo>
                      <a:pt x="3654" y="16200"/>
                    </a:lnTo>
                    <a:lnTo>
                      <a:pt x="3789" y="14267"/>
                    </a:lnTo>
                    <a:lnTo>
                      <a:pt x="3847" y="13300"/>
                    </a:lnTo>
                    <a:lnTo>
                      <a:pt x="3886" y="12334"/>
                    </a:lnTo>
                    <a:lnTo>
                      <a:pt x="3905" y="11367"/>
                    </a:lnTo>
                    <a:lnTo>
                      <a:pt x="3905" y="10400"/>
                    </a:lnTo>
                    <a:lnTo>
                      <a:pt x="3905" y="9434"/>
                    </a:lnTo>
                    <a:lnTo>
                      <a:pt x="3867" y="8467"/>
                    </a:lnTo>
                    <a:lnTo>
                      <a:pt x="4099" y="7249"/>
                    </a:lnTo>
                    <a:lnTo>
                      <a:pt x="4292" y="6012"/>
                    </a:lnTo>
                    <a:lnTo>
                      <a:pt x="4485" y="4794"/>
                    </a:lnTo>
                    <a:lnTo>
                      <a:pt x="4601" y="4176"/>
                    </a:lnTo>
                    <a:lnTo>
                      <a:pt x="4737" y="3576"/>
                    </a:lnTo>
                    <a:lnTo>
                      <a:pt x="4814" y="3499"/>
                    </a:lnTo>
                    <a:lnTo>
                      <a:pt x="4891" y="3422"/>
                    </a:lnTo>
                    <a:lnTo>
                      <a:pt x="4949" y="3325"/>
                    </a:lnTo>
                    <a:lnTo>
                      <a:pt x="4969" y="3209"/>
                    </a:lnTo>
                    <a:lnTo>
                      <a:pt x="4988" y="3113"/>
                    </a:lnTo>
                    <a:lnTo>
                      <a:pt x="4988" y="2997"/>
                    </a:lnTo>
                    <a:lnTo>
                      <a:pt x="4949" y="2881"/>
                    </a:lnTo>
                    <a:lnTo>
                      <a:pt x="4872" y="2765"/>
                    </a:lnTo>
                    <a:lnTo>
                      <a:pt x="4582" y="2378"/>
                    </a:lnTo>
                    <a:lnTo>
                      <a:pt x="4331" y="1972"/>
                    </a:lnTo>
                    <a:lnTo>
                      <a:pt x="4079" y="1585"/>
                    </a:lnTo>
                    <a:lnTo>
                      <a:pt x="3867" y="1160"/>
                    </a:lnTo>
                    <a:lnTo>
                      <a:pt x="3712" y="793"/>
                    </a:lnTo>
                    <a:lnTo>
                      <a:pt x="3538" y="406"/>
                    </a:lnTo>
                    <a:lnTo>
                      <a:pt x="3519" y="368"/>
                    </a:lnTo>
                    <a:lnTo>
                      <a:pt x="3441" y="252"/>
                    </a:lnTo>
                    <a:lnTo>
                      <a:pt x="3364" y="155"/>
                    </a:lnTo>
                    <a:lnTo>
                      <a:pt x="3287" y="78"/>
                    </a:lnTo>
                    <a:lnTo>
                      <a:pt x="3190" y="39"/>
                    </a:lnTo>
                    <a:lnTo>
                      <a:pt x="311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0"/>
              <p:cNvSpPr/>
              <p:nvPr/>
            </p:nvSpPr>
            <p:spPr>
              <a:xfrm>
                <a:off x="763475" y="-550025"/>
                <a:ext cx="1303900" cy="777150"/>
              </a:xfrm>
              <a:custGeom>
                <a:avLst/>
                <a:gdLst/>
                <a:ahLst/>
                <a:cxnLst/>
                <a:rect l="l" t="t" r="r" b="b"/>
                <a:pathLst>
                  <a:path w="52156" h="31086" extrusionOk="0">
                    <a:moveTo>
                      <a:pt x="600" y="1"/>
                    </a:moveTo>
                    <a:lnTo>
                      <a:pt x="522" y="40"/>
                    </a:lnTo>
                    <a:lnTo>
                      <a:pt x="445" y="78"/>
                    </a:lnTo>
                    <a:lnTo>
                      <a:pt x="368" y="136"/>
                    </a:lnTo>
                    <a:lnTo>
                      <a:pt x="310" y="194"/>
                    </a:lnTo>
                    <a:lnTo>
                      <a:pt x="271" y="272"/>
                    </a:lnTo>
                    <a:lnTo>
                      <a:pt x="232" y="349"/>
                    </a:lnTo>
                    <a:lnTo>
                      <a:pt x="194" y="446"/>
                    </a:lnTo>
                    <a:lnTo>
                      <a:pt x="194" y="523"/>
                    </a:lnTo>
                    <a:lnTo>
                      <a:pt x="194" y="620"/>
                    </a:lnTo>
                    <a:lnTo>
                      <a:pt x="213" y="716"/>
                    </a:lnTo>
                    <a:lnTo>
                      <a:pt x="232" y="793"/>
                    </a:lnTo>
                    <a:lnTo>
                      <a:pt x="271" y="890"/>
                    </a:lnTo>
                    <a:lnTo>
                      <a:pt x="329" y="967"/>
                    </a:lnTo>
                    <a:lnTo>
                      <a:pt x="406" y="1025"/>
                    </a:lnTo>
                    <a:lnTo>
                      <a:pt x="426" y="1045"/>
                    </a:lnTo>
                    <a:lnTo>
                      <a:pt x="329" y="1083"/>
                    </a:lnTo>
                    <a:lnTo>
                      <a:pt x="252" y="1141"/>
                    </a:lnTo>
                    <a:lnTo>
                      <a:pt x="174" y="1199"/>
                    </a:lnTo>
                    <a:lnTo>
                      <a:pt x="116" y="1277"/>
                    </a:lnTo>
                    <a:lnTo>
                      <a:pt x="58" y="1354"/>
                    </a:lnTo>
                    <a:lnTo>
                      <a:pt x="20" y="1451"/>
                    </a:lnTo>
                    <a:lnTo>
                      <a:pt x="0" y="1547"/>
                    </a:lnTo>
                    <a:lnTo>
                      <a:pt x="0" y="1663"/>
                    </a:lnTo>
                    <a:lnTo>
                      <a:pt x="20" y="2031"/>
                    </a:lnTo>
                    <a:lnTo>
                      <a:pt x="39" y="2398"/>
                    </a:lnTo>
                    <a:lnTo>
                      <a:pt x="136" y="3113"/>
                    </a:lnTo>
                    <a:lnTo>
                      <a:pt x="213" y="4408"/>
                    </a:lnTo>
                    <a:lnTo>
                      <a:pt x="271" y="5046"/>
                    </a:lnTo>
                    <a:lnTo>
                      <a:pt x="368" y="5704"/>
                    </a:lnTo>
                    <a:lnTo>
                      <a:pt x="406" y="5858"/>
                    </a:lnTo>
                    <a:lnTo>
                      <a:pt x="484" y="5974"/>
                    </a:lnTo>
                    <a:lnTo>
                      <a:pt x="445" y="6400"/>
                    </a:lnTo>
                    <a:lnTo>
                      <a:pt x="426" y="6825"/>
                    </a:lnTo>
                    <a:lnTo>
                      <a:pt x="406" y="7695"/>
                    </a:lnTo>
                    <a:lnTo>
                      <a:pt x="426" y="9415"/>
                    </a:lnTo>
                    <a:lnTo>
                      <a:pt x="406" y="10304"/>
                    </a:lnTo>
                    <a:lnTo>
                      <a:pt x="387" y="11174"/>
                    </a:lnTo>
                    <a:lnTo>
                      <a:pt x="368" y="12044"/>
                    </a:lnTo>
                    <a:lnTo>
                      <a:pt x="368" y="12489"/>
                    </a:lnTo>
                    <a:lnTo>
                      <a:pt x="387" y="12933"/>
                    </a:lnTo>
                    <a:lnTo>
                      <a:pt x="368" y="12972"/>
                    </a:lnTo>
                    <a:lnTo>
                      <a:pt x="329" y="13088"/>
                    </a:lnTo>
                    <a:lnTo>
                      <a:pt x="290" y="13223"/>
                    </a:lnTo>
                    <a:lnTo>
                      <a:pt x="290" y="13320"/>
                    </a:lnTo>
                    <a:lnTo>
                      <a:pt x="290" y="13436"/>
                    </a:lnTo>
                    <a:lnTo>
                      <a:pt x="310" y="13533"/>
                    </a:lnTo>
                    <a:lnTo>
                      <a:pt x="348" y="13629"/>
                    </a:lnTo>
                    <a:lnTo>
                      <a:pt x="387" y="13707"/>
                    </a:lnTo>
                    <a:lnTo>
                      <a:pt x="445" y="13784"/>
                    </a:lnTo>
                    <a:lnTo>
                      <a:pt x="464" y="13803"/>
                    </a:lnTo>
                    <a:lnTo>
                      <a:pt x="387" y="13900"/>
                    </a:lnTo>
                    <a:lnTo>
                      <a:pt x="329" y="13997"/>
                    </a:lnTo>
                    <a:lnTo>
                      <a:pt x="290" y="14113"/>
                    </a:lnTo>
                    <a:lnTo>
                      <a:pt x="271" y="14229"/>
                    </a:lnTo>
                    <a:lnTo>
                      <a:pt x="290" y="14345"/>
                    </a:lnTo>
                    <a:lnTo>
                      <a:pt x="329" y="14461"/>
                    </a:lnTo>
                    <a:lnTo>
                      <a:pt x="387" y="14577"/>
                    </a:lnTo>
                    <a:lnTo>
                      <a:pt x="503" y="14673"/>
                    </a:lnTo>
                    <a:lnTo>
                      <a:pt x="542" y="14693"/>
                    </a:lnTo>
                    <a:lnTo>
                      <a:pt x="677" y="14770"/>
                    </a:lnTo>
                    <a:lnTo>
                      <a:pt x="812" y="14809"/>
                    </a:lnTo>
                    <a:lnTo>
                      <a:pt x="948" y="15002"/>
                    </a:lnTo>
                    <a:lnTo>
                      <a:pt x="1102" y="15176"/>
                    </a:lnTo>
                    <a:lnTo>
                      <a:pt x="1257" y="15331"/>
                    </a:lnTo>
                    <a:lnTo>
                      <a:pt x="1450" y="15485"/>
                    </a:lnTo>
                    <a:lnTo>
                      <a:pt x="1644" y="15621"/>
                    </a:lnTo>
                    <a:lnTo>
                      <a:pt x="1837" y="15736"/>
                    </a:lnTo>
                    <a:lnTo>
                      <a:pt x="2050" y="15852"/>
                    </a:lnTo>
                    <a:lnTo>
                      <a:pt x="2282" y="15968"/>
                    </a:lnTo>
                    <a:lnTo>
                      <a:pt x="2726" y="16142"/>
                    </a:lnTo>
                    <a:lnTo>
                      <a:pt x="3190" y="16297"/>
                    </a:lnTo>
                    <a:lnTo>
                      <a:pt x="3635" y="16432"/>
                    </a:lnTo>
                    <a:lnTo>
                      <a:pt x="4079" y="16548"/>
                    </a:lnTo>
                    <a:lnTo>
                      <a:pt x="4524" y="16645"/>
                    </a:lnTo>
                    <a:lnTo>
                      <a:pt x="4988" y="16722"/>
                    </a:lnTo>
                    <a:lnTo>
                      <a:pt x="5452" y="16761"/>
                    </a:lnTo>
                    <a:lnTo>
                      <a:pt x="5916" y="16780"/>
                    </a:lnTo>
                    <a:lnTo>
                      <a:pt x="6380" y="16800"/>
                    </a:lnTo>
                    <a:lnTo>
                      <a:pt x="6844" y="16780"/>
                    </a:lnTo>
                    <a:lnTo>
                      <a:pt x="7308" y="16742"/>
                    </a:lnTo>
                    <a:lnTo>
                      <a:pt x="7772" y="16703"/>
                    </a:lnTo>
                    <a:lnTo>
                      <a:pt x="8699" y="16587"/>
                    </a:lnTo>
                    <a:lnTo>
                      <a:pt x="9627" y="16452"/>
                    </a:lnTo>
                    <a:lnTo>
                      <a:pt x="10536" y="16316"/>
                    </a:lnTo>
                    <a:lnTo>
                      <a:pt x="11464" y="16181"/>
                    </a:lnTo>
                    <a:lnTo>
                      <a:pt x="12140" y="16123"/>
                    </a:lnTo>
                    <a:lnTo>
                      <a:pt x="12817" y="16065"/>
                    </a:lnTo>
                    <a:lnTo>
                      <a:pt x="13474" y="16007"/>
                    </a:lnTo>
                    <a:lnTo>
                      <a:pt x="14151" y="15988"/>
                    </a:lnTo>
                    <a:lnTo>
                      <a:pt x="15485" y="15988"/>
                    </a:lnTo>
                    <a:lnTo>
                      <a:pt x="16161" y="16026"/>
                    </a:lnTo>
                    <a:lnTo>
                      <a:pt x="16818" y="16084"/>
                    </a:lnTo>
                    <a:lnTo>
                      <a:pt x="17476" y="16162"/>
                    </a:lnTo>
                    <a:lnTo>
                      <a:pt x="18133" y="16258"/>
                    </a:lnTo>
                    <a:lnTo>
                      <a:pt x="18790" y="16394"/>
                    </a:lnTo>
                    <a:lnTo>
                      <a:pt x="19428" y="16548"/>
                    </a:lnTo>
                    <a:lnTo>
                      <a:pt x="20066" y="16742"/>
                    </a:lnTo>
                    <a:lnTo>
                      <a:pt x="20704" y="16954"/>
                    </a:lnTo>
                    <a:lnTo>
                      <a:pt x="21342" y="17186"/>
                    </a:lnTo>
                    <a:lnTo>
                      <a:pt x="21961" y="17457"/>
                    </a:lnTo>
                    <a:lnTo>
                      <a:pt x="22077" y="17496"/>
                    </a:lnTo>
                    <a:lnTo>
                      <a:pt x="22173" y="17515"/>
                    </a:lnTo>
                    <a:lnTo>
                      <a:pt x="22251" y="17515"/>
                    </a:lnTo>
                    <a:lnTo>
                      <a:pt x="22347" y="17496"/>
                    </a:lnTo>
                    <a:lnTo>
                      <a:pt x="22425" y="17457"/>
                    </a:lnTo>
                    <a:lnTo>
                      <a:pt x="22502" y="17418"/>
                    </a:lnTo>
                    <a:lnTo>
                      <a:pt x="22560" y="17360"/>
                    </a:lnTo>
                    <a:lnTo>
                      <a:pt x="22618" y="17283"/>
                    </a:lnTo>
                    <a:lnTo>
                      <a:pt x="22772" y="17225"/>
                    </a:lnTo>
                    <a:lnTo>
                      <a:pt x="22927" y="17128"/>
                    </a:lnTo>
                    <a:lnTo>
                      <a:pt x="23256" y="16877"/>
                    </a:lnTo>
                    <a:lnTo>
                      <a:pt x="23623" y="16645"/>
                    </a:lnTo>
                    <a:lnTo>
                      <a:pt x="23971" y="16432"/>
                    </a:lnTo>
                    <a:lnTo>
                      <a:pt x="24358" y="16258"/>
                    </a:lnTo>
                    <a:lnTo>
                      <a:pt x="24744" y="16104"/>
                    </a:lnTo>
                    <a:lnTo>
                      <a:pt x="25150" y="15968"/>
                    </a:lnTo>
                    <a:lnTo>
                      <a:pt x="25575" y="15833"/>
                    </a:lnTo>
                    <a:lnTo>
                      <a:pt x="26001" y="15736"/>
                    </a:lnTo>
                    <a:lnTo>
                      <a:pt x="26426" y="15659"/>
                    </a:lnTo>
                    <a:lnTo>
                      <a:pt x="26871" y="15601"/>
                    </a:lnTo>
                    <a:lnTo>
                      <a:pt x="27315" y="15543"/>
                    </a:lnTo>
                    <a:lnTo>
                      <a:pt x="27779" y="15524"/>
                    </a:lnTo>
                    <a:lnTo>
                      <a:pt x="28243" y="15505"/>
                    </a:lnTo>
                    <a:lnTo>
                      <a:pt x="28707" y="15505"/>
                    </a:lnTo>
                    <a:lnTo>
                      <a:pt x="29171" y="15524"/>
                    </a:lnTo>
                    <a:lnTo>
                      <a:pt x="29635" y="15543"/>
                    </a:lnTo>
                    <a:lnTo>
                      <a:pt x="30408" y="15949"/>
                    </a:lnTo>
                    <a:lnTo>
                      <a:pt x="31201" y="16336"/>
                    </a:lnTo>
                    <a:lnTo>
                      <a:pt x="31974" y="16742"/>
                    </a:lnTo>
                    <a:lnTo>
                      <a:pt x="32747" y="17148"/>
                    </a:lnTo>
                    <a:lnTo>
                      <a:pt x="33482" y="17592"/>
                    </a:lnTo>
                    <a:lnTo>
                      <a:pt x="33849" y="17824"/>
                    </a:lnTo>
                    <a:lnTo>
                      <a:pt x="34216" y="18076"/>
                    </a:lnTo>
                    <a:lnTo>
                      <a:pt x="34564" y="18327"/>
                    </a:lnTo>
                    <a:lnTo>
                      <a:pt x="34912" y="18617"/>
                    </a:lnTo>
                    <a:lnTo>
                      <a:pt x="35241" y="18907"/>
                    </a:lnTo>
                    <a:lnTo>
                      <a:pt x="35570" y="19197"/>
                    </a:lnTo>
                    <a:lnTo>
                      <a:pt x="35976" y="19622"/>
                    </a:lnTo>
                    <a:lnTo>
                      <a:pt x="36343" y="20067"/>
                    </a:lnTo>
                    <a:lnTo>
                      <a:pt x="36652" y="20531"/>
                    </a:lnTo>
                    <a:lnTo>
                      <a:pt x="36942" y="20995"/>
                    </a:lnTo>
                    <a:lnTo>
                      <a:pt x="37174" y="21497"/>
                    </a:lnTo>
                    <a:lnTo>
                      <a:pt x="37387" y="22000"/>
                    </a:lnTo>
                    <a:lnTo>
                      <a:pt x="37561" y="22502"/>
                    </a:lnTo>
                    <a:lnTo>
                      <a:pt x="37677" y="23044"/>
                    </a:lnTo>
                    <a:lnTo>
                      <a:pt x="37773" y="23566"/>
                    </a:lnTo>
                    <a:lnTo>
                      <a:pt x="37812" y="24107"/>
                    </a:lnTo>
                    <a:lnTo>
                      <a:pt x="37831" y="24648"/>
                    </a:lnTo>
                    <a:lnTo>
                      <a:pt x="37793" y="25189"/>
                    </a:lnTo>
                    <a:lnTo>
                      <a:pt x="37715" y="25750"/>
                    </a:lnTo>
                    <a:lnTo>
                      <a:pt x="37599" y="26291"/>
                    </a:lnTo>
                    <a:lnTo>
                      <a:pt x="37445" y="26833"/>
                    </a:lnTo>
                    <a:lnTo>
                      <a:pt x="37251" y="27355"/>
                    </a:lnTo>
                    <a:lnTo>
                      <a:pt x="37213" y="27509"/>
                    </a:lnTo>
                    <a:lnTo>
                      <a:pt x="37193" y="27644"/>
                    </a:lnTo>
                    <a:lnTo>
                      <a:pt x="37213" y="27780"/>
                    </a:lnTo>
                    <a:lnTo>
                      <a:pt x="37232" y="27915"/>
                    </a:lnTo>
                    <a:lnTo>
                      <a:pt x="37290" y="28050"/>
                    </a:lnTo>
                    <a:lnTo>
                      <a:pt x="37348" y="28166"/>
                    </a:lnTo>
                    <a:lnTo>
                      <a:pt x="37445" y="28282"/>
                    </a:lnTo>
                    <a:lnTo>
                      <a:pt x="37541" y="28379"/>
                    </a:lnTo>
                    <a:lnTo>
                      <a:pt x="37889" y="28611"/>
                    </a:lnTo>
                    <a:lnTo>
                      <a:pt x="38257" y="28843"/>
                    </a:lnTo>
                    <a:lnTo>
                      <a:pt x="38624" y="29075"/>
                    </a:lnTo>
                    <a:lnTo>
                      <a:pt x="39011" y="29288"/>
                    </a:lnTo>
                    <a:lnTo>
                      <a:pt x="39417" y="29481"/>
                    </a:lnTo>
                    <a:lnTo>
                      <a:pt x="39822" y="29674"/>
                    </a:lnTo>
                    <a:lnTo>
                      <a:pt x="40248" y="29848"/>
                    </a:lnTo>
                    <a:lnTo>
                      <a:pt x="40673" y="30022"/>
                    </a:lnTo>
                    <a:lnTo>
                      <a:pt x="41118" y="30177"/>
                    </a:lnTo>
                    <a:lnTo>
                      <a:pt x="41562" y="30312"/>
                    </a:lnTo>
                    <a:lnTo>
                      <a:pt x="42007" y="30448"/>
                    </a:lnTo>
                    <a:lnTo>
                      <a:pt x="42471" y="30564"/>
                    </a:lnTo>
                    <a:lnTo>
                      <a:pt x="42935" y="30679"/>
                    </a:lnTo>
                    <a:lnTo>
                      <a:pt x="43399" y="30776"/>
                    </a:lnTo>
                    <a:lnTo>
                      <a:pt x="43863" y="30853"/>
                    </a:lnTo>
                    <a:lnTo>
                      <a:pt x="44346" y="30911"/>
                    </a:lnTo>
                    <a:lnTo>
                      <a:pt x="44810" y="30969"/>
                    </a:lnTo>
                    <a:lnTo>
                      <a:pt x="45293" y="31027"/>
                    </a:lnTo>
                    <a:lnTo>
                      <a:pt x="45776" y="31047"/>
                    </a:lnTo>
                    <a:lnTo>
                      <a:pt x="46240" y="31066"/>
                    </a:lnTo>
                    <a:lnTo>
                      <a:pt x="46704" y="31085"/>
                    </a:lnTo>
                    <a:lnTo>
                      <a:pt x="47188" y="31066"/>
                    </a:lnTo>
                    <a:lnTo>
                      <a:pt x="47652" y="31047"/>
                    </a:lnTo>
                    <a:lnTo>
                      <a:pt x="48116" y="31008"/>
                    </a:lnTo>
                    <a:lnTo>
                      <a:pt x="48560" y="30969"/>
                    </a:lnTo>
                    <a:lnTo>
                      <a:pt x="49024" y="30911"/>
                    </a:lnTo>
                    <a:lnTo>
                      <a:pt x="49469" y="30834"/>
                    </a:lnTo>
                    <a:lnTo>
                      <a:pt x="49894" y="30757"/>
                    </a:lnTo>
                    <a:lnTo>
                      <a:pt x="50339" y="30641"/>
                    </a:lnTo>
                    <a:lnTo>
                      <a:pt x="50745" y="30544"/>
                    </a:lnTo>
                    <a:lnTo>
                      <a:pt x="51170" y="30409"/>
                    </a:lnTo>
                    <a:lnTo>
                      <a:pt x="51556" y="30274"/>
                    </a:lnTo>
                    <a:lnTo>
                      <a:pt x="51692" y="30196"/>
                    </a:lnTo>
                    <a:lnTo>
                      <a:pt x="51808" y="30119"/>
                    </a:lnTo>
                    <a:lnTo>
                      <a:pt x="51904" y="30022"/>
                    </a:lnTo>
                    <a:lnTo>
                      <a:pt x="51982" y="29926"/>
                    </a:lnTo>
                    <a:lnTo>
                      <a:pt x="52040" y="29810"/>
                    </a:lnTo>
                    <a:lnTo>
                      <a:pt x="52059" y="29694"/>
                    </a:lnTo>
                    <a:lnTo>
                      <a:pt x="52078" y="29578"/>
                    </a:lnTo>
                    <a:lnTo>
                      <a:pt x="52078" y="29462"/>
                    </a:lnTo>
                    <a:lnTo>
                      <a:pt x="52117" y="29346"/>
                    </a:lnTo>
                    <a:lnTo>
                      <a:pt x="52156" y="29210"/>
                    </a:lnTo>
                    <a:lnTo>
                      <a:pt x="52156" y="29094"/>
                    </a:lnTo>
                    <a:lnTo>
                      <a:pt x="52156" y="28959"/>
                    </a:lnTo>
                    <a:lnTo>
                      <a:pt x="52040" y="28263"/>
                    </a:lnTo>
                    <a:lnTo>
                      <a:pt x="51885" y="27587"/>
                    </a:lnTo>
                    <a:lnTo>
                      <a:pt x="51904" y="26987"/>
                    </a:lnTo>
                    <a:lnTo>
                      <a:pt x="51885" y="26388"/>
                    </a:lnTo>
                    <a:lnTo>
                      <a:pt x="51866" y="25789"/>
                    </a:lnTo>
                    <a:lnTo>
                      <a:pt x="51808" y="25170"/>
                    </a:lnTo>
                    <a:lnTo>
                      <a:pt x="51769" y="24455"/>
                    </a:lnTo>
                    <a:lnTo>
                      <a:pt x="51711" y="23740"/>
                    </a:lnTo>
                    <a:lnTo>
                      <a:pt x="51634" y="22309"/>
                    </a:lnTo>
                    <a:lnTo>
                      <a:pt x="51537" y="20879"/>
                    </a:lnTo>
                    <a:lnTo>
                      <a:pt x="51479" y="20183"/>
                    </a:lnTo>
                    <a:lnTo>
                      <a:pt x="51402" y="19467"/>
                    </a:lnTo>
                    <a:lnTo>
                      <a:pt x="51131" y="17457"/>
                    </a:lnTo>
                    <a:lnTo>
                      <a:pt x="50880" y="15427"/>
                    </a:lnTo>
                    <a:lnTo>
                      <a:pt x="50938" y="14828"/>
                    </a:lnTo>
                    <a:lnTo>
                      <a:pt x="50996" y="14209"/>
                    </a:lnTo>
                    <a:lnTo>
                      <a:pt x="51015" y="13610"/>
                    </a:lnTo>
                    <a:lnTo>
                      <a:pt x="51035" y="12991"/>
                    </a:lnTo>
                    <a:lnTo>
                      <a:pt x="51015" y="12586"/>
                    </a:lnTo>
                    <a:lnTo>
                      <a:pt x="50957" y="12180"/>
                    </a:lnTo>
                    <a:lnTo>
                      <a:pt x="50841" y="11368"/>
                    </a:lnTo>
                    <a:lnTo>
                      <a:pt x="50706" y="10536"/>
                    </a:lnTo>
                    <a:lnTo>
                      <a:pt x="50648" y="10130"/>
                    </a:lnTo>
                    <a:lnTo>
                      <a:pt x="50629" y="9724"/>
                    </a:lnTo>
                    <a:lnTo>
                      <a:pt x="50629" y="9570"/>
                    </a:lnTo>
                    <a:lnTo>
                      <a:pt x="50590" y="9454"/>
                    </a:lnTo>
                    <a:lnTo>
                      <a:pt x="50532" y="9338"/>
                    </a:lnTo>
                    <a:lnTo>
                      <a:pt x="50474" y="9241"/>
                    </a:lnTo>
                    <a:lnTo>
                      <a:pt x="50493" y="8603"/>
                    </a:lnTo>
                    <a:lnTo>
                      <a:pt x="50513" y="7965"/>
                    </a:lnTo>
                    <a:lnTo>
                      <a:pt x="50551" y="7327"/>
                    </a:lnTo>
                    <a:lnTo>
                      <a:pt x="50629" y="6689"/>
                    </a:lnTo>
                    <a:lnTo>
                      <a:pt x="50629" y="6574"/>
                    </a:lnTo>
                    <a:lnTo>
                      <a:pt x="50629" y="6477"/>
                    </a:lnTo>
                    <a:lnTo>
                      <a:pt x="50609" y="6380"/>
                    </a:lnTo>
                    <a:lnTo>
                      <a:pt x="50590" y="6284"/>
                    </a:lnTo>
                    <a:lnTo>
                      <a:pt x="50493" y="6129"/>
                    </a:lnTo>
                    <a:lnTo>
                      <a:pt x="50377" y="5994"/>
                    </a:lnTo>
                    <a:lnTo>
                      <a:pt x="50493" y="5143"/>
                    </a:lnTo>
                    <a:lnTo>
                      <a:pt x="50551" y="4718"/>
                    </a:lnTo>
                    <a:lnTo>
                      <a:pt x="50648" y="4292"/>
                    </a:lnTo>
                    <a:lnTo>
                      <a:pt x="50687" y="4118"/>
                    </a:lnTo>
                    <a:lnTo>
                      <a:pt x="50687" y="3944"/>
                    </a:lnTo>
                    <a:lnTo>
                      <a:pt x="50648" y="3770"/>
                    </a:lnTo>
                    <a:lnTo>
                      <a:pt x="50571" y="3635"/>
                    </a:lnTo>
                    <a:lnTo>
                      <a:pt x="50493" y="3500"/>
                    </a:lnTo>
                    <a:lnTo>
                      <a:pt x="50397" y="3384"/>
                    </a:lnTo>
                    <a:lnTo>
                      <a:pt x="50261" y="3287"/>
                    </a:lnTo>
                    <a:lnTo>
                      <a:pt x="50145" y="3210"/>
                    </a:lnTo>
                    <a:lnTo>
                      <a:pt x="49991" y="3152"/>
                    </a:lnTo>
                    <a:lnTo>
                      <a:pt x="49855" y="3113"/>
                    </a:lnTo>
                    <a:lnTo>
                      <a:pt x="49701" y="3113"/>
                    </a:lnTo>
                    <a:lnTo>
                      <a:pt x="49565" y="3133"/>
                    </a:lnTo>
                    <a:lnTo>
                      <a:pt x="49430" y="3171"/>
                    </a:lnTo>
                    <a:lnTo>
                      <a:pt x="49314" y="3249"/>
                    </a:lnTo>
                    <a:lnTo>
                      <a:pt x="49198" y="3365"/>
                    </a:lnTo>
                    <a:lnTo>
                      <a:pt x="49101" y="3500"/>
                    </a:lnTo>
                    <a:lnTo>
                      <a:pt x="48715" y="3461"/>
                    </a:lnTo>
                    <a:lnTo>
                      <a:pt x="48309" y="3461"/>
                    </a:lnTo>
                    <a:lnTo>
                      <a:pt x="47922" y="3500"/>
                    </a:lnTo>
                    <a:lnTo>
                      <a:pt x="47516" y="3558"/>
                    </a:lnTo>
                    <a:lnTo>
                      <a:pt x="47362" y="3616"/>
                    </a:lnTo>
                    <a:lnTo>
                      <a:pt x="46588" y="3616"/>
                    </a:lnTo>
                    <a:lnTo>
                      <a:pt x="46202" y="3655"/>
                    </a:lnTo>
                    <a:lnTo>
                      <a:pt x="45815" y="3693"/>
                    </a:lnTo>
                    <a:lnTo>
                      <a:pt x="45119" y="3597"/>
                    </a:lnTo>
                    <a:lnTo>
                      <a:pt x="44307" y="3442"/>
                    </a:lnTo>
                    <a:lnTo>
                      <a:pt x="43843" y="3365"/>
                    </a:lnTo>
                    <a:lnTo>
                      <a:pt x="43379" y="3307"/>
                    </a:lnTo>
                    <a:lnTo>
                      <a:pt x="43147" y="3287"/>
                    </a:lnTo>
                    <a:lnTo>
                      <a:pt x="42896" y="3287"/>
                    </a:lnTo>
                    <a:lnTo>
                      <a:pt x="42683" y="3307"/>
                    </a:lnTo>
                    <a:lnTo>
                      <a:pt x="42452" y="3326"/>
                    </a:lnTo>
                    <a:lnTo>
                      <a:pt x="42239" y="3365"/>
                    </a:lnTo>
                    <a:lnTo>
                      <a:pt x="42026" y="3442"/>
                    </a:lnTo>
                    <a:lnTo>
                      <a:pt x="41852" y="3519"/>
                    </a:lnTo>
                    <a:lnTo>
                      <a:pt x="41659" y="3635"/>
                    </a:lnTo>
                    <a:lnTo>
                      <a:pt x="40267" y="3500"/>
                    </a:lnTo>
                    <a:lnTo>
                      <a:pt x="38875" y="3345"/>
                    </a:lnTo>
                    <a:lnTo>
                      <a:pt x="36072" y="3036"/>
                    </a:lnTo>
                    <a:lnTo>
                      <a:pt x="33269" y="2765"/>
                    </a:lnTo>
                    <a:lnTo>
                      <a:pt x="30466" y="2514"/>
                    </a:lnTo>
                    <a:lnTo>
                      <a:pt x="27663" y="2301"/>
                    </a:lnTo>
                    <a:lnTo>
                      <a:pt x="24725" y="2108"/>
                    </a:lnTo>
                    <a:lnTo>
                      <a:pt x="21787" y="1934"/>
                    </a:lnTo>
                    <a:lnTo>
                      <a:pt x="15891" y="1625"/>
                    </a:lnTo>
                    <a:lnTo>
                      <a:pt x="12952" y="1470"/>
                    </a:lnTo>
                    <a:lnTo>
                      <a:pt x="10014" y="1296"/>
                    </a:lnTo>
                    <a:lnTo>
                      <a:pt x="7076" y="1103"/>
                    </a:lnTo>
                    <a:lnTo>
                      <a:pt x="4137" y="890"/>
                    </a:lnTo>
                    <a:lnTo>
                      <a:pt x="3712" y="774"/>
                    </a:lnTo>
                    <a:lnTo>
                      <a:pt x="3306" y="639"/>
                    </a:lnTo>
                    <a:lnTo>
                      <a:pt x="2494" y="388"/>
                    </a:lnTo>
                    <a:lnTo>
                      <a:pt x="2069" y="272"/>
                    </a:lnTo>
                    <a:lnTo>
                      <a:pt x="1663" y="156"/>
                    </a:lnTo>
                    <a:lnTo>
                      <a:pt x="1238" y="59"/>
                    </a:lnTo>
                    <a:lnTo>
                      <a:pt x="81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0"/>
              <p:cNvSpPr/>
              <p:nvPr/>
            </p:nvSpPr>
            <p:spPr>
              <a:xfrm>
                <a:off x="762500" y="220325"/>
                <a:ext cx="1321800" cy="549525"/>
              </a:xfrm>
              <a:custGeom>
                <a:avLst/>
                <a:gdLst/>
                <a:ahLst/>
                <a:cxnLst/>
                <a:rect l="l" t="t" r="r" b="b"/>
                <a:pathLst>
                  <a:path w="52872" h="21981" extrusionOk="0">
                    <a:moveTo>
                      <a:pt x="523" y="1"/>
                    </a:moveTo>
                    <a:lnTo>
                      <a:pt x="426" y="20"/>
                    </a:lnTo>
                    <a:lnTo>
                      <a:pt x="349" y="78"/>
                    </a:lnTo>
                    <a:lnTo>
                      <a:pt x="291" y="136"/>
                    </a:lnTo>
                    <a:lnTo>
                      <a:pt x="233" y="213"/>
                    </a:lnTo>
                    <a:lnTo>
                      <a:pt x="233" y="310"/>
                    </a:lnTo>
                    <a:lnTo>
                      <a:pt x="252" y="407"/>
                    </a:lnTo>
                    <a:lnTo>
                      <a:pt x="426" y="716"/>
                    </a:lnTo>
                    <a:lnTo>
                      <a:pt x="349" y="909"/>
                    </a:lnTo>
                    <a:lnTo>
                      <a:pt x="310" y="1122"/>
                    </a:lnTo>
                    <a:lnTo>
                      <a:pt x="291" y="1238"/>
                    </a:lnTo>
                    <a:lnTo>
                      <a:pt x="310" y="1354"/>
                    </a:lnTo>
                    <a:lnTo>
                      <a:pt x="329" y="1470"/>
                    </a:lnTo>
                    <a:lnTo>
                      <a:pt x="349" y="1605"/>
                    </a:lnTo>
                    <a:lnTo>
                      <a:pt x="387" y="1721"/>
                    </a:lnTo>
                    <a:lnTo>
                      <a:pt x="407" y="1857"/>
                    </a:lnTo>
                    <a:lnTo>
                      <a:pt x="426" y="2127"/>
                    </a:lnTo>
                    <a:lnTo>
                      <a:pt x="407" y="2398"/>
                    </a:lnTo>
                    <a:lnTo>
                      <a:pt x="368" y="2688"/>
                    </a:lnTo>
                    <a:lnTo>
                      <a:pt x="271" y="3248"/>
                    </a:lnTo>
                    <a:lnTo>
                      <a:pt x="252" y="3538"/>
                    </a:lnTo>
                    <a:lnTo>
                      <a:pt x="252" y="3790"/>
                    </a:lnTo>
                    <a:lnTo>
                      <a:pt x="310" y="5201"/>
                    </a:lnTo>
                    <a:lnTo>
                      <a:pt x="387" y="6593"/>
                    </a:lnTo>
                    <a:lnTo>
                      <a:pt x="271" y="6863"/>
                    </a:lnTo>
                    <a:lnTo>
                      <a:pt x="175" y="7134"/>
                    </a:lnTo>
                    <a:lnTo>
                      <a:pt x="97" y="7405"/>
                    </a:lnTo>
                    <a:lnTo>
                      <a:pt x="59" y="7695"/>
                    </a:lnTo>
                    <a:lnTo>
                      <a:pt x="20" y="7985"/>
                    </a:lnTo>
                    <a:lnTo>
                      <a:pt x="1" y="8255"/>
                    </a:lnTo>
                    <a:lnTo>
                      <a:pt x="1" y="8565"/>
                    </a:lnTo>
                    <a:lnTo>
                      <a:pt x="20" y="8854"/>
                    </a:lnTo>
                    <a:lnTo>
                      <a:pt x="59" y="9144"/>
                    </a:lnTo>
                    <a:lnTo>
                      <a:pt x="97" y="9434"/>
                    </a:lnTo>
                    <a:lnTo>
                      <a:pt x="233" y="10014"/>
                    </a:lnTo>
                    <a:lnTo>
                      <a:pt x="387" y="10594"/>
                    </a:lnTo>
                    <a:lnTo>
                      <a:pt x="581" y="11155"/>
                    </a:lnTo>
                    <a:lnTo>
                      <a:pt x="503" y="11252"/>
                    </a:lnTo>
                    <a:lnTo>
                      <a:pt x="445" y="11368"/>
                    </a:lnTo>
                    <a:lnTo>
                      <a:pt x="387" y="11464"/>
                    </a:lnTo>
                    <a:lnTo>
                      <a:pt x="329" y="11580"/>
                    </a:lnTo>
                    <a:lnTo>
                      <a:pt x="310" y="11696"/>
                    </a:lnTo>
                    <a:lnTo>
                      <a:pt x="271" y="11831"/>
                    </a:lnTo>
                    <a:lnTo>
                      <a:pt x="271" y="11947"/>
                    </a:lnTo>
                    <a:lnTo>
                      <a:pt x="271" y="12083"/>
                    </a:lnTo>
                    <a:lnTo>
                      <a:pt x="291" y="12199"/>
                    </a:lnTo>
                    <a:lnTo>
                      <a:pt x="310" y="12334"/>
                    </a:lnTo>
                    <a:lnTo>
                      <a:pt x="349" y="12450"/>
                    </a:lnTo>
                    <a:lnTo>
                      <a:pt x="407" y="12566"/>
                    </a:lnTo>
                    <a:lnTo>
                      <a:pt x="465" y="12663"/>
                    </a:lnTo>
                    <a:lnTo>
                      <a:pt x="542" y="12759"/>
                    </a:lnTo>
                    <a:lnTo>
                      <a:pt x="619" y="12856"/>
                    </a:lnTo>
                    <a:lnTo>
                      <a:pt x="735" y="12933"/>
                    </a:lnTo>
                    <a:lnTo>
                      <a:pt x="639" y="13649"/>
                    </a:lnTo>
                    <a:lnTo>
                      <a:pt x="600" y="14383"/>
                    </a:lnTo>
                    <a:lnTo>
                      <a:pt x="581" y="14770"/>
                    </a:lnTo>
                    <a:lnTo>
                      <a:pt x="581" y="15156"/>
                    </a:lnTo>
                    <a:lnTo>
                      <a:pt x="600" y="15543"/>
                    </a:lnTo>
                    <a:lnTo>
                      <a:pt x="619" y="15910"/>
                    </a:lnTo>
                    <a:lnTo>
                      <a:pt x="677" y="16278"/>
                    </a:lnTo>
                    <a:lnTo>
                      <a:pt x="735" y="16645"/>
                    </a:lnTo>
                    <a:lnTo>
                      <a:pt x="793" y="17012"/>
                    </a:lnTo>
                    <a:lnTo>
                      <a:pt x="890" y="17341"/>
                    </a:lnTo>
                    <a:lnTo>
                      <a:pt x="1006" y="17670"/>
                    </a:lnTo>
                    <a:lnTo>
                      <a:pt x="1122" y="17979"/>
                    </a:lnTo>
                    <a:lnTo>
                      <a:pt x="1277" y="18288"/>
                    </a:lnTo>
                    <a:lnTo>
                      <a:pt x="1431" y="18559"/>
                    </a:lnTo>
                    <a:lnTo>
                      <a:pt x="1393" y="18771"/>
                    </a:lnTo>
                    <a:lnTo>
                      <a:pt x="1393" y="18965"/>
                    </a:lnTo>
                    <a:lnTo>
                      <a:pt x="1431" y="19177"/>
                    </a:lnTo>
                    <a:lnTo>
                      <a:pt x="1489" y="19371"/>
                    </a:lnTo>
                    <a:lnTo>
                      <a:pt x="1605" y="19564"/>
                    </a:lnTo>
                    <a:lnTo>
                      <a:pt x="1741" y="19719"/>
                    </a:lnTo>
                    <a:lnTo>
                      <a:pt x="1915" y="19873"/>
                    </a:lnTo>
                    <a:lnTo>
                      <a:pt x="2108" y="19989"/>
                    </a:lnTo>
                    <a:lnTo>
                      <a:pt x="2533" y="20202"/>
                    </a:lnTo>
                    <a:lnTo>
                      <a:pt x="2978" y="20376"/>
                    </a:lnTo>
                    <a:lnTo>
                      <a:pt x="3422" y="20531"/>
                    </a:lnTo>
                    <a:lnTo>
                      <a:pt x="3886" y="20647"/>
                    </a:lnTo>
                    <a:lnTo>
                      <a:pt x="4350" y="20743"/>
                    </a:lnTo>
                    <a:lnTo>
                      <a:pt x="4814" y="20820"/>
                    </a:lnTo>
                    <a:lnTo>
                      <a:pt x="5278" y="20898"/>
                    </a:lnTo>
                    <a:lnTo>
                      <a:pt x="5761" y="20936"/>
                    </a:lnTo>
                    <a:lnTo>
                      <a:pt x="6709" y="20994"/>
                    </a:lnTo>
                    <a:lnTo>
                      <a:pt x="7675" y="21014"/>
                    </a:lnTo>
                    <a:lnTo>
                      <a:pt x="8642" y="21014"/>
                    </a:lnTo>
                    <a:lnTo>
                      <a:pt x="9570" y="21033"/>
                    </a:lnTo>
                    <a:lnTo>
                      <a:pt x="10826" y="21091"/>
                    </a:lnTo>
                    <a:lnTo>
                      <a:pt x="10962" y="21168"/>
                    </a:lnTo>
                    <a:lnTo>
                      <a:pt x="11116" y="21265"/>
                    </a:lnTo>
                    <a:lnTo>
                      <a:pt x="11445" y="21400"/>
                    </a:lnTo>
                    <a:lnTo>
                      <a:pt x="11812" y="21516"/>
                    </a:lnTo>
                    <a:lnTo>
                      <a:pt x="12199" y="21613"/>
                    </a:lnTo>
                    <a:lnTo>
                      <a:pt x="12605" y="21690"/>
                    </a:lnTo>
                    <a:lnTo>
                      <a:pt x="13030" y="21729"/>
                    </a:lnTo>
                    <a:lnTo>
                      <a:pt x="13455" y="21768"/>
                    </a:lnTo>
                    <a:lnTo>
                      <a:pt x="13880" y="21787"/>
                    </a:lnTo>
                    <a:lnTo>
                      <a:pt x="14750" y="21787"/>
                    </a:lnTo>
                    <a:lnTo>
                      <a:pt x="15543" y="21768"/>
                    </a:lnTo>
                    <a:lnTo>
                      <a:pt x="16258" y="21748"/>
                    </a:lnTo>
                    <a:lnTo>
                      <a:pt x="16819" y="21729"/>
                    </a:lnTo>
                    <a:lnTo>
                      <a:pt x="17727" y="21729"/>
                    </a:lnTo>
                    <a:lnTo>
                      <a:pt x="18655" y="21710"/>
                    </a:lnTo>
                    <a:lnTo>
                      <a:pt x="20511" y="21632"/>
                    </a:lnTo>
                    <a:lnTo>
                      <a:pt x="21188" y="21768"/>
                    </a:lnTo>
                    <a:lnTo>
                      <a:pt x="21884" y="21864"/>
                    </a:lnTo>
                    <a:lnTo>
                      <a:pt x="22579" y="21942"/>
                    </a:lnTo>
                    <a:lnTo>
                      <a:pt x="23275" y="21980"/>
                    </a:lnTo>
                    <a:lnTo>
                      <a:pt x="23971" y="21961"/>
                    </a:lnTo>
                    <a:lnTo>
                      <a:pt x="24667" y="21922"/>
                    </a:lnTo>
                    <a:lnTo>
                      <a:pt x="25363" y="21826"/>
                    </a:lnTo>
                    <a:lnTo>
                      <a:pt x="26040" y="21690"/>
                    </a:lnTo>
                    <a:lnTo>
                      <a:pt x="27664" y="21729"/>
                    </a:lnTo>
                    <a:lnTo>
                      <a:pt x="29287" y="21748"/>
                    </a:lnTo>
                    <a:lnTo>
                      <a:pt x="30563" y="21787"/>
                    </a:lnTo>
                    <a:lnTo>
                      <a:pt x="31858" y="21826"/>
                    </a:lnTo>
                    <a:lnTo>
                      <a:pt x="33154" y="21884"/>
                    </a:lnTo>
                    <a:lnTo>
                      <a:pt x="34449" y="21903"/>
                    </a:lnTo>
                    <a:lnTo>
                      <a:pt x="35744" y="21903"/>
                    </a:lnTo>
                    <a:lnTo>
                      <a:pt x="36382" y="21864"/>
                    </a:lnTo>
                    <a:lnTo>
                      <a:pt x="37020" y="21826"/>
                    </a:lnTo>
                    <a:lnTo>
                      <a:pt x="37658" y="21768"/>
                    </a:lnTo>
                    <a:lnTo>
                      <a:pt x="38296" y="21690"/>
                    </a:lnTo>
                    <a:lnTo>
                      <a:pt x="38934" y="21574"/>
                    </a:lnTo>
                    <a:lnTo>
                      <a:pt x="39552" y="21439"/>
                    </a:lnTo>
                    <a:lnTo>
                      <a:pt x="39765" y="21362"/>
                    </a:lnTo>
                    <a:lnTo>
                      <a:pt x="39958" y="21265"/>
                    </a:lnTo>
                    <a:lnTo>
                      <a:pt x="40016" y="21246"/>
                    </a:lnTo>
                    <a:lnTo>
                      <a:pt x="42201" y="21130"/>
                    </a:lnTo>
                    <a:lnTo>
                      <a:pt x="44404" y="20994"/>
                    </a:lnTo>
                    <a:lnTo>
                      <a:pt x="45487" y="20936"/>
                    </a:lnTo>
                    <a:lnTo>
                      <a:pt x="46589" y="20898"/>
                    </a:lnTo>
                    <a:lnTo>
                      <a:pt x="47691" y="20878"/>
                    </a:lnTo>
                    <a:lnTo>
                      <a:pt x="48773" y="20878"/>
                    </a:lnTo>
                    <a:lnTo>
                      <a:pt x="49218" y="20859"/>
                    </a:lnTo>
                    <a:lnTo>
                      <a:pt x="49624" y="20820"/>
                    </a:lnTo>
                    <a:lnTo>
                      <a:pt x="50030" y="20743"/>
                    </a:lnTo>
                    <a:lnTo>
                      <a:pt x="50397" y="20627"/>
                    </a:lnTo>
                    <a:lnTo>
                      <a:pt x="50745" y="20473"/>
                    </a:lnTo>
                    <a:lnTo>
                      <a:pt x="51074" y="20299"/>
                    </a:lnTo>
                    <a:lnTo>
                      <a:pt x="51363" y="20086"/>
                    </a:lnTo>
                    <a:lnTo>
                      <a:pt x="51615" y="19854"/>
                    </a:lnTo>
                    <a:lnTo>
                      <a:pt x="51847" y="19603"/>
                    </a:lnTo>
                    <a:lnTo>
                      <a:pt x="52059" y="19313"/>
                    </a:lnTo>
                    <a:lnTo>
                      <a:pt x="52214" y="19003"/>
                    </a:lnTo>
                    <a:lnTo>
                      <a:pt x="52349" y="18675"/>
                    </a:lnTo>
                    <a:lnTo>
                      <a:pt x="52465" y="18346"/>
                    </a:lnTo>
                    <a:lnTo>
                      <a:pt x="52523" y="17979"/>
                    </a:lnTo>
                    <a:lnTo>
                      <a:pt x="52543" y="17592"/>
                    </a:lnTo>
                    <a:lnTo>
                      <a:pt x="52543" y="17186"/>
                    </a:lnTo>
                    <a:lnTo>
                      <a:pt x="52601" y="17070"/>
                    </a:lnTo>
                    <a:lnTo>
                      <a:pt x="52639" y="16954"/>
                    </a:lnTo>
                    <a:lnTo>
                      <a:pt x="52659" y="16819"/>
                    </a:lnTo>
                    <a:lnTo>
                      <a:pt x="52678" y="16684"/>
                    </a:lnTo>
                    <a:lnTo>
                      <a:pt x="52678" y="16548"/>
                    </a:lnTo>
                    <a:lnTo>
                      <a:pt x="52659" y="16413"/>
                    </a:lnTo>
                    <a:lnTo>
                      <a:pt x="52620" y="16278"/>
                    </a:lnTo>
                    <a:lnTo>
                      <a:pt x="52581" y="16142"/>
                    </a:lnTo>
                    <a:lnTo>
                      <a:pt x="52581" y="16104"/>
                    </a:lnTo>
                    <a:lnTo>
                      <a:pt x="52717" y="16026"/>
                    </a:lnTo>
                    <a:lnTo>
                      <a:pt x="52813" y="15891"/>
                    </a:lnTo>
                    <a:lnTo>
                      <a:pt x="52833" y="15814"/>
                    </a:lnTo>
                    <a:lnTo>
                      <a:pt x="52871" y="15736"/>
                    </a:lnTo>
                    <a:lnTo>
                      <a:pt x="52871" y="15659"/>
                    </a:lnTo>
                    <a:lnTo>
                      <a:pt x="52871" y="15562"/>
                    </a:lnTo>
                    <a:lnTo>
                      <a:pt x="52852" y="14982"/>
                    </a:lnTo>
                    <a:lnTo>
                      <a:pt x="52833" y="14383"/>
                    </a:lnTo>
                    <a:lnTo>
                      <a:pt x="52813" y="13223"/>
                    </a:lnTo>
                    <a:lnTo>
                      <a:pt x="52852" y="10865"/>
                    </a:lnTo>
                    <a:lnTo>
                      <a:pt x="52833" y="10691"/>
                    </a:lnTo>
                    <a:lnTo>
                      <a:pt x="52755" y="10536"/>
                    </a:lnTo>
                    <a:lnTo>
                      <a:pt x="52678" y="10401"/>
                    </a:lnTo>
                    <a:lnTo>
                      <a:pt x="52543" y="10304"/>
                    </a:lnTo>
                    <a:lnTo>
                      <a:pt x="52407" y="10246"/>
                    </a:lnTo>
                    <a:lnTo>
                      <a:pt x="52330" y="10246"/>
                    </a:lnTo>
                    <a:lnTo>
                      <a:pt x="52253" y="10227"/>
                    </a:lnTo>
                    <a:lnTo>
                      <a:pt x="52175" y="10246"/>
                    </a:lnTo>
                    <a:lnTo>
                      <a:pt x="52079" y="10266"/>
                    </a:lnTo>
                    <a:lnTo>
                      <a:pt x="52001" y="10304"/>
                    </a:lnTo>
                    <a:lnTo>
                      <a:pt x="51924" y="10343"/>
                    </a:lnTo>
                    <a:lnTo>
                      <a:pt x="51421" y="10691"/>
                    </a:lnTo>
                    <a:lnTo>
                      <a:pt x="50900" y="10981"/>
                    </a:lnTo>
                    <a:lnTo>
                      <a:pt x="50358" y="11252"/>
                    </a:lnTo>
                    <a:lnTo>
                      <a:pt x="49817" y="11503"/>
                    </a:lnTo>
                    <a:lnTo>
                      <a:pt x="49256" y="11735"/>
                    </a:lnTo>
                    <a:lnTo>
                      <a:pt x="48696" y="11967"/>
                    </a:lnTo>
                    <a:lnTo>
                      <a:pt x="47575" y="12392"/>
                    </a:lnTo>
                    <a:lnTo>
                      <a:pt x="47439" y="12469"/>
                    </a:lnTo>
                    <a:lnTo>
                      <a:pt x="47343" y="12547"/>
                    </a:lnTo>
                    <a:lnTo>
                      <a:pt x="47285" y="12643"/>
                    </a:lnTo>
                    <a:lnTo>
                      <a:pt x="47246" y="12759"/>
                    </a:lnTo>
                    <a:lnTo>
                      <a:pt x="46221" y="13107"/>
                    </a:lnTo>
                    <a:lnTo>
                      <a:pt x="45197" y="13436"/>
                    </a:lnTo>
                    <a:lnTo>
                      <a:pt x="44694" y="13610"/>
                    </a:lnTo>
                    <a:lnTo>
                      <a:pt x="44172" y="13765"/>
                    </a:lnTo>
                    <a:lnTo>
                      <a:pt x="43650" y="13900"/>
                    </a:lnTo>
                    <a:lnTo>
                      <a:pt x="43128" y="14016"/>
                    </a:lnTo>
                    <a:lnTo>
                      <a:pt x="42684" y="14093"/>
                    </a:lnTo>
                    <a:lnTo>
                      <a:pt x="42220" y="14171"/>
                    </a:lnTo>
                    <a:lnTo>
                      <a:pt x="41756" y="14209"/>
                    </a:lnTo>
                    <a:lnTo>
                      <a:pt x="41292" y="14248"/>
                    </a:lnTo>
                    <a:lnTo>
                      <a:pt x="40809" y="14267"/>
                    </a:lnTo>
                    <a:lnTo>
                      <a:pt x="40345" y="14267"/>
                    </a:lnTo>
                    <a:lnTo>
                      <a:pt x="39398" y="14248"/>
                    </a:lnTo>
                    <a:lnTo>
                      <a:pt x="38450" y="14190"/>
                    </a:lnTo>
                    <a:lnTo>
                      <a:pt x="37503" y="14113"/>
                    </a:lnTo>
                    <a:lnTo>
                      <a:pt x="36575" y="14016"/>
                    </a:lnTo>
                    <a:lnTo>
                      <a:pt x="35647" y="13900"/>
                    </a:lnTo>
                    <a:lnTo>
                      <a:pt x="34700" y="13765"/>
                    </a:lnTo>
                    <a:lnTo>
                      <a:pt x="33753" y="13591"/>
                    </a:lnTo>
                    <a:lnTo>
                      <a:pt x="32825" y="13397"/>
                    </a:lnTo>
                    <a:lnTo>
                      <a:pt x="31878" y="13185"/>
                    </a:lnTo>
                    <a:lnTo>
                      <a:pt x="30950" y="12933"/>
                    </a:lnTo>
                    <a:lnTo>
                      <a:pt x="30041" y="12663"/>
                    </a:lnTo>
                    <a:lnTo>
                      <a:pt x="29133" y="12373"/>
                    </a:lnTo>
                    <a:lnTo>
                      <a:pt x="28224" y="12044"/>
                    </a:lnTo>
                    <a:lnTo>
                      <a:pt x="27316" y="11696"/>
                    </a:lnTo>
                    <a:lnTo>
                      <a:pt x="26446" y="11329"/>
                    </a:lnTo>
                    <a:lnTo>
                      <a:pt x="25556" y="10942"/>
                    </a:lnTo>
                    <a:lnTo>
                      <a:pt x="24687" y="10536"/>
                    </a:lnTo>
                    <a:lnTo>
                      <a:pt x="23836" y="10092"/>
                    </a:lnTo>
                    <a:lnTo>
                      <a:pt x="22985" y="9647"/>
                    </a:lnTo>
                    <a:lnTo>
                      <a:pt x="22154" y="9164"/>
                    </a:lnTo>
                    <a:lnTo>
                      <a:pt x="21342" y="8661"/>
                    </a:lnTo>
                    <a:lnTo>
                      <a:pt x="19970" y="7811"/>
                    </a:lnTo>
                    <a:lnTo>
                      <a:pt x="18617" y="6921"/>
                    </a:lnTo>
                    <a:lnTo>
                      <a:pt x="17263" y="6051"/>
                    </a:lnTo>
                    <a:lnTo>
                      <a:pt x="15910" y="5182"/>
                    </a:lnTo>
                    <a:lnTo>
                      <a:pt x="14538" y="4350"/>
                    </a:lnTo>
                    <a:lnTo>
                      <a:pt x="13842" y="3944"/>
                    </a:lnTo>
                    <a:lnTo>
                      <a:pt x="13127" y="3538"/>
                    </a:lnTo>
                    <a:lnTo>
                      <a:pt x="12431" y="3152"/>
                    </a:lnTo>
                    <a:lnTo>
                      <a:pt x="11715" y="2785"/>
                    </a:lnTo>
                    <a:lnTo>
                      <a:pt x="10981" y="2417"/>
                    </a:lnTo>
                    <a:lnTo>
                      <a:pt x="10246" y="2089"/>
                    </a:lnTo>
                    <a:lnTo>
                      <a:pt x="9280" y="1663"/>
                    </a:lnTo>
                    <a:lnTo>
                      <a:pt x="8313" y="1257"/>
                    </a:lnTo>
                    <a:lnTo>
                      <a:pt x="7811" y="1064"/>
                    </a:lnTo>
                    <a:lnTo>
                      <a:pt x="7308" y="890"/>
                    </a:lnTo>
                    <a:lnTo>
                      <a:pt x="6805" y="716"/>
                    </a:lnTo>
                    <a:lnTo>
                      <a:pt x="6303" y="561"/>
                    </a:lnTo>
                    <a:lnTo>
                      <a:pt x="5800" y="426"/>
                    </a:lnTo>
                    <a:lnTo>
                      <a:pt x="5297" y="329"/>
                    </a:lnTo>
                    <a:lnTo>
                      <a:pt x="4776" y="233"/>
                    </a:lnTo>
                    <a:lnTo>
                      <a:pt x="4273" y="175"/>
                    </a:lnTo>
                    <a:lnTo>
                      <a:pt x="3751" y="136"/>
                    </a:lnTo>
                    <a:lnTo>
                      <a:pt x="3229" y="136"/>
                    </a:lnTo>
                    <a:lnTo>
                      <a:pt x="2707" y="175"/>
                    </a:lnTo>
                    <a:lnTo>
                      <a:pt x="2185" y="233"/>
                    </a:lnTo>
                    <a:lnTo>
                      <a:pt x="2050" y="136"/>
                    </a:lnTo>
                    <a:lnTo>
                      <a:pt x="1895" y="59"/>
                    </a:lnTo>
                    <a:lnTo>
                      <a:pt x="1721" y="1"/>
                    </a:lnTo>
                    <a:lnTo>
                      <a:pt x="1547" y="1"/>
                    </a:lnTo>
                    <a:lnTo>
                      <a:pt x="1373" y="20"/>
                    </a:lnTo>
                    <a:lnTo>
                      <a:pt x="1199" y="59"/>
                    </a:lnTo>
                    <a:lnTo>
                      <a:pt x="1025" y="117"/>
                    </a:lnTo>
                    <a:lnTo>
                      <a:pt x="871" y="213"/>
                    </a:lnTo>
                    <a:lnTo>
                      <a:pt x="697" y="59"/>
                    </a:lnTo>
                    <a:lnTo>
                      <a:pt x="619" y="20"/>
                    </a:lnTo>
                    <a:lnTo>
                      <a:pt x="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0"/>
              <p:cNvSpPr/>
              <p:nvPr/>
            </p:nvSpPr>
            <p:spPr>
              <a:xfrm>
                <a:off x="762025" y="-168225"/>
                <a:ext cx="1316950" cy="737500"/>
              </a:xfrm>
              <a:custGeom>
                <a:avLst/>
                <a:gdLst/>
                <a:ahLst/>
                <a:cxnLst/>
                <a:rect l="l" t="t" r="r" b="b"/>
                <a:pathLst>
                  <a:path w="52678" h="29500" extrusionOk="0">
                    <a:moveTo>
                      <a:pt x="1044" y="1"/>
                    </a:moveTo>
                    <a:lnTo>
                      <a:pt x="909" y="20"/>
                    </a:lnTo>
                    <a:lnTo>
                      <a:pt x="793" y="59"/>
                    </a:lnTo>
                    <a:lnTo>
                      <a:pt x="677" y="136"/>
                    </a:lnTo>
                    <a:lnTo>
                      <a:pt x="561" y="213"/>
                    </a:lnTo>
                    <a:lnTo>
                      <a:pt x="464" y="310"/>
                    </a:lnTo>
                    <a:lnTo>
                      <a:pt x="387" y="426"/>
                    </a:lnTo>
                    <a:lnTo>
                      <a:pt x="329" y="561"/>
                    </a:lnTo>
                    <a:lnTo>
                      <a:pt x="271" y="696"/>
                    </a:lnTo>
                    <a:lnTo>
                      <a:pt x="252" y="851"/>
                    </a:lnTo>
                    <a:lnTo>
                      <a:pt x="252" y="986"/>
                    </a:lnTo>
                    <a:lnTo>
                      <a:pt x="271" y="1141"/>
                    </a:lnTo>
                    <a:lnTo>
                      <a:pt x="310" y="1296"/>
                    </a:lnTo>
                    <a:lnTo>
                      <a:pt x="194" y="1431"/>
                    </a:lnTo>
                    <a:lnTo>
                      <a:pt x="97" y="1605"/>
                    </a:lnTo>
                    <a:lnTo>
                      <a:pt x="78" y="1682"/>
                    </a:lnTo>
                    <a:lnTo>
                      <a:pt x="58" y="1779"/>
                    </a:lnTo>
                    <a:lnTo>
                      <a:pt x="39" y="1895"/>
                    </a:lnTo>
                    <a:lnTo>
                      <a:pt x="58" y="1992"/>
                    </a:lnTo>
                    <a:lnTo>
                      <a:pt x="116" y="2591"/>
                    </a:lnTo>
                    <a:lnTo>
                      <a:pt x="174" y="3171"/>
                    </a:lnTo>
                    <a:lnTo>
                      <a:pt x="213" y="3751"/>
                    </a:lnTo>
                    <a:lnTo>
                      <a:pt x="232" y="4350"/>
                    </a:lnTo>
                    <a:lnTo>
                      <a:pt x="271" y="5510"/>
                    </a:lnTo>
                    <a:lnTo>
                      <a:pt x="310" y="6689"/>
                    </a:lnTo>
                    <a:lnTo>
                      <a:pt x="97" y="8429"/>
                    </a:lnTo>
                    <a:lnTo>
                      <a:pt x="39" y="9183"/>
                    </a:lnTo>
                    <a:lnTo>
                      <a:pt x="20" y="9937"/>
                    </a:lnTo>
                    <a:lnTo>
                      <a:pt x="0" y="10691"/>
                    </a:lnTo>
                    <a:lnTo>
                      <a:pt x="20" y="11445"/>
                    </a:lnTo>
                    <a:lnTo>
                      <a:pt x="78" y="12952"/>
                    </a:lnTo>
                    <a:lnTo>
                      <a:pt x="136" y="14460"/>
                    </a:lnTo>
                    <a:lnTo>
                      <a:pt x="155" y="14634"/>
                    </a:lnTo>
                    <a:lnTo>
                      <a:pt x="213" y="14789"/>
                    </a:lnTo>
                    <a:lnTo>
                      <a:pt x="252" y="14905"/>
                    </a:lnTo>
                    <a:lnTo>
                      <a:pt x="310" y="15021"/>
                    </a:lnTo>
                    <a:lnTo>
                      <a:pt x="368" y="15118"/>
                    </a:lnTo>
                    <a:lnTo>
                      <a:pt x="445" y="15195"/>
                    </a:lnTo>
                    <a:lnTo>
                      <a:pt x="542" y="15272"/>
                    </a:lnTo>
                    <a:lnTo>
                      <a:pt x="658" y="15350"/>
                    </a:lnTo>
                    <a:lnTo>
                      <a:pt x="793" y="15388"/>
                    </a:lnTo>
                    <a:lnTo>
                      <a:pt x="928" y="15407"/>
                    </a:lnTo>
                    <a:lnTo>
                      <a:pt x="3016" y="15678"/>
                    </a:lnTo>
                    <a:lnTo>
                      <a:pt x="4060" y="15813"/>
                    </a:lnTo>
                    <a:lnTo>
                      <a:pt x="5123" y="15949"/>
                    </a:lnTo>
                    <a:lnTo>
                      <a:pt x="6167" y="16103"/>
                    </a:lnTo>
                    <a:lnTo>
                      <a:pt x="7211" y="16297"/>
                    </a:lnTo>
                    <a:lnTo>
                      <a:pt x="8235" y="16529"/>
                    </a:lnTo>
                    <a:lnTo>
                      <a:pt x="8738" y="16664"/>
                    </a:lnTo>
                    <a:lnTo>
                      <a:pt x="9260" y="16799"/>
                    </a:lnTo>
                    <a:lnTo>
                      <a:pt x="9840" y="17012"/>
                    </a:lnTo>
                    <a:lnTo>
                      <a:pt x="10420" y="17244"/>
                    </a:lnTo>
                    <a:lnTo>
                      <a:pt x="10981" y="17495"/>
                    </a:lnTo>
                    <a:lnTo>
                      <a:pt x="11541" y="17766"/>
                    </a:lnTo>
                    <a:lnTo>
                      <a:pt x="12643" y="18307"/>
                    </a:lnTo>
                    <a:lnTo>
                      <a:pt x="13204" y="18558"/>
                    </a:lnTo>
                    <a:lnTo>
                      <a:pt x="13764" y="18810"/>
                    </a:lnTo>
                    <a:lnTo>
                      <a:pt x="14112" y="19061"/>
                    </a:lnTo>
                    <a:lnTo>
                      <a:pt x="14479" y="19312"/>
                    </a:lnTo>
                    <a:lnTo>
                      <a:pt x="14847" y="19544"/>
                    </a:lnTo>
                    <a:lnTo>
                      <a:pt x="15214" y="19776"/>
                    </a:lnTo>
                    <a:lnTo>
                      <a:pt x="15562" y="20105"/>
                    </a:lnTo>
                    <a:lnTo>
                      <a:pt x="15929" y="20414"/>
                    </a:lnTo>
                    <a:lnTo>
                      <a:pt x="16316" y="20704"/>
                    </a:lnTo>
                    <a:lnTo>
                      <a:pt x="16741" y="20936"/>
                    </a:lnTo>
                    <a:lnTo>
                      <a:pt x="17476" y="21342"/>
                    </a:lnTo>
                    <a:lnTo>
                      <a:pt x="18172" y="21767"/>
                    </a:lnTo>
                    <a:lnTo>
                      <a:pt x="18868" y="22212"/>
                    </a:lnTo>
                    <a:lnTo>
                      <a:pt x="19544" y="22676"/>
                    </a:lnTo>
                    <a:lnTo>
                      <a:pt x="20878" y="23623"/>
                    </a:lnTo>
                    <a:lnTo>
                      <a:pt x="22212" y="24609"/>
                    </a:lnTo>
                    <a:lnTo>
                      <a:pt x="22579" y="24860"/>
                    </a:lnTo>
                    <a:lnTo>
                      <a:pt x="22966" y="25112"/>
                    </a:lnTo>
                    <a:lnTo>
                      <a:pt x="23352" y="25363"/>
                    </a:lnTo>
                    <a:lnTo>
                      <a:pt x="23720" y="25576"/>
                    </a:lnTo>
                    <a:lnTo>
                      <a:pt x="24512" y="26001"/>
                    </a:lnTo>
                    <a:lnTo>
                      <a:pt x="25305" y="26388"/>
                    </a:lnTo>
                    <a:lnTo>
                      <a:pt x="26097" y="26716"/>
                    </a:lnTo>
                    <a:lnTo>
                      <a:pt x="26909" y="27045"/>
                    </a:lnTo>
                    <a:lnTo>
                      <a:pt x="27741" y="27316"/>
                    </a:lnTo>
                    <a:lnTo>
                      <a:pt x="28572" y="27586"/>
                    </a:lnTo>
                    <a:lnTo>
                      <a:pt x="29190" y="27837"/>
                    </a:lnTo>
                    <a:lnTo>
                      <a:pt x="29828" y="28089"/>
                    </a:lnTo>
                    <a:lnTo>
                      <a:pt x="30447" y="28321"/>
                    </a:lnTo>
                    <a:lnTo>
                      <a:pt x="31085" y="28533"/>
                    </a:lnTo>
                    <a:lnTo>
                      <a:pt x="31742" y="28727"/>
                    </a:lnTo>
                    <a:lnTo>
                      <a:pt x="32380" y="28901"/>
                    </a:lnTo>
                    <a:lnTo>
                      <a:pt x="33037" y="29055"/>
                    </a:lnTo>
                    <a:lnTo>
                      <a:pt x="33714" y="29191"/>
                    </a:lnTo>
                    <a:lnTo>
                      <a:pt x="34313" y="29307"/>
                    </a:lnTo>
                    <a:lnTo>
                      <a:pt x="34932" y="29384"/>
                    </a:lnTo>
                    <a:lnTo>
                      <a:pt x="35531" y="29442"/>
                    </a:lnTo>
                    <a:lnTo>
                      <a:pt x="36150" y="29481"/>
                    </a:lnTo>
                    <a:lnTo>
                      <a:pt x="36768" y="29500"/>
                    </a:lnTo>
                    <a:lnTo>
                      <a:pt x="38005" y="29500"/>
                    </a:lnTo>
                    <a:lnTo>
                      <a:pt x="38624" y="29461"/>
                    </a:lnTo>
                    <a:lnTo>
                      <a:pt x="39494" y="29481"/>
                    </a:lnTo>
                    <a:lnTo>
                      <a:pt x="40364" y="29461"/>
                    </a:lnTo>
                    <a:lnTo>
                      <a:pt x="41234" y="29423"/>
                    </a:lnTo>
                    <a:lnTo>
                      <a:pt x="42084" y="29345"/>
                    </a:lnTo>
                    <a:lnTo>
                      <a:pt x="42935" y="29229"/>
                    </a:lnTo>
                    <a:lnTo>
                      <a:pt x="43785" y="29094"/>
                    </a:lnTo>
                    <a:lnTo>
                      <a:pt x="44636" y="28920"/>
                    </a:lnTo>
                    <a:lnTo>
                      <a:pt x="45467" y="28727"/>
                    </a:lnTo>
                    <a:lnTo>
                      <a:pt x="46279" y="28475"/>
                    </a:lnTo>
                    <a:lnTo>
                      <a:pt x="47091" y="28205"/>
                    </a:lnTo>
                    <a:lnTo>
                      <a:pt x="47903" y="27895"/>
                    </a:lnTo>
                    <a:lnTo>
                      <a:pt x="48676" y="27547"/>
                    </a:lnTo>
                    <a:lnTo>
                      <a:pt x="49449" y="27161"/>
                    </a:lnTo>
                    <a:lnTo>
                      <a:pt x="50203" y="26736"/>
                    </a:lnTo>
                    <a:lnTo>
                      <a:pt x="50938" y="26272"/>
                    </a:lnTo>
                    <a:lnTo>
                      <a:pt x="51672" y="25769"/>
                    </a:lnTo>
                    <a:lnTo>
                      <a:pt x="51866" y="25788"/>
                    </a:lnTo>
                    <a:lnTo>
                      <a:pt x="52059" y="25750"/>
                    </a:lnTo>
                    <a:lnTo>
                      <a:pt x="52252" y="25672"/>
                    </a:lnTo>
                    <a:lnTo>
                      <a:pt x="52407" y="25556"/>
                    </a:lnTo>
                    <a:lnTo>
                      <a:pt x="52484" y="25479"/>
                    </a:lnTo>
                    <a:lnTo>
                      <a:pt x="52542" y="25421"/>
                    </a:lnTo>
                    <a:lnTo>
                      <a:pt x="52600" y="25324"/>
                    </a:lnTo>
                    <a:lnTo>
                      <a:pt x="52639" y="25228"/>
                    </a:lnTo>
                    <a:lnTo>
                      <a:pt x="52678" y="25131"/>
                    </a:lnTo>
                    <a:lnTo>
                      <a:pt x="52678" y="25034"/>
                    </a:lnTo>
                    <a:lnTo>
                      <a:pt x="52678" y="24918"/>
                    </a:lnTo>
                    <a:lnTo>
                      <a:pt x="52678" y="24802"/>
                    </a:lnTo>
                    <a:lnTo>
                      <a:pt x="52562" y="24319"/>
                    </a:lnTo>
                    <a:lnTo>
                      <a:pt x="52504" y="23817"/>
                    </a:lnTo>
                    <a:lnTo>
                      <a:pt x="52504" y="23314"/>
                    </a:lnTo>
                    <a:lnTo>
                      <a:pt x="52523" y="22811"/>
                    </a:lnTo>
                    <a:lnTo>
                      <a:pt x="52504" y="22599"/>
                    </a:lnTo>
                    <a:lnTo>
                      <a:pt x="52446" y="22425"/>
                    </a:lnTo>
                    <a:lnTo>
                      <a:pt x="52523" y="21961"/>
                    </a:lnTo>
                    <a:lnTo>
                      <a:pt x="52542" y="21748"/>
                    </a:lnTo>
                    <a:lnTo>
                      <a:pt x="52542" y="21555"/>
                    </a:lnTo>
                    <a:lnTo>
                      <a:pt x="52504" y="20221"/>
                    </a:lnTo>
                    <a:lnTo>
                      <a:pt x="52465" y="18887"/>
                    </a:lnTo>
                    <a:lnTo>
                      <a:pt x="52446" y="17553"/>
                    </a:lnTo>
                    <a:lnTo>
                      <a:pt x="52465" y="16219"/>
                    </a:lnTo>
                    <a:lnTo>
                      <a:pt x="52446" y="16084"/>
                    </a:lnTo>
                    <a:lnTo>
                      <a:pt x="52426" y="15949"/>
                    </a:lnTo>
                    <a:lnTo>
                      <a:pt x="52388" y="15833"/>
                    </a:lnTo>
                    <a:lnTo>
                      <a:pt x="52330" y="15717"/>
                    </a:lnTo>
                    <a:lnTo>
                      <a:pt x="52272" y="15620"/>
                    </a:lnTo>
                    <a:lnTo>
                      <a:pt x="52194" y="15523"/>
                    </a:lnTo>
                    <a:lnTo>
                      <a:pt x="52098" y="15446"/>
                    </a:lnTo>
                    <a:lnTo>
                      <a:pt x="52001" y="15369"/>
                    </a:lnTo>
                    <a:lnTo>
                      <a:pt x="51904" y="15311"/>
                    </a:lnTo>
                    <a:lnTo>
                      <a:pt x="51788" y="15272"/>
                    </a:lnTo>
                    <a:lnTo>
                      <a:pt x="51672" y="15253"/>
                    </a:lnTo>
                    <a:lnTo>
                      <a:pt x="51440" y="15253"/>
                    </a:lnTo>
                    <a:lnTo>
                      <a:pt x="51305" y="15292"/>
                    </a:lnTo>
                    <a:lnTo>
                      <a:pt x="51189" y="15350"/>
                    </a:lnTo>
                    <a:lnTo>
                      <a:pt x="51073" y="15427"/>
                    </a:lnTo>
                    <a:lnTo>
                      <a:pt x="50880" y="15562"/>
                    </a:lnTo>
                    <a:lnTo>
                      <a:pt x="50551" y="15601"/>
                    </a:lnTo>
                    <a:lnTo>
                      <a:pt x="50242" y="15639"/>
                    </a:lnTo>
                    <a:lnTo>
                      <a:pt x="49585" y="15678"/>
                    </a:lnTo>
                    <a:lnTo>
                      <a:pt x="48947" y="15755"/>
                    </a:lnTo>
                    <a:lnTo>
                      <a:pt x="48637" y="15794"/>
                    </a:lnTo>
                    <a:lnTo>
                      <a:pt x="48328" y="15871"/>
                    </a:lnTo>
                    <a:lnTo>
                      <a:pt x="48135" y="15929"/>
                    </a:lnTo>
                    <a:lnTo>
                      <a:pt x="47980" y="16026"/>
                    </a:lnTo>
                    <a:lnTo>
                      <a:pt x="47845" y="16142"/>
                    </a:lnTo>
                    <a:lnTo>
                      <a:pt x="47729" y="16258"/>
                    </a:lnTo>
                    <a:lnTo>
                      <a:pt x="47342" y="16239"/>
                    </a:lnTo>
                    <a:lnTo>
                      <a:pt x="46975" y="16200"/>
                    </a:lnTo>
                    <a:lnTo>
                      <a:pt x="46221" y="16103"/>
                    </a:lnTo>
                    <a:lnTo>
                      <a:pt x="45487" y="15968"/>
                    </a:lnTo>
                    <a:lnTo>
                      <a:pt x="44791" y="15833"/>
                    </a:lnTo>
                    <a:lnTo>
                      <a:pt x="43921" y="15678"/>
                    </a:lnTo>
                    <a:lnTo>
                      <a:pt x="42993" y="15543"/>
                    </a:lnTo>
                    <a:lnTo>
                      <a:pt x="42471" y="15292"/>
                    </a:lnTo>
                    <a:lnTo>
                      <a:pt x="41930" y="15079"/>
                    </a:lnTo>
                    <a:lnTo>
                      <a:pt x="41388" y="14866"/>
                    </a:lnTo>
                    <a:lnTo>
                      <a:pt x="40847" y="14673"/>
                    </a:lnTo>
                    <a:lnTo>
                      <a:pt x="39764" y="14286"/>
                    </a:lnTo>
                    <a:lnTo>
                      <a:pt x="39223" y="14074"/>
                    </a:lnTo>
                    <a:lnTo>
                      <a:pt x="38701" y="13861"/>
                    </a:lnTo>
                    <a:lnTo>
                      <a:pt x="38566" y="13745"/>
                    </a:lnTo>
                    <a:lnTo>
                      <a:pt x="38450" y="13687"/>
                    </a:lnTo>
                    <a:lnTo>
                      <a:pt x="38315" y="13629"/>
                    </a:lnTo>
                    <a:lnTo>
                      <a:pt x="38179" y="13610"/>
                    </a:lnTo>
                    <a:lnTo>
                      <a:pt x="37967" y="13513"/>
                    </a:lnTo>
                    <a:lnTo>
                      <a:pt x="37793" y="13436"/>
                    </a:lnTo>
                    <a:lnTo>
                      <a:pt x="37619" y="13416"/>
                    </a:lnTo>
                    <a:lnTo>
                      <a:pt x="37445" y="13436"/>
                    </a:lnTo>
                    <a:lnTo>
                      <a:pt x="37309" y="13474"/>
                    </a:lnTo>
                    <a:lnTo>
                      <a:pt x="37174" y="13532"/>
                    </a:lnTo>
                    <a:lnTo>
                      <a:pt x="37039" y="13590"/>
                    </a:lnTo>
                    <a:lnTo>
                      <a:pt x="36923" y="13668"/>
                    </a:lnTo>
                    <a:lnTo>
                      <a:pt x="36846" y="13784"/>
                    </a:lnTo>
                    <a:lnTo>
                      <a:pt x="36768" y="13900"/>
                    </a:lnTo>
                    <a:lnTo>
                      <a:pt x="36730" y="14035"/>
                    </a:lnTo>
                    <a:lnTo>
                      <a:pt x="36710" y="14190"/>
                    </a:lnTo>
                    <a:lnTo>
                      <a:pt x="36730" y="14364"/>
                    </a:lnTo>
                    <a:lnTo>
                      <a:pt x="36459" y="14673"/>
                    </a:lnTo>
                    <a:lnTo>
                      <a:pt x="36188" y="14982"/>
                    </a:lnTo>
                    <a:lnTo>
                      <a:pt x="35918" y="15292"/>
                    </a:lnTo>
                    <a:lnTo>
                      <a:pt x="35802" y="15465"/>
                    </a:lnTo>
                    <a:lnTo>
                      <a:pt x="35686" y="15620"/>
                    </a:lnTo>
                    <a:lnTo>
                      <a:pt x="35608" y="15794"/>
                    </a:lnTo>
                    <a:lnTo>
                      <a:pt x="35550" y="15949"/>
                    </a:lnTo>
                    <a:lnTo>
                      <a:pt x="35531" y="16123"/>
                    </a:lnTo>
                    <a:lnTo>
                      <a:pt x="35531" y="16297"/>
                    </a:lnTo>
                    <a:lnTo>
                      <a:pt x="35183" y="16548"/>
                    </a:lnTo>
                    <a:lnTo>
                      <a:pt x="34816" y="16799"/>
                    </a:lnTo>
                    <a:lnTo>
                      <a:pt x="34429" y="17051"/>
                    </a:lnTo>
                    <a:lnTo>
                      <a:pt x="34081" y="17263"/>
                    </a:lnTo>
                    <a:lnTo>
                      <a:pt x="33424" y="17631"/>
                    </a:lnTo>
                    <a:lnTo>
                      <a:pt x="32921" y="17901"/>
                    </a:lnTo>
                    <a:lnTo>
                      <a:pt x="32438" y="18153"/>
                    </a:lnTo>
                    <a:lnTo>
                      <a:pt x="31955" y="18365"/>
                    </a:lnTo>
                    <a:lnTo>
                      <a:pt x="31471" y="18558"/>
                    </a:lnTo>
                    <a:lnTo>
                      <a:pt x="30969" y="18732"/>
                    </a:lnTo>
                    <a:lnTo>
                      <a:pt x="30466" y="18868"/>
                    </a:lnTo>
                    <a:lnTo>
                      <a:pt x="29944" y="18984"/>
                    </a:lnTo>
                    <a:lnTo>
                      <a:pt x="29442" y="19080"/>
                    </a:lnTo>
                    <a:lnTo>
                      <a:pt x="28920" y="19138"/>
                    </a:lnTo>
                    <a:lnTo>
                      <a:pt x="28398" y="19177"/>
                    </a:lnTo>
                    <a:lnTo>
                      <a:pt x="27876" y="19177"/>
                    </a:lnTo>
                    <a:lnTo>
                      <a:pt x="27354" y="19158"/>
                    </a:lnTo>
                    <a:lnTo>
                      <a:pt x="26832" y="19119"/>
                    </a:lnTo>
                    <a:lnTo>
                      <a:pt x="26310" y="19042"/>
                    </a:lnTo>
                    <a:lnTo>
                      <a:pt x="25788" y="18945"/>
                    </a:lnTo>
                    <a:lnTo>
                      <a:pt x="25286" y="18829"/>
                    </a:lnTo>
                    <a:lnTo>
                      <a:pt x="24764" y="18674"/>
                    </a:lnTo>
                    <a:lnTo>
                      <a:pt x="24261" y="18481"/>
                    </a:lnTo>
                    <a:lnTo>
                      <a:pt x="23758" y="18269"/>
                    </a:lnTo>
                    <a:lnTo>
                      <a:pt x="23275" y="18017"/>
                    </a:lnTo>
                    <a:lnTo>
                      <a:pt x="22811" y="17727"/>
                    </a:lnTo>
                    <a:lnTo>
                      <a:pt x="22367" y="17437"/>
                    </a:lnTo>
                    <a:lnTo>
                      <a:pt x="21941" y="17109"/>
                    </a:lnTo>
                    <a:lnTo>
                      <a:pt x="21516" y="16741"/>
                    </a:lnTo>
                    <a:lnTo>
                      <a:pt x="21129" y="16374"/>
                    </a:lnTo>
                    <a:lnTo>
                      <a:pt x="20743" y="15987"/>
                    </a:lnTo>
                    <a:lnTo>
                      <a:pt x="20395" y="15562"/>
                    </a:lnTo>
                    <a:lnTo>
                      <a:pt x="20047" y="15137"/>
                    </a:lnTo>
                    <a:lnTo>
                      <a:pt x="19737" y="14692"/>
                    </a:lnTo>
                    <a:lnTo>
                      <a:pt x="19448" y="14228"/>
                    </a:lnTo>
                    <a:lnTo>
                      <a:pt x="19177" y="13764"/>
                    </a:lnTo>
                    <a:lnTo>
                      <a:pt x="18926" y="13300"/>
                    </a:lnTo>
                    <a:lnTo>
                      <a:pt x="18694" y="12817"/>
                    </a:lnTo>
                    <a:lnTo>
                      <a:pt x="18558" y="12450"/>
                    </a:lnTo>
                    <a:lnTo>
                      <a:pt x="18462" y="12102"/>
                    </a:lnTo>
                    <a:lnTo>
                      <a:pt x="18384" y="11735"/>
                    </a:lnTo>
                    <a:lnTo>
                      <a:pt x="18326" y="11367"/>
                    </a:lnTo>
                    <a:lnTo>
                      <a:pt x="18288" y="11000"/>
                    </a:lnTo>
                    <a:lnTo>
                      <a:pt x="18268" y="10633"/>
                    </a:lnTo>
                    <a:lnTo>
                      <a:pt x="18288" y="10265"/>
                    </a:lnTo>
                    <a:lnTo>
                      <a:pt x="18307" y="9879"/>
                    </a:lnTo>
                    <a:lnTo>
                      <a:pt x="18442" y="9821"/>
                    </a:lnTo>
                    <a:lnTo>
                      <a:pt x="18539" y="9705"/>
                    </a:lnTo>
                    <a:lnTo>
                      <a:pt x="18636" y="9589"/>
                    </a:lnTo>
                    <a:lnTo>
                      <a:pt x="18694" y="9434"/>
                    </a:lnTo>
                    <a:lnTo>
                      <a:pt x="18868" y="8796"/>
                    </a:lnTo>
                    <a:lnTo>
                      <a:pt x="19022" y="8158"/>
                    </a:lnTo>
                    <a:lnTo>
                      <a:pt x="19158" y="7520"/>
                    </a:lnTo>
                    <a:lnTo>
                      <a:pt x="19312" y="6882"/>
                    </a:lnTo>
                    <a:lnTo>
                      <a:pt x="19486" y="6264"/>
                    </a:lnTo>
                    <a:lnTo>
                      <a:pt x="19583" y="5955"/>
                    </a:lnTo>
                    <a:lnTo>
                      <a:pt x="19699" y="5645"/>
                    </a:lnTo>
                    <a:lnTo>
                      <a:pt x="19834" y="5355"/>
                    </a:lnTo>
                    <a:lnTo>
                      <a:pt x="19969" y="5065"/>
                    </a:lnTo>
                    <a:lnTo>
                      <a:pt x="20143" y="4775"/>
                    </a:lnTo>
                    <a:lnTo>
                      <a:pt x="20317" y="4505"/>
                    </a:lnTo>
                    <a:lnTo>
                      <a:pt x="20375" y="4408"/>
                    </a:lnTo>
                    <a:lnTo>
                      <a:pt x="20414" y="4311"/>
                    </a:lnTo>
                    <a:lnTo>
                      <a:pt x="20530" y="4215"/>
                    </a:lnTo>
                    <a:lnTo>
                      <a:pt x="20685" y="4176"/>
                    </a:lnTo>
                    <a:lnTo>
                      <a:pt x="20820" y="4118"/>
                    </a:lnTo>
                    <a:lnTo>
                      <a:pt x="20955" y="4021"/>
                    </a:lnTo>
                    <a:lnTo>
                      <a:pt x="21052" y="3905"/>
                    </a:lnTo>
                    <a:lnTo>
                      <a:pt x="21149" y="3809"/>
                    </a:lnTo>
                    <a:lnTo>
                      <a:pt x="21245" y="3693"/>
                    </a:lnTo>
                    <a:lnTo>
                      <a:pt x="21419" y="3557"/>
                    </a:lnTo>
                    <a:lnTo>
                      <a:pt x="21458" y="3519"/>
                    </a:lnTo>
                    <a:lnTo>
                      <a:pt x="21477" y="3519"/>
                    </a:lnTo>
                    <a:lnTo>
                      <a:pt x="21632" y="3422"/>
                    </a:lnTo>
                    <a:lnTo>
                      <a:pt x="21767" y="3306"/>
                    </a:lnTo>
                    <a:lnTo>
                      <a:pt x="21864" y="3171"/>
                    </a:lnTo>
                    <a:lnTo>
                      <a:pt x="21941" y="3036"/>
                    </a:lnTo>
                    <a:lnTo>
                      <a:pt x="21999" y="2881"/>
                    </a:lnTo>
                    <a:lnTo>
                      <a:pt x="22019" y="2726"/>
                    </a:lnTo>
                    <a:lnTo>
                      <a:pt x="21999" y="2552"/>
                    </a:lnTo>
                    <a:lnTo>
                      <a:pt x="21941" y="2378"/>
                    </a:lnTo>
                    <a:lnTo>
                      <a:pt x="21883" y="2243"/>
                    </a:lnTo>
                    <a:lnTo>
                      <a:pt x="21787" y="2127"/>
                    </a:lnTo>
                    <a:lnTo>
                      <a:pt x="21671" y="2030"/>
                    </a:lnTo>
                    <a:lnTo>
                      <a:pt x="21535" y="1953"/>
                    </a:lnTo>
                    <a:lnTo>
                      <a:pt x="21400" y="1876"/>
                    </a:lnTo>
                    <a:lnTo>
                      <a:pt x="21245" y="1856"/>
                    </a:lnTo>
                    <a:lnTo>
                      <a:pt x="21091" y="1837"/>
                    </a:lnTo>
                    <a:lnTo>
                      <a:pt x="20936" y="1876"/>
                    </a:lnTo>
                    <a:lnTo>
                      <a:pt x="20491" y="1605"/>
                    </a:lnTo>
                    <a:lnTo>
                      <a:pt x="20027" y="1373"/>
                    </a:lnTo>
                    <a:lnTo>
                      <a:pt x="19564" y="1180"/>
                    </a:lnTo>
                    <a:lnTo>
                      <a:pt x="19061" y="1025"/>
                    </a:lnTo>
                    <a:lnTo>
                      <a:pt x="18578" y="890"/>
                    </a:lnTo>
                    <a:lnTo>
                      <a:pt x="18056" y="812"/>
                    </a:lnTo>
                    <a:lnTo>
                      <a:pt x="17553" y="735"/>
                    </a:lnTo>
                    <a:lnTo>
                      <a:pt x="17031" y="696"/>
                    </a:lnTo>
                    <a:lnTo>
                      <a:pt x="16509" y="677"/>
                    </a:lnTo>
                    <a:lnTo>
                      <a:pt x="15987" y="677"/>
                    </a:lnTo>
                    <a:lnTo>
                      <a:pt x="15446" y="696"/>
                    </a:lnTo>
                    <a:lnTo>
                      <a:pt x="14924" y="716"/>
                    </a:lnTo>
                    <a:lnTo>
                      <a:pt x="14402" y="774"/>
                    </a:lnTo>
                    <a:lnTo>
                      <a:pt x="13899" y="832"/>
                    </a:lnTo>
                    <a:lnTo>
                      <a:pt x="12875" y="967"/>
                    </a:lnTo>
                    <a:lnTo>
                      <a:pt x="11502" y="1199"/>
                    </a:lnTo>
                    <a:lnTo>
                      <a:pt x="10845" y="1296"/>
                    </a:lnTo>
                    <a:lnTo>
                      <a:pt x="10169" y="1392"/>
                    </a:lnTo>
                    <a:lnTo>
                      <a:pt x="9511" y="1489"/>
                    </a:lnTo>
                    <a:lnTo>
                      <a:pt x="8835" y="1528"/>
                    </a:lnTo>
                    <a:lnTo>
                      <a:pt x="8158" y="1547"/>
                    </a:lnTo>
                    <a:lnTo>
                      <a:pt x="7791" y="1547"/>
                    </a:lnTo>
                    <a:lnTo>
                      <a:pt x="7443" y="1528"/>
                    </a:lnTo>
                    <a:lnTo>
                      <a:pt x="6322" y="1431"/>
                    </a:lnTo>
                    <a:lnTo>
                      <a:pt x="5201" y="1334"/>
                    </a:lnTo>
                    <a:lnTo>
                      <a:pt x="4099" y="1257"/>
                    </a:lnTo>
                    <a:lnTo>
                      <a:pt x="3538" y="1238"/>
                    </a:lnTo>
                    <a:lnTo>
                      <a:pt x="2977" y="1218"/>
                    </a:lnTo>
                    <a:lnTo>
                      <a:pt x="2591" y="1006"/>
                    </a:lnTo>
                    <a:lnTo>
                      <a:pt x="2243" y="774"/>
                    </a:lnTo>
                    <a:lnTo>
                      <a:pt x="1895" y="522"/>
                    </a:lnTo>
                    <a:lnTo>
                      <a:pt x="1566" y="233"/>
                    </a:lnTo>
                    <a:lnTo>
                      <a:pt x="1431" y="117"/>
                    </a:lnTo>
                    <a:lnTo>
                      <a:pt x="1296" y="39"/>
                    </a:lnTo>
                    <a:lnTo>
                      <a:pt x="116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0"/>
              <p:cNvSpPr/>
              <p:nvPr/>
            </p:nvSpPr>
            <p:spPr>
              <a:xfrm>
                <a:off x="720450" y="-635075"/>
                <a:ext cx="68175" cy="1317450"/>
              </a:xfrm>
              <a:custGeom>
                <a:avLst/>
                <a:gdLst/>
                <a:ahLst/>
                <a:cxnLst/>
                <a:rect l="l" t="t" r="r" b="b"/>
                <a:pathLst>
                  <a:path w="2727" h="52698" extrusionOk="0">
                    <a:moveTo>
                      <a:pt x="1257" y="1"/>
                    </a:moveTo>
                    <a:lnTo>
                      <a:pt x="1161" y="39"/>
                    </a:lnTo>
                    <a:lnTo>
                      <a:pt x="1103" y="78"/>
                    </a:lnTo>
                    <a:lnTo>
                      <a:pt x="1084" y="117"/>
                    </a:lnTo>
                    <a:lnTo>
                      <a:pt x="1045" y="175"/>
                    </a:lnTo>
                    <a:lnTo>
                      <a:pt x="1045" y="252"/>
                    </a:lnTo>
                    <a:lnTo>
                      <a:pt x="1006" y="523"/>
                    </a:lnTo>
                    <a:lnTo>
                      <a:pt x="987" y="813"/>
                    </a:lnTo>
                    <a:lnTo>
                      <a:pt x="1006" y="1392"/>
                    </a:lnTo>
                    <a:lnTo>
                      <a:pt x="1026" y="1972"/>
                    </a:lnTo>
                    <a:lnTo>
                      <a:pt x="1045" y="2552"/>
                    </a:lnTo>
                    <a:lnTo>
                      <a:pt x="1045" y="2630"/>
                    </a:lnTo>
                    <a:lnTo>
                      <a:pt x="1064" y="2688"/>
                    </a:lnTo>
                    <a:lnTo>
                      <a:pt x="1045" y="2746"/>
                    </a:lnTo>
                    <a:lnTo>
                      <a:pt x="1026" y="2823"/>
                    </a:lnTo>
                    <a:lnTo>
                      <a:pt x="968" y="4060"/>
                    </a:lnTo>
                    <a:lnTo>
                      <a:pt x="968" y="4698"/>
                    </a:lnTo>
                    <a:lnTo>
                      <a:pt x="968" y="5317"/>
                    </a:lnTo>
                    <a:lnTo>
                      <a:pt x="948" y="5375"/>
                    </a:lnTo>
                    <a:lnTo>
                      <a:pt x="852" y="6805"/>
                    </a:lnTo>
                    <a:lnTo>
                      <a:pt x="678" y="8004"/>
                    </a:lnTo>
                    <a:lnTo>
                      <a:pt x="600" y="8603"/>
                    </a:lnTo>
                    <a:lnTo>
                      <a:pt x="562" y="9202"/>
                    </a:lnTo>
                    <a:lnTo>
                      <a:pt x="523" y="9802"/>
                    </a:lnTo>
                    <a:lnTo>
                      <a:pt x="542" y="10401"/>
                    </a:lnTo>
                    <a:lnTo>
                      <a:pt x="581" y="10981"/>
                    </a:lnTo>
                    <a:lnTo>
                      <a:pt x="620" y="11290"/>
                    </a:lnTo>
                    <a:lnTo>
                      <a:pt x="678" y="11580"/>
                    </a:lnTo>
                    <a:lnTo>
                      <a:pt x="678" y="11599"/>
                    </a:lnTo>
                    <a:lnTo>
                      <a:pt x="620" y="12411"/>
                    </a:lnTo>
                    <a:lnTo>
                      <a:pt x="465" y="13262"/>
                    </a:lnTo>
                    <a:lnTo>
                      <a:pt x="330" y="14132"/>
                    </a:lnTo>
                    <a:lnTo>
                      <a:pt x="194" y="14982"/>
                    </a:lnTo>
                    <a:lnTo>
                      <a:pt x="98" y="15852"/>
                    </a:lnTo>
                    <a:lnTo>
                      <a:pt x="40" y="16703"/>
                    </a:lnTo>
                    <a:lnTo>
                      <a:pt x="1" y="17573"/>
                    </a:lnTo>
                    <a:lnTo>
                      <a:pt x="20" y="18443"/>
                    </a:lnTo>
                    <a:lnTo>
                      <a:pt x="40" y="18868"/>
                    </a:lnTo>
                    <a:lnTo>
                      <a:pt x="78" y="19312"/>
                    </a:lnTo>
                    <a:lnTo>
                      <a:pt x="98" y="19409"/>
                    </a:lnTo>
                    <a:lnTo>
                      <a:pt x="156" y="19486"/>
                    </a:lnTo>
                    <a:lnTo>
                      <a:pt x="233" y="19525"/>
                    </a:lnTo>
                    <a:lnTo>
                      <a:pt x="310" y="19544"/>
                    </a:lnTo>
                    <a:lnTo>
                      <a:pt x="368" y="19931"/>
                    </a:lnTo>
                    <a:lnTo>
                      <a:pt x="426" y="20318"/>
                    </a:lnTo>
                    <a:lnTo>
                      <a:pt x="426" y="21052"/>
                    </a:lnTo>
                    <a:lnTo>
                      <a:pt x="446" y="21787"/>
                    </a:lnTo>
                    <a:lnTo>
                      <a:pt x="368" y="22676"/>
                    </a:lnTo>
                    <a:lnTo>
                      <a:pt x="310" y="23546"/>
                    </a:lnTo>
                    <a:lnTo>
                      <a:pt x="310" y="23643"/>
                    </a:lnTo>
                    <a:lnTo>
                      <a:pt x="349" y="23739"/>
                    </a:lnTo>
                    <a:lnTo>
                      <a:pt x="349" y="24648"/>
                    </a:lnTo>
                    <a:lnTo>
                      <a:pt x="349" y="25556"/>
                    </a:lnTo>
                    <a:lnTo>
                      <a:pt x="349" y="27354"/>
                    </a:lnTo>
                    <a:lnTo>
                      <a:pt x="310" y="27683"/>
                    </a:lnTo>
                    <a:lnTo>
                      <a:pt x="272" y="27760"/>
                    </a:lnTo>
                    <a:lnTo>
                      <a:pt x="252" y="27838"/>
                    </a:lnTo>
                    <a:lnTo>
                      <a:pt x="252" y="28321"/>
                    </a:lnTo>
                    <a:lnTo>
                      <a:pt x="233" y="28804"/>
                    </a:lnTo>
                    <a:lnTo>
                      <a:pt x="175" y="29771"/>
                    </a:lnTo>
                    <a:lnTo>
                      <a:pt x="156" y="30254"/>
                    </a:lnTo>
                    <a:lnTo>
                      <a:pt x="136" y="30757"/>
                    </a:lnTo>
                    <a:lnTo>
                      <a:pt x="156" y="31240"/>
                    </a:lnTo>
                    <a:lnTo>
                      <a:pt x="194" y="31723"/>
                    </a:lnTo>
                    <a:lnTo>
                      <a:pt x="214" y="31762"/>
                    </a:lnTo>
                    <a:lnTo>
                      <a:pt x="233" y="31820"/>
                    </a:lnTo>
                    <a:lnTo>
                      <a:pt x="175" y="32574"/>
                    </a:lnTo>
                    <a:lnTo>
                      <a:pt x="156" y="32941"/>
                    </a:lnTo>
                    <a:lnTo>
                      <a:pt x="136" y="33328"/>
                    </a:lnTo>
                    <a:lnTo>
                      <a:pt x="156" y="33695"/>
                    </a:lnTo>
                    <a:lnTo>
                      <a:pt x="194" y="34043"/>
                    </a:lnTo>
                    <a:lnTo>
                      <a:pt x="252" y="34410"/>
                    </a:lnTo>
                    <a:lnTo>
                      <a:pt x="368" y="34739"/>
                    </a:lnTo>
                    <a:lnTo>
                      <a:pt x="368" y="34777"/>
                    </a:lnTo>
                    <a:lnTo>
                      <a:pt x="272" y="34777"/>
                    </a:lnTo>
                    <a:lnTo>
                      <a:pt x="175" y="34816"/>
                    </a:lnTo>
                    <a:lnTo>
                      <a:pt x="136" y="34855"/>
                    </a:lnTo>
                    <a:lnTo>
                      <a:pt x="98" y="34893"/>
                    </a:lnTo>
                    <a:lnTo>
                      <a:pt x="78" y="34951"/>
                    </a:lnTo>
                    <a:lnTo>
                      <a:pt x="78" y="35009"/>
                    </a:lnTo>
                    <a:lnTo>
                      <a:pt x="78" y="35725"/>
                    </a:lnTo>
                    <a:lnTo>
                      <a:pt x="117" y="36440"/>
                    </a:lnTo>
                    <a:lnTo>
                      <a:pt x="175" y="37155"/>
                    </a:lnTo>
                    <a:lnTo>
                      <a:pt x="233" y="37851"/>
                    </a:lnTo>
                    <a:lnTo>
                      <a:pt x="233" y="38470"/>
                    </a:lnTo>
                    <a:lnTo>
                      <a:pt x="252" y="39069"/>
                    </a:lnTo>
                    <a:lnTo>
                      <a:pt x="252" y="39514"/>
                    </a:lnTo>
                    <a:lnTo>
                      <a:pt x="194" y="39533"/>
                    </a:lnTo>
                    <a:lnTo>
                      <a:pt x="136" y="39591"/>
                    </a:lnTo>
                    <a:lnTo>
                      <a:pt x="117" y="39649"/>
                    </a:lnTo>
                    <a:lnTo>
                      <a:pt x="98" y="39746"/>
                    </a:lnTo>
                    <a:lnTo>
                      <a:pt x="40" y="40499"/>
                    </a:lnTo>
                    <a:lnTo>
                      <a:pt x="40" y="41273"/>
                    </a:lnTo>
                    <a:lnTo>
                      <a:pt x="59" y="42046"/>
                    </a:lnTo>
                    <a:lnTo>
                      <a:pt x="98" y="42819"/>
                    </a:lnTo>
                    <a:lnTo>
                      <a:pt x="156" y="43573"/>
                    </a:lnTo>
                    <a:lnTo>
                      <a:pt x="233" y="44346"/>
                    </a:lnTo>
                    <a:lnTo>
                      <a:pt x="407" y="45874"/>
                    </a:lnTo>
                    <a:lnTo>
                      <a:pt x="407" y="46163"/>
                    </a:lnTo>
                    <a:lnTo>
                      <a:pt x="388" y="46434"/>
                    </a:lnTo>
                    <a:lnTo>
                      <a:pt x="426" y="47014"/>
                    </a:lnTo>
                    <a:lnTo>
                      <a:pt x="504" y="47594"/>
                    </a:lnTo>
                    <a:lnTo>
                      <a:pt x="620" y="48174"/>
                    </a:lnTo>
                    <a:lnTo>
                      <a:pt x="755" y="48735"/>
                    </a:lnTo>
                    <a:lnTo>
                      <a:pt x="929" y="49295"/>
                    </a:lnTo>
                    <a:lnTo>
                      <a:pt x="1122" y="49836"/>
                    </a:lnTo>
                    <a:lnTo>
                      <a:pt x="1354" y="50378"/>
                    </a:lnTo>
                    <a:lnTo>
                      <a:pt x="1431" y="50668"/>
                    </a:lnTo>
                    <a:lnTo>
                      <a:pt x="1528" y="50938"/>
                    </a:lnTo>
                    <a:lnTo>
                      <a:pt x="1644" y="51209"/>
                    </a:lnTo>
                    <a:lnTo>
                      <a:pt x="1779" y="51460"/>
                    </a:lnTo>
                    <a:lnTo>
                      <a:pt x="1799" y="51770"/>
                    </a:lnTo>
                    <a:lnTo>
                      <a:pt x="1818" y="51847"/>
                    </a:lnTo>
                    <a:lnTo>
                      <a:pt x="1837" y="51905"/>
                    </a:lnTo>
                    <a:lnTo>
                      <a:pt x="1876" y="51944"/>
                    </a:lnTo>
                    <a:lnTo>
                      <a:pt x="1934" y="51982"/>
                    </a:lnTo>
                    <a:lnTo>
                      <a:pt x="1992" y="52001"/>
                    </a:lnTo>
                    <a:lnTo>
                      <a:pt x="2050" y="52001"/>
                    </a:lnTo>
                    <a:lnTo>
                      <a:pt x="2166" y="51982"/>
                    </a:lnTo>
                    <a:lnTo>
                      <a:pt x="2185" y="52001"/>
                    </a:lnTo>
                    <a:lnTo>
                      <a:pt x="2205" y="52079"/>
                    </a:lnTo>
                    <a:lnTo>
                      <a:pt x="2263" y="52137"/>
                    </a:lnTo>
                    <a:lnTo>
                      <a:pt x="2205" y="52175"/>
                    </a:lnTo>
                    <a:lnTo>
                      <a:pt x="2147" y="52233"/>
                    </a:lnTo>
                    <a:lnTo>
                      <a:pt x="2108" y="52291"/>
                    </a:lnTo>
                    <a:lnTo>
                      <a:pt x="2069" y="52349"/>
                    </a:lnTo>
                    <a:lnTo>
                      <a:pt x="2069" y="52427"/>
                    </a:lnTo>
                    <a:lnTo>
                      <a:pt x="2069" y="52504"/>
                    </a:lnTo>
                    <a:lnTo>
                      <a:pt x="2108" y="52581"/>
                    </a:lnTo>
                    <a:lnTo>
                      <a:pt x="2185" y="52639"/>
                    </a:lnTo>
                    <a:lnTo>
                      <a:pt x="2224" y="52678"/>
                    </a:lnTo>
                    <a:lnTo>
                      <a:pt x="2282" y="52697"/>
                    </a:lnTo>
                    <a:lnTo>
                      <a:pt x="2398" y="52697"/>
                    </a:lnTo>
                    <a:lnTo>
                      <a:pt x="2495" y="52639"/>
                    </a:lnTo>
                    <a:lnTo>
                      <a:pt x="2572" y="52581"/>
                    </a:lnTo>
                    <a:lnTo>
                      <a:pt x="2630" y="52485"/>
                    </a:lnTo>
                    <a:lnTo>
                      <a:pt x="2630" y="52369"/>
                    </a:lnTo>
                    <a:lnTo>
                      <a:pt x="2630" y="52330"/>
                    </a:lnTo>
                    <a:lnTo>
                      <a:pt x="2611" y="52272"/>
                    </a:lnTo>
                    <a:lnTo>
                      <a:pt x="2572" y="52214"/>
                    </a:lnTo>
                    <a:lnTo>
                      <a:pt x="2514" y="52175"/>
                    </a:lnTo>
                    <a:lnTo>
                      <a:pt x="2611" y="52117"/>
                    </a:lnTo>
                    <a:lnTo>
                      <a:pt x="2688" y="52021"/>
                    </a:lnTo>
                    <a:lnTo>
                      <a:pt x="2707" y="51982"/>
                    </a:lnTo>
                    <a:lnTo>
                      <a:pt x="2727" y="51924"/>
                    </a:lnTo>
                    <a:lnTo>
                      <a:pt x="2727" y="51847"/>
                    </a:lnTo>
                    <a:lnTo>
                      <a:pt x="2707" y="51789"/>
                    </a:lnTo>
                    <a:lnTo>
                      <a:pt x="2572" y="51325"/>
                    </a:lnTo>
                    <a:lnTo>
                      <a:pt x="2456" y="50861"/>
                    </a:lnTo>
                    <a:lnTo>
                      <a:pt x="2243" y="49933"/>
                    </a:lnTo>
                    <a:lnTo>
                      <a:pt x="2166" y="49121"/>
                    </a:lnTo>
                    <a:lnTo>
                      <a:pt x="2089" y="48309"/>
                    </a:lnTo>
                    <a:lnTo>
                      <a:pt x="1876" y="46685"/>
                    </a:lnTo>
                    <a:lnTo>
                      <a:pt x="1857" y="45874"/>
                    </a:lnTo>
                    <a:lnTo>
                      <a:pt x="1799" y="45062"/>
                    </a:lnTo>
                    <a:lnTo>
                      <a:pt x="1741" y="44250"/>
                    </a:lnTo>
                    <a:lnTo>
                      <a:pt x="1663" y="43438"/>
                    </a:lnTo>
                    <a:lnTo>
                      <a:pt x="1683" y="42007"/>
                    </a:lnTo>
                    <a:lnTo>
                      <a:pt x="1760" y="40557"/>
                    </a:lnTo>
                    <a:lnTo>
                      <a:pt x="1779" y="39900"/>
                    </a:lnTo>
                    <a:lnTo>
                      <a:pt x="1779" y="39572"/>
                    </a:lnTo>
                    <a:lnTo>
                      <a:pt x="1760" y="39262"/>
                    </a:lnTo>
                    <a:lnTo>
                      <a:pt x="1741" y="38934"/>
                    </a:lnTo>
                    <a:lnTo>
                      <a:pt x="1683" y="38605"/>
                    </a:lnTo>
                    <a:lnTo>
                      <a:pt x="1625" y="38276"/>
                    </a:lnTo>
                    <a:lnTo>
                      <a:pt x="1567" y="37967"/>
                    </a:lnTo>
                    <a:lnTo>
                      <a:pt x="1547" y="37890"/>
                    </a:lnTo>
                    <a:lnTo>
                      <a:pt x="1547" y="37484"/>
                    </a:lnTo>
                    <a:lnTo>
                      <a:pt x="1586" y="36904"/>
                    </a:lnTo>
                    <a:lnTo>
                      <a:pt x="1586" y="36324"/>
                    </a:lnTo>
                    <a:lnTo>
                      <a:pt x="1586" y="35744"/>
                    </a:lnTo>
                    <a:lnTo>
                      <a:pt x="1567" y="35164"/>
                    </a:lnTo>
                    <a:lnTo>
                      <a:pt x="1586" y="34507"/>
                    </a:lnTo>
                    <a:lnTo>
                      <a:pt x="1605" y="33830"/>
                    </a:lnTo>
                    <a:lnTo>
                      <a:pt x="1605" y="32496"/>
                    </a:lnTo>
                    <a:lnTo>
                      <a:pt x="1663" y="31723"/>
                    </a:lnTo>
                    <a:lnTo>
                      <a:pt x="1702" y="30931"/>
                    </a:lnTo>
                    <a:lnTo>
                      <a:pt x="1721" y="30138"/>
                    </a:lnTo>
                    <a:lnTo>
                      <a:pt x="1721" y="29345"/>
                    </a:lnTo>
                    <a:lnTo>
                      <a:pt x="1721" y="27760"/>
                    </a:lnTo>
                    <a:lnTo>
                      <a:pt x="1721" y="26968"/>
                    </a:lnTo>
                    <a:lnTo>
                      <a:pt x="1741" y="26175"/>
                    </a:lnTo>
                    <a:lnTo>
                      <a:pt x="1721" y="26098"/>
                    </a:lnTo>
                    <a:lnTo>
                      <a:pt x="1702" y="26020"/>
                    </a:lnTo>
                    <a:lnTo>
                      <a:pt x="1644" y="25962"/>
                    </a:lnTo>
                    <a:lnTo>
                      <a:pt x="1586" y="25924"/>
                    </a:lnTo>
                    <a:lnTo>
                      <a:pt x="1663" y="24938"/>
                    </a:lnTo>
                    <a:lnTo>
                      <a:pt x="1721" y="23952"/>
                    </a:lnTo>
                    <a:lnTo>
                      <a:pt x="1760" y="22966"/>
                    </a:lnTo>
                    <a:lnTo>
                      <a:pt x="1760" y="22483"/>
                    </a:lnTo>
                    <a:lnTo>
                      <a:pt x="1760" y="21980"/>
                    </a:lnTo>
                    <a:lnTo>
                      <a:pt x="1741" y="21903"/>
                    </a:lnTo>
                    <a:lnTo>
                      <a:pt x="1702" y="21845"/>
                    </a:lnTo>
                    <a:lnTo>
                      <a:pt x="1663" y="21787"/>
                    </a:lnTo>
                    <a:lnTo>
                      <a:pt x="1605" y="21768"/>
                    </a:lnTo>
                    <a:lnTo>
                      <a:pt x="1605" y="21246"/>
                    </a:lnTo>
                    <a:lnTo>
                      <a:pt x="1644" y="20801"/>
                    </a:lnTo>
                    <a:lnTo>
                      <a:pt x="1644" y="20356"/>
                    </a:lnTo>
                    <a:lnTo>
                      <a:pt x="1625" y="19931"/>
                    </a:lnTo>
                    <a:lnTo>
                      <a:pt x="1567" y="19486"/>
                    </a:lnTo>
                    <a:lnTo>
                      <a:pt x="1663" y="19448"/>
                    </a:lnTo>
                    <a:lnTo>
                      <a:pt x="1760" y="19390"/>
                    </a:lnTo>
                    <a:lnTo>
                      <a:pt x="1799" y="19351"/>
                    </a:lnTo>
                    <a:lnTo>
                      <a:pt x="1818" y="19293"/>
                    </a:lnTo>
                    <a:lnTo>
                      <a:pt x="1837" y="19235"/>
                    </a:lnTo>
                    <a:lnTo>
                      <a:pt x="1837" y="19158"/>
                    </a:lnTo>
                    <a:lnTo>
                      <a:pt x="1818" y="18578"/>
                    </a:lnTo>
                    <a:lnTo>
                      <a:pt x="1837" y="18539"/>
                    </a:lnTo>
                    <a:lnTo>
                      <a:pt x="1837" y="18462"/>
                    </a:lnTo>
                    <a:lnTo>
                      <a:pt x="1876" y="17321"/>
                    </a:lnTo>
                    <a:lnTo>
                      <a:pt x="1895" y="16181"/>
                    </a:lnTo>
                    <a:lnTo>
                      <a:pt x="1934" y="15021"/>
                    </a:lnTo>
                    <a:lnTo>
                      <a:pt x="1953" y="14460"/>
                    </a:lnTo>
                    <a:lnTo>
                      <a:pt x="2011" y="13880"/>
                    </a:lnTo>
                    <a:lnTo>
                      <a:pt x="2011" y="13822"/>
                    </a:lnTo>
                    <a:lnTo>
                      <a:pt x="1992" y="13745"/>
                    </a:lnTo>
                    <a:lnTo>
                      <a:pt x="1973" y="13706"/>
                    </a:lnTo>
                    <a:lnTo>
                      <a:pt x="1934" y="13648"/>
                    </a:lnTo>
                    <a:lnTo>
                      <a:pt x="1992" y="12527"/>
                    </a:lnTo>
                    <a:lnTo>
                      <a:pt x="2031" y="11387"/>
                    </a:lnTo>
                    <a:lnTo>
                      <a:pt x="2050" y="9106"/>
                    </a:lnTo>
                    <a:lnTo>
                      <a:pt x="2031" y="8990"/>
                    </a:lnTo>
                    <a:lnTo>
                      <a:pt x="1973" y="8912"/>
                    </a:lnTo>
                    <a:lnTo>
                      <a:pt x="1992" y="7830"/>
                    </a:lnTo>
                    <a:lnTo>
                      <a:pt x="2011" y="6747"/>
                    </a:lnTo>
                    <a:lnTo>
                      <a:pt x="2011" y="5665"/>
                    </a:lnTo>
                    <a:lnTo>
                      <a:pt x="2011" y="4582"/>
                    </a:lnTo>
                    <a:lnTo>
                      <a:pt x="2011" y="4505"/>
                    </a:lnTo>
                    <a:lnTo>
                      <a:pt x="1973" y="4447"/>
                    </a:lnTo>
                    <a:lnTo>
                      <a:pt x="1953" y="4408"/>
                    </a:lnTo>
                    <a:lnTo>
                      <a:pt x="1915" y="4369"/>
                    </a:lnTo>
                    <a:lnTo>
                      <a:pt x="1818" y="4350"/>
                    </a:lnTo>
                    <a:lnTo>
                      <a:pt x="1702" y="4350"/>
                    </a:lnTo>
                    <a:lnTo>
                      <a:pt x="1741" y="3828"/>
                    </a:lnTo>
                    <a:lnTo>
                      <a:pt x="1741" y="3326"/>
                    </a:lnTo>
                    <a:lnTo>
                      <a:pt x="1721" y="2823"/>
                    </a:lnTo>
                    <a:lnTo>
                      <a:pt x="1683" y="2320"/>
                    </a:lnTo>
                    <a:lnTo>
                      <a:pt x="1683" y="2262"/>
                    </a:lnTo>
                    <a:lnTo>
                      <a:pt x="1663" y="2204"/>
                    </a:lnTo>
                    <a:lnTo>
                      <a:pt x="1605" y="2127"/>
                    </a:lnTo>
                    <a:lnTo>
                      <a:pt x="1567" y="1218"/>
                    </a:lnTo>
                    <a:lnTo>
                      <a:pt x="1567" y="774"/>
                    </a:lnTo>
                    <a:lnTo>
                      <a:pt x="1605" y="310"/>
                    </a:lnTo>
                    <a:lnTo>
                      <a:pt x="1605" y="252"/>
                    </a:lnTo>
                    <a:lnTo>
                      <a:pt x="1605" y="194"/>
                    </a:lnTo>
                    <a:lnTo>
                      <a:pt x="1586" y="136"/>
                    </a:lnTo>
                    <a:lnTo>
                      <a:pt x="1547" y="97"/>
                    </a:lnTo>
                    <a:lnTo>
                      <a:pt x="1451" y="20"/>
                    </a:lnTo>
                    <a:lnTo>
                      <a:pt x="1354" y="1"/>
                    </a:lnTo>
                    <a:close/>
                  </a:path>
                </a:pathLst>
              </a:custGeom>
              <a:solidFill>
                <a:srgbClr val="FF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0"/>
              <p:cNvSpPr/>
              <p:nvPr/>
            </p:nvSpPr>
            <p:spPr>
              <a:xfrm>
                <a:off x="1222575" y="-157600"/>
                <a:ext cx="478475" cy="463500"/>
              </a:xfrm>
              <a:custGeom>
                <a:avLst/>
                <a:gdLst/>
                <a:ahLst/>
                <a:cxnLst/>
                <a:rect l="l" t="t" r="r" b="b"/>
                <a:pathLst>
                  <a:path w="19139" h="18540" extrusionOk="0">
                    <a:moveTo>
                      <a:pt x="9435" y="1"/>
                    </a:moveTo>
                    <a:lnTo>
                      <a:pt x="9106" y="39"/>
                    </a:lnTo>
                    <a:lnTo>
                      <a:pt x="8777" y="78"/>
                    </a:lnTo>
                    <a:lnTo>
                      <a:pt x="8429" y="117"/>
                    </a:lnTo>
                    <a:lnTo>
                      <a:pt x="8101" y="194"/>
                    </a:lnTo>
                    <a:lnTo>
                      <a:pt x="7772" y="271"/>
                    </a:lnTo>
                    <a:lnTo>
                      <a:pt x="7443" y="368"/>
                    </a:lnTo>
                    <a:lnTo>
                      <a:pt x="7134" y="465"/>
                    </a:lnTo>
                    <a:lnTo>
                      <a:pt x="6806" y="581"/>
                    </a:lnTo>
                    <a:lnTo>
                      <a:pt x="6496" y="716"/>
                    </a:lnTo>
                    <a:lnTo>
                      <a:pt x="6187" y="851"/>
                    </a:lnTo>
                    <a:lnTo>
                      <a:pt x="5878" y="1006"/>
                    </a:lnTo>
                    <a:lnTo>
                      <a:pt x="5568" y="1161"/>
                    </a:lnTo>
                    <a:lnTo>
                      <a:pt x="4988" y="1528"/>
                    </a:lnTo>
                    <a:lnTo>
                      <a:pt x="4428" y="1915"/>
                    </a:lnTo>
                    <a:lnTo>
                      <a:pt x="3887" y="2359"/>
                    </a:lnTo>
                    <a:lnTo>
                      <a:pt x="3365" y="2804"/>
                    </a:lnTo>
                    <a:lnTo>
                      <a:pt x="2901" y="3306"/>
                    </a:lnTo>
                    <a:lnTo>
                      <a:pt x="2282" y="3983"/>
                    </a:lnTo>
                    <a:lnTo>
                      <a:pt x="1953" y="4389"/>
                    </a:lnTo>
                    <a:lnTo>
                      <a:pt x="1644" y="4814"/>
                    </a:lnTo>
                    <a:lnTo>
                      <a:pt x="1335" y="5259"/>
                    </a:lnTo>
                    <a:lnTo>
                      <a:pt x="1045" y="5723"/>
                    </a:lnTo>
                    <a:lnTo>
                      <a:pt x="929" y="5955"/>
                    </a:lnTo>
                    <a:lnTo>
                      <a:pt x="832" y="6187"/>
                    </a:lnTo>
                    <a:lnTo>
                      <a:pt x="736" y="6438"/>
                    </a:lnTo>
                    <a:lnTo>
                      <a:pt x="658" y="6670"/>
                    </a:lnTo>
                    <a:lnTo>
                      <a:pt x="504" y="6767"/>
                    </a:lnTo>
                    <a:lnTo>
                      <a:pt x="368" y="6902"/>
                    </a:lnTo>
                    <a:lnTo>
                      <a:pt x="252" y="7076"/>
                    </a:lnTo>
                    <a:lnTo>
                      <a:pt x="175" y="7308"/>
                    </a:lnTo>
                    <a:lnTo>
                      <a:pt x="98" y="7598"/>
                    </a:lnTo>
                    <a:lnTo>
                      <a:pt x="40" y="7965"/>
                    </a:lnTo>
                    <a:lnTo>
                      <a:pt x="1" y="8333"/>
                    </a:lnTo>
                    <a:lnTo>
                      <a:pt x="1" y="8681"/>
                    </a:lnTo>
                    <a:lnTo>
                      <a:pt x="20" y="9009"/>
                    </a:lnTo>
                    <a:lnTo>
                      <a:pt x="78" y="9318"/>
                    </a:lnTo>
                    <a:lnTo>
                      <a:pt x="156" y="9647"/>
                    </a:lnTo>
                    <a:lnTo>
                      <a:pt x="272" y="9956"/>
                    </a:lnTo>
                    <a:lnTo>
                      <a:pt x="407" y="10246"/>
                    </a:lnTo>
                    <a:lnTo>
                      <a:pt x="426" y="10614"/>
                    </a:lnTo>
                    <a:lnTo>
                      <a:pt x="465" y="10962"/>
                    </a:lnTo>
                    <a:lnTo>
                      <a:pt x="523" y="11329"/>
                    </a:lnTo>
                    <a:lnTo>
                      <a:pt x="600" y="11677"/>
                    </a:lnTo>
                    <a:lnTo>
                      <a:pt x="697" y="12025"/>
                    </a:lnTo>
                    <a:lnTo>
                      <a:pt x="794" y="12373"/>
                    </a:lnTo>
                    <a:lnTo>
                      <a:pt x="929" y="12721"/>
                    </a:lnTo>
                    <a:lnTo>
                      <a:pt x="1064" y="13049"/>
                    </a:lnTo>
                    <a:lnTo>
                      <a:pt x="1219" y="13378"/>
                    </a:lnTo>
                    <a:lnTo>
                      <a:pt x="1373" y="13707"/>
                    </a:lnTo>
                    <a:lnTo>
                      <a:pt x="1567" y="14016"/>
                    </a:lnTo>
                    <a:lnTo>
                      <a:pt x="1760" y="14325"/>
                    </a:lnTo>
                    <a:lnTo>
                      <a:pt x="1953" y="14635"/>
                    </a:lnTo>
                    <a:lnTo>
                      <a:pt x="2185" y="14925"/>
                    </a:lnTo>
                    <a:lnTo>
                      <a:pt x="2417" y="15214"/>
                    </a:lnTo>
                    <a:lnTo>
                      <a:pt x="2649" y="15485"/>
                    </a:lnTo>
                    <a:lnTo>
                      <a:pt x="2901" y="15756"/>
                    </a:lnTo>
                    <a:lnTo>
                      <a:pt x="3171" y="16007"/>
                    </a:lnTo>
                    <a:lnTo>
                      <a:pt x="3442" y="16258"/>
                    </a:lnTo>
                    <a:lnTo>
                      <a:pt x="3732" y="16490"/>
                    </a:lnTo>
                    <a:lnTo>
                      <a:pt x="4022" y="16722"/>
                    </a:lnTo>
                    <a:lnTo>
                      <a:pt x="4331" y="16916"/>
                    </a:lnTo>
                    <a:lnTo>
                      <a:pt x="4640" y="17109"/>
                    </a:lnTo>
                    <a:lnTo>
                      <a:pt x="4969" y="17302"/>
                    </a:lnTo>
                    <a:lnTo>
                      <a:pt x="5298" y="17476"/>
                    </a:lnTo>
                    <a:lnTo>
                      <a:pt x="5646" y="17631"/>
                    </a:lnTo>
                    <a:lnTo>
                      <a:pt x="5994" y="17766"/>
                    </a:lnTo>
                    <a:lnTo>
                      <a:pt x="6342" y="17882"/>
                    </a:lnTo>
                    <a:lnTo>
                      <a:pt x="6690" y="17998"/>
                    </a:lnTo>
                    <a:lnTo>
                      <a:pt x="7057" y="18075"/>
                    </a:lnTo>
                    <a:lnTo>
                      <a:pt x="7424" y="18153"/>
                    </a:lnTo>
                    <a:lnTo>
                      <a:pt x="7811" y="18211"/>
                    </a:lnTo>
                    <a:lnTo>
                      <a:pt x="8043" y="18230"/>
                    </a:lnTo>
                    <a:lnTo>
                      <a:pt x="8275" y="18249"/>
                    </a:lnTo>
                    <a:lnTo>
                      <a:pt x="8758" y="18365"/>
                    </a:lnTo>
                    <a:lnTo>
                      <a:pt x="9222" y="18462"/>
                    </a:lnTo>
                    <a:lnTo>
                      <a:pt x="9705" y="18520"/>
                    </a:lnTo>
                    <a:lnTo>
                      <a:pt x="10188" y="18539"/>
                    </a:lnTo>
                    <a:lnTo>
                      <a:pt x="10672" y="18539"/>
                    </a:lnTo>
                    <a:lnTo>
                      <a:pt x="11155" y="18501"/>
                    </a:lnTo>
                    <a:lnTo>
                      <a:pt x="11638" y="18423"/>
                    </a:lnTo>
                    <a:lnTo>
                      <a:pt x="12102" y="18327"/>
                    </a:lnTo>
                    <a:lnTo>
                      <a:pt x="12586" y="18191"/>
                    </a:lnTo>
                    <a:lnTo>
                      <a:pt x="13049" y="18037"/>
                    </a:lnTo>
                    <a:lnTo>
                      <a:pt x="13494" y="17844"/>
                    </a:lnTo>
                    <a:lnTo>
                      <a:pt x="13939" y="17631"/>
                    </a:lnTo>
                    <a:lnTo>
                      <a:pt x="14383" y="17399"/>
                    </a:lnTo>
                    <a:lnTo>
                      <a:pt x="14809" y="17148"/>
                    </a:lnTo>
                    <a:lnTo>
                      <a:pt x="15234" y="16877"/>
                    </a:lnTo>
                    <a:lnTo>
                      <a:pt x="15620" y="16568"/>
                    </a:lnTo>
                    <a:lnTo>
                      <a:pt x="15833" y="16452"/>
                    </a:lnTo>
                    <a:lnTo>
                      <a:pt x="16026" y="16336"/>
                    </a:lnTo>
                    <a:lnTo>
                      <a:pt x="16394" y="16065"/>
                    </a:lnTo>
                    <a:lnTo>
                      <a:pt x="16722" y="15775"/>
                    </a:lnTo>
                    <a:lnTo>
                      <a:pt x="17032" y="15446"/>
                    </a:lnTo>
                    <a:lnTo>
                      <a:pt x="17322" y="15098"/>
                    </a:lnTo>
                    <a:lnTo>
                      <a:pt x="17554" y="14731"/>
                    </a:lnTo>
                    <a:lnTo>
                      <a:pt x="17786" y="14345"/>
                    </a:lnTo>
                    <a:lnTo>
                      <a:pt x="17979" y="13939"/>
                    </a:lnTo>
                    <a:lnTo>
                      <a:pt x="18230" y="13513"/>
                    </a:lnTo>
                    <a:lnTo>
                      <a:pt x="18424" y="13088"/>
                    </a:lnTo>
                    <a:lnTo>
                      <a:pt x="18617" y="12663"/>
                    </a:lnTo>
                    <a:lnTo>
                      <a:pt x="18791" y="12218"/>
                    </a:lnTo>
                    <a:lnTo>
                      <a:pt x="18907" y="11774"/>
                    </a:lnTo>
                    <a:lnTo>
                      <a:pt x="19023" y="11329"/>
                    </a:lnTo>
                    <a:lnTo>
                      <a:pt x="19100" y="10865"/>
                    </a:lnTo>
                    <a:lnTo>
                      <a:pt x="19139" y="10401"/>
                    </a:lnTo>
                    <a:lnTo>
                      <a:pt x="19139" y="10246"/>
                    </a:lnTo>
                    <a:lnTo>
                      <a:pt x="19139" y="10111"/>
                    </a:lnTo>
                    <a:lnTo>
                      <a:pt x="19100" y="9976"/>
                    </a:lnTo>
                    <a:lnTo>
                      <a:pt x="19042" y="9840"/>
                    </a:lnTo>
                    <a:lnTo>
                      <a:pt x="18984" y="8623"/>
                    </a:lnTo>
                    <a:lnTo>
                      <a:pt x="18945" y="8081"/>
                    </a:lnTo>
                    <a:lnTo>
                      <a:pt x="18868" y="7540"/>
                    </a:lnTo>
                    <a:lnTo>
                      <a:pt x="18771" y="7037"/>
                    </a:lnTo>
                    <a:lnTo>
                      <a:pt x="18694" y="6786"/>
                    </a:lnTo>
                    <a:lnTo>
                      <a:pt x="18617" y="6535"/>
                    </a:lnTo>
                    <a:lnTo>
                      <a:pt x="18520" y="6283"/>
                    </a:lnTo>
                    <a:lnTo>
                      <a:pt x="18424" y="6051"/>
                    </a:lnTo>
                    <a:lnTo>
                      <a:pt x="18308" y="5800"/>
                    </a:lnTo>
                    <a:lnTo>
                      <a:pt x="18172" y="5549"/>
                    </a:lnTo>
                    <a:lnTo>
                      <a:pt x="18153" y="5472"/>
                    </a:lnTo>
                    <a:lnTo>
                      <a:pt x="18172" y="5240"/>
                    </a:lnTo>
                    <a:lnTo>
                      <a:pt x="18153" y="5124"/>
                    </a:lnTo>
                    <a:lnTo>
                      <a:pt x="18134" y="5008"/>
                    </a:lnTo>
                    <a:lnTo>
                      <a:pt x="18095" y="4911"/>
                    </a:lnTo>
                    <a:lnTo>
                      <a:pt x="18056" y="4795"/>
                    </a:lnTo>
                    <a:lnTo>
                      <a:pt x="17998" y="4698"/>
                    </a:lnTo>
                    <a:lnTo>
                      <a:pt x="17921" y="4602"/>
                    </a:lnTo>
                    <a:lnTo>
                      <a:pt x="17728" y="4370"/>
                    </a:lnTo>
                    <a:lnTo>
                      <a:pt x="17496" y="4157"/>
                    </a:lnTo>
                    <a:lnTo>
                      <a:pt x="17264" y="3964"/>
                    </a:lnTo>
                    <a:lnTo>
                      <a:pt x="17032" y="3770"/>
                    </a:lnTo>
                    <a:lnTo>
                      <a:pt x="16742" y="3364"/>
                    </a:lnTo>
                    <a:lnTo>
                      <a:pt x="16432" y="2997"/>
                    </a:lnTo>
                    <a:lnTo>
                      <a:pt x="16084" y="2649"/>
                    </a:lnTo>
                    <a:lnTo>
                      <a:pt x="15736" y="2321"/>
                    </a:lnTo>
                    <a:lnTo>
                      <a:pt x="15350" y="2031"/>
                    </a:lnTo>
                    <a:lnTo>
                      <a:pt x="14944" y="1760"/>
                    </a:lnTo>
                    <a:lnTo>
                      <a:pt x="14499" y="1547"/>
                    </a:lnTo>
                    <a:lnTo>
                      <a:pt x="14035" y="1354"/>
                    </a:lnTo>
                    <a:lnTo>
                      <a:pt x="13436" y="987"/>
                    </a:lnTo>
                    <a:lnTo>
                      <a:pt x="13127" y="832"/>
                    </a:lnTo>
                    <a:lnTo>
                      <a:pt x="12817" y="677"/>
                    </a:lnTo>
                    <a:lnTo>
                      <a:pt x="12470" y="523"/>
                    </a:lnTo>
                    <a:lnTo>
                      <a:pt x="12141" y="407"/>
                    </a:lnTo>
                    <a:lnTo>
                      <a:pt x="11812" y="291"/>
                    </a:lnTo>
                    <a:lnTo>
                      <a:pt x="11464" y="194"/>
                    </a:lnTo>
                    <a:lnTo>
                      <a:pt x="11136" y="136"/>
                    </a:lnTo>
                    <a:lnTo>
                      <a:pt x="10788" y="78"/>
                    </a:lnTo>
                    <a:lnTo>
                      <a:pt x="10459" y="39"/>
                    </a:lnTo>
                    <a:lnTo>
                      <a:pt x="101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0"/>
              <p:cNvSpPr/>
              <p:nvPr/>
            </p:nvSpPr>
            <p:spPr>
              <a:xfrm>
                <a:off x="962100" y="-1415575"/>
                <a:ext cx="267750" cy="903275"/>
              </a:xfrm>
              <a:custGeom>
                <a:avLst/>
                <a:gdLst/>
                <a:ahLst/>
                <a:cxnLst/>
                <a:rect l="l" t="t" r="r" b="b"/>
                <a:pathLst>
                  <a:path w="10710" h="36131" extrusionOk="0">
                    <a:moveTo>
                      <a:pt x="6515" y="1"/>
                    </a:moveTo>
                    <a:lnTo>
                      <a:pt x="5819" y="20"/>
                    </a:lnTo>
                    <a:lnTo>
                      <a:pt x="5452" y="59"/>
                    </a:lnTo>
                    <a:lnTo>
                      <a:pt x="5065" y="117"/>
                    </a:lnTo>
                    <a:lnTo>
                      <a:pt x="4698" y="194"/>
                    </a:lnTo>
                    <a:lnTo>
                      <a:pt x="4524" y="252"/>
                    </a:lnTo>
                    <a:lnTo>
                      <a:pt x="4369" y="329"/>
                    </a:lnTo>
                    <a:lnTo>
                      <a:pt x="4215" y="407"/>
                    </a:lnTo>
                    <a:lnTo>
                      <a:pt x="4060" y="503"/>
                    </a:lnTo>
                    <a:lnTo>
                      <a:pt x="3925" y="619"/>
                    </a:lnTo>
                    <a:lnTo>
                      <a:pt x="3809" y="755"/>
                    </a:lnTo>
                    <a:lnTo>
                      <a:pt x="3751" y="851"/>
                    </a:lnTo>
                    <a:lnTo>
                      <a:pt x="3673" y="948"/>
                    </a:lnTo>
                    <a:lnTo>
                      <a:pt x="3577" y="1180"/>
                    </a:lnTo>
                    <a:lnTo>
                      <a:pt x="3519" y="1412"/>
                    </a:lnTo>
                    <a:lnTo>
                      <a:pt x="3461" y="1663"/>
                    </a:lnTo>
                    <a:lnTo>
                      <a:pt x="3306" y="2552"/>
                    </a:lnTo>
                    <a:lnTo>
                      <a:pt x="3151" y="3461"/>
                    </a:lnTo>
                    <a:lnTo>
                      <a:pt x="2997" y="4563"/>
                    </a:lnTo>
                    <a:lnTo>
                      <a:pt x="2842" y="5684"/>
                    </a:lnTo>
                    <a:lnTo>
                      <a:pt x="2707" y="6805"/>
                    </a:lnTo>
                    <a:lnTo>
                      <a:pt x="2572" y="7927"/>
                    </a:lnTo>
                    <a:lnTo>
                      <a:pt x="2243" y="10169"/>
                    </a:lnTo>
                    <a:lnTo>
                      <a:pt x="1895" y="12411"/>
                    </a:lnTo>
                    <a:lnTo>
                      <a:pt x="1547" y="14634"/>
                    </a:lnTo>
                    <a:lnTo>
                      <a:pt x="1392" y="15756"/>
                    </a:lnTo>
                    <a:lnTo>
                      <a:pt x="1238" y="16877"/>
                    </a:lnTo>
                    <a:lnTo>
                      <a:pt x="1122" y="17959"/>
                    </a:lnTo>
                    <a:lnTo>
                      <a:pt x="1006" y="19023"/>
                    </a:lnTo>
                    <a:lnTo>
                      <a:pt x="909" y="20086"/>
                    </a:lnTo>
                    <a:lnTo>
                      <a:pt x="832" y="21168"/>
                    </a:lnTo>
                    <a:lnTo>
                      <a:pt x="716" y="23314"/>
                    </a:lnTo>
                    <a:lnTo>
                      <a:pt x="638" y="25460"/>
                    </a:lnTo>
                    <a:lnTo>
                      <a:pt x="561" y="27915"/>
                    </a:lnTo>
                    <a:lnTo>
                      <a:pt x="503" y="29152"/>
                    </a:lnTo>
                    <a:lnTo>
                      <a:pt x="445" y="30389"/>
                    </a:lnTo>
                    <a:lnTo>
                      <a:pt x="368" y="31607"/>
                    </a:lnTo>
                    <a:lnTo>
                      <a:pt x="271" y="32844"/>
                    </a:lnTo>
                    <a:lnTo>
                      <a:pt x="155" y="34062"/>
                    </a:lnTo>
                    <a:lnTo>
                      <a:pt x="1" y="35280"/>
                    </a:lnTo>
                    <a:lnTo>
                      <a:pt x="1" y="35357"/>
                    </a:lnTo>
                    <a:lnTo>
                      <a:pt x="1" y="35415"/>
                    </a:lnTo>
                    <a:lnTo>
                      <a:pt x="20" y="35454"/>
                    </a:lnTo>
                    <a:lnTo>
                      <a:pt x="59" y="35512"/>
                    </a:lnTo>
                    <a:lnTo>
                      <a:pt x="136" y="35570"/>
                    </a:lnTo>
                    <a:lnTo>
                      <a:pt x="252" y="35589"/>
                    </a:lnTo>
                    <a:lnTo>
                      <a:pt x="348" y="35589"/>
                    </a:lnTo>
                    <a:lnTo>
                      <a:pt x="445" y="35551"/>
                    </a:lnTo>
                    <a:lnTo>
                      <a:pt x="503" y="35512"/>
                    </a:lnTo>
                    <a:lnTo>
                      <a:pt x="522" y="35473"/>
                    </a:lnTo>
                    <a:lnTo>
                      <a:pt x="561" y="35415"/>
                    </a:lnTo>
                    <a:lnTo>
                      <a:pt x="580" y="35357"/>
                    </a:lnTo>
                    <a:lnTo>
                      <a:pt x="696" y="34333"/>
                    </a:lnTo>
                    <a:lnTo>
                      <a:pt x="812" y="33328"/>
                    </a:lnTo>
                    <a:lnTo>
                      <a:pt x="890" y="32303"/>
                    </a:lnTo>
                    <a:lnTo>
                      <a:pt x="967" y="31279"/>
                    </a:lnTo>
                    <a:lnTo>
                      <a:pt x="1083" y="29249"/>
                    </a:lnTo>
                    <a:lnTo>
                      <a:pt x="1160" y="27200"/>
                    </a:lnTo>
                    <a:lnTo>
                      <a:pt x="1218" y="25170"/>
                    </a:lnTo>
                    <a:lnTo>
                      <a:pt x="1296" y="23121"/>
                    </a:lnTo>
                    <a:lnTo>
                      <a:pt x="1412" y="21072"/>
                    </a:lnTo>
                    <a:lnTo>
                      <a:pt x="1489" y="20067"/>
                    </a:lnTo>
                    <a:lnTo>
                      <a:pt x="1566" y="19042"/>
                    </a:lnTo>
                    <a:lnTo>
                      <a:pt x="1682" y="17979"/>
                    </a:lnTo>
                    <a:lnTo>
                      <a:pt x="1818" y="16935"/>
                    </a:lnTo>
                    <a:lnTo>
                      <a:pt x="1953" y="15872"/>
                    </a:lnTo>
                    <a:lnTo>
                      <a:pt x="2108" y="14828"/>
                    </a:lnTo>
                    <a:lnTo>
                      <a:pt x="2417" y="12721"/>
                    </a:lnTo>
                    <a:lnTo>
                      <a:pt x="2746" y="10614"/>
                    </a:lnTo>
                    <a:lnTo>
                      <a:pt x="3055" y="8545"/>
                    </a:lnTo>
                    <a:lnTo>
                      <a:pt x="3345" y="6496"/>
                    </a:lnTo>
                    <a:lnTo>
                      <a:pt x="3615" y="4428"/>
                    </a:lnTo>
                    <a:lnTo>
                      <a:pt x="3925" y="2359"/>
                    </a:lnTo>
                    <a:lnTo>
                      <a:pt x="3983" y="2031"/>
                    </a:lnTo>
                    <a:lnTo>
                      <a:pt x="4041" y="1663"/>
                    </a:lnTo>
                    <a:lnTo>
                      <a:pt x="4079" y="1489"/>
                    </a:lnTo>
                    <a:lnTo>
                      <a:pt x="4137" y="1335"/>
                    </a:lnTo>
                    <a:lnTo>
                      <a:pt x="4215" y="1180"/>
                    </a:lnTo>
                    <a:lnTo>
                      <a:pt x="4311" y="1045"/>
                    </a:lnTo>
                    <a:lnTo>
                      <a:pt x="4389" y="987"/>
                    </a:lnTo>
                    <a:lnTo>
                      <a:pt x="4485" y="929"/>
                    </a:lnTo>
                    <a:lnTo>
                      <a:pt x="4679" y="813"/>
                    </a:lnTo>
                    <a:lnTo>
                      <a:pt x="4891" y="735"/>
                    </a:lnTo>
                    <a:lnTo>
                      <a:pt x="5123" y="697"/>
                    </a:lnTo>
                    <a:lnTo>
                      <a:pt x="5355" y="658"/>
                    </a:lnTo>
                    <a:lnTo>
                      <a:pt x="5587" y="619"/>
                    </a:lnTo>
                    <a:lnTo>
                      <a:pt x="6012" y="600"/>
                    </a:lnTo>
                    <a:lnTo>
                      <a:pt x="6554" y="581"/>
                    </a:lnTo>
                    <a:lnTo>
                      <a:pt x="7095" y="561"/>
                    </a:lnTo>
                    <a:lnTo>
                      <a:pt x="7656" y="581"/>
                    </a:lnTo>
                    <a:lnTo>
                      <a:pt x="8197" y="619"/>
                    </a:lnTo>
                    <a:lnTo>
                      <a:pt x="8757" y="658"/>
                    </a:lnTo>
                    <a:lnTo>
                      <a:pt x="9299" y="735"/>
                    </a:lnTo>
                    <a:lnTo>
                      <a:pt x="9840" y="813"/>
                    </a:lnTo>
                    <a:lnTo>
                      <a:pt x="10075" y="863"/>
                    </a:lnTo>
                    <a:lnTo>
                      <a:pt x="9956" y="1431"/>
                    </a:lnTo>
                    <a:lnTo>
                      <a:pt x="9801" y="2282"/>
                    </a:lnTo>
                    <a:lnTo>
                      <a:pt x="9531" y="3944"/>
                    </a:lnTo>
                    <a:lnTo>
                      <a:pt x="9299" y="5626"/>
                    </a:lnTo>
                    <a:lnTo>
                      <a:pt x="9105" y="7327"/>
                    </a:lnTo>
                    <a:lnTo>
                      <a:pt x="8931" y="9009"/>
                    </a:lnTo>
                    <a:lnTo>
                      <a:pt x="8777" y="10691"/>
                    </a:lnTo>
                    <a:lnTo>
                      <a:pt x="8468" y="14074"/>
                    </a:lnTo>
                    <a:lnTo>
                      <a:pt x="8313" y="15794"/>
                    </a:lnTo>
                    <a:lnTo>
                      <a:pt x="8139" y="17495"/>
                    </a:lnTo>
                    <a:lnTo>
                      <a:pt x="7965" y="19197"/>
                    </a:lnTo>
                    <a:lnTo>
                      <a:pt x="7810" y="20898"/>
                    </a:lnTo>
                    <a:lnTo>
                      <a:pt x="7540" y="24493"/>
                    </a:lnTo>
                    <a:lnTo>
                      <a:pt x="7404" y="26272"/>
                    </a:lnTo>
                    <a:lnTo>
                      <a:pt x="7250" y="28070"/>
                    </a:lnTo>
                    <a:lnTo>
                      <a:pt x="7095" y="30003"/>
                    </a:lnTo>
                    <a:lnTo>
                      <a:pt x="6940" y="31936"/>
                    </a:lnTo>
                    <a:lnTo>
                      <a:pt x="6670" y="35821"/>
                    </a:lnTo>
                    <a:lnTo>
                      <a:pt x="6670" y="35879"/>
                    </a:lnTo>
                    <a:lnTo>
                      <a:pt x="6689" y="35937"/>
                    </a:lnTo>
                    <a:lnTo>
                      <a:pt x="6708" y="35995"/>
                    </a:lnTo>
                    <a:lnTo>
                      <a:pt x="6747" y="36034"/>
                    </a:lnTo>
                    <a:lnTo>
                      <a:pt x="6844" y="36092"/>
                    </a:lnTo>
                    <a:lnTo>
                      <a:pt x="6940" y="36131"/>
                    </a:lnTo>
                    <a:lnTo>
                      <a:pt x="7037" y="36131"/>
                    </a:lnTo>
                    <a:lnTo>
                      <a:pt x="7134" y="36073"/>
                    </a:lnTo>
                    <a:lnTo>
                      <a:pt x="7172" y="36053"/>
                    </a:lnTo>
                    <a:lnTo>
                      <a:pt x="7211" y="35995"/>
                    </a:lnTo>
                    <a:lnTo>
                      <a:pt x="7230" y="35937"/>
                    </a:lnTo>
                    <a:lnTo>
                      <a:pt x="7250" y="35879"/>
                    </a:lnTo>
                    <a:lnTo>
                      <a:pt x="7482" y="32419"/>
                    </a:lnTo>
                    <a:lnTo>
                      <a:pt x="7752" y="28978"/>
                    </a:lnTo>
                    <a:lnTo>
                      <a:pt x="8023" y="25518"/>
                    </a:lnTo>
                    <a:lnTo>
                      <a:pt x="8294" y="22058"/>
                    </a:lnTo>
                    <a:lnTo>
                      <a:pt x="8603" y="18617"/>
                    </a:lnTo>
                    <a:lnTo>
                      <a:pt x="8912" y="15156"/>
                    </a:lnTo>
                    <a:lnTo>
                      <a:pt x="9241" y="11715"/>
                    </a:lnTo>
                    <a:lnTo>
                      <a:pt x="9589" y="8255"/>
                    </a:lnTo>
                    <a:lnTo>
                      <a:pt x="9801" y="6361"/>
                    </a:lnTo>
                    <a:lnTo>
                      <a:pt x="10053" y="4447"/>
                    </a:lnTo>
                    <a:lnTo>
                      <a:pt x="10188" y="3500"/>
                    </a:lnTo>
                    <a:lnTo>
                      <a:pt x="10343" y="2552"/>
                    </a:lnTo>
                    <a:lnTo>
                      <a:pt x="10517" y="1605"/>
                    </a:lnTo>
                    <a:lnTo>
                      <a:pt x="10691" y="677"/>
                    </a:lnTo>
                    <a:lnTo>
                      <a:pt x="10710" y="619"/>
                    </a:lnTo>
                    <a:lnTo>
                      <a:pt x="10691" y="561"/>
                    </a:lnTo>
                    <a:lnTo>
                      <a:pt x="10671" y="503"/>
                    </a:lnTo>
                    <a:lnTo>
                      <a:pt x="10633" y="465"/>
                    </a:lnTo>
                    <a:lnTo>
                      <a:pt x="10555" y="387"/>
                    </a:lnTo>
                    <a:lnTo>
                      <a:pt x="10439" y="349"/>
                    </a:lnTo>
                    <a:lnTo>
                      <a:pt x="9956" y="252"/>
                    </a:lnTo>
                    <a:lnTo>
                      <a:pt x="9473" y="175"/>
                    </a:lnTo>
                    <a:lnTo>
                      <a:pt x="8989" y="117"/>
                    </a:lnTo>
                    <a:lnTo>
                      <a:pt x="8487" y="59"/>
                    </a:lnTo>
                    <a:lnTo>
                      <a:pt x="8004" y="39"/>
                    </a:lnTo>
                    <a:lnTo>
                      <a:pt x="75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0"/>
              <p:cNvSpPr/>
              <p:nvPr/>
            </p:nvSpPr>
            <p:spPr>
              <a:xfrm>
                <a:off x="1059250" y="-1386100"/>
                <a:ext cx="167700" cy="131000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5240" extrusionOk="0">
                    <a:moveTo>
                      <a:pt x="271" y="1"/>
                    </a:moveTo>
                    <a:lnTo>
                      <a:pt x="155" y="20"/>
                    </a:lnTo>
                    <a:lnTo>
                      <a:pt x="77" y="78"/>
                    </a:lnTo>
                    <a:lnTo>
                      <a:pt x="19" y="156"/>
                    </a:lnTo>
                    <a:lnTo>
                      <a:pt x="0" y="214"/>
                    </a:lnTo>
                    <a:lnTo>
                      <a:pt x="0" y="272"/>
                    </a:lnTo>
                    <a:lnTo>
                      <a:pt x="0" y="330"/>
                    </a:lnTo>
                    <a:lnTo>
                      <a:pt x="19" y="388"/>
                    </a:lnTo>
                    <a:lnTo>
                      <a:pt x="329" y="987"/>
                    </a:lnTo>
                    <a:lnTo>
                      <a:pt x="599" y="1605"/>
                    </a:lnTo>
                    <a:lnTo>
                      <a:pt x="1121" y="2843"/>
                    </a:lnTo>
                    <a:lnTo>
                      <a:pt x="1392" y="3442"/>
                    </a:lnTo>
                    <a:lnTo>
                      <a:pt x="1547" y="3751"/>
                    </a:lnTo>
                    <a:lnTo>
                      <a:pt x="1701" y="4041"/>
                    </a:lnTo>
                    <a:lnTo>
                      <a:pt x="1875" y="4331"/>
                    </a:lnTo>
                    <a:lnTo>
                      <a:pt x="2049" y="4602"/>
                    </a:lnTo>
                    <a:lnTo>
                      <a:pt x="2242" y="4872"/>
                    </a:lnTo>
                    <a:lnTo>
                      <a:pt x="2474" y="5124"/>
                    </a:lnTo>
                    <a:lnTo>
                      <a:pt x="2513" y="5182"/>
                    </a:lnTo>
                    <a:lnTo>
                      <a:pt x="2571" y="5220"/>
                    </a:lnTo>
                    <a:lnTo>
                      <a:pt x="2629" y="5240"/>
                    </a:lnTo>
                    <a:lnTo>
                      <a:pt x="2764" y="5240"/>
                    </a:lnTo>
                    <a:lnTo>
                      <a:pt x="2822" y="5220"/>
                    </a:lnTo>
                    <a:lnTo>
                      <a:pt x="2880" y="5182"/>
                    </a:lnTo>
                    <a:lnTo>
                      <a:pt x="2919" y="5124"/>
                    </a:lnTo>
                    <a:lnTo>
                      <a:pt x="3886" y="4003"/>
                    </a:lnTo>
                    <a:lnTo>
                      <a:pt x="4814" y="2862"/>
                    </a:lnTo>
                    <a:lnTo>
                      <a:pt x="5741" y="1721"/>
                    </a:lnTo>
                    <a:lnTo>
                      <a:pt x="6650" y="562"/>
                    </a:lnTo>
                    <a:lnTo>
                      <a:pt x="6669" y="504"/>
                    </a:lnTo>
                    <a:lnTo>
                      <a:pt x="6689" y="446"/>
                    </a:lnTo>
                    <a:lnTo>
                      <a:pt x="6708" y="388"/>
                    </a:lnTo>
                    <a:lnTo>
                      <a:pt x="6689" y="330"/>
                    </a:lnTo>
                    <a:lnTo>
                      <a:pt x="6650" y="233"/>
                    </a:lnTo>
                    <a:lnTo>
                      <a:pt x="6573" y="156"/>
                    </a:lnTo>
                    <a:lnTo>
                      <a:pt x="6476" y="117"/>
                    </a:lnTo>
                    <a:lnTo>
                      <a:pt x="6379" y="98"/>
                    </a:lnTo>
                    <a:lnTo>
                      <a:pt x="6321" y="117"/>
                    </a:lnTo>
                    <a:lnTo>
                      <a:pt x="6283" y="136"/>
                    </a:lnTo>
                    <a:lnTo>
                      <a:pt x="6225" y="156"/>
                    </a:lnTo>
                    <a:lnTo>
                      <a:pt x="6186" y="214"/>
                    </a:lnTo>
                    <a:lnTo>
                      <a:pt x="5277" y="1373"/>
                    </a:lnTo>
                    <a:lnTo>
                      <a:pt x="4350" y="2533"/>
                    </a:lnTo>
                    <a:lnTo>
                      <a:pt x="3422" y="3655"/>
                    </a:lnTo>
                    <a:lnTo>
                      <a:pt x="2697" y="4512"/>
                    </a:lnTo>
                    <a:lnTo>
                      <a:pt x="2697" y="4512"/>
                    </a:lnTo>
                    <a:lnTo>
                      <a:pt x="2513" y="4254"/>
                    </a:lnTo>
                    <a:lnTo>
                      <a:pt x="2339" y="3983"/>
                    </a:lnTo>
                    <a:lnTo>
                      <a:pt x="2184" y="3713"/>
                    </a:lnTo>
                    <a:lnTo>
                      <a:pt x="1875" y="3133"/>
                    </a:lnTo>
                    <a:lnTo>
                      <a:pt x="1605" y="2553"/>
                    </a:lnTo>
                    <a:lnTo>
                      <a:pt x="1102" y="1335"/>
                    </a:lnTo>
                    <a:lnTo>
                      <a:pt x="851" y="736"/>
                    </a:lnTo>
                    <a:lnTo>
                      <a:pt x="561" y="156"/>
                    </a:lnTo>
                    <a:lnTo>
                      <a:pt x="522" y="98"/>
                    </a:lnTo>
                    <a:lnTo>
                      <a:pt x="483" y="59"/>
                    </a:lnTo>
                    <a:lnTo>
                      <a:pt x="425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0"/>
              <p:cNvSpPr/>
              <p:nvPr/>
            </p:nvSpPr>
            <p:spPr>
              <a:xfrm>
                <a:off x="1032650" y="-1271550"/>
                <a:ext cx="102975" cy="75635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30254" extrusionOk="0">
                    <a:moveTo>
                      <a:pt x="3693" y="0"/>
                    </a:moveTo>
                    <a:lnTo>
                      <a:pt x="3654" y="39"/>
                    </a:lnTo>
                    <a:lnTo>
                      <a:pt x="3616" y="78"/>
                    </a:lnTo>
                    <a:lnTo>
                      <a:pt x="3577" y="116"/>
                    </a:lnTo>
                    <a:lnTo>
                      <a:pt x="3558" y="174"/>
                    </a:lnTo>
                    <a:lnTo>
                      <a:pt x="3403" y="735"/>
                    </a:lnTo>
                    <a:lnTo>
                      <a:pt x="3268" y="1315"/>
                    </a:lnTo>
                    <a:lnTo>
                      <a:pt x="3152" y="1876"/>
                    </a:lnTo>
                    <a:lnTo>
                      <a:pt x="3036" y="2456"/>
                    </a:lnTo>
                    <a:lnTo>
                      <a:pt x="2843" y="3615"/>
                    </a:lnTo>
                    <a:lnTo>
                      <a:pt x="2649" y="4756"/>
                    </a:lnTo>
                    <a:lnTo>
                      <a:pt x="2379" y="6515"/>
                    </a:lnTo>
                    <a:lnTo>
                      <a:pt x="2127" y="8274"/>
                    </a:lnTo>
                    <a:lnTo>
                      <a:pt x="1895" y="10033"/>
                    </a:lnTo>
                    <a:lnTo>
                      <a:pt x="1663" y="11792"/>
                    </a:lnTo>
                    <a:lnTo>
                      <a:pt x="1238" y="15369"/>
                    </a:lnTo>
                    <a:lnTo>
                      <a:pt x="832" y="18945"/>
                    </a:lnTo>
                    <a:lnTo>
                      <a:pt x="639" y="20743"/>
                    </a:lnTo>
                    <a:lnTo>
                      <a:pt x="465" y="22521"/>
                    </a:lnTo>
                    <a:lnTo>
                      <a:pt x="310" y="24319"/>
                    </a:lnTo>
                    <a:lnTo>
                      <a:pt x="175" y="26117"/>
                    </a:lnTo>
                    <a:lnTo>
                      <a:pt x="78" y="27373"/>
                    </a:lnTo>
                    <a:lnTo>
                      <a:pt x="20" y="28630"/>
                    </a:lnTo>
                    <a:lnTo>
                      <a:pt x="1" y="29326"/>
                    </a:lnTo>
                    <a:lnTo>
                      <a:pt x="1" y="29674"/>
                    </a:lnTo>
                    <a:lnTo>
                      <a:pt x="40" y="30022"/>
                    </a:lnTo>
                    <a:lnTo>
                      <a:pt x="59" y="30080"/>
                    </a:lnTo>
                    <a:lnTo>
                      <a:pt x="78" y="30138"/>
                    </a:lnTo>
                    <a:lnTo>
                      <a:pt x="117" y="30176"/>
                    </a:lnTo>
                    <a:lnTo>
                      <a:pt x="175" y="30215"/>
                    </a:lnTo>
                    <a:lnTo>
                      <a:pt x="271" y="30254"/>
                    </a:lnTo>
                    <a:lnTo>
                      <a:pt x="368" y="30254"/>
                    </a:lnTo>
                    <a:lnTo>
                      <a:pt x="484" y="30215"/>
                    </a:lnTo>
                    <a:lnTo>
                      <a:pt x="561" y="30157"/>
                    </a:lnTo>
                    <a:lnTo>
                      <a:pt x="581" y="30099"/>
                    </a:lnTo>
                    <a:lnTo>
                      <a:pt x="600" y="30060"/>
                    </a:lnTo>
                    <a:lnTo>
                      <a:pt x="619" y="30002"/>
                    </a:lnTo>
                    <a:lnTo>
                      <a:pt x="619" y="29925"/>
                    </a:lnTo>
                    <a:lnTo>
                      <a:pt x="561" y="29539"/>
                    </a:lnTo>
                    <a:lnTo>
                      <a:pt x="542" y="29152"/>
                    </a:lnTo>
                    <a:lnTo>
                      <a:pt x="542" y="28727"/>
                    </a:lnTo>
                    <a:lnTo>
                      <a:pt x="561" y="28321"/>
                    </a:lnTo>
                    <a:lnTo>
                      <a:pt x="639" y="27509"/>
                    </a:lnTo>
                    <a:lnTo>
                      <a:pt x="716" y="26716"/>
                    </a:lnTo>
                    <a:lnTo>
                      <a:pt x="832" y="25150"/>
                    </a:lnTo>
                    <a:lnTo>
                      <a:pt x="967" y="23584"/>
                    </a:lnTo>
                    <a:lnTo>
                      <a:pt x="1257" y="20453"/>
                    </a:lnTo>
                    <a:lnTo>
                      <a:pt x="1644" y="16761"/>
                    </a:lnTo>
                    <a:lnTo>
                      <a:pt x="2069" y="13068"/>
                    </a:lnTo>
                    <a:lnTo>
                      <a:pt x="2301" y="11232"/>
                    </a:lnTo>
                    <a:lnTo>
                      <a:pt x="2553" y="9395"/>
                    </a:lnTo>
                    <a:lnTo>
                      <a:pt x="2804" y="7559"/>
                    </a:lnTo>
                    <a:lnTo>
                      <a:pt x="3074" y="5722"/>
                    </a:lnTo>
                    <a:lnTo>
                      <a:pt x="3287" y="4389"/>
                    </a:lnTo>
                    <a:lnTo>
                      <a:pt x="3500" y="3035"/>
                    </a:lnTo>
                    <a:lnTo>
                      <a:pt x="3635" y="2359"/>
                    </a:lnTo>
                    <a:lnTo>
                      <a:pt x="3770" y="1702"/>
                    </a:lnTo>
                    <a:lnTo>
                      <a:pt x="3925" y="1044"/>
                    </a:lnTo>
                    <a:lnTo>
                      <a:pt x="4099" y="387"/>
                    </a:lnTo>
                    <a:lnTo>
                      <a:pt x="4118" y="329"/>
                    </a:lnTo>
                    <a:lnTo>
                      <a:pt x="4099" y="271"/>
                    </a:lnTo>
                    <a:lnTo>
                      <a:pt x="4099" y="213"/>
                    </a:lnTo>
                    <a:lnTo>
                      <a:pt x="4080" y="155"/>
                    </a:lnTo>
                    <a:lnTo>
                      <a:pt x="4002" y="78"/>
                    </a:lnTo>
                    <a:lnTo>
                      <a:pt x="3906" y="20"/>
                    </a:lnTo>
                    <a:lnTo>
                      <a:pt x="38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0"/>
              <p:cNvSpPr/>
              <p:nvPr/>
            </p:nvSpPr>
            <p:spPr>
              <a:xfrm>
                <a:off x="1162175" y="-1586650"/>
                <a:ext cx="213150" cy="1081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43245" extrusionOk="0">
                    <a:moveTo>
                      <a:pt x="2804" y="1"/>
                    </a:moveTo>
                    <a:lnTo>
                      <a:pt x="2533" y="20"/>
                    </a:lnTo>
                    <a:lnTo>
                      <a:pt x="2262" y="59"/>
                    </a:lnTo>
                    <a:lnTo>
                      <a:pt x="2011" y="117"/>
                    </a:lnTo>
                    <a:lnTo>
                      <a:pt x="1760" y="213"/>
                    </a:lnTo>
                    <a:lnTo>
                      <a:pt x="1528" y="329"/>
                    </a:lnTo>
                    <a:lnTo>
                      <a:pt x="1296" y="503"/>
                    </a:lnTo>
                    <a:lnTo>
                      <a:pt x="1102" y="696"/>
                    </a:lnTo>
                    <a:lnTo>
                      <a:pt x="909" y="948"/>
                    </a:lnTo>
                    <a:lnTo>
                      <a:pt x="735" y="1218"/>
                    </a:lnTo>
                    <a:lnTo>
                      <a:pt x="581" y="1566"/>
                    </a:lnTo>
                    <a:lnTo>
                      <a:pt x="445" y="1895"/>
                    </a:lnTo>
                    <a:lnTo>
                      <a:pt x="349" y="2243"/>
                    </a:lnTo>
                    <a:lnTo>
                      <a:pt x="252" y="2610"/>
                    </a:lnTo>
                    <a:lnTo>
                      <a:pt x="194" y="2958"/>
                    </a:lnTo>
                    <a:lnTo>
                      <a:pt x="155" y="3325"/>
                    </a:lnTo>
                    <a:lnTo>
                      <a:pt x="117" y="3693"/>
                    </a:lnTo>
                    <a:lnTo>
                      <a:pt x="78" y="4060"/>
                    </a:lnTo>
                    <a:lnTo>
                      <a:pt x="59" y="4814"/>
                    </a:lnTo>
                    <a:lnTo>
                      <a:pt x="59" y="5549"/>
                    </a:lnTo>
                    <a:lnTo>
                      <a:pt x="39" y="6283"/>
                    </a:lnTo>
                    <a:lnTo>
                      <a:pt x="1" y="7018"/>
                    </a:lnTo>
                    <a:lnTo>
                      <a:pt x="1" y="7076"/>
                    </a:lnTo>
                    <a:lnTo>
                      <a:pt x="20" y="7134"/>
                    </a:lnTo>
                    <a:lnTo>
                      <a:pt x="39" y="7192"/>
                    </a:lnTo>
                    <a:lnTo>
                      <a:pt x="78" y="7230"/>
                    </a:lnTo>
                    <a:lnTo>
                      <a:pt x="155" y="7288"/>
                    </a:lnTo>
                    <a:lnTo>
                      <a:pt x="271" y="7327"/>
                    </a:lnTo>
                    <a:lnTo>
                      <a:pt x="368" y="7327"/>
                    </a:lnTo>
                    <a:lnTo>
                      <a:pt x="465" y="7269"/>
                    </a:lnTo>
                    <a:lnTo>
                      <a:pt x="503" y="7250"/>
                    </a:lnTo>
                    <a:lnTo>
                      <a:pt x="542" y="7192"/>
                    </a:lnTo>
                    <a:lnTo>
                      <a:pt x="561" y="7134"/>
                    </a:lnTo>
                    <a:lnTo>
                      <a:pt x="581" y="7076"/>
                    </a:lnTo>
                    <a:lnTo>
                      <a:pt x="619" y="6457"/>
                    </a:lnTo>
                    <a:lnTo>
                      <a:pt x="619" y="5839"/>
                    </a:lnTo>
                    <a:lnTo>
                      <a:pt x="639" y="4582"/>
                    </a:lnTo>
                    <a:lnTo>
                      <a:pt x="677" y="3944"/>
                    </a:lnTo>
                    <a:lnTo>
                      <a:pt x="735" y="3325"/>
                    </a:lnTo>
                    <a:lnTo>
                      <a:pt x="793" y="3016"/>
                    </a:lnTo>
                    <a:lnTo>
                      <a:pt x="851" y="2707"/>
                    </a:lnTo>
                    <a:lnTo>
                      <a:pt x="909" y="2417"/>
                    </a:lnTo>
                    <a:lnTo>
                      <a:pt x="1006" y="2108"/>
                    </a:lnTo>
                    <a:lnTo>
                      <a:pt x="1102" y="1818"/>
                    </a:lnTo>
                    <a:lnTo>
                      <a:pt x="1238" y="1547"/>
                    </a:lnTo>
                    <a:lnTo>
                      <a:pt x="1373" y="1296"/>
                    </a:lnTo>
                    <a:lnTo>
                      <a:pt x="1566" y="1064"/>
                    </a:lnTo>
                    <a:lnTo>
                      <a:pt x="1663" y="967"/>
                    </a:lnTo>
                    <a:lnTo>
                      <a:pt x="1760" y="870"/>
                    </a:lnTo>
                    <a:lnTo>
                      <a:pt x="1876" y="793"/>
                    </a:lnTo>
                    <a:lnTo>
                      <a:pt x="2011" y="716"/>
                    </a:lnTo>
                    <a:lnTo>
                      <a:pt x="2127" y="658"/>
                    </a:lnTo>
                    <a:lnTo>
                      <a:pt x="2282" y="600"/>
                    </a:lnTo>
                    <a:lnTo>
                      <a:pt x="2436" y="561"/>
                    </a:lnTo>
                    <a:lnTo>
                      <a:pt x="2591" y="542"/>
                    </a:lnTo>
                    <a:lnTo>
                      <a:pt x="2862" y="522"/>
                    </a:lnTo>
                    <a:lnTo>
                      <a:pt x="3132" y="542"/>
                    </a:lnTo>
                    <a:lnTo>
                      <a:pt x="3403" y="561"/>
                    </a:lnTo>
                    <a:lnTo>
                      <a:pt x="3673" y="600"/>
                    </a:lnTo>
                    <a:lnTo>
                      <a:pt x="4215" y="696"/>
                    </a:lnTo>
                    <a:lnTo>
                      <a:pt x="4756" y="812"/>
                    </a:lnTo>
                    <a:lnTo>
                      <a:pt x="6534" y="1141"/>
                    </a:lnTo>
                    <a:lnTo>
                      <a:pt x="6921" y="1199"/>
                    </a:lnTo>
                    <a:lnTo>
                      <a:pt x="7134" y="1238"/>
                    </a:lnTo>
                    <a:lnTo>
                      <a:pt x="7366" y="1296"/>
                    </a:lnTo>
                    <a:lnTo>
                      <a:pt x="7559" y="1373"/>
                    </a:lnTo>
                    <a:lnTo>
                      <a:pt x="7733" y="1470"/>
                    </a:lnTo>
                    <a:lnTo>
                      <a:pt x="7810" y="1528"/>
                    </a:lnTo>
                    <a:lnTo>
                      <a:pt x="7868" y="1586"/>
                    </a:lnTo>
                    <a:lnTo>
                      <a:pt x="7907" y="1644"/>
                    </a:lnTo>
                    <a:lnTo>
                      <a:pt x="7926" y="1740"/>
                    </a:lnTo>
                    <a:lnTo>
                      <a:pt x="7965" y="1953"/>
                    </a:lnTo>
                    <a:lnTo>
                      <a:pt x="7965" y="2185"/>
                    </a:lnTo>
                    <a:lnTo>
                      <a:pt x="7926" y="2417"/>
                    </a:lnTo>
                    <a:lnTo>
                      <a:pt x="7907" y="2649"/>
                    </a:lnTo>
                    <a:lnTo>
                      <a:pt x="7791" y="3132"/>
                    </a:lnTo>
                    <a:lnTo>
                      <a:pt x="7694" y="3557"/>
                    </a:lnTo>
                    <a:lnTo>
                      <a:pt x="7598" y="4060"/>
                    </a:lnTo>
                    <a:lnTo>
                      <a:pt x="7520" y="4543"/>
                    </a:lnTo>
                    <a:lnTo>
                      <a:pt x="7462" y="5027"/>
                    </a:lnTo>
                    <a:lnTo>
                      <a:pt x="7404" y="5510"/>
                    </a:lnTo>
                    <a:lnTo>
                      <a:pt x="7153" y="8680"/>
                    </a:lnTo>
                    <a:lnTo>
                      <a:pt x="6902" y="11851"/>
                    </a:lnTo>
                    <a:lnTo>
                      <a:pt x="6650" y="15002"/>
                    </a:lnTo>
                    <a:lnTo>
                      <a:pt x="6380" y="18172"/>
                    </a:lnTo>
                    <a:lnTo>
                      <a:pt x="6109" y="21149"/>
                    </a:lnTo>
                    <a:lnTo>
                      <a:pt x="5819" y="24126"/>
                    </a:lnTo>
                    <a:lnTo>
                      <a:pt x="5201" y="30061"/>
                    </a:lnTo>
                    <a:lnTo>
                      <a:pt x="5046" y="31665"/>
                    </a:lnTo>
                    <a:lnTo>
                      <a:pt x="4911" y="33289"/>
                    </a:lnTo>
                    <a:lnTo>
                      <a:pt x="4795" y="34913"/>
                    </a:lnTo>
                    <a:lnTo>
                      <a:pt x="4698" y="36517"/>
                    </a:lnTo>
                    <a:lnTo>
                      <a:pt x="4659" y="38141"/>
                    </a:lnTo>
                    <a:lnTo>
                      <a:pt x="4659" y="38953"/>
                    </a:lnTo>
                    <a:lnTo>
                      <a:pt x="4659" y="39765"/>
                    </a:lnTo>
                    <a:lnTo>
                      <a:pt x="4679" y="40577"/>
                    </a:lnTo>
                    <a:lnTo>
                      <a:pt x="4698" y="41389"/>
                    </a:lnTo>
                    <a:lnTo>
                      <a:pt x="4756" y="42200"/>
                    </a:lnTo>
                    <a:lnTo>
                      <a:pt x="4814" y="43012"/>
                    </a:lnTo>
                    <a:lnTo>
                      <a:pt x="4814" y="43070"/>
                    </a:lnTo>
                    <a:lnTo>
                      <a:pt x="4853" y="43128"/>
                    </a:lnTo>
                    <a:lnTo>
                      <a:pt x="4872" y="43167"/>
                    </a:lnTo>
                    <a:lnTo>
                      <a:pt x="4911" y="43206"/>
                    </a:lnTo>
                    <a:lnTo>
                      <a:pt x="5007" y="43244"/>
                    </a:lnTo>
                    <a:lnTo>
                      <a:pt x="5123" y="43244"/>
                    </a:lnTo>
                    <a:lnTo>
                      <a:pt x="5220" y="43206"/>
                    </a:lnTo>
                    <a:lnTo>
                      <a:pt x="5317" y="43148"/>
                    </a:lnTo>
                    <a:lnTo>
                      <a:pt x="5336" y="43109"/>
                    </a:lnTo>
                    <a:lnTo>
                      <a:pt x="5375" y="43051"/>
                    </a:lnTo>
                    <a:lnTo>
                      <a:pt x="5375" y="42993"/>
                    </a:lnTo>
                    <a:lnTo>
                      <a:pt x="5375" y="42935"/>
                    </a:lnTo>
                    <a:lnTo>
                      <a:pt x="5317" y="42143"/>
                    </a:lnTo>
                    <a:lnTo>
                      <a:pt x="5278" y="41350"/>
                    </a:lnTo>
                    <a:lnTo>
                      <a:pt x="5259" y="40557"/>
                    </a:lnTo>
                    <a:lnTo>
                      <a:pt x="5239" y="39765"/>
                    </a:lnTo>
                    <a:lnTo>
                      <a:pt x="5239" y="38199"/>
                    </a:lnTo>
                    <a:lnTo>
                      <a:pt x="5278" y="36614"/>
                    </a:lnTo>
                    <a:lnTo>
                      <a:pt x="5355" y="35048"/>
                    </a:lnTo>
                    <a:lnTo>
                      <a:pt x="5471" y="33463"/>
                    </a:lnTo>
                    <a:lnTo>
                      <a:pt x="5607" y="31897"/>
                    </a:lnTo>
                    <a:lnTo>
                      <a:pt x="5761" y="30331"/>
                    </a:lnTo>
                    <a:lnTo>
                      <a:pt x="6399" y="23952"/>
                    </a:lnTo>
                    <a:lnTo>
                      <a:pt x="6728" y="20762"/>
                    </a:lnTo>
                    <a:lnTo>
                      <a:pt x="7018" y="17573"/>
                    </a:lnTo>
                    <a:lnTo>
                      <a:pt x="7288" y="14151"/>
                    </a:lnTo>
                    <a:lnTo>
                      <a:pt x="7540" y="10749"/>
                    </a:lnTo>
                    <a:lnTo>
                      <a:pt x="7656" y="9028"/>
                    </a:lnTo>
                    <a:lnTo>
                      <a:pt x="7733" y="8178"/>
                    </a:lnTo>
                    <a:lnTo>
                      <a:pt x="7810" y="7327"/>
                    </a:lnTo>
                    <a:lnTo>
                      <a:pt x="7868" y="6592"/>
                    </a:lnTo>
                    <a:lnTo>
                      <a:pt x="7926" y="5858"/>
                    </a:lnTo>
                    <a:lnTo>
                      <a:pt x="7984" y="5123"/>
                    </a:lnTo>
                    <a:lnTo>
                      <a:pt x="8042" y="4756"/>
                    </a:lnTo>
                    <a:lnTo>
                      <a:pt x="8100" y="4408"/>
                    </a:lnTo>
                    <a:lnTo>
                      <a:pt x="8294" y="3480"/>
                    </a:lnTo>
                    <a:lnTo>
                      <a:pt x="8390" y="3016"/>
                    </a:lnTo>
                    <a:lnTo>
                      <a:pt x="8468" y="2552"/>
                    </a:lnTo>
                    <a:lnTo>
                      <a:pt x="8506" y="2185"/>
                    </a:lnTo>
                    <a:lnTo>
                      <a:pt x="8526" y="1992"/>
                    </a:lnTo>
                    <a:lnTo>
                      <a:pt x="8526" y="1798"/>
                    </a:lnTo>
                    <a:lnTo>
                      <a:pt x="8506" y="1605"/>
                    </a:lnTo>
                    <a:lnTo>
                      <a:pt x="8468" y="1431"/>
                    </a:lnTo>
                    <a:lnTo>
                      <a:pt x="8390" y="1276"/>
                    </a:lnTo>
                    <a:lnTo>
                      <a:pt x="8352" y="1199"/>
                    </a:lnTo>
                    <a:lnTo>
                      <a:pt x="8274" y="1141"/>
                    </a:lnTo>
                    <a:lnTo>
                      <a:pt x="8120" y="1006"/>
                    </a:lnTo>
                    <a:lnTo>
                      <a:pt x="7946" y="909"/>
                    </a:lnTo>
                    <a:lnTo>
                      <a:pt x="7752" y="832"/>
                    </a:lnTo>
                    <a:lnTo>
                      <a:pt x="7559" y="774"/>
                    </a:lnTo>
                    <a:lnTo>
                      <a:pt x="7134" y="677"/>
                    </a:lnTo>
                    <a:lnTo>
                      <a:pt x="6747" y="600"/>
                    </a:lnTo>
                    <a:lnTo>
                      <a:pt x="5781" y="406"/>
                    </a:lnTo>
                    <a:lnTo>
                      <a:pt x="4814" y="232"/>
                    </a:lnTo>
                    <a:lnTo>
                      <a:pt x="4253" y="136"/>
                    </a:lnTo>
                    <a:lnTo>
                      <a:pt x="3673" y="39"/>
                    </a:lnTo>
                    <a:lnTo>
                      <a:pt x="3384" y="20"/>
                    </a:lnTo>
                    <a:lnTo>
                      <a:pt x="30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0"/>
              <p:cNvSpPr/>
              <p:nvPr/>
            </p:nvSpPr>
            <p:spPr>
              <a:xfrm>
                <a:off x="1191650" y="-1567800"/>
                <a:ext cx="169650" cy="124225"/>
              </a:xfrm>
              <a:custGeom>
                <a:avLst/>
                <a:gdLst/>
                <a:ahLst/>
                <a:cxnLst/>
                <a:rect l="l" t="t" r="r" b="b"/>
                <a:pathLst>
                  <a:path w="6786" h="4969" extrusionOk="0">
                    <a:moveTo>
                      <a:pt x="271" y="0"/>
                    </a:moveTo>
                    <a:lnTo>
                      <a:pt x="175" y="20"/>
                    </a:lnTo>
                    <a:lnTo>
                      <a:pt x="78" y="78"/>
                    </a:lnTo>
                    <a:lnTo>
                      <a:pt x="20" y="155"/>
                    </a:lnTo>
                    <a:lnTo>
                      <a:pt x="1" y="213"/>
                    </a:lnTo>
                    <a:lnTo>
                      <a:pt x="1" y="252"/>
                    </a:lnTo>
                    <a:lnTo>
                      <a:pt x="20" y="310"/>
                    </a:lnTo>
                    <a:lnTo>
                      <a:pt x="39" y="368"/>
                    </a:lnTo>
                    <a:lnTo>
                      <a:pt x="658" y="1508"/>
                    </a:lnTo>
                    <a:lnTo>
                      <a:pt x="1315" y="2649"/>
                    </a:lnTo>
                    <a:lnTo>
                      <a:pt x="1992" y="3751"/>
                    </a:lnTo>
                    <a:lnTo>
                      <a:pt x="2688" y="4853"/>
                    </a:lnTo>
                    <a:lnTo>
                      <a:pt x="2746" y="4911"/>
                    </a:lnTo>
                    <a:lnTo>
                      <a:pt x="2842" y="4949"/>
                    </a:lnTo>
                    <a:lnTo>
                      <a:pt x="2939" y="4969"/>
                    </a:lnTo>
                    <a:lnTo>
                      <a:pt x="3036" y="4949"/>
                    </a:lnTo>
                    <a:lnTo>
                      <a:pt x="3326" y="4756"/>
                    </a:lnTo>
                    <a:lnTo>
                      <a:pt x="3596" y="4563"/>
                    </a:lnTo>
                    <a:lnTo>
                      <a:pt x="3867" y="4331"/>
                    </a:lnTo>
                    <a:lnTo>
                      <a:pt x="4118" y="4099"/>
                    </a:lnTo>
                    <a:lnTo>
                      <a:pt x="4350" y="3847"/>
                    </a:lnTo>
                    <a:lnTo>
                      <a:pt x="4582" y="3577"/>
                    </a:lnTo>
                    <a:lnTo>
                      <a:pt x="5027" y="3035"/>
                    </a:lnTo>
                    <a:lnTo>
                      <a:pt x="5394" y="2533"/>
                    </a:lnTo>
                    <a:lnTo>
                      <a:pt x="5781" y="2011"/>
                    </a:lnTo>
                    <a:lnTo>
                      <a:pt x="5993" y="1760"/>
                    </a:lnTo>
                    <a:lnTo>
                      <a:pt x="6206" y="1528"/>
                    </a:lnTo>
                    <a:lnTo>
                      <a:pt x="6438" y="1296"/>
                    </a:lnTo>
                    <a:lnTo>
                      <a:pt x="6670" y="1083"/>
                    </a:lnTo>
                    <a:lnTo>
                      <a:pt x="6709" y="1044"/>
                    </a:lnTo>
                    <a:lnTo>
                      <a:pt x="6747" y="1006"/>
                    </a:lnTo>
                    <a:lnTo>
                      <a:pt x="6767" y="948"/>
                    </a:lnTo>
                    <a:lnTo>
                      <a:pt x="6786" y="890"/>
                    </a:lnTo>
                    <a:lnTo>
                      <a:pt x="6767" y="793"/>
                    </a:lnTo>
                    <a:lnTo>
                      <a:pt x="6709" y="696"/>
                    </a:lnTo>
                    <a:lnTo>
                      <a:pt x="6631" y="619"/>
                    </a:lnTo>
                    <a:lnTo>
                      <a:pt x="6535" y="580"/>
                    </a:lnTo>
                    <a:lnTo>
                      <a:pt x="6419" y="580"/>
                    </a:lnTo>
                    <a:lnTo>
                      <a:pt x="6380" y="600"/>
                    </a:lnTo>
                    <a:lnTo>
                      <a:pt x="6322" y="638"/>
                    </a:lnTo>
                    <a:lnTo>
                      <a:pt x="6071" y="851"/>
                    </a:lnTo>
                    <a:lnTo>
                      <a:pt x="5839" y="1064"/>
                    </a:lnTo>
                    <a:lnTo>
                      <a:pt x="5626" y="1315"/>
                    </a:lnTo>
                    <a:lnTo>
                      <a:pt x="5413" y="1547"/>
                    </a:lnTo>
                    <a:lnTo>
                      <a:pt x="5027" y="2069"/>
                    </a:lnTo>
                    <a:lnTo>
                      <a:pt x="4640" y="2610"/>
                    </a:lnTo>
                    <a:lnTo>
                      <a:pt x="4234" y="3113"/>
                    </a:lnTo>
                    <a:lnTo>
                      <a:pt x="4041" y="3364"/>
                    </a:lnTo>
                    <a:lnTo>
                      <a:pt x="3809" y="3615"/>
                    </a:lnTo>
                    <a:lnTo>
                      <a:pt x="3577" y="3828"/>
                    </a:lnTo>
                    <a:lnTo>
                      <a:pt x="3345" y="4041"/>
                    </a:lnTo>
                    <a:lnTo>
                      <a:pt x="3074" y="4234"/>
                    </a:lnTo>
                    <a:lnTo>
                      <a:pt x="3004" y="4279"/>
                    </a:lnTo>
                    <a:lnTo>
                      <a:pt x="3004" y="4279"/>
                    </a:lnTo>
                    <a:lnTo>
                      <a:pt x="2456" y="3441"/>
                    </a:lnTo>
                    <a:lnTo>
                      <a:pt x="1818" y="2359"/>
                    </a:lnTo>
                    <a:lnTo>
                      <a:pt x="1180" y="1257"/>
                    </a:lnTo>
                    <a:lnTo>
                      <a:pt x="581" y="155"/>
                    </a:lnTo>
                    <a:lnTo>
                      <a:pt x="542" y="97"/>
                    </a:lnTo>
                    <a:lnTo>
                      <a:pt x="484" y="58"/>
                    </a:lnTo>
                    <a:lnTo>
                      <a:pt x="445" y="2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0"/>
              <p:cNvSpPr/>
              <p:nvPr/>
            </p:nvSpPr>
            <p:spPr>
              <a:xfrm>
                <a:off x="1203250" y="-1464375"/>
                <a:ext cx="69625" cy="953525"/>
              </a:xfrm>
              <a:custGeom>
                <a:avLst/>
                <a:gdLst/>
                <a:ahLst/>
                <a:cxnLst/>
                <a:rect l="l" t="t" r="r" b="b"/>
                <a:pathLst>
                  <a:path w="2785" h="38141" extrusionOk="0">
                    <a:moveTo>
                      <a:pt x="2494" y="0"/>
                    </a:moveTo>
                    <a:lnTo>
                      <a:pt x="2398" y="39"/>
                    </a:lnTo>
                    <a:lnTo>
                      <a:pt x="2301" y="97"/>
                    </a:lnTo>
                    <a:lnTo>
                      <a:pt x="2243" y="194"/>
                    </a:lnTo>
                    <a:lnTo>
                      <a:pt x="2224" y="252"/>
                    </a:lnTo>
                    <a:lnTo>
                      <a:pt x="2204" y="329"/>
                    </a:lnTo>
                    <a:lnTo>
                      <a:pt x="2204" y="1740"/>
                    </a:lnTo>
                    <a:lnTo>
                      <a:pt x="2185" y="3171"/>
                    </a:lnTo>
                    <a:lnTo>
                      <a:pt x="2069" y="6012"/>
                    </a:lnTo>
                    <a:lnTo>
                      <a:pt x="1857" y="10381"/>
                    </a:lnTo>
                    <a:lnTo>
                      <a:pt x="1605" y="14750"/>
                    </a:lnTo>
                    <a:lnTo>
                      <a:pt x="1354" y="19235"/>
                    </a:lnTo>
                    <a:lnTo>
                      <a:pt x="1064" y="23700"/>
                    </a:lnTo>
                    <a:lnTo>
                      <a:pt x="755" y="28185"/>
                    </a:lnTo>
                    <a:lnTo>
                      <a:pt x="445" y="32670"/>
                    </a:lnTo>
                    <a:lnTo>
                      <a:pt x="252" y="35260"/>
                    </a:lnTo>
                    <a:lnTo>
                      <a:pt x="136" y="36556"/>
                    </a:lnTo>
                    <a:lnTo>
                      <a:pt x="1" y="37831"/>
                    </a:lnTo>
                    <a:lnTo>
                      <a:pt x="1" y="37909"/>
                    </a:lnTo>
                    <a:lnTo>
                      <a:pt x="20" y="37967"/>
                    </a:lnTo>
                    <a:lnTo>
                      <a:pt x="39" y="38005"/>
                    </a:lnTo>
                    <a:lnTo>
                      <a:pt x="59" y="38063"/>
                    </a:lnTo>
                    <a:lnTo>
                      <a:pt x="155" y="38121"/>
                    </a:lnTo>
                    <a:lnTo>
                      <a:pt x="252" y="38141"/>
                    </a:lnTo>
                    <a:lnTo>
                      <a:pt x="368" y="38141"/>
                    </a:lnTo>
                    <a:lnTo>
                      <a:pt x="465" y="38102"/>
                    </a:lnTo>
                    <a:lnTo>
                      <a:pt x="503" y="38063"/>
                    </a:lnTo>
                    <a:lnTo>
                      <a:pt x="542" y="38025"/>
                    </a:lnTo>
                    <a:lnTo>
                      <a:pt x="561" y="37967"/>
                    </a:lnTo>
                    <a:lnTo>
                      <a:pt x="581" y="37909"/>
                    </a:lnTo>
                    <a:lnTo>
                      <a:pt x="697" y="36807"/>
                    </a:lnTo>
                    <a:lnTo>
                      <a:pt x="793" y="35724"/>
                    </a:lnTo>
                    <a:lnTo>
                      <a:pt x="948" y="33521"/>
                    </a:lnTo>
                    <a:lnTo>
                      <a:pt x="1257" y="29480"/>
                    </a:lnTo>
                    <a:lnTo>
                      <a:pt x="1528" y="25421"/>
                    </a:lnTo>
                    <a:lnTo>
                      <a:pt x="1818" y="20781"/>
                    </a:lnTo>
                    <a:lnTo>
                      <a:pt x="2108" y="16142"/>
                    </a:lnTo>
                    <a:lnTo>
                      <a:pt x="2378" y="11502"/>
                    </a:lnTo>
                    <a:lnTo>
                      <a:pt x="2591" y="6863"/>
                    </a:lnTo>
                    <a:lnTo>
                      <a:pt x="2668" y="5220"/>
                    </a:lnTo>
                    <a:lnTo>
                      <a:pt x="2746" y="3557"/>
                    </a:lnTo>
                    <a:lnTo>
                      <a:pt x="2784" y="1895"/>
                    </a:lnTo>
                    <a:lnTo>
                      <a:pt x="2784" y="1064"/>
                    </a:lnTo>
                    <a:lnTo>
                      <a:pt x="2784" y="252"/>
                    </a:lnTo>
                    <a:lnTo>
                      <a:pt x="2784" y="174"/>
                    </a:lnTo>
                    <a:lnTo>
                      <a:pt x="2765" y="116"/>
                    </a:lnTo>
                    <a:lnTo>
                      <a:pt x="2726" y="78"/>
                    </a:lnTo>
                    <a:lnTo>
                      <a:pt x="2688" y="39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0"/>
              <p:cNvSpPr/>
              <p:nvPr/>
            </p:nvSpPr>
            <p:spPr>
              <a:xfrm>
                <a:off x="866900" y="-1663500"/>
                <a:ext cx="242625" cy="1134775"/>
              </a:xfrm>
              <a:custGeom>
                <a:avLst/>
                <a:gdLst/>
                <a:ahLst/>
                <a:cxnLst/>
                <a:rect l="l" t="t" r="r" b="b"/>
                <a:pathLst>
                  <a:path w="9705" h="45391" extrusionOk="0">
                    <a:moveTo>
                      <a:pt x="3963" y="1"/>
                    </a:moveTo>
                    <a:lnTo>
                      <a:pt x="3751" y="20"/>
                    </a:lnTo>
                    <a:lnTo>
                      <a:pt x="3557" y="40"/>
                    </a:lnTo>
                    <a:lnTo>
                      <a:pt x="3383" y="98"/>
                    </a:lnTo>
                    <a:lnTo>
                      <a:pt x="3209" y="156"/>
                    </a:lnTo>
                    <a:lnTo>
                      <a:pt x="3035" y="233"/>
                    </a:lnTo>
                    <a:lnTo>
                      <a:pt x="2900" y="329"/>
                    </a:lnTo>
                    <a:lnTo>
                      <a:pt x="2765" y="465"/>
                    </a:lnTo>
                    <a:lnTo>
                      <a:pt x="2687" y="600"/>
                    </a:lnTo>
                    <a:lnTo>
                      <a:pt x="2591" y="735"/>
                    </a:lnTo>
                    <a:lnTo>
                      <a:pt x="2533" y="890"/>
                    </a:lnTo>
                    <a:lnTo>
                      <a:pt x="2475" y="1064"/>
                    </a:lnTo>
                    <a:lnTo>
                      <a:pt x="2397" y="1393"/>
                    </a:lnTo>
                    <a:lnTo>
                      <a:pt x="2339" y="1721"/>
                    </a:lnTo>
                    <a:lnTo>
                      <a:pt x="2281" y="2224"/>
                    </a:lnTo>
                    <a:lnTo>
                      <a:pt x="2223" y="2727"/>
                    </a:lnTo>
                    <a:lnTo>
                      <a:pt x="2204" y="3229"/>
                    </a:lnTo>
                    <a:lnTo>
                      <a:pt x="2185" y="3732"/>
                    </a:lnTo>
                    <a:lnTo>
                      <a:pt x="2069" y="6032"/>
                    </a:lnTo>
                    <a:lnTo>
                      <a:pt x="1933" y="8352"/>
                    </a:lnTo>
                    <a:lnTo>
                      <a:pt x="1199" y="19699"/>
                    </a:lnTo>
                    <a:lnTo>
                      <a:pt x="870" y="25383"/>
                    </a:lnTo>
                    <a:lnTo>
                      <a:pt x="561" y="31066"/>
                    </a:lnTo>
                    <a:lnTo>
                      <a:pt x="387" y="34565"/>
                    </a:lnTo>
                    <a:lnTo>
                      <a:pt x="232" y="38083"/>
                    </a:lnTo>
                    <a:lnTo>
                      <a:pt x="116" y="41582"/>
                    </a:lnTo>
                    <a:lnTo>
                      <a:pt x="0" y="45081"/>
                    </a:lnTo>
                    <a:lnTo>
                      <a:pt x="0" y="45159"/>
                    </a:lnTo>
                    <a:lnTo>
                      <a:pt x="20" y="45217"/>
                    </a:lnTo>
                    <a:lnTo>
                      <a:pt x="39" y="45255"/>
                    </a:lnTo>
                    <a:lnTo>
                      <a:pt x="78" y="45313"/>
                    </a:lnTo>
                    <a:lnTo>
                      <a:pt x="174" y="45371"/>
                    </a:lnTo>
                    <a:lnTo>
                      <a:pt x="271" y="45390"/>
                    </a:lnTo>
                    <a:lnTo>
                      <a:pt x="387" y="45390"/>
                    </a:lnTo>
                    <a:lnTo>
                      <a:pt x="484" y="45352"/>
                    </a:lnTo>
                    <a:lnTo>
                      <a:pt x="503" y="45313"/>
                    </a:lnTo>
                    <a:lnTo>
                      <a:pt x="542" y="45274"/>
                    </a:lnTo>
                    <a:lnTo>
                      <a:pt x="561" y="45217"/>
                    </a:lnTo>
                    <a:lnTo>
                      <a:pt x="561" y="45159"/>
                    </a:lnTo>
                    <a:lnTo>
                      <a:pt x="658" y="42297"/>
                    </a:lnTo>
                    <a:lnTo>
                      <a:pt x="774" y="39456"/>
                    </a:lnTo>
                    <a:lnTo>
                      <a:pt x="1006" y="33734"/>
                    </a:lnTo>
                    <a:lnTo>
                      <a:pt x="1295" y="28031"/>
                    </a:lnTo>
                    <a:lnTo>
                      <a:pt x="1624" y="22328"/>
                    </a:lnTo>
                    <a:lnTo>
                      <a:pt x="1972" y="16858"/>
                    </a:lnTo>
                    <a:lnTo>
                      <a:pt x="2320" y="11368"/>
                    </a:lnTo>
                    <a:lnTo>
                      <a:pt x="2513" y="8507"/>
                    </a:lnTo>
                    <a:lnTo>
                      <a:pt x="2610" y="7076"/>
                    </a:lnTo>
                    <a:lnTo>
                      <a:pt x="2687" y="5646"/>
                    </a:lnTo>
                    <a:lnTo>
                      <a:pt x="2726" y="4737"/>
                    </a:lnTo>
                    <a:lnTo>
                      <a:pt x="2745" y="3828"/>
                    </a:lnTo>
                    <a:lnTo>
                      <a:pt x="2784" y="2939"/>
                    </a:lnTo>
                    <a:lnTo>
                      <a:pt x="2823" y="2475"/>
                    </a:lnTo>
                    <a:lnTo>
                      <a:pt x="2881" y="2031"/>
                    </a:lnTo>
                    <a:lnTo>
                      <a:pt x="2939" y="1663"/>
                    </a:lnTo>
                    <a:lnTo>
                      <a:pt x="2958" y="1470"/>
                    </a:lnTo>
                    <a:lnTo>
                      <a:pt x="2997" y="1277"/>
                    </a:lnTo>
                    <a:lnTo>
                      <a:pt x="3074" y="1103"/>
                    </a:lnTo>
                    <a:lnTo>
                      <a:pt x="3151" y="929"/>
                    </a:lnTo>
                    <a:lnTo>
                      <a:pt x="3209" y="871"/>
                    </a:lnTo>
                    <a:lnTo>
                      <a:pt x="3267" y="793"/>
                    </a:lnTo>
                    <a:lnTo>
                      <a:pt x="3345" y="755"/>
                    </a:lnTo>
                    <a:lnTo>
                      <a:pt x="3422" y="697"/>
                    </a:lnTo>
                    <a:lnTo>
                      <a:pt x="3635" y="639"/>
                    </a:lnTo>
                    <a:lnTo>
                      <a:pt x="3847" y="600"/>
                    </a:lnTo>
                    <a:lnTo>
                      <a:pt x="4098" y="581"/>
                    </a:lnTo>
                    <a:lnTo>
                      <a:pt x="4330" y="600"/>
                    </a:lnTo>
                    <a:lnTo>
                      <a:pt x="4833" y="658"/>
                    </a:lnTo>
                    <a:lnTo>
                      <a:pt x="5278" y="735"/>
                    </a:lnTo>
                    <a:lnTo>
                      <a:pt x="5780" y="813"/>
                    </a:lnTo>
                    <a:lnTo>
                      <a:pt x="6302" y="929"/>
                    </a:lnTo>
                    <a:lnTo>
                      <a:pt x="7327" y="1161"/>
                    </a:lnTo>
                    <a:lnTo>
                      <a:pt x="7829" y="1257"/>
                    </a:lnTo>
                    <a:lnTo>
                      <a:pt x="8351" y="1354"/>
                    </a:lnTo>
                    <a:lnTo>
                      <a:pt x="8873" y="1431"/>
                    </a:lnTo>
                    <a:lnTo>
                      <a:pt x="9106" y="1449"/>
                    </a:lnTo>
                    <a:lnTo>
                      <a:pt x="9106" y="1449"/>
                    </a:lnTo>
                    <a:lnTo>
                      <a:pt x="9047" y="2340"/>
                    </a:lnTo>
                    <a:lnTo>
                      <a:pt x="8951" y="3538"/>
                    </a:lnTo>
                    <a:lnTo>
                      <a:pt x="8719" y="5897"/>
                    </a:lnTo>
                    <a:lnTo>
                      <a:pt x="8603" y="7095"/>
                    </a:lnTo>
                    <a:lnTo>
                      <a:pt x="8467" y="8294"/>
                    </a:lnTo>
                    <a:lnTo>
                      <a:pt x="8390" y="8874"/>
                    </a:lnTo>
                    <a:lnTo>
                      <a:pt x="8293" y="9473"/>
                    </a:lnTo>
                    <a:lnTo>
                      <a:pt x="8177" y="10053"/>
                    </a:lnTo>
                    <a:lnTo>
                      <a:pt x="8042" y="10633"/>
                    </a:lnTo>
                    <a:lnTo>
                      <a:pt x="8023" y="10710"/>
                    </a:lnTo>
                    <a:lnTo>
                      <a:pt x="8042" y="10768"/>
                    </a:lnTo>
                    <a:lnTo>
                      <a:pt x="8042" y="10826"/>
                    </a:lnTo>
                    <a:lnTo>
                      <a:pt x="8081" y="10865"/>
                    </a:lnTo>
                    <a:lnTo>
                      <a:pt x="8139" y="10962"/>
                    </a:lnTo>
                    <a:lnTo>
                      <a:pt x="8235" y="11020"/>
                    </a:lnTo>
                    <a:lnTo>
                      <a:pt x="8332" y="11039"/>
                    </a:lnTo>
                    <a:lnTo>
                      <a:pt x="8448" y="11020"/>
                    </a:lnTo>
                    <a:lnTo>
                      <a:pt x="8487" y="11000"/>
                    </a:lnTo>
                    <a:lnTo>
                      <a:pt x="8525" y="10962"/>
                    </a:lnTo>
                    <a:lnTo>
                      <a:pt x="8564" y="10904"/>
                    </a:lnTo>
                    <a:lnTo>
                      <a:pt x="8583" y="10846"/>
                    </a:lnTo>
                    <a:lnTo>
                      <a:pt x="8719" y="10266"/>
                    </a:lnTo>
                    <a:lnTo>
                      <a:pt x="8835" y="9686"/>
                    </a:lnTo>
                    <a:lnTo>
                      <a:pt x="8931" y="9087"/>
                    </a:lnTo>
                    <a:lnTo>
                      <a:pt x="9028" y="8487"/>
                    </a:lnTo>
                    <a:lnTo>
                      <a:pt x="9144" y="7308"/>
                    </a:lnTo>
                    <a:lnTo>
                      <a:pt x="9279" y="6110"/>
                    </a:lnTo>
                    <a:lnTo>
                      <a:pt x="9511" y="3674"/>
                    </a:lnTo>
                    <a:lnTo>
                      <a:pt x="9627" y="2437"/>
                    </a:lnTo>
                    <a:lnTo>
                      <a:pt x="9704" y="1219"/>
                    </a:lnTo>
                    <a:lnTo>
                      <a:pt x="9685" y="1103"/>
                    </a:lnTo>
                    <a:lnTo>
                      <a:pt x="9647" y="1006"/>
                    </a:lnTo>
                    <a:lnTo>
                      <a:pt x="9608" y="967"/>
                    </a:lnTo>
                    <a:lnTo>
                      <a:pt x="9569" y="929"/>
                    </a:lnTo>
                    <a:lnTo>
                      <a:pt x="9511" y="909"/>
                    </a:lnTo>
                    <a:lnTo>
                      <a:pt x="9453" y="890"/>
                    </a:lnTo>
                    <a:lnTo>
                      <a:pt x="8970" y="851"/>
                    </a:lnTo>
                    <a:lnTo>
                      <a:pt x="8506" y="793"/>
                    </a:lnTo>
                    <a:lnTo>
                      <a:pt x="8023" y="716"/>
                    </a:lnTo>
                    <a:lnTo>
                      <a:pt x="7559" y="619"/>
                    </a:lnTo>
                    <a:lnTo>
                      <a:pt x="6612" y="407"/>
                    </a:lnTo>
                    <a:lnTo>
                      <a:pt x="6148" y="310"/>
                    </a:lnTo>
                    <a:lnTo>
                      <a:pt x="5684" y="214"/>
                    </a:lnTo>
                    <a:lnTo>
                      <a:pt x="4988" y="98"/>
                    </a:lnTo>
                    <a:lnTo>
                      <a:pt x="4582" y="40"/>
                    </a:lnTo>
                    <a:lnTo>
                      <a:pt x="4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0"/>
              <p:cNvSpPr/>
              <p:nvPr/>
            </p:nvSpPr>
            <p:spPr>
              <a:xfrm>
                <a:off x="937925" y="-1657200"/>
                <a:ext cx="171600" cy="154675"/>
              </a:xfrm>
              <a:custGeom>
                <a:avLst/>
                <a:gdLst/>
                <a:ahLst/>
                <a:cxnLst/>
                <a:rect l="l" t="t" r="r" b="b"/>
                <a:pathLst>
                  <a:path w="6864" h="6187" extrusionOk="0">
                    <a:moveTo>
                      <a:pt x="233" y="0"/>
                    </a:moveTo>
                    <a:lnTo>
                      <a:pt x="136" y="20"/>
                    </a:lnTo>
                    <a:lnTo>
                      <a:pt x="59" y="97"/>
                    </a:lnTo>
                    <a:lnTo>
                      <a:pt x="20" y="135"/>
                    </a:lnTo>
                    <a:lnTo>
                      <a:pt x="1" y="174"/>
                    </a:lnTo>
                    <a:lnTo>
                      <a:pt x="1" y="232"/>
                    </a:lnTo>
                    <a:lnTo>
                      <a:pt x="20" y="309"/>
                    </a:lnTo>
                    <a:lnTo>
                      <a:pt x="117" y="696"/>
                    </a:lnTo>
                    <a:lnTo>
                      <a:pt x="233" y="1063"/>
                    </a:lnTo>
                    <a:lnTo>
                      <a:pt x="368" y="1431"/>
                    </a:lnTo>
                    <a:lnTo>
                      <a:pt x="504" y="1798"/>
                    </a:lnTo>
                    <a:lnTo>
                      <a:pt x="832" y="2533"/>
                    </a:lnTo>
                    <a:lnTo>
                      <a:pt x="1180" y="3228"/>
                    </a:lnTo>
                    <a:lnTo>
                      <a:pt x="1567" y="3944"/>
                    </a:lnTo>
                    <a:lnTo>
                      <a:pt x="1953" y="4620"/>
                    </a:lnTo>
                    <a:lnTo>
                      <a:pt x="2359" y="5316"/>
                    </a:lnTo>
                    <a:lnTo>
                      <a:pt x="2727" y="6012"/>
                    </a:lnTo>
                    <a:lnTo>
                      <a:pt x="2785" y="6070"/>
                    </a:lnTo>
                    <a:lnTo>
                      <a:pt x="2843" y="6128"/>
                    </a:lnTo>
                    <a:lnTo>
                      <a:pt x="2901" y="6167"/>
                    </a:lnTo>
                    <a:lnTo>
                      <a:pt x="2959" y="6186"/>
                    </a:lnTo>
                    <a:lnTo>
                      <a:pt x="3036" y="6186"/>
                    </a:lnTo>
                    <a:lnTo>
                      <a:pt x="3113" y="6167"/>
                    </a:lnTo>
                    <a:lnTo>
                      <a:pt x="3171" y="6128"/>
                    </a:lnTo>
                    <a:lnTo>
                      <a:pt x="3229" y="6070"/>
                    </a:lnTo>
                    <a:lnTo>
                      <a:pt x="3713" y="5490"/>
                    </a:lnTo>
                    <a:lnTo>
                      <a:pt x="4196" y="4872"/>
                    </a:lnTo>
                    <a:lnTo>
                      <a:pt x="4660" y="4272"/>
                    </a:lnTo>
                    <a:lnTo>
                      <a:pt x="5104" y="3654"/>
                    </a:lnTo>
                    <a:lnTo>
                      <a:pt x="5974" y="2378"/>
                    </a:lnTo>
                    <a:lnTo>
                      <a:pt x="6806" y="1102"/>
                    </a:lnTo>
                    <a:lnTo>
                      <a:pt x="6844" y="1044"/>
                    </a:lnTo>
                    <a:lnTo>
                      <a:pt x="6844" y="986"/>
                    </a:lnTo>
                    <a:lnTo>
                      <a:pt x="6863" y="928"/>
                    </a:lnTo>
                    <a:lnTo>
                      <a:pt x="6844" y="870"/>
                    </a:lnTo>
                    <a:lnTo>
                      <a:pt x="6806" y="773"/>
                    </a:lnTo>
                    <a:lnTo>
                      <a:pt x="6728" y="696"/>
                    </a:lnTo>
                    <a:lnTo>
                      <a:pt x="6632" y="657"/>
                    </a:lnTo>
                    <a:lnTo>
                      <a:pt x="6535" y="638"/>
                    </a:lnTo>
                    <a:lnTo>
                      <a:pt x="6477" y="657"/>
                    </a:lnTo>
                    <a:lnTo>
                      <a:pt x="6438" y="677"/>
                    </a:lnTo>
                    <a:lnTo>
                      <a:pt x="6380" y="715"/>
                    </a:lnTo>
                    <a:lnTo>
                      <a:pt x="6342" y="754"/>
                    </a:lnTo>
                    <a:lnTo>
                      <a:pt x="5510" y="2030"/>
                    </a:lnTo>
                    <a:lnTo>
                      <a:pt x="4640" y="3306"/>
                    </a:lnTo>
                    <a:lnTo>
                      <a:pt x="4196" y="3924"/>
                    </a:lnTo>
                    <a:lnTo>
                      <a:pt x="3732" y="4543"/>
                    </a:lnTo>
                    <a:lnTo>
                      <a:pt x="3249" y="5142"/>
                    </a:lnTo>
                    <a:lnTo>
                      <a:pt x="3049" y="5382"/>
                    </a:lnTo>
                    <a:lnTo>
                      <a:pt x="2514" y="4408"/>
                    </a:lnTo>
                    <a:lnTo>
                      <a:pt x="2127" y="3731"/>
                    </a:lnTo>
                    <a:lnTo>
                      <a:pt x="1760" y="3035"/>
                    </a:lnTo>
                    <a:lnTo>
                      <a:pt x="1412" y="2359"/>
                    </a:lnTo>
                    <a:lnTo>
                      <a:pt x="1084" y="1663"/>
                    </a:lnTo>
                    <a:lnTo>
                      <a:pt x="929" y="1315"/>
                    </a:lnTo>
                    <a:lnTo>
                      <a:pt x="794" y="947"/>
                    </a:lnTo>
                    <a:lnTo>
                      <a:pt x="678" y="599"/>
                    </a:lnTo>
                    <a:lnTo>
                      <a:pt x="581" y="232"/>
                    </a:lnTo>
                    <a:lnTo>
                      <a:pt x="562" y="155"/>
                    </a:lnTo>
                    <a:lnTo>
                      <a:pt x="523" y="116"/>
                    </a:lnTo>
                    <a:lnTo>
                      <a:pt x="484" y="58"/>
                    </a:lnTo>
                    <a:lnTo>
                      <a:pt x="446" y="39"/>
                    </a:lnTo>
                    <a:lnTo>
                      <a:pt x="3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0"/>
              <p:cNvSpPr/>
              <p:nvPr/>
            </p:nvSpPr>
            <p:spPr>
              <a:xfrm>
                <a:off x="926825" y="-1519000"/>
                <a:ext cx="95225" cy="99220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39688" extrusionOk="0">
                    <a:moveTo>
                      <a:pt x="3441" y="1"/>
                    </a:moveTo>
                    <a:lnTo>
                      <a:pt x="3345" y="40"/>
                    </a:lnTo>
                    <a:lnTo>
                      <a:pt x="3306" y="78"/>
                    </a:lnTo>
                    <a:lnTo>
                      <a:pt x="3267" y="117"/>
                    </a:lnTo>
                    <a:lnTo>
                      <a:pt x="3248" y="175"/>
                    </a:lnTo>
                    <a:lnTo>
                      <a:pt x="3229" y="252"/>
                    </a:lnTo>
                    <a:lnTo>
                      <a:pt x="2919" y="2398"/>
                    </a:lnTo>
                    <a:lnTo>
                      <a:pt x="2649" y="4563"/>
                    </a:lnTo>
                    <a:lnTo>
                      <a:pt x="2417" y="6728"/>
                    </a:lnTo>
                    <a:lnTo>
                      <a:pt x="2204" y="8913"/>
                    </a:lnTo>
                    <a:lnTo>
                      <a:pt x="2011" y="11078"/>
                    </a:lnTo>
                    <a:lnTo>
                      <a:pt x="1837" y="13243"/>
                    </a:lnTo>
                    <a:lnTo>
                      <a:pt x="1489" y="17592"/>
                    </a:lnTo>
                    <a:lnTo>
                      <a:pt x="1180" y="21845"/>
                    </a:lnTo>
                    <a:lnTo>
                      <a:pt x="890" y="26117"/>
                    </a:lnTo>
                    <a:lnTo>
                      <a:pt x="348" y="34623"/>
                    </a:lnTo>
                    <a:lnTo>
                      <a:pt x="194" y="37001"/>
                    </a:lnTo>
                    <a:lnTo>
                      <a:pt x="116" y="38199"/>
                    </a:lnTo>
                    <a:lnTo>
                      <a:pt x="0" y="39379"/>
                    </a:lnTo>
                    <a:lnTo>
                      <a:pt x="0" y="39437"/>
                    </a:lnTo>
                    <a:lnTo>
                      <a:pt x="20" y="39494"/>
                    </a:lnTo>
                    <a:lnTo>
                      <a:pt x="39" y="39552"/>
                    </a:lnTo>
                    <a:lnTo>
                      <a:pt x="58" y="39591"/>
                    </a:lnTo>
                    <a:lnTo>
                      <a:pt x="155" y="39649"/>
                    </a:lnTo>
                    <a:lnTo>
                      <a:pt x="252" y="39688"/>
                    </a:lnTo>
                    <a:lnTo>
                      <a:pt x="368" y="39688"/>
                    </a:lnTo>
                    <a:lnTo>
                      <a:pt x="464" y="39649"/>
                    </a:lnTo>
                    <a:lnTo>
                      <a:pt x="503" y="39610"/>
                    </a:lnTo>
                    <a:lnTo>
                      <a:pt x="542" y="39552"/>
                    </a:lnTo>
                    <a:lnTo>
                      <a:pt x="561" y="39514"/>
                    </a:lnTo>
                    <a:lnTo>
                      <a:pt x="580" y="39437"/>
                    </a:lnTo>
                    <a:lnTo>
                      <a:pt x="716" y="38025"/>
                    </a:lnTo>
                    <a:lnTo>
                      <a:pt x="832" y="36614"/>
                    </a:lnTo>
                    <a:lnTo>
                      <a:pt x="928" y="35184"/>
                    </a:lnTo>
                    <a:lnTo>
                      <a:pt x="1025" y="33753"/>
                    </a:lnTo>
                    <a:lnTo>
                      <a:pt x="1180" y="30911"/>
                    </a:lnTo>
                    <a:lnTo>
                      <a:pt x="1334" y="28070"/>
                    </a:lnTo>
                    <a:lnTo>
                      <a:pt x="1643" y="23392"/>
                    </a:lnTo>
                    <a:lnTo>
                      <a:pt x="1991" y="18713"/>
                    </a:lnTo>
                    <a:lnTo>
                      <a:pt x="2339" y="14035"/>
                    </a:lnTo>
                    <a:lnTo>
                      <a:pt x="2552" y="11696"/>
                    </a:lnTo>
                    <a:lnTo>
                      <a:pt x="2765" y="9357"/>
                    </a:lnTo>
                    <a:lnTo>
                      <a:pt x="2977" y="7095"/>
                    </a:lnTo>
                    <a:lnTo>
                      <a:pt x="3209" y="4834"/>
                    </a:lnTo>
                    <a:lnTo>
                      <a:pt x="3480" y="2572"/>
                    </a:lnTo>
                    <a:lnTo>
                      <a:pt x="3635" y="1431"/>
                    </a:lnTo>
                    <a:lnTo>
                      <a:pt x="3789" y="310"/>
                    </a:lnTo>
                    <a:lnTo>
                      <a:pt x="3809" y="252"/>
                    </a:lnTo>
                    <a:lnTo>
                      <a:pt x="3789" y="194"/>
                    </a:lnTo>
                    <a:lnTo>
                      <a:pt x="3770" y="136"/>
                    </a:lnTo>
                    <a:lnTo>
                      <a:pt x="3731" y="98"/>
                    </a:lnTo>
                    <a:lnTo>
                      <a:pt x="3654" y="40"/>
                    </a:lnTo>
                    <a:lnTo>
                      <a:pt x="355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0"/>
              <p:cNvSpPr/>
              <p:nvPr/>
            </p:nvSpPr>
            <p:spPr>
              <a:xfrm>
                <a:off x="1336150" y="-1450375"/>
                <a:ext cx="248425" cy="963200"/>
              </a:xfrm>
              <a:custGeom>
                <a:avLst/>
                <a:gdLst/>
                <a:ahLst/>
                <a:cxnLst/>
                <a:rect l="l" t="t" r="r" b="b"/>
                <a:pathLst>
                  <a:path w="9937" h="38528" extrusionOk="0">
                    <a:moveTo>
                      <a:pt x="5703" y="1"/>
                    </a:moveTo>
                    <a:lnTo>
                      <a:pt x="5375" y="20"/>
                    </a:lnTo>
                    <a:lnTo>
                      <a:pt x="5066" y="40"/>
                    </a:lnTo>
                    <a:lnTo>
                      <a:pt x="4737" y="98"/>
                    </a:lnTo>
                    <a:lnTo>
                      <a:pt x="4428" y="156"/>
                    </a:lnTo>
                    <a:lnTo>
                      <a:pt x="4138" y="233"/>
                    </a:lnTo>
                    <a:lnTo>
                      <a:pt x="3867" y="330"/>
                    </a:lnTo>
                    <a:lnTo>
                      <a:pt x="3654" y="465"/>
                    </a:lnTo>
                    <a:lnTo>
                      <a:pt x="3461" y="620"/>
                    </a:lnTo>
                    <a:lnTo>
                      <a:pt x="3287" y="793"/>
                    </a:lnTo>
                    <a:lnTo>
                      <a:pt x="3152" y="987"/>
                    </a:lnTo>
                    <a:lnTo>
                      <a:pt x="3036" y="1238"/>
                    </a:lnTo>
                    <a:lnTo>
                      <a:pt x="2939" y="1509"/>
                    </a:lnTo>
                    <a:lnTo>
                      <a:pt x="2746" y="2224"/>
                    </a:lnTo>
                    <a:lnTo>
                      <a:pt x="2572" y="2959"/>
                    </a:lnTo>
                    <a:lnTo>
                      <a:pt x="2436" y="3693"/>
                    </a:lnTo>
                    <a:lnTo>
                      <a:pt x="2321" y="4428"/>
                    </a:lnTo>
                    <a:lnTo>
                      <a:pt x="2224" y="5182"/>
                    </a:lnTo>
                    <a:lnTo>
                      <a:pt x="2127" y="5916"/>
                    </a:lnTo>
                    <a:lnTo>
                      <a:pt x="1953" y="7405"/>
                    </a:lnTo>
                    <a:lnTo>
                      <a:pt x="1644" y="9937"/>
                    </a:lnTo>
                    <a:lnTo>
                      <a:pt x="1393" y="12489"/>
                    </a:lnTo>
                    <a:lnTo>
                      <a:pt x="1141" y="15041"/>
                    </a:lnTo>
                    <a:lnTo>
                      <a:pt x="929" y="17592"/>
                    </a:lnTo>
                    <a:lnTo>
                      <a:pt x="735" y="20144"/>
                    </a:lnTo>
                    <a:lnTo>
                      <a:pt x="561" y="22715"/>
                    </a:lnTo>
                    <a:lnTo>
                      <a:pt x="407" y="25267"/>
                    </a:lnTo>
                    <a:lnTo>
                      <a:pt x="271" y="27818"/>
                    </a:lnTo>
                    <a:lnTo>
                      <a:pt x="155" y="30312"/>
                    </a:lnTo>
                    <a:lnTo>
                      <a:pt x="59" y="32787"/>
                    </a:lnTo>
                    <a:lnTo>
                      <a:pt x="20" y="34024"/>
                    </a:lnTo>
                    <a:lnTo>
                      <a:pt x="20" y="35261"/>
                    </a:lnTo>
                    <a:lnTo>
                      <a:pt x="1" y="36498"/>
                    </a:lnTo>
                    <a:lnTo>
                      <a:pt x="20" y="37735"/>
                    </a:lnTo>
                    <a:lnTo>
                      <a:pt x="20" y="37813"/>
                    </a:lnTo>
                    <a:lnTo>
                      <a:pt x="39" y="37851"/>
                    </a:lnTo>
                    <a:lnTo>
                      <a:pt x="78" y="37909"/>
                    </a:lnTo>
                    <a:lnTo>
                      <a:pt x="117" y="37929"/>
                    </a:lnTo>
                    <a:lnTo>
                      <a:pt x="213" y="37967"/>
                    </a:lnTo>
                    <a:lnTo>
                      <a:pt x="310" y="37987"/>
                    </a:lnTo>
                    <a:lnTo>
                      <a:pt x="407" y="37948"/>
                    </a:lnTo>
                    <a:lnTo>
                      <a:pt x="503" y="37871"/>
                    </a:lnTo>
                    <a:lnTo>
                      <a:pt x="561" y="37793"/>
                    </a:lnTo>
                    <a:lnTo>
                      <a:pt x="581" y="37716"/>
                    </a:lnTo>
                    <a:lnTo>
                      <a:pt x="600" y="37658"/>
                    </a:lnTo>
                    <a:lnTo>
                      <a:pt x="581" y="36479"/>
                    </a:lnTo>
                    <a:lnTo>
                      <a:pt x="581" y="35300"/>
                    </a:lnTo>
                    <a:lnTo>
                      <a:pt x="600" y="32961"/>
                    </a:lnTo>
                    <a:lnTo>
                      <a:pt x="677" y="30602"/>
                    </a:lnTo>
                    <a:lnTo>
                      <a:pt x="793" y="28244"/>
                    </a:lnTo>
                    <a:lnTo>
                      <a:pt x="909" y="25885"/>
                    </a:lnTo>
                    <a:lnTo>
                      <a:pt x="1083" y="23527"/>
                    </a:lnTo>
                    <a:lnTo>
                      <a:pt x="1431" y="18829"/>
                    </a:lnTo>
                    <a:lnTo>
                      <a:pt x="1625" y="16413"/>
                    </a:lnTo>
                    <a:lnTo>
                      <a:pt x="1837" y="13977"/>
                    </a:lnTo>
                    <a:lnTo>
                      <a:pt x="2069" y="11561"/>
                    </a:lnTo>
                    <a:lnTo>
                      <a:pt x="2321" y="9125"/>
                    </a:lnTo>
                    <a:lnTo>
                      <a:pt x="2514" y="7443"/>
                    </a:lnTo>
                    <a:lnTo>
                      <a:pt x="2726" y="5762"/>
                    </a:lnTo>
                    <a:lnTo>
                      <a:pt x="2842" y="4930"/>
                    </a:lnTo>
                    <a:lnTo>
                      <a:pt x="2978" y="4099"/>
                    </a:lnTo>
                    <a:lnTo>
                      <a:pt x="3132" y="3268"/>
                    </a:lnTo>
                    <a:lnTo>
                      <a:pt x="3287" y="2437"/>
                    </a:lnTo>
                    <a:lnTo>
                      <a:pt x="3384" y="1953"/>
                    </a:lnTo>
                    <a:lnTo>
                      <a:pt x="3442" y="1721"/>
                    </a:lnTo>
                    <a:lnTo>
                      <a:pt x="3519" y="1509"/>
                    </a:lnTo>
                    <a:lnTo>
                      <a:pt x="3616" y="1315"/>
                    </a:lnTo>
                    <a:lnTo>
                      <a:pt x="3732" y="1122"/>
                    </a:lnTo>
                    <a:lnTo>
                      <a:pt x="3809" y="1045"/>
                    </a:lnTo>
                    <a:lnTo>
                      <a:pt x="3886" y="967"/>
                    </a:lnTo>
                    <a:lnTo>
                      <a:pt x="3983" y="909"/>
                    </a:lnTo>
                    <a:lnTo>
                      <a:pt x="4099" y="851"/>
                    </a:lnTo>
                    <a:lnTo>
                      <a:pt x="4254" y="793"/>
                    </a:lnTo>
                    <a:lnTo>
                      <a:pt x="4408" y="736"/>
                    </a:lnTo>
                    <a:lnTo>
                      <a:pt x="4756" y="658"/>
                    </a:lnTo>
                    <a:lnTo>
                      <a:pt x="5124" y="600"/>
                    </a:lnTo>
                    <a:lnTo>
                      <a:pt x="5471" y="581"/>
                    </a:lnTo>
                    <a:lnTo>
                      <a:pt x="5839" y="562"/>
                    </a:lnTo>
                    <a:lnTo>
                      <a:pt x="6206" y="581"/>
                    </a:lnTo>
                    <a:lnTo>
                      <a:pt x="6902" y="600"/>
                    </a:lnTo>
                    <a:lnTo>
                      <a:pt x="8294" y="678"/>
                    </a:lnTo>
                    <a:lnTo>
                      <a:pt x="8990" y="697"/>
                    </a:lnTo>
                    <a:lnTo>
                      <a:pt x="9302" y="697"/>
                    </a:lnTo>
                    <a:lnTo>
                      <a:pt x="9202" y="1257"/>
                    </a:lnTo>
                    <a:lnTo>
                      <a:pt x="9067" y="2147"/>
                    </a:lnTo>
                    <a:lnTo>
                      <a:pt x="8951" y="3036"/>
                    </a:lnTo>
                    <a:lnTo>
                      <a:pt x="8835" y="3925"/>
                    </a:lnTo>
                    <a:lnTo>
                      <a:pt x="8642" y="5704"/>
                    </a:lnTo>
                    <a:lnTo>
                      <a:pt x="8487" y="7501"/>
                    </a:lnTo>
                    <a:lnTo>
                      <a:pt x="8352" y="9280"/>
                    </a:lnTo>
                    <a:lnTo>
                      <a:pt x="8236" y="11078"/>
                    </a:lnTo>
                    <a:lnTo>
                      <a:pt x="8004" y="14654"/>
                    </a:lnTo>
                    <a:lnTo>
                      <a:pt x="7753" y="18984"/>
                    </a:lnTo>
                    <a:lnTo>
                      <a:pt x="7540" y="23295"/>
                    </a:lnTo>
                    <a:lnTo>
                      <a:pt x="7366" y="27625"/>
                    </a:lnTo>
                    <a:lnTo>
                      <a:pt x="7231" y="31955"/>
                    </a:lnTo>
                    <a:lnTo>
                      <a:pt x="7192" y="33772"/>
                    </a:lnTo>
                    <a:lnTo>
                      <a:pt x="7153" y="35590"/>
                    </a:lnTo>
                    <a:lnTo>
                      <a:pt x="7153" y="37001"/>
                    </a:lnTo>
                    <a:lnTo>
                      <a:pt x="7115" y="37639"/>
                    </a:lnTo>
                    <a:lnTo>
                      <a:pt x="7134" y="37967"/>
                    </a:lnTo>
                    <a:lnTo>
                      <a:pt x="7134" y="38122"/>
                    </a:lnTo>
                    <a:lnTo>
                      <a:pt x="7153" y="38277"/>
                    </a:lnTo>
                    <a:lnTo>
                      <a:pt x="7192" y="38373"/>
                    </a:lnTo>
                    <a:lnTo>
                      <a:pt x="7250" y="38451"/>
                    </a:lnTo>
                    <a:lnTo>
                      <a:pt x="7327" y="38489"/>
                    </a:lnTo>
                    <a:lnTo>
                      <a:pt x="7405" y="38528"/>
                    </a:lnTo>
                    <a:lnTo>
                      <a:pt x="7540" y="38528"/>
                    </a:lnTo>
                    <a:lnTo>
                      <a:pt x="7637" y="38470"/>
                    </a:lnTo>
                    <a:lnTo>
                      <a:pt x="7714" y="38373"/>
                    </a:lnTo>
                    <a:lnTo>
                      <a:pt x="7733" y="38335"/>
                    </a:lnTo>
                    <a:lnTo>
                      <a:pt x="7753" y="38277"/>
                    </a:lnTo>
                    <a:lnTo>
                      <a:pt x="7753" y="38199"/>
                    </a:lnTo>
                    <a:lnTo>
                      <a:pt x="7753" y="38122"/>
                    </a:lnTo>
                    <a:lnTo>
                      <a:pt x="7733" y="38064"/>
                    </a:lnTo>
                    <a:lnTo>
                      <a:pt x="7711" y="38041"/>
                    </a:lnTo>
                    <a:lnTo>
                      <a:pt x="7711" y="38041"/>
                    </a:lnTo>
                    <a:lnTo>
                      <a:pt x="7695" y="37929"/>
                    </a:lnTo>
                    <a:lnTo>
                      <a:pt x="7695" y="37639"/>
                    </a:lnTo>
                    <a:lnTo>
                      <a:pt x="7714" y="37059"/>
                    </a:lnTo>
                    <a:lnTo>
                      <a:pt x="7733" y="35841"/>
                    </a:lnTo>
                    <a:lnTo>
                      <a:pt x="7753" y="34294"/>
                    </a:lnTo>
                    <a:lnTo>
                      <a:pt x="7791" y="32767"/>
                    </a:lnTo>
                    <a:lnTo>
                      <a:pt x="7907" y="28766"/>
                    </a:lnTo>
                    <a:lnTo>
                      <a:pt x="8062" y="24764"/>
                    </a:lnTo>
                    <a:lnTo>
                      <a:pt x="8255" y="20395"/>
                    </a:lnTo>
                    <a:lnTo>
                      <a:pt x="8506" y="16026"/>
                    </a:lnTo>
                    <a:lnTo>
                      <a:pt x="8642" y="13861"/>
                    </a:lnTo>
                    <a:lnTo>
                      <a:pt x="8777" y="11677"/>
                    </a:lnTo>
                    <a:lnTo>
                      <a:pt x="8951" y="9493"/>
                    </a:lnTo>
                    <a:lnTo>
                      <a:pt x="9125" y="7327"/>
                    </a:lnTo>
                    <a:lnTo>
                      <a:pt x="9280" y="5588"/>
                    </a:lnTo>
                    <a:lnTo>
                      <a:pt x="9454" y="3867"/>
                    </a:lnTo>
                    <a:lnTo>
                      <a:pt x="9550" y="3017"/>
                    </a:lnTo>
                    <a:lnTo>
                      <a:pt x="9666" y="2147"/>
                    </a:lnTo>
                    <a:lnTo>
                      <a:pt x="9802" y="1296"/>
                    </a:lnTo>
                    <a:lnTo>
                      <a:pt x="9937" y="446"/>
                    </a:lnTo>
                    <a:lnTo>
                      <a:pt x="9937" y="368"/>
                    </a:lnTo>
                    <a:lnTo>
                      <a:pt x="9918" y="310"/>
                    </a:lnTo>
                    <a:lnTo>
                      <a:pt x="9898" y="252"/>
                    </a:lnTo>
                    <a:lnTo>
                      <a:pt x="9860" y="214"/>
                    </a:lnTo>
                    <a:lnTo>
                      <a:pt x="9802" y="175"/>
                    </a:lnTo>
                    <a:lnTo>
                      <a:pt x="9744" y="156"/>
                    </a:lnTo>
                    <a:lnTo>
                      <a:pt x="9666" y="136"/>
                    </a:lnTo>
                    <a:lnTo>
                      <a:pt x="8970" y="136"/>
                    </a:lnTo>
                    <a:lnTo>
                      <a:pt x="8313" y="98"/>
                    </a:lnTo>
                    <a:lnTo>
                      <a:pt x="6999" y="20"/>
                    </a:lnTo>
                    <a:lnTo>
                      <a:pt x="636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0"/>
              <p:cNvSpPr/>
              <p:nvPr/>
            </p:nvSpPr>
            <p:spPr>
              <a:xfrm>
                <a:off x="1542525" y="-1596325"/>
                <a:ext cx="251800" cy="1130900"/>
              </a:xfrm>
              <a:custGeom>
                <a:avLst/>
                <a:gdLst/>
                <a:ahLst/>
                <a:cxnLst/>
                <a:rect l="l" t="t" r="r" b="b"/>
                <a:pathLst>
                  <a:path w="10072" h="45236" extrusionOk="0">
                    <a:moveTo>
                      <a:pt x="4756" y="1"/>
                    </a:moveTo>
                    <a:lnTo>
                      <a:pt x="4543" y="20"/>
                    </a:lnTo>
                    <a:lnTo>
                      <a:pt x="4330" y="59"/>
                    </a:lnTo>
                    <a:lnTo>
                      <a:pt x="4118" y="117"/>
                    </a:lnTo>
                    <a:lnTo>
                      <a:pt x="4040" y="175"/>
                    </a:lnTo>
                    <a:lnTo>
                      <a:pt x="3944" y="233"/>
                    </a:lnTo>
                    <a:lnTo>
                      <a:pt x="3866" y="291"/>
                    </a:lnTo>
                    <a:lnTo>
                      <a:pt x="3808" y="388"/>
                    </a:lnTo>
                    <a:lnTo>
                      <a:pt x="3673" y="600"/>
                    </a:lnTo>
                    <a:lnTo>
                      <a:pt x="3576" y="851"/>
                    </a:lnTo>
                    <a:lnTo>
                      <a:pt x="3499" y="1122"/>
                    </a:lnTo>
                    <a:lnTo>
                      <a:pt x="3422" y="1393"/>
                    </a:lnTo>
                    <a:lnTo>
                      <a:pt x="3325" y="1953"/>
                    </a:lnTo>
                    <a:lnTo>
                      <a:pt x="3248" y="2475"/>
                    </a:lnTo>
                    <a:lnTo>
                      <a:pt x="3035" y="3635"/>
                    </a:lnTo>
                    <a:lnTo>
                      <a:pt x="2880" y="4814"/>
                    </a:lnTo>
                    <a:lnTo>
                      <a:pt x="2726" y="5994"/>
                    </a:lnTo>
                    <a:lnTo>
                      <a:pt x="2591" y="7173"/>
                    </a:lnTo>
                    <a:lnTo>
                      <a:pt x="2359" y="9531"/>
                    </a:lnTo>
                    <a:lnTo>
                      <a:pt x="2127" y="11890"/>
                    </a:lnTo>
                    <a:lnTo>
                      <a:pt x="1856" y="15118"/>
                    </a:lnTo>
                    <a:lnTo>
                      <a:pt x="1585" y="18346"/>
                    </a:lnTo>
                    <a:lnTo>
                      <a:pt x="1353" y="21594"/>
                    </a:lnTo>
                    <a:lnTo>
                      <a:pt x="1121" y="24822"/>
                    </a:lnTo>
                    <a:lnTo>
                      <a:pt x="715" y="30892"/>
                    </a:lnTo>
                    <a:lnTo>
                      <a:pt x="348" y="36962"/>
                    </a:lnTo>
                    <a:lnTo>
                      <a:pt x="155" y="40384"/>
                    </a:lnTo>
                    <a:lnTo>
                      <a:pt x="77" y="42085"/>
                    </a:lnTo>
                    <a:lnTo>
                      <a:pt x="19" y="43805"/>
                    </a:lnTo>
                    <a:lnTo>
                      <a:pt x="0" y="44057"/>
                    </a:lnTo>
                    <a:lnTo>
                      <a:pt x="19" y="44115"/>
                    </a:lnTo>
                    <a:lnTo>
                      <a:pt x="39" y="44173"/>
                    </a:lnTo>
                    <a:lnTo>
                      <a:pt x="58" y="44231"/>
                    </a:lnTo>
                    <a:lnTo>
                      <a:pt x="97" y="44269"/>
                    </a:lnTo>
                    <a:lnTo>
                      <a:pt x="193" y="44347"/>
                    </a:lnTo>
                    <a:lnTo>
                      <a:pt x="290" y="44366"/>
                    </a:lnTo>
                    <a:lnTo>
                      <a:pt x="406" y="44366"/>
                    </a:lnTo>
                    <a:lnTo>
                      <a:pt x="483" y="44327"/>
                    </a:lnTo>
                    <a:lnTo>
                      <a:pt x="522" y="44289"/>
                    </a:lnTo>
                    <a:lnTo>
                      <a:pt x="561" y="44250"/>
                    </a:lnTo>
                    <a:lnTo>
                      <a:pt x="580" y="44192"/>
                    </a:lnTo>
                    <a:lnTo>
                      <a:pt x="580" y="44115"/>
                    </a:lnTo>
                    <a:lnTo>
                      <a:pt x="580" y="43419"/>
                    </a:lnTo>
                    <a:lnTo>
                      <a:pt x="619" y="42703"/>
                    </a:lnTo>
                    <a:lnTo>
                      <a:pt x="677" y="41292"/>
                    </a:lnTo>
                    <a:lnTo>
                      <a:pt x="851" y="38470"/>
                    </a:lnTo>
                    <a:lnTo>
                      <a:pt x="1179" y="32787"/>
                    </a:lnTo>
                    <a:lnTo>
                      <a:pt x="1547" y="27123"/>
                    </a:lnTo>
                    <a:lnTo>
                      <a:pt x="1759" y="23894"/>
                    </a:lnTo>
                    <a:lnTo>
                      <a:pt x="1991" y="20685"/>
                    </a:lnTo>
                    <a:lnTo>
                      <a:pt x="2243" y="17457"/>
                    </a:lnTo>
                    <a:lnTo>
                      <a:pt x="2513" y="14248"/>
                    </a:lnTo>
                    <a:lnTo>
                      <a:pt x="2726" y="11677"/>
                    </a:lnTo>
                    <a:lnTo>
                      <a:pt x="2977" y="9106"/>
                    </a:lnTo>
                    <a:lnTo>
                      <a:pt x="3112" y="7830"/>
                    </a:lnTo>
                    <a:lnTo>
                      <a:pt x="3248" y="6554"/>
                    </a:lnTo>
                    <a:lnTo>
                      <a:pt x="3402" y="5259"/>
                    </a:lnTo>
                    <a:lnTo>
                      <a:pt x="3576" y="3983"/>
                    </a:lnTo>
                    <a:lnTo>
                      <a:pt x="3692" y="3287"/>
                    </a:lnTo>
                    <a:lnTo>
                      <a:pt x="3789" y="2572"/>
                    </a:lnTo>
                    <a:lnTo>
                      <a:pt x="3924" y="1876"/>
                    </a:lnTo>
                    <a:lnTo>
                      <a:pt x="4021" y="1528"/>
                    </a:lnTo>
                    <a:lnTo>
                      <a:pt x="4098" y="1180"/>
                    </a:lnTo>
                    <a:lnTo>
                      <a:pt x="4156" y="987"/>
                    </a:lnTo>
                    <a:lnTo>
                      <a:pt x="4234" y="813"/>
                    </a:lnTo>
                    <a:lnTo>
                      <a:pt x="4272" y="697"/>
                    </a:lnTo>
                    <a:lnTo>
                      <a:pt x="4292" y="677"/>
                    </a:lnTo>
                    <a:lnTo>
                      <a:pt x="4330" y="677"/>
                    </a:lnTo>
                    <a:lnTo>
                      <a:pt x="4601" y="639"/>
                    </a:lnTo>
                    <a:lnTo>
                      <a:pt x="4872" y="600"/>
                    </a:lnTo>
                    <a:lnTo>
                      <a:pt x="5142" y="581"/>
                    </a:lnTo>
                    <a:lnTo>
                      <a:pt x="5413" y="581"/>
                    </a:lnTo>
                    <a:lnTo>
                      <a:pt x="5993" y="619"/>
                    </a:lnTo>
                    <a:lnTo>
                      <a:pt x="6573" y="677"/>
                    </a:lnTo>
                    <a:lnTo>
                      <a:pt x="7153" y="774"/>
                    </a:lnTo>
                    <a:lnTo>
                      <a:pt x="7733" y="890"/>
                    </a:lnTo>
                    <a:lnTo>
                      <a:pt x="8757" y="1083"/>
                    </a:lnTo>
                    <a:lnTo>
                      <a:pt x="9455" y="1231"/>
                    </a:lnTo>
                    <a:lnTo>
                      <a:pt x="9455" y="1231"/>
                    </a:lnTo>
                    <a:lnTo>
                      <a:pt x="9376" y="1567"/>
                    </a:lnTo>
                    <a:lnTo>
                      <a:pt x="9260" y="2224"/>
                    </a:lnTo>
                    <a:lnTo>
                      <a:pt x="9163" y="2901"/>
                    </a:lnTo>
                    <a:lnTo>
                      <a:pt x="9086" y="3577"/>
                    </a:lnTo>
                    <a:lnTo>
                      <a:pt x="8970" y="4950"/>
                    </a:lnTo>
                    <a:lnTo>
                      <a:pt x="8854" y="6284"/>
                    </a:lnTo>
                    <a:lnTo>
                      <a:pt x="8622" y="8835"/>
                    </a:lnTo>
                    <a:lnTo>
                      <a:pt x="8409" y="11368"/>
                    </a:lnTo>
                    <a:lnTo>
                      <a:pt x="8023" y="16452"/>
                    </a:lnTo>
                    <a:lnTo>
                      <a:pt x="7617" y="21961"/>
                    </a:lnTo>
                    <a:lnTo>
                      <a:pt x="7230" y="27471"/>
                    </a:lnTo>
                    <a:lnTo>
                      <a:pt x="6882" y="32980"/>
                    </a:lnTo>
                    <a:lnTo>
                      <a:pt x="6573" y="38489"/>
                    </a:lnTo>
                    <a:lnTo>
                      <a:pt x="6476" y="40422"/>
                    </a:lnTo>
                    <a:lnTo>
                      <a:pt x="6379" y="42356"/>
                    </a:lnTo>
                    <a:lnTo>
                      <a:pt x="6360" y="43554"/>
                    </a:lnTo>
                    <a:lnTo>
                      <a:pt x="6360" y="43747"/>
                    </a:lnTo>
                    <a:lnTo>
                      <a:pt x="6379" y="43921"/>
                    </a:lnTo>
                    <a:lnTo>
                      <a:pt x="6437" y="44289"/>
                    </a:lnTo>
                    <a:lnTo>
                      <a:pt x="6495" y="44637"/>
                    </a:lnTo>
                    <a:lnTo>
                      <a:pt x="6573" y="45004"/>
                    </a:lnTo>
                    <a:lnTo>
                      <a:pt x="6573" y="45081"/>
                    </a:lnTo>
                    <a:lnTo>
                      <a:pt x="6611" y="45120"/>
                    </a:lnTo>
                    <a:lnTo>
                      <a:pt x="6650" y="45178"/>
                    </a:lnTo>
                    <a:lnTo>
                      <a:pt x="6689" y="45197"/>
                    </a:lnTo>
                    <a:lnTo>
                      <a:pt x="6785" y="45236"/>
                    </a:lnTo>
                    <a:lnTo>
                      <a:pt x="6882" y="45236"/>
                    </a:lnTo>
                    <a:lnTo>
                      <a:pt x="6998" y="45217"/>
                    </a:lnTo>
                    <a:lnTo>
                      <a:pt x="7075" y="45139"/>
                    </a:lnTo>
                    <a:lnTo>
                      <a:pt x="7114" y="45101"/>
                    </a:lnTo>
                    <a:lnTo>
                      <a:pt x="7133" y="45043"/>
                    </a:lnTo>
                    <a:lnTo>
                      <a:pt x="7133" y="44985"/>
                    </a:lnTo>
                    <a:lnTo>
                      <a:pt x="7133" y="44927"/>
                    </a:lnTo>
                    <a:lnTo>
                      <a:pt x="7075" y="44579"/>
                    </a:lnTo>
                    <a:lnTo>
                      <a:pt x="6998" y="44269"/>
                    </a:lnTo>
                    <a:lnTo>
                      <a:pt x="6940" y="43960"/>
                    </a:lnTo>
                    <a:lnTo>
                      <a:pt x="6921" y="43805"/>
                    </a:lnTo>
                    <a:lnTo>
                      <a:pt x="6921" y="43651"/>
                    </a:lnTo>
                    <a:lnTo>
                      <a:pt x="6959" y="42626"/>
                    </a:lnTo>
                    <a:lnTo>
                      <a:pt x="7017" y="41022"/>
                    </a:lnTo>
                    <a:lnTo>
                      <a:pt x="7095" y="39398"/>
                    </a:lnTo>
                    <a:lnTo>
                      <a:pt x="7365" y="34526"/>
                    </a:lnTo>
                    <a:lnTo>
                      <a:pt x="7675" y="29636"/>
                    </a:lnTo>
                    <a:lnTo>
                      <a:pt x="8042" y="24107"/>
                    </a:lnTo>
                    <a:lnTo>
                      <a:pt x="8429" y="18578"/>
                    </a:lnTo>
                    <a:lnTo>
                      <a:pt x="8854" y="13049"/>
                    </a:lnTo>
                    <a:lnTo>
                      <a:pt x="9086" y="10285"/>
                    </a:lnTo>
                    <a:lnTo>
                      <a:pt x="9318" y="7521"/>
                    </a:lnTo>
                    <a:lnTo>
                      <a:pt x="9511" y="5433"/>
                    </a:lnTo>
                    <a:lnTo>
                      <a:pt x="9743" y="3365"/>
                    </a:lnTo>
                    <a:lnTo>
                      <a:pt x="9878" y="2205"/>
                    </a:lnTo>
                    <a:lnTo>
                      <a:pt x="9956" y="1625"/>
                    </a:lnTo>
                    <a:lnTo>
                      <a:pt x="10072" y="1122"/>
                    </a:lnTo>
                    <a:lnTo>
                      <a:pt x="10072" y="1045"/>
                    </a:lnTo>
                    <a:lnTo>
                      <a:pt x="10072" y="987"/>
                    </a:lnTo>
                    <a:lnTo>
                      <a:pt x="10072" y="909"/>
                    </a:lnTo>
                    <a:lnTo>
                      <a:pt x="10033" y="871"/>
                    </a:lnTo>
                    <a:lnTo>
                      <a:pt x="10014" y="813"/>
                    </a:lnTo>
                    <a:lnTo>
                      <a:pt x="9956" y="774"/>
                    </a:lnTo>
                    <a:lnTo>
                      <a:pt x="9898" y="735"/>
                    </a:lnTo>
                    <a:lnTo>
                      <a:pt x="9840" y="716"/>
                    </a:lnTo>
                    <a:lnTo>
                      <a:pt x="8738" y="504"/>
                    </a:lnTo>
                    <a:lnTo>
                      <a:pt x="7617" y="272"/>
                    </a:lnTo>
                    <a:lnTo>
                      <a:pt x="7075" y="175"/>
                    </a:lnTo>
                    <a:lnTo>
                      <a:pt x="6515" y="98"/>
                    </a:lnTo>
                    <a:lnTo>
                      <a:pt x="5954" y="40"/>
                    </a:lnTo>
                    <a:lnTo>
                      <a:pt x="53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0"/>
              <p:cNvSpPr/>
              <p:nvPr/>
            </p:nvSpPr>
            <p:spPr>
              <a:xfrm>
                <a:off x="1415900" y="-1441675"/>
                <a:ext cx="161425" cy="12810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124" extrusionOk="0">
                    <a:moveTo>
                      <a:pt x="6090" y="1"/>
                    </a:moveTo>
                    <a:lnTo>
                      <a:pt x="6032" y="20"/>
                    </a:lnTo>
                    <a:lnTo>
                      <a:pt x="5974" y="59"/>
                    </a:lnTo>
                    <a:lnTo>
                      <a:pt x="5935" y="98"/>
                    </a:lnTo>
                    <a:lnTo>
                      <a:pt x="5432" y="639"/>
                    </a:lnTo>
                    <a:lnTo>
                      <a:pt x="4949" y="1199"/>
                    </a:lnTo>
                    <a:lnTo>
                      <a:pt x="4485" y="1779"/>
                    </a:lnTo>
                    <a:lnTo>
                      <a:pt x="4041" y="2359"/>
                    </a:lnTo>
                    <a:lnTo>
                      <a:pt x="3132" y="3519"/>
                    </a:lnTo>
                    <a:lnTo>
                      <a:pt x="2687" y="4099"/>
                    </a:lnTo>
                    <a:lnTo>
                      <a:pt x="2448" y="4386"/>
                    </a:lnTo>
                    <a:lnTo>
                      <a:pt x="2448" y="4386"/>
                    </a:lnTo>
                    <a:lnTo>
                      <a:pt x="2320" y="4215"/>
                    </a:lnTo>
                    <a:lnTo>
                      <a:pt x="2011" y="3732"/>
                    </a:lnTo>
                    <a:lnTo>
                      <a:pt x="1740" y="3249"/>
                    </a:lnTo>
                    <a:lnTo>
                      <a:pt x="1489" y="2746"/>
                    </a:lnTo>
                    <a:lnTo>
                      <a:pt x="1238" y="2224"/>
                    </a:lnTo>
                    <a:lnTo>
                      <a:pt x="1025" y="1702"/>
                    </a:lnTo>
                    <a:lnTo>
                      <a:pt x="561" y="677"/>
                    </a:lnTo>
                    <a:lnTo>
                      <a:pt x="522" y="619"/>
                    </a:lnTo>
                    <a:lnTo>
                      <a:pt x="484" y="561"/>
                    </a:lnTo>
                    <a:lnTo>
                      <a:pt x="445" y="542"/>
                    </a:lnTo>
                    <a:lnTo>
                      <a:pt x="387" y="523"/>
                    </a:lnTo>
                    <a:lnTo>
                      <a:pt x="290" y="503"/>
                    </a:lnTo>
                    <a:lnTo>
                      <a:pt x="174" y="523"/>
                    </a:lnTo>
                    <a:lnTo>
                      <a:pt x="97" y="581"/>
                    </a:lnTo>
                    <a:lnTo>
                      <a:pt x="20" y="677"/>
                    </a:lnTo>
                    <a:lnTo>
                      <a:pt x="0" y="716"/>
                    </a:lnTo>
                    <a:lnTo>
                      <a:pt x="0" y="774"/>
                    </a:lnTo>
                    <a:lnTo>
                      <a:pt x="0" y="832"/>
                    </a:lnTo>
                    <a:lnTo>
                      <a:pt x="20" y="890"/>
                    </a:lnTo>
                    <a:lnTo>
                      <a:pt x="503" y="1973"/>
                    </a:lnTo>
                    <a:lnTo>
                      <a:pt x="735" y="2495"/>
                    </a:lnTo>
                    <a:lnTo>
                      <a:pt x="986" y="3036"/>
                    </a:lnTo>
                    <a:lnTo>
                      <a:pt x="1257" y="3558"/>
                    </a:lnTo>
                    <a:lnTo>
                      <a:pt x="1547" y="4060"/>
                    </a:lnTo>
                    <a:lnTo>
                      <a:pt x="1856" y="4563"/>
                    </a:lnTo>
                    <a:lnTo>
                      <a:pt x="2030" y="4795"/>
                    </a:lnTo>
                    <a:lnTo>
                      <a:pt x="2223" y="5027"/>
                    </a:lnTo>
                    <a:lnTo>
                      <a:pt x="2262" y="5066"/>
                    </a:lnTo>
                    <a:lnTo>
                      <a:pt x="2320" y="5104"/>
                    </a:lnTo>
                    <a:lnTo>
                      <a:pt x="2378" y="5124"/>
                    </a:lnTo>
                    <a:lnTo>
                      <a:pt x="2513" y="5124"/>
                    </a:lnTo>
                    <a:lnTo>
                      <a:pt x="2571" y="5104"/>
                    </a:lnTo>
                    <a:lnTo>
                      <a:pt x="2629" y="5066"/>
                    </a:lnTo>
                    <a:lnTo>
                      <a:pt x="2668" y="5027"/>
                    </a:lnTo>
                    <a:lnTo>
                      <a:pt x="3132" y="4447"/>
                    </a:lnTo>
                    <a:lnTo>
                      <a:pt x="3596" y="3867"/>
                    </a:lnTo>
                    <a:lnTo>
                      <a:pt x="4505" y="2707"/>
                    </a:lnTo>
                    <a:lnTo>
                      <a:pt x="4949" y="2127"/>
                    </a:lnTo>
                    <a:lnTo>
                      <a:pt x="5413" y="1547"/>
                    </a:lnTo>
                    <a:lnTo>
                      <a:pt x="5896" y="987"/>
                    </a:lnTo>
                    <a:lnTo>
                      <a:pt x="6399" y="445"/>
                    </a:lnTo>
                    <a:lnTo>
                      <a:pt x="6438" y="388"/>
                    </a:lnTo>
                    <a:lnTo>
                      <a:pt x="6457" y="349"/>
                    </a:lnTo>
                    <a:lnTo>
                      <a:pt x="6457" y="291"/>
                    </a:lnTo>
                    <a:lnTo>
                      <a:pt x="6457" y="233"/>
                    </a:lnTo>
                    <a:lnTo>
                      <a:pt x="6418" y="156"/>
                    </a:lnTo>
                    <a:lnTo>
                      <a:pt x="6360" y="78"/>
                    </a:lnTo>
                    <a:lnTo>
                      <a:pt x="6244" y="20"/>
                    </a:lnTo>
                    <a:lnTo>
                      <a:pt x="6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0"/>
              <p:cNvSpPr/>
              <p:nvPr/>
            </p:nvSpPr>
            <p:spPr>
              <a:xfrm>
                <a:off x="1423625" y="-1333900"/>
                <a:ext cx="61400" cy="835625"/>
              </a:xfrm>
              <a:custGeom>
                <a:avLst/>
                <a:gdLst/>
                <a:ahLst/>
                <a:cxnLst/>
                <a:rect l="l" t="t" r="r" b="b"/>
                <a:pathLst>
                  <a:path w="2456" h="33425" extrusionOk="0">
                    <a:moveTo>
                      <a:pt x="2050" y="1"/>
                    </a:moveTo>
                    <a:lnTo>
                      <a:pt x="2011" y="39"/>
                    </a:lnTo>
                    <a:lnTo>
                      <a:pt x="1972" y="59"/>
                    </a:lnTo>
                    <a:lnTo>
                      <a:pt x="1934" y="117"/>
                    </a:lnTo>
                    <a:lnTo>
                      <a:pt x="1914" y="175"/>
                    </a:lnTo>
                    <a:lnTo>
                      <a:pt x="1702" y="929"/>
                    </a:lnTo>
                    <a:lnTo>
                      <a:pt x="1509" y="1702"/>
                    </a:lnTo>
                    <a:lnTo>
                      <a:pt x="1354" y="2475"/>
                    </a:lnTo>
                    <a:lnTo>
                      <a:pt x="1219" y="3248"/>
                    </a:lnTo>
                    <a:lnTo>
                      <a:pt x="1103" y="4041"/>
                    </a:lnTo>
                    <a:lnTo>
                      <a:pt x="1006" y="4814"/>
                    </a:lnTo>
                    <a:lnTo>
                      <a:pt x="948" y="5607"/>
                    </a:lnTo>
                    <a:lnTo>
                      <a:pt x="890" y="6380"/>
                    </a:lnTo>
                    <a:lnTo>
                      <a:pt x="832" y="7173"/>
                    </a:lnTo>
                    <a:lnTo>
                      <a:pt x="793" y="7965"/>
                    </a:lnTo>
                    <a:lnTo>
                      <a:pt x="755" y="9531"/>
                    </a:lnTo>
                    <a:lnTo>
                      <a:pt x="735" y="12701"/>
                    </a:lnTo>
                    <a:lnTo>
                      <a:pt x="697" y="14344"/>
                    </a:lnTo>
                    <a:lnTo>
                      <a:pt x="619" y="15988"/>
                    </a:lnTo>
                    <a:lnTo>
                      <a:pt x="523" y="17611"/>
                    </a:lnTo>
                    <a:lnTo>
                      <a:pt x="407" y="19255"/>
                    </a:lnTo>
                    <a:lnTo>
                      <a:pt x="291" y="20898"/>
                    </a:lnTo>
                    <a:lnTo>
                      <a:pt x="175" y="22541"/>
                    </a:lnTo>
                    <a:lnTo>
                      <a:pt x="78" y="24184"/>
                    </a:lnTo>
                    <a:lnTo>
                      <a:pt x="20" y="25827"/>
                    </a:lnTo>
                    <a:lnTo>
                      <a:pt x="20" y="26736"/>
                    </a:lnTo>
                    <a:lnTo>
                      <a:pt x="1" y="27664"/>
                    </a:lnTo>
                    <a:lnTo>
                      <a:pt x="20" y="28592"/>
                    </a:lnTo>
                    <a:lnTo>
                      <a:pt x="39" y="29519"/>
                    </a:lnTo>
                    <a:lnTo>
                      <a:pt x="97" y="30428"/>
                    </a:lnTo>
                    <a:lnTo>
                      <a:pt x="155" y="31356"/>
                    </a:lnTo>
                    <a:lnTo>
                      <a:pt x="233" y="32284"/>
                    </a:lnTo>
                    <a:lnTo>
                      <a:pt x="329" y="33192"/>
                    </a:lnTo>
                    <a:lnTo>
                      <a:pt x="349" y="33270"/>
                    </a:lnTo>
                    <a:lnTo>
                      <a:pt x="368" y="33308"/>
                    </a:lnTo>
                    <a:lnTo>
                      <a:pt x="407" y="33366"/>
                    </a:lnTo>
                    <a:lnTo>
                      <a:pt x="445" y="33386"/>
                    </a:lnTo>
                    <a:lnTo>
                      <a:pt x="542" y="33424"/>
                    </a:lnTo>
                    <a:lnTo>
                      <a:pt x="658" y="33424"/>
                    </a:lnTo>
                    <a:lnTo>
                      <a:pt x="755" y="33405"/>
                    </a:lnTo>
                    <a:lnTo>
                      <a:pt x="832" y="33328"/>
                    </a:lnTo>
                    <a:lnTo>
                      <a:pt x="871" y="33289"/>
                    </a:lnTo>
                    <a:lnTo>
                      <a:pt x="890" y="33231"/>
                    </a:lnTo>
                    <a:lnTo>
                      <a:pt x="909" y="33173"/>
                    </a:lnTo>
                    <a:lnTo>
                      <a:pt x="909" y="33115"/>
                    </a:lnTo>
                    <a:lnTo>
                      <a:pt x="813" y="32284"/>
                    </a:lnTo>
                    <a:lnTo>
                      <a:pt x="735" y="31472"/>
                    </a:lnTo>
                    <a:lnTo>
                      <a:pt x="677" y="30641"/>
                    </a:lnTo>
                    <a:lnTo>
                      <a:pt x="619" y="29809"/>
                    </a:lnTo>
                    <a:lnTo>
                      <a:pt x="600" y="28978"/>
                    </a:lnTo>
                    <a:lnTo>
                      <a:pt x="581" y="28147"/>
                    </a:lnTo>
                    <a:lnTo>
                      <a:pt x="581" y="27316"/>
                    </a:lnTo>
                    <a:lnTo>
                      <a:pt x="581" y="26484"/>
                    </a:lnTo>
                    <a:lnTo>
                      <a:pt x="619" y="24822"/>
                    </a:lnTo>
                    <a:lnTo>
                      <a:pt x="697" y="23159"/>
                    </a:lnTo>
                    <a:lnTo>
                      <a:pt x="813" y="21516"/>
                    </a:lnTo>
                    <a:lnTo>
                      <a:pt x="929" y="19854"/>
                    </a:lnTo>
                    <a:lnTo>
                      <a:pt x="1064" y="18327"/>
                    </a:lnTo>
                    <a:lnTo>
                      <a:pt x="1161" y="16800"/>
                    </a:lnTo>
                    <a:lnTo>
                      <a:pt x="1257" y="15272"/>
                    </a:lnTo>
                    <a:lnTo>
                      <a:pt x="1296" y="13726"/>
                    </a:lnTo>
                    <a:lnTo>
                      <a:pt x="1315" y="10556"/>
                    </a:lnTo>
                    <a:lnTo>
                      <a:pt x="1354" y="8970"/>
                    </a:lnTo>
                    <a:lnTo>
                      <a:pt x="1393" y="7385"/>
                    </a:lnTo>
                    <a:lnTo>
                      <a:pt x="1451" y="6496"/>
                    </a:lnTo>
                    <a:lnTo>
                      <a:pt x="1509" y="5626"/>
                    </a:lnTo>
                    <a:lnTo>
                      <a:pt x="1605" y="4737"/>
                    </a:lnTo>
                    <a:lnTo>
                      <a:pt x="1702" y="3848"/>
                    </a:lnTo>
                    <a:lnTo>
                      <a:pt x="1837" y="2978"/>
                    </a:lnTo>
                    <a:lnTo>
                      <a:pt x="2011" y="2108"/>
                    </a:lnTo>
                    <a:lnTo>
                      <a:pt x="2204" y="1238"/>
                    </a:lnTo>
                    <a:lnTo>
                      <a:pt x="2456" y="387"/>
                    </a:lnTo>
                    <a:lnTo>
                      <a:pt x="2456" y="329"/>
                    </a:lnTo>
                    <a:lnTo>
                      <a:pt x="2456" y="252"/>
                    </a:lnTo>
                    <a:lnTo>
                      <a:pt x="2456" y="213"/>
                    </a:lnTo>
                    <a:lnTo>
                      <a:pt x="2417" y="155"/>
                    </a:lnTo>
                    <a:lnTo>
                      <a:pt x="2359" y="78"/>
                    </a:lnTo>
                    <a:lnTo>
                      <a:pt x="2262" y="20"/>
                    </a:lnTo>
                    <a:lnTo>
                      <a:pt x="216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0"/>
              <p:cNvSpPr/>
              <p:nvPr/>
            </p:nvSpPr>
            <p:spPr>
              <a:xfrm>
                <a:off x="1759025" y="-1422325"/>
                <a:ext cx="247950" cy="963200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38528" extrusionOk="0">
                    <a:moveTo>
                      <a:pt x="5684" y="0"/>
                    </a:moveTo>
                    <a:lnTo>
                      <a:pt x="5375" y="19"/>
                    </a:lnTo>
                    <a:lnTo>
                      <a:pt x="5046" y="58"/>
                    </a:lnTo>
                    <a:lnTo>
                      <a:pt x="4717" y="97"/>
                    </a:lnTo>
                    <a:lnTo>
                      <a:pt x="4408" y="155"/>
                    </a:lnTo>
                    <a:lnTo>
                      <a:pt x="4118" y="251"/>
                    </a:lnTo>
                    <a:lnTo>
                      <a:pt x="3867" y="348"/>
                    </a:lnTo>
                    <a:lnTo>
                      <a:pt x="3635" y="464"/>
                    </a:lnTo>
                    <a:lnTo>
                      <a:pt x="3441" y="619"/>
                    </a:lnTo>
                    <a:lnTo>
                      <a:pt x="3267" y="793"/>
                    </a:lnTo>
                    <a:lnTo>
                      <a:pt x="3132" y="1005"/>
                    </a:lnTo>
                    <a:lnTo>
                      <a:pt x="3016" y="1237"/>
                    </a:lnTo>
                    <a:lnTo>
                      <a:pt x="2919" y="1508"/>
                    </a:lnTo>
                    <a:lnTo>
                      <a:pt x="2726" y="2223"/>
                    </a:lnTo>
                    <a:lnTo>
                      <a:pt x="2572" y="2958"/>
                    </a:lnTo>
                    <a:lnTo>
                      <a:pt x="2417" y="3692"/>
                    </a:lnTo>
                    <a:lnTo>
                      <a:pt x="2301" y="4427"/>
                    </a:lnTo>
                    <a:lnTo>
                      <a:pt x="2204" y="5181"/>
                    </a:lnTo>
                    <a:lnTo>
                      <a:pt x="2108" y="5935"/>
                    </a:lnTo>
                    <a:lnTo>
                      <a:pt x="1934" y="7404"/>
                    </a:lnTo>
                    <a:lnTo>
                      <a:pt x="1644" y="9956"/>
                    </a:lnTo>
                    <a:lnTo>
                      <a:pt x="1373" y="12507"/>
                    </a:lnTo>
                    <a:lnTo>
                      <a:pt x="1122" y="15040"/>
                    </a:lnTo>
                    <a:lnTo>
                      <a:pt x="909" y="17611"/>
                    </a:lnTo>
                    <a:lnTo>
                      <a:pt x="716" y="20163"/>
                    </a:lnTo>
                    <a:lnTo>
                      <a:pt x="542" y="22714"/>
                    </a:lnTo>
                    <a:lnTo>
                      <a:pt x="387" y="25266"/>
                    </a:lnTo>
                    <a:lnTo>
                      <a:pt x="252" y="27837"/>
                    </a:lnTo>
                    <a:lnTo>
                      <a:pt x="136" y="30311"/>
                    </a:lnTo>
                    <a:lnTo>
                      <a:pt x="39" y="32786"/>
                    </a:lnTo>
                    <a:lnTo>
                      <a:pt x="20" y="34023"/>
                    </a:lnTo>
                    <a:lnTo>
                      <a:pt x="0" y="35260"/>
                    </a:lnTo>
                    <a:lnTo>
                      <a:pt x="0" y="36517"/>
                    </a:lnTo>
                    <a:lnTo>
                      <a:pt x="0" y="37754"/>
                    </a:lnTo>
                    <a:lnTo>
                      <a:pt x="20" y="37812"/>
                    </a:lnTo>
                    <a:lnTo>
                      <a:pt x="39" y="37870"/>
                    </a:lnTo>
                    <a:lnTo>
                      <a:pt x="58" y="37909"/>
                    </a:lnTo>
                    <a:lnTo>
                      <a:pt x="97" y="37947"/>
                    </a:lnTo>
                    <a:lnTo>
                      <a:pt x="194" y="37986"/>
                    </a:lnTo>
                    <a:lnTo>
                      <a:pt x="290" y="37986"/>
                    </a:lnTo>
                    <a:lnTo>
                      <a:pt x="406" y="37947"/>
                    </a:lnTo>
                    <a:lnTo>
                      <a:pt x="484" y="37889"/>
                    </a:lnTo>
                    <a:lnTo>
                      <a:pt x="561" y="37793"/>
                    </a:lnTo>
                    <a:lnTo>
                      <a:pt x="580" y="37735"/>
                    </a:lnTo>
                    <a:lnTo>
                      <a:pt x="580" y="37657"/>
                    </a:lnTo>
                    <a:lnTo>
                      <a:pt x="561" y="36497"/>
                    </a:lnTo>
                    <a:lnTo>
                      <a:pt x="561" y="35318"/>
                    </a:lnTo>
                    <a:lnTo>
                      <a:pt x="600" y="32960"/>
                    </a:lnTo>
                    <a:lnTo>
                      <a:pt x="658" y="30601"/>
                    </a:lnTo>
                    <a:lnTo>
                      <a:pt x="774" y="28243"/>
                    </a:lnTo>
                    <a:lnTo>
                      <a:pt x="909" y="25885"/>
                    </a:lnTo>
                    <a:lnTo>
                      <a:pt x="1064" y="23546"/>
                    </a:lnTo>
                    <a:lnTo>
                      <a:pt x="1412" y="18848"/>
                    </a:lnTo>
                    <a:lnTo>
                      <a:pt x="1605" y="16412"/>
                    </a:lnTo>
                    <a:lnTo>
                      <a:pt x="1818" y="13977"/>
                    </a:lnTo>
                    <a:lnTo>
                      <a:pt x="2050" y="11560"/>
                    </a:lnTo>
                    <a:lnTo>
                      <a:pt x="2320" y="9144"/>
                    </a:lnTo>
                    <a:lnTo>
                      <a:pt x="2494" y="7462"/>
                    </a:lnTo>
                    <a:lnTo>
                      <a:pt x="2707" y="5780"/>
                    </a:lnTo>
                    <a:lnTo>
                      <a:pt x="2823" y="4930"/>
                    </a:lnTo>
                    <a:lnTo>
                      <a:pt x="2958" y="4098"/>
                    </a:lnTo>
                    <a:lnTo>
                      <a:pt x="3113" y="3267"/>
                    </a:lnTo>
                    <a:lnTo>
                      <a:pt x="3287" y="2436"/>
                    </a:lnTo>
                    <a:lnTo>
                      <a:pt x="3383" y="1953"/>
                    </a:lnTo>
                    <a:lnTo>
                      <a:pt x="3441" y="1740"/>
                    </a:lnTo>
                    <a:lnTo>
                      <a:pt x="3499" y="1508"/>
                    </a:lnTo>
                    <a:lnTo>
                      <a:pt x="3596" y="1315"/>
                    </a:lnTo>
                    <a:lnTo>
                      <a:pt x="3731" y="1141"/>
                    </a:lnTo>
                    <a:lnTo>
                      <a:pt x="3789" y="1063"/>
                    </a:lnTo>
                    <a:lnTo>
                      <a:pt x="3886" y="986"/>
                    </a:lnTo>
                    <a:lnTo>
                      <a:pt x="3963" y="928"/>
                    </a:lnTo>
                    <a:lnTo>
                      <a:pt x="4079" y="870"/>
                    </a:lnTo>
                    <a:lnTo>
                      <a:pt x="4234" y="793"/>
                    </a:lnTo>
                    <a:lnTo>
                      <a:pt x="4408" y="735"/>
                    </a:lnTo>
                    <a:lnTo>
                      <a:pt x="4737" y="657"/>
                    </a:lnTo>
                    <a:lnTo>
                      <a:pt x="5104" y="599"/>
                    </a:lnTo>
                    <a:lnTo>
                      <a:pt x="5471" y="580"/>
                    </a:lnTo>
                    <a:lnTo>
                      <a:pt x="6206" y="580"/>
                    </a:lnTo>
                    <a:lnTo>
                      <a:pt x="6902" y="619"/>
                    </a:lnTo>
                    <a:lnTo>
                      <a:pt x="8294" y="677"/>
                    </a:lnTo>
                    <a:lnTo>
                      <a:pt x="8970" y="715"/>
                    </a:lnTo>
                    <a:lnTo>
                      <a:pt x="9301" y="706"/>
                    </a:lnTo>
                    <a:lnTo>
                      <a:pt x="9301" y="706"/>
                    </a:lnTo>
                    <a:lnTo>
                      <a:pt x="9202" y="1276"/>
                    </a:lnTo>
                    <a:lnTo>
                      <a:pt x="9067" y="2146"/>
                    </a:lnTo>
                    <a:lnTo>
                      <a:pt x="8931" y="3035"/>
                    </a:lnTo>
                    <a:lnTo>
                      <a:pt x="8815" y="3924"/>
                    </a:lnTo>
                    <a:lnTo>
                      <a:pt x="8622" y="5703"/>
                    </a:lnTo>
                    <a:lnTo>
                      <a:pt x="8468" y="7501"/>
                    </a:lnTo>
                    <a:lnTo>
                      <a:pt x="8332" y="9298"/>
                    </a:lnTo>
                    <a:lnTo>
                      <a:pt x="8216" y="11077"/>
                    </a:lnTo>
                    <a:lnTo>
                      <a:pt x="8004" y="14653"/>
                    </a:lnTo>
                    <a:lnTo>
                      <a:pt x="7752" y="18983"/>
                    </a:lnTo>
                    <a:lnTo>
                      <a:pt x="7520" y="23314"/>
                    </a:lnTo>
                    <a:lnTo>
                      <a:pt x="7346" y="27644"/>
                    </a:lnTo>
                    <a:lnTo>
                      <a:pt x="7211" y="31955"/>
                    </a:lnTo>
                    <a:lnTo>
                      <a:pt x="7172" y="33791"/>
                    </a:lnTo>
                    <a:lnTo>
                      <a:pt x="7134" y="35608"/>
                    </a:lnTo>
                    <a:lnTo>
                      <a:pt x="7134" y="37000"/>
                    </a:lnTo>
                    <a:lnTo>
                      <a:pt x="7114" y="37657"/>
                    </a:lnTo>
                    <a:lnTo>
                      <a:pt x="7114" y="37967"/>
                    </a:lnTo>
                    <a:lnTo>
                      <a:pt x="7114" y="38141"/>
                    </a:lnTo>
                    <a:lnTo>
                      <a:pt x="7134" y="38276"/>
                    </a:lnTo>
                    <a:lnTo>
                      <a:pt x="7172" y="38373"/>
                    </a:lnTo>
                    <a:lnTo>
                      <a:pt x="7230" y="38450"/>
                    </a:lnTo>
                    <a:lnTo>
                      <a:pt x="7308" y="38508"/>
                    </a:lnTo>
                    <a:lnTo>
                      <a:pt x="7404" y="38527"/>
                    </a:lnTo>
                    <a:lnTo>
                      <a:pt x="7520" y="38527"/>
                    </a:lnTo>
                    <a:lnTo>
                      <a:pt x="7636" y="38469"/>
                    </a:lnTo>
                    <a:lnTo>
                      <a:pt x="7714" y="38392"/>
                    </a:lnTo>
                    <a:lnTo>
                      <a:pt x="7733" y="38334"/>
                    </a:lnTo>
                    <a:lnTo>
                      <a:pt x="7733" y="38276"/>
                    </a:lnTo>
                    <a:lnTo>
                      <a:pt x="7733" y="38199"/>
                    </a:lnTo>
                    <a:lnTo>
                      <a:pt x="7733" y="38141"/>
                    </a:lnTo>
                    <a:lnTo>
                      <a:pt x="7714" y="38083"/>
                    </a:lnTo>
                    <a:lnTo>
                      <a:pt x="7704" y="38069"/>
                    </a:lnTo>
                    <a:lnTo>
                      <a:pt x="7694" y="37928"/>
                    </a:lnTo>
                    <a:lnTo>
                      <a:pt x="7675" y="37638"/>
                    </a:lnTo>
                    <a:lnTo>
                      <a:pt x="7694" y="37077"/>
                    </a:lnTo>
                    <a:lnTo>
                      <a:pt x="7714" y="35840"/>
                    </a:lnTo>
                    <a:lnTo>
                      <a:pt x="7733" y="34294"/>
                    </a:lnTo>
                    <a:lnTo>
                      <a:pt x="7772" y="32766"/>
                    </a:lnTo>
                    <a:lnTo>
                      <a:pt x="7888" y="28765"/>
                    </a:lnTo>
                    <a:lnTo>
                      <a:pt x="8042" y="24763"/>
                    </a:lnTo>
                    <a:lnTo>
                      <a:pt x="8255" y="20414"/>
                    </a:lnTo>
                    <a:lnTo>
                      <a:pt x="8487" y="16045"/>
                    </a:lnTo>
                    <a:lnTo>
                      <a:pt x="8622" y="13861"/>
                    </a:lnTo>
                    <a:lnTo>
                      <a:pt x="8777" y="11676"/>
                    </a:lnTo>
                    <a:lnTo>
                      <a:pt x="8931" y="9492"/>
                    </a:lnTo>
                    <a:lnTo>
                      <a:pt x="9105" y="7327"/>
                    </a:lnTo>
                    <a:lnTo>
                      <a:pt x="9260" y="5606"/>
                    </a:lnTo>
                    <a:lnTo>
                      <a:pt x="9434" y="3886"/>
                    </a:lnTo>
                    <a:lnTo>
                      <a:pt x="9531" y="3016"/>
                    </a:lnTo>
                    <a:lnTo>
                      <a:pt x="9647" y="2165"/>
                    </a:lnTo>
                    <a:lnTo>
                      <a:pt x="9782" y="1295"/>
                    </a:lnTo>
                    <a:lnTo>
                      <a:pt x="9917" y="445"/>
                    </a:lnTo>
                    <a:lnTo>
                      <a:pt x="9917" y="387"/>
                    </a:lnTo>
                    <a:lnTo>
                      <a:pt x="9917" y="309"/>
                    </a:lnTo>
                    <a:lnTo>
                      <a:pt x="9879" y="271"/>
                    </a:lnTo>
                    <a:lnTo>
                      <a:pt x="9840" y="213"/>
                    </a:lnTo>
                    <a:lnTo>
                      <a:pt x="9782" y="174"/>
                    </a:lnTo>
                    <a:lnTo>
                      <a:pt x="9724" y="155"/>
                    </a:lnTo>
                    <a:lnTo>
                      <a:pt x="9666" y="135"/>
                    </a:lnTo>
                    <a:lnTo>
                      <a:pt x="8951" y="135"/>
                    </a:lnTo>
                    <a:lnTo>
                      <a:pt x="8294" y="116"/>
                    </a:lnTo>
                    <a:lnTo>
                      <a:pt x="6998" y="19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0"/>
              <p:cNvSpPr/>
              <p:nvPr/>
            </p:nvSpPr>
            <p:spPr>
              <a:xfrm>
                <a:off x="1838275" y="-1413150"/>
                <a:ext cx="161925" cy="128100"/>
              </a:xfrm>
              <a:custGeom>
                <a:avLst/>
                <a:gdLst/>
                <a:ahLst/>
                <a:cxnLst/>
                <a:rect l="l" t="t" r="r" b="b"/>
                <a:pathLst>
                  <a:path w="6477" h="5124" extrusionOk="0">
                    <a:moveTo>
                      <a:pt x="6090" y="0"/>
                    </a:moveTo>
                    <a:lnTo>
                      <a:pt x="6032" y="20"/>
                    </a:lnTo>
                    <a:lnTo>
                      <a:pt x="5974" y="39"/>
                    </a:lnTo>
                    <a:lnTo>
                      <a:pt x="5935" y="78"/>
                    </a:lnTo>
                    <a:lnTo>
                      <a:pt x="5433" y="638"/>
                    </a:lnTo>
                    <a:lnTo>
                      <a:pt x="4950" y="1180"/>
                    </a:lnTo>
                    <a:lnTo>
                      <a:pt x="4486" y="1760"/>
                    </a:lnTo>
                    <a:lnTo>
                      <a:pt x="4041" y="2339"/>
                    </a:lnTo>
                    <a:lnTo>
                      <a:pt x="3132" y="3519"/>
                    </a:lnTo>
                    <a:lnTo>
                      <a:pt x="2688" y="4099"/>
                    </a:lnTo>
                    <a:lnTo>
                      <a:pt x="2459" y="4375"/>
                    </a:lnTo>
                    <a:lnTo>
                      <a:pt x="2459" y="4375"/>
                    </a:lnTo>
                    <a:lnTo>
                      <a:pt x="2340" y="4195"/>
                    </a:lnTo>
                    <a:lnTo>
                      <a:pt x="2031" y="3731"/>
                    </a:lnTo>
                    <a:lnTo>
                      <a:pt x="1741" y="3229"/>
                    </a:lnTo>
                    <a:lnTo>
                      <a:pt x="1489" y="2726"/>
                    </a:lnTo>
                    <a:lnTo>
                      <a:pt x="1257" y="2224"/>
                    </a:lnTo>
                    <a:lnTo>
                      <a:pt x="1025" y="1702"/>
                    </a:lnTo>
                    <a:lnTo>
                      <a:pt x="561" y="658"/>
                    </a:lnTo>
                    <a:lnTo>
                      <a:pt x="542" y="600"/>
                    </a:lnTo>
                    <a:lnTo>
                      <a:pt x="484" y="561"/>
                    </a:lnTo>
                    <a:lnTo>
                      <a:pt x="445" y="522"/>
                    </a:lnTo>
                    <a:lnTo>
                      <a:pt x="387" y="503"/>
                    </a:lnTo>
                    <a:lnTo>
                      <a:pt x="291" y="484"/>
                    </a:lnTo>
                    <a:lnTo>
                      <a:pt x="194" y="522"/>
                    </a:lnTo>
                    <a:lnTo>
                      <a:pt x="97" y="580"/>
                    </a:lnTo>
                    <a:lnTo>
                      <a:pt x="39" y="658"/>
                    </a:lnTo>
                    <a:lnTo>
                      <a:pt x="20" y="696"/>
                    </a:lnTo>
                    <a:lnTo>
                      <a:pt x="1" y="754"/>
                    </a:lnTo>
                    <a:lnTo>
                      <a:pt x="20" y="812"/>
                    </a:lnTo>
                    <a:lnTo>
                      <a:pt x="39" y="890"/>
                    </a:lnTo>
                    <a:lnTo>
                      <a:pt x="503" y="1953"/>
                    </a:lnTo>
                    <a:lnTo>
                      <a:pt x="735" y="2494"/>
                    </a:lnTo>
                    <a:lnTo>
                      <a:pt x="987" y="3016"/>
                    </a:lnTo>
                    <a:lnTo>
                      <a:pt x="1257" y="3538"/>
                    </a:lnTo>
                    <a:lnTo>
                      <a:pt x="1547" y="4060"/>
                    </a:lnTo>
                    <a:lnTo>
                      <a:pt x="1857" y="4543"/>
                    </a:lnTo>
                    <a:lnTo>
                      <a:pt x="2031" y="4775"/>
                    </a:lnTo>
                    <a:lnTo>
                      <a:pt x="2224" y="5007"/>
                    </a:lnTo>
                    <a:lnTo>
                      <a:pt x="2263" y="5065"/>
                    </a:lnTo>
                    <a:lnTo>
                      <a:pt x="2321" y="5085"/>
                    </a:lnTo>
                    <a:lnTo>
                      <a:pt x="2379" y="5104"/>
                    </a:lnTo>
                    <a:lnTo>
                      <a:pt x="2456" y="5123"/>
                    </a:lnTo>
                    <a:lnTo>
                      <a:pt x="2514" y="5104"/>
                    </a:lnTo>
                    <a:lnTo>
                      <a:pt x="2572" y="5085"/>
                    </a:lnTo>
                    <a:lnTo>
                      <a:pt x="2630" y="5046"/>
                    </a:lnTo>
                    <a:lnTo>
                      <a:pt x="2688" y="5007"/>
                    </a:lnTo>
                    <a:lnTo>
                      <a:pt x="3152" y="4427"/>
                    </a:lnTo>
                    <a:lnTo>
                      <a:pt x="3596" y="3847"/>
                    </a:lnTo>
                    <a:lnTo>
                      <a:pt x="4505" y="2687"/>
                    </a:lnTo>
                    <a:lnTo>
                      <a:pt x="4950" y="2108"/>
                    </a:lnTo>
                    <a:lnTo>
                      <a:pt x="5413" y="1528"/>
                    </a:lnTo>
                    <a:lnTo>
                      <a:pt x="5897" y="967"/>
                    </a:lnTo>
                    <a:lnTo>
                      <a:pt x="6399" y="426"/>
                    </a:lnTo>
                    <a:lnTo>
                      <a:pt x="6438" y="387"/>
                    </a:lnTo>
                    <a:lnTo>
                      <a:pt x="6457" y="329"/>
                    </a:lnTo>
                    <a:lnTo>
                      <a:pt x="6477" y="271"/>
                    </a:lnTo>
                    <a:lnTo>
                      <a:pt x="6477" y="232"/>
                    </a:lnTo>
                    <a:lnTo>
                      <a:pt x="6438" y="136"/>
                    </a:lnTo>
                    <a:lnTo>
                      <a:pt x="6361" y="58"/>
                    </a:lnTo>
                    <a:lnTo>
                      <a:pt x="62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0"/>
              <p:cNvSpPr/>
              <p:nvPr/>
            </p:nvSpPr>
            <p:spPr>
              <a:xfrm>
                <a:off x="1850850" y="-1305875"/>
                <a:ext cx="57050" cy="845300"/>
              </a:xfrm>
              <a:custGeom>
                <a:avLst/>
                <a:gdLst/>
                <a:ahLst/>
                <a:cxnLst/>
                <a:rect l="l" t="t" r="r" b="b"/>
                <a:pathLst>
                  <a:path w="2282" h="33812" extrusionOk="0">
                    <a:moveTo>
                      <a:pt x="1972" y="1"/>
                    </a:moveTo>
                    <a:lnTo>
                      <a:pt x="1876" y="20"/>
                    </a:lnTo>
                    <a:lnTo>
                      <a:pt x="1818" y="40"/>
                    </a:lnTo>
                    <a:lnTo>
                      <a:pt x="1779" y="78"/>
                    </a:lnTo>
                    <a:lnTo>
                      <a:pt x="1740" y="117"/>
                    </a:lnTo>
                    <a:lnTo>
                      <a:pt x="1721" y="175"/>
                    </a:lnTo>
                    <a:lnTo>
                      <a:pt x="1508" y="968"/>
                    </a:lnTo>
                    <a:lnTo>
                      <a:pt x="1315" y="1741"/>
                    </a:lnTo>
                    <a:lnTo>
                      <a:pt x="1160" y="2533"/>
                    </a:lnTo>
                    <a:lnTo>
                      <a:pt x="1025" y="3326"/>
                    </a:lnTo>
                    <a:lnTo>
                      <a:pt x="909" y="4138"/>
                    </a:lnTo>
                    <a:lnTo>
                      <a:pt x="812" y="4930"/>
                    </a:lnTo>
                    <a:lnTo>
                      <a:pt x="735" y="5723"/>
                    </a:lnTo>
                    <a:lnTo>
                      <a:pt x="677" y="6535"/>
                    </a:lnTo>
                    <a:lnTo>
                      <a:pt x="638" y="7347"/>
                    </a:lnTo>
                    <a:lnTo>
                      <a:pt x="600" y="8159"/>
                    </a:lnTo>
                    <a:lnTo>
                      <a:pt x="561" y="9763"/>
                    </a:lnTo>
                    <a:lnTo>
                      <a:pt x="542" y="12991"/>
                    </a:lnTo>
                    <a:lnTo>
                      <a:pt x="503" y="14654"/>
                    </a:lnTo>
                    <a:lnTo>
                      <a:pt x="426" y="16297"/>
                    </a:lnTo>
                    <a:lnTo>
                      <a:pt x="348" y="17960"/>
                    </a:lnTo>
                    <a:lnTo>
                      <a:pt x="232" y="19603"/>
                    </a:lnTo>
                    <a:lnTo>
                      <a:pt x="136" y="21246"/>
                    </a:lnTo>
                    <a:lnTo>
                      <a:pt x="58" y="22908"/>
                    </a:lnTo>
                    <a:lnTo>
                      <a:pt x="0" y="24552"/>
                    </a:lnTo>
                    <a:lnTo>
                      <a:pt x="0" y="25383"/>
                    </a:lnTo>
                    <a:lnTo>
                      <a:pt x="0" y="26214"/>
                    </a:lnTo>
                    <a:lnTo>
                      <a:pt x="39" y="28050"/>
                    </a:lnTo>
                    <a:lnTo>
                      <a:pt x="78" y="28978"/>
                    </a:lnTo>
                    <a:lnTo>
                      <a:pt x="116" y="29906"/>
                    </a:lnTo>
                    <a:lnTo>
                      <a:pt x="174" y="30815"/>
                    </a:lnTo>
                    <a:lnTo>
                      <a:pt x="252" y="31743"/>
                    </a:lnTo>
                    <a:lnTo>
                      <a:pt x="329" y="32651"/>
                    </a:lnTo>
                    <a:lnTo>
                      <a:pt x="445" y="33579"/>
                    </a:lnTo>
                    <a:lnTo>
                      <a:pt x="464" y="33637"/>
                    </a:lnTo>
                    <a:lnTo>
                      <a:pt x="484" y="33695"/>
                    </a:lnTo>
                    <a:lnTo>
                      <a:pt x="522" y="33734"/>
                    </a:lnTo>
                    <a:lnTo>
                      <a:pt x="561" y="33773"/>
                    </a:lnTo>
                    <a:lnTo>
                      <a:pt x="658" y="33811"/>
                    </a:lnTo>
                    <a:lnTo>
                      <a:pt x="754" y="33811"/>
                    </a:lnTo>
                    <a:lnTo>
                      <a:pt x="870" y="33773"/>
                    </a:lnTo>
                    <a:lnTo>
                      <a:pt x="948" y="33715"/>
                    </a:lnTo>
                    <a:lnTo>
                      <a:pt x="986" y="33676"/>
                    </a:lnTo>
                    <a:lnTo>
                      <a:pt x="1006" y="33618"/>
                    </a:lnTo>
                    <a:lnTo>
                      <a:pt x="1025" y="33560"/>
                    </a:lnTo>
                    <a:lnTo>
                      <a:pt x="1006" y="33483"/>
                    </a:lnTo>
                    <a:lnTo>
                      <a:pt x="909" y="32671"/>
                    </a:lnTo>
                    <a:lnTo>
                      <a:pt x="832" y="31839"/>
                    </a:lnTo>
                    <a:lnTo>
                      <a:pt x="754" y="31008"/>
                    </a:lnTo>
                    <a:lnTo>
                      <a:pt x="696" y="30177"/>
                    </a:lnTo>
                    <a:lnTo>
                      <a:pt x="619" y="28514"/>
                    </a:lnTo>
                    <a:lnTo>
                      <a:pt x="561" y="26852"/>
                    </a:lnTo>
                    <a:lnTo>
                      <a:pt x="561" y="25189"/>
                    </a:lnTo>
                    <a:lnTo>
                      <a:pt x="580" y="23527"/>
                    </a:lnTo>
                    <a:lnTo>
                      <a:pt x="638" y="21845"/>
                    </a:lnTo>
                    <a:lnTo>
                      <a:pt x="735" y="20202"/>
                    </a:lnTo>
                    <a:lnTo>
                      <a:pt x="967" y="17070"/>
                    </a:lnTo>
                    <a:lnTo>
                      <a:pt x="1044" y="15505"/>
                    </a:lnTo>
                    <a:lnTo>
                      <a:pt x="1083" y="14712"/>
                    </a:lnTo>
                    <a:lnTo>
                      <a:pt x="1102" y="13939"/>
                    </a:lnTo>
                    <a:lnTo>
                      <a:pt x="1141" y="10710"/>
                    </a:lnTo>
                    <a:lnTo>
                      <a:pt x="1160" y="9106"/>
                    </a:lnTo>
                    <a:lnTo>
                      <a:pt x="1199" y="7501"/>
                    </a:lnTo>
                    <a:lnTo>
                      <a:pt x="1257" y="6593"/>
                    </a:lnTo>
                    <a:lnTo>
                      <a:pt x="1315" y="5704"/>
                    </a:lnTo>
                    <a:lnTo>
                      <a:pt x="1412" y="4795"/>
                    </a:lnTo>
                    <a:lnTo>
                      <a:pt x="1508" y="3906"/>
                    </a:lnTo>
                    <a:lnTo>
                      <a:pt x="1644" y="3017"/>
                    </a:lnTo>
                    <a:lnTo>
                      <a:pt x="1818" y="2147"/>
                    </a:lnTo>
                    <a:lnTo>
                      <a:pt x="2030" y="1257"/>
                    </a:lnTo>
                    <a:lnTo>
                      <a:pt x="2262" y="388"/>
                    </a:lnTo>
                    <a:lnTo>
                      <a:pt x="2281" y="330"/>
                    </a:lnTo>
                    <a:lnTo>
                      <a:pt x="2281" y="272"/>
                    </a:lnTo>
                    <a:lnTo>
                      <a:pt x="2262" y="214"/>
                    </a:lnTo>
                    <a:lnTo>
                      <a:pt x="2243" y="156"/>
                    </a:lnTo>
                    <a:lnTo>
                      <a:pt x="2165" y="78"/>
                    </a:lnTo>
                    <a:lnTo>
                      <a:pt x="2069" y="20"/>
                    </a:lnTo>
                    <a:lnTo>
                      <a:pt x="19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0"/>
              <p:cNvSpPr/>
              <p:nvPr/>
            </p:nvSpPr>
            <p:spPr>
              <a:xfrm>
                <a:off x="1638200" y="-1591000"/>
                <a:ext cx="150325" cy="126150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046" extrusionOk="0">
                    <a:moveTo>
                      <a:pt x="329" y="1"/>
                    </a:moveTo>
                    <a:lnTo>
                      <a:pt x="213" y="20"/>
                    </a:lnTo>
                    <a:lnTo>
                      <a:pt x="136" y="59"/>
                    </a:lnTo>
                    <a:lnTo>
                      <a:pt x="59" y="136"/>
                    </a:lnTo>
                    <a:lnTo>
                      <a:pt x="20" y="233"/>
                    </a:lnTo>
                    <a:lnTo>
                      <a:pt x="1" y="291"/>
                    </a:lnTo>
                    <a:lnTo>
                      <a:pt x="20" y="349"/>
                    </a:lnTo>
                    <a:lnTo>
                      <a:pt x="20" y="406"/>
                    </a:lnTo>
                    <a:lnTo>
                      <a:pt x="59" y="464"/>
                    </a:lnTo>
                    <a:lnTo>
                      <a:pt x="233" y="716"/>
                    </a:lnTo>
                    <a:lnTo>
                      <a:pt x="387" y="986"/>
                    </a:lnTo>
                    <a:lnTo>
                      <a:pt x="677" y="1508"/>
                    </a:lnTo>
                    <a:lnTo>
                      <a:pt x="948" y="2069"/>
                    </a:lnTo>
                    <a:lnTo>
                      <a:pt x="1180" y="2630"/>
                    </a:lnTo>
                    <a:lnTo>
                      <a:pt x="1644" y="3770"/>
                    </a:lnTo>
                    <a:lnTo>
                      <a:pt x="1876" y="4331"/>
                    </a:lnTo>
                    <a:lnTo>
                      <a:pt x="2146" y="4872"/>
                    </a:lnTo>
                    <a:lnTo>
                      <a:pt x="2185" y="4930"/>
                    </a:lnTo>
                    <a:lnTo>
                      <a:pt x="2224" y="4988"/>
                    </a:lnTo>
                    <a:lnTo>
                      <a:pt x="2282" y="5027"/>
                    </a:lnTo>
                    <a:lnTo>
                      <a:pt x="2340" y="5046"/>
                    </a:lnTo>
                    <a:lnTo>
                      <a:pt x="2475" y="5046"/>
                    </a:lnTo>
                    <a:lnTo>
                      <a:pt x="2533" y="5027"/>
                    </a:lnTo>
                    <a:lnTo>
                      <a:pt x="2591" y="4988"/>
                    </a:lnTo>
                    <a:lnTo>
                      <a:pt x="2842" y="4795"/>
                    </a:lnTo>
                    <a:lnTo>
                      <a:pt x="3094" y="4601"/>
                    </a:lnTo>
                    <a:lnTo>
                      <a:pt x="3577" y="4157"/>
                    </a:lnTo>
                    <a:lnTo>
                      <a:pt x="4022" y="3693"/>
                    </a:lnTo>
                    <a:lnTo>
                      <a:pt x="4447" y="3190"/>
                    </a:lnTo>
                    <a:lnTo>
                      <a:pt x="4853" y="2688"/>
                    </a:lnTo>
                    <a:lnTo>
                      <a:pt x="5239" y="2166"/>
                    </a:lnTo>
                    <a:lnTo>
                      <a:pt x="5607" y="1624"/>
                    </a:lnTo>
                    <a:lnTo>
                      <a:pt x="5974" y="1083"/>
                    </a:lnTo>
                    <a:lnTo>
                      <a:pt x="5993" y="1025"/>
                    </a:lnTo>
                    <a:lnTo>
                      <a:pt x="6013" y="967"/>
                    </a:lnTo>
                    <a:lnTo>
                      <a:pt x="6013" y="909"/>
                    </a:lnTo>
                    <a:lnTo>
                      <a:pt x="6013" y="851"/>
                    </a:lnTo>
                    <a:lnTo>
                      <a:pt x="5974" y="754"/>
                    </a:lnTo>
                    <a:lnTo>
                      <a:pt x="5897" y="677"/>
                    </a:lnTo>
                    <a:lnTo>
                      <a:pt x="5800" y="619"/>
                    </a:lnTo>
                    <a:lnTo>
                      <a:pt x="5645" y="619"/>
                    </a:lnTo>
                    <a:lnTo>
                      <a:pt x="5587" y="658"/>
                    </a:lnTo>
                    <a:lnTo>
                      <a:pt x="5549" y="677"/>
                    </a:lnTo>
                    <a:lnTo>
                      <a:pt x="5510" y="735"/>
                    </a:lnTo>
                    <a:lnTo>
                      <a:pt x="5162" y="1257"/>
                    </a:lnTo>
                    <a:lnTo>
                      <a:pt x="4814" y="1779"/>
                    </a:lnTo>
                    <a:lnTo>
                      <a:pt x="4428" y="2282"/>
                    </a:lnTo>
                    <a:lnTo>
                      <a:pt x="4041" y="2784"/>
                    </a:lnTo>
                    <a:lnTo>
                      <a:pt x="3635" y="3268"/>
                    </a:lnTo>
                    <a:lnTo>
                      <a:pt x="3190" y="3712"/>
                    </a:lnTo>
                    <a:lnTo>
                      <a:pt x="2726" y="4157"/>
                    </a:lnTo>
                    <a:lnTo>
                      <a:pt x="2518" y="4331"/>
                    </a:lnTo>
                    <a:lnTo>
                      <a:pt x="2398" y="4099"/>
                    </a:lnTo>
                    <a:lnTo>
                      <a:pt x="2146" y="3519"/>
                    </a:lnTo>
                    <a:lnTo>
                      <a:pt x="1683" y="2340"/>
                    </a:lnTo>
                    <a:lnTo>
                      <a:pt x="1431" y="1760"/>
                    </a:lnTo>
                    <a:lnTo>
                      <a:pt x="1161" y="1199"/>
                    </a:lnTo>
                    <a:lnTo>
                      <a:pt x="871" y="638"/>
                    </a:lnTo>
                    <a:lnTo>
                      <a:pt x="697" y="368"/>
                    </a:lnTo>
                    <a:lnTo>
                      <a:pt x="523" y="117"/>
                    </a:lnTo>
                    <a:lnTo>
                      <a:pt x="484" y="59"/>
                    </a:lnTo>
                    <a:lnTo>
                      <a:pt x="426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0"/>
              <p:cNvSpPr/>
              <p:nvPr/>
            </p:nvSpPr>
            <p:spPr>
              <a:xfrm>
                <a:off x="1622250" y="-1485650"/>
                <a:ext cx="88950" cy="1011050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40442" extrusionOk="0">
                    <a:moveTo>
                      <a:pt x="3171" y="1"/>
                    </a:moveTo>
                    <a:lnTo>
                      <a:pt x="3132" y="20"/>
                    </a:lnTo>
                    <a:lnTo>
                      <a:pt x="3074" y="59"/>
                    </a:lnTo>
                    <a:lnTo>
                      <a:pt x="3036" y="97"/>
                    </a:lnTo>
                    <a:lnTo>
                      <a:pt x="2920" y="252"/>
                    </a:lnTo>
                    <a:lnTo>
                      <a:pt x="2804" y="407"/>
                    </a:lnTo>
                    <a:lnTo>
                      <a:pt x="2707" y="581"/>
                    </a:lnTo>
                    <a:lnTo>
                      <a:pt x="2630" y="755"/>
                    </a:lnTo>
                    <a:lnTo>
                      <a:pt x="2494" y="1103"/>
                    </a:lnTo>
                    <a:lnTo>
                      <a:pt x="2398" y="1470"/>
                    </a:lnTo>
                    <a:lnTo>
                      <a:pt x="2321" y="1857"/>
                    </a:lnTo>
                    <a:lnTo>
                      <a:pt x="2263" y="2224"/>
                    </a:lnTo>
                    <a:lnTo>
                      <a:pt x="2224" y="2610"/>
                    </a:lnTo>
                    <a:lnTo>
                      <a:pt x="2185" y="2978"/>
                    </a:lnTo>
                    <a:lnTo>
                      <a:pt x="2050" y="4795"/>
                    </a:lnTo>
                    <a:lnTo>
                      <a:pt x="1915" y="6593"/>
                    </a:lnTo>
                    <a:lnTo>
                      <a:pt x="1741" y="8661"/>
                    </a:lnTo>
                    <a:lnTo>
                      <a:pt x="1644" y="9686"/>
                    </a:lnTo>
                    <a:lnTo>
                      <a:pt x="1547" y="10710"/>
                    </a:lnTo>
                    <a:lnTo>
                      <a:pt x="1412" y="11754"/>
                    </a:lnTo>
                    <a:lnTo>
                      <a:pt x="1277" y="12798"/>
                    </a:lnTo>
                    <a:lnTo>
                      <a:pt x="1141" y="13842"/>
                    </a:lnTo>
                    <a:lnTo>
                      <a:pt x="1006" y="14866"/>
                    </a:lnTo>
                    <a:lnTo>
                      <a:pt x="909" y="15968"/>
                    </a:lnTo>
                    <a:lnTo>
                      <a:pt x="813" y="17051"/>
                    </a:lnTo>
                    <a:lnTo>
                      <a:pt x="716" y="18133"/>
                    </a:lnTo>
                    <a:lnTo>
                      <a:pt x="658" y="19235"/>
                    </a:lnTo>
                    <a:lnTo>
                      <a:pt x="542" y="21420"/>
                    </a:lnTo>
                    <a:lnTo>
                      <a:pt x="465" y="23604"/>
                    </a:lnTo>
                    <a:lnTo>
                      <a:pt x="407" y="25653"/>
                    </a:lnTo>
                    <a:lnTo>
                      <a:pt x="387" y="27702"/>
                    </a:lnTo>
                    <a:lnTo>
                      <a:pt x="349" y="29751"/>
                    </a:lnTo>
                    <a:lnTo>
                      <a:pt x="310" y="30776"/>
                    </a:lnTo>
                    <a:lnTo>
                      <a:pt x="271" y="31781"/>
                    </a:lnTo>
                    <a:lnTo>
                      <a:pt x="136" y="33888"/>
                    </a:lnTo>
                    <a:lnTo>
                      <a:pt x="78" y="34952"/>
                    </a:lnTo>
                    <a:lnTo>
                      <a:pt x="39" y="35995"/>
                    </a:lnTo>
                    <a:lnTo>
                      <a:pt x="1" y="37059"/>
                    </a:lnTo>
                    <a:lnTo>
                      <a:pt x="20" y="38122"/>
                    </a:lnTo>
                    <a:lnTo>
                      <a:pt x="39" y="38644"/>
                    </a:lnTo>
                    <a:lnTo>
                      <a:pt x="78" y="39166"/>
                    </a:lnTo>
                    <a:lnTo>
                      <a:pt x="136" y="39688"/>
                    </a:lnTo>
                    <a:lnTo>
                      <a:pt x="194" y="40210"/>
                    </a:lnTo>
                    <a:lnTo>
                      <a:pt x="213" y="40268"/>
                    </a:lnTo>
                    <a:lnTo>
                      <a:pt x="233" y="40326"/>
                    </a:lnTo>
                    <a:lnTo>
                      <a:pt x="271" y="40364"/>
                    </a:lnTo>
                    <a:lnTo>
                      <a:pt x="310" y="40403"/>
                    </a:lnTo>
                    <a:lnTo>
                      <a:pt x="407" y="40442"/>
                    </a:lnTo>
                    <a:lnTo>
                      <a:pt x="523" y="40442"/>
                    </a:lnTo>
                    <a:lnTo>
                      <a:pt x="619" y="40422"/>
                    </a:lnTo>
                    <a:lnTo>
                      <a:pt x="697" y="40345"/>
                    </a:lnTo>
                    <a:lnTo>
                      <a:pt x="735" y="40306"/>
                    </a:lnTo>
                    <a:lnTo>
                      <a:pt x="755" y="40248"/>
                    </a:lnTo>
                    <a:lnTo>
                      <a:pt x="755" y="40190"/>
                    </a:lnTo>
                    <a:lnTo>
                      <a:pt x="755" y="40132"/>
                    </a:lnTo>
                    <a:lnTo>
                      <a:pt x="697" y="39668"/>
                    </a:lnTo>
                    <a:lnTo>
                      <a:pt x="658" y="39204"/>
                    </a:lnTo>
                    <a:lnTo>
                      <a:pt x="600" y="38276"/>
                    </a:lnTo>
                    <a:lnTo>
                      <a:pt x="581" y="37349"/>
                    </a:lnTo>
                    <a:lnTo>
                      <a:pt x="600" y="36421"/>
                    </a:lnTo>
                    <a:lnTo>
                      <a:pt x="639" y="35493"/>
                    </a:lnTo>
                    <a:lnTo>
                      <a:pt x="677" y="34565"/>
                    </a:lnTo>
                    <a:lnTo>
                      <a:pt x="793" y="32709"/>
                    </a:lnTo>
                    <a:lnTo>
                      <a:pt x="851" y="31723"/>
                    </a:lnTo>
                    <a:lnTo>
                      <a:pt x="890" y="30718"/>
                    </a:lnTo>
                    <a:lnTo>
                      <a:pt x="929" y="28727"/>
                    </a:lnTo>
                    <a:lnTo>
                      <a:pt x="967" y="26755"/>
                    </a:lnTo>
                    <a:lnTo>
                      <a:pt x="1006" y="24764"/>
                    </a:lnTo>
                    <a:lnTo>
                      <a:pt x="1064" y="22676"/>
                    </a:lnTo>
                    <a:lnTo>
                      <a:pt x="1161" y="20608"/>
                    </a:lnTo>
                    <a:lnTo>
                      <a:pt x="1277" y="18520"/>
                    </a:lnTo>
                    <a:lnTo>
                      <a:pt x="1431" y="16452"/>
                    </a:lnTo>
                    <a:lnTo>
                      <a:pt x="1528" y="15427"/>
                    </a:lnTo>
                    <a:lnTo>
                      <a:pt x="1644" y="14402"/>
                    </a:lnTo>
                    <a:lnTo>
                      <a:pt x="1895" y="12353"/>
                    </a:lnTo>
                    <a:lnTo>
                      <a:pt x="2147" y="10304"/>
                    </a:lnTo>
                    <a:lnTo>
                      <a:pt x="2263" y="9280"/>
                    </a:lnTo>
                    <a:lnTo>
                      <a:pt x="2359" y="8236"/>
                    </a:lnTo>
                    <a:lnTo>
                      <a:pt x="2552" y="6167"/>
                    </a:lnTo>
                    <a:lnTo>
                      <a:pt x="2649" y="5124"/>
                    </a:lnTo>
                    <a:lnTo>
                      <a:pt x="2707" y="4080"/>
                    </a:lnTo>
                    <a:lnTo>
                      <a:pt x="2746" y="3152"/>
                    </a:lnTo>
                    <a:lnTo>
                      <a:pt x="2765" y="2668"/>
                    </a:lnTo>
                    <a:lnTo>
                      <a:pt x="2823" y="2185"/>
                    </a:lnTo>
                    <a:lnTo>
                      <a:pt x="2900" y="1702"/>
                    </a:lnTo>
                    <a:lnTo>
                      <a:pt x="2978" y="1470"/>
                    </a:lnTo>
                    <a:lnTo>
                      <a:pt x="3036" y="1257"/>
                    </a:lnTo>
                    <a:lnTo>
                      <a:pt x="3132" y="1045"/>
                    </a:lnTo>
                    <a:lnTo>
                      <a:pt x="3229" y="832"/>
                    </a:lnTo>
                    <a:lnTo>
                      <a:pt x="3345" y="639"/>
                    </a:lnTo>
                    <a:lnTo>
                      <a:pt x="3500" y="445"/>
                    </a:lnTo>
                    <a:lnTo>
                      <a:pt x="3519" y="387"/>
                    </a:lnTo>
                    <a:lnTo>
                      <a:pt x="3558" y="349"/>
                    </a:lnTo>
                    <a:lnTo>
                      <a:pt x="3558" y="291"/>
                    </a:lnTo>
                    <a:lnTo>
                      <a:pt x="3558" y="233"/>
                    </a:lnTo>
                    <a:lnTo>
                      <a:pt x="3519" y="136"/>
                    </a:lnTo>
                    <a:lnTo>
                      <a:pt x="3442" y="59"/>
                    </a:lnTo>
                    <a:lnTo>
                      <a:pt x="3345" y="20"/>
                    </a:lnTo>
                    <a:lnTo>
                      <a:pt x="32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0"/>
              <p:cNvSpPr/>
              <p:nvPr/>
            </p:nvSpPr>
            <p:spPr>
              <a:xfrm>
                <a:off x="746550" y="-739950"/>
                <a:ext cx="1289900" cy="284200"/>
              </a:xfrm>
              <a:custGeom>
                <a:avLst/>
                <a:gdLst/>
                <a:ahLst/>
                <a:cxnLst/>
                <a:rect l="l" t="t" r="r" b="b"/>
                <a:pathLst>
                  <a:path w="51596" h="11368" extrusionOk="0">
                    <a:moveTo>
                      <a:pt x="252" y="1"/>
                    </a:moveTo>
                    <a:lnTo>
                      <a:pt x="155" y="59"/>
                    </a:lnTo>
                    <a:lnTo>
                      <a:pt x="98" y="136"/>
                    </a:lnTo>
                    <a:lnTo>
                      <a:pt x="59" y="194"/>
                    </a:lnTo>
                    <a:lnTo>
                      <a:pt x="59" y="252"/>
                    </a:lnTo>
                    <a:lnTo>
                      <a:pt x="20" y="697"/>
                    </a:lnTo>
                    <a:lnTo>
                      <a:pt x="1" y="1141"/>
                    </a:lnTo>
                    <a:lnTo>
                      <a:pt x="1" y="1586"/>
                    </a:lnTo>
                    <a:lnTo>
                      <a:pt x="1" y="2031"/>
                    </a:lnTo>
                    <a:lnTo>
                      <a:pt x="59" y="2920"/>
                    </a:lnTo>
                    <a:lnTo>
                      <a:pt x="136" y="3809"/>
                    </a:lnTo>
                    <a:lnTo>
                      <a:pt x="252" y="4698"/>
                    </a:lnTo>
                    <a:lnTo>
                      <a:pt x="368" y="5568"/>
                    </a:lnTo>
                    <a:lnTo>
                      <a:pt x="484" y="6457"/>
                    </a:lnTo>
                    <a:lnTo>
                      <a:pt x="561" y="7347"/>
                    </a:lnTo>
                    <a:lnTo>
                      <a:pt x="581" y="7424"/>
                    </a:lnTo>
                    <a:lnTo>
                      <a:pt x="619" y="7482"/>
                    </a:lnTo>
                    <a:lnTo>
                      <a:pt x="677" y="7540"/>
                    </a:lnTo>
                    <a:lnTo>
                      <a:pt x="735" y="7579"/>
                    </a:lnTo>
                    <a:lnTo>
                      <a:pt x="1470" y="7830"/>
                    </a:lnTo>
                    <a:lnTo>
                      <a:pt x="2205" y="8062"/>
                    </a:lnTo>
                    <a:lnTo>
                      <a:pt x="2939" y="8275"/>
                    </a:lnTo>
                    <a:lnTo>
                      <a:pt x="3693" y="8448"/>
                    </a:lnTo>
                    <a:lnTo>
                      <a:pt x="4447" y="8584"/>
                    </a:lnTo>
                    <a:lnTo>
                      <a:pt x="5201" y="8700"/>
                    </a:lnTo>
                    <a:lnTo>
                      <a:pt x="5955" y="8796"/>
                    </a:lnTo>
                    <a:lnTo>
                      <a:pt x="6728" y="8874"/>
                    </a:lnTo>
                    <a:lnTo>
                      <a:pt x="7501" y="8951"/>
                    </a:lnTo>
                    <a:lnTo>
                      <a:pt x="8275" y="8990"/>
                    </a:lnTo>
                    <a:lnTo>
                      <a:pt x="9802" y="9048"/>
                    </a:lnTo>
                    <a:lnTo>
                      <a:pt x="11348" y="9086"/>
                    </a:lnTo>
                    <a:lnTo>
                      <a:pt x="12875" y="9106"/>
                    </a:lnTo>
                    <a:lnTo>
                      <a:pt x="14499" y="9144"/>
                    </a:lnTo>
                    <a:lnTo>
                      <a:pt x="16123" y="9241"/>
                    </a:lnTo>
                    <a:lnTo>
                      <a:pt x="19371" y="9434"/>
                    </a:lnTo>
                    <a:lnTo>
                      <a:pt x="22947" y="9647"/>
                    </a:lnTo>
                    <a:lnTo>
                      <a:pt x="26523" y="9860"/>
                    </a:lnTo>
                    <a:lnTo>
                      <a:pt x="28321" y="9976"/>
                    </a:lnTo>
                    <a:lnTo>
                      <a:pt x="30099" y="10130"/>
                    </a:lnTo>
                    <a:lnTo>
                      <a:pt x="31897" y="10304"/>
                    </a:lnTo>
                    <a:lnTo>
                      <a:pt x="33676" y="10478"/>
                    </a:lnTo>
                    <a:lnTo>
                      <a:pt x="37233" y="10846"/>
                    </a:lnTo>
                    <a:lnTo>
                      <a:pt x="39030" y="11020"/>
                    </a:lnTo>
                    <a:lnTo>
                      <a:pt x="40809" y="11155"/>
                    </a:lnTo>
                    <a:lnTo>
                      <a:pt x="42568" y="11271"/>
                    </a:lnTo>
                    <a:lnTo>
                      <a:pt x="44327" y="11348"/>
                    </a:lnTo>
                    <a:lnTo>
                      <a:pt x="46067" y="11367"/>
                    </a:lnTo>
                    <a:lnTo>
                      <a:pt x="48503" y="11367"/>
                    </a:lnTo>
                    <a:lnTo>
                      <a:pt x="49160" y="11348"/>
                    </a:lnTo>
                    <a:lnTo>
                      <a:pt x="49508" y="11309"/>
                    </a:lnTo>
                    <a:lnTo>
                      <a:pt x="49836" y="11290"/>
                    </a:lnTo>
                    <a:lnTo>
                      <a:pt x="50165" y="11232"/>
                    </a:lnTo>
                    <a:lnTo>
                      <a:pt x="50494" y="11155"/>
                    </a:lnTo>
                    <a:lnTo>
                      <a:pt x="50706" y="11097"/>
                    </a:lnTo>
                    <a:lnTo>
                      <a:pt x="50900" y="11000"/>
                    </a:lnTo>
                    <a:lnTo>
                      <a:pt x="51054" y="10904"/>
                    </a:lnTo>
                    <a:lnTo>
                      <a:pt x="51190" y="10788"/>
                    </a:lnTo>
                    <a:lnTo>
                      <a:pt x="51306" y="10652"/>
                    </a:lnTo>
                    <a:lnTo>
                      <a:pt x="51402" y="10498"/>
                    </a:lnTo>
                    <a:lnTo>
                      <a:pt x="51480" y="10304"/>
                    </a:lnTo>
                    <a:lnTo>
                      <a:pt x="51518" y="10092"/>
                    </a:lnTo>
                    <a:lnTo>
                      <a:pt x="51557" y="9782"/>
                    </a:lnTo>
                    <a:lnTo>
                      <a:pt x="51576" y="9492"/>
                    </a:lnTo>
                    <a:lnTo>
                      <a:pt x="51576" y="8893"/>
                    </a:lnTo>
                    <a:lnTo>
                      <a:pt x="51557" y="7675"/>
                    </a:lnTo>
                    <a:lnTo>
                      <a:pt x="51557" y="7076"/>
                    </a:lnTo>
                    <a:lnTo>
                      <a:pt x="51576" y="6457"/>
                    </a:lnTo>
                    <a:lnTo>
                      <a:pt x="51596" y="6148"/>
                    </a:lnTo>
                    <a:lnTo>
                      <a:pt x="51576" y="5858"/>
                    </a:lnTo>
                    <a:lnTo>
                      <a:pt x="51557" y="5549"/>
                    </a:lnTo>
                    <a:lnTo>
                      <a:pt x="51499" y="5240"/>
                    </a:lnTo>
                    <a:lnTo>
                      <a:pt x="51422" y="4988"/>
                    </a:lnTo>
                    <a:lnTo>
                      <a:pt x="51325" y="4776"/>
                    </a:lnTo>
                    <a:lnTo>
                      <a:pt x="51190" y="4582"/>
                    </a:lnTo>
                    <a:lnTo>
                      <a:pt x="51054" y="4408"/>
                    </a:lnTo>
                    <a:lnTo>
                      <a:pt x="50880" y="4254"/>
                    </a:lnTo>
                    <a:lnTo>
                      <a:pt x="50687" y="4118"/>
                    </a:lnTo>
                    <a:lnTo>
                      <a:pt x="50494" y="4002"/>
                    </a:lnTo>
                    <a:lnTo>
                      <a:pt x="50281" y="3906"/>
                    </a:lnTo>
                    <a:lnTo>
                      <a:pt x="50049" y="3809"/>
                    </a:lnTo>
                    <a:lnTo>
                      <a:pt x="49836" y="3732"/>
                    </a:lnTo>
                    <a:lnTo>
                      <a:pt x="49353" y="3616"/>
                    </a:lnTo>
                    <a:lnTo>
                      <a:pt x="48870" y="3500"/>
                    </a:lnTo>
                    <a:lnTo>
                      <a:pt x="48425" y="3384"/>
                    </a:lnTo>
                    <a:lnTo>
                      <a:pt x="48348" y="3364"/>
                    </a:lnTo>
                    <a:lnTo>
                      <a:pt x="48290" y="3364"/>
                    </a:lnTo>
                    <a:lnTo>
                      <a:pt x="48232" y="3384"/>
                    </a:lnTo>
                    <a:lnTo>
                      <a:pt x="48193" y="3403"/>
                    </a:lnTo>
                    <a:lnTo>
                      <a:pt x="48097" y="3480"/>
                    </a:lnTo>
                    <a:lnTo>
                      <a:pt x="48058" y="3577"/>
                    </a:lnTo>
                    <a:lnTo>
                      <a:pt x="48019" y="3674"/>
                    </a:lnTo>
                    <a:lnTo>
                      <a:pt x="48039" y="3770"/>
                    </a:lnTo>
                    <a:lnTo>
                      <a:pt x="48058" y="3809"/>
                    </a:lnTo>
                    <a:lnTo>
                      <a:pt x="48097" y="3867"/>
                    </a:lnTo>
                    <a:lnTo>
                      <a:pt x="48155" y="3886"/>
                    </a:lnTo>
                    <a:lnTo>
                      <a:pt x="48213" y="3906"/>
                    </a:lnTo>
                    <a:lnTo>
                      <a:pt x="48599" y="4002"/>
                    </a:lnTo>
                    <a:lnTo>
                      <a:pt x="49024" y="4099"/>
                    </a:lnTo>
                    <a:lnTo>
                      <a:pt x="49450" y="4215"/>
                    </a:lnTo>
                    <a:lnTo>
                      <a:pt x="49875" y="4350"/>
                    </a:lnTo>
                    <a:lnTo>
                      <a:pt x="50068" y="4428"/>
                    </a:lnTo>
                    <a:lnTo>
                      <a:pt x="50262" y="4524"/>
                    </a:lnTo>
                    <a:lnTo>
                      <a:pt x="50436" y="4640"/>
                    </a:lnTo>
                    <a:lnTo>
                      <a:pt x="50571" y="4756"/>
                    </a:lnTo>
                    <a:lnTo>
                      <a:pt x="50706" y="4911"/>
                    </a:lnTo>
                    <a:lnTo>
                      <a:pt x="50822" y="5085"/>
                    </a:lnTo>
                    <a:lnTo>
                      <a:pt x="50900" y="5259"/>
                    </a:lnTo>
                    <a:lnTo>
                      <a:pt x="50958" y="5491"/>
                    </a:lnTo>
                    <a:lnTo>
                      <a:pt x="50996" y="5742"/>
                    </a:lnTo>
                    <a:lnTo>
                      <a:pt x="51016" y="6013"/>
                    </a:lnTo>
                    <a:lnTo>
                      <a:pt x="50996" y="6515"/>
                    </a:lnTo>
                    <a:lnTo>
                      <a:pt x="50977" y="7037"/>
                    </a:lnTo>
                    <a:lnTo>
                      <a:pt x="50977" y="7559"/>
                    </a:lnTo>
                    <a:lnTo>
                      <a:pt x="50996" y="8622"/>
                    </a:lnTo>
                    <a:lnTo>
                      <a:pt x="50996" y="9144"/>
                    </a:lnTo>
                    <a:lnTo>
                      <a:pt x="50977" y="9666"/>
                    </a:lnTo>
                    <a:lnTo>
                      <a:pt x="50977" y="9879"/>
                    </a:lnTo>
                    <a:lnTo>
                      <a:pt x="50938" y="10092"/>
                    </a:lnTo>
                    <a:lnTo>
                      <a:pt x="50900" y="10208"/>
                    </a:lnTo>
                    <a:lnTo>
                      <a:pt x="50861" y="10304"/>
                    </a:lnTo>
                    <a:lnTo>
                      <a:pt x="50803" y="10382"/>
                    </a:lnTo>
                    <a:lnTo>
                      <a:pt x="50726" y="10459"/>
                    </a:lnTo>
                    <a:lnTo>
                      <a:pt x="50590" y="10536"/>
                    </a:lnTo>
                    <a:lnTo>
                      <a:pt x="50436" y="10594"/>
                    </a:lnTo>
                    <a:lnTo>
                      <a:pt x="50281" y="10633"/>
                    </a:lnTo>
                    <a:lnTo>
                      <a:pt x="50126" y="10672"/>
                    </a:lnTo>
                    <a:lnTo>
                      <a:pt x="49798" y="10710"/>
                    </a:lnTo>
                    <a:lnTo>
                      <a:pt x="49488" y="10730"/>
                    </a:lnTo>
                    <a:lnTo>
                      <a:pt x="48773" y="10768"/>
                    </a:lnTo>
                    <a:lnTo>
                      <a:pt x="48058" y="10807"/>
                    </a:lnTo>
                    <a:lnTo>
                      <a:pt x="46627" y="10807"/>
                    </a:lnTo>
                    <a:lnTo>
                      <a:pt x="44984" y="10788"/>
                    </a:lnTo>
                    <a:lnTo>
                      <a:pt x="43322" y="10730"/>
                    </a:lnTo>
                    <a:lnTo>
                      <a:pt x="41659" y="10633"/>
                    </a:lnTo>
                    <a:lnTo>
                      <a:pt x="40016" y="10517"/>
                    </a:lnTo>
                    <a:lnTo>
                      <a:pt x="38354" y="10382"/>
                    </a:lnTo>
                    <a:lnTo>
                      <a:pt x="36691" y="10208"/>
                    </a:lnTo>
                    <a:lnTo>
                      <a:pt x="33366" y="9879"/>
                    </a:lnTo>
                    <a:lnTo>
                      <a:pt x="31704" y="9705"/>
                    </a:lnTo>
                    <a:lnTo>
                      <a:pt x="30041" y="9550"/>
                    </a:lnTo>
                    <a:lnTo>
                      <a:pt x="28379" y="9396"/>
                    </a:lnTo>
                    <a:lnTo>
                      <a:pt x="26697" y="9280"/>
                    </a:lnTo>
                    <a:lnTo>
                      <a:pt x="23353" y="9086"/>
                    </a:lnTo>
                    <a:lnTo>
                      <a:pt x="19989" y="8912"/>
                    </a:lnTo>
                    <a:lnTo>
                      <a:pt x="16935" y="8700"/>
                    </a:lnTo>
                    <a:lnTo>
                      <a:pt x="15408" y="8603"/>
                    </a:lnTo>
                    <a:lnTo>
                      <a:pt x="13881" y="8545"/>
                    </a:lnTo>
                    <a:lnTo>
                      <a:pt x="12257" y="8526"/>
                    </a:lnTo>
                    <a:lnTo>
                      <a:pt x="10614" y="8487"/>
                    </a:lnTo>
                    <a:lnTo>
                      <a:pt x="8970" y="8448"/>
                    </a:lnTo>
                    <a:lnTo>
                      <a:pt x="8159" y="8410"/>
                    </a:lnTo>
                    <a:lnTo>
                      <a:pt x="7347" y="8352"/>
                    </a:lnTo>
                    <a:lnTo>
                      <a:pt x="6515" y="8294"/>
                    </a:lnTo>
                    <a:lnTo>
                      <a:pt x="5704" y="8197"/>
                    </a:lnTo>
                    <a:lnTo>
                      <a:pt x="4892" y="8081"/>
                    </a:lnTo>
                    <a:lnTo>
                      <a:pt x="4099" y="7946"/>
                    </a:lnTo>
                    <a:lnTo>
                      <a:pt x="3306" y="7772"/>
                    </a:lnTo>
                    <a:lnTo>
                      <a:pt x="2514" y="7559"/>
                    </a:lnTo>
                    <a:lnTo>
                      <a:pt x="1721" y="7308"/>
                    </a:lnTo>
                    <a:lnTo>
                      <a:pt x="1122" y="7098"/>
                    </a:lnTo>
                    <a:lnTo>
                      <a:pt x="1122" y="7098"/>
                    </a:lnTo>
                    <a:lnTo>
                      <a:pt x="1045" y="6399"/>
                    </a:lnTo>
                    <a:lnTo>
                      <a:pt x="948" y="5529"/>
                    </a:lnTo>
                    <a:lnTo>
                      <a:pt x="716" y="3790"/>
                    </a:lnTo>
                    <a:lnTo>
                      <a:pt x="639" y="2920"/>
                    </a:lnTo>
                    <a:lnTo>
                      <a:pt x="581" y="2050"/>
                    </a:lnTo>
                    <a:lnTo>
                      <a:pt x="561" y="1625"/>
                    </a:lnTo>
                    <a:lnTo>
                      <a:pt x="581" y="1180"/>
                    </a:lnTo>
                    <a:lnTo>
                      <a:pt x="600" y="755"/>
                    </a:lnTo>
                    <a:lnTo>
                      <a:pt x="607" y="607"/>
                    </a:lnTo>
                    <a:lnTo>
                      <a:pt x="607" y="607"/>
                    </a:lnTo>
                    <a:lnTo>
                      <a:pt x="2727" y="793"/>
                    </a:lnTo>
                    <a:lnTo>
                      <a:pt x="5162" y="1025"/>
                    </a:lnTo>
                    <a:lnTo>
                      <a:pt x="5278" y="1025"/>
                    </a:lnTo>
                    <a:lnTo>
                      <a:pt x="5336" y="1006"/>
                    </a:lnTo>
                    <a:lnTo>
                      <a:pt x="5375" y="967"/>
                    </a:lnTo>
                    <a:lnTo>
                      <a:pt x="5433" y="871"/>
                    </a:lnTo>
                    <a:lnTo>
                      <a:pt x="5472" y="774"/>
                    </a:lnTo>
                    <a:lnTo>
                      <a:pt x="5452" y="658"/>
                    </a:lnTo>
                    <a:lnTo>
                      <a:pt x="5414" y="561"/>
                    </a:lnTo>
                    <a:lnTo>
                      <a:pt x="5394" y="523"/>
                    </a:lnTo>
                    <a:lnTo>
                      <a:pt x="5336" y="503"/>
                    </a:lnTo>
                    <a:lnTo>
                      <a:pt x="5278" y="465"/>
                    </a:lnTo>
                    <a:lnTo>
                      <a:pt x="5220" y="465"/>
                    </a:lnTo>
                    <a:lnTo>
                      <a:pt x="2804" y="233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40"/>
              <p:cNvSpPr/>
              <p:nvPr/>
            </p:nvSpPr>
            <p:spPr>
              <a:xfrm>
                <a:off x="758150" y="-570800"/>
                <a:ext cx="1329525" cy="1345950"/>
              </a:xfrm>
              <a:custGeom>
                <a:avLst/>
                <a:gdLst/>
                <a:ahLst/>
                <a:cxnLst/>
                <a:rect l="l" t="t" r="r" b="b"/>
                <a:pathLst>
                  <a:path w="53181" h="53838" extrusionOk="0">
                    <a:moveTo>
                      <a:pt x="349" y="1"/>
                    </a:moveTo>
                    <a:lnTo>
                      <a:pt x="252" y="59"/>
                    </a:lnTo>
                    <a:lnTo>
                      <a:pt x="213" y="78"/>
                    </a:lnTo>
                    <a:lnTo>
                      <a:pt x="175" y="136"/>
                    </a:lnTo>
                    <a:lnTo>
                      <a:pt x="155" y="194"/>
                    </a:lnTo>
                    <a:lnTo>
                      <a:pt x="136" y="252"/>
                    </a:lnTo>
                    <a:lnTo>
                      <a:pt x="117" y="871"/>
                    </a:lnTo>
                    <a:lnTo>
                      <a:pt x="136" y="1509"/>
                    </a:lnTo>
                    <a:lnTo>
                      <a:pt x="155" y="2127"/>
                    </a:lnTo>
                    <a:lnTo>
                      <a:pt x="194" y="2765"/>
                    </a:lnTo>
                    <a:lnTo>
                      <a:pt x="291" y="4022"/>
                    </a:lnTo>
                    <a:lnTo>
                      <a:pt x="329" y="4640"/>
                    </a:lnTo>
                    <a:lnTo>
                      <a:pt x="329" y="5278"/>
                    </a:lnTo>
                    <a:lnTo>
                      <a:pt x="310" y="6689"/>
                    </a:lnTo>
                    <a:lnTo>
                      <a:pt x="194" y="11889"/>
                    </a:lnTo>
                    <a:lnTo>
                      <a:pt x="117" y="15872"/>
                    </a:lnTo>
                    <a:lnTo>
                      <a:pt x="59" y="19854"/>
                    </a:lnTo>
                    <a:lnTo>
                      <a:pt x="20" y="23836"/>
                    </a:lnTo>
                    <a:lnTo>
                      <a:pt x="1" y="27818"/>
                    </a:lnTo>
                    <a:lnTo>
                      <a:pt x="1" y="31839"/>
                    </a:lnTo>
                    <a:lnTo>
                      <a:pt x="20" y="33850"/>
                    </a:lnTo>
                    <a:lnTo>
                      <a:pt x="39" y="35879"/>
                    </a:lnTo>
                    <a:lnTo>
                      <a:pt x="97" y="37890"/>
                    </a:lnTo>
                    <a:lnTo>
                      <a:pt x="155" y="39900"/>
                    </a:lnTo>
                    <a:lnTo>
                      <a:pt x="233" y="41911"/>
                    </a:lnTo>
                    <a:lnTo>
                      <a:pt x="349" y="43902"/>
                    </a:lnTo>
                    <a:lnTo>
                      <a:pt x="445" y="45274"/>
                    </a:lnTo>
                    <a:lnTo>
                      <a:pt x="561" y="46627"/>
                    </a:lnTo>
                    <a:lnTo>
                      <a:pt x="639" y="47304"/>
                    </a:lnTo>
                    <a:lnTo>
                      <a:pt x="735" y="48000"/>
                    </a:lnTo>
                    <a:lnTo>
                      <a:pt x="832" y="48657"/>
                    </a:lnTo>
                    <a:lnTo>
                      <a:pt x="948" y="49334"/>
                    </a:lnTo>
                    <a:lnTo>
                      <a:pt x="1064" y="49972"/>
                    </a:lnTo>
                    <a:lnTo>
                      <a:pt x="1161" y="50339"/>
                    </a:lnTo>
                    <a:lnTo>
                      <a:pt x="1257" y="50687"/>
                    </a:lnTo>
                    <a:lnTo>
                      <a:pt x="1393" y="51016"/>
                    </a:lnTo>
                    <a:lnTo>
                      <a:pt x="1470" y="51170"/>
                    </a:lnTo>
                    <a:lnTo>
                      <a:pt x="1567" y="51325"/>
                    </a:lnTo>
                    <a:lnTo>
                      <a:pt x="1663" y="51460"/>
                    </a:lnTo>
                    <a:lnTo>
                      <a:pt x="1779" y="51576"/>
                    </a:lnTo>
                    <a:lnTo>
                      <a:pt x="1895" y="51673"/>
                    </a:lnTo>
                    <a:lnTo>
                      <a:pt x="2050" y="51750"/>
                    </a:lnTo>
                    <a:lnTo>
                      <a:pt x="2340" y="51886"/>
                    </a:lnTo>
                    <a:lnTo>
                      <a:pt x="2649" y="52002"/>
                    </a:lnTo>
                    <a:lnTo>
                      <a:pt x="2958" y="52098"/>
                    </a:lnTo>
                    <a:lnTo>
                      <a:pt x="3287" y="52195"/>
                    </a:lnTo>
                    <a:lnTo>
                      <a:pt x="3925" y="52350"/>
                    </a:lnTo>
                    <a:lnTo>
                      <a:pt x="4563" y="52465"/>
                    </a:lnTo>
                    <a:lnTo>
                      <a:pt x="5433" y="52639"/>
                    </a:lnTo>
                    <a:lnTo>
                      <a:pt x="6303" y="52775"/>
                    </a:lnTo>
                    <a:lnTo>
                      <a:pt x="7173" y="52910"/>
                    </a:lnTo>
                    <a:lnTo>
                      <a:pt x="8043" y="53007"/>
                    </a:lnTo>
                    <a:lnTo>
                      <a:pt x="9144" y="53142"/>
                    </a:lnTo>
                    <a:lnTo>
                      <a:pt x="10266" y="53258"/>
                    </a:lnTo>
                    <a:lnTo>
                      <a:pt x="11387" y="53355"/>
                    </a:lnTo>
                    <a:lnTo>
                      <a:pt x="12489" y="53432"/>
                    </a:lnTo>
                    <a:lnTo>
                      <a:pt x="14731" y="53567"/>
                    </a:lnTo>
                    <a:lnTo>
                      <a:pt x="16973" y="53664"/>
                    </a:lnTo>
                    <a:lnTo>
                      <a:pt x="19429" y="53741"/>
                    </a:lnTo>
                    <a:lnTo>
                      <a:pt x="21864" y="53799"/>
                    </a:lnTo>
                    <a:lnTo>
                      <a:pt x="24319" y="53819"/>
                    </a:lnTo>
                    <a:lnTo>
                      <a:pt x="26774" y="53838"/>
                    </a:lnTo>
                    <a:lnTo>
                      <a:pt x="29229" y="53819"/>
                    </a:lnTo>
                    <a:lnTo>
                      <a:pt x="31684" y="53761"/>
                    </a:lnTo>
                    <a:lnTo>
                      <a:pt x="34120" y="53703"/>
                    </a:lnTo>
                    <a:lnTo>
                      <a:pt x="36575" y="53625"/>
                    </a:lnTo>
                    <a:lnTo>
                      <a:pt x="38373" y="53548"/>
                    </a:lnTo>
                    <a:lnTo>
                      <a:pt x="40190" y="53451"/>
                    </a:lnTo>
                    <a:lnTo>
                      <a:pt x="41988" y="53335"/>
                    </a:lnTo>
                    <a:lnTo>
                      <a:pt x="43786" y="53200"/>
                    </a:lnTo>
                    <a:lnTo>
                      <a:pt x="44501" y="53123"/>
                    </a:lnTo>
                    <a:lnTo>
                      <a:pt x="45216" y="53026"/>
                    </a:lnTo>
                    <a:lnTo>
                      <a:pt x="45951" y="52949"/>
                    </a:lnTo>
                    <a:lnTo>
                      <a:pt x="46299" y="52929"/>
                    </a:lnTo>
                    <a:lnTo>
                      <a:pt x="46666" y="52910"/>
                    </a:lnTo>
                    <a:lnTo>
                      <a:pt x="47884" y="52910"/>
                    </a:lnTo>
                    <a:lnTo>
                      <a:pt x="48503" y="52929"/>
                    </a:lnTo>
                    <a:lnTo>
                      <a:pt x="49121" y="52910"/>
                    </a:lnTo>
                    <a:lnTo>
                      <a:pt x="49430" y="52891"/>
                    </a:lnTo>
                    <a:lnTo>
                      <a:pt x="49740" y="52871"/>
                    </a:lnTo>
                    <a:lnTo>
                      <a:pt x="50049" y="52833"/>
                    </a:lnTo>
                    <a:lnTo>
                      <a:pt x="50339" y="52775"/>
                    </a:lnTo>
                    <a:lnTo>
                      <a:pt x="50648" y="52697"/>
                    </a:lnTo>
                    <a:lnTo>
                      <a:pt x="50919" y="52601"/>
                    </a:lnTo>
                    <a:lnTo>
                      <a:pt x="51209" y="52485"/>
                    </a:lnTo>
                    <a:lnTo>
                      <a:pt x="51479" y="52330"/>
                    </a:lnTo>
                    <a:lnTo>
                      <a:pt x="51750" y="52156"/>
                    </a:lnTo>
                    <a:lnTo>
                      <a:pt x="51982" y="51963"/>
                    </a:lnTo>
                    <a:lnTo>
                      <a:pt x="52195" y="51731"/>
                    </a:lnTo>
                    <a:lnTo>
                      <a:pt x="52369" y="51499"/>
                    </a:lnTo>
                    <a:lnTo>
                      <a:pt x="52523" y="51248"/>
                    </a:lnTo>
                    <a:lnTo>
                      <a:pt x="52659" y="50977"/>
                    </a:lnTo>
                    <a:lnTo>
                      <a:pt x="52755" y="50687"/>
                    </a:lnTo>
                    <a:lnTo>
                      <a:pt x="52852" y="50397"/>
                    </a:lnTo>
                    <a:lnTo>
                      <a:pt x="52910" y="50088"/>
                    </a:lnTo>
                    <a:lnTo>
                      <a:pt x="52968" y="49798"/>
                    </a:lnTo>
                    <a:lnTo>
                      <a:pt x="53045" y="49179"/>
                    </a:lnTo>
                    <a:lnTo>
                      <a:pt x="53084" y="48541"/>
                    </a:lnTo>
                    <a:lnTo>
                      <a:pt x="53123" y="47942"/>
                    </a:lnTo>
                    <a:lnTo>
                      <a:pt x="53161" y="47091"/>
                    </a:lnTo>
                    <a:lnTo>
                      <a:pt x="53181" y="46260"/>
                    </a:lnTo>
                    <a:lnTo>
                      <a:pt x="53181" y="44559"/>
                    </a:lnTo>
                    <a:lnTo>
                      <a:pt x="53161" y="42858"/>
                    </a:lnTo>
                    <a:lnTo>
                      <a:pt x="53123" y="41157"/>
                    </a:lnTo>
                    <a:lnTo>
                      <a:pt x="53045" y="38818"/>
                    </a:lnTo>
                    <a:lnTo>
                      <a:pt x="52949" y="36459"/>
                    </a:lnTo>
                    <a:lnTo>
                      <a:pt x="52833" y="34120"/>
                    </a:lnTo>
                    <a:lnTo>
                      <a:pt x="52697" y="31781"/>
                    </a:lnTo>
                    <a:lnTo>
                      <a:pt x="52427" y="27084"/>
                    </a:lnTo>
                    <a:lnTo>
                      <a:pt x="52117" y="22386"/>
                    </a:lnTo>
                    <a:lnTo>
                      <a:pt x="51847" y="18249"/>
                    </a:lnTo>
                    <a:lnTo>
                      <a:pt x="51576" y="14093"/>
                    </a:lnTo>
                    <a:lnTo>
                      <a:pt x="51441" y="12005"/>
                    </a:lnTo>
                    <a:lnTo>
                      <a:pt x="51325" y="9937"/>
                    </a:lnTo>
                    <a:lnTo>
                      <a:pt x="51228" y="7868"/>
                    </a:lnTo>
                    <a:lnTo>
                      <a:pt x="51151" y="5781"/>
                    </a:lnTo>
                    <a:lnTo>
                      <a:pt x="51132" y="4563"/>
                    </a:lnTo>
                    <a:lnTo>
                      <a:pt x="51112" y="3326"/>
                    </a:lnTo>
                    <a:lnTo>
                      <a:pt x="51112" y="3268"/>
                    </a:lnTo>
                    <a:lnTo>
                      <a:pt x="51093" y="3210"/>
                    </a:lnTo>
                    <a:lnTo>
                      <a:pt x="51074" y="3152"/>
                    </a:lnTo>
                    <a:lnTo>
                      <a:pt x="51035" y="3113"/>
                    </a:lnTo>
                    <a:lnTo>
                      <a:pt x="50938" y="3055"/>
                    </a:lnTo>
                    <a:lnTo>
                      <a:pt x="50842" y="3016"/>
                    </a:lnTo>
                    <a:lnTo>
                      <a:pt x="50726" y="3016"/>
                    </a:lnTo>
                    <a:lnTo>
                      <a:pt x="50629" y="3074"/>
                    </a:lnTo>
                    <a:lnTo>
                      <a:pt x="50590" y="3094"/>
                    </a:lnTo>
                    <a:lnTo>
                      <a:pt x="50571" y="3152"/>
                    </a:lnTo>
                    <a:lnTo>
                      <a:pt x="50552" y="3190"/>
                    </a:lnTo>
                    <a:lnTo>
                      <a:pt x="50552" y="3268"/>
                    </a:lnTo>
                    <a:lnTo>
                      <a:pt x="50552" y="5027"/>
                    </a:lnTo>
                    <a:lnTo>
                      <a:pt x="50590" y="6767"/>
                    </a:lnTo>
                    <a:lnTo>
                      <a:pt x="50668" y="8526"/>
                    </a:lnTo>
                    <a:lnTo>
                      <a:pt x="50745" y="10285"/>
                    </a:lnTo>
                    <a:lnTo>
                      <a:pt x="50861" y="12044"/>
                    </a:lnTo>
                    <a:lnTo>
                      <a:pt x="50977" y="13803"/>
                    </a:lnTo>
                    <a:lnTo>
                      <a:pt x="51209" y="17302"/>
                    </a:lnTo>
                    <a:lnTo>
                      <a:pt x="51827" y="26774"/>
                    </a:lnTo>
                    <a:lnTo>
                      <a:pt x="52117" y="31510"/>
                    </a:lnTo>
                    <a:lnTo>
                      <a:pt x="52349" y="36247"/>
                    </a:lnTo>
                    <a:lnTo>
                      <a:pt x="52446" y="38276"/>
                    </a:lnTo>
                    <a:lnTo>
                      <a:pt x="52523" y="40306"/>
                    </a:lnTo>
                    <a:lnTo>
                      <a:pt x="52581" y="42317"/>
                    </a:lnTo>
                    <a:lnTo>
                      <a:pt x="52601" y="44346"/>
                    </a:lnTo>
                    <a:lnTo>
                      <a:pt x="52620" y="45700"/>
                    </a:lnTo>
                    <a:lnTo>
                      <a:pt x="52601" y="47053"/>
                    </a:lnTo>
                    <a:lnTo>
                      <a:pt x="52562" y="47729"/>
                    </a:lnTo>
                    <a:lnTo>
                      <a:pt x="52523" y="48406"/>
                    </a:lnTo>
                    <a:lnTo>
                      <a:pt x="52465" y="49083"/>
                    </a:lnTo>
                    <a:lnTo>
                      <a:pt x="52388" y="49759"/>
                    </a:lnTo>
                    <a:lnTo>
                      <a:pt x="52330" y="50088"/>
                    </a:lnTo>
                    <a:lnTo>
                      <a:pt x="52253" y="50397"/>
                    </a:lnTo>
                    <a:lnTo>
                      <a:pt x="52137" y="50706"/>
                    </a:lnTo>
                    <a:lnTo>
                      <a:pt x="52001" y="50996"/>
                    </a:lnTo>
                    <a:lnTo>
                      <a:pt x="51847" y="51248"/>
                    </a:lnTo>
                    <a:lnTo>
                      <a:pt x="51750" y="51383"/>
                    </a:lnTo>
                    <a:lnTo>
                      <a:pt x="51634" y="51499"/>
                    </a:lnTo>
                    <a:lnTo>
                      <a:pt x="51518" y="51615"/>
                    </a:lnTo>
                    <a:lnTo>
                      <a:pt x="51383" y="51712"/>
                    </a:lnTo>
                    <a:lnTo>
                      <a:pt x="51248" y="51808"/>
                    </a:lnTo>
                    <a:lnTo>
                      <a:pt x="51093" y="51886"/>
                    </a:lnTo>
                    <a:lnTo>
                      <a:pt x="50803" y="52021"/>
                    </a:lnTo>
                    <a:lnTo>
                      <a:pt x="50532" y="52118"/>
                    </a:lnTo>
                    <a:lnTo>
                      <a:pt x="50223" y="52214"/>
                    </a:lnTo>
                    <a:lnTo>
                      <a:pt x="49933" y="52272"/>
                    </a:lnTo>
                    <a:lnTo>
                      <a:pt x="49624" y="52311"/>
                    </a:lnTo>
                    <a:lnTo>
                      <a:pt x="49295" y="52350"/>
                    </a:lnTo>
                    <a:lnTo>
                      <a:pt x="48676" y="52369"/>
                    </a:lnTo>
                    <a:lnTo>
                      <a:pt x="48039" y="52369"/>
                    </a:lnTo>
                    <a:lnTo>
                      <a:pt x="47401" y="52350"/>
                    </a:lnTo>
                    <a:lnTo>
                      <a:pt x="46163" y="52350"/>
                    </a:lnTo>
                    <a:lnTo>
                      <a:pt x="45506" y="52408"/>
                    </a:lnTo>
                    <a:lnTo>
                      <a:pt x="44849" y="52485"/>
                    </a:lnTo>
                    <a:lnTo>
                      <a:pt x="44211" y="52562"/>
                    </a:lnTo>
                    <a:lnTo>
                      <a:pt x="43554" y="52639"/>
                    </a:lnTo>
                    <a:lnTo>
                      <a:pt x="41930" y="52755"/>
                    </a:lnTo>
                    <a:lnTo>
                      <a:pt x="40306" y="52871"/>
                    </a:lnTo>
                    <a:lnTo>
                      <a:pt x="37986" y="52987"/>
                    </a:lnTo>
                    <a:lnTo>
                      <a:pt x="35686" y="53084"/>
                    </a:lnTo>
                    <a:lnTo>
                      <a:pt x="33386" y="53161"/>
                    </a:lnTo>
                    <a:lnTo>
                      <a:pt x="31085" y="53219"/>
                    </a:lnTo>
                    <a:lnTo>
                      <a:pt x="28765" y="53239"/>
                    </a:lnTo>
                    <a:lnTo>
                      <a:pt x="26465" y="53258"/>
                    </a:lnTo>
                    <a:lnTo>
                      <a:pt x="24165" y="53239"/>
                    </a:lnTo>
                    <a:lnTo>
                      <a:pt x="21845" y="53219"/>
                    </a:lnTo>
                    <a:lnTo>
                      <a:pt x="19467" y="53161"/>
                    </a:lnTo>
                    <a:lnTo>
                      <a:pt x="17070" y="53084"/>
                    </a:lnTo>
                    <a:lnTo>
                      <a:pt x="14692" y="52987"/>
                    </a:lnTo>
                    <a:lnTo>
                      <a:pt x="12315" y="52833"/>
                    </a:lnTo>
                    <a:lnTo>
                      <a:pt x="10401" y="52678"/>
                    </a:lnTo>
                    <a:lnTo>
                      <a:pt x="9454" y="52601"/>
                    </a:lnTo>
                    <a:lnTo>
                      <a:pt x="8506" y="52504"/>
                    </a:lnTo>
                    <a:lnTo>
                      <a:pt x="7540" y="52388"/>
                    </a:lnTo>
                    <a:lnTo>
                      <a:pt x="6593" y="52253"/>
                    </a:lnTo>
                    <a:lnTo>
                      <a:pt x="5665" y="52098"/>
                    </a:lnTo>
                    <a:lnTo>
                      <a:pt x="4718" y="51905"/>
                    </a:lnTo>
                    <a:lnTo>
                      <a:pt x="4099" y="51789"/>
                    </a:lnTo>
                    <a:lnTo>
                      <a:pt x="3461" y="51634"/>
                    </a:lnTo>
                    <a:lnTo>
                      <a:pt x="3152" y="51557"/>
                    </a:lnTo>
                    <a:lnTo>
                      <a:pt x="2842" y="51460"/>
                    </a:lnTo>
                    <a:lnTo>
                      <a:pt x="2533" y="51344"/>
                    </a:lnTo>
                    <a:lnTo>
                      <a:pt x="2243" y="51209"/>
                    </a:lnTo>
                    <a:lnTo>
                      <a:pt x="2185" y="51170"/>
                    </a:lnTo>
                    <a:lnTo>
                      <a:pt x="2069" y="51016"/>
                    </a:lnTo>
                    <a:lnTo>
                      <a:pt x="1953" y="50803"/>
                    </a:lnTo>
                    <a:lnTo>
                      <a:pt x="1837" y="50532"/>
                    </a:lnTo>
                    <a:lnTo>
                      <a:pt x="1683" y="50030"/>
                    </a:lnTo>
                    <a:lnTo>
                      <a:pt x="1547" y="49508"/>
                    </a:lnTo>
                    <a:lnTo>
                      <a:pt x="1451" y="49005"/>
                    </a:lnTo>
                    <a:lnTo>
                      <a:pt x="1354" y="48464"/>
                    </a:lnTo>
                    <a:lnTo>
                      <a:pt x="1296" y="47942"/>
                    </a:lnTo>
                    <a:lnTo>
                      <a:pt x="1238" y="47420"/>
                    </a:lnTo>
                    <a:lnTo>
                      <a:pt x="1122" y="46376"/>
                    </a:lnTo>
                    <a:lnTo>
                      <a:pt x="967" y="44520"/>
                    </a:lnTo>
                    <a:lnTo>
                      <a:pt x="851" y="42665"/>
                    </a:lnTo>
                    <a:lnTo>
                      <a:pt x="755" y="40809"/>
                    </a:lnTo>
                    <a:lnTo>
                      <a:pt x="677" y="38953"/>
                    </a:lnTo>
                    <a:lnTo>
                      <a:pt x="639" y="37097"/>
                    </a:lnTo>
                    <a:lnTo>
                      <a:pt x="600" y="35241"/>
                    </a:lnTo>
                    <a:lnTo>
                      <a:pt x="581" y="31530"/>
                    </a:lnTo>
                    <a:lnTo>
                      <a:pt x="581" y="27393"/>
                    </a:lnTo>
                    <a:lnTo>
                      <a:pt x="600" y="23275"/>
                    </a:lnTo>
                    <a:lnTo>
                      <a:pt x="639" y="19158"/>
                    </a:lnTo>
                    <a:lnTo>
                      <a:pt x="716" y="15021"/>
                    </a:lnTo>
                    <a:lnTo>
                      <a:pt x="774" y="12605"/>
                    </a:lnTo>
                    <a:lnTo>
                      <a:pt x="832" y="10169"/>
                    </a:lnTo>
                    <a:lnTo>
                      <a:pt x="871" y="7733"/>
                    </a:lnTo>
                    <a:lnTo>
                      <a:pt x="909" y="5297"/>
                    </a:lnTo>
                    <a:lnTo>
                      <a:pt x="890" y="4679"/>
                    </a:lnTo>
                    <a:lnTo>
                      <a:pt x="871" y="4060"/>
                    </a:lnTo>
                    <a:lnTo>
                      <a:pt x="774" y="2804"/>
                    </a:lnTo>
                    <a:lnTo>
                      <a:pt x="735" y="2185"/>
                    </a:lnTo>
                    <a:lnTo>
                      <a:pt x="697" y="1566"/>
                    </a:lnTo>
                    <a:lnTo>
                      <a:pt x="697" y="948"/>
                    </a:lnTo>
                    <a:lnTo>
                      <a:pt x="716" y="310"/>
                    </a:lnTo>
                    <a:lnTo>
                      <a:pt x="716" y="252"/>
                    </a:lnTo>
                    <a:lnTo>
                      <a:pt x="697" y="194"/>
                    </a:lnTo>
                    <a:lnTo>
                      <a:pt x="677" y="136"/>
                    </a:lnTo>
                    <a:lnTo>
                      <a:pt x="639" y="97"/>
                    </a:lnTo>
                    <a:lnTo>
                      <a:pt x="561" y="39"/>
                    </a:lnTo>
                    <a:lnTo>
                      <a:pt x="4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0"/>
              <p:cNvSpPr/>
              <p:nvPr/>
            </p:nvSpPr>
            <p:spPr>
              <a:xfrm>
                <a:off x="713225" y="-737525"/>
                <a:ext cx="105850" cy="1461450"/>
              </a:xfrm>
              <a:custGeom>
                <a:avLst/>
                <a:gdLst/>
                <a:ahLst/>
                <a:cxnLst/>
                <a:rect l="l" t="t" r="r" b="b"/>
                <a:pathLst>
                  <a:path w="4234" h="58458" extrusionOk="0">
                    <a:moveTo>
                      <a:pt x="1604" y="0"/>
                    </a:moveTo>
                    <a:lnTo>
                      <a:pt x="1488" y="20"/>
                    </a:lnTo>
                    <a:lnTo>
                      <a:pt x="1450" y="39"/>
                    </a:lnTo>
                    <a:lnTo>
                      <a:pt x="1392" y="78"/>
                    </a:lnTo>
                    <a:lnTo>
                      <a:pt x="1373" y="116"/>
                    </a:lnTo>
                    <a:lnTo>
                      <a:pt x="1334" y="174"/>
                    </a:lnTo>
                    <a:lnTo>
                      <a:pt x="1257" y="406"/>
                    </a:lnTo>
                    <a:lnTo>
                      <a:pt x="1199" y="658"/>
                    </a:lnTo>
                    <a:lnTo>
                      <a:pt x="1160" y="928"/>
                    </a:lnTo>
                    <a:lnTo>
                      <a:pt x="1141" y="1180"/>
                    </a:lnTo>
                    <a:lnTo>
                      <a:pt x="1102" y="1721"/>
                    </a:lnTo>
                    <a:lnTo>
                      <a:pt x="1063" y="2223"/>
                    </a:lnTo>
                    <a:lnTo>
                      <a:pt x="986" y="3287"/>
                    </a:lnTo>
                    <a:lnTo>
                      <a:pt x="928" y="4369"/>
                    </a:lnTo>
                    <a:lnTo>
                      <a:pt x="812" y="6534"/>
                    </a:lnTo>
                    <a:lnTo>
                      <a:pt x="677" y="9840"/>
                    </a:lnTo>
                    <a:lnTo>
                      <a:pt x="561" y="13146"/>
                    </a:lnTo>
                    <a:lnTo>
                      <a:pt x="445" y="16451"/>
                    </a:lnTo>
                    <a:lnTo>
                      <a:pt x="367" y="19757"/>
                    </a:lnTo>
                    <a:lnTo>
                      <a:pt x="271" y="23565"/>
                    </a:lnTo>
                    <a:lnTo>
                      <a:pt x="193" y="27373"/>
                    </a:lnTo>
                    <a:lnTo>
                      <a:pt x="116" y="31182"/>
                    </a:lnTo>
                    <a:lnTo>
                      <a:pt x="58" y="34990"/>
                    </a:lnTo>
                    <a:lnTo>
                      <a:pt x="19" y="38083"/>
                    </a:lnTo>
                    <a:lnTo>
                      <a:pt x="0" y="41156"/>
                    </a:lnTo>
                    <a:lnTo>
                      <a:pt x="0" y="44230"/>
                    </a:lnTo>
                    <a:lnTo>
                      <a:pt x="39" y="47323"/>
                    </a:lnTo>
                    <a:lnTo>
                      <a:pt x="77" y="49082"/>
                    </a:lnTo>
                    <a:lnTo>
                      <a:pt x="97" y="49972"/>
                    </a:lnTo>
                    <a:lnTo>
                      <a:pt x="155" y="50861"/>
                    </a:lnTo>
                    <a:lnTo>
                      <a:pt x="193" y="51286"/>
                    </a:lnTo>
                    <a:lnTo>
                      <a:pt x="213" y="51518"/>
                    </a:lnTo>
                    <a:lnTo>
                      <a:pt x="251" y="51731"/>
                    </a:lnTo>
                    <a:lnTo>
                      <a:pt x="406" y="52330"/>
                    </a:lnTo>
                    <a:lnTo>
                      <a:pt x="580" y="52949"/>
                    </a:lnTo>
                    <a:lnTo>
                      <a:pt x="793" y="53548"/>
                    </a:lnTo>
                    <a:lnTo>
                      <a:pt x="1025" y="54166"/>
                    </a:lnTo>
                    <a:lnTo>
                      <a:pt x="1276" y="54766"/>
                    </a:lnTo>
                    <a:lnTo>
                      <a:pt x="1546" y="55346"/>
                    </a:lnTo>
                    <a:lnTo>
                      <a:pt x="1836" y="55906"/>
                    </a:lnTo>
                    <a:lnTo>
                      <a:pt x="2146" y="56447"/>
                    </a:lnTo>
                    <a:lnTo>
                      <a:pt x="2494" y="56989"/>
                    </a:lnTo>
                    <a:lnTo>
                      <a:pt x="2687" y="57240"/>
                    </a:lnTo>
                    <a:lnTo>
                      <a:pt x="2880" y="57491"/>
                    </a:lnTo>
                    <a:lnTo>
                      <a:pt x="3074" y="57743"/>
                    </a:lnTo>
                    <a:lnTo>
                      <a:pt x="3306" y="57975"/>
                    </a:lnTo>
                    <a:lnTo>
                      <a:pt x="3538" y="58187"/>
                    </a:lnTo>
                    <a:lnTo>
                      <a:pt x="3770" y="58400"/>
                    </a:lnTo>
                    <a:lnTo>
                      <a:pt x="3828" y="58419"/>
                    </a:lnTo>
                    <a:lnTo>
                      <a:pt x="3886" y="58439"/>
                    </a:lnTo>
                    <a:lnTo>
                      <a:pt x="3944" y="58458"/>
                    </a:lnTo>
                    <a:lnTo>
                      <a:pt x="4002" y="58439"/>
                    </a:lnTo>
                    <a:lnTo>
                      <a:pt x="4098" y="58400"/>
                    </a:lnTo>
                    <a:lnTo>
                      <a:pt x="4176" y="58323"/>
                    </a:lnTo>
                    <a:lnTo>
                      <a:pt x="4214" y="58226"/>
                    </a:lnTo>
                    <a:lnTo>
                      <a:pt x="4234" y="58129"/>
                    </a:lnTo>
                    <a:lnTo>
                      <a:pt x="4214" y="58071"/>
                    </a:lnTo>
                    <a:lnTo>
                      <a:pt x="4195" y="58033"/>
                    </a:lnTo>
                    <a:lnTo>
                      <a:pt x="4176" y="57975"/>
                    </a:lnTo>
                    <a:lnTo>
                      <a:pt x="4118" y="57936"/>
                    </a:lnTo>
                    <a:lnTo>
                      <a:pt x="3847" y="57704"/>
                    </a:lnTo>
                    <a:lnTo>
                      <a:pt x="3596" y="57453"/>
                    </a:lnTo>
                    <a:lnTo>
                      <a:pt x="3344" y="57182"/>
                    </a:lnTo>
                    <a:lnTo>
                      <a:pt x="3132" y="56911"/>
                    </a:lnTo>
                    <a:lnTo>
                      <a:pt x="2919" y="56621"/>
                    </a:lnTo>
                    <a:lnTo>
                      <a:pt x="2726" y="56331"/>
                    </a:lnTo>
                    <a:lnTo>
                      <a:pt x="2532" y="56003"/>
                    </a:lnTo>
                    <a:lnTo>
                      <a:pt x="2358" y="55694"/>
                    </a:lnTo>
                    <a:lnTo>
                      <a:pt x="2030" y="55036"/>
                    </a:lnTo>
                    <a:lnTo>
                      <a:pt x="1759" y="54360"/>
                    </a:lnTo>
                    <a:lnTo>
                      <a:pt x="1508" y="53683"/>
                    </a:lnTo>
                    <a:lnTo>
                      <a:pt x="1257" y="53026"/>
                    </a:lnTo>
                    <a:lnTo>
                      <a:pt x="1102" y="52562"/>
                    </a:lnTo>
                    <a:lnTo>
                      <a:pt x="947" y="52098"/>
                    </a:lnTo>
                    <a:lnTo>
                      <a:pt x="831" y="51615"/>
                    </a:lnTo>
                    <a:lnTo>
                      <a:pt x="793" y="51383"/>
                    </a:lnTo>
                    <a:lnTo>
                      <a:pt x="754" y="51131"/>
                    </a:lnTo>
                    <a:lnTo>
                      <a:pt x="696" y="50358"/>
                    </a:lnTo>
                    <a:lnTo>
                      <a:pt x="657" y="49585"/>
                    </a:lnTo>
                    <a:lnTo>
                      <a:pt x="619" y="48038"/>
                    </a:lnTo>
                    <a:lnTo>
                      <a:pt x="580" y="45119"/>
                    </a:lnTo>
                    <a:lnTo>
                      <a:pt x="580" y="42200"/>
                    </a:lnTo>
                    <a:lnTo>
                      <a:pt x="599" y="39281"/>
                    </a:lnTo>
                    <a:lnTo>
                      <a:pt x="619" y="36362"/>
                    </a:lnTo>
                    <a:lnTo>
                      <a:pt x="677" y="32631"/>
                    </a:lnTo>
                    <a:lnTo>
                      <a:pt x="735" y="28901"/>
                    </a:lnTo>
                    <a:lnTo>
                      <a:pt x="812" y="25170"/>
                    </a:lnTo>
                    <a:lnTo>
                      <a:pt x="889" y="21419"/>
                    </a:lnTo>
                    <a:lnTo>
                      <a:pt x="986" y="18056"/>
                    </a:lnTo>
                    <a:lnTo>
                      <a:pt x="1083" y="14673"/>
                    </a:lnTo>
                    <a:lnTo>
                      <a:pt x="1199" y="11309"/>
                    </a:lnTo>
                    <a:lnTo>
                      <a:pt x="1334" y="7926"/>
                    </a:lnTo>
                    <a:lnTo>
                      <a:pt x="1431" y="5548"/>
                    </a:lnTo>
                    <a:lnTo>
                      <a:pt x="1585" y="3171"/>
                    </a:lnTo>
                    <a:lnTo>
                      <a:pt x="1662" y="1876"/>
                    </a:lnTo>
                    <a:lnTo>
                      <a:pt x="1720" y="1218"/>
                    </a:lnTo>
                    <a:lnTo>
                      <a:pt x="1817" y="580"/>
                    </a:lnTo>
                    <a:lnTo>
                      <a:pt x="1836" y="464"/>
                    </a:lnTo>
                    <a:lnTo>
                      <a:pt x="1875" y="387"/>
                    </a:lnTo>
                    <a:lnTo>
                      <a:pt x="1894" y="329"/>
                    </a:lnTo>
                    <a:lnTo>
                      <a:pt x="1894" y="271"/>
                    </a:lnTo>
                    <a:lnTo>
                      <a:pt x="1875" y="213"/>
                    </a:lnTo>
                    <a:lnTo>
                      <a:pt x="1856" y="155"/>
                    </a:lnTo>
                    <a:lnTo>
                      <a:pt x="1798" y="78"/>
                    </a:lnTo>
                    <a:lnTo>
                      <a:pt x="1701" y="20"/>
                    </a:lnTo>
                    <a:lnTo>
                      <a:pt x="16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0"/>
              <p:cNvSpPr/>
              <p:nvPr/>
            </p:nvSpPr>
            <p:spPr>
              <a:xfrm>
                <a:off x="1220175" y="-164850"/>
                <a:ext cx="491025" cy="480900"/>
              </a:xfrm>
              <a:custGeom>
                <a:avLst/>
                <a:gdLst/>
                <a:ahLst/>
                <a:cxnLst/>
                <a:rect l="l" t="t" r="r" b="b"/>
                <a:pathLst>
                  <a:path w="19641" h="19236" extrusionOk="0">
                    <a:moveTo>
                      <a:pt x="10033" y="581"/>
                    </a:moveTo>
                    <a:lnTo>
                      <a:pt x="10439" y="619"/>
                    </a:lnTo>
                    <a:lnTo>
                      <a:pt x="10864" y="658"/>
                    </a:lnTo>
                    <a:lnTo>
                      <a:pt x="11290" y="716"/>
                    </a:lnTo>
                    <a:lnTo>
                      <a:pt x="11696" y="793"/>
                    </a:lnTo>
                    <a:lnTo>
                      <a:pt x="12121" y="871"/>
                    </a:lnTo>
                    <a:lnTo>
                      <a:pt x="12527" y="967"/>
                    </a:lnTo>
                    <a:lnTo>
                      <a:pt x="12933" y="1083"/>
                    </a:lnTo>
                    <a:lnTo>
                      <a:pt x="13339" y="1199"/>
                    </a:lnTo>
                    <a:lnTo>
                      <a:pt x="13725" y="1354"/>
                    </a:lnTo>
                    <a:lnTo>
                      <a:pt x="14131" y="1509"/>
                    </a:lnTo>
                    <a:lnTo>
                      <a:pt x="14499" y="1683"/>
                    </a:lnTo>
                    <a:lnTo>
                      <a:pt x="14866" y="1876"/>
                    </a:lnTo>
                    <a:lnTo>
                      <a:pt x="15233" y="2108"/>
                    </a:lnTo>
                    <a:lnTo>
                      <a:pt x="15581" y="2340"/>
                    </a:lnTo>
                    <a:lnTo>
                      <a:pt x="15929" y="2591"/>
                    </a:lnTo>
                    <a:lnTo>
                      <a:pt x="16258" y="2862"/>
                    </a:lnTo>
                    <a:lnTo>
                      <a:pt x="16567" y="3152"/>
                    </a:lnTo>
                    <a:lnTo>
                      <a:pt x="16799" y="3403"/>
                    </a:lnTo>
                    <a:lnTo>
                      <a:pt x="17012" y="3654"/>
                    </a:lnTo>
                    <a:lnTo>
                      <a:pt x="17224" y="3906"/>
                    </a:lnTo>
                    <a:lnTo>
                      <a:pt x="17418" y="4176"/>
                    </a:lnTo>
                    <a:lnTo>
                      <a:pt x="17611" y="4447"/>
                    </a:lnTo>
                    <a:lnTo>
                      <a:pt x="17785" y="4737"/>
                    </a:lnTo>
                    <a:lnTo>
                      <a:pt x="17940" y="5027"/>
                    </a:lnTo>
                    <a:lnTo>
                      <a:pt x="18094" y="5317"/>
                    </a:lnTo>
                    <a:lnTo>
                      <a:pt x="18249" y="5626"/>
                    </a:lnTo>
                    <a:lnTo>
                      <a:pt x="18365" y="5916"/>
                    </a:lnTo>
                    <a:lnTo>
                      <a:pt x="18481" y="6226"/>
                    </a:lnTo>
                    <a:lnTo>
                      <a:pt x="18597" y="6554"/>
                    </a:lnTo>
                    <a:lnTo>
                      <a:pt x="18693" y="6863"/>
                    </a:lnTo>
                    <a:lnTo>
                      <a:pt x="18771" y="7192"/>
                    </a:lnTo>
                    <a:lnTo>
                      <a:pt x="18906" y="7849"/>
                    </a:lnTo>
                    <a:lnTo>
                      <a:pt x="19003" y="8468"/>
                    </a:lnTo>
                    <a:lnTo>
                      <a:pt x="19061" y="9087"/>
                    </a:lnTo>
                    <a:lnTo>
                      <a:pt x="19080" y="9705"/>
                    </a:lnTo>
                    <a:lnTo>
                      <a:pt x="19061" y="10343"/>
                    </a:lnTo>
                    <a:lnTo>
                      <a:pt x="19003" y="10962"/>
                    </a:lnTo>
                    <a:lnTo>
                      <a:pt x="18925" y="11580"/>
                    </a:lnTo>
                    <a:lnTo>
                      <a:pt x="18790" y="12199"/>
                    </a:lnTo>
                    <a:lnTo>
                      <a:pt x="18635" y="12798"/>
                    </a:lnTo>
                    <a:lnTo>
                      <a:pt x="18423" y="13378"/>
                    </a:lnTo>
                    <a:lnTo>
                      <a:pt x="18326" y="13668"/>
                    </a:lnTo>
                    <a:lnTo>
                      <a:pt x="18191" y="13939"/>
                    </a:lnTo>
                    <a:lnTo>
                      <a:pt x="18056" y="14190"/>
                    </a:lnTo>
                    <a:lnTo>
                      <a:pt x="17920" y="14461"/>
                    </a:lnTo>
                    <a:lnTo>
                      <a:pt x="17766" y="14712"/>
                    </a:lnTo>
                    <a:lnTo>
                      <a:pt x="17611" y="14944"/>
                    </a:lnTo>
                    <a:lnTo>
                      <a:pt x="17437" y="15176"/>
                    </a:lnTo>
                    <a:lnTo>
                      <a:pt x="17244" y="15408"/>
                    </a:lnTo>
                    <a:lnTo>
                      <a:pt x="17070" y="15640"/>
                    </a:lnTo>
                    <a:lnTo>
                      <a:pt x="16857" y="15852"/>
                    </a:lnTo>
                    <a:lnTo>
                      <a:pt x="16432" y="16278"/>
                    </a:lnTo>
                    <a:lnTo>
                      <a:pt x="15948" y="16664"/>
                    </a:lnTo>
                    <a:lnTo>
                      <a:pt x="15659" y="16877"/>
                    </a:lnTo>
                    <a:lnTo>
                      <a:pt x="15369" y="17070"/>
                    </a:lnTo>
                    <a:lnTo>
                      <a:pt x="15079" y="17264"/>
                    </a:lnTo>
                    <a:lnTo>
                      <a:pt x="14769" y="17438"/>
                    </a:lnTo>
                    <a:lnTo>
                      <a:pt x="14460" y="17612"/>
                    </a:lnTo>
                    <a:lnTo>
                      <a:pt x="14131" y="17766"/>
                    </a:lnTo>
                    <a:lnTo>
                      <a:pt x="13803" y="17902"/>
                    </a:lnTo>
                    <a:lnTo>
                      <a:pt x="13493" y="18018"/>
                    </a:lnTo>
                    <a:lnTo>
                      <a:pt x="13145" y="18134"/>
                    </a:lnTo>
                    <a:lnTo>
                      <a:pt x="12817" y="18249"/>
                    </a:lnTo>
                    <a:lnTo>
                      <a:pt x="12488" y="18346"/>
                    </a:lnTo>
                    <a:lnTo>
                      <a:pt x="12140" y="18423"/>
                    </a:lnTo>
                    <a:lnTo>
                      <a:pt x="11792" y="18481"/>
                    </a:lnTo>
                    <a:lnTo>
                      <a:pt x="11444" y="18539"/>
                    </a:lnTo>
                    <a:lnTo>
                      <a:pt x="11096" y="18597"/>
                    </a:lnTo>
                    <a:lnTo>
                      <a:pt x="10748" y="18617"/>
                    </a:lnTo>
                    <a:lnTo>
                      <a:pt x="10400" y="18636"/>
                    </a:lnTo>
                    <a:lnTo>
                      <a:pt x="10052" y="18655"/>
                    </a:lnTo>
                    <a:lnTo>
                      <a:pt x="9705" y="18655"/>
                    </a:lnTo>
                    <a:lnTo>
                      <a:pt x="9357" y="18636"/>
                    </a:lnTo>
                    <a:lnTo>
                      <a:pt x="9009" y="18617"/>
                    </a:lnTo>
                    <a:lnTo>
                      <a:pt x="8661" y="18559"/>
                    </a:lnTo>
                    <a:lnTo>
                      <a:pt x="8313" y="18520"/>
                    </a:lnTo>
                    <a:lnTo>
                      <a:pt x="7965" y="18462"/>
                    </a:lnTo>
                    <a:lnTo>
                      <a:pt x="7617" y="18385"/>
                    </a:lnTo>
                    <a:lnTo>
                      <a:pt x="7288" y="18288"/>
                    </a:lnTo>
                    <a:lnTo>
                      <a:pt x="6940" y="18192"/>
                    </a:lnTo>
                    <a:lnTo>
                      <a:pt x="6612" y="18076"/>
                    </a:lnTo>
                    <a:lnTo>
                      <a:pt x="6283" y="17960"/>
                    </a:lnTo>
                    <a:lnTo>
                      <a:pt x="5954" y="17805"/>
                    </a:lnTo>
                    <a:lnTo>
                      <a:pt x="5626" y="17670"/>
                    </a:lnTo>
                    <a:lnTo>
                      <a:pt x="5316" y="17496"/>
                    </a:lnTo>
                    <a:lnTo>
                      <a:pt x="4988" y="17322"/>
                    </a:lnTo>
                    <a:lnTo>
                      <a:pt x="4678" y="17128"/>
                    </a:lnTo>
                    <a:lnTo>
                      <a:pt x="4388" y="16935"/>
                    </a:lnTo>
                    <a:lnTo>
                      <a:pt x="4079" y="16722"/>
                    </a:lnTo>
                    <a:lnTo>
                      <a:pt x="3809" y="16490"/>
                    </a:lnTo>
                    <a:lnTo>
                      <a:pt x="3538" y="16239"/>
                    </a:lnTo>
                    <a:lnTo>
                      <a:pt x="3267" y="16007"/>
                    </a:lnTo>
                    <a:lnTo>
                      <a:pt x="3016" y="15736"/>
                    </a:lnTo>
                    <a:lnTo>
                      <a:pt x="2765" y="15466"/>
                    </a:lnTo>
                    <a:lnTo>
                      <a:pt x="2533" y="15195"/>
                    </a:lnTo>
                    <a:lnTo>
                      <a:pt x="2320" y="14905"/>
                    </a:lnTo>
                    <a:lnTo>
                      <a:pt x="2107" y="14615"/>
                    </a:lnTo>
                    <a:lnTo>
                      <a:pt x="1895" y="14325"/>
                    </a:lnTo>
                    <a:lnTo>
                      <a:pt x="1721" y="14016"/>
                    </a:lnTo>
                    <a:lnTo>
                      <a:pt x="1547" y="13687"/>
                    </a:lnTo>
                    <a:lnTo>
                      <a:pt x="1373" y="13378"/>
                    </a:lnTo>
                    <a:lnTo>
                      <a:pt x="1238" y="13049"/>
                    </a:lnTo>
                    <a:lnTo>
                      <a:pt x="1102" y="12701"/>
                    </a:lnTo>
                    <a:lnTo>
                      <a:pt x="967" y="12373"/>
                    </a:lnTo>
                    <a:lnTo>
                      <a:pt x="870" y="12025"/>
                    </a:lnTo>
                    <a:lnTo>
                      <a:pt x="774" y="11677"/>
                    </a:lnTo>
                    <a:lnTo>
                      <a:pt x="696" y="11329"/>
                    </a:lnTo>
                    <a:lnTo>
                      <a:pt x="638" y="10981"/>
                    </a:lnTo>
                    <a:lnTo>
                      <a:pt x="580" y="10614"/>
                    </a:lnTo>
                    <a:lnTo>
                      <a:pt x="561" y="10266"/>
                    </a:lnTo>
                    <a:lnTo>
                      <a:pt x="542" y="9898"/>
                    </a:lnTo>
                    <a:lnTo>
                      <a:pt x="542" y="9550"/>
                    </a:lnTo>
                    <a:lnTo>
                      <a:pt x="561" y="9183"/>
                    </a:lnTo>
                    <a:lnTo>
                      <a:pt x="580" y="8816"/>
                    </a:lnTo>
                    <a:lnTo>
                      <a:pt x="638" y="8449"/>
                    </a:lnTo>
                    <a:lnTo>
                      <a:pt x="716" y="8101"/>
                    </a:lnTo>
                    <a:lnTo>
                      <a:pt x="793" y="7733"/>
                    </a:lnTo>
                    <a:lnTo>
                      <a:pt x="909" y="7327"/>
                    </a:lnTo>
                    <a:lnTo>
                      <a:pt x="1044" y="6941"/>
                    </a:lnTo>
                    <a:lnTo>
                      <a:pt x="1180" y="6573"/>
                    </a:lnTo>
                    <a:lnTo>
                      <a:pt x="1353" y="6187"/>
                    </a:lnTo>
                    <a:lnTo>
                      <a:pt x="1527" y="5820"/>
                    </a:lnTo>
                    <a:lnTo>
                      <a:pt x="1721" y="5472"/>
                    </a:lnTo>
                    <a:lnTo>
                      <a:pt x="1933" y="5124"/>
                    </a:lnTo>
                    <a:lnTo>
                      <a:pt x="2146" y="4776"/>
                    </a:lnTo>
                    <a:lnTo>
                      <a:pt x="2378" y="4447"/>
                    </a:lnTo>
                    <a:lnTo>
                      <a:pt x="2629" y="4118"/>
                    </a:lnTo>
                    <a:lnTo>
                      <a:pt x="2900" y="3809"/>
                    </a:lnTo>
                    <a:lnTo>
                      <a:pt x="3171" y="3519"/>
                    </a:lnTo>
                    <a:lnTo>
                      <a:pt x="3441" y="3229"/>
                    </a:lnTo>
                    <a:lnTo>
                      <a:pt x="3751" y="2939"/>
                    </a:lnTo>
                    <a:lnTo>
                      <a:pt x="4060" y="2688"/>
                    </a:lnTo>
                    <a:lnTo>
                      <a:pt x="4369" y="2437"/>
                    </a:lnTo>
                    <a:lnTo>
                      <a:pt x="4698" y="2185"/>
                    </a:lnTo>
                    <a:lnTo>
                      <a:pt x="5026" y="1973"/>
                    </a:lnTo>
                    <a:lnTo>
                      <a:pt x="5374" y="1760"/>
                    </a:lnTo>
                    <a:lnTo>
                      <a:pt x="5722" y="1567"/>
                    </a:lnTo>
                    <a:lnTo>
                      <a:pt x="6090" y="1393"/>
                    </a:lnTo>
                    <a:lnTo>
                      <a:pt x="6457" y="1238"/>
                    </a:lnTo>
                    <a:lnTo>
                      <a:pt x="6824" y="1083"/>
                    </a:lnTo>
                    <a:lnTo>
                      <a:pt x="7211" y="948"/>
                    </a:lnTo>
                    <a:lnTo>
                      <a:pt x="7597" y="851"/>
                    </a:lnTo>
                    <a:lnTo>
                      <a:pt x="8003" y="755"/>
                    </a:lnTo>
                    <a:lnTo>
                      <a:pt x="8390" y="677"/>
                    </a:lnTo>
                    <a:lnTo>
                      <a:pt x="8796" y="639"/>
                    </a:lnTo>
                    <a:lnTo>
                      <a:pt x="9202" y="600"/>
                    </a:lnTo>
                    <a:lnTo>
                      <a:pt x="9608" y="581"/>
                    </a:lnTo>
                    <a:close/>
                    <a:moveTo>
                      <a:pt x="9724" y="1"/>
                    </a:moveTo>
                    <a:lnTo>
                      <a:pt x="9337" y="20"/>
                    </a:lnTo>
                    <a:lnTo>
                      <a:pt x="8951" y="40"/>
                    </a:lnTo>
                    <a:lnTo>
                      <a:pt x="8564" y="78"/>
                    </a:lnTo>
                    <a:lnTo>
                      <a:pt x="8177" y="136"/>
                    </a:lnTo>
                    <a:lnTo>
                      <a:pt x="7810" y="214"/>
                    </a:lnTo>
                    <a:lnTo>
                      <a:pt x="7443" y="291"/>
                    </a:lnTo>
                    <a:lnTo>
                      <a:pt x="7075" y="407"/>
                    </a:lnTo>
                    <a:lnTo>
                      <a:pt x="6708" y="523"/>
                    </a:lnTo>
                    <a:lnTo>
                      <a:pt x="6360" y="658"/>
                    </a:lnTo>
                    <a:lnTo>
                      <a:pt x="5993" y="793"/>
                    </a:lnTo>
                    <a:lnTo>
                      <a:pt x="5664" y="967"/>
                    </a:lnTo>
                    <a:lnTo>
                      <a:pt x="5316" y="1141"/>
                    </a:lnTo>
                    <a:lnTo>
                      <a:pt x="4988" y="1315"/>
                    </a:lnTo>
                    <a:lnTo>
                      <a:pt x="4659" y="1528"/>
                    </a:lnTo>
                    <a:lnTo>
                      <a:pt x="4350" y="1741"/>
                    </a:lnTo>
                    <a:lnTo>
                      <a:pt x="4041" y="1953"/>
                    </a:lnTo>
                    <a:lnTo>
                      <a:pt x="3731" y="2205"/>
                    </a:lnTo>
                    <a:lnTo>
                      <a:pt x="3441" y="2437"/>
                    </a:lnTo>
                    <a:lnTo>
                      <a:pt x="3171" y="2707"/>
                    </a:lnTo>
                    <a:lnTo>
                      <a:pt x="2900" y="2978"/>
                    </a:lnTo>
                    <a:lnTo>
                      <a:pt x="2629" y="3248"/>
                    </a:lnTo>
                    <a:lnTo>
                      <a:pt x="2378" y="3538"/>
                    </a:lnTo>
                    <a:lnTo>
                      <a:pt x="2127" y="3828"/>
                    </a:lnTo>
                    <a:lnTo>
                      <a:pt x="1895" y="4138"/>
                    </a:lnTo>
                    <a:lnTo>
                      <a:pt x="1663" y="4466"/>
                    </a:lnTo>
                    <a:lnTo>
                      <a:pt x="1469" y="4776"/>
                    </a:lnTo>
                    <a:lnTo>
                      <a:pt x="1257" y="5104"/>
                    </a:lnTo>
                    <a:lnTo>
                      <a:pt x="1083" y="5452"/>
                    </a:lnTo>
                    <a:lnTo>
                      <a:pt x="909" y="5800"/>
                    </a:lnTo>
                    <a:lnTo>
                      <a:pt x="735" y="6148"/>
                    </a:lnTo>
                    <a:lnTo>
                      <a:pt x="580" y="6515"/>
                    </a:lnTo>
                    <a:lnTo>
                      <a:pt x="464" y="6883"/>
                    </a:lnTo>
                    <a:lnTo>
                      <a:pt x="348" y="7250"/>
                    </a:lnTo>
                    <a:lnTo>
                      <a:pt x="252" y="7617"/>
                    </a:lnTo>
                    <a:lnTo>
                      <a:pt x="155" y="7985"/>
                    </a:lnTo>
                    <a:lnTo>
                      <a:pt x="97" y="8371"/>
                    </a:lnTo>
                    <a:lnTo>
                      <a:pt x="39" y="8739"/>
                    </a:lnTo>
                    <a:lnTo>
                      <a:pt x="20" y="9125"/>
                    </a:lnTo>
                    <a:lnTo>
                      <a:pt x="0" y="9492"/>
                    </a:lnTo>
                    <a:lnTo>
                      <a:pt x="0" y="9860"/>
                    </a:lnTo>
                    <a:lnTo>
                      <a:pt x="0" y="10246"/>
                    </a:lnTo>
                    <a:lnTo>
                      <a:pt x="39" y="10614"/>
                    </a:lnTo>
                    <a:lnTo>
                      <a:pt x="78" y="10981"/>
                    </a:lnTo>
                    <a:lnTo>
                      <a:pt x="136" y="11348"/>
                    </a:lnTo>
                    <a:lnTo>
                      <a:pt x="213" y="11716"/>
                    </a:lnTo>
                    <a:lnTo>
                      <a:pt x="310" y="12083"/>
                    </a:lnTo>
                    <a:lnTo>
                      <a:pt x="406" y="12431"/>
                    </a:lnTo>
                    <a:lnTo>
                      <a:pt x="522" y="12798"/>
                    </a:lnTo>
                    <a:lnTo>
                      <a:pt x="658" y="13146"/>
                    </a:lnTo>
                    <a:lnTo>
                      <a:pt x="793" y="13494"/>
                    </a:lnTo>
                    <a:lnTo>
                      <a:pt x="967" y="13823"/>
                    </a:lnTo>
                    <a:lnTo>
                      <a:pt x="1141" y="14151"/>
                    </a:lnTo>
                    <a:lnTo>
                      <a:pt x="1315" y="14480"/>
                    </a:lnTo>
                    <a:lnTo>
                      <a:pt x="1527" y="14809"/>
                    </a:lnTo>
                    <a:lnTo>
                      <a:pt x="1740" y="15118"/>
                    </a:lnTo>
                    <a:lnTo>
                      <a:pt x="1972" y="15427"/>
                    </a:lnTo>
                    <a:lnTo>
                      <a:pt x="2204" y="15717"/>
                    </a:lnTo>
                    <a:lnTo>
                      <a:pt x="2455" y="16007"/>
                    </a:lnTo>
                    <a:lnTo>
                      <a:pt x="2726" y="16278"/>
                    </a:lnTo>
                    <a:lnTo>
                      <a:pt x="2997" y="16548"/>
                    </a:lnTo>
                    <a:lnTo>
                      <a:pt x="3287" y="16819"/>
                    </a:lnTo>
                    <a:lnTo>
                      <a:pt x="3596" y="17070"/>
                    </a:lnTo>
                    <a:lnTo>
                      <a:pt x="3886" y="17283"/>
                    </a:lnTo>
                    <a:lnTo>
                      <a:pt x="4214" y="17515"/>
                    </a:lnTo>
                    <a:lnTo>
                      <a:pt x="4524" y="17708"/>
                    </a:lnTo>
                    <a:lnTo>
                      <a:pt x="4852" y="17902"/>
                    </a:lnTo>
                    <a:lnTo>
                      <a:pt x="5181" y="18076"/>
                    </a:lnTo>
                    <a:lnTo>
                      <a:pt x="5510" y="18249"/>
                    </a:lnTo>
                    <a:lnTo>
                      <a:pt x="5858" y="18404"/>
                    </a:lnTo>
                    <a:lnTo>
                      <a:pt x="6206" y="18539"/>
                    </a:lnTo>
                    <a:lnTo>
                      <a:pt x="6573" y="18675"/>
                    </a:lnTo>
                    <a:lnTo>
                      <a:pt x="6921" y="18791"/>
                    </a:lnTo>
                    <a:lnTo>
                      <a:pt x="7288" y="18887"/>
                    </a:lnTo>
                    <a:lnTo>
                      <a:pt x="7655" y="18965"/>
                    </a:lnTo>
                    <a:lnTo>
                      <a:pt x="8023" y="19042"/>
                    </a:lnTo>
                    <a:lnTo>
                      <a:pt x="8390" y="19119"/>
                    </a:lnTo>
                    <a:lnTo>
                      <a:pt x="8757" y="19158"/>
                    </a:lnTo>
                    <a:lnTo>
                      <a:pt x="9125" y="19197"/>
                    </a:lnTo>
                    <a:lnTo>
                      <a:pt x="9511" y="19216"/>
                    </a:lnTo>
                    <a:lnTo>
                      <a:pt x="9879" y="19235"/>
                    </a:lnTo>
                    <a:lnTo>
                      <a:pt x="10265" y="19235"/>
                    </a:lnTo>
                    <a:lnTo>
                      <a:pt x="10632" y="19216"/>
                    </a:lnTo>
                    <a:lnTo>
                      <a:pt x="11019" y="19177"/>
                    </a:lnTo>
                    <a:lnTo>
                      <a:pt x="11386" y="19139"/>
                    </a:lnTo>
                    <a:lnTo>
                      <a:pt x="11754" y="19081"/>
                    </a:lnTo>
                    <a:lnTo>
                      <a:pt x="12121" y="19023"/>
                    </a:lnTo>
                    <a:lnTo>
                      <a:pt x="12488" y="18945"/>
                    </a:lnTo>
                    <a:lnTo>
                      <a:pt x="12855" y="18849"/>
                    </a:lnTo>
                    <a:lnTo>
                      <a:pt x="13223" y="18733"/>
                    </a:lnTo>
                    <a:lnTo>
                      <a:pt x="13571" y="18617"/>
                    </a:lnTo>
                    <a:lnTo>
                      <a:pt x="13919" y="18481"/>
                    </a:lnTo>
                    <a:lnTo>
                      <a:pt x="14267" y="18327"/>
                    </a:lnTo>
                    <a:lnTo>
                      <a:pt x="14615" y="18172"/>
                    </a:lnTo>
                    <a:lnTo>
                      <a:pt x="14943" y="17998"/>
                    </a:lnTo>
                    <a:lnTo>
                      <a:pt x="15543" y="17650"/>
                    </a:lnTo>
                    <a:lnTo>
                      <a:pt x="16103" y="17283"/>
                    </a:lnTo>
                    <a:lnTo>
                      <a:pt x="16374" y="17070"/>
                    </a:lnTo>
                    <a:lnTo>
                      <a:pt x="16644" y="16858"/>
                    </a:lnTo>
                    <a:lnTo>
                      <a:pt x="16896" y="16645"/>
                    </a:lnTo>
                    <a:lnTo>
                      <a:pt x="17147" y="16413"/>
                    </a:lnTo>
                    <a:lnTo>
                      <a:pt x="17379" y="16162"/>
                    </a:lnTo>
                    <a:lnTo>
                      <a:pt x="17611" y="15910"/>
                    </a:lnTo>
                    <a:lnTo>
                      <a:pt x="17824" y="15659"/>
                    </a:lnTo>
                    <a:lnTo>
                      <a:pt x="18017" y="15388"/>
                    </a:lnTo>
                    <a:lnTo>
                      <a:pt x="18210" y="15118"/>
                    </a:lnTo>
                    <a:lnTo>
                      <a:pt x="18384" y="14828"/>
                    </a:lnTo>
                    <a:lnTo>
                      <a:pt x="18558" y="14519"/>
                    </a:lnTo>
                    <a:lnTo>
                      <a:pt x="18713" y="14209"/>
                    </a:lnTo>
                    <a:lnTo>
                      <a:pt x="18848" y="13919"/>
                    </a:lnTo>
                    <a:lnTo>
                      <a:pt x="18964" y="13610"/>
                    </a:lnTo>
                    <a:lnTo>
                      <a:pt x="19177" y="12991"/>
                    </a:lnTo>
                    <a:lnTo>
                      <a:pt x="19351" y="12373"/>
                    </a:lnTo>
                    <a:lnTo>
                      <a:pt x="19486" y="11735"/>
                    </a:lnTo>
                    <a:lnTo>
                      <a:pt x="19563" y="11078"/>
                    </a:lnTo>
                    <a:lnTo>
                      <a:pt x="19621" y="10420"/>
                    </a:lnTo>
                    <a:lnTo>
                      <a:pt x="19641" y="9763"/>
                    </a:lnTo>
                    <a:lnTo>
                      <a:pt x="19641" y="9125"/>
                    </a:lnTo>
                    <a:lnTo>
                      <a:pt x="19602" y="8719"/>
                    </a:lnTo>
                    <a:lnTo>
                      <a:pt x="19563" y="8313"/>
                    </a:lnTo>
                    <a:lnTo>
                      <a:pt x="19505" y="7907"/>
                    </a:lnTo>
                    <a:lnTo>
                      <a:pt x="19447" y="7521"/>
                    </a:lnTo>
                    <a:lnTo>
                      <a:pt x="19351" y="7115"/>
                    </a:lnTo>
                    <a:lnTo>
                      <a:pt x="19254" y="6728"/>
                    </a:lnTo>
                    <a:lnTo>
                      <a:pt x="19138" y="6341"/>
                    </a:lnTo>
                    <a:lnTo>
                      <a:pt x="19003" y="5955"/>
                    </a:lnTo>
                    <a:lnTo>
                      <a:pt x="18848" y="5588"/>
                    </a:lnTo>
                    <a:lnTo>
                      <a:pt x="18693" y="5220"/>
                    </a:lnTo>
                    <a:lnTo>
                      <a:pt x="18520" y="4853"/>
                    </a:lnTo>
                    <a:lnTo>
                      <a:pt x="18326" y="4505"/>
                    </a:lnTo>
                    <a:lnTo>
                      <a:pt x="18114" y="4157"/>
                    </a:lnTo>
                    <a:lnTo>
                      <a:pt x="17882" y="3828"/>
                    </a:lnTo>
                    <a:lnTo>
                      <a:pt x="17630" y="3500"/>
                    </a:lnTo>
                    <a:lnTo>
                      <a:pt x="17379" y="3191"/>
                    </a:lnTo>
                    <a:lnTo>
                      <a:pt x="17050" y="2823"/>
                    </a:lnTo>
                    <a:lnTo>
                      <a:pt x="16683" y="2495"/>
                    </a:lnTo>
                    <a:lnTo>
                      <a:pt x="16316" y="2166"/>
                    </a:lnTo>
                    <a:lnTo>
                      <a:pt x="15929" y="1876"/>
                    </a:lnTo>
                    <a:lnTo>
                      <a:pt x="15543" y="1625"/>
                    </a:lnTo>
                    <a:lnTo>
                      <a:pt x="15117" y="1373"/>
                    </a:lnTo>
                    <a:lnTo>
                      <a:pt x="14692" y="1161"/>
                    </a:lnTo>
                    <a:lnTo>
                      <a:pt x="14267" y="948"/>
                    </a:lnTo>
                    <a:lnTo>
                      <a:pt x="13822" y="774"/>
                    </a:lnTo>
                    <a:lnTo>
                      <a:pt x="13358" y="619"/>
                    </a:lnTo>
                    <a:lnTo>
                      <a:pt x="12894" y="465"/>
                    </a:lnTo>
                    <a:lnTo>
                      <a:pt x="12430" y="349"/>
                    </a:lnTo>
                    <a:lnTo>
                      <a:pt x="11947" y="252"/>
                    </a:lnTo>
                    <a:lnTo>
                      <a:pt x="11483" y="156"/>
                    </a:lnTo>
                    <a:lnTo>
                      <a:pt x="11000" y="98"/>
                    </a:lnTo>
                    <a:lnTo>
                      <a:pt x="10516" y="40"/>
                    </a:lnTo>
                    <a:lnTo>
                      <a:pt x="10110" y="20"/>
                    </a:lnTo>
                    <a:lnTo>
                      <a:pt x="97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0"/>
              <p:cNvSpPr/>
              <p:nvPr/>
            </p:nvSpPr>
            <p:spPr>
              <a:xfrm>
                <a:off x="768300" y="-183700"/>
                <a:ext cx="552425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22097" h="3442" extrusionOk="0">
                    <a:moveTo>
                      <a:pt x="252" y="1"/>
                    </a:moveTo>
                    <a:lnTo>
                      <a:pt x="155" y="40"/>
                    </a:lnTo>
                    <a:lnTo>
                      <a:pt x="78" y="117"/>
                    </a:lnTo>
                    <a:lnTo>
                      <a:pt x="20" y="214"/>
                    </a:lnTo>
                    <a:lnTo>
                      <a:pt x="1" y="330"/>
                    </a:lnTo>
                    <a:lnTo>
                      <a:pt x="20" y="368"/>
                    </a:lnTo>
                    <a:lnTo>
                      <a:pt x="39" y="426"/>
                    </a:lnTo>
                    <a:lnTo>
                      <a:pt x="78" y="484"/>
                    </a:lnTo>
                    <a:lnTo>
                      <a:pt x="117" y="523"/>
                    </a:lnTo>
                    <a:lnTo>
                      <a:pt x="581" y="852"/>
                    </a:lnTo>
                    <a:lnTo>
                      <a:pt x="1045" y="1141"/>
                    </a:lnTo>
                    <a:lnTo>
                      <a:pt x="1528" y="1393"/>
                    </a:lnTo>
                    <a:lnTo>
                      <a:pt x="2011" y="1625"/>
                    </a:lnTo>
                    <a:lnTo>
                      <a:pt x="2514" y="1818"/>
                    </a:lnTo>
                    <a:lnTo>
                      <a:pt x="2997" y="1973"/>
                    </a:lnTo>
                    <a:lnTo>
                      <a:pt x="3519" y="2108"/>
                    </a:lnTo>
                    <a:lnTo>
                      <a:pt x="4022" y="2205"/>
                    </a:lnTo>
                    <a:lnTo>
                      <a:pt x="4544" y="2282"/>
                    </a:lnTo>
                    <a:lnTo>
                      <a:pt x="5065" y="2340"/>
                    </a:lnTo>
                    <a:lnTo>
                      <a:pt x="5607" y="2379"/>
                    </a:lnTo>
                    <a:lnTo>
                      <a:pt x="6148" y="2398"/>
                    </a:lnTo>
                    <a:lnTo>
                      <a:pt x="6670" y="2398"/>
                    </a:lnTo>
                    <a:lnTo>
                      <a:pt x="7231" y="2379"/>
                    </a:lnTo>
                    <a:lnTo>
                      <a:pt x="7772" y="2340"/>
                    </a:lnTo>
                    <a:lnTo>
                      <a:pt x="8313" y="2301"/>
                    </a:lnTo>
                    <a:lnTo>
                      <a:pt x="9415" y="2205"/>
                    </a:lnTo>
                    <a:lnTo>
                      <a:pt x="10517" y="2069"/>
                    </a:lnTo>
                    <a:lnTo>
                      <a:pt x="11619" y="1934"/>
                    </a:lnTo>
                    <a:lnTo>
                      <a:pt x="12721" y="1799"/>
                    </a:lnTo>
                    <a:lnTo>
                      <a:pt x="13803" y="1702"/>
                    </a:lnTo>
                    <a:lnTo>
                      <a:pt x="14344" y="1663"/>
                    </a:lnTo>
                    <a:lnTo>
                      <a:pt x="14886" y="1644"/>
                    </a:lnTo>
                    <a:lnTo>
                      <a:pt x="15408" y="1625"/>
                    </a:lnTo>
                    <a:lnTo>
                      <a:pt x="15949" y="1625"/>
                    </a:lnTo>
                    <a:lnTo>
                      <a:pt x="16471" y="1644"/>
                    </a:lnTo>
                    <a:lnTo>
                      <a:pt x="16973" y="1683"/>
                    </a:lnTo>
                    <a:lnTo>
                      <a:pt x="17611" y="1760"/>
                    </a:lnTo>
                    <a:lnTo>
                      <a:pt x="18230" y="1876"/>
                    </a:lnTo>
                    <a:lnTo>
                      <a:pt x="18829" y="2031"/>
                    </a:lnTo>
                    <a:lnTo>
                      <a:pt x="19428" y="2224"/>
                    </a:lnTo>
                    <a:lnTo>
                      <a:pt x="20008" y="2437"/>
                    </a:lnTo>
                    <a:lnTo>
                      <a:pt x="20569" y="2707"/>
                    </a:lnTo>
                    <a:lnTo>
                      <a:pt x="20840" y="2862"/>
                    </a:lnTo>
                    <a:lnTo>
                      <a:pt x="21110" y="3017"/>
                    </a:lnTo>
                    <a:lnTo>
                      <a:pt x="21381" y="3191"/>
                    </a:lnTo>
                    <a:lnTo>
                      <a:pt x="21632" y="3384"/>
                    </a:lnTo>
                    <a:lnTo>
                      <a:pt x="21690" y="3423"/>
                    </a:lnTo>
                    <a:lnTo>
                      <a:pt x="21748" y="3442"/>
                    </a:lnTo>
                    <a:lnTo>
                      <a:pt x="21806" y="3442"/>
                    </a:lnTo>
                    <a:lnTo>
                      <a:pt x="21864" y="3423"/>
                    </a:lnTo>
                    <a:lnTo>
                      <a:pt x="21961" y="3384"/>
                    </a:lnTo>
                    <a:lnTo>
                      <a:pt x="22038" y="3307"/>
                    </a:lnTo>
                    <a:lnTo>
                      <a:pt x="22077" y="3229"/>
                    </a:lnTo>
                    <a:lnTo>
                      <a:pt x="22096" y="3113"/>
                    </a:lnTo>
                    <a:lnTo>
                      <a:pt x="22077" y="3055"/>
                    </a:lnTo>
                    <a:lnTo>
                      <a:pt x="22058" y="3017"/>
                    </a:lnTo>
                    <a:lnTo>
                      <a:pt x="22038" y="2959"/>
                    </a:lnTo>
                    <a:lnTo>
                      <a:pt x="21980" y="2920"/>
                    </a:lnTo>
                    <a:lnTo>
                      <a:pt x="21497" y="2591"/>
                    </a:lnTo>
                    <a:lnTo>
                      <a:pt x="21014" y="2301"/>
                    </a:lnTo>
                    <a:lnTo>
                      <a:pt x="20530" y="2050"/>
                    </a:lnTo>
                    <a:lnTo>
                      <a:pt x="20028" y="1818"/>
                    </a:lnTo>
                    <a:lnTo>
                      <a:pt x="19525" y="1625"/>
                    </a:lnTo>
                    <a:lnTo>
                      <a:pt x="19023" y="1470"/>
                    </a:lnTo>
                    <a:lnTo>
                      <a:pt x="18501" y="1335"/>
                    </a:lnTo>
                    <a:lnTo>
                      <a:pt x="17979" y="1238"/>
                    </a:lnTo>
                    <a:lnTo>
                      <a:pt x="17457" y="1161"/>
                    </a:lnTo>
                    <a:lnTo>
                      <a:pt x="16935" y="1103"/>
                    </a:lnTo>
                    <a:lnTo>
                      <a:pt x="16394" y="1064"/>
                    </a:lnTo>
                    <a:lnTo>
                      <a:pt x="15852" y="1045"/>
                    </a:lnTo>
                    <a:lnTo>
                      <a:pt x="15311" y="1045"/>
                    </a:lnTo>
                    <a:lnTo>
                      <a:pt x="14770" y="1064"/>
                    </a:lnTo>
                    <a:lnTo>
                      <a:pt x="14228" y="1083"/>
                    </a:lnTo>
                    <a:lnTo>
                      <a:pt x="13687" y="1122"/>
                    </a:lnTo>
                    <a:lnTo>
                      <a:pt x="12585" y="1219"/>
                    </a:lnTo>
                    <a:lnTo>
                      <a:pt x="11464" y="1354"/>
                    </a:lnTo>
                    <a:lnTo>
                      <a:pt x="10362" y="1489"/>
                    </a:lnTo>
                    <a:lnTo>
                      <a:pt x="9260" y="1605"/>
                    </a:lnTo>
                    <a:lnTo>
                      <a:pt x="8158" y="1702"/>
                    </a:lnTo>
                    <a:lnTo>
                      <a:pt x="7617" y="1741"/>
                    </a:lnTo>
                    <a:lnTo>
                      <a:pt x="7076" y="1779"/>
                    </a:lnTo>
                    <a:lnTo>
                      <a:pt x="5993" y="1779"/>
                    </a:lnTo>
                    <a:lnTo>
                      <a:pt x="5471" y="1760"/>
                    </a:lnTo>
                    <a:lnTo>
                      <a:pt x="4930" y="1721"/>
                    </a:lnTo>
                    <a:lnTo>
                      <a:pt x="4331" y="1644"/>
                    </a:lnTo>
                    <a:lnTo>
                      <a:pt x="3732" y="1528"/>
                    </a:lnTo>
                    <a:lnTo>
                      <a:pt x="3152" y="1393"/>
                    </a:lnTo>
                    <a:lnTo>
                      <a:pt x="2572" y="1199"/>
                    </a:lnTo>
                    <a:lnTo>
                      <a:pt x="2031" y="987"/>
                    </a:lnTo>
                    <a:lnTo>
                      <a:pt x="1489" y="716"/>
                    </a:lnTo>
                    <a:lnTo>
                      <a:pt x="1219" y="581"/>
                    </a:lnTo>
                    <a:lnTo>
                      <a:pt x="967" y="407"/>
                    </a:lnTo>
                    <a:lnTo>
                      <a:pt x="716" y="233"/>
                    </a:lnTo>
                    <a:lnTo>
                      <a:pt x="465" y="59"/>
                    </a:lnTo>
                    <a:lnTo>
                      <a:pt x="407" y="20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0"/>
              <p:cNvSpPr/>
              <p:nvPr/>
            </p:nvSpPr>
            <p:spPr>
              <a:xfrm>
                <a:off x="1693775" y="153650"/>
                <a:ext cx="380375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5215" h="3384" extrusionOk="0">
                    <a:moveTo>
                      <a:pt x="213" y="0"/>
                    </a:moveTo>
                    <a:lnTo>
                      <a:pt x="155" y="19"/>
                    </a:lnTo>
                    <a:lnTo>
                      <a:pt x="78" y="77"/>
                    </a:lnTo>
                    <a:lnTo>
                      <a:pt x="39" y="174"/>
                    </a:lnTo>
                    <a:lnTo>
                      <a:pt x="1" y="290"/>
                    </a:lnTo>
                    <a:lnTo>
                      <a:pt x="20" y="387"/>
                    </a:lnTo>
                    <a:lnTo>
                      <a:pt x="39" y="445"/>
                    </a:lnTo>
                    <a:lnTo>
                      <a:pt x="78" y="483"/>
                    </a:lnTo>
                    <a:lnTo>
                      <a:pt x="117" y="541"/>
                    </a:lnTo>
                    <a:lnTo>
                      <a:pt x="175" y="580"/>
                    </a:lnTo>
                    <a:lnTo>
                      <a:pt x="1025" y="1005"/>
                    </a:lnTo>
                    <a:lnTo>
                      <a:pt x="1895" y="1411"/>
                    </a:lnTo>
                    <a:lnTo>
                      <a:pt x="2784" y="1798"/>
                    </a:lnTo>
                    <a:lnTo>
                      <a:pt x="3693" y="2165"/>
                    </a:lnTo>
                    <a:lnTo>
                      <a:pt x="4621" y="2475"/>
                    </a:lnTo>
                    <a:lnTo>
                      <a:pt x="5568" y="2745"/>
                    </a:lnTo>
                    <a:lnTo>
                      <a:pt x="6032" y="2880"/>
                    </a:lnTo>
                    <a:lnTo>
                      <a:pt x="6515" y="2996"/>
                    </a:lnTo>
                    <a:lnTo>
                      <a:pt x="6979" y="3093"/>
                    </a:lnTo>
                    <a:lnTo>
                      <a:pt x="7463" y="3170"/>
                    </a:lnTo>
                    <a:lnTo>
                      <a:pt x="7946" y="3248"/>
                    </a:lnTo>
                    <a:lnTo>
                      <a:pt x="8429" y="3306"/>
                    </a:lnTo>
                    <a:lnTo>
                      <a:pt x="8893" y="3344"/>
                    </a:lnTo>
                    <a:lnTo>
                      <a:pt x="9376" y="3364"/>
                    </a:lnTo>
                    <a:lnTo>
                      <a:pt x="9860" y="3383"/>
                    </a:lnTo>
                    <a:lnTo>
                      <a:pt x="10343" y="3383"/>
                    </a:lnTo>
                    <a:lnTo>
                      <a:pt x="10826" y="3364"/>
                    </a:lnTo>
                    <a:lnTo>
                      <a:pt x="11290" y="3325"/>
                    </a:lnTo>
                    <a:lnTo>
                      <a:pt x="11773" y="3267"/>
                    </a:lnTo>
                    <a:lnTo>
                      <a:pt x="12237" y="3190"/>
                    </a:lnTo>
                    <a:lnTo>
                      <a:pt x="12721" y="3093"/>
                    </a:lnTo>
                    <a:lnTo>
                      <a:pt x="13185" y="2977"/>
                    </a:lnTo>
                    <a:lnTo>
                      <a:pt x="13649" y="2842"/>
                    </a:lnTo>
                    <a:lnTo>
                      <a:pt x="14112" y="2687"/>
                    </a:lnTo>
                    <a:lnTo>
                      <a:pt x="14576" y="2513"/>
                    </a:lnTo>
                    <a:lnTo>
                      <a:pt x="15040" y="2320"/>
                    </a:lnTo>
                    <a:lnTo>
                      <a:pt x="15098" y="2281"/>
                    </a:lnTo>
                    <a:lnTo>
                      <a:pt x="15137" y="2243"/>
                    </a:lnTo>
                    <a:lnTo>
                      <a:pt x="15176" y="2204"/>
                    </a:lnTo>
                    <a:lnTo>
                      <a:pt x="15195" y="2146"/>
                    </a:lnTo>
                    <a:lnTo>
                      <a:pt x="15214" y="2049"/>
                    </a:lnTo>
                    <a:lnTo>
                      <a:pt x="15176" y="1933"/>
                    </a:lnTo>
                    <a:lnTo>
                      <a:pt x="15118" y="1856"/>
                    </a:lnTo>
                    <a:lnTo>
                      <a:pt x="15040" y="1779"/>
                    </a:lnTo>
                    <a:lnTo>
                      <a:pt x="14982" y="1759"/>
                    </a:lnTo>
                    <a:lnTo>
                      <a:pt x="14886" y="1759"/>
                    </a:lnTo>
                    <a:lnTo>
                      <a:pt x="14808" y="1798"/>
                    </a:lnTo>
                    <a:lnTo>
                      <a:pt x="14364" y="1972"/>
                    </a:lnTo>
                    <a:lnTo>
                      <a:pt x="13919" y="2146"/>
                    </a:lnTo>
                    <a:lnTo>
                      <a:pt x="13475" y="2301"/>
                    </a:lnTo>
                    <a:lnTo>
                      <a:pt x="13011" y="2436"/>
                    </a:lnTo>
                    <a:lnTo>
                      <a:pt x="12566" y="2532"/>
                    </a:lnTo>
                    <a:lnTo>
                      <a:pt x="12102" y="2629"/>
                    </a:lnTo>
                    <a:lnTo>
                      <a:pt x="11638" y="2706"/>
                    </a:lnTo>
                    <a:lnTo>
                      <a:pt x="11174" y="2745"/>
                    </a:lnTo>
                    <a:lnTo>
                      <a:pt x="10710" y="2784"/>
                    </a:lnTo>
                    <a:lnTo>
                      <a:pt x="10246" y="2803"/>
                    </a:lnTo>
                    <a:lnTo>
                      <a:pt x="9782" y="2803"/>
                    </a:lnTo>
                    <a:lnTo>
                      <a:pt x="9318" y="2784"/>
                    </a:lnTo>
                    <a:lnTo>
                      <a:pt x="8854" y="2764"/>
                    </a:lnTo>
                    <a:lnTo>
                      <a:pt x="8390" y="2726"/>
                    </a:lnTo>
                    <a:lnTo>
                      <a:pt x="7927" y="2668"/>
                    </a:lnTo>
                    <a:lnTo>
                      <a:pt x="7463" y="2590"/>
                    </a:lnTo>
                    <a:lnTo>
                      <a:pt x="6999" y="2494"/>
                    </a:lnTo>
                    <a:lnTo>
                      <a:pt x="6535" y="2397"/>
                    </a:lnTo>
                    <a:lnTo>
                      <a:pt x="6071" y="2301"/>
                    </a:lnTo>
                    <a:lnTo>
                      <a:pt x="5607" y="2165"/>
                    </a:lnTo>
                    <a:lnTo>
                      <a:pt x="4698" y="1895"/>
                    </a:lnTo>
                    <a:lnTo>
                      <a:pt x="3809" y="1585"/>
                    </a:lnTo>
                    <a:lnTo>
                      <a:pt x="2920" y="1237"/>
                    </a:lnTo>
                    <a:lnTo>
                      <a:pt x="2050" y="851"/>
                    </a:lnTo>
                    <a:lnTo>
                      <a:pt x="1199" y="464"/>
                    </a:lnTo>
                    <a:lnTo>
                      <a:pt x="387" y="39"/>
                    </a:lnTo>
                    <a:lnTo>
                      <a:pt x="329" y="19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0"/>
              <p:cNvSpPr/>
              <p:nvPr/>
            </p:nvSpPr>
            <p:spPr>
              <a:xfrm>
                <a:off x="761550" y="210175"/>
                <a:ext cx="1317900" cy="370700"/>
              </a:xfrm>
              <a:custGeom>
                <a:avLst/>
                <a:gdLst/>
                <a:ahLst/>
                <a:cxnLst/>
                <a:rect l="l" t="t" r="r" b="b"/>
                <a:pathLst>
                  <a:path w="52716" h="14828" extrusionOk="0">
                    <a:moveTo>
                      <a:pt x="1044" y="1"/>
                    </a:moveTo>
                    <a:lnTo>
                      <a:pt x="251" y="20"/>
                    </a:lnTo>
                    <a:lnTo>
                      <a:pt x="174" y="20"/>
                    </a:lnTo>
                    <a:lnTo>
                      <a:pt x="135" y="40"/>
                    </a:lnTo>
                    <a:lnTo>
                      <a:pt x="77" y="78"/>
                    </a:lnTo>
                    <a:lnTo>
                      <a:pt x="58" y="117"/>
                    </a:lnTo>
                    <a:lnTo>
                      <a:pt x="19" y="194"/>
                    </a:lnTo>
                    <a:lnTo>
                      <a:pt x="0" y="310"/>
                    </a:lnTo>
                    <a:lnTo>
                      <a:pt x="39" y="407"/>
                    </a:lnTo>
                    <a:lnTo>
                      <a:pt x="116" y="503"/>
                    </a:lnTo>
                    <a:lnTo>
                      <a:pt x="155" y="542"/>
                    </a:lnTo>
                    <a:lnTo>
                      <a:pt x="193" y="561"/>
                    </a:lnTo>
                    <a:lnTo>
                      <a:pt x="271" y="581"/>
                    </a:lnTo>
                    <a:lnTo>
                      <a:pt x="1063" y="581"/>
                    </a:lnTo>
                    <a:lnTo>
                      <a:pt x="1779" y="600"/>
                    </a:lnTo>
                    <a:lnTo>
                      <a:pt x="2513" y="639"/>
                    </a:lnTo>
                    <a:lnTo>
                      <a:pt x="3228" y="697"/>
                    </a:lnTo>
                    <a:lnTo>
                      <a:pt x="3944" y="793"/>
                    </a:lnTo>
                    <a:lnTo>
                      <a:pt x="4659" y="909"/>
                    </a:lnTo>
                    <a:lnTo>
                      <a:pt x="5374" y="1064"/>
                    </a:lnTo>
                    <a:lnTo>
                      <a:pt x="6089" y="1219"/>
                    </a:lnTo>
                    <a:lnTo>
                      <a:pt x="6785" y="1393"/>
                    </a:lnTo>
                    <a:lnTo>
                      <a:pt x="7481" y="1605"/>
                    </a:lnTo>
                    <a:lnTo>
                      <a:pt x="8177" y="1818"/>
                    </a:lnTo>
                    <a:lnTo>
                      <a:pt x="8873" y="2050"/>
                    </a:lnTo>
                    <a:lnTo>
                      <a:pt x="9550" y="2321"/>
                    </a:lnTo>
                    <a:lnTo>
                      <a:pt x="10226" y="2591"/>
                    </a:lnTo>
                    <a:lnTo>
                      <a:pt x="10884" y="2862"/>
                    </a:lnTo>
                    <a:lnTo>
                      <a:pt x="11541" y="3171"/>
                    </a:lnTo>
                    <a:lnTo>
                      <a:pt x="12198" y="3480"/>
                    </a:lnTo>
                    <a:lnTo>
                      <a:pt x="12855" y="3828"/>
                    </a:lnTo>
                    <a:lnTo>
                      <a:pt x="13474" y="4176"/>
                    </a:lnTo>
                    <a:lnTo>
                      <a:pt x="14112" y="4524"/>
                    </a:lnTo>
                    <a:lnTo>
                      <a:pt x="14730" y="4892"/>
                    </a:lnTo>
                    <a:lnTo>
                      <a:pt x="15349" y="5278"/>
                    </a:lnTo>
                    <a:lnTo>
                      <a:pt x="16548" y="6071"/>
                    </a:lnTo>
                    <a:lnTo>
                      <a:pt x="18964" y="7656"/>
                    </a:lnTo>
                    <a:lnTo>
                      <a:pt x="20162" y="8468"/>
                    </a:lnTo>
                    <a:lnTo>
                      <a:pt x="21400" y="9241"/>
                    </a:lnTo>
                    <a:lnTo>
                      <a:pt x="22482" y="9898"/>
                    </a:lnTo>
                    <a:lnTo>
                      <a:pt x="23603" y="10517"/>
                    </a:lnTo>
                    <a:lnTo>
                      <a:pt x="24744" y="11116"/>
                    </a:lnTo>
                    <a:lnTo>
                      <a:pt x="25904" y="11696"/>
                    </a:lnTo>
                    <a:lnTo>
                      <a:pt x="27064" y="12218"/>
                    </a:lnTo>
                    <a:lnTo>
                      <a:pt x="28262" y="12721"/>
                    </a:lnTo>
                    <a:lnTo>
                      <a:pt x="28842" y="12953"/>
                    </a:lnTo>
                    <a:lnTo>
                      <a:pt x="29461" y="13165"/>
                    </a:lnTo>
                    <a:lnTo>
                      <a:pt x="30060" y="13378"/>
                    </a:lnTo>
                    <a:lnTo>
                      <a:pt x="30659" y="13571"/>
                    </a:lnTo>
                    <a:lnTo>
                      <a:pt x="31278" y="13745"/>
                    </a:lnTo>
                    <a:lnTo>
                      <a:pt x="31896" y="13919"/>
                    </a:lnTo>
                    <a:lnTo>
                      <a:pt x="32515" y="14074"/>
                    </a:lnTo>
                    <a:lnTo>
                      <a:pt x="33134" y="14209"/>
                    </a:lnTo>
                    <a:lnTo>
                      <a:pt x="33752" y="14345"/>
                    </a:lnTo>
                    <a:lnTo>
                      <a:pt x="34371" y="14461"/>
                    </a:lnTo>
                    <a:lnTo>
                      <a:pt x="35009" y="14557"/>
                    </a:lnTo>
                    <a:lnTo>
                      <a:pt x="35647" y="14654"/>
                    </a:lnTo>
                    <a:lnTo>
                      <a:pt x="36265" y="14712"/>
                    </a:lnTo>
                    <a:lnTo>
                      <a:pt x="36903" y="14770"/>
                    </a:lnTo>
                    <a:lnTo>
                      <a:pt x="37541" y="14809"/>
                    </a:lnTo>
                    <a:lnTo>
                      <a:pt x="38198" y="14828"/>
                    </a:lnTo>
                    <a:lnTo>
                      <a:pt x="38836" y="14828"/>
                    </a:lnTo>
                    <a:lnTo>
                      <a:pt x="39474" y="14809"/>
                    </a:lnTo>
                    <a:lnTo>
                      <a:pt x="40131" y="14789"/>
                    </a:lnTo>
                    <a:lnTo>
                      <a:pt x="40769" y="14731"/>
                    </a:lnTo>
                    <a:lnTo>
                      <a:pt x="41523" y="14654"/>
                    </a:lnTo>
                    <a:lnTo>
                      <a:pt x="42277" y="14538"/>
                    </a:lnTo>
                    <a:lnTo>
                      <a:pt x="43031" y="14422"/>
                    </a:lnTo>
                    <a:lnTo>
                      <a:pt x="43785" y="14267"/>
                    </a:lnTo>
                    <a:lnTo>
                      <a:pt x="44520" y="14093"/>
                    </a:lnTo>
                    <a:lnTo>
                      <a:pt x="45254" y="13900"/>
                    </a:lnTo>
                    <a:lnTo>
                      <a:pt x="45989" y="13687"/>
                    </a:lnTo>
                    <a:lnTo>
                      <a:pt x="46704" y="13436"/>
                    </a:lnTo>
                    <a:lnTo>
                      <a:pt x="47458" y="13165"/>
                    </a:lnTo>
                    <a:lnTo>
                      <a:pt x="48193" y="12875"/>
                    </a:lnTo>
                    <a:lnTo>
                      <a:pt x="48946" y="12547"/>
                    </a:lnTo>
                    <a:lnTo>
                      <a:pt x="49662" y="12218"/>
                    </a:lnTo>
                    <a:lnTo>
                      <a:pt x="51112" y="11522"/>
                    </a:lnTo>
                    <a:lnTo>
                      <a:pt x="52542" y="10807"/>
                    </a:lnTo>
                    <a:lnTo>
                      <a:pt x="52600" y="10768"/>
                    </a:lnTo>
                    <a:lnTo>
                      <a:pt x="52639" y="10730"/>
                    </a:lnTo>
                    <a:lnTo>
                      <a:pt x="52677" y="10672"/>
                    </a:lnTo>
                    <a:lnTo>
                      <a:pt x="52697" y="10633"/>
                    </a:lnTo>
                    <a:lnTo>
                      <a:pt x="52716" y="10517"/>
                    </a:lnTo>
                    <a:lnTo>
                      <a:pt x="52677" y="10420"/>
                    </a:lnTo>
                    <a:lnTo>
                      <a:pt x="52619" y="10324"/>
                    </a:lnTo>
                    <a:lnTo>
                      <a:pt x="52542" y="10266"/>
                    </a:lnTo>
                    <a:lnTo>
                      <a:pt x="52503" y="10246"/>
                    </a:lnTo>
                    <a:lnTo>
                      <a:pt x="52387" y="10246"/>
                    </a:lnTo>
                    <a:lnTo>
                      <a:pt x="52329" y="10266"/>
                    </a:lnTo>
                    <a:lnTo>
                      <a:pt x="51092" y="10884"/>
                    </a:lnTo>
                    <a:lnTo>
                      <a:pt x="49836" y="11503"/>
                    </a:lnTo>
                    <a:lnTo>
                      <a:pt x="48579" y="12083"/>
                    </a:lnTo>
                    <a:lnTo>
                      <a:pt x="47941" y="12353"/>
                    </a:lnTo>
                    <a:lnTo>
                      <a:pt x="47303" y="12605"/>
                    </a:lnTo>
                    <a:lnTo>
                      <a:pt x="46627" y="12856"/>
                    </a:lnTo>
                    <a:lnTo>
                      <a:pt x="45950" y="13088"/>
                    </a:lnTo>
                    <a:lnTo>
                      <a:pt x="45274" y="13301"/>
                    </a:lnTo>
                    <a:lnTo>
                      <a:pt x="44578" y="13475"/>
                    </a:lnTo>
                    <a:lnTo>
                      <a:pt x="43862" y="13649"/>
                    </a:lnTo>
                    <a:lnTo>
                      <a:pt x="43166" y="13803"/>
                    </a:lnTo>
                    <a:lnTo>
                      <a:pt x="42451" y="13919"/>
                    </a:lnTo>
                    <a:lnTo>
                      <a:pt x="41755" y="14035"/>
                    </a:lnTo>
                    <a:lnTo>
                      <a:pt x="41098" y="14113"/>
                    </a:lnTo>
                    <a:lnTo>
                      <a:pt x="40441" y="14171"/>
                    </a:lnTo>
                    <a:lnTo>
                      <a:pt x="39783" y="14229"/>
                    </a:lnTo>
                    <a:lnTo>
                      <a:pt x="39146" y="14248"/>
                    </a:lnTo>
                    <a:lnTo>
                      <a:pt x="37831" y="14248"/>
                    </a:lnTo>
                    <a:lnTo>
                      <a:pt x="37174" y="14209"/>
                    </a:lnTo>
                    <a:lnTo>
                      <a:pt x="36517" y="14171"/>
                    </a:lnTo>
                    <a:lnTo>
                      <a:pt x="35859" y="14113"/>
                    </a:lnTo>
                    <a:lnTo>
                      <a:pt x="35221" y="14016"/>
                    </a:lnTo>
                    <a:lnTo>
                      <a:pt x="34564" y="13919"/>
                    </a:lnTo>
                    <a:lnTo>
                      <a:pt x="33926" y="13823"/>
                    </a:lnTo>
                    <a:lnTo>
                      <a:pt x="33288" y="13687"/>
                    </a:lnTo>
                    <a:lnTo>
                      <a:pt x="32650" y="13533"/>
                    </a:lnTo>
                    <a:lnTo>
                      <a:pt x="32012" y="13378"/>
                    </a:lnTo>
                    <a:lnTo>
                      <a:pt x="31374" y="13204"/>
                    </a:lnTo>
                    <a:lnTo>
                      <a:pt x="30756" y="13011"/>
                    </a:lnTo>
                    <a:lnTo>
                      <a:pt x="30118" y="12817"/>
                    </a:lnTo>
                    <a:lnTo>
                      <a:pt x="29499" y="12585"/>
                    </a:lnTo>
                    <a:lnTo>
                      <a:pt x="28900" y="12373"/>
                    </a:lnTo>
                    <a:lnTo>
                      <a:pt x="28281" y="12122"/>
                    </a:lnTo>
                    <a:lnTo>
                      <a:pt x="27682" y="11870"/>
                    </a:lnTo>
                    <a:lnTo>
                      <a:pt x="26484" y="11348"/>
                    </a:lnTo>
                    <a:lnTo>
                      <a:pt x="25305" y="10768"/>
                    </a:lnTo>
                    <a:lnTo>
                      <a:pt x="24145" y="10169"/>
                    </a:lnTo>
                    <a:lnTo>
                      <a:pt x="23004" y="9531"/>
                    </a:lnTo>
                    <a:lnTo>
                      <a:pt x="21883" y="8855"/>
                    </a:lnTo>
                    <a:lnTo>
                      <a:pt x="20704" y="8120"/>
                    </a:lnTo>
                    <a:lnTo>
                      <a:pt x="19525" y="7347"/>
                    </a:lnTo>
                    <a:lnTo>
                      <a:pt x="17205" y="5781"/>
                    </a:lnTo>
                    <a:lnTo>
                      <a:pt x="16026" y="5027"/>
                    </a:lnTo>
                    <a:lnTo>
                      <a:pt x="14827" y="4292"/>
                    </a:lnTo>
                    <a:lnTo>
                      <a:pt x="14228" y="3925"/>
                    </a:lnTo>
                    <a:lnTo>
                      <a:pt x="13629" y="3577"/>
                    </a:lnTo>
                    <a:lnTo>
                      <a:pt x="13010" y="3248"/>
                    </a:lnTo>
                    <a:lnTo>
                      <a:pt x="12372" y="2939"/>
                    </a:lnTo>
                    <a:lnTo>
                      <a:pt x="11657" y="2591"/>
                    </a:lnTo>
                    <a:lnTo>
                      <a:pt x="10942" y="2263"/>
                    </a:lnTo>
                    <a:lnTo>
                      <a:pt x="10226" y="1953"/>
                    </a:lnTo>
                    <a:lnTo>
                      <a:pt x="9492" y="1663"/>
                    </a:lnTo>
                    <a:lnTo>
                      <a:pt x="8738" y="1412"/>
                    </a:lnTo>
                    <a:lnTo>
                      <a:pt x="8003" y="1161"/>
                    </a:lnTo>
                    <a:lnTo>
                      <a:pt x="7249" y="929"/>
                    </a:lnTo>
                    <a:lnTo>
                      <a:pt x="6476" y="735"/>
                    </a:lnTo>
                    <a:lnTo>
                      <a:pt x="5722" y="542"/>
                    </a:lnTo>
                    <a:lnTo>
                      <a:pt x="4949" y="387"/>
                    </a:lnTo>
                    <a:lnTo>
                      <a:pt x="4176" y="252"/>
                    </a:lnTo>
                    <a:lnTo>
                      <a:pt x="3402" y="156"/>
                    </a:lnTo>
                    <a:lnTo>
                      <a:pt x="2610" y="78"/>
                    </a:lnTo>
                    <a:lnTo>
                      <a:pt x="1817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6" name="Google Shape;1046;p40"/>
            <p:cNvGrpSpPr/>
            <p:nvPr/>
          </p:nvGrpSpPr>
          <p:grpSpPr>
            <a:xfrm>
              <a:off x="1496048" y="2224383"/>
              <a:ext cx="2365243" cy="1573546"/>
              <a:chOff x="781850" y="-4290600"/>
              <a:chExt cx="2653700" cy="1765450"/>
            </a:xfrm>
          </p:grpSpPr>
          <p:sp>
            <p:nvSpPr>
              <p:cNvPr id="1047" name="Google Shape;1047;p40"/>
              <p:cNvSpPr/>
              <p:nvPr/>
            </p:nvSpPr>
            <p:spPr>
              <a:xfrm>
                <a:off x="912325" y="-4284800"/>
                <a:ext cx="2472950" cy="909550"/>
              </a:xfrm>
              <a:custGeom>
                <a:avLst/>
                <a:gdLst/>
                <a:ahLst/>
                <a:cxnLst/>
                <a:rect l="l" t="t" r="r" b="b"/>
                <a:pathLst>
                  <a:path w="98918" h="36382" extrusionOk="0">
                    <a:moveTo>
                      <a:pt x="46550" y="1"/>
                    </a:moveTo>
                    <a:lnTo>
                      <a:pt x="45718" y="20"/>
                    </a:lnTo>
                    <a:lnTo>
                      <a:pt x="44868" y="59"/>
                    </a:lnTo>
                    <a:lnTo>
                      <a:pt x="44037" y="97"/>
                    </a:lnTo>
                    <a:lnTo>
                      <a:pt x="43186" y="155"/>
                    </a:lnTo>
                    <a:lnTo>
                      <a:pt x="42336" y="213"/>
                    </a:lnTo>
                    <a:lnTo>
                      <a:pt x="41504" y="310"/>
                    </a:lnTo>
                    <a:lnTo>
                      <a:pt x="39822" y="503"/>
                    </a:lnTo>
                    <a:lnTo>
                      <a:pt x="38141" y="735"/>
                    </a:lnTo>
                    <a:lnTo>
                      <a:pt x="36459" y="1025"/>
                    </a:lnTo>
                    <a:lnTo>
                      <a:pt x="34796" y="1334"/>
                    </a:lnTo>
                    <a:lnTo>
                      <a:pt x="33134" y="1682"/>
                    </a:lnTo>
                    <a:lnTo>
                      <a:pt x="31491" y="2050"/>
                    </a:lnTo>
                    <a:lnTo>
                      <a:pt x="29848" y="2456"/>
                    </a:lnTo>
                    <a:lnTo>
                      <a:pt x="28224" y="2881"/>
                    </a:lnTo>
                    <a:lnTo>
                      <a:pt x="26619" y="3306"/>
                    </a:lnTo>
                    <a:lnTo>
                      <a:pt x="25865" y="3519"/>
                    </a:lnTo>
                    <a:lnTo>
                      <a:pt x="25112" y="3770"/>
                    </a:lnTo>
                    <a:lnTo>
                      <a:pt x="24358" y="4002"/>
                    </a:lnTo>
                    <a:lnTo>
                      <a:pt x="23604" y="4273"/>
                    </a:lnTo>
                    <a:lnTo>
                      <a:pt x="22850" y="4543"/>
                    </a:lnTo>
                    <a:lnTo>
                      <a:pt x="22115" y="4833"/>
                    </a:lnTo>
                    <a:lnTo>
                      <a:pt x="21381" y="5123"/>
                    </a:lnTo>
                    <a:lnTo>
                      <a:pt x="20646" y="5433"/>
                    </a:lnTo>
                    <a:lnTo>
                      <a:pt x="19177" y="6090"/>
                    </a:lnTo>
                    <a:lnTo>
                      <a:pt x="17746" y="6786"/>
                    </a:lnTo>
                    <a:lnTo>
                      <a:pt x="16335" y="7501"/>
                    </a:lnTo>
                    <a:lnTo>
                      <a:pt x="14943" y="8255"/>
                    </a:lnTo>
                    <a:lnTo>
                      <a:pt x="14209" y="8680"/>
                    </a:lnTo>
                    <a:lnTo>
                      <a:pt x="13513" y="9125"/>
                    </a:lnTo>
                    <a:lnTo>
                      <a:pt x="12836" y="9608"/>
                    </a:lnTo>
                    <a:lnTo>
                      <a:pt x="12198" y="10111"/>
                    </a:lnTo>
                    <a:lnTo>
                      <a:pt x="11580" y="10633"/>
                    </a:lnTo>
                    <a:lnTo>
                      <a:pt x="10980" y="11174"/>
                    </a:lnTo>
                    <a:lnTo>
                      <a:pt x="10401" y="11735"/>
                    </a:lnTo>
                    <a:lnTo>
                      <a:pt x="9840" y="12315"/>
                    </a:lnTo>
                    <a:lnTo>
                      <a:pt x="9299" y="12933"/>
                    </a:lnTo>
                    <a:lnTo>
                      <a:pt x="8777" y="13552"/>
                    </a:lnTo>
                    <a:lnTo>
                      <a:pt x="8274" y="14170"/>
                    </a:lnTo>
                    <a:lnTo>
                      <a:pt x="7772" y="14828"/>
                    </a:lnTo>
                    <a:lnTo>
                      <a:pt x="7269" y="15485"/>
                    </a:lnTo>
                    <a:lnTo>
                      <a:pt x="6786" y="16142"/>
                    </a:lnTo>
                    <a:lnTo>
                      <a:pt x="5838" y="17515"/>
                    </a:lnTo>
                    <a:lnTo>
                      <a:pt x="5529" y="17940"/>
                    </a:lnTo>
                    <a:lnTo>
                      <a:pt x="5123" y="18462"/>
                    </a:lnTo>
                    <a:lnTo>
                      <a:pt x="4157" y="19660"/>
                    </a:lnTo>
                    <a:lnTo>
                      <a:pt x="3615" y="20318"/>
                    </a:lnTo>
                    <a:lnTo>
                      <a:pt x="3055" y="21033"/>
                    </a:lnTo>
                    <a:lnTo>
                      <a:pt x="2513" y="21767"/>
                    </a:lnTo>
                    <a:lnTo>
                      <a:pt x="1972" y="22521"/>
                    </a:lnTo>
                    <a:lnTo>
                      <a:pt x="1470" y="23295"/>
                    </a:lnTo>
                    <a:lnTo>
                      <a:pt x="1238" y="23701"/>
                    </a:lnTo>
                    <a:lnTo>
                      <a:pt x="1006" y="24087"/>
                    </a:lnTo>
                    <a:lnTo>
                      <a:pt x="812" y="24474"/>
                    </a:lnTo>
                    <a:lnTo>
                      <a:pt x="619" y="24860"/>
                    </a:lnTo>
                    <a:lnTo>
                      <a:pt x="464" y="25247"/>
                    </a:lnTo>
                    <a:lnTo>
                      <a:pt x="310" y="25614"/>
                    </a:lnTo>
                    <a:lnTo>
                      <a:pt x="194" y="26001"/>
                    </a:lnTo>
                    <a:lnTo>
                      <a:pt x="97" y="26368"/>
                    </a:lnTo>
                    <a:lnTo>
                      <a:pt x="39" y="26736"/>
                    </a:lnTo>
                    <a:lnTo>
                      <a:pt x="0" y="27084"/>
                    </a:lnTo>
                    <a:lnTo>
                      <a:pt x="0" y="27431"/>
                    </a:lnTo>
                    <a:lnTo>
                      <a:pt x="39" y="27760"/>
                    </a:lnTo>
                    <a:lnTo>
                      <a:pt x="97" y="28089"/>
                    </a:lnTo>
                    <a:lnTo>
                      <a:pt x="213" y="28398"/>
                    </a:lnTo>
                    <a:lnTo>
                      <a:pt x="194" y="28939"/>
                    </a:lnTo>
                    <a:lnTo>
                      <a:pt x="213" y="29461"/>
                    </a:lnTo>
                    <a:lnTo>
                      <a:pt x="271" y="29945"/>
                    </a:lnTo>
                    <a:lnTo>
                      <a:pt x="368" y="30408"/>
                    </a:lnTo>
                    <a:lnTo>
                      <a:pt x="503" y="30834"/>
                    </a:lnTo>
                    <a:lnTo>
                      <a:pt x="677" y="31240"/>
                    </a:lnTo>
                    <a:lnTo>
                      <a:pt x="851" y="31607"/>
                    </a:lnTo>
                    <a:lnTo>
                      <a:pt x="1083" y="31955"/>
                    </a:lnTo>
                    <a:lnTo>
                      <a:pt x="1334" y="32284"/>
                    </a:lnTo>
                    <a:lnTo>
                      <a:pt x="1605" y="32593"/>
                    </a:lnTo>
                    <a:lnTo>
                      <a:pt x="1895" y="32864"/>
                    </a:lnTo>
                    <a:lnTo>
                      <a:pt x="2223" y="33115"/>
                    </a:lnTo>
                    <a:lnTo>
                      <a:pt x="2571" y="33347"/>
                    </a:lnTo>
                    <a:lnTo>
                      <a:pt x="2939" y="33559"/>
                    </a:lnTo>
                    <a:lnTo>
                      <a:pt x="3306" y="33753"/>
                    </a:lnTo>
                    <a:lnTo>
                      <a:pt x="3712" y="33927"/>
                    </a:lnTo>
                    <a:lnTo>
                      <a:pt x="4118" y="34081"/>
                    </a:lnTo>
                    <a:lnTo>
                      <a:pt x="4543" y="34217"/>
                    </a:lnTo>
                    <a:lnTo>
                      <a:pt x="4988" y="34352"/>
                    </a:lnTo>
                    <a:lnTo>
                      <a:pt x="5432" y="34449"/>
                    </a:lnTo>
                    <a:lnTo>
                      <a:pt x="5877" y="34545"/>
                    </a:lnTo>
                    <a:lnTo>
                      <a:pt x="6341" y="34623"/>
                    </a:lnTo>
                    <a:lnTo>
                      <a:pt x="6805" y="34681"/>
                    </a:lnTo>
                    <a:lnTo>
                      <a:pt x="7288" y="34739"/>
                    </a:lnTo>
                    <a:lnTo>
                      <a:pt x="8235" y="34816"/>
                    </a:lnTo>
                    <a:lnTo>
                      <a:pt x="9183" y="34835"/>
                    </a:lnTo>
                    <a:lnTo>
                      <a:pt x="10111" y="34835"/>
                    </a:lnTo>
                    <a:lnTo>
                      <a:pt x="11019" y="34816"/>
                    </a:lnTo>
                    <a:lnTo>
                      <a:pt x="11251" y="34951"/>
                    </a:lnTo>
                    <a:lnTo>
                      <a:pt x="11502" y="35067"/>
                    </a:lnTo>
                    <a:lnTo>
                      <a:pt x="11754" y="35183"/>
                    </a:lnTo>
                    <a:lnTo>
                      <a:pt x="12005" y="35261"/>
                    </a:lnTo>
                    <a:lnTo>
                      <a:pt x="12256" y="35357"/>
                    </a:lnTo>
                    <a:lnTo>
                      <a:pt x="12527" y="35415"/>
                    </a:lnTo>
                    <a:lnTo>
                      <a:pt x="12817" y="35473"/>
                    </a:lnTo>
                    <a:lnTo>
                      <a:pt x="13088" y="35512"/>
                    </a:lnTo>
                    <a:lnTo>
                      <a:pt x="13667" y="35570"/>
                    </a:lnTo>
                    <a:lnTo>
                      <a:pt x="14267" y="35589"/>
                    </a:lnTo>
                    <a:lnTo>
                      <a:pt x="14866" y="35570"/>
                    </a:lnTo>
                    <a:lnTo>
                      <a:pt x="15485" y="35531"/>
                    </a:lnTo>
                    <a:lnTo>
                      <a:pt x="16103" y="35473"/>
                    </a:lnTo>
                    <a:lnTo>
                      <a:pt x="16702" y="35396"/>
                    </a:lnTo>
                    <a:lnTo>
                      <a:pt x="17901" y="35222"/>
                    </a:lnTo>
                    <a:lnTo>
                      <a:pt x="19022" y="35029"/>
                    </a:lnTo>
                    <a:lnTo>
                      <a:pt x="20027" y="34893"/>
                    </a:lnTo>
                    <a:lnTo>
                      <a:pt x="20801" y="34797"/>
                    </a:lnTo>
                    <a:lnTo>
                      <a:pt x="21574" y="34719"/>
                    </a:lnTo>
                    <a:lnTo>
                      <a:pt x="23120" y="34603"/>
                    </a:lnTo>
                    <a:lnTo>
                      <a:pt x="24609" y="34642"/>
                    </a:lnTo>
                    <a:lnTo>
                      <a:pt x="26117" y="34719"/>
                    </a:lnTo>
                    <a:lnTo>
                      <a:pt x="29113" y="34874"/>
                    </a:lnTo>
                    <a:lnTo>
                      <a:pt x="32109" y="35048"/>
                    </a:lnTo>
                    <a:lnTo>
                      <a:pt x="35106" y="35241"/>
                    </a:lnTo>
                    <a:lnTo>
                      <a:pt x="38102" y="35415"/>
                    </a:lnTo>
                    <a:lnTo>
                      <a:pt x="41098" y="35589"/>
                    </a:lnTo>
                    <a:lnTo>
                      <a:pt x="44095" y="35725"/>
                    </a:lnTo>
                    <a:lnTo>
                      <a:pt x="45602" y="35783"/>
                    </a:lnTo>
                    <a:lnTo>
                      <a:pt x="47110" y="35821"/>
                    </a:lnTo>
                    <a:lnTo>
                      <a:pt x="49449" y="35879"/>
                    </a:lnTo>
                    <a:lnTo>
                      <a:pt x="51808" y="35899"/>
                    </a:lnTo>
                    <a:lnTo>
                      <a:pt x="51982" y="35957"/>
                    </a:lnTo>
                    <a:lnTo>
                      <a:pt x="52175" y="35976"/>
                    </a:lnTo>
                    <a:lnTo>
                      <a:pt x="52388" y="35995"/>
                    </a:lnTo>
                    <a:lnTo>
                      <a:pt x="52600" y="35995"/>
                    </a:lnTo>
                    <a:lnTo>
                      <a:pt x="53548" y="35918"/>
                    </a:lnTo>
                    <a:lnTo>
                      <a:pt x="57066" y="35937"/>
                    </a:lnTo>
                    <a:lnTo>
                      <a:pt x="60584" y="35957"/>
                    </a:lnTo>
                    <a:lnTo>
                      <a:pt x="67621" y="35976"/>
                    </a:lnTo>
                    <a:lnTo>
                      <a:pt x="71120" y="36015"/>
                    </a:lnTo>
                    <a:lnTo>
                      <a:pt x="74638" y="36073"/>
                    </a:lnTo>
                    <a:lnTo>
                      <a:pt x="78156" y="36169"/>
                    </a:lnTo>
                    <a:lnTo>
                      <a:pt x="79915" y="36227"/>
                    </a:lnTo>
                    <a:lnTo>
                      <a:pt x="81674" y="36304"/>
                    </a:lnTo>
                    <a:lnTo>
                      <a:pt x="82873" y="36362"/>
                    </a:lnTo>
                    <a:lnTo>
                      <a:pt x="84110" y="36382"/>
                    </a:lnTo>
                    <a:lnTo>
                      <a:pt x="85367" y="36382"/>
                    </a:lnTo>
                    <a:lnTo>
                      <a:pt x="86623" y="36324"/>
                    </a:lnTo>
                    <a:lnTo>
                      <a:pt x="87261" y="36285"/>
                    </a:lnTo>
                    <a:lnTo>
                      <a:pt x="87899" y="36247"/>
                    </a:lnTo>
                    <a:lnTo>
                      <a:pt x="88517" y="36169"/>
                    </a:lnTo>
                    <a:lnTo>
                      <a:pt x="89136" y="36092"/>
                    </a:lnTo>
                    <a:lnTo>
                      <a:pt x="89755" y="35995"/>
                    </a:lnTo>
                    <a:lnTo>
                      <a:pt x="90354" y="35879"/>
                    </a:lnTo>
                    <a:lnTo>
                      <a:pt x="90953" y="35744"/>
                    </a:lnTo>
                    <a:lnTo>
                      <a:pt x="91552" y="35589"/>
                    </a:lnTo>
                    <a:lnTo>
                      <a:pt x="92132" y="35435"/>
                    </a:lnTo>
                    <a:lnTo>
                      <a:pt x="92712" y="35222"/>
                    </a:lnTo>
                    <a:lnTo>
                      <a:pt x="93254" y="35009"/>
                    </a:lnTo>
                    <a:lnTo>
                      <a:pt x="93795" y="34777"/>
                    </a:lnTo>
                    <a:lnTo>
                      <a:pt x="94336" y="34507"/>
                    </a:lnTo>
                    <a:lnTo>
                      <a:pt x="94839" y="34217"/>
                    </a:lnTo>
                    <a:lnTo>
                      <a:pt x="95322" y="33907"/>
                    </a:lnTo>
                    <a:lnTo>
                      <a:pt x="95805" y="33559"/>
                    </a:lnTo>
                    <a:lnTo>
                      <a:pt x="96250" y="33173"/>
                    </a:lnTo>
                    <a:lnTo>
                      <a:pt x="96695" y="32767"/>
                    </a:lnTo>
                    <a:lnTo>
                      <a:pt x="97100" y="32342"/>
                    </a:lnTo>
                    <a:lnTo>
                      <a:pt x="97487" y="31878"/>
                    </a:lnTo>
                    <a:lnTo>
                      <a:pt x="97835" y="31375"/>
                    </a:lnTo>
                    <a:lnTo>
                      <a:pt x="98183" y="30834"/>
                    </a:lnTo>
                    <a:lnTo>
                      <a:pt x="98473" y="30254"/>
                    </a:lnTo>
                    <a:lnTo>
                      <a:pt x="98763" y="29655"/>
                    </a:lnTo>
                    <a:lnTo>
                      <a:pt x="98821" y="29461"/>
                    </a:lnTo>
                    <a:lnTo>
                      <a:pt x="98879" y="29268"/>
                    </a:lnTo>
                    <a:lnTo>
                      <a:pt x="98918" y="29075"/>
                    </a:lnTo>
                    <a:lnTo>
                      <a:pt x="98918" y="28881"/>
                    </a:lnTo>
                    <a:lnTo>
                      <a:pt x="98918" y="28707"/>
                    </a:lnTo>
                    <a:lnTo>
                      <a:pt x="98898" y="28514"/>
                    </a:lnTo>
                    <a:lnTo>
                      <a:pt x="98860" y="28340"/>
                    </a:lnTo>
                    <a:lnTo>
                      <a:pt x="98802" y="28185"/>
                    </a:lnTo>
                    <a:lnTo>
                      <a:pt x="98744" y="28031"/>
                    </a:lnTo>
                    <a:lnTo>
                      <a:pt x="98647" y="27876"/>
                    </a:lnTo>
                    <a:lnTo>
                      <a:pt x="98570" y="27721"/>
                    </a:lnTo>
                    <a:lnTo>
                      <a:pt x="98454" y="27586"/>
                    </a:lnTo>
                    <a:lnTo>
                      <a:pt x="98338" y="27451"/>
                    </a:lnTo>
                    <a:lnTo>
                      <a:pt x="98222" y="27335"/>
                    </a:lnTo>
                    <a:lnTo>
                      <a:pt x="98086" y="27219"/>
                    </a:lnTo>
                    <a:lnTo>
                      <a:pt x="97951" y="27122"/>
                    </a:lnTo>
                    <a:lnTo>
                      <a:pt x="97912" y="26987"/>
                    </a:lnTo>
                    <a:lnTo>
                      <a:pt x="97854" y="26832"/>
                    </a:lnTo>
                    <a:lnTo>
                      <a:pt x="97236" y="25595"/>
                    </a:lnTo>
                    <a:lnTo>
                      <a:pt x="96617" y="24396"/>
                    </a:lnTo>
                    <a:lnTo>
                      <a:pt x="95979" y="23217"/>
                    </a:lnTo>
                    <a:lnTo>
                      <a:pt x="95670" y="22657"/>
                    </a:lnTo>
                    <a:lnTo>
                      <a:pt x="95322" y="22077"/>
                    </a:lnTo>
                    <a:lnTo>
                      <a:pt x="94974" y="21535"/>
                    </a:lnTo>
                    <a:lnTo>
                      <a:pt x="94607" y="20975"/>
                    </a:lnTo>
                    <a:lnTo>
                      <a:pt x="94239" y="20434"/>
                    </a:lnTo>
                    <a:lnTo>
                      <a:pt x="93834" y="19892"/>
                    </a:lnTo>
                    <a:lnTo>
                      <a:pt x="93428" y="19370"/>
                    </a:lnTo>
                    <a:lnTo>
                      <a:pt x="92983" y="18848"/>
                    </a:lnTo>
                    <a:lnTo>
                      <a:pt x="92538" y="18346"/>
                    </a:lnTo>
                    <a:lnTo>
                      <a:pt x="92055" y="17843"/>
                    </a:lnTo>
                    <a:lnTo>
                      <a:pt x="90857" y="16664"/>
                    </a:lnTo>
                    <a:lnTo>
                      <a:pt x="89619" y="15504"/>
                    </a:lnTo>
                    <a:lnTo>
                      <a:pt x="88363" y="14364"/>
                    </a:lnTo>
                    <a:lnTo>
                      <a:pt x="87068" y="13242"/>
                    </a:lnTo>
                    <a:lnTo>
                      <a:pt x="85753" y="12179"/>
                    </a:lnTo>
                    <a:lnTo>
                      <a:pt x="85077" y="11638"/>
                    </a:lnTo>
                    <a:lnTo>
                      <a:pt x="84400" y="11135"/>
                    </a:lnTo>
                    <a:lnTo>
                      <a:pt x="83723" y="10633"/>
                    </a:lnTo>
                    <a:lnTo>
                      <a:pt x="83047" y="10130"/>
                    </a:lnTo>
                    <a:lnTo>
                      <a:pt x="82351" y="9647"/>
                    </a:lnTo>
                    <a:lnTo>
                      <a:pt x="81655" y="9183"/>
                    </a:lnTo>
                    <a:lnTo>
                      <a:pt x="80882" y="8680"/>
                    </a:lnTo>
                    <a:lnTo>
                      <a:pt x="80070" y="8197"/>
                    </a:lnTo>
                    <a:lnTo>
                      <a:pt x="79277" y="7733"/>
                    </a:lnTo>
                    <a:lnTo>
                      <a:pt x="78446" y="7288"/>
                    </a:lnTo>
                    <a:lnTo>
                      <a:pt x="77615" y="6863"/>
                    </a:lnTo>
                    <a:lnTo>
                      <a:pt x="76784" y="6457"/>
                    </a:lnTo>
                    <a:lnTo>
                      <a:pt x="75933" y="6051"/>
                    </a:lnTo>
                    <a:lnTo>
                      <a:pt x="75082" y="5684"/>
                    </a:lnTo>
                    <a:lnTo>
                      <a:pt x="74212" y="5336"/>
                    </a:lnTo>
                    <a:lnTo>
                      <a:pt x="73343" y="4988"/>
                    </a:lnTo>
                    <a:lnTo>
                      <a:pt x="72453" y="4679"/>
                    </a:lnTo>
                    <a:lnTo>
                      <a:pt x="71564" y="4369"/>
                    </a:lnTo>
                    <a:lnTo>
                      <a:pt x="70675" y="4060"/>
                    </a:lnTo>
                    <a:lnTo>
                      <a:pt x="69786" y="3789"/>
                    </a:lnTo>
                    <a:lnTo>
                      <a:pt x="68877" y="3519"/>
                    </a:lnTo>
                    <a:lnTo>
                      <a:pt x="67969" y="3268"/>
                    </a:lnTo>
                    <a:lnTo>
                      <a:pt x="67041" y="3016"/>
                    </a:lnTo>
                    <a:lnTo>
                      <a:pt x="66132" y="2784"/>
                    </a:lnTo>
                    <a:lnTo>
                      <a:pt x="64296" y="2359"/>
                    </a:lnTo>
                    <a:lnTo>
                      <a:pt x="62440" y="1972"/>
                    </a:lnTo>
                    <a:lnTo>
                      <a:pt x="60584" y="1605"/>
                    </a:lnTo>
                    <a:lnTo>
                      <a:pt x="58748" y="1276"/>
                    </a:lnTo>
                    <a:lnTo>
                      <a:pt x="56892" y="986"/>
                    </a:lnTo>
                    <a:lnTo>
                      <a:pt x="55055" y="696"/>
                    </a:lnTo>
                    <a:lnTo>
                      <a:pt x="53238" y="426"/>
                    </a:lnTo>
                    <a:lnTo>
                      <a:pt x="52407" y="310"/>
                    </a:lnTo>
                    <a:lnTo>
                      <a:pt x="51576" y="213"/>
                    </a:lnTo>
                    <a:lnTo>
                      <a:pt x="50745" y="136"/>
                    </a:lnTo>
                    <a:lnTo>
                      <a:pt x="49913" y="78"/>
                    </a:lnTo>
                    <a:lnTo>
                      <a:pt x="49082" y="39"/>
                    </a:lnTo>
                    <a:lnTo>
                      <a:pt x="48231" y="20"/>
                    </a:lnTo>
                    <a:lnTo>
                      <a:pt x="4740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0"/>
              <p:cNvSpPr/>
              <p:nvPr/>
            </p:nvSpPr>
            <p:spPr>
              <a:xfrm>
                <a:off x="790525" y="-3063075"/>
                <a:ext cx="263437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105375" h="21034" extrusionOk="0">
                    <a:moveTo>
                      <a:pt x="104331" y="1"/>
                    </a:moveTo>
                    <a:lnTo>
                      <a:pt x="104196" y="20"/>
                    </a:lnTo>
                    <a:lnTo>
                      <a:pt x="104060" y="59"/>
                    </a:lnTo>
                    <a:lnTo>
                      <a:pt x="103925" y="117"/>
                    </a:lnTo>
                    <a:lnTo>
                      <a:pt x="103809" y="194"/>
                    </a:lnTo>
                    <a:lnTo>
                      <a:pt x="103712" y="291"/>
                    </a:lnTo>
                    <a:lnTo>
                      <a:pt x="102707" y="1509"/>
                    </a:lnTo>
                    <a:lnTo>
                      <a:pt x="102224" y="2069"/>
                    </a:lnTo>
                    <a:lnTo>
                      <a:pt x="101721" y="2630"/>
                    </a:lnTo>
                    <a:lnTo>
                      <a:pt x="101199" y="3171"/>
                    </a:lnTo>
                    <a:lnTo>
                      <a:pt x="100658" y="3693"/>
                    </a:lnTo>
                    <a:lnTo>
                      <a:pt x="100368" y="3944"/>
                    </a:lnTo>
                    <a:lnTo>
                      <a:pt x="100059" y="4176"/>
                    </a:lnTo>
                    <a:lnTo>
                      <a:pt x="99730" y="4408"/>
                    </a:lnTo>
                    <a:lnTo>
                      <a:pt x="99401" y="4640"/>
                    </a:lnTo>
                    <a:lnTo>
                      <a:pt x="99053" y="4853"/>
                    </a:lnTo>
                    <a:lnTo>
                      <a:pt x="98706" y="5046"/>
                    </a:lnTo>
                    <a:lnTo>
                      <a:pt x="98319" y="5201"/>
                    </a:lnTo>
                    <a:lnTo>
                      <a:pt x="97952" y="5356"/>
                    </a:lnTo>
                    <a:lnTo>
                      <a:pt x="97546" y="5491"/>
                    </a:lnTo>
                    <a:lnTo>
                      <a:pt x="97159" y="5607"/>
                    </a:lnTo>
                    <a:lnTo>
                      <a:pt x="96753" y="5723"/>
                    </a:lnTo>
                    <a:lnTo>
                      <a:pt x="96347" y="5819"/>
                    </a:lnTo>
                    <a:lnTo>
                      <a:pt x="95516" y="5993"/>
                    </a:lnTo>
                    <a:lnTo>
                      <a:pt x="94685" y="6148"/>
                    </a:lnTo>
                    <a:lnTo>
                      <a:pt x="93873" y="6303"/>
                    </a:lnTo>
                    <a:lnTo>
                      <a:pt x="93080" y="6457"/>
                    </a:lnTo>
                    <a:lnTo>
                      <a:pt x="91495" y="6786"/>
                    </a:lnTo>
                    <a:lnTo>
                      <a:pt x="89891" y="7076"/>
                    </a:lnTo>
                    <a:lnTo>
                      <a:pt x="88286" y="7347"/>
                    </a:lnTo>
                    <a:lnTo>
                      <a:pt x="86682" y="7598"/>
                    </a:lnTo>
                    <a:lnTo>
                      <a:pt x="83453" y="8081"/>
                    </a:lnTo>
                    <a:lnTo>
                      <a:pt x="81849" y="8333"/>
                    </a:lnTo>
                    <a:lnTo>
                      <a:pt x="80244" y="8584"/>
                    </a:lnTo>
                    <a:lnTo>
                      <a:pt x="80012" y="8468"/>
                    </a:lnTo>
                    <a:lnTo>
                      <a:pt x="79780" y="8390"/>
                    </a:lnTo>
                    <a:lnTo>
                      <a:pt x="79645" y="8371"/>
                    </a:lnTo>
                    <a:lnTo>
                      <a:pt x="79510" y="8352"/>
                    </a:lnTo>
                    <a:lnTo>
                      <a:pt x="79374" y="8352"/>
                    </a:lnTo>
                    <a:lnTo>
                      <a:pt x="79239" y="8371"/>
                    </a:lnTo>
                    <a:lnTo>
                      <a:pt x="77789" y="8584"/>
                    </a:lnTo>
                    <a:lnTo>
                      <a:pt x="76339" y="8758"/>
                    </a:lnTo>
                    <a:lnTo>
                      <a:pt x="74890" y="8912"/>
                    </a:lnTo>
                    <a:lnTo>
                      <a:pt x="73440" y="9048"/>
                    </a:lnTo>
                    <a:lnTo>
                      <a:pt x="71990" y="9164"/>
                    </a:lnTo>
                    <a:lnTo>
                      <a:pt x="70540" y="9260"/>
                    </a:lnTo>
                    <a:lnTo>
                      <a:pt x="69071" y="9357"/>
                    </a:lnTo>
                    <a:lnTo>
                      <a:pt x="67621" y="9434"/>
                    </a:lnTo>
                    <a:lnTo>
                      <a:pt x="64702" y="9570"/>
                    </a:lnTo>
                    <a:lnTo>
                      <a:pt x="61802" y="9686"/>
                    </a:lnTo>
                    <a:lnTo>
                      <a:pt x="58883" y="9802"/>
                    </a:lnTo>
                    <a:lnTo>
                      <a:pt x="55964" y="9937"/>
                    </a:lnTo>
                    <a:lnTo>
                      <a:pt x="54379" y="10014"/>
                    </a:lnTo>
                    <a:lnTo>
                      <a:pt x="52775" y="10072"/>
                    </a:lnTo>
                    <a:lnTo>
                      <a:pt x="51190" y="10111"/>
                    </a:lnTo>
                    <a:lnTo>
                      <a:pt x="48000" y="10111"/>
                    </a:lnTo>
                    <a:lnTo>
                      <a:pt x="46415" y="10072"/>
                    </a:lnTo>
                    <a:lnTo>
                      <a:pt x="44810" y="10034"/>
                    </a:lnTo>
                    <a:lnTo>
                      <a:pt x="43225" y="9956"/>
                    </a:lnTo>
                    <a:lnTo>
                      <a:pt x="42123" y="9879"/>
                    </a:lnTo>
                    <a:lnTo>
                      <a:pt x="41022" y="9802"/>
                    </a:lnTo>
                    <a:lnTo>
                      <a:pt x="39900" y="9686"/>
                    </a:lnTo>
                    <a:lnTo>
                      <a:pt x="38779" y="9589"/>
                    </a:lnTo>
                    <a:lnTo>
                      <a:pt x="37658" y="9512"/>
                    </a:lnTo>
                    <a:lnTo>
                      <a:pt x="37097" y="9492"/>
                    </a:lnTo>
                    <a:lnTo>
                      <a:pt x="36537" y="9473"/>
                    </a:lnTo>
                    <a:lnTo>
                      <a:pt x="35976" y="9473"/>
                    </a:lnTo>
                    <a:lnTo>
                      <a:pt x="35416" y="9492"/>
                    </a:lnTo>
                    <a:lnTo>
                      <a:pt x="34874" y="9531"/>
                    </a:lnTo>
                    <a:lnTo>
                      <a:pt x="34333" y="9589"/>
                    </a:lnTo>
                    <a:lnTo>
                      <a:pt x="34198" y="9434"/>
                    </a:lnTo>
                    <a:lnTo>
                      <a:pt x="34062" y="9318"/>
                    </a:lnTo>
                    <a:lnTo>
                      <a:pt x="33908" y="9202"/>
                    </a:lnTo>
                    <a:lnTo>
                      <a:pt x="33734" y="9125"/>
                    </a:lnTo>
                    <a:lnTo>
                      <a:pt x="33560" y="9048"/>
                    </a:lnTo>
                    <a:lnTo>
                      <a:pt x="33386" y="8990"/>
                    </a:lnTo>
                    <a:lnTo>
                      <a:pt x="33192" y="8951"/>
                    </a:lnTo>
                    <a:lnTo>
                      <a:pt x="33018" y="8932"/>
                    </a:lnTo>
                    <a:lnTo>
                      <a:pt x="32613" y="8932"/>
                    </a:lnTo>
                    <a:lnTo>
                      <a:pt x="32419" y="8970"/>
                    </a:lnTo>
                    <a:lnTo>
                      <a:pt x="32245" y="9009"/>
                    </a:lnTo>
                    <a:lnTo>
                      <a:pt x="32052" y="9086"/>
                    </a:lnTo>
                    <a:lnTo>
                      <a:pt x="31878" y="9164"/>
                    </a:lnTo>
                    <a:lnTo>
                      <a:pt x="31704" y="9260"/>
                    </a:lnTo>
                    <a:lnTo>
                      <a:pt x="31530" y="9357"/>
                    </a:lnTo>
                    <a:lnTo>
                      <a:pt x="29752" y="9241"/>
                    </a:lnTo>
                    <a:lnTo>
                      <a:pt x="27973" y="9164"/>
                    </a:lnTo>
                    <a:lnTo>
                      <a:pt x="26195" y="9086"/>
                    </a:lnTo>
                    <a:lnTo>
                      <a:pt x="24397" y="8990"/>
                    </a:lnTo>
                    <a:lnTo>
                      <a:pt x="22618" y="8874"/>
                    </a:lnTo>
                    <a:lnTo>
                      <a:pt x="21748" y="8796"/>
                    </a:lnTo>
                    <a:lnTo>
                      <a:pt x="20859" y="8719"/>
                    </a:lnTo>
                    <a:lnTo>
                      <a:pt x="19970" y="8622"/>
                    </a:lnTo>
                    <a:lnTo>
                      <a:pt x="19081" y="8487"/>
                    </a:lnTo>
                    <a:lnTo>
                      <a:pt x="18211" y="8352"/>
                    </a:lnTo>
                    <a:lnTo>
                      <a:pt x="17322" y="8178"/>
                    </a:lnTo>
                    <a:lnTo>
                      <a:pt x="16297" y="7985"/>
                    </a:lnTo>
                    <a:lnTo>
                      <a:pt x="15273" y="7791"/>
                    </a:lnTo>
                    <a:lnTo>
                      <a:pt x="13262" y="7424"/>
                    </a:lnTo>
                    <a:lnTo>
                      <a:pt x="12257" y="7231"/>
                    </a:lnTo>
                    <a:lnTo>
                      <a:pt x="11252" y="7018"/>
                    </a:lnTo>
                    <a:lnTo>
                      <a:pt x="10266" y="6805"/>
                    </a:lnTo>
                    <a:lnTo>
                      <a:pt x="9299" y="6554"/>
                    </a:lnTo>
                    <a:lnTo>
                      <a:pt x="8333" y="6264"/>
                    </a:lnTo>
                    <a:lnTo>
                      <a:pt x="7869" y="6109"/>
                    </a:lnTo>
                    <a:lnTo>
                      <a:pt x="7405" y="5935"/>
                    </a:lnTo>
                    <a:lnTo>
                      <a:pt x="6941" y="5761"/>
                    </a:lnTo>
                    <a:lnTo>
                      <a:pt x="6477" y="5568"/>
                    </a:lnTo>
                    <a:lnTo>
                      <a:pt x="6013" y="5375"/>
                    </a:lnTo>
                    <a:lnTo>
                      <a:pt x="5568" y="5143"/>
                    </a:lnTo>
                    <a:lnTo>
                      <a:pt x="5124" y="4930"/>
                    </a:lnTo>
                    <a:lnTo>
                      <a:pt x="4698" y="4679"/>
                    </a:lnTo>
                    <a:lnTo>
                      <a:pt x="4254" y="4408"/>
                    </a:lnTo>
                    <a:lnTo>
                      <a:pt x="3829" y="4138"/>
                    </a:lnTo>
                    <a:lnTo>
                      <a:pt x="3423" y="3828"/>
                    </a:lnTo>
                    <a:lnTo>
                      <a:pt x="2997" y="3519"/>
                    </a:lnTo>
                    <a:lnTo>
                      <a:pt x="2591" y="3190"/>
                    </a:lnTo>
                    <a:lnTo>
                      <a:pt x="2205" y="2823"/>
                    </a:lnTo>
                    <a:lnTo>
                      <a:pt x="1973" y="2533"/>
                    </a:lnTo>
                    <a:lnTo>
                      <a:pt x="1857" y="2417"/>
                    </a:lnTo>
                    <a:lnTo>
                      <a:pt x="1721" y="2301"/>
                    </a:lnTo>
                    <a:lnTo>
                      <a:pt x="1586" y="2205"/>
                    </a:lnTo>
                    <a:lnTo>
                      <a:pt x="1451" y="2127"/>
                    </a:lnTo>
                    <a:lnTo>
                      <a:pt x="1315" y="2050"/>
                    </a:lnTo>
                    <a:lnTo>
                      <a:pt x="1161" y="2011"/>
                    </a:lnTo>
                    <a:lnTo>
                      <a:pt x="987" y="1992"/>
                    </a:lnTo>
                    <a:lnTo>
                      <a:pt x="813" y="1992"/>
                    </a:lnTo>
                    <a:lnTo>
                      <a:pt x="658" y="2011"/>
                    </a:lnTo>
                    <a:lnTo>
                      <a:pt x="523" y="2069"/>
                    </a:lnTo>
                    <a:lnTo>
                      <a:pt x="388" y="2147"/>
                    </a:lnTo>
                    <a:lnTo>
                      <a:pt x="272" y="2243"/>
                    </a:lnTo>
                    <a:lnTo>
                      <a:pt x="175" y="2359"/>
                    </a:lnTo>
                    <a:lnTo>
                      <a:pt x="98" y="2494"/>
                    </a:lnTo>
                    <a:lnTo>
                      <a:pt x="40" y="2630"/>
                    </a:lnTo>
                    <a:lnTo>
                      <a:pt x="1" y="2784"/>
                    </a:lnTo>
                    <a:lnTo>
                      <a:pt x="1" y="2920"/>
                    </a:lnTo>
                    <a:lnTo>
                      <a:pt x="1" y="3074"/>
                    </a:lnTo>
                    <a:lnTo>
                      <a:pt x="20" y="3229"/>
                    </a:lnTo>
                    <a:lnTo>
                      <a:pt x="78" y="3384"/>
                    </a:lnTo>
                    <a:lnTo>
                      <a:pt x="156" y="3519"/>
                    </a:lnTo>
                    <a:lnTo>
                      <a:pt x="272" y="3654"/>
                    </a:lnTo>
                    <a:lnTo>
                      <a:pt x="736" y="4118"/>
                    </a:lnTo>
                    <a:lnTo>
                      <a:pt x="910" y="4505"/>
                    </a:lnTo>
                    <a:lnTo>
                      <a:pt x="1161" y="5046"/>
                    </a:lnTo>
                    <a:lnTo>
                      <a:pt x="1818" y="6419"/>
                    </a:lnTo>
                    <a:lnTo>
                      <a:pt x="2591" y="7907"/>
                    </a:lnTo>
                    <a:lnTo>
                      <a:pt x="3268" y="9183"/>
                    </a:lnTo>
                    <a:lnTo>
                      <a:pt x="3249" y="9299"/>
                    </a:lnTo>
                    <a:lnTo>
                      <a:pt x="3229" y="9415"/>
                    </a:lnTo>
                    <a:lnTo>
                      <a:pt x="3249" y="9550"/>
                    </a:lnTo>
                    <a:lnTo>
                      <a:pt x="3268" y="9686"/>
                    </a:lnTo>
                    <a:lnTo>
                      <a:pt x="3384" y="10092"/>
                    </a:lnTo>
                    <a:lnTo>
                      <a:pt x="3558" y="10498"/>
                    </a:lnTo>
                    <a:lnTo>
                      <a:pt x="3771" y="10865"/>
                    </a:lnTo>
                    <a:lnTo>
                      <a:pt x="4022" y="11252"/>
                    </a:lnTo>
                    <a:lnTo>
                      <a:pt x="4292" y="11599"/>
                    </a:lnTo>
                    <a:lnTo>
                      <a:pt x="4602" y="11947"/>
                    </a:lnTo>
                    <a:lnTo>
                      <a:pt x="4950" y="12295"/>
                    </a:lnTo>
                    <a:lnTo>
                      <a:pt x="5317" y="12605"/>
                    </a:lnTo>
                    <a:lnTo>
                      <a:pt x="5704" y="12914"/>
                    </a:lnTo>
                    <a:lnTo>
                      <a:pt x="6110" y="13204"/>
                    </a:lnTo>
                    <a:lnTo>
                      <a:pt x="6535" y="13475"/>
                    </a:lnTo>
                    <a:lnTo>
                      <a:pt x="6980" y="13745"/>
                    </a:lnTo>
                    <a:lnTo>
                      <a:pt x="7443" y="13977"/>
                    </a:lnTo>
                    <a:lnTo>
                      <a:pt x="7907" y="14209"/>
                    </a:lnTo>
                    <a:lnTo>
                      <a:pt x="8371" y="14402"/>
                    </a:lnTo>
                    <a:lnTo>
                      <a:pt x="8835" y="14596"/>
                    </a:lnTo>
                    <a:lnTo>
                      <a:pt x="9686" y="15098"/>
                    </a:lnTo>
                    <a:lnTo>
                      <a:pt x="10536" y="15562"/>
                    </a:lnTo>
                    <a:lnTo>
                      <a:pt x="11426" y="16007"/>
                    </a:lnTo>
                    <a:lnTo>
                      <a:pt x="12296" y="16413"/>
                    </a:lnTo>
                    <a:lnTo>
                      <a:pt x="13204" y="16800"/>
                    </a:lnTo>
                    <a:lnTo>
                      <a:pt x="14113" y="17148"/>
                    </a:lnTo>
                    <a:lnTo>
                      <a:pt x="15021" y="17457"/>
                    </a:lnTo>
                    <a:lnTo>
                      <a:pt x="15949" y="17766"/>
                    </a:lnTo>
                    <a:lnTo>
                      <a:pt x="16896" y="18037"/>
                    </a:lnTo>
                    <a:lnTo>
                      <a:pt x="17844" y="18288"/>
                    </a:lnTo>
                    <a:lnTo>
                      <a:pt x="18791" y="18501"/>
                    </a:lnTo>
                    <a:lnTo>
                      <a:pt x="19757" y="18713"/>
                    </a:lnTo>
                    <a:lnTo>
                      <a:pt x="20724" y="18907"/>
                    </a:lnTo>
                    <a:lnTo>
                      <a:pt x="21690" y="19081"/>
                    </a:lnTo>
                    <a:lnTo>
                      <a:pt x="22676" y="19235"/>
                    </a:lnTo>
                    <a:lnTo>
                      <a:pt x="23662" y="19371"/>
                    </a:lnTo>
                    <a:lnTo>
                      <a:pt x="24764" y="19641"/>
                    </a:lnTo>
                    <a:lnTo>
                      <a:pt x="25885" y="19893"/>
                    </a:lnTo>
                    <a:lnTo>
                      <a:pt x="27007" y="20125"/>
                    </a:lnTo>
                    <a:lnTo>
                      <a:pt x="28147" y="20318"/>
                    </a:lnTo>
                    <a:lnTo>
                      <a:pt x="28708" y="20414"/>
                    </a:lnTo>
                    <a:lnTo>
                      <a:pt x="29268" y="20472"/>
                    </a:lnTo>
                    <a:lnTo>
                      <a:pt x="29848" y="20530"/>
                    </a:lnTo>
                    <a:lnTo>
                      <a:pt x="30409" y="20569"/>
                    </a:lnTo>
                    <a:lnTo>
                      <a:pt x="30969" y="20608"/>
                    </a:lnTo>
                    <a:lnTo>
                      <a:pt x="32110" y="20608"/>
                    </a:lnTo>
                    <a:lnTo>
                      <a:pt x="32671" y="20588"/>
                    </a:lnTo>
                    <a:lnTo>
                      <a:pt x="32902" y="20666"/>
                    </a:lnTo>
                    <a:lnTo>
                      <a:pt x="33173" y="20743"/>
                    </a:lnTo>
                    <a:lnTo>
                      <a:pt x="33424" y="20801"/>
                    </a:lnTo>
                    <a:lnTo>
                      <a:pt x="33695" y="20820"/>
                    </a:lnTo>
                    <a:lnTo>
                      <a:pt x="35010" y="20917"/>
                    </a:lnTo>
                    <a:lnTo>
                      <a:pt x="36324" y="20975"/>
                    </a:lnTo>
                    <a:lnTo>
                      <a:pt x="37658" y="21014"/>
                    </a:lnTo>
                    <a:lnTo>
                      <a:pt x="38992" y="21033"/>
                    </a:lnTo>
                    <a:lnTo>
                      <a:pt x="40326" y="21033"/>
                    </a:lnTo>
                    <a:lnTo>
                      <a:pt x="41679" y="20994"/>
                    </a:lnTo>
                    <a:lnTo>
                      <a:pt x="43032" y="20956"/>
                    </a:lnTo>
                    <a:lnTo>
                      <a:pt x="44366" y="20898"/>
                    </a:lnTo>
                    <a:lnTo>
                      <a:pt x="47072" y="20762"/>
                    </a:lnTo>
                    <a:lnTo>
                      <a:pt x="49759" y="20588"/>
                    </a:lnTo>
                    <a:lnTo>
                      <a:pt x="52427" y="20434"/>
                    </a:lnTo>
                    <a:lnTo>
                      <a:pt x="55056" y="20279"/>
                    </a:lnTo>
                    <a:lnTo>
                      <a:pt x="57782" y="20144"/>
                    </a:lnTo>
                    <a:lnTo>
                      <a:pt x="60507" y="19970"/>
                    </a:lnTo>
                    <a:lnTo>
                      <a:pt x="63214" y="19777"/>
                    </a:lnTo>
                    <a:lnTo>
                      <a:pt x="65939" y="19564"/>
                    </a:lnTo>
                    <a:lnTo>
                      <a:pt x="71371" y="19119"/>
                    </a:lnTo>
                    <a:lnTo>
                      <a:pt x="76803" y="18636"/>
                    </a:lnTo>
                    <a:lnTo>
                      <a:pt x="77480" y="18559"/>
                    </a:lnTo>
                    <a:lnTo>
                      <a:pt x="78099" y="18462"/>
                    </a:lnTo>
                    <a:lnTo>
                      <a:pt x="78640" y="18327"/>
                    </a:lnTo>
                    <a:lnTo>
                      <a:pt x="79142" y="18153"/>
                    </a:lnTo>
                    <a:lnTo>
                      <a:pt x="80148" y="18017"/>
                    </a:lnTo>
                    <a:lnTo>
                      <a:pt x="81153" y="17863"/>
                    </a:lnTo>
                    <a:lnTo>
                      <a:pt x="82158" y="17669"/>
                    </a:lnTo>
                    <a:lnTo>
                      <a:pt x="83163" y="17437"/>
                    </a:lnTo>
                    <a:lnTo>
                      <a:pt x="84149" y="17206"/>
                    </a:lnTo>
                    <a:lnTo>
                      <a:pt x="85135" y="16954"/>
                    </a:lnTo>
                    <a:lnTo>
                      <a:pt x="87126" y="16432"/>
                    </a:lnTo>
                    <a:lnTo>
                      <a:pt x="88209" y="16162"/>
                    </a:lnTo>
                    <a:lnTo>
                      <a:pt x="89311" y="15910"/>
                    </a:lnTo>
                    <a:lnTo>
                      <a:pt x="90412" y="15659"/>
                    </a:lnTo>
                    <a:lnTo>
                      <a:pt x="91514" y="15408"/>
                    </a:lnTo>
                    <a:lnTo>
                      <a:pt x="92616" y="15137"/>
                    </a:lnTo>
                    <a:lnTo>
                      <a:pt x="93177" y="14982"/>
                    </a:lnTo>
                    <a:lnTo>
                      <a:pt x="93718" y="14808"/>
                    </a:lnTo>
                    <a:lnTo>
                      <a:pt x="94240" y="14634"/>
                    </a:lnTo>
                    <a:lnTo>
                      <a:pt x="94781" y="14441"/>
                    </a:lnTo>
                    <a:lnTo>
                      <a:pt x="95284" y="14248"/>
                    </a:lnTo>
                    <a:lnTo>
                      <a:pt x="95806" y="14016"/>
                    </a:lnTo>
                    <a:lnTo>
                      <a:pt x="96308" y="13765"/>
                    </a:lnTo>
                    <a:lnTo>
                      <a:pt x="96792" y="13513"/>
                    </a:lnTo>
                    <a:lnTo>
                      <a:pt x="97275" y="13262"/>
                    </a:lnTo>
                    <a:lnTo>
                      <a:pt x="97739" y="12972"/>
                    </a:lnTo>
                    <a:lnTo>
                      <a:pt x="98184" y="12682"/>
                    </a:lnTo>
                    <a:lnTo>
                      <a:pt x="98628" y="12392"/>
                    </a:lnTo>
                    <a:lnTo>
                      <a:pt x="99073" y="12063"/>
                    </a:lnTo>
                    <a:lnTo>
                      <a:pt x="99479" y="11735"/>
                    </a:lnTo>
                    <a:lnTo>
                      <a:pt x="99885" y="11406"/>
                    </a:lnTo>
                    <a:lnTo>
                      <a:pt x="100291" y="11058"/>
                    </a:lnTo>
                    <a:lnTo>
                      <a:pt x="100677" y="10691"/>
                    </a:lnTo>
                    <a:lnTo>
                      <a:pt x="101045" y="10324"/>
                    </a:lnTo>
                    <a:lnTo>
                      <a:pt x="101393" y="9956"/>
                    </a:lnTo>
                    <a:lnTo>
                      <a:pt x="101741" y="9550"/>
                    </a:lnTo>
                    <a:lnTo>
                      <a:pt x="102069" y="9164"/>
                    </a:lnTo>
                    <a:lnTo>
                      <a:pt x="102398" y="8738"/>
                    </a:lnTo>
                    <a:lnTo>
                      <a:pt x="102707" y="8333"/>
                    </a:lnTo>
                    <a:lnTo>
                      <a:pt x="102978" y="7888"/>
                    </a:lnTo>
                    <a:lnTo>
                      <a:pt x="103268" y="7443"/>
                    </a:lnTo>
                    <a:lnTo>
                      <a:pt x="103519" y="6999"/>
                    </a:lnTo>
                    <a:lnTo>
                      <a:pt x="103770" y="6535"/>
                    </a:lnTo>
                    <a:lnTo>
                      <a:pt x="103983" y="6071"/>
                    </a:lnTo>
                    <a:lnTo>
                      <a:pt x="104196" y="5587"/>
                    </a:lnTo>
                    <a:lnTo>
                      <a:pt x="104408" y="5104"/>
                    </a:lnTo>
                    <a:lnTo>
                      <a:pt x="104582" y="4621"/>
                    </a:lnTo>
                    <a:lnTo>
                      <a:pt x="104756" y="4118"/>
                    </a:lnTo>
                    <a:lnTo>
                      <a:pt x="104891" y="3596"/>
                    </a:lnTo>
                    <a:lnTo>
                      <a:pt x="105027" y="3074"/>
                    </a:lnTo>
                    <a:lnTo>
                      <a:pt x="105143" y="2552"/>
                    </a:lnTo>
                    <a:lnTo>
                      <a:pt x="105239" y="2011"/>
                    </a:lnTo>
                    <a:lnTo>
                      <a:pt x="105317" y="1470"/>
                    </a:lnTo>
                    <a:lnTo>
                      <a:pt x="105375" y="909"/>
                    </a:lnTo>
                    <a:lnTo>
                      <a:pt x="105375" y="774"/>
                    </a:lnTo>
                    <a:lnTo>
                      <a:pt x="105336" y="619"/>
                    </a:lnTo>
                    <a:lnTo>
                      <a:pt x="105297" y="503"/>
                    </a:lnTo>
                    <a:lnTo>
                      <a:pt x="105220" y="387"/>
                    </a:lnTo>
                    <a:lnTo>
                      <a:pt x="105123" y="271"/>
                    </a:lnTo>
                    <a:lnTo>
                      <a:pt x="105007" y="194"/>
                    </a:lnTo>
                    <a:lnTo>
                      <a:pt x="104891" y="117"/>
                    </a:lnTo>
                    <a:lnTo>
                      <a:pt x="104756" y="59"/>
                    </a:lnTo>
                    <a:lnTo>
                      <a:pt x="104621" y="20"/>
                    </a:lnTo>
                    <a:lnTo>
                      <a:pt x="104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0"/>
              <p:cNvSpPr/>
              <p:nvPr/>
            </p:nvSpPr>
            <p:spPr>
              <a:xfrm>
                <a:off x="987725" y="-3412000"/>
                <a:ext cx="2333275" cy="377950"/>
              </a:xfrm>
              <a:custGeom>
                <a:avLst/>
                <a:gdLst/>
                <a:ahLst/>
                <a:cxnLst/>
                <a:rect l="l" t="t" r="r" b="b"/>
                <a:pathLst>
                  <a:path w="93331" h="15118" extrusionOk="0">
                    <a:moveTo>
                      <a:pt x="90740" y="1"/>
                    </a:moveTo>
                    <a:lnTo>
                      <a:pt x="90431" y="39"/>
                    </a:lnTo>
                    <a:lnTo>
                      <a:pt x="90122" y="97"/>
                    </a:lnTo>
                    <a:lnTo>
                      <a:pt x="89484" y="233"/>
                    </a:lnTo>
                    <a:lnTo>
                      <a:pt x="88865" y="387"/>
                    </a:lnTo>
                    <a:lnTo>
                      <a:pt x="88246" y="581"/>
                    </a:lnTo>
                    <a:lnTo>
                      <a:pt x="87609" y="774"/>
                    </a:lnTo>
                    <a:lnTo>
                      <a:pt x="86990" y="948"/>
                    </a:lnTo>
                    <a:lnTo>
                      <a:pt x="86352" y="1083"/>
                    </a:lnTo>
                    <a:lnTo>
                      <a:pt x="86023" y="1141"/>
                    </a:lnTo>
                    <a:lnTo>
                      <a:pt x="85714" y="1199"/>
                    </a:lnTo>
                    <a:lnTo>
                      <a:pt x="84980" y="1277"/>
                    </a:lnTo>
                    <a:lnTo>
                      <a:pt x="84245" y="1315"/>
                    </a:lnTo>
                    <a:lnTo>
                      <a:pt x="83491" y="1335"/>
                    </a:lnTo>
                    <a:lnTo>
                      <a:pt x="82756" y="1335"/>
                    </a:lnTo>
                    <a:lnTo>
                      <a:pt x="81268" y="1315"/>
                    </a:lnTo>
                    <a:lnTo>
                      <a:pt x="80533" y="1315"/>
                    </a:lnTo>
                    <a:lnTo>
                      <a:pt x="79779" y="1335"/>
                    </a:lnTo>
                    <a:lnTo>
                      <a:pt x="78948" y="1354"/>
                    </a:lnTo>
                    <a:lnTo>
                      <a:pt x="78117" y="1412"/>
                    </a:lnTo>
                    <a:lnTo>
                      <a:pt x="76474" y="1528"/>
                    </a:lnTo>
                    <a:lnTo>
                      <a:pt x="74811" y="1663"/>
                    </a:lnTo>
                    <a:lnTo>
                      <a:pt x="73999" y="1721"/>
                    </a:lnTo>
                    <a:lnTo>
                      <a:pt x="73168" y="1760"/>
                    </a:lnTo>
                    <a:lnTo>
                      <a:pt x="73072" y="1663"/>
                    </a:lnTo>
                    <a:lnTo>
                      <a:pt x="72956" y="1566"/>
                    </a:lnTo>
                    <a:lnTo>
                      <a:pt x="72820" y="1489"/>
                    </a:lnTo>
                    <a:lnTo>
                      <a:pt x="72666" y="1450"/>
                    </a:lnTo>
                    <a:lnTo>
                      <a:pt x="72028" y="1373"/>
                    </a:lnTo>
                    <a:lnTo>
                      <a:pt x="71409" y="1315"/>
                    </a:lnTo>
                    <a:lnTo>
                      <a:pt x="70791" y="1296"/>
                    </a:lnTo>
                    <a:lnTo>
                      <a:pt x="70153" y="1296"/>
                    </a:lnTo>
                    <a:lnTo>
                      <a:pt x="68915" y="1315"/>
                    </a:lnTo>
                    <a:lnTo>
                      <a:pt x="67659" y="1373"/>
                    </a:lnTo>
                    <a:lnTo>
                      <a:pt x="67524" y="1392"/>
                    </a:lnTo>
                    <a:lnTo>
                      <a:pt x="67408" y="1412"/>
                    </a:lnTo>
                    <a:lnTo>
                      <a:pt x="67002" y="1315"/>
                    </a:lnTo>
                    <a:lnTo>
                      <a:pt x="66847" y="1296"/>
                    </a:lnTo>
                    <a:lnTo>
                      <a:pt x="66692" y="1296"/>
                    </a:lnTo>
                    <a:lnTo>
                      <a:pt x="66557" y="1219"/>
                    </a:lnTo>
                    <a:lnTo>
                      <a:pt x="66364" y="1180"/>
                    </a:lnTo>
                    <a:lnTo>
                      <a:pt x="65764" y="1083"/>
                    </a:lnTo>
                    <a:lnTo>
                      <a:pt x="65146" y="1006"/>
                    </a:lnTo>
                    <a:lnTo>
                      <a:pt x="64527" y="929"/>
                    </a:lnTo>
                    <a:lnTo>
                      <a:pt x="63928" y="871"/>
                    </a:lnTo>
                    <a:lnTo>
                      <a:pt x="63309" y="832"/>
                    </a:lnTo>
                    <a:lnTo>
                      <a:pt x="62691" y="813"/>
                    </a:lnTo>
                    <a:lnTo>
                      <a:pt x="62072" y="793"/>
                    </a:lnTo>
                    <a:lnTo>
                      <a:pt x="61473" y="793"/>
                    </a:lnTo>
                    <a:lnTo>
                      <a:pt x="60854" y="813"/>
                    </a:lnTo>
                    <a:lnTo>
                      <a:pt x="60236" y="832"/>
                    </a:lnTo>
                    <a:lnTo>
                      <a:pt x="59636" y="871"/>
                    </a:lnTo>
                    <a:lnTo>
                      <a:pt x="59018" y="909"/>
                    </a:lnTo>
                    <a:lnTo>
                      <a:pt x="57800" y="1045"/>
                    </a:lnTo>
                    <a:lnTo>
                      <a:pt x="56582" y="1219"/>
                    </a:lnTo>
                    <a:lnTo>
                      <a:pt x="54359" y="1180"/>
                    </a:lnTo>
                    <a:lnTo>
                      <a:pt x="54301" y="1103"/>
                    </a:lnTo>
                    <a:lnTo>
                      <a:pt x="54224" y="1025"/>
                    </a:lnTo>
                    <a:lnTo>
                      <a:pt x="54146" y="987"/>
                    </a:lnTo>
                    <a:lnTo>
                      <a:pt x="54050" y="929"/>
                    </a:lnTo>
                    <a:lnTo>
                      <a:pt x="53953" y="890"/>
                    </a:lnTo>
                    <a:lnTo>
                      <a:pt x="53837" y="871"/>
                    </a:lnTo>
                    <a:lnTo>
                      <a:pt x="53605" y="871"/>
                    </a:lnTo>
                    <a:lnTo>
                      <a:pt x="52484" y="948"/>
                    </a:lnTo>
                    <a:lnTo>
                      <a:pt x="51363" y="967"/>
                    </a:lnTo>
                    <a:lnTo>
                      <a:pt x="50242" y="987"/>
                    </a:lnTo>
                    <a:lnTo>
                      <a:pt x="49120" y="987"/>
                    </a:lnTo>
                    <a:lnTo>
                      <a:pt x="46897" y="929"/>
                    </a:lnTo>
                    <a:lnTo>
                      <a:pt x="44133" y="929"/>
                    </a:lnTo>
                    <a:lnTo>
                      <a:pt x="43630" y="967"/>
                    </a:lnTo>
                    <a:lnTo>
                      <a:pt x="42586" y="1045"/>
                    </a:lnTo>
                    <a:lnTo>
                      <a:pt x="40982" y="1025"/>
                    </a:lnTo>
                    <a:lnTo>
                      <a:pt x="39377" y="987"/>
                    </a:lnTo>
                    <a:lnTo>
                      <a:pt x="38566" y="948"/>
                    </a:lnTo>
                    <a:lnTo>
                      <a:pt x="37754" y="890"/>
                    </a:lnTo>
                    <a:lnTo>
                      <a:pt x="36961" y="813"/>
                    </a:lnTo>
                    <a:lnTo>
                      <a:pt x="36169" y="716"/>
                    </a:lnTo>
                    <a:lnTo>
                      <a:pt x="35917" y="716"/>
                    </a:lnTo>
                    <a:lnTo>
                      <a:pt x="35821" y="735"/>
                    </a:lnTo>
                    <a:lnTo>
                      <a:pt x="35724" y="755"/>
                    </a:lnTo>
                    <a:lnTo>
                      <a:pt x="35531" y="832"/>
                    </a:lnTo>
                    <a:lnTo>
                      <a:pt x="35376" y="948"/>
                    </a:lnTo>
                    <a:lnTo>
                      <a:pt x="34912" y="793"/>
                    </a:lnTo>
                    <a:lnTo>
                      <a:pt x="34467" y="619"/>
                    </a:lnTo>
                    <a:lnTo>
                      <a:pt x="34274" y="561"/>
                    </a:lnTo>
                    <a:lnTo>
                      <a:pt x="34100" y="542"/>
                    </a:lnTo>
                    <a:lnTo>
                      <a:pt x="33926" y="542"/>
                    </a:lnTo>
                    <a:lnTo>
                      <a:pt x="33771" y="581"/>
                    </a:lnTo>
                    <a:lnTo>
                      <a:pt x="33617" y="639"/>
                    </a:lnTo>
                    <a:lnTo>
                      <a:pt x="33482" y="716"/>
                    </a:lnTo>
                    <a:lnTo>
                      <a:pt x="33346" y="832"/>
                    </a:lnTo>
                    <a:lnTo>
                      <a:pt x="33250" y="948"/>
                    </a:lnTo>
                    <a:lnTo>
                      <a:pt x="32070" y="871"/>
                    </a:lnTo>
                    <a:lnTo>
                      <a:pt x="30891" y="832"/>
                    </a:lnTo>
                    <a:lnTo>
                      <a:pt x="29093" y="832"/>
                    </a:lnTo>
                    <a:lnTo>
                      <a:pt x="28513" y="851"/>
                    </a:lnTo>
                    <a:lnTo>
                      <a:pt x="28378" y="793"/>
                    </a:lnTo>
                    <a:lnTo>
                      <a:pt x="28243" y="735"/>
                    </a:lnTo>
                    <a:lnTo>
                      <a:pt x="28107" y="697"/>
                    </a:lnTo>
                    <a:lnTo>
                      <a:pt x="27953" y="697"/>
                    </a:lnTo>
                    <a:lnTo>
                      <a:pt x="25730" y="677"/>
                    </a:lnTo>
                    <a:lnTo>
                      <a:pt x="23526" y="658"/>
                    </a:lnTo>
                    <a:lnTo>
                      <a:pt x="19080" y="600"/>
                    </a:lnTo>
                    <a:lnTo>
                      <a:pt x="16857" y="581"/>
                    </a:lnTo>
                    <a:lnTo>
                      <a:pt x="12430" y="581"/>
                    </a:lnTo>
                    <a:lnTo>
                      <a:pt x="10207" y="619"/>
                    </a:lnTo>
                    <a:lnTo>
                      <a:pt x="9646" y="619"/>
                    </a:lnTo>
                    <a:lnTo>
                      <a:pt x="9066" y="581"/>
                    </a:lnTo>
                    <a:lnTo>
                      <a:pt x="8467" y="523"/>
                    </a:lnTo>
                    <a:lnTo>
                      <a:pt x="7829" y="465"/>
                    </a:lnTo>
                    <a:lnTo>
                      <a:pt x="6515" y="329"/>
                    </a:lnTo>
                    <a:lnTo>
                      <a:pt x="5838" y="252"/>
                    </a:lnTo>
                    <a:lnTo>
                      <a:pt x="5181" y="213"/>
                    </a:lnTo>
                    <a:lnTo>
                      <a:pt x="4504" y="175"/>
                    </a:lnTo>
                    <a:lnTo>
                      <a:pt x="3847" y="175"/>
                    </a:lnTo>
                    <a:lnTo>
                      <a:pt x="3209" y="213"/>
                    </a:lnTo>
                    <a:lnTo>
                      <a:pt x="2900" y="233"/>
                    </a:lnTo>
                    <a:lnTo>
                      <a:pt x="2590" y="271"/>
                    </a:lnTo>
                    <a:lnTo>
                      <a:pt x="2281" y="329"/>
                    </a:lnTo>
                    <a:lnTo>
                      <a:pt x="1991" y="407"/>
                    </a:lnTo>
                    <a:lnTo>
                      <a:pt x="1701" y="484"/>
                    </a:lnTo>
                    <a:lnTo>
                      <a:pt x="1431" y="581"/>
                    </a:lnTo>
                    <a:lnTo>
                      <a:pt x="1160" y="677"/>
                    </a:lnTo>
                    <a:lnTo>
                      <a:pt x="889" y="813"/>
                    </a:lnTo>
                    <a:lnTo>
                      <a:pt x="657" y="948"/>
                    </a:lnTo>
                    <a:lnTo>
                      <a:pt x="406" y="1122"/>
                    </a:lnTo>
                    <a:lnTo>
                      <a:pt x="271" y="1238"/>
                    </a:lnTo>
                    <a:lnTo>
                      <a:pt x="155" y="1392"/>
                    </a:lnTo>
                    <a:lnTo>
                      <a:pt x="77" y="1547"/>
                    </a:lnTo>
                    <a:lnTo>
                      <a:pt x="19" y="1702"/>
                    </a:lnTo>
                    <a:lnTo>
                      <a:pt x="0" y="1876"/>
                    </a:lnTo>
                    <a:lnTo>
                      <a:pt x="0" y="2030"/>
                    </a:lnTo>
                    <a:lnTo>
                      <a:pt x="39" y="2204"/>
                    </a:lnTo>
                    <a:lnTo>
                      <a:pt x="77" y="2359"/>
                    </a:lnTo>
                    <a:lnTo>
                      <a:pt x="155" y="2514"/>
                    </a:lnTo>
                    <a:lnTo>
                      <a:pt x="251" y="2630"/>
                    </a:lnTo>
                    <a:lnTo>
                      <a:pt x="367" y="2746"/>
                    </a:lnTo>
                    <a:lnTo>
                      <a:pt x="503" y="2823"/>
                    </a:lnTo>
                    <a:lnTo>
                      <a:pt x="657" y="2881"/>
                    </a:lnTo>
                    <a:lnTo>
                      <a:pt x="831" y="2920"/>
                    </a:lnTo>
                    <a:lnTo>
                      <a:pt x="1005" y="2900"/>
                    </a:lnTo>
                    <a:lnTo>
                      <a:pt x="1199" y="2862"/>
                    </a:lnTo>
                    <a:lnTo>
                      <a:pt x="1566" y="2746"/>
                    </a:lnTo>
                    <a:lnTo>
                      <a:pt x="1933" y="2649"/>
                    </a:lnTo>
                    <a:lnTo>
                      <a:pt x="2339" y="2552"/>
                    </a:lnTo>
                    <a:lnTo>
                      <a:pt x="2764" y="2475"/>
                    </a:lnTo>
                    <a:lnTo>
                      <a:pt x="3209" y="2398"/>
                    </a:lnTo>
                    <a:lnTo>
                      <a:pt x="3673" y="2340"/>
                    </a:lnTo>
                    <a:lnTo>
                      <a:pt x="4137" y="2301"/>
                    </a:lnTo>
                    <a:lnTo>
                      <a:pt x="4601" y="2282"/>
                    </a:lnTo>
                    <a:lnTo>
                      <a:pt x="5529" y="2436"/>
                    </a:lnTo>
                    <a:lnTo>
                      <a:pt x="5993" y="2494"/>
                    </a:lnTo>
                    <a:lnTo>
                      <a:pt x="6457" y="2552"/>
                    </a:lnTo>
                    <a:lnTo>
                      <a:pt x="6070" y="3094"/>
                    </a:lnTo>
                    <a:lnTo>
                      <a:pt x="5683" y="3616"/>
                    </a:lnTo>
                    <a:lnTo>
                      <a:pt x="5316" y="4138"/>
                    </a:lnTo>
                    <a:lnTo>
                      <a:pt x="4929" y="4659"/>
                    </a:lnTo>
                    <a:lnTo>
                      <a:pt x="4582" y="5201"/>
                    </a:lnTo>
                    <a:lnTo>
                      <a:pt x="4234" y="5761"/>
                    </a:lnTo>
                    <a:lnTo>
                      <a:pt x="4079" y="6032"/>
                    </a:lnTo>
                    <a:lnTo>
                      <a:pt x="3944" y="6341"/>
                    </a:lnTo>
                    <a:lnTo>
                      <a:pt x="3808" y="6631"/>
                    </a:lnTo>
                    <a:lnTo>
                      <a:pt x="3692" y="6960"/>
                    </a:lnTo>
                    <a:lnTo>
                      <a:pt x="3634" y="7095"/>
                    </a:lnTo>
                    <a:lnTo>
                      <a:pt x="3615" y="7231"/>
                    </a:lnTo>
                    <a:lnTo>
                      <a:pt x="3596" y="7366"/>
                    </a:lnTo>
                    <a:lnTo>
                      <a:pt x="3596" y="7482"/>
                    </a:lnTo>
                    <a:lnTo>
                      <a:pt x="3596" y="7598"/>
                    </a:lnTo>
                    <a:lnTo>
                      <a:pt x="3634" y="7714"/>
                    </a:lnTo>
                    <a:lnTo>
                      <a:pt x="3654" y="7810"/>
                    </a:lnTo>
                    <a:lnTo>
                      <a:pt x="3712" y="7926"/>
                    </a:lnTo>
                    <a:lnTo>
                      <a:pt x="3828" y="8100"/>
                    </a:lnTo>
                    <a:lnTo>
                      <a:pt x="3963" y="8255"/>
                    </a:lnTo>
                    <a:lnTo>
                      <a:pt x="4156" y="8390"/>
                    </a:lnTo>
                    <a:lnTo>
                      <a:pt x="4350" y="8487"/>
                    </a:lnTo>
                    <a:lnTo>
                      <a:pt x="4582" y="8564"/>
                    </a:lnTo>
                    <a:lnTo>
                      <a:pt x="4814" y="8622"/>
                    </a:lnTo>
                    <a:lnTo>
                      <a:pt x="5045" y="8642"/>
                    </a:lnTo>
                    <a:lnTo>
                      <a:pt x="5277" y="8622"/>
                    </a:lnTo>
                    <a:lnTo>
                      <a:pt x="5529" y="8584"/>
                    </a:lnTo>
                    <a:lnTo>
                      <a:pt x="5741" y="8526"/>
                    </a:lnTo>
                    <a:lnTo>
                      <a:pt x="5954" y="8410"/>
                    </a:lnTo>
                    <a:lnTo>
                      <a:pt x="6147" y="8274"/>
                    </a:lnTo>
                    <a:lnTo>
                      <a:pt x="6495" y="7965"/>
                    </a:lnTo>
                    <a:lnTo>
                      <a:pt x="6824" y="7636"/>
                    </a:lnTo>
                    <a:lnTo>
                      <a:pt x="7114" y="7289"/>
                    </a:lnTo>
                    <a:lnTo>
                      <a:pt x="7423" y="6921"/>
                    </a:lnTo>
                    <a:lnTo>
                      <a:pt x="7984" y="6187"/>
                    </a:lnTo>
                    <a:lnTo>
                      <a:pt x="8274" y="5819"/>
                    </a:lnTo>
                    <a:lnTo>
                      <a:pt x="8564" y="5471"/>
                    </a:lnTo>
                    <a:lnTo>
                      <a:pt x="8873" y="5123"/>
                    </a:lnTo>
                    <a:lnTo>
                      <a:pt x="9144" y="4853"/>
                    </a:lnTo>
                    <a:lnTo>
                      <a:pt x="9279" y="4756"/>
                    </a:lnTo>
                    <a:lnTo>
                      <a:pt x="9414" y="4659"/>
                    </a:lnTo>
                    <a:lnTo>
                      <a:pt x="9550" y="4601"/>
                    </a:lnTo>
                    <a:lnTo>
                      <a:pt x="9685" y="4563"/>
                    </a:lnTo>
                    <a:lnTo>
                      <a:pt x="9956" y="4563"/>
                    </a:lnTo>
                    <a:lnTo>
                      <a:pt x="10110" y="4601"/>
                    </a:lnTo>
                    <a:lnTo>
                      <a:pt x="10246" y="4659"/>
                    </a:lnTo>
                    <a:lnTo>
                      <a:pt x="10420" y="4737"/>
                    </a:lnTo>
                    <a:lnTo>
                      <a:pt x="10574" y="4853"/>
                    </a:lnTo>
                    <a:lnTo>
                      <a:pt x="10748" y="5007"/>
                    </a:lnTo>
                    <a:lnTo>
                      <a:pt x="10941" y="5162"/>
                    </a:lnTo>
                    <a:lnTo>
                      <a:pt x="10980" y="5201"/>
                    </a:lnTo>
                    <a:lnTo>
                      <a:pt x="10806" y="5723"/>
                    </a:lnTo>
                    <a:lnTo>
                      <a:pt x="10651" y="6264"/>
                    </a:lnTo>
                    <a:lnTo>
                      <a:pt x="10536" y="6825"/>
                    </a:lnTo>
                    <a:lnTo>
                      <a:pt x="10458" y="7366"/>
                    </a:lnTo>
                    <a:lnTo>
                      <a:pt x="10400" y="7926"/>
                    </a:lnTo>
                    <a:lnTo>
                      <a:pt x="10400" y="8197"/>
                    </a:lnTo>
                    <a:lnTo>
                      <a:pt x="10400" y="8487"/>
                    </a:lnTo>
                    <a:lnTo>
                      <a:pt x="10420" y="8758"/>
                    </a:lnTo>
                    <a:lnTo>
                      <a:pt x="10458" y="9028"/>
                    </a:lnTo>
                    <a:lnTo>
                      <a:pt x="10497" y="9299"/>
                    </a:lnTo>
                    <a:lnTo>
                      <a:pt x="10555" y="9589"/>
                    </a:lnTo>
                    <a:lnTo>
                      <a:pt x="10632" y="9782"/>
                    </a:lnTo>
                    <a:lnTo>
                      <a:pt x="10709" y="9956"/>
                    </a:lnTo>
                    <a:lnTo>
                      <a:pt x="10825" y="10111"/>
                    </a:lnTo>
                    <a:lnTo>
                      <a:pt x="10961" y="10246"/>
                    </a:lnTo>
                    <a:lnTo>
                      <a:pt x="11096" y="10343"/>
                    </a:lnTo>
                    <a:lnTo>
                      <a:pt x="11251" y="10439"/>
                    </a:lnTo>
                    <a:lnTo>
                      <a:pt x="11425" y="10497"/>
                    </a:lnTo>
                    <a:lnTo>
                      <a:pt x="11599" y="10555"/>
                    </a:lnTo>
                    <a:lnTo>
                      <a:pt x="11792" y="10575"/>
                    </a:lnTo>
                    <a:lnTo>
                      <a:pt x="11966" y="10575"/>
                    </a:lnTo>
                    <a:lnTo>
                      <a:pt x="12159" y="10555"/>
                    </a:lnTo>
                    <a:lnTo>
                      <a:pt x="12333" y="10517"/>
                    </a:lnTo>
                    <a:lnTo>
                      <a:pt x="12507" y="10459"/>
                    </a:lnTo>
                    <a:lnTo>
                      <a:pt x="12681" y="10362"/>
                    </a:lnTo>
                    <a:lnTo>
                      <a:pt x="12855" y="10266"/>
                    </a:lnTo>
                    <a:lnTo>
                      <a:pt x="12991" y="10150"/>
                    </a:lnTo>
                    <a:lnTo>
                      <a:pt x="13203" y="9956"/>
                    </a:lnTo>
                    <a:lnTo>
                      <a:pt x="13377" y="9744"/>
                    </a:lnTo>
                    <a:lnTo>
                      <a:pt x="13551" y="9512"/>
                    </a:lnTo>
                    <a:lnTo>
                      <a:pt x="13686" y="9299"/>
                    </a:lnTo>
                    <a:lnTo>
                      <a:pt x="13822" y="9067"/>
                    </a:lnTo>
                    <a:lnTo>
                      <a:pt x="13938" y="8816"/>
                    </a:lnTo>
                    <a:lnTo>
                      <a:pt x="14034" y="8584"/>
                    </a:lnTo>
                    <a:lnTo>
                      <a:pt x="14131" y="8332"/>
                    </a:lnTo>
                    <a:lnTo>
                      <a:pt x="14286" y="7810"/>
                    </a:lnTo>
                    <a:lnTo>
                      <a:pt x="14421" y="7289"/>
                    </a:lnTo>
                    <a:lnTo>
                      <a:pt x="14653" y="6206"/>
                    </a:lnTo>
                    <a:lnTo>
                      <a:pt x="14672" y="6013"/>
                    </a:lnTo>
                    <a:lnTo>
                      <a:pt x="14692" y="5819"/>
                    </a:lnTo>
                    <a:lnTo>
                      <a:pt x="14672" y="5645"/>
                    </a:lnTo>
                    <a:lnTo>
                      <a:pt x="14634" y="5471"/>
                    </a:lnTo>
                    <a:lnTo>
                      <a:pt x="14827" y="5471"/>
                    </a:lnTo>
                    <a:lnTo>
                      <a:pt x="15040" y="5433"/>
                    </a:lnTo>
                    <a:lnTo>
                      <a:pt x="15446" y="5336"/>
                    </a:lnTo>
                    <a:lnTo>
                      <a:pt x="15813" y="5259"/>
                    </a:lnTo>
                    <a:lnTo>
                      <a:pt x="16142" y="5220"/>
                    </a:lnTo>
                    <a:lnTo>
                      <a:pt x="16451" y="5201"/>
                    </a:lnTo>
                    <a:lnTo>
                      <a:pt x="16741" y="5201"/>
                    </a:lnTo>
                    <a:lnTo>
                      <a:pt x="16992" y="5239"/>
                    </a:lnTo>
                    <a:lnTo>
                      <a:pt x="17205" y="5278"/>
                    </a:lnTo>
                    <a:lnTo>
                      <a:pt x="17417" y="5355"/>
                    </a:lnTo>
                    <a:lnTo>
                      <a:pt x="17591" y="5452"/>
                    </a:lnTo>
                    <a:lnTo>
                      <a:pt x="17746" y="5568"/>
                    </a:lnTo>
                    <a:lnTo>
                      <a:pt x="17881" y="5703"/>
                    </a:lnTo>
                    <a:lnTo>
                      <a:pt x="18017" y="5839"/>
                    </a:lnTo>
                    <a:lnTo>
                      <a:pt x="18113" y="6013"/>
                    </a:lnTo>
                    <a:lnTo>
                      <a:pt x="18191" y="6187"/>
                    </a:lnTo>
                    <a:lnTo>
                      <a:pt x="18268" y="6380"/>
                    </a:lnTo>
                    <a:lnTo>
                      <a:pt x="18326" y="6573"/>
                    </a:lnTo>
                    <a:lnTo>
                      <a:pt x="18384" y="6786"/>
                    </a:lnTo>
                    <a:lnTo>
                      <a:pt x="18423" y="6999"/>
                    </a:lnTo>
                    <a:lnTo>
                      <a:pt x="18461" y="7462"/>
                    </a:lnTo>
                    <a:lnTo>
                      <a:pt x="18481" y="7946"/>
                    </a:lnTo>
                    <a:lnTo>
                      <a:pt x="18500" y="8429"/>
                    </a:lnTo>
                    <a:lnTo>
                      <a:pt x="18519" y="8912"/>
                    </a:lnTo>
                    <a:lnTo>
                      <a:pt x="18539" y="9396"/>
                    </a:lnTo>
                    <a:lnTo>
                      <a:pt x="18577" y="9840"/>
                    </a:lnTo>
                    <a:lnTo>
                      <a:pt x="18635" y="10266"/>
                    </a:lnTo>
                    <a:lnTo>
                      <a:pt x="18713" y="10555"/>
                    </a:lnTo>
                    <a:lnTo>
                      <a:pt x="18790" y="10826"/>
                    </a:lnTo>
                    <a:lnTo>
                      <a:pt x="18887" y="11097"/>
                    </a:lnTo>
                    <a:lnTo>
                      <a:pt x="19003" y="11329"/>
                    </a:lnTo>
                    <a:lnTo>
                      <a:pt x="19119" y="11541"/>
                    </a:lnTo>
                    <a:lnTo>
                      <a:pt x="19254" y="11754"/>
                    </a:lnTo>
                    <a:lnTo>
                      <a:pt x="19408" y="11928"/>
                    </a:lnTo>
                    <a:lnTo>
                      <a:pt x="19563" y="12102"/>
                    </a:lnTo>
                    <a:lnTo>
                      <a:pt x="19737" y="12276"/>
                    </a:lnTo>
                    <a:lnTo>
                      <a:pt x="19930" y="12411"/>
                    </a:lnTo>
                    <a:lnTo>
                      <a:pt x="20124" y="12547"/>
                    </a:lnTo>
                    <a:lnTo>
                      <a:pt x="20336" y="12682"/>
                    </a:lnTo>
                    <a:lnTo>
                      <a:pt x="20568" y="12798"/>
                    </a:lnTo>
                    <a:lnTo>
                      <a:pt x="20820" y="12895"/>
                    </a:lnTo>
                    <a:lnTo>
                      <a:pt x="21090" y="12991"/>
                    </a:lnTo>
                    <a:lnTo>
                      <a:pt x="21361" y="13088"/>
                    </a:lnTo>
                    <a:lnTo>
                      <a:pt x="21554" y="13127"/>
                    </a:lnTo>
                    <a:lnTo>
                      <a:pt x="21960" y="13127"/>
                    </a:lnTo>
                    <a:lnTo>
                      <a:pt x="22153" y="13088"/>
                    </a:lnTo>
                    <a:lnTo>
                      <a:pt x="22366" y="13049"/>
                    </a:lnTo>
                    <a:lnTo>
                      <a:pt x="22579" y="12991"/>
                    </a:lnTo>
                    <a:lnTo>
                      <a:pt x="22791" y="12895"/>
                    </a:lnTo>
                    <a:lnTo>
                      <a:pt x="23004" y="12798"/>
                    </a:lnTo>
                    <a:lnTo>
                      <a:pt x="23197" y="12682"/>
                    </a:lnTo>
                    <a:lnTo>
                      <a:pt x="23391" y="12566"/>
                    </a:lnTo>
                    <a:lnTo>
                      <a:pt x="23565" y="12431"/>
                    </a:lnTo>
                    <a:lnTo>
                      <a:pt x="23719" y="12276"/>
                    </a:lnTo>
                    <a:lnTo>
                      <a:pt x="23855" y="12121"/>
                    </a:lnTo>
                    <a:lnTo>
                      <a:pt x="23990" y="11947"/>
                    </a:lnTo>
                    <a:lnTo>
                      <a:pt x="24067" y="11793"/>
                    </a:lnTo>
                    <a:lnTo>
                      <a:pt x="24145" y="11619"/>
                    </a:lnTo>
                    <a:lnTo>
                      <a:pt x="24299" y="11039"/>
                    </a:lnTo>
                    <a:lnTo>
                      <a:pt x="24357" y="10787"/>
                    </a:lnTo>
                    <a:lnTo>
                      <a:pt x="24396" y="10536"/>
                    </a:lnTo>
                    <a:lnTo>
                      <a:pt x="24415" y="10285"/>
                    </a:lnTo>
                    <a:lnTo>
                      <a:pt x="24396" y="10034"/>
                    </a:lnTo>
                    <a:lnTo>
                      <a:pt x="24357" y="9744"/>
                    </a:lnTo>
                    <a:lnTo>
                      <a:pt x="24299" y="9434"/>
                    </a:lnTo>
                    <a:lnTo>
                      <a:pt x="24203" y="8932"/>
                    </a:lnTo>
                    <a:lnTo>
                      <a:pt x="24164" y="8468"/>
                    </a:lnTo>
                    <a:lnTo>
                      <a:pt x="24145" y="8023"/>
                    </a:lnTo>
                    <a:lnTo>
                      <a:pt x="24183" y="7598"/>
                    </a:lnTo>
                    <a:lnTo>
                      <a:pt x="24261" y="7211"/>
                    </a:lnTo>
                    <a:lnTo>
                      <a:pt x="24377" y="6844"/>
                    </a:lnTo>
                    <a:lnTo>
                      <a:pt x="24531" y="6515"/>
                    </a:lnTo>
                    <a:lnTo>
                      <a:pt x="24744" y="6187"/>
                    </a:lnTo>
                    <a:lnTo>
                      <a:pt x="24957" y="5897"/>
                    </a:lnTo>
                    <a:lnTo>
                      <a:pt x="25227" y="5645"/>
                    </a:lnTo>
                    <a:lnTo>
                      <a:pt x="25517" y="5394"/>
                    </a:lnTo>
                    <a:lnTo>
                      <a:pt x="25846" y="5181"/>
                    </a:lnTo>
                    <a:lnTo>
                      <a:pt x="26194" y="4988"/>
                    </a:lnTo>
                    <a:lnTo>
                      <a:pt x="26580" y="4833"/>
                    </a:lnTo>
                    <a:lnTo>
                      <a:pt x="26986" y="4679"/>
                    </a:lnTo>
                    <a:lnTo>
                      <a:pt x="27431" y="4563"/>
                    </a:lnTo>
                    <a:lnTo>
                      <a:pt x="27489" y="4640"/>
                    </a:lnTo>
                    <a:lnTo>
                      <a:pt x="27586" y="4698"/>
                    </a:lnTo>
                    <a:lnTo>
                      <a:pt x="27682" y="4756"/>
                    </a:lnTo>
                    <a:lnTo>
                      <a:pt x="27779" y="4814"/>
                    </a:lnTo>
                    <a:lnTo>
                      <a:pt x="28165" y="4988"/>
                    </a:lnTo>
                    <a:lnTo>
                      <a:pt x="28513" y="5201"/>
                    </a:lnTo>
                    <a:lnTo>
                      <a:pt x="28823" y="5433"/>
                    </a:lnTo>
                    <a:lnTo>
                      <a:pt x="29113" y="5703"/>
                    </a:lnTo>
                    <a:lnTo>
                      <a:pt x="29364" y="5993"/>
                    </a:lnTo>
                    <a:lnTo>
                      <a:pt x="29596" y="6303"/>
                    </a:lnTo>
                    <a:lnTo>
                      <a:pt x="29789" y="6631"/>
                    </a:lnTo>
                    <a:lnTo>
                      <a:pt x="29963" y="6979"/>
                    </a:lnTo>
                    <a:lnTo>
                      <a:pt x="30137" y="7327"/>
                    </a:lnTo>
                    <a:lnTo>
                      <a:pt x="30273" y="7714"/>
                    </a:lnTo>
                    <a:lnTo>
                      <a:pt x="30408" y="8100"/>
                    </a:lnTo>
                    <a:lnTo>
                      <a:pt x="30524" y="8487"/>
                    </a:lnTo>
                    <a:lnTo>
                      <a:pt x="30736" y="9299"/>
                    </a:lnTo>
                    <a:lnTo>
                      <a:pt x="30930" y="10111"/>
                    </a:lnTo>
                    <a:lnTo>
                      <a:pt x="31104" y="10923"/>
                    </a:lnTo>
                    <a:lnTo>
                      <a:pt x="31316" y="11715"/>
                    </a:lnTo>
                    <a:lnTo>
                      <a:pt x="31432" y="12083"/>
                    </a:lnTo>
                    <a:lnTo>
                      <a:pt x="31548" y="12450"/>
                    </a:lnTo>
                    <a:lnTo>
                      <a:pt x="31684" y="12798"/>
                    </a:lnTo>
                    <a:lnTo>
                      <a:pt x="31838" y="13146"/>
                    </a:lnTo>
                    <a:lnTo>
                      <a:pt x="32012" y="13455"/>
                    </a:lnTo>
                    <a:lnTo>
                      <a:pt x="32206" y="13745"/>
                    </a:lnTo>
                    <a:lnTo>
                      <a:pt x="32418" y="14016"/>
                    </a:lnTo>
                    <a:lnTo>
                      <a:pt x="32670" y="14267"/>
                    </a:lnTo>
                    <a:lnTo>
                      <a:pt x="32940" y="14480"/>
                    </a:lnTo>
                    <a:lnTo>
                      <a:pt x="33230" y="14673"/>
                    </a:lnTo>
                    <a:lnTo>
                      <a:pt x="33559" y="14828"/>
                    </a:lnTo>
                    <a:lnTo>
                      <a:pt x="33926" y="14944"/>
                    </a:lnTo>
                    <a:lnTo>
                      <a:pt x="34158" y="15002"/>
                    </a:lnTo>
                    <a:lnTo>
                      <a:pt x="34390" y="15060"/>
                    </a:lnTo>
                    <a:lnTo>
                      <a:pt x="34603" y="15079"/>
                    </a:lnTo>
                    <a:lnTo>
                      <a:pt x="34815" y="15098"/>
                    </a:lnTo>
                    <a:lnTo>
                      <a:pt x="35009" y="15118"/>
                    </a:lnTo>
                    <a:lnTo>
                      <a:pt x="35202" y="15098"/>
                    </a:lnTo>
                    <a:lnTo>
                      <a:pt x="35395" y="15079"/>
                    </a:lnTo>
                    <a:lnTo>
                      <a:pt x="35569" y="15060"/>
                    </a:lnTo>
                    <a:lnTo>
                      <a:pt x="35724" y="15021"/>
                    </a:lnTo>
                    <a:lnTo>
                      <a:pt x="35898" y="14963"/>
                    </a:lnTo>
                    <a:lnTo>
                      <a:pt x="36053" y="14905"/>
                    </a:lnTo>
                    <a:lnTo>
                      <a:pt x="36188" y="14828"/>
                    </a:lnTo>
                    <a:lnTo>
                      <a:pt x="36459" y="14654"/>
                    </a:lnTo>
                    <a:lnTo>
                      <a:pt x="36690" y="14441"/>
                    </a:lnTo>
                    <a:lnTo>
                      <a:pt x="36845" y="14480"/>
                    </a:lnTo>
                    <a:lnTo>
                      <a:pt x="37000" y="14499"/>
                    </a:lnTo>
                    <a:lnTo>
                      <a:pt x="37154" y="14499"/>
                    </a:lnTo>
                    <a:lnTo>
                      <a:pt x="37309" y="14460"/>
                    </a:lnTo>
                    <a:lnTo>
                      <a:pt x="37464" y="14402"/>
                    </a:lnTo>
                    <a:lnTo>
                      <a:pt x="37599" y="14306"/>
                    </a:lnTo>
                    <a:lnTo>
                      <a:pt x="37734" y="14170"/>
                    </a:lnTo>
                    <a:lnTo>
                      <a:pt x="37850" y="14016"/>
                    </a:lnTo>
                    <a:lnTo>
                      <a:pt x="37986" y="13764"/>
                    </a:lnTo>
                    <a:lnTo>
                      <a:pt x="38102" y="13513"/>
                    </a:lnTo>
                    <a:lnTo>
                      <a:pt x="38198" y="13262"/>
                    </a:lnTo>
                    <a:lnTo>
                      <a:pt x="38276" y="13011"/>
                    </a:lnTo>
                    <a:lnTo>
                      <a:pt x="38353" y="12759"/>
                    </a:lnTo>
                    <a:lnTo>
                      <a:pt x="38392" y="12489"/>
                    </a:lnTo>
                    <a:lnTo>
                      <a:pt x="38469" y="11909"/>
                    </a:lnTo>
                    <a:lnTo>
                      <a:pt x="38469" y="11793"/>
                    </a:lnTo>
                    <a:lnTo>
                      <a:pt x="38469" y="11677"/>
                    </a:lnTo>
                    <a:lnTo>
                      <a:pt x="38430" y="11561"/>
                    </a:lnTo>
                    <a:lnTo>
                      <a:pt x="38392" y="11464"/>
                    </a:lnTo>
                    <a:lnTo>
                      <a:pt x="38353" y="11367"/>
                    </a:lnTo>
                    <a:lnTo>
                      <a:pt x="38295" y="11290"/>
                    </a:lnTo>
                    <a:lnTo>
                      <a:pt x="38218" y="11232"/>
                    </a:lnTo>
                    <a:lnTo>
                      <a:pt x="38140" y="11174"/>
                    </a:lnTo>
                    <a:lnTo>
                      <a:pt x="38237" y="10613"/>
                    </a:lnTo>
                    <a:lnTo>
                      <a:pt x="38372" y="10092"/>
                    </a:lnTo>
                    <a:lnTo>
                      <a:pt x="38527" y="9589"/>
                    </a:lnTo>
                    <a:lnTo>
                      <a:pt x="38701" y="9144"/>
                    </a:lnTo>
                    <a:lnTo>
                      <a:pt x="38914" y="8719"/>
                    </a:lnTo>
                    <a:lnTo>
                      <a:pt x="39165" y="8332"/>
                    </a:lnTo>
                    <a:lnTo>
                      <a:pt x="39435" y="7984"/>
                    </a:lnTo>
                    <a:lnTo>
                      <a:pt x="39590" y="7830"/>
                    </a:lnTo>
                    <a:lnTo>
                      <a:pt x="39745" y="7675"/>
                    </a:lnTo>
                    <a:lnTo>
                      <a:pt x="39899" y="7540"/>
                    </a:lnTo>
                    <a:lnTo>
                      <a:pt x="40073" y="7404"/>
                    </a:lnTo>
                    <a:lnTo>
                      <a:pt x="40247" y="7269"/>
                    </a:lnTo>
                    <a:lnTo>
                      <a:pt x="40441" y="7153"/>
                    </a:lnTo>
                    <a:lnTo>
                      <a:pt x="40634" y="7057"/>
                    </a:lnTo>
                    <a:lnTo>
                      <a:pt x="40827" y="6960"/>
                    </a:lnTo>
                    <a:lnTo>
                      <a:pt x="41253" y="6786"/>
                    </a:lnTo>
                    <a:lnTo>
                      <a:pt x="41717" y="6651"/>
                    </a:lnTo>
                    <a:lnTo>
                      <a:pt x="42200" y="6554"/>
                    </a:lnTo>
                    <a:lnTo>
                      <a:pt x="42741" y="6496"/>
                    </a:lnTo>
                    <a:lnTo>
                      <a:pt x="43302" y="6477"/>
                    </a:lnTo>
                    <a:lnTo>
                      <a:pt x="43302" y="6496"/>
                    </a:lnTo>
                    <a:lnTo>
                      <a:pt x="43650" y="6805"/>
                    </a:lnTo>
                    <a:lnTo>
                      <a:pt x="43978" y="7115"/>
                    </a:lnTo>
                    <a:lnTo>
                      <a:pt x="44288" y="7424"/>
                    </a:lnTo>
                    <a:lnTo>
                      <a:pt x="44597" y="7752"/>
                    </a:lnTo>
                    <a:lnTo>
                      <a:pt x="45177" y="8390"/>
                    </a:lnTo>
                    <a:lnTo>
                      <a:pt x="45718" y="9067"/>
                    </a:lnTo>
                    <a:lnTo>
                      <a:pt x="46781" y="10439"/>
                    </a:lnTo>
                    <a:lnTo>
                      <a:pt x="47323" y="11135"/>
                    </a:lnTo>
                    <a:lnTo>
                      <a:pt x="47883" y="11831"/>
                    </a:lnTo>
                    <a:lnTo>
                      <a:pt x="48096" y="12063"/>
                    </a:lnTo>
                    <a:lnTo>
                      <a:pt x="48308" y="12295"/>
                    </a:lnTo>
                    <a:lnTo>
                      <a:pt x="48521" y="12489"/>
                    </a:lnTo>
                    <a:lnTo>
                      <a:pt x="48734" y="12682"/>
                    </a:lnTo>
                    <a:lnTo>
                      <a:pt x="48946" y="12856"/>
                    </a:lnTo>
                    <a:lnTo>
                      <a:pt x="49159" y="13011"/>
                    </a:lnTo>
                    <a:lnTo>
                      <a:pt x="49391" y="13146"/>
                    </a:lnTo>
                    <a:lnTo>
                      <a:pt x="49623" y="13262"/>
                    </a:lnTo>
                    <a:lnTo>
                      <a:pt x="49855" y="13378"/>
                    </a:lnTo>
                    <a:lnTo>
                      <a:pt x="50106" y="13455"/>
                    </a:lnTo>
                    <a:lnTo>
                      <a:pt x="50358" y="13532"/>
                    </a:lnTo>
                    <a:lnTo>
                      <a:pt x="50628" y="13571"/>
                    </a:lnTo>
                    <a:lnTo>
                      <a:pt x="50899" y="13610"/>
                    </a:lnTo>
                    <a:lnTo>
                      <a:pt x="51189" y="13629"/>
                    </a:lnTo>
                    <a:lnTo>
                      <a:pt x="51498" y="13629"/>
                    </a:lnTo>
                    <a:lnTo>
                      <a:pt x="51807" y="13610"/>
                    </a:lnTo>
                    <a:lnTo>
                      <a:pt x="52059" y="13590"/>
                    </a:lnTo>
                    <a:lnTo>
                      <a:pt x="52310" y="13532"/>
                    </a:lnTo>
                    <a:lnTo>
                      <a:pt x="52542" y="13455"/>
                    </a:lnTo>
                    <a:lnTo>
                      <a:pt x="52774" y="13358"/>
                    </a:lnTo>
                    <a:lnTo>
                      <a:pt x="52987" y="13243"/>
                    </a:lnTo>
                    <a:lnTo>
                      <a:pt x="53180" y="13107"/>
                    </a:lnTo>
                    <a:lnTo>
                      <a:pt x="53373" y="12953"/>
                    </a:lnTo>
                    <a:lnTo>
                      <a:pt x="53547" y="12798"/>
                    </a:lnTo>
                    <a:lnTo>
                      <a:pt x="53721" y="12605"/>
                    </a:lnTo>
                    <a:lnTo>
                      <a:pt x="53895" y="12431"/>
                    </a:lnTo>
                    <a:lnTo>
                      <a:pt x="54030" y="12237"/>
                    </a:lnTo>
                    <a:lnTo>
                      <a:pt x="54185" y="12025"/>
                    </a:lnTo>
                    <a:lnTo>
                      <a:pt x="54436" y="11599"/>
                    </a:lnTo>
                    <a:lnTo>
                      <a:pt x="54668" y="11174"/>
                    </a:lnTo>
                    <a:lnTo>
                      <a:pt x="54823" y="10826"/>
                    </a:lnTo>
                    <a:lnTo>
                      <a:pt x="54939" y="10497"/>
                    </a:lnTo>
                    <a:lnTo>
                      <a:pt x="55190" y="9782"/>
                    </a:lnTo>
                    <a:lnTo>
                      <a:pt x="55422" y="9086"/>
                    </a:lnTo>
                    <a:lnTo>
                      <a:pt x="55558" y="8738"/>
                    </a:lnTo>
                    <a:lnTo>
                      <a:pt x="55712" y="8410"/>
                    </a:lnTo>
                    <a:lnTo>
                      <a:pt x="55867" y="8120"/>
                    </a:lnTo>
                    <a:lnTo>
                      <a:pt x="56041" y="7849"/>
                    </a:lnTo>
                    <a:lnTo>
                      <a:pt x="56234" y="7636"/>
                    </a:lnTo>
                    <a:lnTo>
                      <a:pt x="56447" y="7462"/>
                    </a:lnTo>
                    <a:lnTo>
                      <a:pt x="56679" y="7308"/>
                    </a:lnTo>
                    <a:lnTo>
                      <a:pt x="56911" y="7173"/>
                    </a:lnTo>
                    <a:lnTo>
                      <a:pt x="57162" y="7057"/>
                    </a:lnTo>
                    <a:lnTo>
                      <a:pt x="57413" y="6979"/>
                    </a:lnTo>
                    <a:lnTo>
                      <a:pt x="57684" y="6921"/>
                    </a:lnTo>
                    <a:lnTo>
                      <a:pt x="57955" y="6863"/>
                    </a:lnTo>
                    <a:lnTo>
                      <a:pt x="58515" y="6805"/>
                    </a:lnTo>
                    <a:lnTo>
                      <a:pt x="59656" y="6709"/>
                    </a:lnTo>
                    <a:lnTo>
                      <a:pt x="60081" y="7115"/>
                    </a:lnTo>
                    <a:lnTo>
                      <a:pt x="60526" y="7501"/>
                    </a:lnTo>
                    <a:lnTo>
                      <a:pt x="60970" y="7868"/>
                    </a:lnTo>
                    <a:lnTo>
                      <a:pt x="61434" y="8216"/>
                    </a:lnTo>
                    <a:lnTo>
                      <a:pt x="61512" y="8274"/>
                    </a:lnTo>
                    <a:lnTo>
                      <a:pt x="61821" y="8796"/>
                    </a:lnTo>
                    <a:lnTo>
                      <a:pt x="61976" y="9048"/>
                    </a:lnTo>
                    <a:lnTo>
                      <a:pt x="62150" y="9299"/>
                    </a:lnTo>
                    <a:lnTo>
                      <a:pt x="62343" y="9531"/>
                    </a:lnTo>
                    <a:lnTo>
                      <a:pt x="62536" y="9763"/>
                    </a:lnTo>
                    <a:lnTo>
                      <a:pt x="62749" y="9976"/>
                    </a:lnTo>
                    <a:lnTo>
                      <a:pt x="62961" y="10169"/>
                    </a:lnTo>
                    <a:lnTo>
                      <a:pt x="63174" y="10304"/>
                    </a:lnTo>
                    <a:lnTo>
                      <a:pt x="63387" y="10381"/>
                    </a:lnTo>
                    <a:lnTo>
                      <a:pt x="63580" y="10420"/>
                    </a:lnTo>
                    <a:lnTo>
                      <a:pt x="63793" y="10401"/>
                    </a:lnTo>
                    <a:lnTo>
                      <a:pt x="63986" y="10362"/>
                    </a:lnTo>
                    <a:lnTo>
                      <a:pt x="64160" y="10246"/>
                    </a:lnTo>
                    <a:lnTo>
                      <a:pt x="64334" y="10111"/>
                    </a:lnTo>
                    <a:lnTo>
                      <a:pt x="64489" y="9937"/>
                    </a:lnTo>
                    <a:lnTo>
                      <a:pt x="64759" y="9492"/>
                    </a:lnTo>
                    <a:lnTo>
                      <a:pt x="65030" y="9048"/>
                    </a:lnTo>
                    <a:lnTo>
                      <a:pt x="65262" y="8584"/>
                    </a:lnTo>
                    <a:lnTo>
                      <a:pt x="65474" y="8100"/>
                    </a:lnTo>
                    <a:lnTo>
                      <a:pt x="65668" y="7598"/>
                    </a:lnTo>
                    <a:lnTo>
                      <a:pt x="65842" y="7115"/>
                    </a:lnTo>
                    <a:lnTo>
                      <a:pt x="66190" y="6129"/>
                    </a:lnTo>
                    <a:lnTo>
                      <a:pt x="66422" y="5471"/>
                    </a:lnTo>
                    <a:lnTo>
                      <a:pt x="66905" y="5433"/>
                    </a:lnTo>
                    <a:lnTo>
                      <a:pt x="67388" y="5394"/>
                    </a:lnTo>
                    <a:lnTo>
                      <a:pt x="67891" y="5394"/>
                    </a:lnTo>
                    <a:lnTo>
                      <a:pt x="68374" y="5413"/>
                    </a:lnTo>
                    <a:lnTo>
                      <a:pt x="68625" y="6071"/>
                    </a:lnTo>
                    <a:lnTo>
                      <a:pt x="68896" y="6728"/>
                    </a:lnTo>
                    <a:lnTo>
                      <a:pt x="69167" y="7366"/>
                    </a:lnTo>
                    <a:lnTo>
                      <a:pt x="69457" y="8004"/>
                    </a:lnTo>
                    <a:lnTo>
                      <a:pt x="70056" y="9280"/>
                    </a:lnTo>
                    <a:lnTo>
                      <a:pt x="70636" y="10555"/>
                    </a:lnTo>
                    <a:lnTo>
                      <a:pt x="70829" y="10961"/>
                    </a:lnTo>
                    <a:lnTo>
                      <a:pt x="70945" y="11174"/>
                    </a:lnTo>
                    <a:lnTo>
                      <a:pt x="71061" y="11367"/>
                    </a:lnTo>
                    <a:lnTo>
                      <a:pt x="71196" y="11561"/>
                    </a:lnTo>
                    <a:lnTo>
                      <a:pt x="71351" y="11754"/>
                    </a:lnTo>
                    <a:lnTo>
                      <a:pt x="71506" y="11909"/>
                    </a:lnTo>
                    <a:lnTo>
                      <a:pt x="71680" y="12063"/>
                    </a:lnTo>
                    <a:lnTo>
                      <a:pt x="71854" y="12179"/>
                    </a:lnTo>
                    <a:lnTo>
                      <a:pt x="72047" y="12295"/>
                    </a:lnTo>
                    <a:lnTo>
                      <a:pt x="72240" y="12353"/>
                    </a:lnTo>
                    <a:lnTo>
                      <a:pt x="72453" y="12392"/>
                    </a:lnTo>
                    <a:lnTo>
                      <a:pt x="72666" y="12392"/>
                    </a:lnTo>
                    <a:lnTo>
                      <a:pt x="72898" y="12373"/>
                    </a:lnTo>
                    <a:lnTo>
                      <a:pt x="73130" y="12276"/>
                    </a:lnTo>
                    <a:lnTo>
                      <a:pt x="73362" y="12160"/>
                    </a:lnTo>
                    <a:lnTo>
                      <a:pt x="73516" y="12044"/>
                    </a:lnTo>
                    <a:lnTo>
                      <a:pt x="73652" y="11928"/>
                    </a:lnTo>
                    <a:lnTo>
                      <a:pt x="73787" y="11793"/>
                    </a:lnTo>
                    <a:lnTo>
                      <a:pt x="73903" y="11638"/>
                    </a:lnTo>
                    <a:lnTo>
                      <a:pt x="74019" y="11483"/>
                    </a:lnTo>
                    <a:lnTo>
                      <a:pt x="74115" y="11329"/>
                    </a:lnTo>
                    <a:lnTo>
                      <a:pt x="74309" y="10961"/>
                    </a:lnTo>
                    <a:lnTo>
                      <a:pt x="74405" y="10768"/>
                    </a:lnTo>
                    <a:lnTo>
                      <a:pt x="74502" y="10555"/>
                    </a:lnTo>
                    <a:lnTo>
                      <a:pt x="74599" y="10343"/>
                    </a:lnTo>
                    <a:lnTo>
                      <a:pt x="74657" y="10130"/>
                    </a:lnTo>
                    <a:lnTo>
                      <a:pt x="74715" y="9898"/>
                    </a:lnTo>
                    <a:lnTo>
                      <a:pt x="74773" y="9666"/>
                    </a:lnTo>
                    <a:lnTo>
                      <a:pt x="74831" y="9202"/>
                    </a:lnTo>
                    <a:lnTo>
                      <a:pt x="74927" y="8854"/>
                    </a:lnTo>
                    <a:lnTo>
                      <a:pt x="75101" y="7926"/>
                    </a:lnTo>
                    <a:lnTo>
                      <a:pt x="75256" y="6979"/>
                    </a:lnTo>
                    <a:lnTo>
                      <a:pt x="75314" y="6515"/>
                    </a:lnTo>
                    <a:lnTo>
                      <a:pt x="75372" y="6032"/>
                    </a:lnTo>
                    <a:lnTo>
                      <a:pt x="75391" y="5568"/>
                    </a:lnTo>
                    <a:lnTo>
                      <a:pt x="75411" y="5085"/>
                    </a:lnTo>
                    <a:lnTo>
                      <a:pt x="76513" y="4969"/>
                    </a:lnTo>
                    <a:lnTo>
                      <a:pt x="76532" y="5104"/>
                    </a:lnTo>
                    <a:lnTo>
                      <a:pt x="76571" y="5220"/>
                    </a:lnTo>
                    <a:lnTo>
                      <a:pt x="76629" y="5336"/>
                    </a:lnTo>
                    <a:lnTo>
                      <a:pt x="76706" y="5433"/>
                    </a:lnTo>
                    <a:lnTo>
                      <a:pt x="76802" y="5529"/>
                    </a:lnTo>
                    <a:lnTo>
                      <a:pt x="76938" y="5607"/>
                    </a:lnTo>
                    <a:lnTo>
                      <a:pt x="77073" y="5665"/>
                    </a:lnTo>
                    <a:lnTo>
                      <a:pt x="77228" y="5703"/>
                    </a:lnTo>
                    <a:lnTo>
                      <a:pt x="77498" y="5761"/>
                    </a:lnTo>
                    <a:lnTo>
                      <a:pt x="77750" y="5839"/>
                    </a:lnTo>
                    <a:lnTo>
                      <a:pt x="78001" y="5935"/>
                    </a:lnTo>
                    <a:lnTo>
                      <a:pt x="78233" y="6032"/>
                    </a:lnTo>
                    <a:lnTo>
                      <a:pt x="78446" y="6167"/>
                    </a:lnTo>
                    <a:lnTo>
                      <a:pt x="78658" y="6322"/>
                    </a:lnTo>
                    <a:lnTo>
                      <a:pt x="78852" y="6477"/>
                    </a:lnTo>
                    <a:lnTo>
                      <a:pt x="79026" y="6651"/>
                    </a:lnTo>
                    <a:lnTo>
                      <a:pt x="79064" y="6689"/>
                    </a:lnTo>
                    <a:lnTo>
                      <a:pt x="79180" y="7057"/>
                    </a:lnTo>
                    <a:lnTo>
                      <a:pt x="79335" y="7424"/>
                    </a:lnTo>
                    <a:lnTo>
                      <a:pt x="79490" y="7772"/>
                    </a:lnTo>
                    <a:lnTo>
                      <a:pt x="79683" y="8120"/>
                    </a:lnTo>
                    <a:lnTo>
                      <a:pt x="79702" y="8216"/>
                    </a:lnTo>
                    <a:lnTo>
                      <a:pt x="79741" y="8313"/>
                    </a:lnTo>
                    <a:lnTo>
                      <a:pt x="80147" y="9202"/>
                    </a:lnTo>
                    <a:lnTo>
                      <a:pt x="80359" y="9647"/>
                    </a:lnTo>
                    <a:lnTo>
                      <a:pt x="80591" y="10092"/>
                    </a:lnTo>
                    <a:lnTo>
                      <a:pt x="80843" y="10517"/>
                    </a:lnTo>
                    <a:lnTo>
                      <a:pt x="81133" y="10903"/>
                    </a:lnTo>
                    <a:lnTo>
                      <a:pt x="81442" y="11290"/>
                    </a:lnTo>
                    <a:lnTo>
                      <a:pt x="81616" y="11464"/>
                    </a:lnTo>
                    <a:lnTo>
                      <a:pt x="81809" y="11638"/>
                    </a:lnTo>
                    <a:lnTo>
                      <a:pt x="81964" y="11909"/>
                    </a:lnTo>
                    <a:lnTo>
                      <a:pt x="82138" y="12160"/>
                    </a:lnTo>
                    <a:lnTo>
                      <a:pt x="82331" y="12392"/>
                    </a:lnTo>
                    <a:lnTo>
                      <a:pt x="82524" y="12624"/>
                    </a:lnTo>
                    <a:lnTo>
                      <a:pt x="82582" y="12701"/>
                    </a:lnTo>
                    <a:lnTo>
                      <a:pt x="82660" y="12740"/>
                    </a:lnTo>
                    <a:lnTo>
                      <a:pt x="82834" y="12837"/>
                    </a:lnTo>
                    <a:lnTo>
                      <a:pt x="83027" y="12875"/>
                    </a:lnTo>
                    <a:lnTo>
                      <a:pt x="83201" y="12895"/>
                    </a:lnTo>
                    <a:lnTo>
                      <a:pt x="83394" y="12856"/>
                    </a:lnTo>
                    <a:lnTo>
                      <a:pt x="83588" y="12798"/>
                    </a:lnTo>
                    <a:lnTo>
                      <a:pt x="83742" y="12721"/>
                    </a:lnTo>
                    <a:lnTo>
                      <a:pt x="83878" y="12585"/>
                    </a:lnTo>
                    <a:lnTo>
                      <a:pt x="84032" y="12431"/>
                    </a:lnTo>
                    <a:lnTo>
                      <a:pt x="84168" y="12257"/>
                    </a:lnTo>
                    <a:lnTo>
                      <a:pt x="84264" y="12083"/>
                    </a:lnTo>
                    <a:lnTo>
                      <a:pt x="84380" y="11909"/>
                    </a:lnTo>
                    <a:lnTo>
                      <a:pt x="84458" y="11735"/>
                    </a:lnTo>
                    <a:lnTo>
                      <a:pt x="84535" y="11561"/>
                    </a:lnTo>
                    <a:lnTo>
                      <a:pt x="84651" y="11193"/>
                    </a:lnTo>
                    <a:lnTo>
                      <a:pt x="84728" y="10826"/>
                    </a:lnTo>
                    <a:lnTo>
                      <a:pt x="84786" y="10439"/>
                    </a:lnTo>
                    <a:lnTo>
                      <a:pt x="84806" y="10053"/>
                    </a:lnTo>
                    <a:lnTo>
                      <a:pt x="84786" y="9666"/>
                    </a:lnTo>
                    <a:lnTo>
                      <a:pt x="84767" y="9260"/>
                    </a:lnTo>
                    <a:lnTo>
                      <a:pt x="84728" y="8874"/>
                    </a:lnTo>
                    <a:lnTo>
                      <a:pt x="84632" y="8062"/>
                    </a:lnTo>
                    <a:lnTo>
                      <a:pt x="84554" y="7250"/>
                    </a:lnTo>
                    <a:lnTo>
                      <a:pt x="84535" y="6863"/>
                    </a:lnTo>
                    <a:lnTo>
                      <a:pt x="84535" y="6477"/>
                    </a:lnTo>
                    <a:lnTo>
                      <a:pt x="84709" y="6419"/>
                    </a:lnTo>
                    <a:lnTo>
                      <a:pt x="84883" y="6341"/>
                    </a:lnTo>
                    <a:lnTo>
                      <a:pt x="85038" y="6264"/>
                    </a:lnTo>
                    <a:lnTo>
                      <a:pt x="85192" y="6167"/>
                    </a:lnTo>
                    <a:lnTo>
                      <a:pt x="85347" y="6071"/>
                    </a:lnTo>
                    <a:lnTo>
                      <a:pt x="85501" y="5974"/>
                    </a:lnTo>
                    <a:lnTo>
                      <a:pt x="85753" y="5723"/>
                    </a:lnTo>
                    <a:lnTo>
                      <a:pt x="86023" y="6129"/>
                    </a:lnTo>
                    <a:lnTo>
                      <a:pt x="86333" y="6515"/>
                    </a:lnTo>
                    <a:lnTo>
                      <a:pt x="86661" y="6902"/>
                    </a:lnTo>
                    <a:lnTo>
                      <a:pt x="87029" y="7231"/>
                    </a:lnTo>
                    <a:lnTo>
                      <a:pt x="87396" y="7540"/>
                    </a:lnTo>
                    <a:lnTo>
                      <a:pt x="87589" y="7675"/>
                    </a:lnTo>
                    <a:lnTo>
                      <a:pt x="87783" y="7791"/>
                    </a:lnTo>
                    <a:lnTo>
                      <a:pt x="87995" y="7888"/>
                    </a:lnTo>
                    <a:lnTo>
                      <a:pt x="88189" y="7984"/>
                    </a:lnTo>
                    <a:lnTo>
                      <a:pt x="88382" y="8062"/>
                    </a:lnTo>
                    <a:lnTo>
                      <a:pt x="88575" y="8120"/>
                    </a:lnTo>
                    <a:lnTo>
                      <a:pt x="88614" y="8274"/>
                    </a:lnTo>
                    <a:lnTo>
                      <a:pt x="88691" y="8468"/>
                    </a:lnTo>
                    <a:lnTo>
                      <a:pt x="88788" y="8642"/>
                    </a:lnTo>
                    <a:lnTo>
                      <a:pt x="88923" y="8758"/>
                    </a:lnTo>
                    <a:lnTo>
                      <a:pt x="89078" y="8854"/>
                    </a:lnTo>
                    <a:lnTo>
                      <a:pt x="89252" y="8912"/>
                    </a:lnTo>
                    <a:lnTo>
                      <a:pt x="89426" y="8932"/>
                    </a:lnTo>
                    <a:lnTo>
                      <a:pt x="89600" y="8932"/>
                    </a:lnTo>
                    <a:lnTo>
                      <a:pt x="89774" y="8893"/>
                    </a:lnTo>
                    <a:lnTo>
                      <a:pt x="89948" y="8816"/>
                    </a:lnTo>
                    <a:lnTo>
                      <a:pt x="90102" y="8719"/>
                    </a:lnTo>
                    <a:lnTo>
                      <a:pt x="90238" y="8603"/>
                    </a:lnTo>
                    <a:lnTo>
                      <a:pt x="90354" y="8468"/>
                    </a:lnTo>
                    <a:lnTo>
                      <a:pt x="90431" y="8294"/>
                    </a:lnTo>
                    <a:lnTo>
                      <a:pt x="90489" y="8120"/>
                    </a:lnTo>
                    <a:lnTo>
                      <a:pt x="90489" y="7907"/>
                    </a:lnTo>
                    <a:lnTo>
                      <a:pt x="90470" y="7694"/>
                    </a:lnTo>
                    <a:lnTo>
                      <a:pt x="90412" y="7520"/>
                    </a:lnTo>
                    <a:lnTo>
                      <a:pt x="90489" y="7404"/>
                    </a:lnTo>
                    <a:lnTo>
                      <a:pt x="90547" y="7269"/>
                    </a:lnTo>
                    <a:lnTo>
                      <a:pt x="90605" y="7134"/>
                    </a:lnTo>
                    <a:lnTo>
                      <a:pt x="90644" y="6999"/>
                    </a:lnTo>
                    <a:lnTo>
                      <a:pt x="90682" y="6863"/>
                    </a:lnTo>
                    <a:lnTo>
                      <a:pt x="90702" y="6728"/>
                    </a:lnTo>
                    <a:lnTo>
                      <a:pt x="90702" y="6438"/>
                    </a:lnTo>
                    <a:lnTo>
                      <a:pt x="90663" y="6148"/>
                    </a:lnTo>
                    <a:lnTo>
                      <a:pt x="90586" y="5858"/>
                    </a:lnTo>
                    <a:lnTo>
                      <a:pt x="90489" y="5568"/>
                    </a:lnTo>
                    <a:lnTo>
                      <a:pt x="90334" y="5297"/>
                    </a:lnTo>
                    <a:lnTo>
                      <a:pt x="90276" y="5239"/>
                    </a:lnTo>
                    <a:lnTo>
                      <a:pt x="90218" y="5181"/>
                    </a:lnTo>
                    <a:lnTo>
                      <a:pt x="90914" y="4949"/>
                    </a:lnTo>
                    <a:lnTo>
                      <a:pt x="91591" y="4698"/>
                    </a:lnTo>
                    <a:lnTo>
                      <a:pt x="91939" y="4563"/>
                    </a:lnTo>
                    <a:lnTo>
                      <a:pt x="92267" y="4408"/>
                    </a:lnTo>
                    <a:lnTo>
                      <a:pt x="92577" y="4234"/>
                    </a:lnTo>
                    <a:lnTo>
                      <a:pt x="92886" y="4041"/>
                    </a:lnTo>
                    <a:lnTo>
                      <a:pt x="93021" y="3906"/>
                    </a:lnTo>
                    <a:lnTo>
                      <a:pt x="93157" y="3770"/>
                    </a:lnTo>
                    <a:lnTo>
                      <a:pt x="93253" y="3616"/>
                    </a:lnTo>
                    <a:lnTo>
                      <a:pt x="93311" y="3442"/>
                    </a:lnTo>
                    <a:lnTo>
                      <a:pt x="93331" y="3248"/>
                    </a:lnTo>
                    <a:lnTo>
                      <a:pt x="93331" y="3074"/>
                    </a:lnTo>
                    <a:lnTo>
                      <a:pt x="93273" y="2881"/>
                    </a:lnTo>
                    <a:lnTo>
                      <a:pt x="93195" y="2707"/>
                    </a:lnTo>
                    <a:lnTo>
                      <a:pt x="93137" y="2649"/>
                    </a:lnTo>
                    <a:lnTo>
                      <a:pt x="93079" y="2591"/>
                    </a:lnTo>
                    <a:lnTo>
                      <a:pt x="93157" y="2417"/>
                    </a:lnTo>
                    <a:lnTo>
                      <a:pt x="93195" y="2224"/>
                    </a:lnTo>
                    <a:lnTo>
                      <a:pt x="93253" y="1934"/>
                    </a:lnTo>
                    <a:lnTo>
                      <a:pt x="93253" y="1644"/>
                    </a:lnTo>
                    <a:lnTo>
                      <a:pt x="93234" y="1392"/>
                    </a:lnTo>
                    <a:lnTo>
                      <a:pt x="93157" y="1161"/>
                    </a:lnTo>
                    <a:lnTo>
                      <a:pt x="93060" y="967"/>
                    </a:lnTo>
                    <a:lnTo>
                      <a:pt x="92925" y="774"/>
                    </a:lnTo>
                    <a:lnTo>
                      <a:pt x="92770" y="600"/>
                    </a:lnTo>
                    <a:lnTo>
                      <a:pt x="92596" y="465"/>
                    </a:lnTo>
                    <a:lnTo>
                      <a:pt x="92383" y="329"/>
                    </a:lnTo>
                    <a:lnTo>
                      <a:pt x="92171" y="233"/>
                    </a:lnTo>
                    <a:lnTo>
                      <a:pt x="91939" y="136"/>
                    </a:lnTo>
                    <a:lnTo>
                      <a:pt x="91707" y="78"/>
                    </a:lnTo>
                    <a:lnTo>
                      <a:pt x="91455" y="39"/>
                    </a:lnTo>
                    <a:lnTo>
                      <a:pt x="9122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0"/>
              <p:cNvSpPr/>
              <p:nvPr/>
            </p:nvSpPr>
            <p:spPr>
              <a:xfrm>
                <a:off x="961625" y="-3333700"/>
                <a:ext cx="2391750" cy="373600"/>
              </a:xfrm>
              <a:custGeom>
                <a:avLst/>
                <a:gdLst/>
                <a:ahLst/>
                <a:cxnLst/>
                <a:rect l="l" t="t" r="r" b="b"/>
                <a:pathLst>
                  <a:path w="95670" h="14944" extrusionOk="0">
                    <a:moveTo>
                      <a:pt x="4968" y="0"/>
                    </a:moveTo>
                    <a:lnTo>
                      <a:pt x="4756" y="58"/>
                    </a:lnTo>
                    <a:lnTo>
                      <a:pt x="3963" y="310"/>
                    </a:lnTo>
                    <a:lnTo>
                      <a:pt x="3248" y="542"/>
                    </a:lnTo>
                    <a:lnTo>
                      <a:pt x="3112" y="426"/>
                    </a:lnTo>
                    <a:lnTo>
                      <a:pt x="2958" y="329"/>
                    </a:lnTo>
                    <a:lnTo>
                      <a:pt x="2803" y="271"/>
                    </a:lnTo>
                    <a:lnTo>
                      <a:pt x="2649" y="232"/>
                    </a:lnTo>
                    <a:lnTo>
                      <a:pt x="2552" y="194"/>
                    </a:lnTo>
                    <a:lnTo>
                      <a:pt x="2436" y="174"/>
                    </a:lnTo>
                    <a:lnTo>
                      <a:pt x="2339" y="155"/>
                    </a:lnTo>
                    <a:lnTo>
                      <a:pt x="2243" y="155"/>
                    </a:lnTo>
                    <a:lnTo>
                      <a:pt x="2146" y="174"/>
                    </a:lnTo>
                    <a:lnTo>
                      <a:pt x="2030" y="213"/>
                    </a:lnTo>
                    <a:lnTo>
                      <a:pt x="1933" y="252"/>
                    </a:lnTo>
                    <a:lnTo>
                      <a:pt x="1837" y="329"/>
                    </a:lnTo>
                    <a:lnTo>
                      <a:pt x="1682" y="464"/>
                    </a:lnTo>
                    <a:lnTo>
                      <a:pt x="1547" y="600"/>
                    </a:lnTo>
                    <a:lnTo>
                      <a:pt x="1431" y="735"/>
                    </a:lnTo>
                    <a:lnTo>
                      <a:pt x="1315" y="909"/>
                    </a:lnTo>
                    <a:lnTo>
                      <a:pt x="1257" y="1006"/>
                    </a:lnTo>
                    <a:lnTo>
                      <a:pt x="1218" y="1122"/>
                    </a:lnTo>
                    <a:lnTo>
                      <a:pt x="1199" y="1237"/>
                    </a:lnTo>
                    <a:lnTo>
                      <a:pt x="1179" y="1334"/>
                    </a:lnTo>
                    <a:lnTo>
                      <a:pt x="1044" y="1701"/>
                    </a:lnTo>
                    <a:lnTo>
                      <a:pt x="967" y="2069"/>
                    </a:lnTo>
                    <a:lnTo>
                      <a:pt x="889" y="2436"/>
                    </a:lnTo>
                    <a:lnTo>
                      <a:pt x="870" y="2803"/>
                    </a:lnTo>
                    <a:lnTo>
                      <a:pt x="812" y="2977"/>
                    </a:lnTo>
                    <a:lnTo>
                      <a:pt x="754" y="3151"/>
                    </a:lnTo>
                    <a:lnTo>
                      <a:pt x="696" y="3480"/>
                    </a:lnTo>
                    <a:lnTo>
                      <a:pt x="638" y="3789"/>
                    </a:lnTo>
                    <a:lnTo>
                      <a:pt x="619" y="4118"/>
                    </a:lnTo>
                    <a:lnTo>
                      <a:pt x="619" y="4446"/>
                    </a:lnTo>
                    <a:lnTo>
                      <a:pt x="483" y="4504"/>
                    </a:lnTo>
                    <a:lnTo>
                      <a:pt x="367" y="4582"/>
                    </a:lnTo>
                    <a:lnTo>
                      <a:pt x="271" y="4659"/>
                    </a:lnTo>
                    <a:lnTo>
                      <a:pt x="174" y="4775"/>
                    </a:lnTo>
                    <a:lnTo>
                      <a:pt x="116" y="4891"/>
                    </a:lnTo>
                    <a:lnTo>
                      <a:pt x="58" y="5026"/>
                    </a:lnTo>
                    <a:lnTo>
                      <a:pt x="20" y="5181"/>
                    </a:lnTo>
                    <a:lnTo>
                      <a:pt x="0" y="5355"/>
                    </a:lnTo>
                    <a:lnTo>
                      <a:pt x="20" y="5800"/>
                    </a:lnTo>
                    <a:lnTo>
                      <a:pt x="78" y="6186"/>
                    </a:lnTo>
                    <a:lnTo>
                      <a:pt x="155" y="6573"/>
                    </a:lnTo>
                    <a:lnTo>
                      <a:pt x="271" y="6940"/>
                    </a:lnTo>
                    <a:lnTo>
                      <a:pt x="406" y="7288"/>
                    </a:lnTo>
                    <a:lnTo>
                      <a:pt x="580" y="7597"/>
                    </a:lnTo>
                    <a:lnTo>
                      <a:pt x="793" y="7907"/>
                    </a:lnTo>
                    <a:lnTo>
                      <a:pt x="1005" y="8197"/>
                    </a:lnTo>
                    <a:lnTo>
                      <a:pt x="1257" y="8467"/>
                    </a:lnTo>
                    <a:lnTo>
                      <a:pt x="1508" y="8699"/>
                    </a:lnTo>
                    <a:lnTo>
                      <a:pt x="1798" y="8931"/>
                    </a:lnTo>
                    <a:lnTo>
                      <a:pt x="2088" y="9163"/>
                    </a:lnTo>
                    <a:lnTo>
                      <a:pt x="2417" y="9357"/>
                    </a:lnTo>
                    <a:lnTo>
                      <a:pt x="2745" y="9550"/>
                    </a:lnTo>
                    <a:lnTo>
                      <a:pt x="3074" y="9724"/>
                    </a:lnTo>
                    <a:lnTo>
                      <a:pt x="3441" y="9879"/>
                    </a:lnTo>
                    <a:lnTo>
                      <a:pt x="3828" y="10169"/>
                    </a:lnTo>
                    <a:lnTo>
                      <a:pt x="4253" y="10420"/>
                    </a:lnTo>
                    <a:lnTo>
                      <a:pt x="4698" y="10652"/>
                    </a:lnTo>
                    <a:lnTo>
                      <a:pt x="5162" y="10826"/>
                    </a:lnTo>
                    <a:lnTo>
                      <a:pt x="5664" y="10980"/>
                    </a:lnTo>
                    <a:lnTo>
                      <a:pt x="6167" y="11096"/>
                    </a:lnTo>
                    <a:lnTo>
                      <a:pt x="6708" y="11174"/>
                    </a:lnTo>
                    <a:lnTo>
                      <a:pt x="7269" y="11193"/>
                    </a:lnTo>
                    <a:lnTo>
                      <a:pt x="7365" y="11193"/>
                    </a:lnTo>
                    <a:lnTo>
                      <a:pt x="7462" y="11174"/>
                    </a:lnTo>
                    <a:lnTo>
                      <a:pt x="8235" y="11483"/>
                    </a:lnTo>
                    <a:lnTo>
                      <a:pt x="9008" y="11792"/>
                    </a:lnTo>
                    <a:lnTo>
                      <a:pt x="9782" y="12102"/>
                    </a:lnTo>
                    <a:lnTo>
                      <a:pt x="10574" y="12411"/>
                    </a:lnTo>
                    <a:lnTo>
                      <a:pt x="10690" y="12430"/>
                    </a:lnTo>
                    <a:lnTo>
                      <a:pt x="10806" y="12450"/>
                    </a:lnTo>
                    <a:lnTo>
                      <a:pt x="10922" y="12450"/>
                    </a:lnTo>
                    <a:lnTo>
                      <a:pt x="11019" y="12430"/>
                    </a:lnTo>
                    <a:lnTo>
                      <a:pt x="11116" y="12392"/>
                    </a:lnTo>
                    <a:lnTo>
                      <a:pt x="11212" y="12334"/>
                    </a:lnTo>
                    <a:lnTo>
                      <a:pt x="11309" y="12276"/>
                    </a:lnTo>
                    <a:lnTo>
                      <a:pt x="11386" y="12198"/>
                    </a:lnTo>
                    <a:lnTo>
                      <a:pt x="11773" y="12276"/>
                    </a:lnTo>
                    <a:lnTo>
                      <a:pt x="11869" y="12411"/>
                    </a:lnTo>
                    <a:lnTo>
                      <a:pt x="12005" y="12527"/>
                    </a:lnTo>
                    <a:lnTo>
                      <a:pt x="12159" y="12624"/>
                    </a:lnTo>
                    <a:lnTo>
                      <a:pt x="12353" y="12682"/>
                    </a:lnTo>
                    <a:lnTo>
                      <a:pt x="13880" y="13068"/>
                    </a:lnTo>
                    <a:lnTo>
                      <a:pt x="14866" y="13300"/>
                    </a:lnTo>
                    <a:lnTo>
                      <a:pt x="15407" y="13397"/>
                    </a:lnTo>
                    <a:lnTo>
                      <a:pt x="15968" y="13493"/>
                    </a:lnTo>
                    <a:lnTo>
                      <a:pt x="16528" y="13590"/>
                    </a:lnTo>
                    <a:lnTo>
                      <a:pt x="17089" y="13648"/>
                    </a:lnTo>
                    <a:lnTo>
                      <a:pt x="17630" y="13687"/>
                    </a:lnTo>
                    <a:lnTo>
                      <a:pt x="18171" y="13706"/>
                    </a:lnTo>
                    <a:lnTo>
                      <a:pt x="18693" y="13687"/>
                    </a:lnTo>
                    <a:lnTo>
                      <a:pt x="19196" y="13629"/>
                    </a:lnTo>
                    <a:lnTo>
                      <a:pt x="19428" y="13590"/>
                    </a:lnTo>
                    <a:lnTo>
                      <a:pt x="19660" y="13532"/>
                    </a:lnTo>
                    <a:lnTo>
                      <a:pt x="19873" y="13474"/>
                    </a:lnTo>
                    <a:lnTo>
                      <a:pt x="20066" y="13397"/>
                    </a:lnTo>
                    <a:lnTo>
                      <a:pt x="20221" y="13474"/>
                    </a:lnTo>
                    <a:lnTo>
                      <a:pt x="20375" y="13513"/>
                    </a:lnTo>
                    <a:lnTo>
                      <a:pt x="20820" y="13551"/>
                    </a:lnTo>
                    <a:lnTo>
                      <a:pt x="21284" y="13571"/>
                    </a:lnTo>
                    <a:lnTo>
                      <a:pt x="21902" y="13706"/>
                    </a:lnTo>
                    <a:lnTo>
                      <a:pt x="22540" y="13841"/>
                    </a:lnTo>
                    <a:lnTo>
                      <a:pt x="23178" y="13938"/>
                    </a:lnTo>
                    <a:lnTo>
                      <a:pt x="23816" y="14015"/>
                    </a:lnTo>
                    <a:lnTo>
                      <a:pt x="24473" y="14093"/>
                    </a:lnTo>
                    <a:lnTo>
                      <a:pt x="25131" y="14151"/>
                    </a:lnTo>
                    <a:lnTo>
                      <a:pt x="26445" y="14247"/>
                    </a:lnTo>
                    <a:lnTo>
                      <a:pt x="29074" y="14383"/>
                    </a:lnTo>
                    <a:lnTo>
                      <a:pt x="30331" y="14460"/>
                    </a:lnTo>
                    <a:lnTo>
                      <a:pt x="30969" y="14518"/>
                    </a:lnTo>
                    <a:lnTo>
                      <a:pt x="31568" y="14595"/>
                    </a:lnTo>
                    <a:lnTo>
                      <a:pt x="32592" y="14692"/>
                    </a:lnTo>
                    <a:lnTo>
                      <a:pt x="33617" y="14789"/>
                    </a:lnTo>
                    <a:lnTo>
                      <a:pt x="34622" y="14847"/>
                    </a:lnTo>
                    <a:lnTo>
                      <a:pt x="35647" y="14905"/>
                    </a:lnTo>
                    <a:lnTo>
                      <a:pt x="36671" y="14924"/>
                    </a:lnTo>
                    <a:lnTo>
                      <a:pt x="37696" y="14943"/>
                    </a:lnTo>
                    <a:lnTo>
                      <a:pt x="39745" y="14943"/>
                    </a:lnTo>
                    <a:lnTo>
                      <a:pt x="41775" y="14866"/>
                    </a:lnTo>
                    <a:lnTo>
                      <a:pt x="43824" y="14789"/>
                    </a:lnTo>
                    <a:lnTo>
                      <a:pt x="45873" y="14673"/>
                    </a:lnTo>
                    <a:lnTo>
                      <a:pt x="47922" y="14557"/>
                    </a:lnTo>
                    <a:lnTo>
                      <a:pt x="51923" y="14325"/>
                    </a:lnTo>
                    <a:lnTo>
                      <a:pt x="55944" y="14112"/>
                    </a:lnTo>
                    <a:lnTo>
                      <a:pt x="63967" y="13706"/>
                    </a:lnTo>
                    <a:lnTo>
                      <a:pt x="71989" y="13281"/>
                    </a:lnTo>
                    <a:lnTo>
                      <a:pt x="75991" y="13068"/>
                    </a:lnTo>
                    <a:lnTo>
                      <a:pt x="79992" y="12856"/>
                    </a:lnTo>
                    <a:lnTo>
                      <a:pt x="80707" y="12798"/>
                    </a:lnTo>
                    <a:lnTo>
                      <a:pt x="81519" y="12720"/>
                    </a:lnTo>
                    <a:lnTo>
                      <a:pt x="82409" y="12604"/>
                    </a:lnTo>
                    <a:lnTo>
                      <a:pt x="83356" y="12450"/>
                    </a:lnTo>
                    <a:lnTo>
                      <a:pt x="83414" y="12546"/>
                    </a:lnTo>
                    <a:lnTo>
                      <a:pt x="83491" y="12643"/>
                    </a:lnTo>
                    <a:lnTo>
                      <a:pt x="83568" y="12720"/>
                    </a:lnTo>
                    <a:lnTo>
                      <a:pt x="83684" y="12798"/>
                    </a:lnTo>
                    <a:lnTo>
                      <a:pt x="83781" y="12836"/>
                    </a:lnTo>
                    <a:lnTo>
                      <a:pt x="83916" y="12894"/>
                    </a:lnTo>
                    <a:lnTo>
                      <a:pt x="84052" y="12914"/>
                    </a:lnTo>
                    <a:lnTo>
                      <a:pt x="84187" y="12914"/>
                    </a:lnTo>
                    <a:lnTo>
                      <a:pt x="84709" y="12894"/>
                    </a:lnTo>
                    <a:lnTo>
                      <a:pt x="84960" y="12875"/>
                    </a:lnTo>
                    <a:lnTo>
                      <a:pt x="85212" y="12817"/>
                    </a:lnTo>
                    <a:lnTo>
                      <a:pt x="85463" y="12759"/>
                    </a:lnTo>
                    <a:lnTo>
                      <a:pt x="85714" y="12682"/>
                    </a:lnTo>
                    <a:lnTo>
                      <a:pt x="85946" y="12585"/>
                    </a:lnTo>
                    <a:lnTo>
                      <a:pt x="86198" y="12469"/>
                    </a:lnTo>
                    <a:lnTo>
                      <a:pt x="86275" y="12411"/>
                    </a:lnTo>
                    <a:lnTo>
                      <a:pt x="86333" y="12334"/>
                    </a:lnTo>
                    <a:lnTo>
                      <a:pt x="86681" y="12276"/>
                    </a:lnTo>
                    <a:lnTo>
                      <a:pt x="86990" y="12218"/>
                    </a:lnTo>
                    <a:lnTo>
                      <a:pt x="87319" y="12121"/>
                    </a:lnTo>
                    <a:lnTo>
                      <a:pt x="87628" y="12044"/>
                    </a:lnTo>
                    <a:lnTo>
                      <a:pt x="87937" y="11928"/>
                    </a:lnTo>
                    <a:lnTo>
                      <a:pt x="88227" y="11831"/>
                    </a:lnTo>
                    <a:lnTo>
                      <a:pt x="88807" y="11580"/>
                    </a:lnTo>
                    <a:lnTo>
                      <a:pt x="89348" y="11290"/>
                    </a:lnTo>
                    <a:lnTo>
                      <a:pt x="89870" y="10961"/>
                    </a:lnTo>
                    <a:lnTo>
                      <a:pt x="90373" y="10594"/>
                    </a:lnTo>
                    <a:lnTo>
                      <a:pt x="90837" y="10207"/>
                    </a:lnTo>
                    <a:lnTo>
                      <a:pt x="91340" y="9956"/>
                    </a:lnTo>
                    <a:lnTo>
                      <a:pt x="91804" y="9685"/>
                    </a:lnTo>
                    <a:lnTo>
                      <a:pt x="92267" y="9415"/>
                    </a:lnTo>
                    <a:lnTo>
                      <a:pt x="92712" y="9125"/>
                    </a:lnTo>
                    <a:lnTo>
                      <a:pt x="93137" y="8815"/>
                    </a:lnTo>
                    <a:lnTo>
                      <a:pt x="93524" y="8487"/>
                    </a:lnTo>
                    <a:lnTo>
                      <a:pt x="93891" y="8158"/>
                    </a:lnTo>
                    <a:lnTo>
                      <a:pt x="94239" y="7810"/>
                    </a:lnTo>
                    <a:lnTo>
                      <a:pt x="94549" y="7423"/>
                    </a:lnTo>
                    <a:lnTo>
                      <a:pt x="94819" y="7056"/>
                    </a:lnTo>
                    <a:lnTo>
                      <a:pt x="95070" y="6650"/>
                    </a:lnTo>
                    <a:lnTo>
                      <a:pt x="95264" y="6244"/>
                    </a:lnTo>
                    <a:lnTo>
                      <a:pt x="95438" y="5800"/>
                    </a:lnTo>
                    <a:lnTo>
                      <a:pt x="95554" y="5355"/>
                    </a:lnTo>
                    <a:lnTo>
                      <a:pt x="95592" y="5123"/>
                    </a:lnTo>
                    <a:lnTo>
                      <a:pt x="95631" y="4891"/>
                    </a:lnTo>
                    <a:lnTo>
                      <a:pt x="95650" y="4659"/>
                    </a:lnTo>
                    <a:lnTo>
                      <a:pt x="95670" y="4408"/>
                    </a:lnTo>
                    <a:lnTo>
                      <a:pt x="95670" y="4079"/>
                    </a:lnTo>
                    <a:lnTo>
                      <a:pt x="95650" y="3751"/>
                    </a:lnTo>
                    <a:lnTo>
                      <a:pt x="95592" y="3441"/>
                    </a:lnTo>
                    <a:lnTo>
                      <a:pt x="95534" y="3151"/>
                    </a:lnTo>
                    <a:lnTo>
                      <a:pt x="95457" y="2861"/>
                    </a:lnTo>
                    <a:lnTo>
                      <a:pt x="95360" y="2591"/>
                    </a:lnTo>
                    <a:lnTo>
                      <a:pt x="95225" y="2339"/>
                    </a:lnTo>
                    <a:lnTo>
                      <a:pt x="95070" y="2107"/>
                    </a:lnTo>
                    <a:lnTo>
                      <a:pt x="94897" y="1895"/>
                    </a:lnTo>
                    <a:lnTo>
                      <a:pt x="94703" y="1721"/>
                    </a:lnTo>
                    <a:lnTo>
                      <a:pt x="94491" y="1547"/>
                    </a:lnTo>
                    <a:lnTo>
                      <a:pt x="94239" y="1411"/>
                    </a:lnTo>
                    <a:lnTo>
                      <a:pt x="93969" y="1315"/>
                    </a:lnTo>
                    <a:lnTo>
                      <a:pt x="93679" y="1237"/>
                    </a:lnTo>
                    <a:lnTo>
                      <a:pt x="93350" y="1199"/>
                    </a:lnTo>
                    <a:lnTo>
                      <a:pt x="92983" y="1199"/>
                    </a:lnTo>
                    <a:lnTo>
                      <a:pt x="92789" y="1218"/>
                    </a:lnTo>
                    <a:lnTo>
                      <a:pt x="92615" y="1237"/>
                    </a:lnTo>
                    <a:lnTo>
                      <a:pt x="92441" y="1295"/>
                    </a:lnTo>
                    <a:lnTo>
                      <a:pt x="92287" y="1334"/>
                    </a:lnTo>
                    <a:lnTo>
                      <a:pt x="92132" y="1411"/>
                    </a:lnTo>
                    <a:lnTo>
                      <a:pt x="91997" y="1489"/>
                    </a:lnTo>
                    <a:lnTo>
                      <a:pt x="91881" y="1585"/>
                    </a:lnTo>
                    <a:lnTo>
                      <a:pt x="91784" y="1701"/>
                    </a:lnTo>
                    <a:lnTo>
                      <a:pt x="91688" y="1817"/>
                    </a:lnTo>
                    <a:lnTo>
                      <a:pt x="91591" y="1933"/>
                    </a:lnTo>
                    <a:lnTo>
                      <a:pt x="91533" y="2069"/>
                    </a:lnTo>
                    <a:lnTo>
                      <a:pt x="91456" y="2223"/>
                    </a:lnTo>
                    <a:lnTo>
                      <a:pt x="91359" y="2533"/>
                    </a:lnTo>
                    <a:lnTo>
                      <a:pt x="91282" y="2861"/>
                    </a:lnTo>
                    <a:lnTo>
                      <a:pt x="91243" y="3209"/>
                    </a:lnTo>
                    <a:lnTo>
                      <a:pt x="91224" y="3577"/>
                    </a:lnTo>
                    <a:lnTo>
                      <a:pt x="91243" y="3944"/>
                    </a:lnTo>
                    <a:lnTo>
                      <a:pt x="91262" y="4330"/>
                    </a:lnTo>
                    <a:lnTo>
                      <a:pt x="91340" y="5065"/>
                    </a:lnTo>
                    <a:lnTo>
                      <a:pt x="91436" y="5761"/>
                    </a:lnTo>
                    <a:lnTo>
                      <a:pt x="91301" y="5838"/>
                    </a:lnTo>
                    <a:lnTo>
                      <a:pt x="91185" y="5954"/>
                    </a:lnTo>
                    <a:lnTo>
                      <a:pt x="91069" y="6032"/>
                    </a:lnTo>
                    <a:lnTo>
                      <a:pt x="90953" y="5935"/>
                    </a:lnTo>
                    <a:lnTo>
                      <a:pt x="90528" y="5626"/>
                    </a:lnTo>
                    <a:lnTo>
                      <a:pt x="90064" y="5374"/>
                    </a:lnTo>
                    <a:lnTo>
                      <a:pt x="89832" y="5258"/>
                    </a:lnTo>
                    <a:lnTo>
                      <a:pt x="89600" y="5142"/>
                    </a:lnTo>
                    <a:lnTo>
                      <a:pt x="89348" y="5046"/>
                    </a:lnTo>
                    <a:lnTo>
                      <a:pt x="89097" y="4968"/>
                    </a:lnTo>
                    <a:lnTo>
                      <a:pt x="88943" y="4930"/>
                    </a:lnTo>
                    <a:lnTo>
                      <a:pt x="88807" y="4930"/>
                    </a:lnTo>
                    <a:lnTo>
                      <a:pt x="88131" y="4215"/>
                    </a:lnTo>
                    <a:lnTo>
                      <a:pt x="87783" y="3867"/>
                    </a:lnTo>
                    <a:lnTo>
                      <a:pt x="87415" y="3519"/>
                    </a:lnTo>
                    <a:lnTo>
                      <a:pt x="87299" y="3422"/>
                    </a:lnTo>
                    <a:lnTo>
                      <a:pt x="87183" y="3364"/>
                    </a:lnTo>
                    <a:lnTo>
                      <a:pt x="87048" y="3306"/>
                    </a:lnTo>
                    <a:lnTo>
                      <a:pt x="86893" y="3287"/>
                    </a:lnTo>
                    <a:lnTo>
                      <a:pt x="86758" y="3267"/>
                    </a:lnTo>
                    <a:lnTo>
                      <a:pt x="86623" y="3287"/>
                    </a:lnTo>
                    <a:lnTo>
                      <a:pt x="86487" y="3306"/>
                    </a:lnTo>
                    <a:lnTo>
                      <a:pt x="86352" y="3345"/>
                    </a:lnTo>
                    <a:lnTo>
                      <a:pt x="86236" y="3422"/>
                    </a:lnTo>
                    <a:lnTo>
                      <a:pt x="86120" y="3499"/>
                    </a:lnTo>
                    <a:lnTo>
                      <a:pt x="86024" y="3596"/>
                    </a:lnTo>
                    <a:lnTo>
                      <a:pt x="85927" y="3693"/>
                    </a:lnTo>
                    <a:lnTo>
                      <a:pt x="85869" y="3828"/>
                    </a:lnTo>
                    <a:lnTo>
                      <a:pt x="85811" y="3963"/>
                    </a:lnTo>
                    <a:lnTo>
                      <a:pt x="85792" y="4099"/>
                    </a:lnTo>
                    <a:lnTo>
                      <a:pt x="85792" y="4253"/>
                    </a:lnTo>
                    <a:lnTo>
                      <a:pt x="85869" y="5413"/>
                    </a:lnTo>
                    <a:lnTo>
                      <a:pt x="85908" y="6554"/>
                    </a:lnTo>
                    <a:lnTo>
                      <a:pt x="85908" y="7713"/>
                    </a:lnTo>
                    <a:lnTo>
                      <a:pt x="85927" y="8873"/>
                    </a:lnTo>
                    <a:lnTo>
                      <a:pt x="85540" y="9395"/>
                    </a:lnTo>
                    <a:lnTo>
                      <a:pt x="85482" y="9473"/>
                    </a:lnTo>
                    <a:lnTo>
                      <a:pt x="85444" y="9511"/>
                    </a:lnTo>
                    <a:lnTo>
                      <a:pt x="85192" y="9705"/>
                    </a:lnTo>
                    <a:lnTo>
                      <a:pt x="84960" y="9917"/>
                    </a:lnTo>
                    <a:lnTo>
                      <a:pt x="84902" y="9995"/>
                    </a:lnTo>
                    <a:lnTo>
                      <a:pt x="84844" y="10072"/>
                    </a:lnTo>
                    <a:lnTo>
                      <a:pt x="84767" y="10226"/>
                    </a:lnTo>
                    <a:lnTo>
                      <a:pt x="84303" y="10323"/>
                    </a:lnTo>
                    <a:lnTo>
                      <a:pt x="83839" y="10400"/>
                    </a:lnTo>
                    <a:lnTo>
                      <a:pt x="83781" y="10304"/>
                    </a:lnTo>
                    <a:lnTo>
                      <a:pt x="83684" y="10188"/>
                    </a:lnTo>
                    <a:lnTo>
                      <a:pt x="83549" y="10111"/>
                    </a:lnTo>
                    <a:lnTo>
                      <a:pt x="83414" y="10033"/>
                    </a:lnTo>
                    <a:lnTo>
                      <a:pt x="83182" y="9917"/>
                    </a:lnTo>
                    <a:lnTo>
                      <a:pt x="82969" y="9782"/>
                    </a:lnTo>
                    <a:lnTo>
                      <a:pt x="82776" y="9627"/>
                    </a:lnTo>
                    <a:lnTo>
                      <a:pt x="82583" y="9473"/>
                    </a:lnTo>
                    <a:lnTo>
                      <a:pt x="82409" y="9299"/>
                    </a:lnTo>
                    <a:lnTo>
                      <a:pt x="82235" y="9105"/>
                    </a:lnTo>
                    <a:lnTo>
                      <a:pt x="82080" y="8893"/>
                    </a:lnTo>
                    <a:lnTo>
                      <a:pt x="81925" y="8680"/>
                    </a:lnTo>
                    <a:lnTo>
                      <a:pt x="81635" y="8235"/>
                    </a:lnTo>
                    <a:lnTo>
                      <a:pt x="81384" y="7791"/>
                    </a:lnTo>
                    <a:lnTo>
                      <a:pt x="80901" y="6902"/>
                    </a:lnTo>
                    <a:lnTo>
                      <a:pt x="80572" y="6264"/>
                    </a:lnTo>
                    <a:lnTo>
                      <a:pt x="80418" y="5819"/>
                    </a:lnTo>
                    <a:lnTo>
                      <a:pt x="80263" y="5394"/>
                    </a:lnTo>
                    <a:lnTo>
                      <a:pt x="80070" y="4968"/>
                    </a:lnTo>
                    <a:lnTo>
                      <a:pt x="79876" y="4562"/>
                    </a:lnTo>
                    <a:lnTo>
                      <a:pt x="79644" y="4157"/>
                    </a:lnTo>
                    <a:lnTo>
                      <a:pt x="79393" y="3789"/>
                    </a:lnTo>
                    <a:lnTo>
                      <a:pt x="79103" y="3422"/>
                    </a:lnTo>
                    <a:lnTo>
                      <a:pt x="78774" y="3093"/>
                    </a:lnTo>
                    <a:lnTo>
                      <a:pt x="78620" y="2958"/>
                    </a:lnTo>
                    <a:lnTo>
                      <a:pt x="78465" y="2881"/>
                    </a:lnTo>
                    <a:lnTo>
                      <a:pt x="78291" y="2842"/>
                    </a:lnTo>
                    <a:lnTo>
                      <a:pt x="78136" y="2823"/>
                    </a:lnTo>
                    <a:lnTo>
                      <a:pt x="77962" y="2842"/>
                    </a:lnTo>
                    <a:lnTo>
                      <a:pt x="77808" y="2900"/>
                    </a:lnTo>
                    <a:lnTo>
                      <a:pt x="77653" y="2977"/>
                    </a:lnTo>
                    <a:lnTo>
                      <a:pt x="77518" y="3055"/>
                    </a:lnTo>
                    <a:lnTo>
                      <a:pt x="77383" y="3171"/>
                    </a:lnTo>
                    <a:lnTo>
                      <a:pt x="77286" y="3306"/>
                    </a:lnTo>
                    <a:lnTo>
                      <a:pt x="77209" y="3461"/>
                    </a:lnTo>
                    <a:lnTo>
                      <a:pt x="77170" y="3615"/>
                    </a:lnTo>
                    <a:lnTo>
                      <a:pt x="77131" y="3770"/>
                    </a:lnTo>
                    <a:lnTo>
                      <a:pt x="77151" y="3944"/>
                    </a:lnTo>
                    <a:lnTo>
                      <a:pt x="77209" y="4118"/>
                    </a:lnTo>
                    <a:lnTo>
                      <a:pt x="77305" y="4292"/>
                    </a:lnTo>
                    <a:lnTo>
                      <a:pt x="77325" y="4330"/>
                    </a:lnTo>
                    <a:lnTo>
                      <a:pt x="77247" y="4543"/>
                    </a:lnTo>
                    <a:lnTo>
                      <a:pt x="77209" y="4640"/>
                    </a:lnTo>
                    <a:lnTo>
                      <a:pt x="77189" y="4756"/>
                    </a:lnTo>
                    <a:lnTo>
                      <a:pt x="77131" y="5471"/>
                    </a:lnTo>
                    <a:lnTo>
                      <a:pt x="77015" y="6167"/>
                    </a:lnTo>
                    <a:lnTo>
                      <a:pt x="76957" y="6496"/>
                    </a:lnTo>
                    <a:lnTo>
                      <a:pt x="76861" y="6844"/>
                    </a:lnTo>
                    <a:lnTo>
                      <a:pt x="76783" y="7172"/>
                    </a:lnTo>
                    <a:lnTo>
                      <a:pt x="76667" y="7501"/>
                    </a:lnTo>
                    <a:lnTo>
                      <a:pt x="76184" y="7791"/>
                    </a:lnTo>
                    <a:lnTo>
                      <a:pt x="75701" y="8100"/>
                    </a:lnTo>
                    <a:lnTo>
                      <a:pt x="74734" y="8757"/>
                    </a:lnTo>
                    <a:lnTo>
                      <a:pt x="74251" y="9086"/>
                    </a:lnTo>
                    <a:lnTo>
                      <a:pt x="73748" y="9357"/>
                    </a:lnTo>
                    <a:lnTo>
                      <a:pt x="73478" y="9492"/>
                    </a:lnTo>
                    <a:lnTo>
                      <a:pt x="73226" y="9589"/>
                    </a:lnTo>
                    <a:lnTo>
                      <a:pt x="72956" y="9685"/>
                    </a:lnTo>
                    <a:lnTo>
                      <a:pt x="72685" y="9782"/>
                    </a:lnTo>
                    <a:lnTo>
                      <a:pt x="72434" y="9627"/>
                    </a:lnTo>
                    <a:lnTo>
                      <a:pt x="72221" y="9473"/>
                    </a:lnTo>
                    <a:lnTo>
                      <a:pt x="72028" y="9279"/>
                    </a:lnTo>
                    <a:lnTo>
                      <a:pt x="71835" y="9067"/>
                    </a:lnTo>
                    <a:lnTo>
                      <a:pt x="71680" y="8854"/>
                    </a:lnTo>
                    <a:lnTo>
                      <a:pt x="71545" y="8622"/>
                    </a:lnTo>
                    <a:lnTo>
                      <a:pt x="71429" y="8371"/>
                    </a:lnTo>
                    <a:lnTo>
                      <a:pt x="71313" y="8119"/>
                    </a:lnTo>
                    <a:lnTo>
                      <a:pt x="71216" y="7849"/>
                    </a:lnTo>
                    <a:lnTo>
                      <a:pt x="71119" y="7578"/>
                    </a:lnTo>
                    <a:lnTo>
                      <a:pt x="70984" y="7037"/>
                    </a:lnTo>
                    <a:lnTo>
                      <a:pt x="70733" y="5935"/>
                    </a:lnTo>
                    <a:lnTo>
                      <a:pt x="70578" y="5258"/>
                    </a:lnTo>
                    <a:lnTo>
                      <a:pt x="70481" y="4852"/>
                    </a:lnTo>
                    <a:lnTo>
                      <a:pt x="70365" y="4446"/>
                    </a:lnTo>
                    <a:lnTo>
                      <a:pt x="70211" y="4060"/>
                    </a:lnTo>
                    <a:lnTo>
                      <a:pt x="70133" y="3867"/>
                    </a:lnTo>
                    <a:lnTo>
                      <a:pt x="70017" y="3693"/>
                    </a:lnTo>
                    <a:lnTo>
                      <a:pt x="69921" y="3538"/>
                    </a:lnTo>
                    <a:lnTo>
                      <a:pt x="69785" y="3383"/>
                    </a:lnTo>
                    <a:lnTo>
                      <a:pt x="69650" y="3267"/>
                    </a:lnTo>
                    <a:lnTo>
                      <a:pt x="69515" y="3151"/>
                    </a:lnTo>
                    <a:lnTo>
                      <a:pt x="69437" y="3035"/>
                    </a:lnTo>
                    <a:lnTo>
                      <a:pt x="69341" y="2919"/>
                    </a:lnTo>
                    <a:lnTo>
                      <a:pt x="69225" y="2823"/>
                    </a:lnTo>
                    <a:lnTo>
                      <a:pt x="69109" y="2745"/>
                    </a:lnTo>
                    <a:lnTo>
                      <a:pt x="68974" y="2687"/>
                    </a:lnTo>
                    <a:lnTo>
                      <a:pt x="68838" y="2649"/>
                    </a:lnTo>
                    <a:lnTo>
                      <a:pt x="68684" y="2610"/>
                    </a:lnTo>
                    <a:lnTo>
                      <a:pt x="68548" y="2610"/>
                    </a:lnTo>
                    <a:lnTo>
                      <a:pt x="68394" y="2629"/>
                    </a:lnTo>
                    <a:lnTo>
                      <a:pt x="68258" y="2668"/>
                    </a:lnTo>
                    <a:lnTo>
                      <a:pt x="68142" y="2707"/>
                    </a:lnTo>
                    <a:lnTo>
                      <a:pt x="68007" y="2784"/>
                    </a:lnTo>
                    <a:lnTo>
                      <a:pt x="67910" y="2900"/>
                    </a:lnTo>
                    <a:lnTo>
                      <a:pt x="67814" y="3016"/>
                    </a:lnTo>
                    <a:lnTo>
                      <a:pt x="67756" y="3171"/>
                    </a:lnTo>
                    <a:lnTo>
                      <a:pt x="67698" y="3325"/>
                    </a:lnTo>
                    <a:lnTo>
                      <a:pt x="67678" y="3480"/>
                    </a:lnTo>
                    <a:lnTo>
                      <a:pt x="67543" y="3635"/>
                    </a:lnTo>
                    <a:lnTo>
                      <a:pt x="67427" y="3809"/>
                    </a:lnTo>
                    <a:lnTo>
                      <a:pt x="67330" y="3983"/>
                    </a:lnTo>
                    <a:lnTo>
                      <a:pt x="67234" y="4176"/>
                    </a:lnTo>
                    <a:lnTo>
                      <a:pt x="67060" y="4582"/>
                    </a:lnTo>
                    <a:lnTo>
                      <a:pt x="66924" y="5007"/>
                    </a:lnTo>
                    <a:lnTo>
                      <a:pt x="66538" y="6360"/>
                    </a:lnTo>
                    <a:lnTo>
                      <a:pt x="66344" y="7018"/>
                    </a:lnTo>
                    <a:lnTo>
                      <a:pt x="66151" y="7655"/>
                    </a:lnTo>
                    <a:lnTo>
                      <a:pt x="66113" y="7675"/>
                    </a:lnTo>
                    <a:lnTo>
                      <a:pt x="65765" y="7752"/>
                    </a:lnTo>
                    <a:lnTo>
                      <a:pt x="65436" y="7810"/>
                    </a:lnTo>
                    <a:lnTo>
                      <a:pt x="65107" y="7829"/>
                    </a:lnTo>
                    <a:lnTo>
                      <a:pt x="64817" y="7810"/>
                    </a:lnTo>
                    <a:lnTo>
                      <a:pt x="64527" y="7771"/>
                    </a:lnTo>
                    <a:lnTo>
                      <a:pt x="64257" y="7694"/>
                    </a:lnTo>
                    <a:lnTo>
                      <a:pt x="64005" y="7597"/>
                    </a:lnTo>
                    <a:lnTo>
                      <a:pt x="63754" y="7501"/>
                    </a:lnTo>
                    <a:lnTo>
                      <a:pt x="63599" y="7230"/>
                    </a:lnTo>
                    <a:lnTo>
                      <a:pt x="63425" y="6998"/>
                    </a:lnTo>
                    <a:lnTo>
                      <a:pt x="63232" y="6747"/>
                    </a:lnTo>
                    <a:lnTo>
                      <a:pt x="63039" y="6515"/>
                    </a:lnTo>
                    <a:lnTo>
                      <a:pt x="62826" y="6302"/>
                    </a:lnTo>
                    <a:lnTo>
                      <a:pt x="62614" y="6090"/>
                    </a:lnTo>
                    <a:lnTo>
                      <a:pt x="62150" y="5684"/>
                    </a:lnTo>
                    <a:lnTo>
                      <a:pt x="62072" y="5606"/>
                    </a:lnTo>
                    <a:lnTo>
                      <a:pt x="61956" y="5568"/>
                    </a:lnTo>
                    <a:lnTo>
                      <a:pt x="61744" y="5490"/>
                    </a:lnTo>
                    <a:lnTo>
                      <a:pt x="61570" y="5258"/>
                    </a:lnTo>
                    <a:lnTo>
                      <a:pt x="61396" y="5026"/>
                    </a:lnTo>
                    <a:lnTo>
                      <a:pt x="61106" y="4717"/>
                    </a:lnTo>
                    <a:lnTo>
                      <a:pt x="60816" y="4446"/>
                    </a:lnTo>
                    <a:lnTo>
                      <a:pt x="60526" y="4195"/>
                    </a:lnTo>
                    <a:lnTo>
                      <a:pt x="60371" y="4099"/>
                    </a:lnTo>
                    <a:lnTo>
                      <a:pt x="60197" y="4002"/>
                    </a:lnTo>
                    <a:lnTo>
                      <a:pt x="60043" y="3925"/>
                    </a:lnTo>
                    <a:lnTo>
                      <a:pt x="59869" y="3867"/>
                    </a:lnTo>
                    <a:lnTo>
                      <a:pt x="59675" y="3828"/>
                    </a:lnTo>
                    <a:lnTo>
                      <a:pt x="59501" y="3789"/>
                    </a:lnTo>
                    <a:lnTo>
                      <a:pt x="59308" y="3770"/>
                    </a:lnTo>
                    <a:lnTo>
                      <a:pt x="58902" y="3770"/>
                    </a:lnTo>
                    <a:lnTo>
                      <a:pt x="58689" y="3809"/>
                    </a:lnTo>
                    <a:lnTo>
                      <a:pt x="58515" y="3847"/>
                    </a:lnTo>
                    <a:lnTo>
                      <a:pt x="58380" y="3905"/>
                    </a:lnTo>
                    <a:lnTo>
                      <a:pt x="58283" y="4002"/>
                    </a:lnTo>
                    <a:lnTo>
                      <a:pt x="58187" y="4079"/>
                    </a:lnTo>
                    <a:lnTo>
                      <a:pt x="58109" y="4195"/>
                    </a:lnTo>
                    <a:lnTo>
                      <a:pt x="58071" y="4311"/>
                    </a:lnTo>
                    <a:lnTo>
                      <a:pt x="58032" y="4446"/>
                    </a:lnTo>
                    <a:lnTo>
                      <a:pt x="58032" y="4582"/>
                    </a:lnTo>
                    <a:lnTo>
                      <a:pt x="57839" y="4794"/>
                    </a:lnTo>
                    <a:lnTo>
                      <a:pt x="57665" y="5046"/>
                    </a:lnTo>
                    <a:lnTo>
                      <a:pt x="57510" y="5297"/>
                    </a:lnTo>
                    <a:lnTo>
                      <a:pt x="57394" y="5568"/>
                    </a:lnTo>
                    <a:lnTo>
                      <a:pt x="57240" y="5896"/>
                    </a:lnTo>
                    <a:lnTo>
                      <a:pt x="57124" y="6244"/>
                    </a:lnTo>
                    <a:lnTo>
                      <a:pt x="56892" y="6902"/>
                    </a:lnTo>
                    <a:lnTo>
                      <a:pt x="56679" y="7559"/>
                    </a:lnTo>
                    <a:lnTo>
                      <a:pt x="56563" y="7868"/>
                    </a:lnTo>
                    <a:lnTo>
                      <a:pt x="56428" y="8177"/>
                    </a:lnTo>
                    <a:lnTo>
                      <a:pt x="56292" y="8487"/>
                    </a:lnTo>
                    <a:lnTo>
                      <a:pt x="56138" y="8777"/>
                    </a:lnTo>
                    <a:lnTo>
                      <a:pt x="55964" y="9047"/>
                    </a:lnTo>
                    <a:lnTo>
                      <a:pt x="55770" y="9318"/>
                    </a:lnTo>
                    <a:lnTo>
                      <a:pt x="55538" y="9569"/>
                    </a:lnTo>
                    <a:lnTo>
                      <a:pt x="55287" y="9801"/>
                    </a:lnTo>
                    <a:lnTo>
                      <a:pt x="54997" y="10033"/>
                    </a:lnTo>
                    <a:lnTo>
                      <a:pt x="54669" y="10226"/>
                    </a:lnTo>
                    <a:lnTo>
                      <a:pt x="53741" y="10323"/>
                    </a:lnTo>
                    <a:lnTo>
                      <a:pt x="52813" y="10381"/>
                    </a:lnTo>
                    <a:lnTo>
                      <a:pt x="51885" y="10439"/>
                    </a:lnTo>
                    <a:lnTo>
                      <a:pt x="50957" y="10478"/>
                    </a:lnTo>
                    <a:lnTo>
                      <a:pt x="50860" y="10400"/>
                    </a:lnTo>
                    <a:lnTo>
                      <a:pt x="50764" y="10323"/>
                    </a:lnTo>
                    <a:lnTo>
                      <a:pt x="50242" y="9995"/>
                    </a:lnTo>
                    <a:lnTo>
                      <a:pt x="49739" y="9666"/>
                    </a:lnTo>
                    <a:lnTo>
                      <a:pt x="49275" y="9318"/>
                    </a:lnTo>
                    <a:lnTo>
                      <a:pt x="48831" y="8951"/>
                    </a:lnTo>
                    <a:lnTo>
                      <a:pt x="48425" y="8564"/>
                    </a:lnTo>
                    <a:lnTo>
                      <a:pt x="48038" y="8139"/>
                    </a:lnTo>
                    <a:lnTo>
                      <a:pt x="47651" y="7675"/>
                    </a:lnTo>
                    <a:lnTo>
                      <a:pt x="47303" y="7153"/>
                    </a:lnTo>
                    <a:lnTo>
                      <a:pt x="46801" y="6399"/>
                    </a:lnTo>
                    <a:lnTo>
                      <a:pt x="46317" y="5684"/>
                    </a:lnTo>
                    <a:lnTo>
                      <a:pt x="46047" y="5316"/>
                    </a:lnTo>
                    <a:lnTo>
                      <a:pt x="45776" y="4968"/>
                    </a:lnTo>
                    <a:lnTo>
                      <a:pt x="45506" y="4640"/>
                    </a:lnTo>
                    <a:lnTo>
                      <a:pt x="45196" y="4311"/>
                    </a:lnTo>
                    <a:lnTo>
                      <a:pt x="45003" y="4118"/>
                    </a:lnTo>
                    <a:lnTo>
                      <a:pt x="44810" y="3963"/>
                    </a:lnTo>
                    <a:lnTo>
                      <a:pt x="44597" y="3809"/>
                    </a:lnTo>
                    <a:lnTo>
                      <a:pt x="44365" y="3673"/>
                    </a:lnTo>
                    <a:lnTo>
                      <a:pt x="44133" y="3557"/>
                    </a:lnTo>
                    <a:lnTo>
                      <a:pt x="43882" y="3461"/>
                    </a:lnTo>
                    <a:lnTo>
                      <a:pt x="43630" y="3364"/>
                    </a:lnTo>
                    <a:lnTo>
                      <a:pt x="43379" y="3306"/>
                    </a:lnTo>
                    <a:lnTo>
                      <a:pt x="43128" y="3267"/>
                    </a:lnTo>
                    <a:lnTo>
                      <a:pt x="42877" y="3248"/>
                    </a:lnTo>
                    <a:lnTo>
                      <a:pt x="42606" y="3248"/>
                    </a:lnTo>
                    <a:lnTo>
                      <a:pt x="42355" y="3267"/>
                    </a:lnTo>
                    <a:lnTo>
                      <a:pt x="42103" y="3306"/>
                    </a:lnTo>
                    <a:lnTo>
                      <a:pt x="41852" y="3383"/>
                    </a:lnTo>
                    <a:lnTo>
                      <a:pt x="41620" y="3480"/>
                    </a:lnTo>
                    <a:lnTo>
                      <a:pt x="41388" y="3596"/>
                    </a:lnTo>
                    <a:lnTo>
                      <a:pt x="41195" y="3712"/>
                    </a:lnTo>
                    <a:lnTo>
                      <a:pt x="41021" y="3867"/>
                    </a:lnTo>
                    <a:lnTo>
                      <a:pt x="40866" y="4021"/>
                    </a:lnTo>
                    <a:lnTo>
                      <a:pt x="40711" y="4195"/>
                    </a:lnTo>
                    <a:lnTo>
                      <a:pt x="40595" y="4388"/>
                    </a:lnTo>
                    <a:lnTo>
                      <a:pt x="40479" y="4582"/>
                    </a:lnTo>
                    <a:lnTo>
                      <a:pt x="40383" y="4814"/>
                    </a:lnTo>
                    <a:lnTo>
                      <a:pt x="40286" y="5026"/>
                    </a:lnTo>
                    <a:lnTo>
                      <a:pt x="40132" y="5490"/>
                    </a:lnTo>
                    <a:lnTo>
                      <a:pt x="40016" y="5954"/>
                    </a:lnTo>
                    <a:lnTo>
                      <a:pt x="39938" y="6418"/>
                    </a:lnTo>
                    <a:lnTo>
                      <a:pt x="39861" y="6882"/>
                    </a:lnTo>
                    <a:lnTo>
                      <a:pt x="39745" y="6940"/>
                    </a:lnTo>
                    <a:lnTo>
                      <a:pt x="39648" y="7018"/>
                    </a:lnTo>
                    <a:lnTo>
                      <a:pt x="39571" y="7114"/>
                    </a:lnTo>
                    <a:lnTo>
                      <a:pt x="39494" y="7211"/>
                    </a:lnTo>
                    <a:lnTo>
                      <a:pt x="39416" y="7327"/>
                    </a:lnTo>
                    <a:lnTo>
                      <a:pt x="39378" y="7443"/>
                    </a:lnTo>
                    <a:lnTo>
                      <a:pt x="39339" y="7559"/>
                    </a:lnTo>
                    <a:lnTo>
                      <a:pt x="39320" y="7694"/>
                    </a:lnTo>
                    <a:lnTo>
                      <a:pt x="39320" y="7810"/>
                    </a:lnTo>
                    <a:lnTo>
                      <a:pt x="39320" y="7945"/>
                    </a:lnTo>
                    <a:lnTo>
                      <a:pt x="39339" y="8081"/>
                    </a:lnTo>
                    <a:lnTo>
                      <a:pt x="39397" y="8197"/>
                    </a:lnTo>
                    <a:lnTo>
                      <a:pt x="39455" y="8313"/>
                    </a:lnTo>
                    <a:lnTo>
                      <a:pt x="39532" y="8409"/>
                    </a:lnTo>
                    <a:lnTo>
                      <a:pt x="39629" y="8506"/>
                    </a:lnTo>
                    <a:lnTo>
                      <a:pt x="39726" y="8583"/>
                    </a:lnTo>
                    <a:lnTo>
                      <a:pt x="39706" y="9105"/>
                    </a:lnTo>
                    <a:lnTo>
                      <a:pt x="39668" y="9647"/>
                    </a:lnTo>
                    <a:lnTo>
                      <a:pt x="39242" y="10072"/>
                    </a:lnTo>
                    <a:lnTo>
                      <a:pt x="39165" y="10169"/>
                    </a:lnTo>
                    <a:lnTo>
                      <a:pt x="39088" y="10284"/>
                    </a:lnTo>
                    <a:lnTo>
                      <a:pt x="39030" y="10400"/>
                    </a:lnTo>
                    <a:lnTo>
                      <a:pt x="39010" y="10536"/>
                    </a:lnTo>
                    <a:lnTo>
                      <a:pt x="38991" y="10652"/>
                    </a:lnTo>
                    <a:lnTo>
                      <a:pt x="38991" y="10787"/>
                    </a:lnTo>
                    <a:lnTo>
                      <a:pt x="39010" y="10922"/>
                    </a:lnTo>
                    <a:lnTo>
                      <a:pt x="39049" y="11038"/>
                    </a:lnTo>
                    <a:lnTo>
                      <a:pt x="38140" y="11483"/>
                    </a:lnTo>
                    <a:lnTo>
                      <a:pt x="37696" y="11696"/>
                    </a:lnTo>
                    <a:lnTo>
                      <a:pt x="37232" y="11870"/>
                    </a:lnTo>
                    <a:lnTo>
                      <a:pt x="36923" y="11966"/>
                    </a:lnTo>
                    <a:lnTo>
                      <a:pt x="36613" y="12005"/>
                    </a:lnTo>
                    <a:lnTo>
                      <a:pt x="36285" y="12024"/>
                    </a:lnTo>
                    <a:lnTo>
                      <a:pt x="35956" y="12005"/>
                    </a:lnTo>
                    <a:lnTo>
                      <a:pt x="35627" y="11966"/>
                    </a:lnTo>
                    <a:lnTo>
                      <a:pt x="35299" y="11908"/>
                    </a:lnTo>
                    <a:lnTo>
                      <a:pt x="34641" y="11792"/>
                    </a:lnTo>
                    <a:lnTo>
                      <a:pt x="34564" y="11715"/>
                    </a:lnTo>
                    <a:lnTo>
                      <a:pt x="34448" y="11657"/>
                    </a:lnTo>
                    <a:lnTo>
                      <a:pt x="34332" y="11618"/>
                    </a:lnTo>
                    <a:lnTo>
                      <a:pt x="34197" y="11580"/>
                    </a:lnTo>
                    <a:lnTo>
                      <a:pt x="33984" y="11541"/>
                    </a:lnTo>
                    <a:lnTo>
                      <a:pt x="33772" y="11483"/>
                    </a:lnTo>
                    <a:lnTo>
                      <a:pt x="33598" y="11406"/>
                    </a:lnTo>
                    <a:lnTo>
                      <a:pt x="33424" y="11309"/>
                    </a:lnTo>
                    <a:lnTo>
                      <a:pt x="33250" y="11212"/>
                    </a:lnTo>
                    <a:lnTo>
                      <a:pt x="33114" y="11077"/>
                    </a:lnTo>
                    <a:lnTo>
                      <a:pt x="32979" y="10961"/>
                    </a:lnTo>
                    <a:lnTo>
                      <a:pt x="32844" y="10806"/>
                    </a:lnTo>
                    <a:lnTo>
                      <a:pt x="32728" y="10652"/>
                    </a:lnTo>
                    <a:lnTo>
                      <a:pt x="32612" y="10497"/>
                    </a:lnTo>
                    <a:lnTo>
                      <a:pt x="32515" y="10323"/>
                    </a:lnTo>
                    <a:lnTo>
                      <a:pt x="32418" y="10130"/>
                    </a:lnTo>
                    <a:lnTo>
                      <a:pt x="32264" y="9743"/>
                    </a:lnTo>
                    <a:lnTo>
                      <a:pt x="32148" y="9337"/>
                    </a:lnTo>
                    <a:lnTo>
                      <a:pt x="32032" y="8912"/>
                    </a:lnTo>
                    <a:lnTo>
                      <a:pt x="31954" y="8467"/>
                    </a:lnTo>
                    <a:lnTo>
                      <a:pt x="31877" y="8023"/>
                    </a:lnTo>
                    <a:lnTo>
                      <a:pt x="31819" y="7597"/>
                    </a:lnTo>
                    <a:lnTo>
                      <a:pt x="31723" y="6747"/>
                    </a:lnTo>
                    <a:lnTo>
                      <a:pt x="31607" y="5993"/>
                    </a:lnTo>
                    <a:lnTo>
                      <a:pt x="31549" y="5664"/>
                    </a:lnTo>
                    <a:lnTo>
                      <a:pt x="31471" y="5316"/>
                    </a:lnTo>
                    <a:lnTo>
                      <a:pt x="31375" y="4988"/>
                    </a:lnTo>
                    <a:lnTo>
                      <a:pt x="31259" y="4659"/>
                    </a:lnTo>
                    <a:lnTo>
                      <a:pt x="31123" y="4330"/>
                    </a:lnTo>
                    <a:lnTo>
                      <a:pt x="30969" y="4021"/>
                    </a:lnTo>
                    <a:lnTo>
                      <a:pt x="30814" y="3712"/>
                    </a:lnTo>
                    <a:lnTo>
                      <a:pt x="30640" y="3403"/>
                    </a:lnTo>
                    <a:lnTo>
                      <a:pt x="30427" y="3132"/>
                    </a:lnTo>
                    <a:lnTo>
                      <a:pt x="30215" y="2861"/>
                    </a:lnTo>
                    <a:lnTo>
                      <a:pt x="29983" y="2610"/>
                    </a:lnTo>
                    <a:lnTo>
                      <a:pt x="29731" y="2378"/>
                    </a:lnTo>
                    <a:lnTo>
                      <a:pt x="29441" y="2185"/>
                    </a:lnTo>
                    <a:lnTo>
                      <a:pt x="29151" y="1991"/>
                    </a:lnTo>
                    <a:lnTo>
                      <a:pt x="28842" y="1837"/>
                    </a:lnTo>
                    <a:lnTo>
                      <a:pt x="28514" y="1721"/>
                    </a:lnTo>
                    <a:lnTo>
                      <a:pt x="28359" y="1663"/>
                    </a:lnTo>
                    <a:lnTo>
                      <a:pt x="28185" y="1643"/>
                    </a:lnTo>
                    <a:lnTo>
                      <a:pt x="28050" y="1624"/>
                    </a:lnTo>
                    <a:lnTo>
                      <a:pt x="27895" y="1643"/>
                    </a:lnTo>
                    <a:lnTo>
                      <a:pt x="27760" y="1663"/>
                    </a:lnTo>
                    <a:lnTo>
                      <a:pt x="27624" y="1701"/>
                    </a:lnTo>
                    <a:lnTo>
                      <a:pt x="27508" y="1740"/>
                    </a:lnTo>
                    <a:lnTo>
                      <a:pt x="27392" y="1817"/>
                    </a:lnTo>
                    <a:lnTo>
                      <a:pt x="27276" y="1759"/>
                    </a:lnTo>
                    <a:lnTo>
                      <a:pt x="27180" y="1740"/>
                    </a:lnTo>
                    <a:lnTo>
                      <a:pt x="27064" y="1721"/>
                    </a:lnTo>
                    <a:lnTo>
                      <a:pt x="26948" y="1721"/>
                    </a:lnTo>
                    <a:lnTo>
                      <a:pt x="26832" y="1740"/>
                    </a:lnTo>
                    <a:lnTo>
                      <a:pt x="26716" y="1759"/>
                    </a:lnTo>
                    <a:lnTo>
                      <a:pt x="26619" y="1798"/>
                    </a:lnTo>
                    <a:lnTo>
                      <a:pt x="26503" y="1856"/>
                    </a:lnTo>
                    <a:lnTo>
                      <a:pt x="26039" y="2146"/>
                    </a:lnTo>
                    <a:lnTo>
                      <a:pt x="25943" y="2223"/>
                    </a:lnTo>
                    <a:lnTo>
                      <a:pt x="25865" y="2301"/>
                    </a:lnTo>
                    <a:lnTo>
                      <a:pt x="25788" y="2378"/>
                    </a:lnTo>
                    <a:lnTo>
                      <a:pt x="25730" y="2475"/>
                    </a:lnTo>
                    <a:lnTo>
                      <a:pt x="25672" y="2571"/>
                    </a:lnTo>
                    <a:lnTo>
                      <a:pt x="25653" y="2687"/>
                    </a:lnTo>
                    <a:lnTo>
                      <a:pt x="25595" y="2900"/>
                    </a:lnTo>
                    <a:lnTo>
                      <a:pt x="25614" y="3113"/>
                    </a:lnTo>
                    <a:lnTo>
                      <a:pt x="25633" y="3229"/>
                    </a:lnTo>
                    <a:lnTo>
                      <a:pt x="25653" y="3345"/>
                    </a:lnTo>
                    <a:lnTo>
                      <a:pt x="25691" y="3441"/>
                    </a:lnTo>
                    <a:lnTo>
                      <a:pt x="25749" y="3538"/>
                    </a:lnTo>
                    <a:lnTo>
                      <a:pt x="25807" y="3615"/>
                    </a:lnTo>
                    <a:lnTo>
                      <a:pt x="25885" y="3693"/>
                    </a:lnTo>
                    <a:lnTo>
                      <a:pt x="25846" y="4234"/>
                    </a:lnTo>
                    <a:lnTo>
                      <a:pt x="25827" y="4794"/>
                    </a:lnTo>
                    <a:lnTo>
                      <a:pt x="25827" y="4910"/>
                    </a:lnTo>
                    <a:lnTo>
                      <a:pt x="25865" y="5026"/>
                    </a:lnTo>
                    <a:lnTo>
                      <a:pt x="25904" y="5142"/>
                    </a:lnTo>
                    <a:lnTo>
                      <a:pt x="25962" y="5258"/>
                    </a:lnTo>
                    <a:lnTo>
                      <a:pt x="25943" y="6070"/>
                    </a:lnTo>
                    <a:lnTo>
                      <a:pt x="25923" y="6940"/>
                    </a:lnTo>
                    <a:lnTo>
                      <a:pt x="25904" y="7404"/>
                    </a:lnTo>
                    <a:lnTo>
                      <a:pt x="25885" y="7829"/>
                    </a:lnTo>
                    <a:lnTo>
                      <a:pt x="25827" y="8274"/>
                    </a:lnTo>
                    <a:lnTo>
                      <a:pt x="25749" y="8680"/>
                    </a:lnTo>
                    <a:lnTo>
                      <a:pt x="25653" y="8757"/>
                    </a:lnTo>
                    <a:lnTo>
                      <a:pt x="25537" y="8835"/>
                    </a:lnTo>
                    <a:lnTo>
                      <a:pt x="25440" y="8931"/>
                    </a:lnTo>
                    <a:lnTo>
                      <a:pt x="25363" y="9047"/>
                    </a:lnTo>
                    <a:lnTo>
                      <a:pt x="25169" y="9299"/>
                    </a:lnTo>
                    <a:lnTo>
                      <a:pt x="24976" y="9550"/>
                    </a:lnTo>
                    <a:lnTo>
                      <a:pt x="24628" y="9685"/>
                    </a:lnTo>
                    <a:lnTo>
                      <a:pt x="24261" y="9801"/>
                    </a:lnTo>
                    <a:lnTo>
                      <a:pt x="23913" y="9898"/>
                    </a:lnTo>
                    <a:lnTo>
                      <a:pt x="23545" y="9995"/>
                    </a:lnTo>
                    <a:lnTo>
                      <a:pt x="22811" y="10130"/>
                    </a:lnTo>
                    <a:lnTo>
                      <a:pt x="22057" y="10226"/>
                    </a:lnTo>
                    <a:lnTo>
                      <a:pt x="21883" y="10169"/>
                    </a:lnTo>
                    <a:lnTo>
                      <a:pt x="21690" y="10111"/>
                    </a:lnTo>
                    <a:lnTo>
                      <a:pt x="21516" y="10072"/>
                    </a:lnTo>
                    <a:lnTo>
                      <a:pt x="21342" y="10072"/>
                    </a:lnTo>
                    <a:lnTo>
                      <a:pt x="21187" y="10111"/>
                    </a:lnTo>
                    <a:lnTo>
                      <a:pt x="21052" y="10169"/>
                    </a:lnTo>
                    <a:lnTo>
                      <a:pt x="20858" y="9666"/>
                    </a:lnTo>
                    <a:lnTo>
                      <a:pt x="20646" y="9163"/>
                    </a:lnTo>
                    <a:lnTo>
                      <a:pt x="20201" y="8197"/>
                    </a:lnTo>
                    <a:lnTo>
                      <a:pt x="20221" y="7849"/>
                    </a:lnTo>
                    <a:lnTo>
                      <a:pt x="20221" y="7501"/>
                    </a:lnTo>
                    <a:lnTo>
                      <a:pt x="20221" y="7134"/>
                    </a:lnTo>
                    <a:lnTo>
                      <a:pt x="20182" y="6786"/>
                    </a:lnTo>
                    <a:lnTo>
                      <a:pt x="20143" y="6438"/>
                    </a:lnTo>
                    <a:lnTo>
                      <a:pt x="20066" y="6090"/>
                    </a:lnTo>
                    <a:lnTo>
                      <a:pt x="19989" y="5722"/>
                    </a:lnTo>
                    <a:lnTo>
                      <a:pt x="19892" y="5374"/>
                    </a:lnTo>
                    <a:lnTo>
                      <a:pt x="19679" y="4698"/>
                    </a:lnTo>
                    <a:lnTo>
                      <a:pt x="19428" y="4021"/>
                    </a:lnTo>
                    <a:lnTo>
                      <a:pt x="19138" y="3364"/>
                    </a:lnTo>
                    <a:lnTo>
                      <a:pt x="18829" y="2707"/>
                    </a:lnTo>
                    <a:lnTo>
                      <a:pt x="18732" y="2552"/>
                    </a:lnTo>
                    <a:lnTo>
                      <a:pt x="18616" y="2417"/>
                    </a:lnTo>
                    <a:lnTo>
                      <a:pt x="18481" y="2320"/>
                    </a:lnTo>
                    <a:lnTo>
                      <a:pt x="18345" y="2262"/>
                    </a:lnTo>
                    <a:lnTo>
                      <a:pt x="18210" y="2223"/>
                    </a:lnTo>
                    <a:lnTo>
                      <a:pt x="18055" y="2223"/>
                    </a:lnTo>
                    <a:lnTo>
                      <a:pt x="17901" y="2262"/>
                    </a:lnTo>
                    <a:lnTo>
                      <a:pt x="17765" y="2301"/>
                    </a:lnTo>
                    <a:lnTo>
                      <a:pt x="17669" y="2243"/>
                    </a:lnTo>
                    <a:lnTo>
                      <a:pt x="17591" y="2165"/>
                    </a:lnTo>
                    <a:lnTo>
                      <a:pt x="17456" y="2088"/>
                    </a:lnTo>
                    <a:lnTo>
                      <a:pt x="17302" y="2049"/>
                    </a:lnTo>
                    <a:lnTo>
                      <a:pt x="17147" y="2049"/>
                    </a:lnTo>
                    <a:lnTo>
                      <a:pt x="16992" y="2069"/>
                    </a:lnTo>
                    <a:lnTo>
                      <a:pt x="16818" y="2107"/>
                    </a:lnTo>
                    <a:lnTo>
                      <a:pt x="16683" y="2165"/>
                    </a:lnTo>
                    <a:lnTo>
                      <a:pt x="16548" y="2243"/>
                    </a:lnTo>
                    <a:lnTo>
                      <a:pt x="16432" y="2359"/>
                    </a:lnTo>
                    <a:lnTo>
                      <a:pt x="16238" y="2591"/>
                    </a:lnTo>
                    <a:lnTo>
                      <a:pt x="16064" y="2842"/>
                    </a:lnTo>
                    <a:lnTo>
                      <a:pt x="15910" y="3113"/>
                    </a:lnTo>
                    <a:lnTo>
                      <a:pt x="15774" y="3383"/>
                    </a:lnTo>
                    <a:lnTo>
                      <a:pt x="15658" y="3654"/>
                    </a:lnTo>
                    <a:lnTo>
                      <a:pt x="15542" y="3925"/>
                    </a:lnTo>
                    <a:lnTo>
                      <a:pt x="15349" y="4504"/>
                    </a:lnTo>
                    <a:lnTo>
                      <a:pt x="15175" y="5084"/>
                    </a:lnTo>
                    <a:lnTo>
                      <a:pt x="15020" y="5664"/>
                    </a:lnTo>
                    <a:lnTo>
                      <a:pt x="14846" y="6244"/>
                    </a:lnTo>
                    <a:lnTo>
                      <a:pt x="14672" y="6805"/>
                    </a:lnTo>
                    <a:lnTo>
                      <a:pt x="14556" y="6960"/>
                    </a:lnTo>
                    <a:lnTo>
                      <a:pt x="14441" y="7134"/>
                    </a:lnTo>
                    <a:lnTo>
                      <a:pt x="13397" y="7578"/>
                    </a:lnTo>
                    <a:lnTo>
                      <a:pt x="13300" y="7617"/>
                    </a:lnTo>
                    <a:lnTo>
                      <a:pt x="13087" y="7713"/>
                    </a:lnTo>
                    <a:lnTo>
                      <a:pt x="12991" y="7771"/>
                    </a:lnTo>
                    <a:lnTo>
                      <a:pt x="12913" y="7829"/>
                    </a:lnTo>
                    <a:lnTo>
                      <a:pt x="12778" y="7965"/>
                    </a:lnTo>
                    <a:lnTo>
                      <a:pt x="12333" y="7018"/>
                    </a:lnTo>
                    <a:lnTo>
                      <a:pt x="11908" y="6070"/>
                    </a:lnTo>
                    <a:lnTo>
                      <a:pt x="11676" y="5606"/>
                    </a:lnTo>
                    <a:lnTo>
                      <a:pt x="11425" y="5142"/>
                    </a:lnTo>
                    <a:lnTo>
                      <a:pt x="11174" y="4698"/>
                    </a:lnTo>
                    <a:lnTo>
                      <a:pt x="10884" y="4253"/>
                    </a:lnTo>
                    <a:lnTo>
                      <a:pt x="11135" y="3867"/>
                    </a:lnTo>
                    <a:lnTo>
                      <a:pt x="11348" y="3519"/>
                    </a:lnTo>
                    <a:lnTo>
                      <a:pt x="11444" y="3306"/>
                    </a:lnTo>
                    <a:lnTo>
                      <a:pt x="11502" y="3113"/>
                    </a:lnTo>
                    <a:lnTo>
                      <a:pt x="11502" y="2939"/>
                    </a:lnTo>
                    <a:lnTo>
                      <a:pt x="11464" y="2765"/>
                    </a:lnTo>
                    <a:lnTo>
                      <a:pt x="11386" y="2610"/>
                    </a:lnTo>
                    <a:lnTo>
                      <a:pt x="11290" y="2475"/>
                    </a:lnTo>
                    <a:lnTo>
                      <a:pt x="11154" y="2359"/>
                    </a:lnTo>
                    <a:lnTo>
                      <a:pt x="11000" y="2262"/>
                    </a:lnTo>
                    <a:lnTo>
                      <a:pt x="10845" y="2204"/>
                    </a:lnTo>
                    <a:lnTo>
                      <a:pt x="10671" y="2165"/>
                    </a:lnTo>
                    <a:lnTo>
                      <a:pt x="10497" y="2146"/>
                    </a:lnTo>
                    <a:lnTo>
                      <a:pt x="10304" y="2165"/>
                    </a:lnTo>
                    <a:lnTo>
                      <a:pt x="10130" y="2223"/>
                    </a:lnTo>
                    <a:lnTo>
                      <a:pt x="9956" y="2301"/>
                    </a:lnTo>
                    <a:lnTo>
                      <a:pt x="9801" y="2436"/>
                    </a:lnTo>
                    <a:lnTo>
                      <a:pt x="9646" y="2591"/>
                    </a:lnTo>
                    <a:lnTo>
                      <a:pt x="9279" y="3151"/>
                    </a:lnTo>
                    <a:lnTo>
                      <a:pt x="8931" y="3712"/>
                    </a:lnTo>
                    <a:lnTo>
                      <a:pt x="8641" y="4137"/>
                    </a:lnTo>
                    <a:lnTo>
                      <a:pt x="8313" y="4524"/>
                    </a:lnTo>
                    <a:lnTo>
                      <a:pt x="7965" y="4910"/>
                    </a:lnTo>
                    <a:lnTo>
                      <a:pt x="7597" y="5258"/>
                    </a:lnTo>
                    <a:lnTo>
                      <a:pt x="7404" y="5413"/>
                    </a:lnTo>
                    <a:lnTo>
                      <a:pt x="7211" y="5568"/>
                    </a:lnTo>
                    <a:lnTo>
                      <a:pt x="7017" y="5703"/>
                    </a:lnTo>
                    <a:lnTo>
                      <a:pt x="6805" y="5838"/>
                    </a:lnTo>
                    <a:lnTo>
                      <a:pt x="6573" y="5954"/>
                    </a:lnTo>
                    <a:lnTo>
                      <a:pt x="6360" y="6051"/>
                    </a:lnTo>
                    <a:lnTo>
                      <a:pt x="6128" y="6128"/>
                    </a:lnTo>
                    <a:lnTo>
                      <a:pt x="5896" y="6206"/>
                    </a:lnTo>
                    <a:lnTo>
                      <a:pt x="5568" y="5858"/>
                    </a:lnTo>
                    <a:lnTo>
                      <a:pt x="5258" y="5510"/>
                    </a:lnTo>
                    <a:lnTo>
                      <a:pt x="4968" y="5142"/>
                    </a:lnTo>
                    <a:lnTo>
                      <a:pt x="4640" y="4794"/>
                    </a:lnTo>
                    <a:lnTo>
                      <a:pt x="4466" y="4659"/>
                    </a:lnTo>
                    <a:lnTo>
                      <a:pt x="4292" y="4562"/>
                    </a:lnTo>
                    <a:lnTo>
                      <a:pt x="4118" y="4524"/>
                    </a:lnTo>
                    <a:lnTo>
                      <a:pt x="3944" y="4524"/>
                    </a:lnTo>
                    <a:lnTo>
                      <a:pt x="4002" y="4118"/>
                    </a:lnTo>
                    <a:lnTo>
                      <a:pt x="4098" y="3712"/>
                    </a:lnTo>
                    <a:lnTo>
                      <a:pt x="4234" y="3306"/>
                    </a:lnTo>
                    <a:lnTo>
                      <a:pt x="4388" y="2939"/>
                    </a:lnTo>
                    <a:lnTo>
                      <a:pt x="4582" y="2591"/>
                    </a:lnTo>
                    <a:lnTo>
                      <a:pt x="4698" y="2436"/>
                    </a:lnTo>
                    <a:lnTo>
                      <a:pt x="4814" y="2301"/>
                    </a:lnTo>
                    <a:lnTo>
                      <a:pt x="4930" y="2165"/>
                    </a:lnTo>
                    <a:lnTo>
                      <a:pt x="5065" y="2069"/>
                    </a:lnTo>
                    <a:lnTo>
                      <a:pt x="5181" y="1972"/>
                    </a:lnTo>
                    <a:lnTo>
                      <a:pt x="5316" y="1895"/>
                    </a:lnTo>
                    <a:lnTo>
                      <a:pt x="5510" y="1798"/>
                    </a:lnTo>
                    <a:lnTo>
                      <a:pt x="5664" y="1663"/>
                    </a:lnTo>
                    <a:lnTo>
                      <a:pt x="5780" y="1508"/>
                    </a:lnTo>
                    <a:lnTo>
                      <a:pt x="5858" y="1353"/>
                    </a:lnTo>
                    <a:lnTo>
                      <a:pt x="5915" y="1180"/>
                    </a:lnTo>
                    <a:lnTo>
                      <a:pt x="5935" y="986"/>
                    </a:lnTo>
                    <a:lnTo>
                      <a:pt x="5935" y="812"/>
                    </a:lnTo>
                    <a:lnTo>
                      <a:pt x="5896" y="638"/>
                    </a:lnTo>
                    <a:lnTo>
                      <a:pt x="5838" y="484"/>
                    </a:lnTo>
                    <a:lnTo>
                      <a:pt x="5742" y="329"/>
                    </a:lnTo>
                    <a:lnTo>
                      <a:pt x="5645" y="194"/>
                    </a:lnTo>
                    <a:lnTo>
                      <a:pt x="5510" y="97"/>
                    </a:lnTo>
                    <a:lnTo>
                      <a:pt x="5336" y="39"/>
                    </a:lnTo>
                    <a:lnTo>
                      <a:pt x="51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0"/>
              <p:cNvSpPr/>
              <p:nvPr/>
            </p:nvSpPr>
            <p:spPr>
              <a:xfrm>
                <a:off x="1504825" y="-2975600"/>
                <a:ext cx="262450" cy="87500"/>
              </a:xfrm>
              <a:custGeom>
                <a:avLst/>
                <a:gdLst/>
                <a:ahLst/>
                <a:cxnLst/>
                <a:rect l="l" t="t" r="r" b="b"/>
                <a:pathLst>
                  <a:path w="10498" h="3500" extrusionOk="0">
                    <a:moveTo>
                      <a:pt x="6128" y="1"/>
                    </a:moveTo>
                    <a:lnTo>
                      <a:pt x="5181" y="20"/>
                    </a:lnTo>
                    <a:lnTo>
                      <a:pt x="4253" y="78"/>
                    </a:lnTo>
                    <a:lnTo>
                      <a:pt x="3325" y="117"/>
                    </a:lnTo>
                    <a:lnTo>
                      <a:pt x="2397" y="136"/>
                    </a:lnTo>
                    <a:lnTo>
                      <a:pt x="2281" y="97"/>
                    </a:lnTo>
                    <a:lnTo>
                      <a:pt x="2165" y="59"/>
                    </a:lnTo>
                    <a:lnTo>
                      <a:pt x="2030" y="39"/>
                    </a:lnTo>
                    <a:lnTo>
                      <a:pt x="1779" y="39"/>
                    </a:lnTo>
                    <a:lnTo>
                      <a:pt x="1643" y="59"/>
                    </a:lnTo>
                    <a:lnTo>
                      <a:pt x="1527" y="97"/>
                    </a:lnTo>
                    <a:lnTo>
                      <a:pt x="1412" y="155"/>
                    </a:lnTo>
                    <a:lnTo>
                      <a:pt x="793" y="155"/>
                    </a:lnTo>
                    <a:lnTo>
                      <a:pt x="658" y="194"/>
                    </a:lnTo>
                    <a:lnTo>
                      <a:pt x="522" y="252"/>
                    </a:lnTo>
                    <a:lnTo>
                      <a:pt x="406" y="329"/>
                    </a:lnTo>
                    <a:lnTo>
                      <a:pt x="290" y="426"/>
                    </a:lnTo>
                    <a:lnTo>
                      <a:pt x="213" y="542"/>
                    </a:lnTo>
                    <a:lnTo>
                      <a:pt x="136" y="658"/>
                    </a:lnTo>
                    <a:lnTo>
                      <a:pt x="78" y="793"/>
                    </a:lnTo>
                    <a:lnTo>
                      <a:pt x="20" y="929"/>
                    </a:lnTo>
                    <a:lnTo>
                      <a:pt x="0" y="1064"/>
                    </a:lnTo>
                    <a:lnTo>
                      <a:pt x="0" y="1199"/>
                    </a:lnTo>
                    <a:lnTo>
                      <a:pt x="20" y="1335"/>
                    </a:lnTo>
                    <a:lnTo>
                      <a:pt x="58" y="1470"/>
                    </a:lnTo>
                    <a:lnTo>
                      <a:pt x="116" y="1605"/>
                    </a:lnTo>
                    <a:lnTo>
                      <a:pt x="194" y="1721"/>
                    </a:lnTo>
                    <a:lnTo>
                      <a:pt x="310" y="1818"/>
                    </a:lnTo>
                    <a:lnTo>
                      <a:pt x="542" y="1992"/>
                    </a:lnTo>
                    <a:lnTo>
                      <a:pt x="793" y="2166"/>
                    </a:lnTo>
                    <a:lnTo>
                      <a:pt x="1044" y="2320"/>
                    </a:lnTo>
                    <a:lnTo>
                      <a:pt x="1315" y="2456"/>
                    </a:lnTo>
                    <a:lnTo>
                      <a:pt x="1585" y="2591"/>
                    </a:lnTo>
                    <a:lnTo>
                      <a:pt x="1856" y="2707"/>
                    </a:lnTo>
                    <a:lnTo>
                      <a:pt x="2127" y="2804"/>
                    </a:lnTo>
                    <a:lnTo>
                      <a:pt x="2397" y="2900"/>
                    </a:lnTo>
                    <a:lnTo>
                      <a:pt x="2610" y="3016"/>
                    </a:lnTo>
                    <a:lnTo>
                      <a:pt x="2823" y="3113"/>
                    </a:lnTo>
                    <a:lnTo>
                      <a:pt x="3035" y="3210"/>
                    </a:lnTo>
                    <a:lnTo>
                      <a:pt x="3248" y="3268"/>
                    </a:lnTo>
                    <a:lnTo>
                      <a:pt x="3480" y="3345"/>
                    </a:lnTo>
                    <a:lnTo>
                      <a:pt x="3731" y="3384"/>
                    </a:lnTo>
                    <a:lnTo>
                      <a:pt x="4215" y="3461"/>
                    </a:lnTo>
                    <a:lnTo>
                      <a:pt x="4717" y="3500"/>
                    </a:lnTo>
                    <a:lnTo>
                      <a:pt x="5220" y="3480"/>
                    </a:lnTo>
                    <a:lnTo>
                      <a:pt x="5742" y="3442"/>
                    </a:lnTo>
                    <a:lnTo>
                      <a:pt x="6264" y="3364"/>
                    </a:lnTo>
                    <a:lnTo>
                      <a:pt x="6786" y="3268"/>
                    </a:lnTo>
                    <a:lnTo>
                      <a:pt x="7307" y="3152"/>
                    </a:lnTo>
                    <a:lnTo>
                      <a:pt x="7810" y="2997"/>
                    </a:lnTo>
                    <a:lnTo>
                      <a:pt x="8313" y="2842"/>
                    </a:lnTo>
                    <a:lnTo>
                      <a:pt x="8777" y="2668"/>
                    </a:lnTo>
                    <a:lnTo>
                      <a:pt x="9241" y="2475"/>
                    </a:lnTo>
                    <a:lnTo>
                      <a:pt x="9666" y="2282"/>
                    </a:lnTo>
                    <a:lnTo>
                      <a:pt x="10052" y="2088"/>
                    </a:lnTo>
                    <a:lnTo>
                      <a:pt x="10188" y="2011"/>
                    </a:lnTo>
                    <a:lnTo>
                      <a:pt x="10284" y="1914"/>
                    </a:lnTo>
                    <a:lnTo>
                      <a:pt x="10381" y="1799"/>
                    </a:lnTo>
                    <a:lnTo>
                      <a:pt x="10439" y="1663"/>
                    </a:lnTo>
                    <a:lnTo>
                      <a:pt x="10478" y="1547"/>
                    </a:lnTo>
                    <a:lnTo>
                      <a:pt x="10497" y="1412"/>
                    </a:lnTo>
                    <a:lnTo>
                      <a:pt x="10497" y="1257"/>
                    </a:lnTo>
                    <a:lnTo>
                      <a:pt x="10478" y="1122"/>
                    </a:lnTo>
                    <a:lnTo>
                      <a:pt x="10439" y="987"/>
                    </a:lnTo>
                    <a:lnTo>
                      <a:pt x="10400" y="851"/>
                    </a:lnTo>
                    <a:lnTo>
                      <a:pt x="10323" y="735"/>
                    </a:lnTo>
                    <a:lnTo>
                      <a:pt x="10246" y="619"/>
                    </a:lnTo>
                    <a:lnTo>
                      <a:pt x="10149" y="523"/>
                    </a:lnTo>
                    <a:lnTo>
                      <a:pt x="10033" y="445"/>
                    </a:lnTo>
                    <a:lnTo>
                      <a:pt x="9898" y="368"/>
                    </a:lnTo>
                    <a:lnTo>
                      <a:pt x="9763" y="329"/>
                    </a:lnTo>
                    <a:lnTo>
                      <a:pt x="9318" y="233"/>
                    </a:lnTo>
                    <a:lnTo>
                      <a:pt x="8873" y="155"/>
                    </a:lnTo>
                    <a:lnTo>
                      <a:pt x="8429" y="97"/>
                    </a:lnTo>
                    <a:lnTo>
                      <a:pt x="7965" y="59"/>
                    </a:lnTo>
                    <a:lnTo>
                      <a:pt x="7501" y="39"/>
                    </a:lnTo>
                    <a:lnTo>
                      <a:pt x="7056" y="20"/>
                    </a:lnTo>
                    <a:lnTo>
                      <a:pt x="612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0"/>
              <p:cNvSpPr/>
              <p:nvPr/>
            </p:nvSpPr>
            <p:spPr>
              <a:xfrm>
                <a:off x="1055375" y="-3057275"/>
                <a:ext cx="168200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6728" h="3964" extrusionOk="0">
                    <a:moveTo>
                      <a:pt x="774" y="1"/>
                    </a:moveTo>
                    <a:lnTo>
                      <a:pt x="658" y="39"/>
                    </a:lnTo>
                    <a:lnTo>
                      <a:pt x="542" y="78"/>
                    </a:lnTo>
                    <a:lnTo>
                      <a:pt x="426" y="155"/>
                    </a:lnTo>
                    <a:lnTo>
                      <a:pt x="329" y="213"/>
                    </a:lnTo>
                    <a:lnTo>
                      <a:pt x="252" y="310"/>
                    </a:lnTo>
                    <a:lnTo>
                      <a:pt x="174" y="407"/>
                    </a:lnTo>
                    <a:lnTo>
                      <a:pt x="116" y="503"/>
                    </a:lnTo>
                    <a:lnTo>
                      <a:pt x="58" y="619"/>
                    </a:lnTo>
                    <a:lnTo>
                      <a:pt x="20" y="735"/>
                    </a:lnTo>
                    <a:lnTo>
                      <a:pt x="0" y="871"/>
                    </a:lnTo>
                    <a:lnTo>
                      <a:pt x="0" y="987"/>
                    </a:lnTo>
                    <a:lnTo>
                      <a:pt x="0" y="1122"/>
                    </a:lnTo>
                    <a:lnTo>
                      <a:pt x="20" y="1257"/>
                    </a:lnTo>
                    <a:lnTo>
                      <a:pt x="97" y="1509"/>
                    </a:lnTo>
                    <a:lnTo>
                      <a:pt x="194" y="1741"/>
                    </a:lnTo>
                    <a:lnTo>
                      <a:pt x="290" y="1973"/>
                    </a:lnTo>
                    <a:lnTo>
                      <a:pt x="406" y="2185"/>
                    </a:lnTo>
                    <a:lnTo>
                      <a:pt x="542" y="2378"/>
                    </a:lnTo>
                    <a:lnTo>
                      <a:pt x="677" y="2572"/>
                    </a:lnTo>
                    <a:lnTo>
                      <a:pt x="832" y="2746"/>
                    </a:lnTo>
                    <a:lnTo>
                      <a:pt x="986" y="2920"/>
                    </a:lnTo>
                    <a:lnTo>
                      <a:pt x="1160" y="3074"/>
                    </a:lnTo>
                    <a:lnTo>
                      <a:pt x="1334" y="3210"/>
                    </a:lnTo>
                    <a:lnTo>
                      <a:pt x="1528" y="3345"/>
                    </a:lnTo>
                    <a:lnTo>
                      <a:pt x="1721" y="3461"/>
                    </a:lnTo>
                    <a:lnTo>
                      <a:pt x="1934" y="3558"/>
                    </a:lnTo>
                    <a:lnTo>
                      <a:pt x="2146" y="3654"/>
                    </a:lnTo>
                    <a:lnTo>
                      <a:pt x="2359" y="3732"/>
                    </a:lnTo>
                    <a:lnTo>
                      <a:pt x="2571" y="3790"/>
                    </a:lnTo>
                    <a:lnTo>
                      <a:pt x="2803" y="3848"/>
                    </a:lnTo>
                    <a:lnTo>
                      <a:pt x="3035" y="3906"/>
                    </a:lnTo>
                    <a:lnTo>
                      <a:pt x="3267" y="3925"/>
                    </a:lnTo>
                    <a:lnTo>
                      <a:pt x="3499" y="3944"/>
                    </a:lnTo>
                    <a:lnTo>
                      <a:pt x="3963" y="3964"/>
                    </a:lnTo>
                    <a:lnTo>
                      <a:pt x="4447" y="3925"/>
                    </a:lnTo>
                    <a:lnTo>
                      <a:pt x="4911" y="3828"/>
                    </a:lnTo>
                    <a:lnTo>
                      <a:pt x="5374" y="3693"/>
                    </a:lnTo>
                    <a:lnTo>
                      <a:pt x="5606" y="3616"/>
                    </a:lnTo>
                    <a:lnTo>
                      <a:pt x="5838" y="3519"/>
                    </a:lnTo>
                    <a:lnTo>
                      <a:pt x="6051" y="3422"/>
                    </a:lnTo>
                    <a:lnTo>
                      <a:pt x="6264" y="3306"/>
                    </a:lnTo>
                    <a:lnTo>
                      <a:pt x="6438" y="3190"/>
                    </a:lnTo>
                    <a:lnTo>
                      <a:pt x="6554" y="3055"/>
                    </a:lnTo>
                    <a:lnTo>
                      <a:pt x="6650" y="2900"/>
                    </a:lnTo>
                    <a:lnTo>
                      <a:pt x="6708" y="2746"/>
                    </a:lnTo>
                    <a:lnTo>
                      <a:pt x="6728" y="2591"/>
                    </a:lnTo>
                    <a:lnTo>
                      <a:pt x="6708" y="2417"/>
                    </a:lnTo>
                    <a:lnTo>
                      <a:pt x="6670" y="2262"/>
                    </a:lnTo>
                    <a:lnTo>
                      <a:pt x="6612" y="2108"/>
                    </a:lnTo>
                    <a:lnTo>
                      <a:pt x="6573" y="1934"/>
                    </a:lnTo>
                    <a:lnTo>
                      <a:pt x="6515" y="1779"/>
                    </a:lnTo>
                    <a:lnTo>
                      <a:pt x="6418" y="1644"/>
                    </a:lnTo>
                    <a:lnTo>
                      <a:pt x="6322" y="1509"/>
                    </a:lnTo>
                    <a:lnTo>
                      <a:pt x="6186" y="1412"/>
                    </a:lnTo>
                    <a:lnTo>
                      <a:pt x="6032" y="1315"/>
                    </a:lnTo>
                    <a:lnTo>
                      <a:pt x="5858" y="1257"/>
                    </a:lnTo>
                    <a:lnTo>
                      <a:pt x="5645" y="1238"/>
                    </a:lnTo>
                    <a:lnTo>
                      <a:pt x="5355" y="1219"/>
                    </a:lnTo>
                    <a:lnTo>
                      <a:pt x="5065" y="1199"/>
                    </a:lnTo>
                    <a:lnTo>
                      <a:pt x="4795" y="1141"/>
                    </a:lnTo>
                    <a:lnTo>
                      <a:pt x="4505" y="1083"/>
                    </a:lnTo>
                    <a:lnTo>
                      <a:pt x="3944" y="948"/>
                    </a:lnTo>
                    <a:lnTo>
                      <a:pt x="3383" y="755"/>
                    </a:lnTo>
                    <a:lnTo>
                      <a:pt x="2281" y="368"/>
                    </a:lnTo>
                    <a:lnTo>
                      <a:pt x="1721" y="194"/>
                    </a:lnTo>
                    <a:lnTo>
                      <a:pt x="1160" y="20"/>
                    </a:lnTo>
                    <a:lnTo>
                      <a:pt x="102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0"/>
              <p:cNvSpPr/>
              <p:nvPr/>
            </p:nvSpPr>
            <p:spPr>
              <a:xfrm>
                <a:off x="2150475" y="-2981875"/>
                <a:ext cx="238275" cy="103925"/>
              </a:xfrm>
              <a:custGeom>
                <a:avLst/>
                <a:gdLst/>
                <a:ahLst/>
                <a:cxnLst/>
                <a:rect l="l" t="t" r="r" b="b"/>
                <a:pathLst>
                  <a:path w="9531" h="4157" extrusionOk="0">
                    <a:moveTo>
                      <a:pt x="8506" y="0"/>
                    </a:moveTo>
                    <a:lnTo>
                      <a:pt x="8313" y="58"/>
                    </a:lnTo>
                    <a:lnTo>
                      <a:pt x="7888" y="232"/>
                    </a:lnTo>
                    <a:lnTo>
                      <a:pt x="7443" y="348"/>
                    </a:lnTo>
                    <a:lnTo>
                      <a:pt x="6979" y="464"/>
                    </a:lnTo>
                    <a:lnTo>
                      <a:pt x="6535" y="542"/>
                    </a:lnTo>
                    <a:lnTo>
                      <a:pt x="6071" y="600"/>
                    </a:lnTo>
                    <a:lnTo>
                      <a:pt x="5607" y="638"/>
                    </a:lnTo>
                    <a:lnTo>
                      <a:pt x="5123" y="658"/>
                    </a:lnTo>
                    <a:lnTo>
                      <a:pt x="4659" y="658"/>
                    </a:lnTo>
                    <a:lnTo>
                      <a:pt x="3693" y="638"/>
                    </a:lnTo>
                    <a:lnTo>
                      <a:pt x="2746" y="600"/>
                    </a:lnTo>
                    <a:lnTo>
                      <a:pt x="1818" y="542"/>
                    </a:lnTo>
                    <a:lnTo>
                      <a:pt x="909" y="484"/>
                    </a:lnTo>
                    <a:lnTo>
                      <a:pt x="774" y="484"/>
                    </a:lnTo>
                    <a:lnTo>
                      <a:pt x="639" y="503"/>
                    </a:lnTo>
                    <a:lnTo>
                      <a:pt x="523" y="561"/>
                    </a:lnTo>
                    <a:lnTo>
                      <a:pt x="407" y="619"/>
                    </a:lnTo>
                    <a:lnTo>
                      <a:pt x="310" y="696"/>
                    </a:lnTo>
                    <a:lnTo>
                      <a:pt x="233" y="774"/>
                    </a:lnTo>
                    <a:lnTo>
                      <a:pt x="155" y="870"/>
                    </a:lnTo>
                    <a:lnTo>
                      <a:pt x="97" y="986"/>
                    </a:lnTo>
                    <a:lnTo>
                      <a:pt x="59" y="1102"/>
                    </a:lnTo>
                    <a:lnTo>
                      <a:pt x="20" y="1218"/>
                    </a:lnTo>
                    <a:lnTo>
                      <a:pt x="1" y="1354"/>
                    </a:lnTo>
                    <a:lnTo>
                      <a:pt x="1" y="1470"/>
                    </a:lnTo>
                    <a:lnTo>
                      <a:pt x="1" y="1605"/>
                    </a:lnTo>
                    <a:lnTo>
                      <a:pt x="20" y="1721"/>
                    </a:lnTo>
                    <a:lnTo>
                      <a:pt x="59" y="1837"/>
                    </a:lnTo>
                    <a:lnTo>
                      <a:pt x="117" y="1953"/>
                    </a:lnTo>
                    <a:lnTo>
                      <a:pt x="329" y="2301"/>
                    </a:lnTo>
                    <a:lnTo>
                      <a:pt x="561" y="2610"/>
                    </a:lnTo>
                    <a:lnTo>
                      <a:pt x="793" y="2900"/>
                    </a:lnTo>
                    <a:lnTo>
                      <a:pt x="1064" y="3171"/>
                    </a:lnTo>
                    <a:lnTo>
                      <a:pt x="1354" y="3422"/>
                    </a:lnTo>
                    <a:lnTo>
                      <a:pt x="1644" y="3654"/>
                    </a:lnTo>
                    <a:lnTo>
                      <a:pt x="1972" y="3867"/>
                    </a:lnTo>
                    <a:lnTo>
                      <a:pt x="2320" y="4060"/>
                    </a:lnTo>
                    <a:lnTo>
                      <a:pt x="2494" y="4118"/>
                    </a:lnTo>
                    <a:lnTo>
                      <a:pt x="2649" y="4157"/>
                    </a:lnTo>
                    <a:lnTo>
                      <a:pt x="2804" y="4157"/>
                    </a:lnTo>
                    <a:lnTo>
                      <a:pt x="2958" y="4137"/>
                    </a:lnTo>
                    <a:lnTo>
                      <a:pt x="3094" y="4099"/>
                    </a:lnTo>
                    <a:lnTo>
                      <a:pt x="3229" y="4021"/>
                    </a:lnTo>
                    <a:lnTo>
                      <a:pt x="3345" y="3944"/>
                    </a:lnTo>
                    <a:lnTo>
                      <a:pt x="3461" y="3847"/>
                    </a:lnTo>
                    <a:lnTo>
                      <a:pt x="3848" y="3847"/>
                    </a:lnTo>
                    <a:lnTo>
                      <a:pt x="4234" y="3828"/>
                    </a:lnTo>
                    <a:lnTo>
                      <a:pt x="4601" y="3789"/>
                    </a:lnTo>
                    <a:lnTo>
                      <a:pt x="4969" y="3731"/>
                    </a:lnTo>
                    <a:lnTo>
                      <a:pt x="5336" y="3635"/>
                    </a:lnTo>
                    <a:lnTo>
                      <a:pt x="5703" y="3538"/>
                    </a:lnTo>
                    <a:lnTo>
                      <a:pt x="6051" y="3422"/>
                    </a:lnTo>
                    <a:lnTo>
                      <a:pt x="6399" y="3306"/>
                    </a:lnTo>
                    <a:lnTo>
                      <a:pt x="6747" y="3151"/>
                    </a:lnTo>
                    <a:lnTo>
                      <a:pt x="7095" y="2997"/>
                    </a:lnTo>
                    <a:lnTo>
                      <a:pt x="7443" y="2823"/>
                    </a:lnTo>
                    <a:lnTo>
                      <a:pt x="7772" y="2629"/>
                    </a:lnTo>
                    <a:lnTo>
                      <a:pt x="8448" y="2243"/>
                    </a:lnTo>
                    <a:lnTo>
                      <a:pt x="9106" y="1818"/>
                    </a:lnTo>
                    <a:lnTo>
                      <a:pt x="9260" y="1682"/>
                    </a:lnTo>
                    <a:lnTo>
                      <a:pt x="9357" y="1547"/>
                    </a:lnTo>
                    <a:lnTo>
                      <a:pt x="9454" y="1392"/>
                    </a:lnTo>
                    <a:lnTo>
                      <a:pt x="9492" y="1238"/>
                    </a:lnTo>
                    <a:lnTo>
                      <a:pt x="9531" y="1064"/>
                    </a:lnTo>
                    <a:lnTo>
                      <a:pt x="9512" y="890"/>
                    </a:lnTo>
                    <a:lnTo>
                      <a:pt x="9492" y="716"/>
                    </a:lnTo>
                    <a:lnTo>
                      <a:pt x="9434" y="561"/>
                    </a:lnTo>
                    <a:lnTo>
                      <a:pt x="9357" y="406"/>
                    </a:lnTo>
                    <a:lnTo>
                      <a:pt x="9260" y="271"/>
                    </a:lnTo>
                    <a:lnTo>
                      <a:pt x="9144" y="155"/>
                    </a:lnTo>
                    <a:lnTo>
                      <a:pt x="9009" y="78"/>
                    </a:lnTo>
                    <a:lnTo>
                      <a:pt x="8854" y="20"/>
                    </a:lnTo>
                    <a:lnTo>
                      <a:pt x="868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0"/>
              <p:cNvSpPr/>
              <p:nvPr/>
            </p:nvSpPr>
            <p:spPr>
              <a:xfrm>
                <a:off x="2703825" y="-3016200"/>
                <a:ext cx="285650" cy="109250"/>
              </a:xfrm>
              <a:custGeom>
                <a:avLst/>
                <a:gdLst/>
                <a:ahLst/>
                <a:cxnLst/>
                <a:rect l="l" t="t" r="r" b="b"/>
                <a:pathLst>
                  <a:path w="11426" h="4370" extrusionOk="0">
                    <a:moveTo>
                      <a:pt x="10440" y="1"/>
                    </a:moveTo>
                    <a:lnTo>
                      <a:pt x="9898" y="59"/>
                    </a:lnTo>
                    <a:lnTo>
                      <a:pt x="9357" y="136"/>
                    </a:lnTo>
                    <a:lnTo>
                      <a:pt x="8274" y="291"/>
                    </a:lnTo>
                    <a:lnTo>
                      <a:pt x="7192" y="484"/>
                    </a:lnTo>
                    <a:lnTo>
                      <a:pt x="6129" y="677"/>
                    </a:lnTo>
                    <a:lnTo>
                      <a:pt x="5587" y="755"/>
                    </a:lnTo>
                    <a:lnTo>
                      <a:pt x="5046" y="832"/>
                    </a:lnTo>
                    <a:lnTo>
                      <a:pt x="4505" y="871"/>
                    </a:lnTo>
                    <a:lnTo>
                      <a:pt x="3964" y="909"/>
                    </a:lnTo>
                    <a:lnTo>
                      <a:pt x="3422" y="929"/>
                    </a:lnTo>
                    <a:lnTo>
                      <a:pt x="2881" y="909"/>
                    </a:lnTo>
                    <a:lnTo>
                      <a:pt x="2340" y="871"/>
                    </a:lnTo>
                    <a:lnTo>
                      <a:pt x="1799" y="813"/>
                    </a:lnTo>
                    <a:lnTo>
                      <a:pt x="1663" y="735"/>
                    </a:lnTo>
                    <a:lnTo>
                      <a:pt x="1547" y="658"/>
                    </a:lnTo>
                    <a:lnTo>
                      <a:pt x="1431" y="600"/>
                    </a:lnTo>
                    <a:lnTo>
                      <a:pt x="1296" y="561"/>
                    </a:lnTo>
                    <a:lnTo>
                      <a:pt x="1064" y="561"/>
                    </a:lnTo>
                    <a:lnTo>
                      <a:pt x="967" y="581"/>
                    </a:lnTo>
                    <a:lnTo>
                      <a:pt x="851" y="639"/>
                    </a:lnTo>
                    <a:lnTo>
                      <a:pt x="755" y="697"/>
                    </a:lnTo>
                    <a:lnTo>
                      <a:pt x="600" y="735"/>
                    </a:lnTo>
                    <a:lnTo>
                      <a:pt x="465" y="793"/>
                    </a:lnTo>
                    <a:lnTo>
                      <a:pt x="329" y="890"/>
                    </a:lnTo>
                    <a:lnTo>
                      <a:pt x="213" y="1006"/>
                    </a:lnTo>
                    <a:lnTo>
                      <a:pt x="136" y="1141"/>
                    </a:lnTo>
                    <a:lnTo>
                      <a:pt x="59" y="1277"/>
                    </a:lnTo>
                    <a:lnTo>
                      <a:pt x="20" y="1431"/>
                    </a:lnTo>
                    <a:lnTo>
                      <a:pt x="1" y="1586"/>
                    </a:lnTo>
                    <a:lnTo>
                      <a:pt x="1" y="1760"/>
                    </a:lnTo>
                    <a:lnTo>
                      <a:pt x="20" y="1915"/>
                    </a:lnTo>
                    <a:lnTo>
                      <a:pt x="59" y="2069"/>
                    </a:lnTo>
                    <a:lnTo>
                      <a:pt x="136" y="2205"/>
                    </a:lnTo>
                    <a:lnTo>
                      <a:pt x="233" y="2321"/>
                    </a:lnTo>
                    <a:lnTo>
                      <a:pt x="368" y="2437"/>
                    </a:lnTo>
                    <a:lnTo>
                      <a:pt x="523" y="2533"/>
                    </a:lnTo>
                    <a:lnTo>
                      <a:pt x="716" y="2591"/>
                    </a:lnTo>
                    <a:lnTo>
                      <a:pt x="1083" y="2649"/>
                    </a:lnTo>
                    <a:lnTo>
                      <a:pt x="1373" y="2843"/>
                    </a:lnTo>
                    <a:lnTo>
                      <a:pt x="1683" y="3017"/>
                    </a:lnTo>
                    <a:lnTo>
                      <a:pt x="2011" y="3191"/>
                    </a:lnTo>
                    <a:lnTo>
                      <a:pt x="2340" y="3345"/>
                    </a:lnTo>
                    <a:lnTo>
                      <a:pt x="2688" y="3500"/>
                    </a:lnTo>
                    <a:lnTo>
                      <a:pt x="3036" y="3654"/>
                    </a:lnTo>
                    <a:lnTo>
                      <a:pt x="3384" y="3770"/>
                    </a:lnTo>
                    <a:lnTo>
                      <a:pt x="3751" y="3906"/>
                    </a:lnTo>
                    <a:lnTo>
                      <a:pt x="4118" y="4002"/>
                    </a:lnTo>
                    <a:lnTo>
                      <a:pt x="4486" y="4099"/>
                    </a:lnTo>
                    <a:lnTo>
                      <a:pt x="4872" y="4196"/>
                    </a:lnTo>
                    <a:lnTo>
                      <a:pt x="5239" y="4254"/>
                    </a:lnTo>
                    <a:lnTo>
                      <a:pt x="5626" y="4312"/>
                    </a:lnTo>
                    <a:lnTo>
                      <a:pt x="5993" y="4350"/>
                    </a:lnTo>
                    <a:lnTo>
                      <a:pt x="6380" y="4370"/>
                    </a:lnTo>
                    <a:lnTo>
                      <a:pt x="6747" y="4370"/>
                    </a:lnTo>
                    <a:lnTo>
                      <a:pt x="7115" y="4350"/>
                    </a:lnTo>
                    <a:lnTo>
                      <a:pt x="7482" y="4312"/>
                    </a:lnTo>
                    <a:lnTo>
                      <a:pt x="7830" y="4254"/>
                    </a:lnTo>
                    <a:lnTo>
                      <a:pt x="8178" y="4196"/>
                    </a:lnTo>
                    <a:lnTo>
                      <a:pt x="8526" y="4099"/>
                    </a:lnTo>
                    <a:lnTo>
                      <a:pt x="8854" y="3964"/>
                    </a:lnTo>
                    <a:lnTo>
                      <a:pt x="9164" y="3828"/>
                    </a:lnTo>
                    <a:lnTo>
                      <a:pt x="9473" y="3674"/>
                    </a:lnTo>
                    <a:lnTo>
                      <a:pt x="9763" y="3481"/>
                    </a:lnTo>
                    <a:lnTo>
                      <a:pt x="10053" y="3268"/>
                    </a:lnTo>
                    <a:lnTo>
                      <a:pt x="10304" y="3036"/>
                    </a:lnTo>
                    <a:lnTo>
                      <a:pt x="10556" y="2765"/>
                    </a:lnTo>
                    <a:lnTo>
                      <a:pt x="10788" y="2475"/>
                    </a:lnTo>
                    <a:lnTo>
                      <a:pt x="10981" y="2147"/>
                    </a:lnTo>
                    <a:lnTo>
                      <a:pt x="11174" y="1818"/>
                    </a:lnTo>
                    <a:lnTo>
                      <a:pt x="11329" y="1431"/>
                    </a:lnTo>
                    <a:lnTo>
                      <a:pt x="11367" y="1315"/>
                    </a:lnTo>
                    <a:lnTo>
                      <a:pt x="11406" y="1180"/>
                    </a:lnTo>
                    <a:lnTo>
                      <a:pt x="11406" y="1064"/>
                    </a:lnTo>
                    <a:lnTo>
                      <a:pt x="11425" y="929"/>
                    </a:lnTo>
                    <a:lnTo>
                      <a:pt x="11406" y="813"/>
                    </a:lnTo>
                    <a:lnTo>
                      <a:pt x="11387" y="677"/>
                    </a:lnTo>
                    <a:lnTo>
                      <a:pt x="11348" y="561"/>
                    </a:lnTo>
                    <a:lnTo>
                      <a:pt x="11290" y="446"/>
                    </a:lnTo>
                    <a:lnTo>
                      <a:pt x="11232" y="349"/>
                    </a:lnTo>
                    <a:lnTo>
                      <a:pt x="11155" y="252"/>
                    </a:lnTo>
                    <a:lnTo>
                      <a:pt x="11058" y="175"/>
                    </a:lnTo>
                    <a:lnTo>
                      <a:pt x="10961" y="117"/>
                    </a:lnTo>
                    <a:lnTo>
                      <a:pt x="10846" y="59"/>
                    </a:lnTo>
                    <a:lnTo>
                      <a:pt x="10730" y="20"/>
                    </a:lnTo>
                    <a:lnTo>
                      <a:pt x="1059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0"/>
              <p:cNvSpPr/>
              <p:nvPr/>
            </p:nvSpPr>
            <p:spPr>
              <a:xfrm>
                <a:off x="815175" y="-3214325"/>
                <a:ext cx="2582175" cy="397275"/>
              </a:xfrm>
              <a:custGeom>
                <a:avLst/>
                <a:gdLst/>
                <a:ahLst/>
                <a:cxnLst/>
                <a:rect l="l" t="t" r="r" b="b"/>
                <a:pathLst>
                  <a:path w="103287" h="15891" extrusionOk="0">
                    <a:moveTo>
                      <a:pt x="4486" y="0"/>
                    </a:moveTo>
                    <a:lnTo>
                      <a:pt x="4331" y="39"/>
                    </a:lnTo>
                    <a:lnTo>
                      <a:pt x="4196" y="97"/>
                    </a:lnTo>
                    <a:lnTo>
                      <a:pt x="4041" y="174"/>
                    </a:lnTo>
                    <a:lnTo>
                      <a:pt x="3906" y="290"/>
                    </a:lnTo>
                    <a:lnTo>
                      <a:pt x="3770" y="425"/>
                    </a:lnTo>
                    <a:lnTo>
                      <a:pt x="3616" y="387"/>
                    </a:lnTo>
                    <a:lnTo>
                      <a:pt x="3422" y="387"/>
                    </a:lnTo>
                    <a:lnTo>
                      <a:pt x="3133" y="425"/>
                    </a:lnTo>
                    <a:lnTo>
                      <a:pt x="2862" y="483"/>
                    </a:lnTo>
                    <a:lnTo>
                      <a:pt x="2611" y="561"/>
                    </a:lnTo>
                    <a:lnTo>
                      <a:pt x="2379" y="657"/>
                    </a:lnTo>
                    <a:lnTo>
                      <a:pt x="2147" y="754"/>
                    </a:lnTo>
                    <a:lnTo>
                      <a:pt x="1915" y="851"/>
                    </a:lnTo>
                    <a:lnTo>
                      <a:pt x="1721" y="967"/>
                    </a:lnTo>
                    <a:lnTo>
                      <a:pt x="1509" y="1102"/>
                    </a:lnTo>
                    <a:lnTo>
                      <a:pt x="1335" y="1237"/>
                    </a:lnTo>
                    <a:lnTo>
                      <a:pt x="1161" y="1392"/>
                    </a:lnTo>
                    <a:lnTo>
                      <a:pt x="1006" y="1547"/>
                    </a:lnTo>
                    <a:lnTo>
                      <a:pt x="871" y="1701"/>
                    </a:lnTo>
                    <a:lnTo>
                      <a:pt x="735" y="1875"/>
                    </a:lnTo>
                    <a:lnTo>
                      <a:pt x="600" y="2069"/>
                    </a:lnTo>
                    <a:lnTo>
                      <a:pt x="503" y="2243"/>
                    </a:lnTo>
                    <a:lnTo>
                      <a:pt x="407" y="2455"/>
                    </a:lnTo>
                    <a:lnTo>
                      <a:pt x="310" y="2648"/>
                    </a:lnTo>
                    <a:lnTo>
                      <a:pt x="233" y="2861"/>
                    </a:lnTo>
                    <a:lnTo>
                      <a:pt x="175" y="3074"/>
                    </a:lnTo>
                    <a:lnTo>
                      <a:pt x="117" y="3306"/>
                    </a:lnTo>
                    <a:lnTo>
                      <a:pt x="40" y="3750"/>
                    </a:lnTo>
                    <a:lnTo>
                      <a:pt x="1" y="4234"/>
                    </a:lnTo>
                    <a:lnTo>
                      <a:pt x="1" y="4717"/>
                    </a:lnTo>
                    <a:lnTo>
                      <a:pt x="59" y="5220"/>
                    </a:lnTo>
                    <a:lnTo>
                      <a:pt x="136" y="5741"/>
                    </a:lnTo>
                    <a:lnTo>
                      <a:pt x="252" y="6263"/>
                    </a:lnTo>
                    <a:lnTo>
                      <a:pt x="349" y="6573"/>
                    </a:lnTo>
                    <a:lnTo>
                      <a:pt x="465" y="6863"/>
                    </a:lnTo>
                    <a:lnTo>
                      <a:pt x="581" y="7153"/>
                    </a:lnTo>
                    <a:lnTo>
                      <a:pt x="716" y="7443"/>
                    </a:lnTo>
                    <a:lnTo>
                      <a:pt x="871" y="7713"/>
                    </a:lnTo>
                    <a:lnTo>
                      <a:pt x="1025" y="7984"/>
                    </a:lnTo>
                    <a:lnTo>
                      <a:pt x="1199" y="8235"/>
                    </a:lnTo>
                    <a:lnTo>
                      <a:pt x="1393" y="8486"/>
                    </a:lnTo>
                    <a:lnTo>
                      <a:pt x="1586" y="8718"/>
                    </a:lnTo>
                    <a:lnTo>
                      <a:pt x="1779" y="8950"/>
                    </a:lnTo>
                    <a:lnTo>
                      <a:pt x="1992" y="9182"/>
                    </a:lnTo>
                    <a:lnTo>
                      <a:pt x="2224" y="9395"/>
                    </a:lnTo>
                    <a:lnTo>
                      <a:pt x="2688" y="9801"/>
                    </a:lnTo>
                    <a:lnTo>
                      <a:pt x="3190" y="10168"/>
                    </a:lnTo>
                    <a:lnTo>
                      <a:pt x="3732" y="10497"/>
                    </a:lnTo>
                    <a:lnTo>
                      <a:pt x="4273" y="10826"/>
                    </a:lnTo>
                    <a:lnTo>
                      <a:pt x="4853" y="11096"/>
                    </a:lnTo>
                    <a:lnTo>
                      <a:pt x="5433" y="11348"/>
                    </a:lnTo>
                    <a:lnTo>
                      <a:pt x="6032" y="11579"/>
                    </a:lnTo>
                    <a:lnTo>
                      <a:pt x="6631" y="11792"/>
                    </a:lnTo>
                    <a:lnTo>
                      <a:pt x="7231" y="11966"/>
                    </a:lnTo>
                    <a:lnTo>
                      <a:pt x="7830" y="12121"/>
                    </a:lnTo>
                    <a:lnTo>
                      <a:pt x="7927" y="12198"/>
                    </a:lnTo>
                    <a:lnTo>
                      <a:pt x="8062" y="12256"/>
                    </a:lnTo>
                    <a:lnTo>
                      <a:pt x="8565" y="12449"/>
                    </a:lnTo>
                    <a:lnTo>
                      <a:pt x="9086" y="12643"/>
                    </a:lnTo>
                    <a:lnTo>
                      <a:pt x="9589" y="12817"/>
                    </a:lnTo>
                    <a:lnTo>
                      <a:pt x="10111" y="12971"/>
                    </a:lnTo>
                    <a:lnTo>
                      <a:pt x="10633" y="13126"/>
                    </a:lnTo>
                    <a:lnTo>
                      <a:pt x="11155" y="13242"/>
                    </a:lnTo>
                    <a:lnTo>
                      <a:pt x="11677" y="13377"/>
                    </a:lnTo>
                    <a:lnTo>
                      <a:pt x="12199" y="13474"/>
                    </a:lnTo>
                    <a:lnTo>
                      <a:pt x="13243" y="13667"/>
                    </a:lnTo>
                    <a:lnTo>
                      <a:pt x="14287" y="13803"/>
                    </a:lnTo>
                    <a:lnTo>
                      <a:pt x="15350" y="13938"/>
                    </a:lnTo>
                    <a:lnTo>
                      <a:pt x="16413" y="14015"/>
                    </a:lnTo>
                    <a:lnTo>
                      <a:pt x="17476" y="14093"/>
                    </a:lnTo>
                    <a:lnTo>
                      <a:pt x="18539" y="14131"/>
                    </a:lnTo>
                    <a:lnTo>
                      <a:pt x="20685" y="14228"/>
                    </a:lnTo>
                    <a:lnTo>
                      <a:pt x="22831" y="14305"/>
                    </a:lnTo>
                    <a:lnTo>
                      <a:pt x="23913" y="14363"/>
                    </a:lnTo>
                    <a:lnTo>
                      <a:pt x="24977" y="14421"/>
                    </a:lnTo>
                    <a:lnTo>
                      <a:pt x="25035" y="14576"/>
                    </a:lnTo>
                    <a:lnTo>
                      <a:pt x="25112" y="14711"/>
                    </a:lnTo>
                    <a:lnTo>
                      <a:pt x="25228" y="14808"/>
                    </a:lnTo>
                    <a:lnTo>
                      <a:pt x="25344" y="14904"/>
                    </a:lnTo>
                    <a:lnTo>
                      <a:pt x="25460" y="15001"/>
                    </a:lnTo>
                    <a:lnTo>
                      <a:pt x="25615" y="15059"/>
                    </a:lnTo>
                    <a:lnTo>
                      <a:pt x="25769" y="15098"/>
                    </a:lnTo>
                    <a:lnTo>
                      <a:pt x="25924" y="15117"/>
                    </a:lnTo>
                    <a:lnTo>
                      <a:pt x="26407" y="15136"/>
                    </a:lnTo>
                    <a:lnTo>
                      <a:pt x="26890" y="15194"/>
                    </a:lnTo>
                    <a:lnTo>
                      <a:pt x="27374" y="15252"/>
                    </a:lnTo>
                    <a:lnTo>
                      <a:pt x="27857" y="15330"/>
                    </a:lnTo>
                    <a:lnTo>
                      <a:pt x="28050" y="15368"/>
                    </a:lnTo>
                    <a:lnTo>
                      <a:pt x="28224" y="15349"/>
                    </a:lnTo>
                    <a:lnTo>
                      <a:pt x="28379" y="15310"/>
                    </a:lnTo>
                    <a:lnTo>
                      <a:pt x="28514" y="15252"/>
                    </a:lnTo>
                    <a:lnTo>
                      <a:pt x="28650" y="15175"/>
                    </a:lnTo>
                    <a:lnTo>
                      <a:pt x="28766" y="15059"/>
                    </a:lnTo>
                    <a:lnTo>
                      <a:pt x="28843" y="14943"/>
                    </a:lnTo>
                    <a:lnTo>
                      <a:pt x="28920" y="14808"/>
                    </a:lnTo>
                    <a:lnTo>
                      <a:pt x="29461" y="14904"/>
                    </a:lnTo>
                    <a:lnTo>
                      <a:pt x="30003" y="15001"/>
                    </a:lnTo>
                    <a:lnTo>
                      <a:pt x="30544" y="15078"/>
                    </a:lnTo>
                    <a:lnTo>
                      <a:pt x="31105" y="15136"/>
                    </a:lnTo>
                    <a:lnTo>
                      <a:pt x="31646" y="15175"/>
                    </a:lnTo>
                    <a:lnTo>
                      <a:pt x="32206" y="15194"/>
                    </a:lnTo>
                    <a:lnTo>
                      <a:pt x="33328" y="15233"/>
                    </a:lnTo>
                    <a:lnTo>
                      <a:pt x="34449" y="15272"/>
                    </a:lnTo>
                    <a:lnTo>
                      <a:pt x="35551" y="15291"/>
                    </a:lnTo>
                    <a:lnTo>
                      <a:pt x="36672" y="15349"/>
                    </a:lnTo>
                    <a:lnTo>
                      <a:pt x="37213" y="15407"/>
                    </a:lnTo>
                    <a:lnTo>
                      <a:pt x="37754" y="15465"/>
                    </a:lnTo>
                    <a:lnTo>
                      <a:pt x="38644" y="15562"/>
                    </a:lnTo>
                    <a:lnTo>
                      <a:pt x="39533" y="15639"/>
                    </a:lnTo>
                    <a:lnTo>
                      <a:pt x="40403" y="15716"/>
                    </a:lnTo>
                    <a:lnTo>
                      <a:pt x="41292" y="15774"/>
                    </a:lnTo>
                    <a:lnTo>
                      <a:pt x="42162" y="15832"/>
                    </a:lnTo>
                    <a:lnTo>
                      <a:pt x="43051" y="15852"/>
                    </a:lnTo>
                    <a:lnTo>
                      <a:pt x="44810" y="15890"/>
                    </a:lnTo>
                    <a:lnTo>
                      <a:pt x="46569" y="15890"/>
                    </a:lnTo>
                    <a:lnTo>
                      <a:pt x="48329" y="15832"/>
                    </a:lnTo>
                    <a:lnTo>
                      <a:pt x="50088" y="15755"/>
                    </a:lnTo>
                    <a:lnTo>
                      <a:pt x="51866" y="15658"/>
                    </a:lnTo>
                    <a:lnTo>
                      <a:pt x="58787" y="15233"/>
                    </a:lnTo>
                    <a:lnTo>
                      <a:pt x="65707" y="14827"/>
                    </a:lnTo>
                    <a:lnTo>
                      <a:pt x="66384" y="14808"/>
                    </a:lnTo>
                    <a:lnTo>
                      <a:pt x="67041" y="14788"/>
                    </a:lnTo>
                    <a:lnTo>
                      <a:pt x="69767" y="14788"/>
                    </a:lnTo>
                    <a:lnTo>
                      <a:pt x="71120" y="14769"/>
                    </a:lnTo>
                    <a:lnTo>
                      <a:pt x="71797" y="14750"/>
                    </a:lnTo>
                    <a:lnTo>
                      <a:pt x="72473" y="14730"/>
                    </a:lnTo>
                    <a:lnTo>
                      <a:pt x="73150" y="14672"/>
                    </a:lnTo>
                    <a:lnTo>
                      <a:pt x="73826" y="14595"/>
                    </a:lnTo>
                    <a:lnTo>
                      <a:pt x="74484" y="14498"/>
                    </a:lnTo>
                    <a:lnTo>
                      <a:pt x="75141" y="14383"/>
                    </a:lnTo>
                    <a:lnTo>
                      <a:pt x="75798" y="14228"/>
                    </a:lnTo>
                    <a:lnTo>
                      <a:pt x="76436" y="14054"/>
                    </a:lnTo>
                    <a:lnTo>
                      <a:pt x="76842" y="14170"/>
                    </a:lnTo>
                    <a:lnTo>
                      <a:pt x="77248" y="14247"/>
                    </a:lnTo>
                    <a:lnTo>
                      <a:pt x="77635" y="14325"/>
                    </a:lnTo>
                    <a:lnTo>
                      <a:pt x="78040" y="14383"/>
                    </a:lnTo>
                    <a:lnTo>
                      <a:pt x="78446" y="14421"/>
                    </a:lnTo>
                    <a:lnTo>
                      <a:pt x="78872" y="14440"/>
                    </a:lnTo>
                    <a:lnTo>
                      <a:pt x="79703" y="14460"/>
                    </a:lnTo>
                    <a:lnTo>
                      <a:pt x="79877" y="14440"/>
                    </a:lnTo>
                    <a:lnTo>
                      <a:pt x="80051" y="14402"/>
                    </a:lnTo>
                    <a:lnTo>
                      <a:pt x="80186" y="14344"/>
                    </a:lnTo>
                    <a:lnTo>
                      <a:pt x="80302" y="14247"/>
                    </a:lnTo>
                    <a:lnTo>
                      <a:pt x="80399" y="14151"/>
                    </a:lnTo>
                    <a:lnTo>
                      <a:pt x="80476" y="14015"/>
                    </a:lnTo>
                    <a:lnTo>
                      <a:pt x="80534" y="13880"/>
                    </a:lnTo>
                    <a:lnTo>
                      <a:pt x="80573" y="13745"/>
                    </a:lnTo>
                    <a:lnTo>
                      <a:pt x="80921" y="13745"/>
                    </a:lnTo>
                    <a:lnTo>
                      <a:pt x="80959" y="13725"/>
                    </a:lnTo>
                    <a:lnTo>
                      <a:pt x="81327" y="13706"/>
                    </a:lnTo>
                    <a:lnTo>
                      <a:pt x="81675" y="13687"/>
                    </a:lnTo>
                    <a:lnTo>
                      <a:pt x="82023" y="13629"/>
                    </a:lnTo>
                    <a:lnTo>
                      <a:pt x="82371" y="13551"/>
                    </a:lnTo>
                    <a:lnTo>
                      <a:pt x="83724" y="13416"/>
                    </a:lnTo>
                    <a:lnTo>
                      <a:pt x="85096" y="13300"/>
                    </a:lnTo>
                    <a:lnTo>
                      <a:pt x="86469" y="13184"/>
                    </a:lnTo>
                    <a:lnTo>
                      <a:pt x="87822" y="13107"/>
                    </a:lnTo>
                    <a:lnTo>
                      <a:pt x="87919" y="13087"/>
                    </a:lnTo>
                    <a:lnTo>
                      <a:pt x="87996" y="13068"/>
                    </a:lnTo>
                    <a:lnTo>
                      <a:pt x="88073" y="13029"/>
                    </a:lnTo>
                    <a:lnTo>
                      <a:pt x="88131" y="12971"/>
                    </a:lnTo>
                    <a:lnTo>
                      <a:pt x="88189" y="12913"/>
                    </a:lnTo>
                    <a:lnTo>
                      <a:pt x="88228" y="12855"/>
                    </a:lnTo>
                    <a:lnTo>
                      <a:pt x="88267" y="12701"/>
                    </a:lnTo>
                    <a:lnTo>
                      <a:pt x="89272" y="12623"/>
                    </a:lnTo>
                    <a:lnTo>
                      <a:pt x="90335" y="12527"/>
                    </a:lnTo>
                    <a:lnTo>
                      <a:pt x="91437" y="12391"/>
                    </a:lnTo>
                    <a:lnTo>
                      <a:pt x="91998" y="12314"/>
                    </a:lnTo>
                    <a:lnTo>
                      <a:pt x="92558" y="12217"/>
                    </a:lnTo>
                    <a:lnTo>
                      <a:pt x="93099" y="12121"/>
                    </a:lnTo>
                    <a:lnTo>
                      <a:pt x="93641" y="12005"/>
                    </a:lnTo>
                    <a:lnTo>
                      <a:pt x="94182" y="11869"/>
                    </a:lnTo>
                    <a:lnTo>
                      <a:pt x="94704" y="11715"/>
                    </a:lnTo>
                    <a:lnTo>
                      <a:pt x="95206" y="11560"/>
                    </a:lnTo>
                    <a:lnTo>
                      <a:pt x="95690" y="11367"/>
                    </a:lnTo>
                    <a:lnTo>
                      <a:pt x="96154" y="11154"/>
                    </a:lnTo>
                    <a:lnTo>
                      <a:pt x="96598" y="10922"/>
                    </a:lnTo>
                    <a:lnTo>
                      <a:pt x="96772" y="10942"/>
                    </a:lnTo>
                    <a:lnTo>
                      <a:pt x="96927" y="10922"/>
                    </a:lnTo>
                    <a:lnTo>
                      <a:pt x="97101" y="10864"/>
                    </a:lnTo>
                    <a:lnTo>
                      <a:pt x="97275" y="10768"/>
                    </a:lnTo>
                    <a:lnTo>
                      <a:pt x="98009" y="10246"/>
                    </a:lnTo>
                    <a:lnTo>
                      <a:pt x="98725" y="9704"/>
                    </a:lnTo>
                    <a:lnTo>
                      <a:pt x="99189" y="9569"/>
                    </a:lnTo>
                    <a:lnTo>
                      <a:pt x="99633" y="9395"/>
                    </a:lnTo>
                    <a:lnTo>
                      <a:pt x="100039" y="9202"/>
                    </a:lnTo>
                    <a:lnTo>
                      <a:pt x="100426" y="8989"/>
                    </a:lnTo>
                    <a:lnTo>
                      <a:pt x="100793" y="8757"/>
                    </a:lnTo>
                    <a:lnTo>
                      <a:pt x="101122" y="8506"/>
                    </a:lnTo>
                    <a:lnTo>
                      <a:pt x="101431" y="8235"/>
                    </a:lnTo>
                    <a:lnTo>
                      <a:pt x="101721" y="7945"/>
                    </a:lnTo>
                    <a:lnTo>
                      <a:pt x="101972" y="7636"/>
                    </a:lnTo>
                    <a:lnTo>
                      <a:pt x="102224" y="7307"/>
                    </a:lnTo>
                    <a:lnTo>
                      <a:pt x="102436" y="6959"/>
                    </a:lnTo>
                    <a:lnTo>
                      <a:pt x="102610" y="6592"/>
                    </a:lnTo>
                    <a:lnTo>
                      <a:pt x="102765" y="6225"/>
                    </a:lnTo>
                    <a:lnTo>
                      <a:pt x="102900" y="5819"/>
                    </a:lnTo>
                    <a:lnTo>
                      <a:pt x="103016" y="5432"/>
                    </a:lnTo>
                    <a:lnTo>
                      <a:pt x="103094" y="5007"/>
                    </a:lnTo>
                    <a:lnTo>
                      <a:pt x="103132" y="4949"/>
                    </a:lnTo>
                    <a:lnTo>
                      <a:pt x="103210" y="4833"/>
                    </a:lnTo>
                    <a:lnTo>
                      <a:pt x="103248" y="4717"/>
                    </a:lnTo>
                    <a:lnTo>
                      <a:pt x="103287" y="4601"/>
                    </a:lnTo>
                    <a:lnTo>
                      <a:pt x="103287" y="4485"/>
                    </a:lnTo>
                    <a:lnTo>
                      <a:pt x="103287" y="4388"/>
                    </a:lnTo>
                    <a:lnTo>
                      <a:pt x="103268" y="4272"/>
                    </a:lnTo>
                    <a:lnTo>
                      <a:pt x="103229" y="4176"/>
                    </a:lnTo>
                    <a:lnTo>
                      <a:pt x="103190" y="4079"/>
                    </a:lnTo>
                    <a:lnTo>
                      <a:pt x="103190" y="3557"/>
                    </a:lnTo>
                    <a:lnTo>
                      <a:pt x="103152" y="3016"/>
                    </a:lnTo>
                    <a:lnTo>
                      <a:pt x="103074" y="2455"/>
                    </a:lnTo>
                    <a:lnTo>
                      <a:pt x="102958" y="1895"/>
                    </a:lnTo>
                    <a:lnTo>
                      <a:pt x="102900" y="1740"/>
                    </a:lnTo>
                    <a:lnTo>
                      <a:pt x="102823" y="1585"/>
                    </a:lnTo>
                    <a:lnTo>
                      <a:pt x="102726" y="1469"/>
                    </a:lnTo>
                    <a:lnTo>
                      <a:pt x="102591" y="1373"/>
                    </a:lnTo>
                    <a:lnTo>
                      <a:pt x="102456" y="1315"/>
                    </a:lnTo>
                    <a:lnTo>
                      <a:pt x="102320" y="1257"/>
                    </a:lnTo>
                    <a:lnTo>
                      <a:pt x="102166" y="1237"/>
                    </a:lnTo>
                    <a:lnTo>
                      <a:pt x="102011" y="1237"/>
                    </a:lnTo>
                    <a:lnTo>
                      <a:pt x="101856" y="1257"/>
                    </a:lnTo>
                    <a:lnTo>
                      <a:pt x="101702" y="1295"/>
                    </a:lnTo>
                    <a:lnTo>
                      <a:pt x="101566" y="1353"/>
                    </a:lnTo>
                    <a:lnTo>
                      <a:pt x="101431" y="1431"/>
                    </a:lnTo>
                    <a:lnTo>
                      <a:pt x="101315" y="1527"/>
                    </a:lnTo>
                    <a:lnTo>
                      <a:pt x="101218" y="1663"/>
                    </a:lnTo>
                    <a:lnTo>
                      <a:pt x="101141" y="1798"/>
                    </a:lnTo>
                    <a:lnTo>
                      <a:pt x="101102" y="1953"/>
                    </a:lnTo>
                    <a:lnTo>
                      <a:pt x="101025" y="2243"/>
                    </a:lnTo>
                    <a:lnTo>
                      <a:pt x="100948" y="2532"/>
                    </a:lnTo>
                    <a:lnTo>
                      <a:pt x="100832" y="2803"/>
                    </a:lnTo>
                    <a:lnTo>
                      <a:pt x="100716" y="3054"/>
                    </a:lnTo>
                    <a:lnTo>
                      <a:pt x="100561" y="3306"/>
                    </a:lnTo>
                    <a:lnTo>
                      <a:pt x="100407" y="3538"/>
                    </a:lnTo>
                    <a:lnTo>
                      <a:pt x="100233" y="3770"/>
                    </a:lnTo>
                    <a:lnTo>
                      <a:pt x="100039" y="4002"/>
                    </a:lnTo>
                    <a:lnTo>
                      <a:pt x="99846" y="4214"/>
                    </a:lnTo>
                    <a:lnTo>
                      <a:pt x="99614" y="4427"/>
                    </a:lnTo>
                    <a:lnTo>
                      <a:pt x="99401" y="4620"/>
                    </a:lnTo>
                    <a:lnTo>
                      <a:pt x="99150" y="4814"/>
                    </a:lnTo>
                    <a:lnTo>
                      <a:pt x="98647" y="5181"/>
                    </a:lnTo>
                    <a:lnTo>
                      <a:pt x="98106" y="5509"/>
                    </a:lnTo>
                    <a:lnTo>
                      <a:pt x="97546" y="5838"/>
                    </a:lnTo>
                    <a:lnTo>
                      <a:pt x="96966" y="6128"/>
                    </a:lnTo>
                    <a:lnTo>
                      <a:pt x="96386" y="6399"/>
                    </a:lnTo>
                    <a:lnTo>
                      <a:pt x="95806" y="6650"/>
                    </a:lnTo>
                    <a:lnTo>
                      <a:pt x="94685" y="7133"/>
                    </a:lnTo>
                    <a:lnTo>
                      <a:pt x="93660" y="7578"/>
                    </a:lnTo>
                    <a:lnTo>
                      <a:pt x="93525" y="7636"/>
                    </a:lnTo>
                    <a:lnTo>
                      <a:pt x="93428" y="7713"/>
                    </a:lnTo>
                    <a:lnTo>
                      <a:pt x="93312" y="7829"/>
                    </a:lnTo>
                    <a:lnTo>
                      <a:pt x="93235" y="7926"/>
                    </a:lnTo>
                    <a:lnTo>
                      <a:pt x="92732" y="8003"/>
                    </a:lnTo>
                    <a:lnTo>
                      <a:pt x="92230" y="8081"/>
                    </a:lnTo>
                    <a:lnTo>
                      <a:pt x="91244" y="8177"/>
                    </a:lnTo>
                    <a:lnTo>
                      <a:pt x="90238" y="8274"/>
                    </a:lnTo>
                    <a:lnTo>
                      <a:pt x="89233" y="8332"/>
                    </a:lnTo>
                    <a:lnTo>
                      <a:pt x="89079" y="8255"/>
                    </a:lnTo>
                    <a:lnTo>
                      <a:pt x="88885" y="8197"/>
                    </a:lnTo>
                    <a:lnTo>
                      <a:pt x="88711" y="8177"/>
                    </a:lnTo>
                    <a:lnTo>
                      <a:pt x="88518" y="8177"/>
                    </a:lnTo>
                    <a:lnTo>
                      <a:pt x="88344" y="8235"/>
                    </a:lnTo>
                    <a:lnTo>
                      <a:pt x="88267" y="8274"/>
                    </a:lnTo>
                    <a:lnTo>
                      <a:pt x="88170" y="8332"/>
                    </a:lnTo>
                    <a:lnTo>
                      <a:pt x="88112" y="8409"/>
                    </a:lnTo>
                    <a:lnTo>
                      <a:pt x="88035" y="8486"/>
                    </a:lnTo>
                    <a:lnTo>
                      <a:pt x="87957" y="8564"/>
                    </a:lnTo>
                    <a:lnTo>
                      <a:pt x="87899" y="8680"/>
                    </a:lnTo>
                    <a:lnTo>
                      <a:pt x="87783" y="8796"/>
                    </a:lnTo>
                    <a:lnTo>
                      <a:pt x="87706" y="8931"/>
                    </a:lnTo>
                    <a:lnTo>
                      <a:pt x="87629" y="9086"/>
                    </a:lnTo>
                    <a:lnTo>
                      <a:pt x="87590" y="9240"/>
                    </a:lnTo>
                    <a:lnTo>
                      <a:pt x="87416" y="9492"/>
                    </a:lnTo>
                    <a:lnTo>
                      <a:pt x="87242" y="9762"/>
                    </a:lnTo>
                    <a:lnTo>
                      <a:pt x="87068" y="9994"/>
                    </a:lnTo>
                    <a:lnTo>
                      <a:pt x="86855" y="10226"/>
                    </a:lnTo>
                    <a:lnTo>
                      <a:pt x="86643" y="10458"/>
                    </a:lnTo>
                    <a:lnTo>
                      <a:pt x="86411" y="10671"/>
                    </a:lnTo>
                    <a:lnTo>
                      <a:pt x="86160" y="10864"/>
                    </a:lnTo>
                    <a:lnTo>
                      <a:pt x="85889" y="11077"/>
                    </a:lnTo>
                    <a:lnTo>
                      <a:pt x="85754" y="11174"/>
                    </a:lnTo>
                    <a:lnTo>
                      <a:pt x="85657" y="11290"/>
                    </a:lnTo>
                    <a:lnTo>
                      <a:pt x="85580" y="11425"/>
                    </a:lnTo>
                    <a:lnTo>
                      <a:pt x="85522" y="11560"/>
                    </a:lnTo>
                    <a:lnTo>
                      <a:pt x="84710" y="11811"/>
                    </a:lnTo>
                    <a:lnTo>
                      <a:pt x="83917" y="12082"/>
                    </a:lnTo>
                    <a:lnTo>
                      <a:pt x="83105" y="12353"/>
                    </a:lnTo>
                    <a:lnTo>
                      <a:pt x="82719" y="12488"/>
                    </a:lnTo>
                    <a:lnTo>
                      <a:pt x="82313" y="12585"/>
                    </a:lnTo>
                    <a:lnTo>
                      <a:pt x="80457" y="12778"/>
                    </a:lnTo>
                    <a:lnTo>
                      <a:pt x="80244" y="12759"/>
                    </a:lnTo>
                    <a:lnTo>
                      <a:pt x="80128" y="12662"/>
                    </a:lnTo>
                    <a:lnTo>
                      <a:pt x="79974" y="12604"/>
                    </a:lnTo>
                    <a:lnTo>
                      <a:pt x="79819" y="12546"/>
                    </a:lnTo>
                    <a:lnTo>
                      <a:pt x="79626" y="12527"/>
                    </a:lnTo>
                    <a:lnTo>
                      <a:pt x="79084" y="12527"/>
                    </a:lnTo>
                    <a:lnTo>
                      <a:pt x="78543" y="12507"/>
                    </a:lnTo>
                    <a:lnTo>
                      <a:pt x="78021" y="12449"/>
                    </a:lnTo>
                    <a:lnTo>
                      <a:pt x="77751" y="12411"/>
                    </a:lnTo>
                    <a:lnTo>
                      <a:pt x="77499" y="12353"/>
                    </a:lnTo>
                    <a:lnTo>
                      <a:pt x="77403" y="12237"/>
                    </a:lnTo>
                    <a:lnTo>
                      <a:pt x="77035" y="11831"/>
                    </a:lnTo>
                    <a:lnTo>
                      <a:pt x="76668" y="11463"/>
                    </a:lnTo>
                    <a:lnTo>
                      <a:pt x="76320" y="11116"/>
                    </a:lnTo>
                    <a:lnTo>
                      <a:pt x="75991" y="10806"/>
                    </a:lnTo>
                    <a:lnTo>
                      <a:pt x="75643" y="10536"/>
                    </a:lnTo>
                    <a:lnTo>
                      <a:pt x="75315" y="10284"/>
                    </a:lnTo>
                    <a:lnTo>
                      <a:pt x="74986" y="10072"/>
                    </a:lnTo>
                    <a:lnTo>
                      <a:pt x="74658" y="9878"/>
                    </a:lnTo>
                    <a:lnTo>
                      <a:pt x="74619" y="9782"/>
                    </a:lnTo>
                    <a:lnTo>
                      <a:pt x="74580" y="9685"/>
                    </a:lnTo>
                    <a:lnTo>
                      <a:pt x="74503" y="9608"/>
                    </a:lnTo>
                    <a:lnTo>
                      <a:pt x="74426" y="9530"/>
                    </a:lnTo>
                    <a:lnTo>
                      <a:pt x="74348" y="9472"/>
                    </a:lnTo>
                    <a:lnTo>
                      <a:pt x="74252" y="9414"/>
                    </a:lnTo>
                    <a:lnTo>
                      <a:pt x="74136" y="9356"/>
                    </a:lnTo>
                    <a:lnTo>
                      <a:pt x="74020" y="9318"/>
                    </a:lnTo>
                    <a:lnTo>
                      <a:pt x="73865" y="9298"/>
                    </a:lnTo>
                    <a:lnTo>
                      <a:pt x="73710" y="9298"/>
                    </a:lnTo>
                    <a:lnTo>
                      <a:pt x="73575" y="9318"/>
                    </a:lnTo>
                    <a:lnTo>
                      <a:pt x="73459" y="9356"/>
                    </a:lnTo>
                    <a:lnTo>
                      <a:pt x="72976" y="9240"/>
                    </a:lnTo>
                    <a:lnTo>
                      <a:pt x="72454" y="9144"/>
                    </a:lnTo>
                    <a:lnTo>
                      <a:pt x="71932" y="9086"/>
                    </a:lnTo>
                    <a:lnTo>
                      <a:pt x="71352" y="9047"/>
                    </a:lnTo>
                    <a:lnTo>
                      <a:pt x="70733" y="9047"/>
                    </a:lnTo>
                    <a:lnTo>
                      <a:pt x="70057" y="9066"/>
                    </a:lnTo>
                    <a:lnTo>
                      <a:pt x="69341" y="9086"/>
                    </a:lnTo>
                    <a:lnTo>
                      <a:pt x="68568" y="9124"/>
                    </a:lnTo>
                    <a:lnTo>
                      <a:pt x="68066" y="9144"/>
                    </a:lnTo>
                    <a:lnTo>
                      <a:pt x="67524" y="9144"/>
                    </a:lnTo>
                    <a:lnTo>
                      <a:pt x="66983" y="9163"/>
                    </a:lnTo>
                    <a:lnTo>
                      <a:pt x="66442" y="9182"/>
                    </a:lnTo>
                    <a:lnTo>
                      <a:pt x="65881" y="9221"/>
                    </a:lnTo>
                    <a:lnTo>
                      <a:pt x="65611" y="9260"/>
                    </a:lnTo>
                    <a:lnTo>
                      <a:pt x="65359" y="9298"/>
                    </a:lnTo>
                    <a:lnTo>
                      <a:pt x="65089" y="9356"/>
                    </a:lnTo>
                    <a:lnTo>
                      <a:pt x="64837" y="9434"/>
                    </a:lnTo>
                    <a:lnTo>
                      <a:pt x="64586" y="9511"/>
                    </a:lnTo>
                    <a:lnTo>
                      <a:pt x="64354" y="9627"/>
                    </a:lnTo>
                    <a:lnTo>
                      <a:pt x="64180" y="9724"/>
                    </a:lnTo>
                    <a:lnTo>
                      <a:pt x="63890" y="9724"/>
                    </a:lnTo>
                    <a:lnTo>
                      <a:pt x="63755" y="9762"/>
                    </a:lnTo>
                    <a:lnTo>
                      <a:pt x="63600" y="9801"/>
                    </a:lnTo>
                    <a:lnTo>
                      <a:pt x="63561" y="9840"/>
                    </a:lnTo>
                    <a:lnTo>
                      <a:pt x="63368" y="9917"/>
                    </a:lnTo>
                    <a:lnTo>
                      <a:pt x="63175" y="10014"/>
                    </a:lnTo>
                    <a:lnTo>
                      <a:pt x="63020" y="10168"/>
                    </a:lnTo>
                    <a:lnTo>
                      <a:pt x="62943" y="10265"/>
                    </a:lnTo>
                    <a:lnTo>
                      <a:pt x="62885" y="10362"/>
                    </a:lnTo>
                    <a:lnTo>
                      <a:pt x="62827" y="10497"/>
                    </a:lnTo>
                    <a:lnTo>
                      <a:pt x="62788" y="10632"/>
                    </a:lnTo>
                    <a:lnTo>
                      <a:pt x="61976" y="11232"/>
                    </a:lnTo>
                    <a:lnTo>
                      <a:pt x="61184" y="11850"/>
                    </a:lnTo>
                    <a:lnTo>
                      <a:pt x="60778" y="12159"/>
                    </a:lnTo>
                    <a:lnTo>
                      <a:pt x="60353" y="12449"/>
                    </a:lnTo>
                    <a:lnTo>
                      <a:pt x="59927" y="12720"/>
                    </a:lnTo>
                    <a:lnTo>
                      <a:pt x="59483" y="12971"/>
                    </a:lnTo>
                    <a:lnTo>
                      <a:pt x="59386" y="13029"/>
                    </a:lnTo>
                    <a:lnTo>
                      <a:pt x="59309" y="13087"/>
                    </a:lnTo>
                    <a:lnTo>
                      <a:pt x="59231" y="13165"/>
                    </a:lnTo>
                    <a:lnTo>
                      <a:pt x="59173" y="13223"/>
                    </a:lnTo>
                    <a:lnTo>
                      <a:pt x="55346" y="13493"/>
                    </a:lnTo>
                    <a:lnTo>
                      <a:pt x="55307" y="13339"/>
                    </a:lnTo>
                    <a:lnTo>
                      <a:pt x="55230" y="13203"/>
                    </a:lnTo>
                    <a:lnTo>
                      <a:pt x="55152" y="13068"/>
                    </a:lnTo>
                    <a:lnTo>
                      <a:pt x="55036" y="12971"/>
                    </a:lnTo>
                    <a:lnTo>
                      <a:pt x="54920" y="12875"/>
                    </a:lnTo>
                    <a:lnTo>
                      <a:pt x="54766" y="12797"/>
                    </a:lnTo>
                    <a:lnTo>
                      <a:pt x="54611" y="12739"/>
                    </a:lnTo>
                    <a:lnTo>
                      <a:pt x="54418" y="12720"/>
                    </a:lnTo>
                    <a:lnTo>
                      <a:pt x="53161" y="10864"/>
                    </a:lnTo>
                    <a:lnTo>
                      <a:pt x="53161" y="10748"/>
                    </a:lnTo>
                    <a:lnTo>
                      <a:pt x="53142" y="10632"/>
                    </a:lnTo>
                    <a:lnTo>
                      <a:pt x="53103" y="10516"/>
                    </a:lnTo>
                    <a:lnTo>
                      <a:pt x="53045" y="10420"/>
                    </a:lnTo>
                    <a:lnTo>
                      <a:pt x="52987" y="10342"/>
                    </a:lnTo>
                    <a:lnTo>
                      <a:pt x="52929" y="10265"/>
                    </a:lnTo>
                    <a:lnTo>
                      <a:pt x="52852" y="10188"/>
                    </a:lnTo>
                    <a:lnTo>
                      <a:pt x="52755" y="10130"/>
                    </a:lnTo>
                    <a:lnTo>
                      <a:pt x="52562" y="10033"/>
                    </a:lnTo>
                    <a:lnTo>
                      <a:pt x="52349" y="9975"/>
                    </a:lnTo>
                    <a:lnTo>
                      <a:pt x="52137" y="9956"/>
                    </a:lnTo>
                    <a:lnTo>
                      <a:pt x="51905" y="9975"/>
                    </a:lnTo>
                    <a:lnTo>
                      <a:pt x="51286" y="10072"/>
                    </a:lnTo>
                    <a:lnTo>
                      <a:pt x="50668" y="10149"/>
                    </a:lnTo>
                    <a:lnTo>
                      <a:pt x="50049" y="10188"/>
                    </a:lnTo>
                    <a:lnTo>
                      <a:pt x="49430" y="10207"/>
                    </a:lnTo>
                    <a:lnTo>
                      <a:pt x="48793" y="10188"/>
                    </a:lnTo>
                    <a:lnTo>
                      <a:pt x="48174" y="10168"/>
                    </a:lnTo>
                    <a:lnTo>
                      <a:pt x="46917" y="10091"/>
                    </a:lnTo>
                    <a:lnTo>
                      <a:pt x="45680" y="10014"/>
                    </a:lnTo>
                    <a:lnTo>
                      <a:pt x="44424" y="9936"/>
                    </a:lnTo>
                    <a:lnTo>
                      <a:pt x="43805" y="9917"/>
                    </a:lnTo>
                    <a:lnTo>
                      <a:pt x="43167" y="9917"/>
                    </a:lnTo>
                    <a:lnTo>
                      <a:pt x="42549" y="9936"/>
                    </a:lnTo>
                    <a:lnTo>
                      <a:pt x="41930" y="9975"/>
                    </a:lnTo>
                    <a:lnTo>
                      <a:pt x="41408" y="10052"/>
                    </a:lnTo>
                    <a:lnTo>
                      <a:pt x="40944" y="10149"/>
                    </a:lnTo>
                    <a:lnTo>
                      <a:pt x="40480" y="10284"/>
                    </a:lnTo>
                    <a:lnTo>
                      <a:pt x="40036" y="10458"/>
                    </a:lnTo>
                    <a:lnTo>
                      <a:pt x="39842" y="10362"/>
                    </a:lnTo>
                    <a:lnTo>
                      <a:pt x="39630" y="10323"/>
                    </a:lnTo>
                    <a:lnTo>
                      <a:pt x="39301" y="10323"/>
                    </a:lnTo>
                    <a:lnTo>
                      <a:pt x="39185" y="10362"/>
                    </a:lnTo>
                    <a:lnTo>
                      <a:pt x="39088" y="10400"/>
                    </a:lnTo>
                    <a:lnTo>
                      <a:pt x="38992" y="10458"/>
                    </a:lnTo>
                    <a:lnTo>
                      <a:pt x="38914" y="10516"/>
                    </a:lnTo>
                    <a:lnTo>
                      <a:pt x="38818" y="10594"/>
                    </a:lnTo>
                    <a:lnTo>
                      <a:pt x="38760" y="10671"/>
                    </a:lnTo>
                    <a:lnTo>
                      <a:pt x="38682" y="10787"/>
                    </a:lnTo>
                    <a:lnTo>
                      <a:pt x="38644" y="10903"/>
                    </a:lnTo>
                    <a:lnTo>
                      <a:pt x="38605" y="11038"/>
                    </a:lnTo>
                    <a:lnTo>
                      <a:pt x="38566" y="11154"/>
                    </a:lnTo>
                    <a:lnTo>
                      <a:pt x="38566" y="11212"/>
                    </a:lnTo>
                    <a:lnTo>
                      <a:pt x="37754" y="11695"/>
                    </a:lnTo>
                    <a:lnTo>
                      <a:pt x="36962" y="12159"/>
                    </a:lnTo>
                    <a:lnTo>
                      <a:pt x="36537" y="12391"/>
                    </a:lnTo>
                    <a:lnTo>
                      <a:pt x="36111" y="12604"/>
                    </a:lnTo>
                    <a:lnTo>
                      <a:pt x="35667" y="12778"/>
                    </a:lnTo>
                    <a:lnTo>
                      <a:pt x="35203" y="12952"/>
                    </a:lnTo>
                    <a:lnTo>
                      <a:pt x="35087" y="12991"/>
                    </a:lnTo>
                    <a:lnTo>
                      <a:pt x="34971" y="13049"/>
                    </a:lnTo>
                    <a:lnTo>
                      <a:pt x="34893" y="13107"/>
                    </a:lnTo>
                    <a:lnTo>
                      <a:pt x="34816" y="13184"/>
                    </a:lnTo>
                    <a:lnTo>
                      <a:pt x="34739" y="13261"/>
                    </a:lnTo>
                    <a:lnTo>
                      <a:pt x="34681" y="13339"/>
                    </a:lnTo>
                    <a:lnTo>
                      <a:pt x="34604" y="13532"/>
                    </a:lnTo>
                    <a:lnTo>
                      <a:pt x="33811" y="13493"/>
                    </a:lnTo>
                    <a:lnTo>
                      <a:pt x="33038" y="13455"/>
                    </a:lnTo>
                    <a:lnTo>
                      <a:pt x="32264" y="13397"/>
                    </a:lnTo>
                    <a:lnTo>
                      <a:pt x="31511" y="13339"/>
                    </a:lnTo>
                    <a:lnTo>
                      <a:pt x="30776" y="13242"/>
                    </a:lnTo>
                    <a:lnTo>
                      <a:pt x="30061" y="13107"/>
                    </a:lnTo>
                    <a:lnTo>
                      <a:pt x="29365" y="12952"/>
                    </a:lnTo>
                    <a:lnTo>
                      <a:pt x="28708" y="12778"/>
                    </a:lnTo>
                    <a:lnTo>
                      <a:pt x="28708" y="12759"/>
                    </a:lnTo>
                    <a:lnTo>
                      <a:pt x="27548" y="11425"/>
                    </a:lnTo>
                    <a:lnTo>
                      <a:pt x="27470" y="11348"/>
                    </a:lnTo>
                    <a:lnTo>
                      <a:pt x="27393" y="11290"/>
                    </a:lnTo>
                    <a:lnTo>
                      <a:pt x="27432" y="10536"/>
                    </a:lnTo>
                    <a:lnTo>
                      <a:pt x="27412" y="10381"/>
                    </a:lnTo>
                    <a:lnTo>
                      <a:pt x="27374" y="10226"/>
                    </a:lnTo>
                    <a:lnTo>
                      <a:pt x="27296" y="10091"/>
                    </a:lnTo>
                    <a:lnTo>
                      <a:pt x="27200" y="9956"/>
                    </a:lnTo>
                    <a:lnTo>
                      <a:pt x="27084" y="9840"/>
                    </a:lnTo>
                    <a:lnTo>
                      <a:pt x="26968" y="9762"/>
                    </a:lnTo>
                    <a:lnTo>
                      <a:pt x="26832" y="9685"/>
                    </a:lnTo>
                    <a:lnTo>
                      <a:pt x="26678" y="9627"/>
                    </a:lnTo>
                    <a:lnTo>
                      <a:pt x="26117" y="9511"/>
                    </a:lnTo>
                    <a:lnTo>
                      <a:pt x="25557" y="9414"/>
                    </a:lnTo>
                    <a:lnTo>
                      <a:pt x="24996" y="9337"/>
                    </a:lnTo>
                    <a:lnTo>
                      <a:pt x="24435" y="9279"/>
                    </a:lnTo>
                    <a:lnTo>
                      <a:pt x="23295" y="9182"/>
                    </a:lnTo>
                    <a:lnTo>
                      <a:pt x="22154" y="9124"/>
                    </a:lnTo>
                    <a:lnTo>
                      <a:pt x="21033" y="9066"/>
                    </a:lnTo>
                    <a:lnTo>
                      <a:pt x="20472" y="9008"/>
                    </a:lnTo>
                    <a:lnTo>
                      <a:pt x="19912" y="8950"/>
                    </a:lnTo>
                    <a:lnTo>
                      <a:pt x="19351" y="8854"/>
                    </a:lnTo>
                    <a:lnTo>
                      <a:pt x="18791" y="8757"/>
                    </a:lnTo>
                    <a:lnTo>
                      <a:pt x="18230" y="8622"/>
                    </a:lnTo>
                    <a:lnTo>
                      <a:pt x="17689" y="8448"/>
                    </a:lnTo>
                    <a:lnTo>
                      <a:pt x="17573" y="8429"/>
                    </a:lnTo>
                    <a:lnTo>
                      <a:pt x="17322" y="8429"/>
                    </a:lnTo>
                    <a:lnTo>
                      <a:pt x="17186" y="8467"/>
                    </a:lnTo>
                    <a:lnTo>
                      <a:pt x="17070" y="8506"/>
                    </a:lnTo>
                    <a:lnTo>
                      <a:pt x="16954" y="8564"/>
                    </a:lnTo>
                    <a:lnTo>
                      <a:pt x="16858" y="8641"/>
                    </a:lnTo>
                    <a:lnTo>
                      <a:pt x="16761" y="8738"/>
                    </a:lnTo>
                    <a:lnTo>
                      <a:pt x="16568" y="8970"/>
                    </a:lnTo>
                    <a:lnTo>
                      <a:pt x="16355" y="9182"/>
                    </a:lnTo>
                    <a:lnTo>
                      <a:pt x="16142" y="9376"/>
                    </a:lnTo>
                    <a:lnTo>
                      <a:pt x="15930" y="9569"/>
                    </a:lnTo>
                    <a:lnTo>
                      <a:pt x="15717" y="9724"/>
                    </a:lnTo>
                    <a:lnTo>
                      <a:pt x="15485" y="9859"/>
                    </a:lnTo>
                    <a:lnTo>
                      <a:pt x="15272" y="9994"/>
                    </a:lnTo>
                    <a:lnTo>
                      <a:pt x="15040" y="10091"/>
                    </a:lnTo>
                    <a:lnTo>
                      <a:pt x="14808" y="10188"/>
                    </a:lnTo>
                    <a:lnTo>
                      <a:pt x="14577" y="10265"/>
                    </a:lnTo>
                    <a:lnTo>
                      <a:pt x="14345" y="10323"/>
                    </a:lnTo>
                    <a:lnTo>
                      <a:pt x="14113" y="10362"/>
                    </a:lnTo>
                    <a:lnTo>
                      <a:pt x="13881" y="10400"/>
                    </a:lnTo>
                    <a:lnTo>
                      <a:pt x="13649" y="10420"/>
                    </a:lnTo>
                    <a:lnTo>
                      <a:pt x="13165" y="10420"/>
                    </a:lnTo>
                    <a:lnTo>
                      <a:pt x="12933" y="10381"/>
                    </a:lnTo>
                    <a:lnTo>
                      <a:pt x="12682" y="10362"/>
                    </a:lnTo>
                    <a:lnTo>
                      <a:pt x="12218" y="10265"/>
                    </a:lnTo>
                    <a:lnTo>
                      <a:pt x="11735" y="10130"/>
                    </a:lnTo>
                    <a:lnTo>
                      <a:pt x="11252" y="9956"/>
                    </a:lnTo>
                    <a:lnTo>
                      <a:pt x="10768" y="9743"/>
                    </a:lnTo>
                    <a:lnTo>
                      <a:pt x="10304" y="9511"/>
                    </a:lnTo>
                    <a:lnTo>
                      <a:pt x="9821" y="9240"/>
                    </a:lnTo>
                    <a:lnTo>
                      <a:pt x="9376" y="8970"/>
                    </a:lnTo>
                    <a:lnTo>
                      <a:pt x="9318" y="8409"/>
                    </a:lnTo>
                    <a:lnTo>
                      <a:pt x="9299" y="8139"/>
                    </a:lnTo>
                    <a:lnTo>
                      <a:pt x="9299" y="7849"/>
                    </a:lnTo>
                    <a:lnTo>
                      <a:pt x="9299" y="7578"/>
                    </a:lnTo>
                    <a:lnTo>
                      <a:pt x="9318" y="7288"/>
                    </a:lnTo>
                    <a:lnTo>
                      <a:pt x="9357" y="6998"/>
                    </a:lnTo>
                    <a:lnTo>
                      <a:pt x="9415" y="6727"/>
                    </a:lnTo>
                    <a:lnTo>
                      <a:pt x="9454" y="6534"/>
                    </a:lnTo>
                    <a:lnTo>
                      <a:pt x="9434" y="6341"/>
                    </a:lnTo>
                    <a:lnTo>
                      <a:pt x="9376" y="6147"/>
                    </a:lnTo>
                    <a:lnTo>
                      <a:pt x="9299" y="5993"/>
                    </a:lnTo>
                    <a:lnTo>
                      <a:pt x="9183" y="5838"/>
                    </a:lnTo>
                    <a:lnTo>
                      <a:pt x="9048" y="5722"/>
                    </a:lnTo>
                    <a:lnTo>
                      <a:pt x="8893" y="5625"/>
                    </a:lnTo>
                    <a:lnTo>
                      <a:pt x="8700" y="5548"/>
                    </a:lnTo>
                    <a:lnTo>
                      <a:pt x="8429" y="5490"/>
                    </a:lnTo>
                    <a:lnTo>
                      <a:pt x="8178" y="5394"/>
                    </a:lnTo>
                    <a:lnTo>
                      <a:pt x="7927" y="5278"/>
                    </a:lnTo>
                    <a:lnTo>
                      <a:pt x="7675" y="5162"/>
                    </a:lnTo>
                    <a:lnTo>
                      <a:pt x="7443" y="5007"/>
                    </a:lnTo>
                    <a:lnTo>
                      <a:pt x="7231" y="4852"/>
                    </a:lnTo>
                    <a:lnTo>
                      <a:pt x="7018" y="4698"/>
                    </a:lnTo>
                    <a:lnTo>
                      <a:pt x="6805" y="4504"/>
                    </a:lnTo>
                    <a:lnTo>
                      <a:pt x="6612" y="4330"/>
                    </a:lnTo>
                    <a:lnTo>
                      <a:pt x="6419" y="4118"/>
                    </a:lnTo>
                    <a:lnTo>
                      <a:pt x="6071" y="3692"/>
                    </a:lnTo>
                    <a:lnTo>
                      <a:pt x="5762" y="3248"/>
                    </a:lnTo>
                    <a:lnTo>
                      <a:pt x="5472" y="2784"/>
                    </a:lnTo>
                    <a:lnTo>
                      <a:pt x="5452" y="2378"/>
                    </a:lnTo>
                    <a:lnTo>
                      <a:pt x="5452" y="1972"/>
                    </a:lnTo>
                    <a:lnTo>
                      <a:pt x="5491" y="1566"/>
                    </a:lnTo>
                    <a:lnTo>
                      <a:pt x="5549" y="1179"/>
                    </a:lnTo>
                    <a:lnTo>
                      <a:pt x="5568" y="1005"/>
                    </a:lnTo>
                    <a:lnTo>
                      <a:pt x="5568" y="851"/>
                    </a:lnTo>
                    <a:lnTo>
                      <a:pt x="5530" y="696"/>
                    </a:lnTo>
                    <a:lnTo>
                      <a:pt x="5472" y="541"/>
                    </a:lnTo>
                    <a:lnTo>
                      <a:pt x="5394" y="425"/>
                    </a:lnTo>
                    <a:lnTo>
                      <a:pt x="5298" y="309"/>
                    </a:lnTo>
                    <a:lnTo>
                      <a:pt x="5182" y="193"/>
                    </a:lnTo>
                    <a:lnTo>
                      <a:pt x="5066" y="116"/>
                    </a:lnTo>
                    <a:lnTo>
                      <a:pt x="4930" y="58"/>
                    </a:lnTo>
                    <a:lnTo>
                      <a:pt x="4776" y="19"/>
                    </a:lnTo>
                    <a:lnTo>
                      <a:pt x="4640" y="0"/>
                    </a:lnTo>
                    <a:close/>
                  </a:path>
                </a:pathLst>
              </a:custGeom>
              <a:solidFill>
                <a:srgbClr val="FBC3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0"/>
              <p:cNvSpPr/>
              <p:nvPr/>
            </p:nvSpPr>
            <p:spPr>
              <a:xfrm>
                <a:off x="896850" y="-4290600"/>
                <a:ext cx="2493250" cy="925500"/>
              </a:xfrm>
              <a:custGeom>
                <a:avLst/>
                <a:gdLst/>
                <a:ahLst/>
                <a:cxnLst/>
                <a:rect l="l" t="t" r="r" b="b"/>
                <a:pathLst>
                  <a:path w="99730" h="37020" extrusionOk="0">
                    <a:moveTo>
                      <a:pt x="50726" y="967"/>
                    </a:moveTo>
                    <a:lnTo>
                      <a:pt x="52214" y="1006"/>
                    </a:lnTo>
                    <a:lnTo>
                      <a:pt x="53722" y="1083"/>
                    </a:lnTo>
                    <a:lnTo>
                      <a:pt x="55191" y="1160"/>
                    </a:lnTo>
                    <a:lnTo>
                      <a:pt x="56660" y="1296"/>
                    </a:lnTo>
                    <a:lnTo>
                      <a:pt x="58129" y="1431"/>
                    </a:lnTo>
                    <a:lnTo>
                      <a:pt x="59599" y="1605"/>
                    </a:lnTo>
                    <a:lnTo>
                      <a:pt x="61164" y="1818"/>
                    </a:lnTo>
                    <a:lnTo>
                      <a:pt x="62730" y="2069"/>
                    </a:lnTo>
                    <a:lnTo>
                      <a:pt x="64296" y="2340"/>
                    </a:lnTo>
                    <a:lnTo>
                      <a:pt x="65862" y="2668"/>
                    </a:lnTo>
                    <a:lnTo>
                      <a:pt x="67428" y="3016"/>
                    </a:lnTo>
                    <a:lnTo>
                      <a:pt x="68993" y="3422"/>
                    </a:lnTo>
                    <a:lnTo>
                      <a:pt x="69767" y="3635"/>
                    </a:lnTo>
                    <a:lnTo>
                      <a:pt x="70540" y="3867"/>
                    </a:lnTo>
                    <a:lnTo>
                      <a:pt x="71313" y="4099"/>
                    </a:lnTo>
                    <a:lnTo>
                      <a:pt x="72067" y="4350"/>
                    </a:lnTo>
                    <a:lnTo>
                      <a:pt x="72840" y="4621"/>
                    </a:lnTo>
                    <a:lnTo>
                      <a:pt x="73594" y="4891"/>
                    </a:lnTo>
                    <a:lnTo>
                      <a:pt x="74348" y="5181"/>
                    </a:lnTo>
                    <a:lnTo>
                      <a:pt x="75083" y="5471"/>
                    </a:lnTo>
                    <a:lnTo>
                      <a:pt x="75817" y="5800"/>
                    </a:lnTo>
                    <a:lnTo>
                      <a:pt x="76552" y="6129"/>
                    </a:lnTo>
                    <a:lnTo>
                      <a:pt x="77267" y="6457"/>
                    </a:lnTo>
                    <a:lnTo>
                      <a:pt x="77982" y="6824"/>
                    </a:lnTo>
                    <a:lnTo>
                      <a:pt x="78698" y="7192"/>
                    </a:lnTo>
                    <a:lnTo>
                      <a:pt x="79394" y="7578"/>
                    </a:lnTo>
                    <a:lnTo>
                      <a:pt x="80090" y="7965"/>
                    </a:lnTo>
                    <a:lnTo>
                      <a:pt x="80766" y="8390"/>
                    </a:lnTo>
                    <a:lnTo>
                      <a:pt x="81423" y="8816"/>
                    </a:lnTo>
                    <a:lnTo>
                      <a:pt x="82100" y="9260"/>
                    </a:lnTo>
                    <a:lnTo>
                      <a:pt x="82738" y="9724"/>
                    </a:lnTo>
                    <a:lnTo>
                      <a:pt x="83376" y="10188"/>
                    </a:lnTo>
                    <a:lnTo>
                      <a:pt x="84168" y="10826"/>
                    </a:lnTo>
                    <a:lnTo>
                      <a:pt x="84961" y="11464"/>
                    </a:lnTo>
                    <a:lnTo>
                      <a:pt x="85754" y="12102"/>
                    </a:lnTo>
                    <a:lnTo>
                      <a:pt x="86527" y="12778"/>
                    </a:lnTo>
                    <a:lnTo>
                      <a:pt x="87300" y="13455"/>
                    </a:lnTo>
                    <a:lnTo>
                      <a:pt x="88054" y="14132"/>
                    </a:lnTo>
                    <a:lnTo>
                      <a:pt x="88808" y="14847"/>
                    </a:lnTo>
                    <a:lnTo>
                      <a:pt x="89542" y="15562"/>
                    </a:lnTo>
                    <a:lnTo>
                      <a:pt x="90258" y="16297"/>
                    </a:lnTo>
                    <a:lnTo>
                      <a:pt x="90973" y="17031"/>
                    </a:lnTo>
                    <a:lnTo>
                      <a:pt x="91669" y="17785"/>
                    </a:lnTo>
                    <a:lnTo>
                      <a:pt x="92365" y="18539"/>
                    </a:lnTo>
                    <a:lnTo>
                      <a:pt x="93022" y="19312"/>
                    </a:lnTo>
                    <a:lnTo>
                      <a:pt x="93679" y="20105"/>
                    </a:lnTo>
                    <a:lnTo>
                      <a:pt x="94317" y="20898"/>
                    </a:lnTo>
                    <a:lnTo>
                      <a:pt x="94936" y="21690"/>
                    </a:lnTo>
                    <a:lnTo>
                      <a:pt x="95361" y="22270"/>
                    </a:lnTo>
                    <a:lnTo>
                      <a:pt x="95825" y="22927"/>
                    </a:lnTo>
                    <a:lnTo>
                      <a:pt x="96308" y="23623"/>
                    </a:lnTo>
                    <a:lnTo>
                      <a:pt x="96772" y="24377"/>
                    </a:lnTo>
                    <a:lnTo>
                      <a:pt x="97236" y="25170"/>
                    </a:lnTo>
                    <a:lnTo>
                      <a:pt x="97449" y="25576"/>
                    </a:lnTo>
                    <a:lnTo>
                      <a:pt x="97661" y="25982"/>
                    </a:lnTo>
                    <a:lnTo>
                      <a:pt x="97855" y="26388"/>
                    </a:lnTo>
                    <a:lnTo>
                      <a:pt x="98048" y="26813"/>
                    </a:lnTo>
                    <a:lnTo>
                      <a:pt x="98203" y="27238"/>
                    </a:lnTo>
                    <a:lnTo>
                      <a:pt x="98357" y="27644"/>
                    </a:lnTo>
                    <a:lnTo>
                      <a:pt x="98473" y="28069"/>
                    </a:lnTo>
                    <a:lnTo>
                      <a:pt x="98589" y="28495"/>
                    </a:lnTo>
                    <a:lnTo>
                      <a:pt x="98667" y="28901"/>
                    </a:lnTo>
                    <a:lnTo>
                      <a:pt x="98725" y="29307"/>
                    </a:lnTo>
                    <a:lnTo>
                      <a:pt x="98763" y="29713"/>
                    </a:lnTo>
                    <a:lnTo>
                      <a:pt x="98763" y="30119"/>
                    </a:lnTo>
                    <a:lnTo>
                      <a:pt x="98725" y="30505"/>
                    </a:lnTo>
                    <a:lnTo>
                      <a:pt x="98667" y="30892"/>
                    </a:lnTo>
                    <a:lnTo>
                      <a:pt x="98570" y="31278"/>
                    </a:lnTo>
                    <a:lnTo>
                      <a:pt x="98435" y="31626"/>
                    </a:lnTo>
                    <a:lnTo>
                      <a:pt x="98261" y="31974"/>
                    </a:lnTo>
                    <a:lnTo>
                      <a:pt x="98048" y="32322"/>
                    </a:lnTo>
                    <a:lnTo>
                      <a:pt x="97777" y="32651"/>
                    </a:lnTo>
                    <a:lnTo>
                      <a:pt x="97468" y="32941"/>
                    </a:lnTo>
                    <a:lnTo>
                      <a:pt x="97120" y="33231"/>
                    </a:lnTo>
                    <a:lnTo>
                      <a:pt x="96734" y="33502"/>
                    </a:lnTo>
                    <a:lnTo>
                      <a:pt x="96482" y="33656"/>
                    </a:lnTo>
                    <a:lnTo>
                      <a:pt x="96212" y="33791"/>
                    </a:lnTo>
                    <a:lnTo>
                      <a:pt x="95690" y="34043"/>
                    </a:lnTo>
                    <a:lnTo>
                      <a:pt x="95148" y="34236"/>
                    </a:lnTo>
                    <a:lnTo>
                      <a:pt x="94588" y="34429"/>
                    </a:lnTo>
                    <a:lnTo>
                      <a:pt x="94027" y="34584"/>
                    </a:lnTo>
                    <a:lnTo>
                      <a:pt x="93447" y="34719"/>
                    </a:lnTo>
                    <a:lnTo>
                      <a:pt x="92326" y="34971"/>
                    </a:lnTo>
                    <a:lnTo>
                      <a:pt x="91476" y="35145"/>
                    </a:lnTo>
                    <a:lnTo>
                      <a:pt x="90625" y="35299"/>
                    </a:lnTo>
                    <a:lnTo>
                      <a:pt x="89774" y="35435"/>
                    </a:lnTo>
                    <a:lnTo>
                      <a:pt x="88924" y="35551"/>
                    </a:lnTo>
                    <a:lnTo>
                      <a:pt x="88073" y="35647"/>
                    </a:lnTo>
                    <a:lnTo>
                      <a:pt x="87203" y="35725"/>
                    </a:lnTo>
                    <a:lnTo>
                      <a:pt x="86353" y="35802"/>
                    </a:lnTo>
                    <a:lnTo>
                      <a:pt x="85483" y="35860"/>
                    </a:lnTo>
                    <a:lnTo>
                      <a:pt x="83743" y="35937"/>
                    </a:lnTo>
                    <a:lnTo>
                      <a:pt x="82003" y="35995"/>
                    </a:lnTo>
                    <a:lnTo>
                      <a:pt x="80244" y="35995"/>
                    </a:lnTo>
                    <a:lnTo>
                      <a:pt x="78504" y="35976"/>
                    </a:lnTo>
                    <a:lnTo>
                      <a:pt x="76745" y="35937"/>
                    </a:lnTo>
                    <a:lnTo>
                      <a:pt x="75005" y="35879"/>
                    </a:lnTo>
                    <a:lnTo>
                      <a:pt x="71526" y="35725"/>
                    </a:lnTo>
                    <a:lnTo>
                      <a:pt x="68066" y="35551"/>
                    </a:lnTo>
                    <a:lnTo>
                      <a:pt x="66345" y="35473"/>
                    </a:lnTo>
                    <a:lnTo>
                      <a:pt x="64605" y="35415"/>
                    </a:lnTo>
                    <a:lnTo>
                      <a:pt x="62885" y="35377"/>
                    </a:lnTo>
                    <a:lnTo>
                      <a:pt x="61164" y="35357"/>
                    </a:lnTo>
                    <a:lnTo>
                      <a:pt x="59425" y="35377"/>
                    </a:lnTo>
                    <a:lnTo>
                      <a:pt x="57704" y="35415"/>
                    </a:lnTo>
                    <a:lnTo>
                      <a:pt x="55655" y="35493"/>
                    </a:lnTo>
                    <a:lnTo>
                      <a:pt x="53625" y="35551"/>
                    </a:lnTo>
                    <a:lnTo>
                      <a:pt x="51576" y="35570"/>
                    </a:lnTo>
                    <a:lnTo>
                      <a:pt x="49527" y="35570"/>
                    </a:lnTo>
                    <a:lnTo>
                      <a:pt x="47497" y="35551"/>
                    </a:lnTo>
                    <a:lnTo>
                      <a:pt x="45448" y="35512"/>
                    </a:lnTo>
                    <a:lnTo>
                      <a:pt x="43418" y="35454"/>
                    </a:lnTo>
                    <a:lnTo>
                      <a:pt x="41369" y="35396"/>
                    </a:lnTo>
                    <a:lnTo>
                      <a:pt x="37329" y="35241"/>
                    </a:lnTo>
                    <a:lnTo>
                      <a:pt x="33289" y="35067"/>
                    </a:lnTo>
                    <a:lnTo>
                      <a:pt x="29249" y="34932"/>
                    </a:lnTo>
                    <a:lnTo>
                      <a:pt x="27238" y="34874"/>
                    </a:lnTo>
                    <a:lnTo>
                      <a:pt x="25209" y="34835"/>
                    </a:lnTo>
                    <a:lnTo>
                      <a:pt x="24049" y="34816"/>
                    </a:lnTo>
                    <a:lnTo>
                      <a:pt x="22908" y="34816"/>
                    </a:lnTo>
                    <a:lnTo>
                      <a:pt x="20588" y="34874"/>
                    </a:lnTo>
                    <a:lnTo>
                      <a:pt x="18288" y="34951"/>
                    </a:lnTo>
                    <a:lnTo>
                      <a:pt x="15968" y="35029"/>
                    </a:lnTo>
                    <a:lnTo>
                      <a:pt x="14886" y="35067"/>
                    </a:lnTo>
                    <a:lnTo>
                      <a:pt x="13784" y="35087"/>
                    </a:lnTo>
                    <a:lnTo>
                      <a:pt x="12701" y="35087"/>
                    </a:lnTo>
                    <a:lnTo>
                      <a:pt x="11599" y="35067"/>
                    </a:lnTo>
                    <a:lnTo>
                      <a:pt x="10498" y="35029"/>
                    </a:lnTo>
                    <a:lnTo>
                      <a:pt x="9415" y="34951"/>
                    </a:lnTo>
                    <a:lnTo>
                      <a:pt x="8313" y="34835"/>
                    </a:lnTo>
                    <a:lnTo>
                      <a:pt x="7772" y="34758"/>
                    </a:lnTo>
                    <a:lnTo>
                      <a:pt x="7250" y="34661"/>
                    </a:lnTo>
                    <a:lnTo>
                      <a:pt x="6419" y="34507"/>
                    </a:lnTo>
                    <a:lnTo>
                      <a:pt x="5993" y="34410"/>
                    </a:lnTo>
                    <a:lnTo>
                      <a:pt x="5568" y="34313"/>
                    </a:lnTo>
                    <a:lnTo>
                      <a:pt x="5143" y="34178"/>
                    </a:lnTo>
                    <a:lnTo>
                      <a:pt x="4737" y="34043"/>
                    </a:lnTo>
                    <a:lnTo>
                      <a:pt x="4312" y="33888"/>
                    </a:lnTo>
                    <a:lnTo>
                      <a:pt x="3906" y="33714"/>
                    </a:lnTo>
                    <a:lnTo>
                      <a:pt x="3519" y="33521"/>
                    </a:lnTo>
                    <a:lnTo>
                      <a:pt x="3152" y="33308"/>
                    </a:lnTo>
                    <a:lnTo>
                      <a:pt x="2784" y="33057"/>
                    </a:lnTo>
                    <a:lnTo>
                      <a:pt x="2456" y="32806"/>
                    </a:lnTo>
                    <a:lnTo>
                      <a:pt x="2147" y="32496"/>
                    </a:lnTo>
                    <a:lnTo>
                      <a:pt x="1876" y="32187"/>
                    </a:lnTo>
                    <a:lnTo>
                      <a:pt x="1625" y="31839"/>
                    </a:lnTo>
                    <a:lnTo>
                      <a:pt x="1509" y="31646"/>
                    </a:lnTo>
                    <a:lnTo>
                      <a:pt x="1393" y="31452"/>
                    </a:lnTo>
                    <a:lnTo>
                      <a:pt x="1277" y="31201"/>
                    </a:lnTo>
                    <a:lnTo>
                      <a:pt x="1180" y="30950"/>
                    </a:lnTo>
                    <a:lnTo>
                      <a:pt x="1103" y="30698"/>
                    </a:lnTo>
                    <a:lnTo>
                      <a:pt x="1025" y="30428"/>
                    </a:lnTo>
                    <a:lnTo>
                      <a:pt x="987" y="30177"/>
                    </a:lnTo>
                    <a:lnTo>
                      <a:pt x="948" y="29906"/>
                    </a:lnTo>
                    <a:lnTo>
                      <a:pt x="929" y="29635"/>
                    </a:lnTo>
                    <a:lnTo>
                      <a:pt x="909" y="29365"/>
                    </a:lnTo>
                    <a:lnTo>
                      <a:pt x="929" y="29094"/>
                    </a:lnTo>
                    <a:lnTo>
                      <a:pt x="929" y="28804"/>
                    </a:lnTo>
                    <a:lnTo>
                      <a:pt x="1006" y="28263"/>
                    </a:lnTo>
                    <a:lnTo>
                      <a:pt x="1103" y="27702"/>
                    </a:lnTo>
                    <a:lnTo>
                      <a:pt x="1238" y="27142"/>
                    </a:lnTo>
                    <a:lnTo>
                      <a:pt x="1412" y="26600"/>
                    </a:lnTo>
                    <a:lnTo>
                      <a:pt x="1605" y="26059"/>
                    </a:lnTo>
                    <a:lnTo>
                      <a:pt x="1818" y="25518"/>
                    </a:lnTo>
                    <a:lnTo>
                      <a:pt x="2050" y="24996"/>
                    </a:lnTo>
                    <a:lnTo>
                      <a:pt x="2533" y="23991"/>
                    </a:lnTo>
                    <a:lnTo>
                      <a:pt x="2997" y="23063"/>
                    </a:lnTo>
                    <a:lnTo>
                      <a:pt x="3326" y="22444"/>
                    </a:lnTo>
                    <a:lnTo>
                      <a:pt x="3654" y="21825"/>
                    </a:lnTo>
                    <a:lnTo>
                      <a:pt x="4002" y="21226"/>
                    </a:lnTo>
                    <a:lnTo>
                      <a:pt x="4370" y="20627"/>
                    </a:lnTo>
                    <a:lnTo>
                      <a:pt x="4756" y="20028"/>
                    </a:lnTo>
                    <a:lnTo>
                      <a:pt x="5143" y="19448"/>
                    </a:lnTo>
                    <a:lnTo>
                      <a:pt x="5549" y="18868"/>
                    </a:lnTo>
                    <a:lnTo>
                      <a:pt x="5955" y="18307"/>
                    </a:lnTo>
                    <a:lnTo>
                      <a:pt x="6380" y="17766"/>
                    </a:lnTo>
                    <a:lnTo>
                      <a:pt x="6825" y="17225"/>
                    </a:lnTo>
                    <a:lnTo>
                      <a:pt x="7269" y="16683"/>
                    </a:lnTo>
                    <a:lnTo>
                      <a:pt x="7733" y="16161"/>
                    </a:lnTo>
                    <a:lnTo>
                      <a:pt x="8217" y="15639"/>
                    </a:lnTo>
                    <a:lnTo>
                      <a:pt x="8700" y="15137"/>
                    </a:lnTo>
                    <a:lnTo>
                      <a:pt x="9183" y="14634"/>
                    </a:lnTo>
                    <a:lnTo>
                      <a:pt x="9686" y="14151"/>
                    </a:lnTo>
                    <a:lnTo>
                      <a:pt x="10227" y="13648"/>
                    </a:lnTo>
                    <a:lnTo>
                      <a:pt x="10768" y="13165"/>
                    </a:lnTo>
                    <a:lnTo>
                      <a:pt x="11310" y="12701"/>
                    </a:lnTo>
                    <a:lnTo>
                      <a:pt x="11870" y="12237"/>
                    </a:lnTo>
                    <a:lnTo>
                      <a:pt x="12431" y="11793"/>
                    </a:lnTo>
                    <a:lnTo>
                      <a:pt x="13011" y="11348"/>
                    </a:lnTo>
                    <a:lnTo>
                      <a:pt x="13591" y="10923"/>
                    </a:lnTo>
                    <a:lnTo>
                      <a:pt x="14171" y="10497"/>
                    </a:lnTo>
                    <a:lnTo>
                      <a:pt x="14770" y="10091"/>
                    </a:lnTo>
                    <a:lnTo>
                      <a:pt x="15388" y="9705"/>
                    </a:lnTo>
                    <a:lnTo>
                      <a:pt x="15988" y="9318"/>
                    </a:lnTo>
                    <a:lnTo>
                      <a:pt x="16606" y="8951"/>
                    </a:lnTo>
                    <a:lnTo>
                      <a:pt x="17225" y="8584"/>
                    </a:lnTo>
                    <a:lnTo>
                      <a:pt x="17863" y="8216"/>
                    </a:lnTo>
                    <a:lnTo>
                      <a:pt x="19139" y="7540"/>
                    </a:lnTo>
                    <a:lnTo>
                      <a:pt x="20434" y="6902"/>
                    </a:lnTo>
                    <a:lnTo>
                      <a:pt x="21748" y="6303"/>
                    </a:lnTo>
                    <a:lnTo>
                      <a:pt x="23082" y="5742"/>
                    </a:lnTo>
                    <a:lnTo>
                      <a:pt x="24435" y="5201"/>
                    </a:lnTo>
                    <a:lnTo>
                      <a:pt x="25788" y="4717"/>
                    </a:lnTo>
                    <a:lnTo>
                      <a:pt x="27161" y="4253"/>
                    </a:lnTo>
                    <a:lnTo>
                      <a:pt x="28553" y="3828"/>
                    </a:lnTo>
                    <a:lnTo>
                      <a:pt x="29925" y="3442"/>
                    </a:lnTo>
                    <a:lnTo>
                      <a:pt x="31375" y="3055"/>
                    </a:lnTo>
                    <a:lnTo>
                      <a:pt x="32844" y="2707"/>
                    </a:lnTo>
                    <a:lnTo>
                      <a:pt x="34314" y="2398"/>
                    </a:lnTo>
                    <a:lnTo>
                      <a:pt x="35783" y="2127"/>
                    </a:lnTo>
                    <a:lnTo>
                      <a:pt x="37252" y="1876"/>
                    </a:lnTo>
                    <a:lnTo>
                      <a:pt x="38740" y="1663"/>
                    </a:lnTo>
                    <a:lnTo>
                      <a:pt x="40229" y="1470"/>
                    </a:lnTo>
                    <a:lnTo>
                      <a:pt x="41717" y="1315"/>
                    </a:lnTo>
                    <a:lnTo>
                      <a:pt x="43225" y="1180"/>
                    </a:lnTo>
                    <a:lnTo>
                      <a:pt x="44714" y="1083"/>
                    </a:lnTo>
                    <a:lnTo>
                      <a:pt x="46221" y="1006"/>
                    </a:lnTo>
                    <a:lnTo>
                      <a:pt x="47710" y="967"/>
                    </a:lnTo>
                    <a:close/>
                    <a:moveTo>
                      <a:pt x="48870" y="1"/>
                    </a:moveTo>
                    <a:lnTo>
                      <a:pt x="47304" y="20"/>
                    </a:lnTo>
                    <a:lnTo>
                      <a:pt x="45738" y="78"/>
                    </a:lnTo>
                    <a:lnTo>
                      <a:pt x="44172" y="155"/>
                    </a:lnTo>
                    <a:lnTo>
                      <a:pt x="42607" y="271"/>
                    </a:lnTo>
                    <a:lnTo>
                      <a:pt x="41041" y="426"/>
                    </a:lnTo>
                    <a:lnTo>
                      <a:pt x="39475" y="600"/>
                    </a:lnTo>
                    <a:lnTo>
                      <a:pt x="37928" y="812"/>
                    </a:lnTo>
                    <a:lnTo>
                      <a:pt x="36382" y="1044"/>
                    </a:lnTo>
                    <a:lnTo>
                      <a:pt x="34835" y="1334"/>
                    </a:lnTo>
                    <a:lnTo>
                      <a:pt x="33366" y="1624"/>
                    </a:lnTo>
                    <a:lnTo>
                      <a:pt x="31897" y="1953"/>
                    </a:lnTo>
                    <a:lnTo>
                      <a:pt x="30428" y="2301"/>
                    </a:lnTo>
                    <a:lnTo>
                      <a:pt x="28959" y="2688"/>
                    </a:lnTo>
                    <a:lnTo>
                      <a:pt x="27509" y="3132"/>
                    </a:lnTo>
                    <a:lnTo>
                      <a:pt x="26078" y="3596"/>
                    </a:lnTo>
                    <a:lnTo>
                      <a:pt x="24648" y="4079"/>
                    </a:lnTo>
                    <a:lnTo>
                      <a:pt x="23237" y="4621"/>
                    </a:lnTo>
                    <a:lnTo>
                      <a:pt x="21845" y="5201"/>
                    </a:lnTo>
                    <a:lnTo>
                      <a:pt x="20453" y="5819"/>
                    </a:lnTo>
                    <a:lnTo>
                      <a:pt x="19100" y="6477"/>
                    </a:lnTo>
                    <a:lnTo>
                      <a:pt x="18423" y="6824"/>
                    </a:lnTo>
                    <a:lnTo>
                      <a:pt x="17766" y="7172"/>
                    </a:lnTo>
                    <a:lnTo>
                      <a:pt x="17109" y="7540"/>
                    </a:lnTo>
                    <a:lnTo>
                      <a:pt x="16452" y="7907"/>
                    </a:lnTo>
                    <a:lnTo>
                      <a:pt x="15814" y="8294"/>
                    </a:lnTo>
                    <a:lnTo>
                      <a:pt x="15156" y="8700"/>
                    </a:lnTo>
                    <a:lnTo>
                      <a:pt x="14538" y="9106"/>
                    </a:lnTo>
                    <a:lnTo>
                      <a:pt x="13900" y="9531"/>
                    </a:lnTo>
                    <a:lnTo>
                      <a:pt x="13281" y="9956"/>
                    </a:lnTo>
                    <a:lnTo>
                      <a:pt x="12682" y="10401"/>
                    </a:lnTo>
                    <a:lnTo>
                      <a:pt x="12102" y="10826"/>
                    </a:lnTo>
                    <a:lnTo>
                      <a:pt x="11541" y="11251"/>
                    </a:lnTo>
                    <a:lnTo>
                      <a:pt x="11000" y="11696"/>
                    </a:lnTo>
                    <a:lnTo>
                      <a:pt x="10459" y="12160"/>
                    </a:lnTo>
                    <a:lnTo>
                      <a:pt x="9937" y="12624"/>
                    </a:lnTo>
                    <a:lnTo>
                      <a:pt x="9396" y="13088"/>
                    </a:lnTo>
                    <a:lnTo>
                      <a:pt x="8893" y="13571"/>
                    </a:lnTo>
                    <a:lnTo>
                      <a:pt x="8391" y="14074"/>
                    </a:lnTo>
                    <a:lnTo>
                      <a:pt x="7888" y="14576"/>
                    </a:lnTo>
                    <a:lnTo>
                      <a:pt x="7405" y="15079"/>
                    </a:lnTo>
                    <a:lnTo>
                      <a:pt x="6941" y="15601"/>
                    </a:lnTo>
                    <a:lnTo>
                      <a:pt x="6477" y="16142"/>
                    </a:lnTo>
                    <a:lnTo>
                      <a:pt x="6013" y="16683"/>
                    </a:lnTo>
                    <a:lnTo>
                      <a:pt x="5568" y="17225"/>
                    </a:lnTo>
                    <a:lnTo>
                      <a:pt x="5143" y="17785"/>
                    </a:lnTo>
                    <a:lnTo>
                      <a:pt x="4718" y="18365"/>
                    </a:lnTo>
                    <a:lnTo>
                      <a:pt x="4312" y="18945"/>
                    </a:lnTo>
                    <a:lnTo>
                      <a:pt x="3906" y="19544"/>
                    </a:lnTo>
                    <a:lnTo>
                      <a:pt x="3538" y="20144"/>
                    </a:lnTo>
                    <a:lnTo>
                      <a:pt x="3152" y="20762"/>
                    </a:lnTo>
                    <a:lnTo>
                      <a:pt x="2804" y="21381"/>
                    </a:lnTo>
                    <a:lnTo>
                      <a:pt x="2456" y="21999"/>
                    </a:lnTo>
                    <a:lnTo>
                      <a:pt x="2127" y="22637"/>
                    </a:lnTo>
                    <a:lnTo>
                      <a:pt x="1818" y="23275"/>
                    </a:lnTo>
                    <a:lnTo>
                      <a:pt x="1528" y="23875"/>
                    </a:lnTo>
                    <a:lnTo>
                      <a:pt x="1257" y="24493"/>
                    </a:lnTo>
                    <a:lnTo>
                      <a:pt x="987" y="25112"/>
                    </a:lnTo>
                    <a:lnTo>
                      <a:pt x="735" y="25730"/>
                    </a:lnTo>
                    <a:lnTo>
                      <a:pt x="523" y="26368"/>
                    </a:lnTo>
                    <a:lnTo>
                      <a:pt x="329" y="27006"/>
                    </a:lnTo>
                    <a:lnTo>
                      <a:pt x="175" y="27663"/>
                    </a:lnTo>
                    <a:lnTo>
                      <a:pt x="117" y="27992"/>
                    </a:lnTo>
                    <a:lnTo>
                      <a:pt x="59" y="28321"/>
                    </a:lnTo>
                    <a:lnTo>
                      <a:pt x="20" y="28765"/>
                    </a:lnTo>
                    <a:lnTo>
                      <a:pt x="1" y="29191"/>
                    </a:lnTo>
                    <a:lnTo>
                      <a:pt x="1" y="29616"/>
                    </a:lnTo>
                    <a:lnTo>
                      <a:pt x="39" y="30041"/>
                    </a:lnTo>
                    <a:lnTo>
                      <a:pt x="97" y="30447"/>
                    </a:lnTo>
                    <a:lnTo>
                      <a:pt x="194" y="30853"/>
                    </a:lnTo>
                    <a:lnTo>
                      <a:pt x="310" y="31240"/>
                    </a:lnTo>
                    <a:lnTo>
                      <a:pt x="465" y="31607"/>
                    </a:lnTo>
                    <a:lnTo>
                      <a:pt x="639" y="31974"/>
                    </a:lnTo>
                    <a:lnTo>
                      <a:pt x="832" y="32322"/>
                    </a:lnTo>
                    <a:lnTo>
                      <a:pt x="1064" y="32670"/>
                    </a:lnTo>
                    <a:lnTo>
                      <a:pt x="1315" y="32980"/>
                    </a:lnTo>
                    <a:lnTo>
                      <a:pt x="1605" y="33289"/>
                    </a:lnTo>
                    <a:lnTo>
                      <a:pt x="1915" y="33579"/>
                    </a:lnTo>
                    <a:lnTo>
                      <a:pt x="2263" y="33849"/>
                    </a:lnTo>
                    <a:lnTo>
                      <a:pt x="2630" y="34101"/>
                    </a:lnTo>
                    <a:lnTo>
                      <a:pt x="3055" y="34352"/>
                    </a:lnTo>
                    <a:lnTo>
                      <a:pt x="3500" y="34584"/>
                    </a:lnTo>
                    <a:lnTo>
                      <a:pt x="3944" y="34777"/>
                    </a:lnTo>
                    <a:lnTo>
                      <a:pt x="4408" y="34971"/>
                    </a:lnTo>
                    <a:lnTo>
                      <a:pt x="4892" y="35125"/>
                    </a:lnTo>
                    <a:lnTo>
                      <a:pt x="5375" y="35261"/>
                    </a:lnTo>
                    <a:lnTo>
                      <a:pt x="5858" y="35396"/>
                    </a:lnTo>
                    <a:lnTo>
                      <a:pt x="6341" y="35512"/>
                    </a:lnTo>
                    <a:lnTo>
                      <a:pt x="6844" y="35609"/>
                    </a:lnTo>
                    <a:lnTo>
                      <a:pt x="7347" y="35686"/>
                    </a:lnTo>
                    <a:lnTo>
                      <a:pt x="8352" y="35802"/>
                    </a:lnTo>
                    <a:lnTo>
                      <a:pt x="9338" y="35899"/>
                    </a:lnTo>
                    <a:lnTo>
                      <a:pt x="10324" y="35976"/>
                    </a:lnTo>
                    <a:lnTo>
                      <a:pt x="11445" y="36015"/>
                    </a:lnTo>
                    <a:lnTo>
                      <a:pt x="12566" y="36053"/>
                    </a:lnTo>
                    <a:lnTo>
                      <a:pt x="13707" y="36053"/>
                    </a:lnTo>
                    <a:lnTo>
                      <a:pt x="14828" y="36034"/>
                    </a:lnTo>
                    <a:lnTo>
                      <a:pt x="15949" y="35995"/>
                    </a:lnTo>
                    <a:lnTo>
                      <a:pt x="17090" y="35957"/>
                    </a:lnTo>
                    <a:lnTo>
                      <a:pt x="19332" y="35860"/>
                    </a:lnTo>
                    <a:lnTo>
                      <a:pt x="20994" y="35802"/>
                    </a:lnTo>
                    <a:lnTo>
                      <a:pt x="22657" y="35783"/>
                    </a:lnTo>
                    <a:lnTo>
                      <a:pt x="24300" y="35783"/>
                    </a:lnTo>
                    <a:lnTo>
                      <a:pt x="25962" y="35802"/>
                    </a:lnTo>
                    <a:lnTo>
                      <a:pt x="27606" y="35841"/>
                    </a:lnTo>
                    <a:lnTo>
                      <a:pt x="29268" y="35879"/>
                    </a:lnTo>
                    <a:lnTo>
                      <a:pt x="32574" y="36015"/>
                    </a:lnTo>
                    <a:lnTo>
                      <a:pt x="36904" y="36189"/>
                    </a:lnTo>
                    <a:lnTo>
                      <a:pt x="41234" y="36343"/>
                    </a:lnTo>
                    <a:lnTo>
                      <a:pt x="43399" y="36421"/>
                    </a:lnTo>
                    <a:lnTo>
                      <a:pt x="45545" y="36479"/>
                    </a:lnTo>
                    <a:lnTo>
                      <a:pt x="47710" y="36536"/>
                    </a:lnTo>
                    <a:lnTo>
                      <a:pt x="49875" y="36556"/>
                    </a:lnTo>
                    <a:lnTo>
                      <a:pt x="51808" y="36536"/>
                    </a:lnTo>
                    <a:lnTo>
                      <a:pt x="53741" y="36517"/>
                    </a:lnTo>
                    <a:lnTo>
                      <a:pt x="57588" y="36421"/>
                    </a:lnTo>
                    <a:lnTo>
                      <a:pt x="59502" y="36382"/>
                    </a:lnTo>
                    <a:lnTo>
                      <a:pt x="61435" y="36363"/>
                    </a:lnTo>
                    <a:lnTo>
                      <a:pt x="63349" y="36363"/>
                    </a:lnTo>
                    <a:lnTo>
                      <a:pt x="65282" y="36401"/>
                    </a:lnTo>
                    <a:lnTo>
                      <a:pt x="67060" y="36479"/>
                    </a:lnTo>
                    <a:lnTo>
                      <a:pt x="68858" y="36556"/>
                    </a:lnTo>
                    <a:lnTo>
                      <a:pt x="72454" y="36749"/>
                    </a:lnTo>
                    <a:lnTo>
                      <a:pt x="74271" y="36846"/>
                    </a:lnTo>
                    <a:lnTo>
                      <a:pt x="76088" y="36923"/>
                    </a:lnTo>
                    <a:lnTo>
                      <a:pt x="77886" y="36981"/>
                    </a:lnTo>
                    <a:lnTo>
                      <a:pt x="79703" y="37020"/>
                    </a:lnTo>
                    <a:lnTo>
                      <a:pt x="81520" y="37020"/>
                    </a:lnTo>
                    <a:lnTo>
                      <a:pt x="83318" y="36981"/>
                    </a:lnTo>
                    <a:lnTo>
                      <a:pt x="84226" y="36942"/>
                    </a:lnTo>
                    <a:lnTo>
                      <a:pt x="85116" y="36904"/>
                    </a:lnTo>
                    <a:lnTo>
                      <a:pt x="86024" y="36846"/>
                    </a:lnTo>
                    <a:lnTo>
                      <a:pt x="86913" y="36768"/>
                    </a:lnTo>
                    <a:lnTo>
                      <a:pt x="87822" y="36672"/>
                    </a:lnTo>
                    <a:lnTo>
                      <a:pt x="88711" y="36575"/>
                    </a:lnTo>
                    <a:lnTo>
                      <a:pt x="89600" y="36440"/>
                    </a:lnTo>
                    <a:lnTo>
                      <a:pt x="90490" y="36305"/>
                    </a:lnTo>
                    <a:lnTo>
                      <a:pt x="91379" y="36150"/>
                    </a:lnTo>
                    <a:lnTo>
                      <a:pt x="92249" y="35976"/>
                    </a:lnTo>
                    <a:lnTo>
                      <a:pt x="93138" y="35783"/>
                    </a:lnTo>
                    <a:lnTo>
                      <a:pt x="94008" y="35551"/>
                    </a:lnTo>
                    <a:lnTo>
                      <a:pt x="94878" y="35319"/>
                    </a:lnTo>
                    <a:lnTo>
                      <a:pt x="95303" y="35183"/>
                    </a:lnTo>
                    <a:lnTo>
                      <a:pt x="95728" y="35029"/>
                    </a:lnTo>
                    <a:lnTo>
                      <a:pt x="96154" y="34855"/>
                    </a:lnTo>
                    <a:lnTo>
                      <a:pt x="96560" y="34661"/>
                    </a:lnTo>
                    <a:lnTo>
                      <a:pt x="96966" y="34468"/>
                    </a:lnTo>
                    <a:lnTo>
                      <a:pt x="97333" y="34236"/>
                    </a:lnTo>
                    <a:lnTo>
                      <a:pt x="97700" y="33985"/>
                    </a:lnTo>
                    <a:lnTo>
                      <a:pt x="98048" y="33714"/>
                    </a:lnTo>
                    <a:lnTo>
                      <a:pt x="98377" y="33424"/>
                    </a:lnTo>
                    <a:lnTo>
                      <a:pt x="98667" y="33096"/>
                    </a:lnTo>
                    <a:lnTo>
                      <a:pt x="98918" y="32748"/>
                    </a:lnTo>
                    <a:lnTo>
                      <a:pt x="99150" y="32361"/>
                    </a:lnTo>
                    <a:lnTo>
                      <a:pt x="99266" y="32148"/>
                    </a:lnTo>
                    <a:lnTo>
                      <a:pt x="99363" y="31936"/>
                    </a:lnTo>
                    <a:lnTo>
                      <a:pt x="99440" y="31723"/>
                    </a:lnTo>
                    <a:lnTo>
                      <a:pt x="99517" y="31491"/>
                    </a:lnTo>
                    <a:lnTo>
                      <a:pt x="99614" y="31104"/>
                    </a:lnTo>
                    <a:lnTo>
                      <a:pt x="99691" y="30698"/>
                    </a:lnTo>
                    <a:lnTo>
                      <a:pt x="99730" y="30293"/>
                    </a:lnTo>
                    <a:lnTo>
                      <a:pt x="99730" y="29867"/>
                    </a:lnTo>
                    <a:lnTo>
                      <a:pt x="99711" y="29461"/>
                    </a:lnTo>
                    <a:lnTo>
                      <a:pt x="99672" y="29055"/>
                    </a:lnTo>
                    <a:lnTo>
                      <a:pt x="99595" y="28649"/>
                    </a:lnTo>
                    <a:lnTo>
                      <a:pt x="99517" y="28243"/>
                    </a:lnTo>
                    <a:lnTo>
                      <a:pt x="99401" y="27837"/>
                    </a:lnTo>
                    <a:lnTo>
                      <a:pt x="99285" y="27451"/>
                    </a:lnTo>
                    <a:lnTo>
                      <a:pt x="99150" y="27045"/>
                    </a:lnTo>
                    <a:lnTo>
                      <a:pt x="98995" y="26658"/>
                    </a:lnTo>
                    <a:lnTo>
                      <a:pt x="98667" y="25904"/>
                    </a:lnTo>
                    <a:lnTo>
                      <a:pt x="98319" y="25170"/>
                    </a:lnTo>
                    <a:lnTo>
                      <a:pt x="97797" y="24203"/>
                    </a:lnTo>
                    <a:lnTo>
                      <a:pt x="97236" y="23256"/>
                    </a:lnTo>
                    <a:lnTo>
                      <a:pt x="96637" y="22328"/>
                    </a:lnTo>
                    <a:lnTo>
                      <a:pt x="95999" y="21400"/>
                    </a:lnTo>
                    <a:lnTo>
                      <a:pt x="95322" y="20511"/>
                    </a:lnTo>
                    <a:lnTo>
                      <a:pt x="94627" y="19622"/>
                    </a:lnTo>
                    <a:lnTo>
                      <a:pt x="93911" y="18752"/>
                    </a:lnTo>
                    <a:lnTo>
                      <a:pt x="93157" y="17921"/>
                    </a:lnTo>
                    <a:lnTo>
                      <a:pt x="92403" y="17089"/>
                    </a:lnTo>
                    <a:lnTo>
                      <a:pt x="91611" y="16258"/>
                    </a:lnTo>
                    <a:lnTo>
                      <a:pt x="90818" y="15466"/>
                    </a:lnTo>
                    <a:lnTo>
                      <a:pt x="90006" y="14692"/>
                    </a:lnTo>
                    <a:lnTo>
                      <a:pt x="89194" y="13919"/>
                    </a:lnTo>
                    <a:lnTo>
                      <a:pt x="88383" y="13165"/>
                    </a:lnTo>
                    <a:lnTo>
                      <a:pt x="86739" y="11715"/>
                    </a:lnTo>
                    <a:lnTo>
                      <a:pt x="86024" y="11097"/>
                    </a:lnTo>
                    <a:lnTo>
                      <a:pt x="85290" y="10478"/>
                    </a:lnTo>
                    <a:lnTo>
                      <a:pt x="84555" y="9898"/>
                    </a:lnTo>
                    <a:lnTo>
                      <a:pt x="83801" y="9318"/>
                    </a:lnTo>
                    <a:lnTo>
                      <a:pt x="83047" y="8758"/>
                    </a:lnTo>
                    <a:lnTo>
                      <a:pt x="82274" y="8216"/>
                    </a:lnTo>
                    <a:lnTo>
                      <a:pt x="81481" y="7714"/>
                    </a:lnTo>
                    <a:lnTo>
                      <a:pt x="80669" y="7211"/>
                    </a:lnTo>
                    <a:lnTo>
                      <a:pt x="79858" y="6747"/>
                    </a:lnTo>
                    <a:lnTo>
                      <a:pt x="79046" y="6303"/>
                    </a:lnTo>
                    <a:lnTo>
                      <a:pt x="78214" y="5877"/>
                    </a:lnTo>
                    <a:lnTo>
                      <a:pt x="77364" y="5471"/>
                    </a:lnTo>
                    <a:lnTo>
                      <a:pt x="76513" y="5085"/>
                    </a:lnTo>
                    <a:lnTo>
                      <a:pt x="75643" y="4717"/>
                    </a:lnTo>
                    <a:lnTo>
                      <a:pt x="74773" y="4350"/>
                    </a:lnTo>
                    <a:lnTo>
                      <a:pt x="73904" y="4021"/>
                    </a:lnTo>
                    <a:lnTo>
                      <a:pt x="73014" y="3712"/>
                    </a:lnTo>
                    <a:lnTo>
                      <a:pt x="72125" y="3403"/>
                    </a:lnTo>
                    <a:lnTo>
                      <a:pt x="71236" y="3113"/>
                    </a:lnTo>
                    <a:lnTo>
                      <a:pt x="70347" y="2842"/>
                    </a:lnTo>
                    <a:lnTo>
                      <a:pt x="69438" y="2591"/>
                    </a:lnTo>
                    <a:lnTo>
                      <a:pt x="68530" y="2340"/>
                    </a:lnTo>
                    <a:lnTo>
                      <a:pt x="67640" y="2108"/>
                    </a:lnTo>
                    <a:lnTo>
                      <a:pt x="66732" y="1895"/>
                    </a:lnTo>
                    <a:lnTo>
                      <a:pt x="65862" y="1702"/>
                    </a:lnTo>
                    <a:lnTo>
                      <a:pt x="65011" y="1528"/>
                    </a:lnTo>
                    <a:lnTo>
                      <a:pt x="63291" y="1199"/>
                    </a:lnTo>
                    <a:lnTo>
                      <a:pt x="61551" y="909"/>
                    </a:lnTo>
                    <a:lnTo>
                      <a:pt x="59811" y="658"/>
                    </a:lnTo>
                    <a:lnTo>
                      <a:pt x="58265" y="484"/>
                    </a:lnTo>
                    <a:lnTo>
                      <a:pt x="56699" y="329"/>
                    </a:lnTo>
                    <a:lnTo>
                      <a:pt x="55133" y="194"/>
                    </a:lnTo>
                    <a:lnTo>
                      <a:pt x="53567" y="97"/>
                    </a:lnTo>
                    <a:lnTo>
                      <a:pt x="52001" y="39"/>
                    </a:lnTo>
                    <a:lnTo>
                      <a:pt x="50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0"/>
              <p:cNvSpPr/>
              <p:nvPr/>
            </p:nvSpPr>
            <p:spPr>
              <a:xfrm>
                <a:off x="962100" y="-3429875"/>
                <a:ext cx="2390800" cy="410800"/>
              </a:xfrm>
              <a:custGeom>
                <a:avLst/>
                <a:gdLst/>
                <a:ahLst/>
                <a:cxnLst/>
                <a:rect l="l" t="t" r="r" b="b"/>
                <a:pathLst>
                  <a:path w="95632" h="16432" extrusionOk="0">
                    <a:moveTo>
                      <a:pt x="93331" y="0"/>
                    </a:moveTo>
                    <a:lnTo>
                      <a:pt x="93234" y="20"/>
                    </a:lnTo>
                    <a:lnTo>
                      <a:pt x="93138" y="39"/>
                    </a:lnTo>
                    <a:lnTo>
                      <a:pt x="93060" y="78"/>
                    </a:lnTo>
                    <a:lnTo>
                      <a:pt x="92983" y="116"/>
                    </a:lnTo>
                    <a:lnTo>
                      <a:pt x="92906" y="174"/>
                    </a:lnTo>
                    <a:lnTo>
                      <a:pt x="92848" y="252"/>
                    </a:lnTo>
                    <a:lnTo>
                      <a:pt x="92809" y="329"/>
                    </a:lnTo>
                    <a:lnTo>
                      <a:pt x="92790" y="406"/>
                    </a:lnTo>
                    <a:lnTo>
                      <a:pt x="92770" y="503"/>
                    </a:lnTo>
                    <a:lnTo>
                      <a:pt x="92790" y="580"/>
                    </a:lnTo>
                    <a:lnTo>
                      <a:pt x="92809" y="658"/>
                    </a:lnTo>
                    <a:lnTo>
                      <a:pt x="92867" y="735"/>
                    </a:lnTo>
                    <a:lnTo>
                      <a:pt x="92944" y="812"/>
                    </a:lnTo>
                    <a:lnTo>
                      <a:pt x="93273" y="1102"/>
                    </a:lnTo>
                    <a:lnTo>
                      <a:pt x="93466" y="1276"/>
                    </a:lnTo>
                    <a:lnTo>
                      <a:pt x="93640" y="1470"/>
                    </a:lnTo>
                    <a:lnTo>
                      <a:pt x="93814" y="1682"/>
                    </a:lnTo>
                    <a:lnTo>
                      <a:pt x="93988" y="1895"/>
                    </a:lnTo>
                    <a:lnTo>
                      <a:pt x="94162" y="2146"/>
                    </a:lnTo>
                    <a:lnTo>
                      <a:pt x="94298" y="2378"/>
                    </a:lnTo>
                    <a:lnTo>
                      <a:pt x="94433" y="2629"/>
                    </a:lnTo>
                    <a:lnTo>
                      <a:pt x="94549" y="2881"/>
                    </a:lnTo>
                    <a:lnTo>
                      <a:pt x="94626" y="3151"/>
                    </a:lnTo>
                    <a:lnTo>
                      <a:pt x="94684" y="3403"/>
                    </a:lnTo>
                    <a:lnTo>
                      <a:pt x="94684" y="3635"/>
                    </a:lnTo>
                    <a:lnTo>
                      <a:pt x="94665" y="3886"/>
                    </a:lnTo>
                    <a:lnTo>
                      <a:pt x="94646" y="4002"/>
                    </a:lnTo>
                    <a:lnTo>
                      <a:pt x="94588" y="4099"/>
                    </a:lnTo>
                    <a:lnTo>
                      <a:pt x="94549" y="4215"/>
                    </a:lnTo>
                    <a:lnTo>
                      <a:pt x="94472" y="4331"/>
                    </a:lnTo>
                    <a:lnTo>
                      <a:pt x="94375" y="4466"/>
                    </a:lnTo>
                    <a:lnTo>
                      <a:pt x="94240" y="4582"/>
                    </a:lnTo>
                    <a:lnTo>
                      <a:pt x="94104" y="4679"/>
                    </a:lnTo>
                    <a:lnTo>
                      <a:pt x="93950" y="4775"/>
                    </a:lnTo>
                    <a:lnTo>
                      <a:pt x="93776" y="4833"/>
                    </a:lnTo>
                    <a:lnTo>
                      <a:pt x="93602" y="4911"/>
                    </a:lnTo>
                    <a:lnTo>
                      <a:pt x="93254" y="5007"/>
                    </a:lnTo>
                    <a:lnTo>
                      <a:pt x="92867" y="5065"/>
                    </a:lnTo>
                    <a:lnTo>
                      <a:pt x="92480" y="5104"/>
                    </a:lnTo>
                    <a:lnTo>
                      <a:pt x="91785" y="5162"/>
                    </a:lnTo>
                    <a:lnTo>
                      <a:pt x="91630" y="5181"/>
                    </a:lnTo>
                    <a:lnTo>
                      <a:pt x="91495" y="5200"/>
                    </a:lnTo>
                    <a:lnTo>
                      <a:pt x="91379" y="5239"/>
                    </a:lnTo>
                    <a:lnTo>
                      <a:pt x="91263" y="5316"/>
                    </a:lnTo>
                    <a:lnTo>
                      <a:pt x="91166" y="5394"/>
                    </a:lnTo>
                    <a:lnTo>
                      <a:pt x="91108" y="5490"/>
                    </a:lnTo>
                    <a:lnTo>
                      <a:pt x="91050" y="5626"/>
                    </a:lnTo>
                    <a:lnTo>
                      <a:pt x="91031" y="5780"/>
                    </a:lnTo>
                    <a:lnTo>
                      <a:pt x="91011" y="6090"/>
                    </a:lnTo>
                    <a:lnTo>
                      <a:pt x="91050" y="6399"/>
                    </a:lnTo>
                    <a:lnTo>
                      <a:pt x="91089" y="6708"/>
                    </a:lnTo>
                    <a:lnTo>
                      <a:pt x="91147" y="7018"/>
                    </a:lnTo>
                    <a:lnTo>
                      <a:pt x="91205" y="7346"/>
                    </a:lnTo>
                    <a:lnTo>
                      <a:pt x="91243" y="7656"/>
                    </a:lnTo>
                    <a:lnTo>
                      <a:pt x="91282" y="7965"/>
                    </a:lnTo>
                    <a:lnTo>
                      <a:pt x="91263" y="8293"/>
                    </a:lnTo>
                    <a:lnTo>
                      <a:pt x="91243" y="8583"/>
                    </a:lnTo>
                    <a:lnTo>
                      <a:pt x="91224" y="8757"/>
                    </a:lnTo>
                    <a:lnTo>
                      <a:pt x="91185" y="8931"/>
                    </a:lnTo>
                    <a:lnTo>
                      <a:pt x="91127" y="9086"/>
                    </a:lnTo>
                    <a:lnTo>
                      <a:pt x="91031" y="9202"/>
                    </a:lnTo>
                    <a:lnTo>
                      <a:pt x="90992" y="9260"/>
                    </a:lnTo>
                    <a:lnTo>
                      <a:pt x="90934" y="9299"/>
                    </a:lnTo>
                    <a:lnTo>
                      <a:pt x="90876" y="9337"/>
                    </a:lnTo>
                    <a:lnTo>
                      <a:pt x="90799" y="9357"/>
                    </a:lnTo>
                    <a:lnTo>
                      <a:pt x="90721" y="9357"/>
                    </a:lnTo>
                    <a:lnTo>
                      <a:pt x="90644" y="9337"/>
                    </a:lnTo>
                    <a:lnTo>
                      <a:pt x="90547" y="9299"/>
                    </a:lnTo>
                    <a:lnTo>
                      <a:pt x="90470" y="9260"/>
                    </a:lnTo>
                    <a:lnTo>
                      <a:pt x="90296" y="9144"/>
                    </a:lnTo>
                    <a:lnTo>
                      <a:pt x="90141" y="8989"/>
                    </a:lnTo>
                    <a:lnTo>
                      <a:pt x="89832" y="8661"/>
                    </a:lnTo>
                    <a:lnTo>
                      <a:pt x="89619" y="8390"/>
                    </a:lnTo>
                    <a:lnTo>
                      <a:pt x="89194" y="7926"/>
                    </a:lnTo>
                    <a:lnTo>
                      <a:pt x="88769" y="7482"/>
                    </a:lnTo>
                    <a:lnTo>
                      <a:pt x="88537" y="7269"/>
                    </a:lnTo>
                    <a:lnTo>
                      <a:pt x="88305" y="7056"/>
                    </a:lnTo>
                    <a:lnTo>
                      <a:pt x="88054" y="6863"/>
                    </a:lnTo>
                    <a:lnTo>
                      <a:pt x="87802" y="6689"/>
                    </a:lnTo>
                    <a:lnTo>
                      <a:pt x="87551" y="6534"/>
                    </a:lnTo>
                    <a:lnTo>
                      <a:pt x="87319" y="6418"/>
                    </a:lnTo>
                    <a:lnTo>
                      <a:pt x="87087" y="6322"/>
                    </a:lnTo>
                    <a:lnTo>
                      <a:pt x="86855" y="6244"/>
                    </a:lnTo>
                    <a:lnTo>
                      <a:pt x="86623" y="6225"/>
                    </a:lnTo>
                    <a:lnTo>
                      <a:pt x="86410" y="6206"/>
                    </a:lnTo>
                    <a:lnTo>
                      <a:pt x="86217" y="6244"/>
                    </a:lnTo>
                    <a:lnTo>
                      <a:pt x="86024" y="6283"/>
                    </a:lnTo>
                    <a:lnTo>
                      <a:pt x="85831" y="6380"/>
                    </a:lnTo>
                    <a:lnTo>
                      <a:pt x="85676" y="6496"/>
                    </a:lnTo>
                    <a:lnTo>
                      <a:pt x="85521" y="6631"/>
                    </a:lnTo>
                    <a:lnTo>
                      <a:pt x="85386" y="6805"/>
                    </a:lnTo>
                    <a:lnTo>
                      <a:pt x="85270" y="6998"/>
                    </a:lnTo>
                    <a:lnTo>
                      <a:pt x="85173" y="7230"/>
                    </a:lnTo>
                    <a:lnTo>
                      <a:pt x="85096" y="7501"/>
                    </a:lnTo>
                    <a:lnTo>
                      <a:pt x="85038" y="7791"/>
                    </a:lnTo>
                    <a:lnTo>
                      <a:pt x="85019" y="8081"/>
                    </a:lnTo>
                    <a:lnTo>
                      <a:pt x="85019" y="8371"/>
                    </a:lnTo>
                    <a:lnTo>
                      <a:pt x="85038" y="8661"/>
                    </a:lnTo>
                    <a:lnTo>
                      <a:pt x="85057" y="8931"/>
                    </a:lnTo>
                    <a:lnTo>
                      <a:pt x="85154" y="9492"/>
                    </a:lnTo>
                    <a:lnTo>
                      <a:pt x="85251" y="10053"/>
                    </a:lnTo>
                    <a:lnTo>
                      <a:pt x="85309" y="10478"/>
                    </a:lnTo>
                    <a:lnTo>
                      <a:pt x="85347" y="10903"/>
                    </a:lnTo>
                    <a:lnTo>
                      <a:pt x="85347" y="11328"/>
                    </a:lnTo>
                    <a:lnTo>
                      <a:pt x="85289" y="11773"/>
                    </a:lnTo>
                    <a:lnTo>
                      <a:pt x="85212" y="12198"/>
                    </a:lnTo>
                    <a:lnTo>
                      <a:pt x="85096" y="12604"/>
                    </a:lnTo>
                    <a:lnTo>
                      <a:pt x="85019" y="12817"/>
                    </a:lnTo>
                    <a:lnTo>
                      <a:pt x="84941" y="13010"/>
                    </a:lnTo>
                    <a:lnTo>
                      <a:pt x="84845" y="13204"/>
                    </a:lnTo>
                    <a:lnTo>
                      <a:pt x="84729" y="13378"/>
                    </a:lnTo>
                    <a:lnTo>
                      <a:pt x="84651" y="13474"/>
                    </a:lnTo>
                    <a:lnTo>
                      <a:pt x="84574" y="13552"/>
                    </a:lnTo>
                    <a:lnTo>
                      <a:pt x="84477" y="13610"/>
                    </a:lnTo>
                    <a:lnTo>
                      <a:pt x="84381" y="13629"/>
                    </a:lnTo>
                    <a:lnTo>
                      <a:pt x="84284" y="13629"/>
                    </a:lnTo>
                    <a:lnTo>
                      <a:pt x="84187" y="13610"/>
                    </a:lnTo>
                    <a:lnTo>
                      <a:pt x="84071" y="13571"/>
                    </a:lnTo>
                    <a:lnTo>
                      <a:pt x="83975" y="13532"/>
                    </a:lnTo>
                    <a:lnTo>
                      <a:pt x="83743" y="13378"/>
                    </a:lnTo>
                    <a:lnTo>
                      <a:pt x="83511" y="13165"/>
                    </a:lnTo>
                    <a:lnTo>
                      <a:pt x="83260" y="12914"/>
                    </a:lnTo>
                    <a:lnTo>
                      <a:pt x="83028" y="12624"/>
                    </a:lnTo>
                    <a:lnTo>
                      <a:pt x="82796" y="12314"/>
                    </a:lnTo>
                    <a:lnTo>
                      <a:pt x="82564" y="12005"/>
                    </a:lnTo>
                    <a:lnTo>
                      <a:pt x="82158" y="11386"/>
                    </a:lnTo>
                    <a:lnTo>
                      <a:pt x="81848" y="10845"/>
                    </a:lnTo>
                    <a:lnTo>
                      <a:pt x="81655" y="10497"/>
                    </a:lnTo>
                    <a:lnTo>
                      <a:pt x="81307" y="9821"/>
                    </a:lnTo>
                    <a:lnTo>
                      <a:pt x="80824" y="8854"/>
                    </a:lnTo>
                    <a:lnTo>
                      <a:pt x="80553" y="8332"/>
                    </a:lnTo>
                    <a:lnTo>
                      <a:pt x="80244" y="7772"/>
                    </a:lnTo>
                    <a:lnTo>
                      <a:pt x="79896" y="7230"/>
                    </a:lnTo>
                    <a:lnTo>
                      <a:pt x="79548" y="6728"/>
                    </a:lnTo>
                    <a:lnTo>
                      <a:pt x="79374" y="6476"/>
                    </a:lnTo>
                    <a:lnTo>
                      <a:pt x="79181" y="6264"/>
                    </a:lnTo>
                    <a:lnTo>
                      <a:pt x="78987" y="6051"/>
                    </a:lnTo>
                    <a:lnTo>
                      <a:pt x="78813" y="5858"/>
                    </a:lnTo>
                    <a:lnTo>
                      <a:pt x="78601" y="5684"/>
                    </a:lnTo>
                    <a:lnTo>
                      <a:pt x="78407" y="5548"/>
                    </a:lnTo>
                    <a:lnTo>
                      <a:pt x="78214" y="5432"/>
                    </a:lnTo>
                    <a:lnTo>
                      <a:pt x="78001" y="5336"/>
                    </a:lnTo>
                    <a:lnTo>
                      <a:pt x="77808" y="5278"/>
                    </a:lnTo>
                    <a:lnTo>
                      <a:pt x="77596" y="5258"/>
                    </a:lnTo>
                    <a:lnTo>
                      <a:pt x="77402" y="5278"/>
                    </a:lnTo>
                    <a:lnTo>
                      <a:pt x="77190" y="5336"/>
                    </a:lnTo>
                    <a:lnTo>
                      <a:pt x="76996" y="5413"/>
                    </a:lnTo>
                    <a:lnTo>
                      <a:pt x="76784" y="5548"/>
                    </a:lnTo>
                    <a:lnTo>
                      <a:pt x="76590" y="5742"/>
                    </a:lnTo>
                    <a:lnTo>
                      <a:pt x="76378" y="5974"/>
                    </a:lnTo>
                    <a:lnTo>
                      <a:pt x="76281" y="6109"/>
                    </a:lnTo>
                    <a:lnTo>
                      <a:pt x="76223" y="6244"/>
                    </a:lnTo>
                    <a:lnTo>
                      <a:pt x="76165" y="6380"/>
                    </a:lnTo>
                    <a:lnTo>
                      <a:pt x="76126" y="6534"/>
                    </a:lnTo>
                    <a:lnTo>
                      <a:pt x="76088" y="6670"/>
                    </a:lnTo>
                    <a:lnTo>
                      <a:pt x="76088" y="6824"/>
                    </a:lnTo>
                    <a:lnTo>
                      <a:pt x="76088" y="7134"/>
                    </a:lnTo>
                    <a:lnTo>
                      <a:pt x="76126" y="7443"/>
                    </a:lnTo>
                    <a:lnTo>
                      <a:pt x="76184" y="7772"/>
                    </a:lnTo>
                    <a:lnTo>
                      <a:pt x="76339" y="8371"/>
                    </a:lnTo>
                    <a:lnTo>
                      <a:pt x="76416" y="8738"/>
                    </a:lnTo>
                    <a:lnTo>
                      <a:pt x="76474" y="9105"/>
                    </a:lnTo>
                    <a:lnTo>
                      <a:pt x="76474" y="9279"/>
                    </a:lnTo>
                    <a:lnTo>
                      <a:pt x="76474" y="9453"/>
                    </a:lnTo>
                    <a:lnTo>
                      <a:pt x="76455" y="9647"/>
                    </a:lnTo>
                    <a:lnTo>
                      <a:pt x="76397" y="9840"/>
                    </a:lnTo>
                    <a:lnTo>
                      <a:pt x="76320" y="10072"/>
                    </a:lnTo>
                    <a:lnTo>
                      <a:pt x="76223" y="10323"/>
                    </a:lnTo>
                    <a:lnTo>
                      <a:pt x="76107" y="10555"/>
                    </a:lnTo>
                    <a:lnTo>
                      <a:pt x="75991" y="10787"/>
                    </a:lnTo>
                    <a:lnTo>
                      <a:pt x="75856" y="11019"/>
                    </a:lnTo>
                    <a:lnTo>
                      <a:pt x="75720" y="11251"/>
                    </a:lnTo>
                    <a:lnTo>
                      <a:pt x="75566" y="11444"/>
                    </a:lnTo>
                    <a:lnTo>
                      <a:pt x="75411" y="11657"/>
                    </a:lnTo>
                    <a:lnTo>
                      <a:pt x="75160" y="11928"/>
                    </a:lnTo>
                    <a:lnTo>
                      <a:pt x="74870" y="12218"/>
                    </a:lnTo>
                    <a:lnTo>
                      <a:pt x="74541" y="12527"/>
                    </a:lnTo>
                    <a:lnTo>
                      <a:pt x="74367" y="12662"/>
                    </a:lnTo>
                    <a:lnTo>
                      <a:pt x="74193" y="12778"/>
                    </a:lnTo>
                    <a:lnTo>
                      <a:pt x="74000" y="12894"/>
                    </a:lnTo>
                    <a:lnTo>
                      <a:pt x="73807" y="12972"/>
                    </a:lnTo>
                    <a:lnTo>
                      <a:pt x="73613" y="13049"/>
                    </a:lnTo>
                    <a:lnTo>
                      <a:pt x="73439" y="13068"/>
                    </a:lnTo>
                    <a:lnTo>
                      <a:pt x="73246" y="13068"/>
                    </a:lnTo>
                    <a:lnTo>
                      <a:pt x="73053" y="13030"/>
                    </a:lnTo>
                    <a:lnTo>
                      <a:pt x="72879" y="12952"/>
                    </a:lnTo>
                    <a:lnTo>
                      <a:pt x="72705" y="12836"/>
                    </a:lnTo>
                    <a:lnTo>
                      <a:pt x="72569" y="12701"/>
                    </a:lnTo>
                    <a:lnTo>
                      <a:pt x="72453" y="12546"/>
                    </a:lnTo>
                    <a:lnTo>
                      <a:pt x="72337" y="12392"/>
                    </a:lnTo>
                    <a:lnTo>
                      <a:pt x="72241" y="12237"/>
                    </a:lnTo>
                    <a:lnTo>
                      <a:pt x="72067" y="11889"/>
                    </a:lnTo>
                    <a:lnTo>
                      <a:pt x="71893" y="11522"/>
                    </a:lnTo>
                    <a:lnTo>
                      <a:pt x="71777" y="11135"/>
                    </a:lnTo>
                    <a:lnTo>
                      <a:pt x="71642" y="10749"/>
                    </a:lnTo>
                    <a:lnTo>
                      <a:pt x="71429" y="10014"/>
                    </a:lnTo>
                    <a:lnTo>
                      <a:pt x="71197" y="9241"/>
                    </a:lnTo>
                    <a:lnTo>
                      <a:pt x="70946" y="8448"/>
                    </a:lnTo>
                    <a:lnTo>
                      <a:pt x="70810" y="8042"/>
                    </a:lnTo>
                    <a:lnTo>
                      <a:pt x="70656" y="7675"/>
                    </a:lnTo>
                    <a:lnTo>
                      <a:pt x="70462" y="7308"/>
                    </a:lnTo>
                    <a:lnTo>
                      <a:pt x="70269" y="6940"/>
                    </a:lnTo>
                    <a:lnTo>
                      <a:pt x="70095" y="6670"/>
                    </a:lnTo>
                    <a:lnTo>
                      <a:pt x="69882" y="6438"/>
                    </a:lnTo>
                    <a:lnTo>
                      <a:pt x="69650" y="6225"/>
                    </a:lnTo>
                    <a:lnTo>
                      <a:pt x="69515" y="6128"/>
                    </a:lnTo>
                    <a:lnTo>
                      <a:pt x="69399" y="6051"/>
                    </a:lnTo>
                    <a:lnTo>
                      <a:pt x="69264" y="5993"/>
                    </a:lnTo>
                    <a:lnTo>
                      <a:pt x="69129" y="5935"/>
                    </a:lnTo>
                    <a:lnTo>
                      <a:pt x="68974" y="5896"/>
                    </a:lnTo>
                    <a:lnTo>
                      <a:pt x="68819" y="5877"/>
                    </a:lnTo>
                    <a:lnTo>
                      <a:pt x="68665" y="5858"/>
                    </a:lnTo>
                    <a:lnTo>
                      <a:pt x="68510" y="5858"/>
                    </a:lnTo>
                    <a:lnTo>
                      <a:pt x="68355" y="5877"/>
                    </a:lnTo>
                    <a:lnTo>
                      <a:pt x="68181" y="5916"/>
                    </a:lnTo>
                    <a:lnTo>
                      <a:pt x="67891" y="6032"/>
                    </a:lnTo>
                    <a:lnTo>
                      <a:pt x="67621" y="6148"/>
                    </a:lnTo>
                    <a:lnTo>
                      <a:pt x="67408" y="6302"/>
                    </a:lnTo>
                    <a:lnTo>
                      <a:pt x="67195" y="6476"/>
                    </a:lnTo>
                    <a:lnTo>
                      <a:pt x="67021" y="6689"/>
                    </a:lnTo>
                    <a:lnTo>
                      <a:pt x="66867" y="6902"/>
                    </a:lnTo>
                    <a:lnTo>
                      <a:pt x="66751" y="7134"/>
                    </a:lnTo>
                    <a:lnTo>
                      <a:pt x="66635" y="7385"/>
                    </a:lnTo>
                    <a:lnTo>
                      <a:pt x="66538" y="7636"/>
                    </a:lnTo>
                    <a:lnTo>
                      <a:pt x="66461" y="7888"/>
                    </a:lnTo>
                    <a:lnTo>
                      <a:pt x="66306" y="8448"/>
                    </a:lnTo>
                    <a:lnTo>
                      <a:pt x="66074" y="9531"/>
                    </a:lnTo>
                    <a:lnTo>
                      <a:pt x="66016" y="9743"/>
                    </a:lnTo>
                    <a:lnTo>
                      <a:pt x="65958" y="9937"/>
                    </a:lnTo>
                    <a:lnTo>
                      <a:pt x="65881" y="10130"/>
                    </a:lnTo>
                    <a:lnTo>
                      <a:pt x="65784" y="10304"/>
                    </a:lnTo>
                    <a:lnTo>
                      <a:pt x="65688" y="10478"/>
                    </a:lnTo>
                    <a:lnTo>
                      <a:pt x="65572" y="10633"/>
                    </a:lnTo>
                    <a:lnTo>
                      <a:pt x="65456" y="10768"/>
                    </a:lnTo>
                    <a:lnTo>
                      <a:pt x="65320" y="10884"/>
                    </a:lnTo>
                    <a:lnTo>
                      <a:pt x="65185" y="10981"/>
                    </a:lnTo>
                    <a:lnTo>
                      <a:pt x="65030" y="11058"/>
                    </a:lnTo>
                    <a:lnTo>
                      <a:pt x="64856" y="11096"/>
                    </a:lnTo>
                    <a:lnTo>
                      <a:pt x="64682" y="11116"/>
                    </a:lnTo>
                    <a:lnTo>
                      <a:pt x="64508" y="11096"/>
                    </a:lnTo>
                    <a:lnTo>
                      <a:pt x="64315" y="11039"/>
                    </a:lnTo>
                    <a:lnTo>
                      <a:pt x="64102" y="10923"/>
                    </a:lnTo>
                    <a:lnTo>
                      <a:pt x="63890" y="10787"/>
                    </a:lnTo>
                    <a:lnTo>
                      <a:pt x="63619" y="10555"/>
                    </a:lnTo>
                    <a:lnTo>
                      <a:pt x="63368" y="10285"/>
                    </a:lnTo>
                    <a:lnTo>
                      <a:pt x="63136" y="9995"/>
                    </a:lnTo>
                    <a:lnTo>
                      <a:pt x="62904" y="9685"/>
                    </a:lnTo>
                    <a:lnTo>
                      <a:pt x="62498" y="9067"/>
                    </a:lnTo>
                    <a:lnTo>
                      <a:pt x="62285" y="8738"/>
                    </a:lnTo>
                    <a:lnTo>
                      <a:pt x="62092" y="8448"/>
                    </a:lnTo>
                    <a:lnTo>
                      <a:pt x="61899" y="8216"/>
                    </a:lnTo>
                    <a:lnTo>
                      <a:pt x="61705" y="7984"/>
                    </a:lnTo>
                    <a:lnTo>
                      <a:pt x="61493" y="7752"/>
                    </a:lnTo>
                    <a:lnTo>
                      <a:pt x="61241" y="7540"/>
                    </a:lnTo>
                    <a:lnTo>
                      <a:pt x="60990" y="7346"/>
                    </a:lnTo>
                    <a:lnTo>
                      <a:pt x="60739" y="7172"/>
                    </a:lnTo>
                    <a:lnTo>
                      <a:pt x="60449" y="6998"/>
                    </a:lnTo>
                    <a:lnTo>
                      <a:pt x="60178" y="6863"/>
                    </a:lnTo>
                    <a:lnTo>
                      <a:pt x="59888" y="6747"/>
                    </a:lnTo>
                    <a:lnTo>
                      <a:pt x="59579" y="6670"/>
                    </a:lnTo>
                    <a:lnTo>
                      <a:pt x="59289" y="6612"/>
                    </a:lnTo>
                    <a:lnTo>
                      <a:pt x="58980" y="6612"/>
                    </a:lnTo>
                    <a:lnTo>
                      <a:pt x="58690" y="6631"/>
                    </a:lnTo>
                    <a:lnTo>
                      <a:pt x="58535" y="6670"/>
                    </a:lnTo>
                    <a:lnTo>
                      <a:pt x="58400" y="6708"/>
                    </a:lnTo>
                    <a:lnTo>
                      <a:pt x="58245" y="6766"/>
                    </a:lnTo>
                    <a:lnTo>
                      <a:pt x="58110" y="6844"/>
                    </a:lnTo>
                    <a:lnTo>
                      <a:pt x="57955" y="6921"/>
                    </a:lnTo>
                    <a:lnTo>
                      <a:pt x="57820" y="7018"/>
                    </a:lnTo>
                    <a:lnTo>
                      <a:pt x="57549" y="7230"/>
                    </a:lnTo>
                    <a:lnTo>
                      <a:pt x="57317" y="7482"/>
                    </a:lnTo>
                    <a:lnTo>
                      <a:pt x="57124" y="7752"/>
                    </a:lnTo>
                    <a:lnTo>
                      <a:pt x="56950" y="8042"/>
                    </a:lnTo>
                    <a:lnTo>
                      <a:pt x="56776" y="8351"/>
                    </a:lnTo>
                    <a:lnTo>
                      <a:pt x="56641" y="8680"/>
                    </a:lnTo>
                    <a:lnTo>
                      <a:pt x="56525" y="9009"/>
                    </a:lnTo>
                    <a:lnTo>
                      <a:pt x="56409" y="9337"/>
                    </a:lnTo>
                    <a:lnTo>
                      <a:pt x="56215" y="10033"/>
                    </a:lnTo>
                    <a:lnTo>
                      <a:pt x="56022" y="10729"/>
                    </a:lnTo>
                    <a:lnTo>
                      <a:pt x="55809" y="11406"/>
                    </a:lnTo>
                    <a:lnTo>
                      <a:pt x="55713" y="11715"/>
                    </a:lnTo>
                    <a:lnTo>
                      <a:pt x="55577" y="12024"/>
                    </a:lnTo>
                    <a:lnTo>
                      <a:pt x="55403" y="12353"/>
                    </a:lnTo>
                    <a:lnTo>
                      <a:pt x="55191" y="12682"/>
                    </a:lnTo>
                    <a:lnTo>
                      <a:pt x="54959" y="12952"/>
                    </a:lnTo>
                    <a:lnTo>
                      <a:pt x="54688" y="13204"/>
                    </a:lnTo>
                    <a:lnTo>
                      <a:pt x="54418" y="13436"/>
                    </a:lnTo>
                    <a:lnTo>
                      <a:pt x="54128" y="13629"/>
                    </a:lnTo>
                    <a:lnTo>
                      <a:pt x="53799" y="13784"/>
                    </a:lnTo>
                    <a:lnTo>
                      <a:pt x="53470" y="13900"/>
                    </a:lnTo>
                    <a:lnTo>
                      <a:pt x="53142" y="13977"/>
                    </a:lnTo>
                    <a:lnTo>
                      <a:pt x="52794" y="14035"/>
                    </a:lnTo>
                    <a:lnTo>
                      <a:pt x="52446" y="14054"/>
                    </a:lnTo>
                    <a:lnTo>
                      <a:pt x="52098" y="14016"/>
                    </a:lnTo>
                    <a:lnTo>
                      <a:pt x="51731" y="13958"/>
                    </a:lnTo>
                    <a:lnTo>
                      <a:pt x="51383" y="13861"/>
                    </a:lnTo>
                    <a:lnTo>
                      <a:pt x="51035" y="13726"/>
                    </a:lnTo>
                    <a:lnTo>
                      <a:pt x="50687" y="13532"/>
                    </a:lnTo>
                    <a:lnTo>
                      <a:pt x="50435" y="13358"/>
                    </a:lnTo>
                    <a:lnTo>
                      <a:pt x="50184" y="13184"/>
                    </a:lnTo>
                    <a:lnTo>
                      <a:pt x="49933" y="12991"/>
                    </a:lnTo>
                    <a:lnTo>
                      <a:pt x="49701" y="12778"/>
                    </a:lnTo>
                    <a:lnTo>
                      <a:pt x="49469" y="12566"/>
                    </a:lnTo>
                    <a:lnTo>
                      <a:pt x="49256" y="12353"/>
                    </a:lnTo>
                    <a:lnTo>
                      <a:pt x="48831" y="11889"/>
                    </a:lnTo>
                    <a:lnTo>
                      <a:pt x="48425" y="11386"/>
                    </a:lnTo>
                    <a:lnTo>
                      <a:pt x="48038" y="10884"/>
                    </a:lnTo>
                    <a:lnTo>
                      <a:pt x="47284" y="9840"/>
                    </a:lnTo>
                    <a:lnTo>
                      <a:pt x="46898" y="9318"/>
                    </a:lnTo>
                    <a:lnTo>
                      <a:pt x="46511" y="8815"/>
                    </a:lnTo>
                    <a:lnTo>
                      <a:pt x="46105" y="8332"/>
                    </a:lnTo>
                    <a:lnTo>
                      <a:pt x="45680" y="7868"/>
                    </a:lnTo>
                    <a:lnTo>
                      <a:pt x="45448" y="7656"/>
                    </a:lnTo>
                    <a:lnTo>
                      <a:pt x="45235" y="7462"/>
                    </a:lnTo>
                    <a:lnTo>
                      <a:pt x="44984" y="7269"/>
                    </a:lnTo>
                    <a:lnTo>
                      <a:pt x="44733" y="7076"/>
                    </a:lnTo>
                    <a:lnTo>
                      <a:pt x="44481" y="6921"/>
                    </a:lnTo>
                    <a:lnTo>
                      <a:pt x="44211" y="6766"/>
                    </a:lnTo>
                    <a:lnTo>
                      <a:pt x="43940" y="6612"/>
                    </a:lnTo>
                    <a:lnTo>
                      <a:pt x="43650" y="6496"/>
                    </a:lnTo>
                    <a:lnTo>
                      <a:pt x="43418" y="6418"/>
                    </a:lnTo>
                    <a:lnTo>
                      <a:pt x="43167" y="6360"/>
                    </a:lnTo>
                    <a:lnTo>
                      <a:pt x="42935" y="6302"/>
                    </a:lnTo>
                    <a:lnTo>
                      <a:pt x="42684" y="6283"/>
                    </a:lnTo>
                    <a:lnTo>
                      <a:pt x="42200" y="6283"/>
                    </a:lnTo>
                    <a:lnTo>
                      <a:pt x="41949" y="6302"/>
                    </a:lnTo>
                    <a:lnTo>
                      <a:pt x="41698" y="6360"/>
                    </a:lnTo>
                    <a:lnTo>
                      <a:pt x="41466" y="6418"/>
                    </a:lnTo>
                    <a:lnTo>
                      <a:pt x="41234" y="6496"/>
                    </a:lnTo>
                    <a:lnTo>
                      <a:pt x="41021" y="6592"/>
                    </a:lnTo>
                    <a:lnTo>
                      <a:pt x="40808" y="6728"/>
                    </a:lnTo>
                    <a:lnTo>
                      <a:pt x="40596" y="6863"/>
                    </a:lnTo>
                    <a:lnTo>
                      <a:pt x="40402" y="6998"/>
                    </a:lnTo>
                    <a:lnTo>
                      <a:pt x="40229" y="7172"/>
                    </a:lnTo>
                    <a:lnTo>
                      <a:pt x="40055" y="7366"/>
                    </a:lnTo>
                    <a:lnTo>
                      <a:pt x="39919" y="7578"/>
                    </a:lnTo>
                    <a:lnTo>
                      <a:pt x="39784" y="7791"/>
                    </a:lnTo>
                    <a:lnTo>
                      <a:pt x="39668" y="8023"/>
                    </a:lnTo>
                    <a:lnTo>
                      <a:pt x="39571" y="8274"/>
                    </a:lnTo>
                    <a:lnTo>
                      <a:pt x="39475" y="8506"/>
                    </a:lnTo>
                    <a:lnTo>
                      <a:pt x="39417" y="8757"/>
                    </a:lnTo>
                    <a:lnTo>
                      <a:pt x="39359" y="9009"/>
                    </a:lnTo>
                    <a:lnTo>
                      <a:pt x="39301" y="9260"/>
                    </a:lnTo>
                    <a:lnTo>
                      <a:pt x="39223" y="9782"/>
                    </a:lnTo>
                    <a:lnTo>
                      <a:pt x="39185" y="10323"/>
                    </a:lnTo>
                    <a:lnTo>
                      <a:pt x="39127" y="11348"/>
                    </a:lnTo>
                    <a:lnTo>
                      <a:pt x="39088" y="11850"/>
                    </a:lnTo>
                    <a:lnTo>
                      <a:pt x="39049" y="12372"/>
                    </a:lnTo>
                    <a:lnTo>
                      <a:pt x="38991" y="12933"/>
                    </a:lnTo>
                    <a:lnTo>
                      <a:pt x="38953" y="13204"/>
                    </a:lnTo>
                    <a:lnTo>
                      <a:pt x="38895" y="13474"/>
                    </a:lnTo>
                    <a:lnTo>
                      <a:pt x="38817" y="13726"/>
                    </a:lnTo>
                    <a:lnTo>
                      <a:pt x="38721" y="13977"/>
                    </a:lnTo>
                    <a:lnTo>
                      <a:pt x="38624" y="14209"/>
                    </a:lnTo>
                    <a:lnTo>
                      <a:pt x="38489" y="14441"/>
                    </a:lnTo>
                    <a:lnTo>
                      <a:pt x="38334" y="14653"/>
                    </a:lnTo>
                    <a:lnTo>
                      <a:pt x="38160" y="14827"/>
                    </a:lnTo>
                    <a:lnTo>
                      <a:pt x="37947" y="15001"/>
                    </a:lnTo>
                    <a:lnTo>
                      <a:pt x="37715" y="15137"/>
                    </a:lnTo>
                    <a:lnTo>
                      <a:pt x="37445" y="15272"/>
                    </a:lnTo>
                    <a:lnTo>
                      <a:pt x="37155" y="15369"/>
                    </a:lnTo>
                    <a:lnTo>
                      <a:pt x="36846" y="15446"/>
                    </a:lnTo>
                    <a:lnTo>
                      <a:pt x="36536" y="15485"/>
                    </a:lnTo>
                    <a:lnTo>
                      <a:pt x="36208" y="15504"/>
                    </a:lnTo>
                    <a:lnTo>
                      <a:pt x="35898" y="15504"/>
                    </a:lnTo>
                    <a:lnTo>
                      <a:pt x="35570" y="15465"/>
                    </a:lnTo>
                    <a:lnTo>
                      <a:pt x="35241" y="15427"/>
                    </a:lnTo>
                    <a:lnTo>
                      <a:pt x="34932" y="15330"/>
                    </a:lnTo>
                    <a:lnTo>
                      <a:pt x="34622" y="15233"/>
                    </a:lnTo>
                    <a:lnTo>
                      <a:pt x="34333" y="15098"/>
                    </a:lnTo>
                    <a:lnTo>
                      <a:pt x="34043" y="14943"/>
                    </a:lnTo>
                    <a:lnTo>
                      <a:pt x="33791" y="14769"/>
                    </a:lnTo>
                    <a:lnTo>
                      <a:pt x="33559" y="14576"/>
                    </a:lnTo>
                    <a:lnTo>
                      <a:pt x="33347" y="14344"/>
                    </a:lnTo>
                    <a:lnTo>
                      <a:pt x="33173" y="14093"/>
                    </a:lnTo>
                    <a:lnTo>
                      <a:pt x="33037" y="13861"/>
                    </a:lnTo>
                    <a:lnTo>
                      <a:pt x="32902" y="13629"/>
                    </a:lnTo>
                    <a:lnTo>
                      <a:pt x="32805" y="13397"/>
                    </a:lnTo>
                    <a:lnTo>
                      <a:pt x="32709" y="13146"/>
                    </a:lnTo>
                    <a:lnTo>
                      <a:pt x="32554" y="12643"/>
                    </a:lnTo>
                    <a:lnTo>
                      <a:pt x="32419" y="12140"/>
                    </a:lnTo>
                    <a:lnTo>
                      <a:pt x="32322" y="11599"/>
                    </a:lnTo>
                    <a:lnTo>
                      <a:pt x="32245" y="11077"/>
                    </a:lnTo>
                    <a:lnTo>
                      <a:pt x="32109" y="9995"/>
                    </a:lnTo>
                    <a:lnTo>
                      <a:pt x="32051" y="9453"/>
                    </a:lnTo>
                    <a:lnTo>
                      <a:pt x="31955" y="8931"/>
                    </a:lnTo>
                    <a:lnTo>
                      <a:pt x="31839" y="8409"/>
                    </a:lnTo>
                    <a:lnTo>
                      <a:pt x="31704" y="7907"/>
                    </a:lnTo>
                    <a:lnTo>
                      <a:pt x="31626" y="7656"/>
                    </a:lnTo>
                    <a:lnTo>
                      <a:pt x="31530" y="7404"/>
                    </a:lnTo>
                    <a:lnTo>
                      <a:pt x="31414" y="7172"/>
                    </a:lnTo>
                    <a:lnTo>
                      <a:pt x="31298" y="6940"/>
                    </a:lnTo>
                    <a:lnTo>
                      <a:pt x="31162" y="6708"/>
                    </a:lnTo>
                    <a:lnTo>
                      <a:pt x="31008" y="6496"/>
                    </a:lnTo>
                    <a:lnTo>
                      <a:pt x="30834" y="6264"/>
                    </a:lnTo>
                    <a:lnTo>
                      <a:pt x="30660" y="6070"/>
                    </a:lnTo>
                    <a:lnTo>
                      <a:pt x="30466" y="5896"/>
                    </a:lnTo>
                    <a:lnTo>
                      <a:pt x="30273" y="5722"/>
                    </a:lnTo>
                    <a:lnTo>
                      <a:pt x="30060" y="5568"/>
                    </a:lnTo>
                    <a:lnTo>
                      <a:pt x="29848" y="5432"/>
                    </a:lnTo>
                    <a:lnTo>
                      <a:pt x="29596" y="5297"/>
                    </a:lnTo>
                    <a:lnTo>
                      <a:pt x="29364" y="5181"/>
                    </a:lnTo>
                    <a:lnTo>
                      <a:pt x="29113" y="5084"/>
                    </a:lnTo>
                    <a:lnTo>
                      <a:pt x="28843" y="4988"/>
                    </a:lnTo>
                    <a:lnTo>
                      <a:pt x="28591" y="4911"/>
                    </a:lnTo>
                    <a:lnTo>
                      <a:pt x="28321" y="4872"/>
                    </a:lnTo>
                    <a:lnTo>
                      <a:pt x="28050" y="4833"/>
                    </a:lnTo>
                    <a:lnTo>
                      <a:pt x="27779" y="4814"/>
                    </a:lnTo>
                    <a:lnTo>
                      <a:pt x="27528" y="4814"/>
                    </a:lnTo>
                    <a:lnTo>
                      <a:pt x="27257" y="4853"/>
                    </a:lnTo>
                    <a:lnTo>
                      <a:pt x="27006" y="4891"/>
                    </a:lnTo>
                    <a:lnTo>
                      <a:pt x="26755" y="4949"/>
                    </a:lnTo>
                    <a:lnTo>
                      <a:pt x="26542" y="5046"/>
                    </a:lnTo>
                    <a:lnTo>
                      <a:pt x="26349" y="5142"/>
                    </a:lnTo>
                    <a:lnTo>
                      <a:pt x="26155" y="5278"/>
                    </a:lnTo>
                    <a:lnTo>
                      <a:pt x="26001" y="5413"/>
                    </a:lnTo>
                    <a:lnTo>
                      <a:pt x="25846" y="5568"/>
                    </a:lnTo>
                    <a:lnTo>
                      <a:pt x="25730" y="5742"/>
                    </a:lnTo>
                    <a:lnTo>
                      <a:pt x="25614" y="5916"/>
                    </a:lnTo>
                    <a:lnTo>
                      <a:pt x="25518" y="6109"/>
                    </a:lnTo>
                    <a:lnTo>
                      <a:pt x="25421" y="6322"/>
                    </a:lnTo>
                    <a:lnTo>
                      <a:pt x="25363" y="6534"/>
                    </a:lnTo>
                    <a:lnTo>
                      <a:pt x="25247" y="6960"/>
                    </a:lnTo>
                    <a:lnTo>
                      <a:pt x="25170" y="7404"/>
                    </a:lnTo>
                    <a:lnTo>
                      <a:pt x="25131" y="7830"/>
                    </a:lnTo>
                    <a:lnTo>
                      <a:pt x="25092" y="8371"/>
                    </a:lnTo>
                    <a:lnTo>
                      <a:pt x="25092" y="8912"/>
                    </a:lnTo>
                    <a:lnTo>
                      <a:pt x="25092" y="10014"/>
                    </a:lnTo>
                    <a:lnTo>
                      <a:pt x="25092" y="10555"/>
                    </a:lnTo>
                    <a:lnTo>
                      <a:pt x="25054" y="11096"/>
                    </a:lnTo>
                    <a:lnTo>
                      <a:pt x="24976" y="11618"/>
                    </a:lnTo>
                    <a:lnTo>
                      <a:pt x="24938" y="11889"/>
                    </a:lnTo>
                    <a:lnTo>
                      <a:pt x="24860" y="12160"/>
                    </a:lnTo>
                    <a:lnTo>
                      <a:pt x="24783" y="12392"/>
                    </a:lnTo>
                    <a:lnTo>
                      <a:pt x="24648" y="12604"/>
                    </a:lnTo>
                    <a:lnTo>
                      <a:pt x="24512" y="12798"/>
                    </a:lnTo>
                    <a:lnTo>
                      <a:pt x="24338" y="12972"/>
                    </a:lnTo>
                    <a:lnTo>
                      <a:pt x="24126" y="13126"/>
                    </a:lnTo>
                    <a:lnTo>
                      <a:pt x="23913" y="13262"/>
                    </a:lnTo>
                    <a:lnTo>
                      <a:pt x="23681" y="13378"/>
                    </a:lnTo>
                    <a:lnTo>
                      <a:pt x="23449" y="13455"/>
                    </a:lnTo>
                    <a:lnTo>
                      <a:pt x="23178" y="13532"/>
                    </a:lnTo>
                    <a:lnTo>
                      <a:pt x="22927" y="13571"/>
                    </a:lnTo>
                    <a:lnTo>
                      <a:pt x="22676" y="13590"/>
                    </a:lnTo>
                    <a:lnTo>
                      <a:pt x="22405" y="13590"/>
                    </a:lnTo>
                    <a:lnTo>
                      <a:pt x="22154" y="13552"/>
                    </a:lnTo>
                    <a:lnTo>
                      <a:pt x="21903" y="13494"/>
                    </a:lnTo>
                    <a:lnTo>
                      <a:pt x="21671" y="13416"/>
                    </a:lnTo>
                    <a:lnTo>
                      <a:pt x="21439" y="13320"/>
                    </a:lnTo>
                    <a:lnTo>
                      <a:pt x="21245" y="13204"/>
                    </a:lnTo>
                    <a:lnTo>
                      <a:pt x="21091" y="13049"/>
                    </a:lnTo>
                    <a:lnTo>
                      <a:pt x="20955" y="12894"/>
                    </a:lnTo>
                    <a:lnTo>
                      <a:pt x="20820" y="12720"/>
                    </a:lnTo>
                    <a:lnTo>
                      <a:pt x="20723" y="12527"/>
                    </a:lnTo>
                    <a:lnTo>
                      <a:pt x="20627" y="12314"/>
                    </a:lnTo>
                    <a:lnTo>
                      <a:pt x="20549" y="12102"/>
                    </a:lnTo>
                    <a:lnTo>
                      <a:pt x="20491" y="11870"/>
                    </a:lnTo>
                    <a:lnTo>
                      <a:pt x="20414" y="11406"/>
                    </a:lnTo>
                    <a:lnTo>
                      <a:pt x="20356" y="10942"/>
                    </a:lnTo>
                    <a:lnTo>
                      <a:pt x="20298" y="10091"/>
                    </a:lnTo>
                    <a:lnTo>
                      <a:pt x="20240" y="9163"/>
                    </a:lnTo>
                    <a:lnTo>
                      <a:pt x="20202" y="8680"/>
                    </a:lnTo>
                    <a:lnTo>
                      <a:pt x="20144" y="8216"/>
                    </a:lnTo>
                    <a:lnTo>
                      <a:pt x="20086" y="7752"/>
                    </a:lnTo>
                    <a:lnTo>
                      <a:pt x="19989" y="7288"/>
                    </a:lnTo>
                    <a:lnTo>
                      <a:pt x="19854" y="6844"/>
                    </a:lnTo>
                    <a:lnTo>
                      <a:pt x="19776" y="6631"/>
                    </a:lnTo>
                    <a:lnTo>
                      <a:pt x="19699" y="6418"/>
                    </a:lnTo>
                    <a:lnTo>
                      <a:pt x="19583" y="6206"/>
                    </a:lnTo>
                    <a:lnTo>
                      <a:pt x="19467" y="6032"/>
                    </a:lnTo>
                    <a:lnTo>
                      <a:pt x="19332" y="5838"/>
                    </a:lnTo>
                    <a:lnTo>
                      <a:pt x="19177" y="5664"/>
                    </a:lnTo>
                    <a:lnTo>
                      <a:pt x="19003" y="5510"/>
                    </a:lnTo>
                    <a:lnTo>
                      <a:pt x="18829" y="5355"/>
                    </a:lnTo>
                    <a:lnTo>
                      <a:pt x="18636" y="5220"/>
                    </a:lnTo>
                    <a:lnTo>
                      <a:pt x="18442" y="5104"/>
                    </a:lnTo>
                    <a:lnTo>
                      <a:pt x="18230" y="4988"/>
                    </a:lnTo>
                    <a:lnTo>
                      <a:pt x="18017" y="4911"/>
                    </a:lnTo>
                    <a:lnTo>
                      <a:pt x="17785" y="4853"/>
                    </a:lnTo>
                    <a:lnTo>
                      <a:pt x="17572" y="4814"/>
                    </a:lnTo>
                    <a:lnTo>
                      <a:pt x="17341" y="4795"/>
                    </a:lnTo>
                    <a:lnTo>
                      <a:pt x="17109" y="4795"/>
                    </a:lnTo>
                    <a:lnTo>
                      <a:pt x="16877" y="4833"/>
                    </a:lnTo>
                    <a:lnTo>
                      <a:pt x="16664" y="4911"/>
                    </a:lnTo>
                    <a:lnTo>
                      <a:pt x="16413" y="5007"/>
                    </a:lnTo>
                    <a:lnTo>
                      <a:pt x="16219" y="5142"/>
                    </a:lnTo>
                    <a:lnTo>
                      <a:pt x="16045" y="5316"/>
                    </a:lnTo>
                    <a:lnTo>
                      <a:pt x="15891" y="5510"/>
                    </a:lnTo>
                    <a:lnTo>
                      <a:pt x="15775" y="5722"/>
                    </a:lnTo>
                    <a:lnTo>
                      <a:pt x="15659" y="5935"/>
                    </a:lnTo>
                    <a:lnTo>
                      <a:pt x="15581" y="6186"/>
                    </a:lnTo>
                    <a:lnTo>
                      <a:pt x="15523" y="6438"/>
                    </a:lnTo>
                    <a:lnTo>
                      <a:pt x="15465" y="6689"/>
                    </a:lnTo>
                    <a:lnTo>
                      <a:pt x="15427" y="6960"/>
                    </a:lnTo>
                    <a:lnTo>
                      <a:pt x="15369" y="7501"/>
                    </a:lnTo>
                    <a:lnTo>
                      <a:pt x="15330" y="8004"/>
                    </a:lnTo>
                    <a:lnTo>
                      <a:pt x="15272" y="8467"/>
                    </a:lnTo>
                    <a:lnTo>
                      <a:pt x="15195" y="8796"/>
                    </a:lnTo>
                    <a:lnTo>
                      <a:pt x="15059" y="9144"/>
                    </a:lnTo>
                    <a:lnTo>
                      <a:pt x="14885" y="9511"/>
                    </a:lnTo>
                    <a:lnTo>
                      <a:pt x="14692" y="9840"/>
                    </a:lnTo>
                    <a:lnTo>
                      <a:pt x="14576" y="10014"/>
                    </a:lnTo>
                    <a:lnTo>
                      <a:pt x="14441" y="10169"/>
                    </a:lnTo>
                    <a:lnTo>
                      <a:pt x="14325" y="10304"/>
                    </a:lnTo>
                    <a:lnTo>
                      <a:pt x="14190" y="10439"/>
                    </a:lnTo>
                    <a:lnTo>
                      <a:pt x="14035" y="10555"/>
                    </a:lnTo>
                    <a:lnTo>
                      <a:pt x="13880" y="10652"/>
                    </a:lnTo>
                    <a:lnTo>
                      <a:pt x="13726" y="10749"/>
                    </a:lnTo>
                    <a:lnTo>
                      <a:pt x="13571" y="10807"/>
                    </a:lnTo>
                    <a:lnTo>
                      <a:pt x="13416" y="10845"/>
                    </a:lnTo>
                    <a:lnTo>
                      <a:pt x="13281" y="10845"/>
                    </a:lnTo>
                    <a:lnTo>
                      <a:pt x="13146" y="10826"/>
                    </a:lnTo>
                    <a:lnTo>
                      <a:pt x="13030" y="10768"/>
                    </a:lnTo>
                    <a:lnTo>
                      <a:pt x="12914" y="10710"/>
                    </a:lnTo>
                    <a:lnTo>
                      <a:pt x="12817" y="10633"/>
                    </a:lnTo>
                    <a:lnTo>
                      <a:pt x="12720" y="10517"/>
                    </a:lnTo>
                    <a:lnTo>
                      <a:pt x="12624" y="10420"/>
                    </a:lnTo>
                    <a:lnTo>
                      <a:pt x="12469" y="10169"/>
                    </a:lnTo>
                    <a:lnTo>
                      <a:pt x="12334" y="9898"/>
                    </a:lnTo>
                    <a:lnTo>
                      <a:pt x="12218" y="9627"/>
                    </a:lnTo>
                    <a:lnTo>
                      <a:pt x="12121" y="9376"/>
                    </a:lnTo>
                    <a:lnTo>
                      <a:pt x="12024" y="9086"/>
                    </a:lnTo>
                    <a:lnTo>
                      <a:pt x="11947" y="8796"/>
                    </a:lnTo>
                    <a:lnTo>
                      <a:pt x="11889" y="8487"/>
                    </a:lnTo>
                    <a:lnTo>
                      <a:pt x="11831" y="8197"/>
                    </a:lnTo>
                    <a:lnTo>
                      <a:pt x="11812" y="8004"/>
                    </a:lnTo>
                    <a:lnTo>
                      <a:pt x="11831" y="7830"/>
                    </a:lnTo>
                    <a:lnTo>
                      <a:pt x="11850" y="7656"/>
                    </a:lnTo>
                    <a:lnTo>
                      <a:pt x="11889" y="7482"/>
                    </a:lnTo>
                    <a:lnTo>
                      <a:pt x="11966" y="7153"/>
                    </a:lnTo>
                    <a:lnTo>
                      <a:pt x="12063" y="6805"/>
                    </a:lnTo>
                    <a:lnTo>
                      <a:pt x="12082" y="6650"/>
                    </a:lnTo>
                    <a:lnTo>
                      <a:pt x="12102" y="6496"/>
                    </a:lnTo>
                    <a:lnTo>
                      <a:pt x="12102" y="6360"/>
                    </a:lnTo>
                    <a:lnTo>
                      <a:pt x="12102" y="6225"/>
                    </a:lnTo>
                    <a:lnTo>
                      <a:pt x="12063" y="6109"/>
                    </a:lnTo>
                    <a:lnTo>
                      <a:pt x="12024" y="5993"/>
                    </a:lnTo>
                    <a:lnTo>
                      <a:pt x="11986" y="5877"/>
                    </a:lnTo>
                    <a:lnTo>
                      <a:pt x="11908" y="5780"/>
                    </a:lnTo>
                    <a:lnTo>
                      <a:pt x="11850" y="5684"/>
                    </a:lnTo>
                    <a:lnTo>
                      <a:pt x="11754" y="5587"/>
                    </a:lnTo>
                    <a:lnTo>
                      <a:pt x="11657" y="5510"/>
                    </a:lnTo>
                    <a:lnTo>
                      <a:pt x="11561" y="5432"/>
                    </a:lnTo>
                    <a:lnTo>
                      <a:pt x="11309" y="5297"/>
                    </a:lnTo>
                    <a:lnTo>
                      <a:pt x="11019" y="5181"/>
                    </a:lnTo>
                    <a:lnTo>
                      <a:pt x="10845" y="5142"/>
                    </a:lnTo>
                    <a:lnTo>
                      <a:pt x="10691" y="5123"/>
                    </a:lnTo>
                    <a:lnTo>
                      <a:pt x="10517" y="5104"/>
                    </a:lnTo>
                    <a:lnTo>
                      <a:pt x="10381" y="5123"/>
                    </a:lnTo>
                    <a:lnTo>
                      <a:pt x="10227" y="5142"/>
                    </a:lnTo>
                    <a:lnTo>
                      <a:pt x="10091" y="5181"/>
                    </a:lnTo>
                    <a:lnTo>
                      <a:pt x="9956" y="5220"/>
                    </a:lnTo>
                    <a:lnTo>
                      <a:pt x="9840" y="5297"/>
                    </a:lnTo>
                    <a:lnTo>
                      <a:pt x="9724" y="5374"/>
                    </a:lnTo>
                    <a:lnTo>
                      <a:pt x="9608" y="5452"/>
                    </a:lnTo>
                    <a:lnTo>
                      <a:pt x="9395" y="5664"/>
                    </a:lnTo>
                    <a:lnTo>
                      <a:pt x="9183" y="5896"/>
                    </a:lnTo>
                    <a:lnTo>
                      <a:pt x="9009" y="6148"/>
                    </a:lnTo>
                    <a:lnTo>
                      <a:pt x="8835" y="6438"/>
                    </a:lnTo>
                    <a:lnTo>
                      <a:pt x="8661" y="6728"/>
                    </a:lnTo>
                    <a:lnTo>
                      <a:pt x="8332" y="7308"/>
                    </a:lnTo>
                    <a:lnTo>
                      <a:pt x="8178" y="7578"/>
                    </a:lnTo>
                    <a:lnTo>
                      <a:pt x="8004" y="7849"/>
                    </a:lnTo>
                    <a:lnTo>
                      <a:pt x="7830" y="8081"/>
                    </a:lnTo>
                    <a:lnTo>
                      <a:pt x="7636" y="8274"/>
                    </a:lnTo>
                    <a:lnTo>
                      <a:pt x="7443" y="8429"/>
                    </a:lnTo>
                    <a:lnTo>
                      <a:pt x="7211" y="8564"/>
                    </a:lnTo>
                    <a:lnTo>
                      <a:pt x="6960" y="8680"/>
                    </a:lnTo>
                    <a:lnTo>
                      <a:pt x="6689" y="8796"/>
                    </a:lnTo>
                    <a:lnTo>
                      <a:pt x="6399" y="8873"/>
                    </a:lnTo>
                    <a:lnTo>
                      <a:pt x="6109" y="8951"/>
                    </a:lnTo>
                    <a:lnTo>
                      <a:pt x="5839" y="8989"/>
                    </a:lnTo>
                    <a:lnTo>
                      <a:pt x="5607" y="8989"/>
                    </a:lnTo>
                    <a:lnTo>
                      <a:pt x="5375" y="8970"/>
                    </a:lnTo>
                    <a:lnTo>
                      <a:pt x="5297" y="8951"/>
                    </a:lnTo>
                    <a:lnTo>
                      <a:pt x="5259" y="8912"/>
                    </a:lnTo>
                    <a:lnTo>
                      <a:pt x="5220" y="8873"/>
                    </a:lnTo>
                    <a:lnTo>
                      <a:pt x="5181" y="8796"/>
                    </a:lnTo>
                    <a:lnTo>
                      <a:pt x="5143" y="8583"/>
                    </a:lnTo>
                    <a:lnTo>
                      <a:pt x="5123" y="8371"/>
                    </a:lnTo>
                    <a:lnTo>
                      <a:pt x="5104" y="8139"/>
                    </a:lnTo>
                    <a:lnTo>
                      <a:pt x="5104" y="7888"/>
                    </a:lnTo>
                    <a:lnTo>
                      <a:pt x="5123" y="7617"/>
                    </a:lnTo>
                    <a:lnTo>
                      <a:pt x="5143" y="7366"/>
                    </a:lnTo>
                    <a:lnTo>
                      <a:pt x="5201" y="7114"/>
                    </a:lnTo>
                    <a:lnTo>
                      <a:pt x="5259" y="6902"/>
                    </a:lnTo>
                    <a:lnTo>
                      <a:pt x="5336" y="6708"/>
                    </a:lnTo>
                    <a:lnTo>
                      <a:pt x="5471" y="6534"/>
                    </a:lnTo>
                    <a:lnTo>
                      <a:pt x="5626" y="6322"/>
                    </a:lnTo>
                    <a:lnTo>
                      <a:pt x="6032" y="5896"/>
                    </a:lnTo>
                    <a:lnTo>
                      <a:pt x="6457" y="5452"/>
                    </a:lnTo>
                    <a:lnTo>
                      <a:pt x="6670" y="5220"/>
                    </a:lnTo>
                    <a:lnTo>
                      <a:pt x="6882" y="4969"/>
                    </a:lnTo>
                    <a:lnTo>
                      <a:pt x="7076" y="4737"/>
                    </a:lnTo>
                    <a:lnTo>
                      <a:pt x="7230" y="4485"/>
                    </a:lnTo>
                    <a:lnTo>
                      <a:pt x="7346" y="4234"/>
                    </a:lnTo>
                    <a:lnTo>
                      <a:pt x="7385" y="4099"/>
                    </a:lnTo>
                    <a:lnTo>
                      <a:pt x="7424" y="3983"/>
                    </a:lnTo>
                    <a:lnTo>
                      <a:pt x="7443" y="3847"/>
                    </a:lnTo>
                    <a:lnTo>
                      <a:pt x="7443" y="3731"/>
                    </a:lnTo>
                    <a:lnTo>
                      <a:pt x="7424" y="3596"/>
                    </a:lnTo>
                    <a:lnTo>
                      <a:pt x="7404" y="3461"/>
                    </a:lnTo>
                    <a:lnTo>
                      <a:pt x="7346" y="3345"/>
                    </a:lnTo>
                    <a:lnTo>
                      <a:pt x="7288" y="3209"/>
                    </a:lnTo>
                    <a:lnTo>
                      <a:pt x="7211" y="3093"/>
                    </a:lnTo>
                    <a:lnTo>
                      <a:pt x="7114" y="2958"/>
                    </a:lnTo>
                    <a:lnTo>
                      <a:pt x="7018" y="2861"/>
                    </a:lnTo>
                    <a:lnTo>
                      <a:pt x="6902" y="2784"/>
                    </a:lnTo>
                    <a:lnTo>
                      <a:pt x="6805" y="2707"/>
                    </a:lnTo>
                    <a:lnTo>
                      <a:pt x="6689" y="2649"/>
                    </a:lnTo>
                    <a:lnTo>
                      <a:pt x="6554" y="2610"/>
                    </a:lnTo>
                    <a:lnTo>
                      <a:pt x="6438" y="2571"/>
                    </a:lnTo>
                    <a:lnTo>
                      <a:pt x="6167" y="2513"/>
                    </a:lnTo>
                    <a:lnTo>
                      <a:pt x="5877" y="2513"/>
                    </a:lnTo>
                    <a:lnTo>
                      <a:pt x="5587" y="2533"/>
                    </a:lnTo>
                    <a:lnTo>
                      <a:pt x="5297" y="2591"/>
                    </a:lnTo>
                    <a:lnTo>
                      <a:pt x="4988" y="2668"/>
                    </a:lnTo>
                    <a:lnTo>
                      <a:pt x="4679" y="2745"/>
                    </a:lnTo>
                    <a:lnTo>
                      <a:pt x="4369" y="2842"/>
                    </a:lnTo>
                    <a:lnTo>
                      <a:pt x="3789" y="3074"/>
                    </a:lnTo>
                    <a:lnTo>
                      <a:pt x="3248" y="3287"/>
                    </a:lnTo>
                    <a:lnTo>
                      <a:pt x="2804" y="3441"/>
                    </a:lnTo>
                    <a:lnTo>
                      <a:pt x="2552" y="3499"/>
                    </a:lnTo>
                    <a:lnTo>
                      <a:pt x="2224" y="3557"/>
                    </a:lnTo>
                    <a:lnTo>
                      <a:pt x="1856" y="3596"/>
                    </a:lnTo>
                    <a:lnTo>
                      <a:pt x="1682" y="3596"/>
                    </a:lnTo>
                    <a:lnTo>
                      <a:pt x="1508" y="3577"/>
                    </a:lnTo>
                    <a:lnTo>
                      <a:pt x="1354" y="3557"/>
                    </a:lnTo>
                    <a:lnTo>
                      <a:pt x="1238" y="3519"/>
                    </a:lnTo>
                    <a:lnTo>
                      <a:pt x="1122" y="3461"/>
                    </a:lnTo>
                    <a:lnTo>
                      <a:pt x="1064" y="3383"/>
                    </a:lnTo>
                    <a:lnTo>
                      <a:pt x="1025" y="3325"/>
                    </a:lnTo>
                    <a:lnTo>
                      <a:pt x="1025" y="3287"/>
                    </a:lnTo>
                    <a:lnTo>
                      <a:pt x="1044" y="3151"/>
                    </a:lnTo>
                    <a:lnTo>
                      <a:pt x="1102" y="3016"/>
                    </a:lnTo>
                    <a:lnTo>
                      <a:pt x="1218" y="2842"/>
                    </a:lnTo>
                    <a:lnTo>
                      <a:pt x="1450" y="2571"/>
                    </a:lnTo>
                    <a:lnTo>
                      <a:pt x="1721" y="2339"/>
                    </a:lnTo>
                    <a:lnTo>
                      <a:pt x="1972" y="2107"/>
                    </a:lnTo>
                    <a:lnTo>
                      <a:pt x="2243" y="1895"/>
                    </a:lnTo>
                    <a:lnTo>
                      <a:pt x="2804" y="1450"/>
                    </a:lnTo>
                    <a:lnTo>
                      <a:pt x="3055" y="1218"/>
                    </a:lnTo>
                    <a:lnTo>
                      <a:pt x="3306" y="967"/>
                    </a:lnTo>
                    <a:lnTo>
                      <a:pt x="3364" y="890"/>
                    </a:lnTo>
                    <a:lnTo>
                      <a:pt x="3403" y="793"/>
                    </a:lnTo>
                    <a:lnTo>
                      <a:pt x="3422" y="696"/>
                    </a:lnTo>
                    <a:lnTo>
                      <a:pt x="3422" y="600"/>
                    </a:lnTo>
                    <a:lnTo>
                      <a:pt x="3403" y="522"/>
                    </a:lnTo>
                    <a:lnTo>
                      <a:pt x="3364" y="426"/>
                    </a:lnTo>
                    <a:lnTo>
                      <a:pt x="3325" y="348"/>
                    </a:lnTo>
                    <a:lnTo>
                      <a:pt x="3267" y="290"/>
                    </a:lnTo>
                    <a:lnTo>
                      <a:pt x="3190" y="232"/>
                    </a:lnTo>
                    <a:lnTo>
                      <a:pt x="3113" y="194"/>
                    </a:lnTo>
                    <a:lnTo>
                      <a:pt x="3035" y="155"/>
                    </a:lnTo>
                    <a:lnTo>
                      <a:pt x="2842" y="155"/>
                    </a:lnTo>
                    <a:lnTo>
                      <a:pt x="2765" y="174"/>
                    </a:lnTo>
                    <a:lnTo>
                      <a:pt x="2688" y="232"/>
                    </a:lnTo>
                    <a:lnTo>
                      <a:pt x="2591" y="310"/>
                    </a:lnTo>
                    <a:lnTo>
                      <a:pt x="2436" y="464"/>
                    </a:lnTo>
                    <a:lnTo>
                      <a:pt x="2243" y="638"/>
                    </a:lnTo>
                    <a:lnTo>
                      <a:pt x="1760" y="1025"/>
                    </a:lnTo>
                    <a:lnTo>
                      <a:pt x="1238" y="1450"/>
                    </a:lnTo>
                    <a:lnTo>
                      <a:pt x="986" y="1663"/>
                    </a:lnTo>
                    <a:lnTo>
                      <a:pt x="735" y="1895"/>
                    </a:lnTo>
                    <a:lnTo>
                      <a:pt x="522" y="2146"/>
                    </a:lnTo>
                    <a:lnTo>
                      <a:pt x="329" y="2378"/>
                    </a:lnTo>
                    <a:lnTo>
                      <a:pt x="174" y="2629"/>
                    </a:lnTo>
                    <a:lnTo>
                      <a:pt x="117" y="2765"/>
                    </a:lnTo>
                    <a:lnTo>
                      <a:pt x="59" y="2900"/>
                    </a:lnTo>
                    <a:lnTo>
                      <a:pt x="20" y="3016"/>
                    </a:lnTo>
                    <a:lnTo>
                      <a:pt x="1" y="3151"/>
                    </a:lnTo>
                    <a:lnTo>
                      <a:pt x="1" y="3287"/>
                    </a:lnTo>
                    <a:lnTo>
                      <a:pt x="20" y="3422"/>
                    </a:lnTo>
                    <a:lnTo>
                      <a:pt x="39" y="3538"/>
                    </a:lnTo>
                    <a:lnTo>
                      <a:pt x="97" y="3673"/>
                    </a:lnTo>
                    <a:lnTo>
                      <a:pt x="174" y="3809"/>
                    </a:lnTo>
                    <a:lnTo>
                      <a:pt x="252" y="3944"/>
                    </a:lnTo>
                    <a:lnTo>
                      <a:pt x="368" y="4060"/>
                    </a:lnTo>
                    <a:lnTo>
                      <a:pt x="484" y="4176"/>
                    </a:lnTo>
                    <a:lnTo>
                      <a:pt x="600" y="4292"/>
                    </a:lnTo>
                    <a:lnTo>
                      <a:pt x="735" y="4369"/>
                    </a:lnTo>
                    <a:lnTo>
                      <a:pt x="851" y="4447"/>
                    </a:lnTo>
                    <a:lnTo>
                      <a:pt x="986" y="4505"/>
                    </a:lnTo>
                    <a:lnTo>
                      <a:pt x="1122" y="4543"/>
                    </a:lnTo>
                    <a:lnTo>
                      <a:pt x="1276" y="4582"/>
                    </a:lnTo>
                    <a:lnTo>
                      <a:pt x="1566" y="4621"/>
                    </a:lnTo>
                    <a:lnTo>
                      <a:pt x="1856" y="4640"/>
                    </a:lnTo>
                    <a:lnTo>
                      <a:pt x="2166" y="4601"/>
                    </a:lnTo>
                    <a:lnTo>
                      <a:pt x="2494" y="4563"/>
                    </a:lnTo>
                    <a:lnTo>
                      <a:pt x="2804" y="4485"/>
                    </a:lnTo>
                    <a:lnTo>
                      <a:pt x="3113" y="4389"/>
                    </a:lnTo>
                    <a:lnTo>
                      <a:pt x="3731" y="4176"/>
                    </a:lnTo>
                    <a:lnTo>
                      <a:pt x="4331" y="3944"/>
                    </a:lnTo>
                    <a:lnTo>
                      <a:pt x="4853" y="3770"/>
                    </a:lnTo>
                    <a:lnTo>
                      <a:pt x="5123" y="3693"/>
                    </a:lnTo>
                    <a:lnTo>
                      <a:pt x="5433" y="3615"/>
                    </a:lnTo>
                    <a:lnTo>
                      <a:pt x="5761" y="3557"/>
                    </a:lnTo>
                    <a:lnTo>
                      <a:pt x="6051" y="3557"/>
                    </a:lnTo>
                    <a:lnTo>
                      <a:pt x="6186" y="3577"/>
                    </a:lnTo>
                    <a:lnTo>
                      <a:pt x="6283" y="3596"/>
                    </a:lnTo>
                    <a:lnTo>
                      <a:pt x="6360" y="3654"/>
                    </a:lnTo>
                    <a:lnTo>
                      <a:pt x="6399" y="3731"/>
                    </a:lnTo>
                    <a:lnTo>
                      <a:pt x="6399" y="3847"/>
                    </a:lnTo>
                    <a:lnTo>
                      <a:pt x="6380" y="3963"/>
                    </a:lnTo>
                    <a:lnTo>
                      <a:pt x="6283" y="4118"/>
                    </a:lnTo>
                    <a:lnTo>
                      <a:pt x="6148" y="4311"/>
                    </a:lnTo>
                    <a:lnTo>
                      <a:pt x="5935" y="4582"/>
                    </a:lnTo>
                    <a:lnTo>
                      <a:pt x="5684" y="4853"/>
                    </a:lnTo>
                    <a:lnTo>
                      <a:pt x="5181" y="5355"/>
                    </a:lnTo>
                    <a:lnTo>
                      <a:pt x="4949" y="5626"/>
                    </a:lnTo>
                    <a:lnTo>
                      <a:pt x="4717" y="5896"/>
                    </a:lnTo>
                    <a:lnTo>
                      <a:pt x="4524" y="6186"/>
                    </a:lnTo>
                    <a:lnTo>
                      <a:pt x="4369" y="6496"/>
                    </a:lnTo>
                    <a:lnTo>
                      <a:pt x="4273" y="6708"/>
                    </a:lnTo>
                    <a:lnTo>
                      <a:pt x="4234" y="6940"/>
                    </a:lnTo>
                    <a:lnTo>
                      <a:pt x="4195" y="7172"/>
                    </a:lnTo>
                    <a:lnTo>
                      <a:pt x="4195" y="7385"/>
                    </a:lnTo>
                    <a:lnTo>
                      <a:pt x="4176" y="7849"/>
                    </a:lnTo>
                    <a:lnTo>
                      <a:pt x="4195" y="8313"/>
                    </a:lnTo>
                    <a:lnTo>
                      <a:pt x="4176" y="8525"/>
                    </a:lnTo>
                    <a:lnTo>
                      <a:pt x="4195" y="8719"/>
                    </a:lnTo>
                    <a:lnTo>
                      <a:pt x="4215" y="8931"/>
                    </a:lnTo>
                    <a:lnTo>
                      <a:pt x="4253" y="9125"/>
                    </a:lnTo>
                    <a:lnTo>
                      <a:pt x="4331" y="9299"/>
                    </a:lnTo>
                    <a:lnTo>
                      <a:pt x="4427" y="9473"/>
                    </a:lnTo>
                    <a:lnTo>
                      <a:pt x="4543" y="9627"/>
                    </a:lnTo>
                    <a:lnTo>
                      <a:pt x="4717" y="9763"/>
                    </a:lnTo>
                    <a:lnTo>
                      <a:pt x="4853" y="9840"/>
                    </a:lnTo>
                    <a:lnTo>
                      <a:pt x="4988" y="9898"/>
                    </a:lnTo>
                    <a:lnTo>
                      <a:pt x="5143" y="9937"/>
                    </a:lnTo>
                    <a:lnTo>
                      <a:pt x="5297" y="9956"/>
                    </a:lnTo>
                    <a:lnTo>
                      <a:pt x="5452" y="9975"/>
                    </a:lnTo>
                    <a:lnTo>
                      <a:pt x="5626" y="9975"/>
                    </a:lnTo>
                    <a:lnTo>
                      <a:pt x="5954" y="9956"/>
                    </a:lnTo>
                    <a:lnTo>
                      <a:pt x="6283" y="9879"/>
                    </a:lnTo>
                    <a:lnTo>
                      <a:pt x="6612" y="9801"/>
                    </a:lnTo>
                    <a:lnTo>
                      <a:pt x="6902" y="9705"/>
                    </a:lnTo>
                    <a:lnTo>
                      <a:pt x="7192" y="9608"/>
                    </a:lnTo>
                    <a:lnTo>
                      <a:pt x="7385" y="9531"/>
                    </a:lnTo>
                    <a:lnTo>
                      <a:pt x="7559" y="9453"/>
                    </a:lnTo>
                    <a:lnTo>
                      <a:pt x="7733" y="9357"/>
                    </a:lnTo>
                    <a:lnTo>
                      <a:pt x="7868" y="9260"/>
                    </a:lnTo>
                    <a:lnTo>
                      <a:pt x="8139" y="9047"/>
                    </a:lnTo>
                    <a:lnTo>
                      <a:pt x="8371" y="8815"/>
                    </a:lnTo>
                    <a:lnTo>
                      <a:pt x="8564" y="8564"/>
                    </a:lnTo>
                    <a:lnTo>
                      <a:pt x="8777" y="8274"/>
                    </a:lnTo>
                    <a:lnTo>
                      <a:pt x="9163" y="7636"/>
                    </a:lnTo>
                    <a:lnTo>
                      <a:pt x="9550" y="7095"/>
                    </a:lnTo>
                    <a:lnTo>
                      <a:pt x="9937" y="6554"/>
                    </a:lnTo>
                    <a:lnTo>
                      <a:pt x="10091" y="6341"/>
                    </a:lnTo>
                    <a:lnTo>
                      <a:pt x="10188" y="6244"/>
                    </a:lnTo>
                    <a:lnTo>
                      <a:pt x="10285" y="6167"/>
                    </a:lnTo>
                    <a:lnTo>
                      <a:pt x="10381" y="6109"/>
                    </a:lnTo>
                    <a:lnTo>
                      <a:pt x="10497" y="6090"/>
                    </a:lnTo>
                    <a:lnTo>
                      <a:pt x="10633" y="6090"/>
                    </a:lnTo>
                    <a:lnTo>
                      <a:pt x="10807" y="6128"/>
                    </a:lnTo>
                    <a:lnTo>
                      <a:pt x="10923" y="6186"/>
                    </a:lnTo>
                    <a:lnTo>
                      <a:pt x="11019" y="6225"/>
                    </a:lnTo>
                    <a:lnTo>
                      <a:pt x="11077" y="6283"/>
                    </a:lnTo>
                    <a:lnTo>
                      <a:pt x="11116" y="6360"/>
                    </a:lnTo>
                    <a:lnTo>
                      <a:pt x="11135" y="6438"/>
                    </a:lnTo>
                    <a:lnTo>
                      <a:pt x="11116" y="6534"/>
                    </a:lnTo>
                    <a:lnTo>
                      <a:pt x="11058" y="6766"/>
                    </a:lnTo>
                    <a:lnTo>
                      <a:pt x="10981" y="7076"/>
                    </a:lnTo>
                    <a:lnTo>
                      <a:pt x="10923" y="7366"/>
                    </a:lnTo>
                    <a:lnTo>
                      <a:pt x="10884" y="7656"/>
                    </a:lnTo>
                    <a:lnTo>
                      <a:pt x="10884" y="7946"/>
                    </a:lnTo>
                    <a:lnTo>
                      <a:pt x="10884" y="8235"/>
                    </a:lnTo>
                    <a:lnTo>
                      <a:pt x="10923" y="8525"/>
                    </a:lnTo>
                    <a:lnTo>
                      <a:pt x="10981" y="8815"/>
                    </a:lnTo>
                    <a:lnTo>
                      <a:pt x="11039" y="9144"/>
                    </a:lnTo>
                    <a:lnTo>
                      <a:pt x="11193" y="9608"/>
                    </a:lnTo>
                    <a:lnTo>
                      <a:pt x="11271" y="9859"/>
                    </a:lnTo>
                    <a:lnTo>
                      <a:pt x="11367" y="10111"/>
                    </a:lnTo>
                    <a:lnTo>
                      <a:pt x="11483" y="10362"/>
                    </a:lnTo>
                    <a:lnTo>
                      <a:pt x="11619" y="10594"/>
                    </a:lnTo>
                    <a:lnTo>
                      <a:pt x="11754" y="10826"/>
                    </a:lnTo>
                    <a:lnTo>
                      <a:pt x="11908" y="11039"/>
                    </a:lnTo>
                    <a:lnTo>
                      <a:pt x="12082" y="11251"/>
                    </a:lnTo>
                    <a:lnTo>
                      <a:pt x="12256" y="11425"/>
                    </a:lnTo>
                    <a:lnTo>
                      <a:pt x="12469" y="11580"/>
                    </a:lnTo>
                    <a:lnTo>
                      <a:pt x="12682" y="11696"/>
                    </a:lnTo>
                    <a:lnTo>
                      <a:pt x="12914" y="11773"/>
                    </a:lnTo>
                    <a:lnTo>
                      <a:pt x="13165" y="11812"/>
                    </a:lnTo>
                    <a:lnTo>
                      <a:pt x="13281" y="11831"/>
                    </a:lnTo>
                    <a:lnTo>
                      <a:pt x="13416" y="11812"/>
                    </a:lnTo>
                    <a:lnTo>
                      <a:pt x="13571" y="11812"/>
                    </a:lnTo>
                    <a:lnTo>
                      <a:pt x="13706" y="11773"/>
                    </a:lnTo>
                    <a:lnTo>
                      <a:pt x="14035" y="11676"/>
                    </a:lnTo>
                    <a:lnTo>
                      <a:pt x="14325" y="11541"/>
                    </a:lnTo>
                    <a:lnTo>
                      <a:pt x="14595" y="11367"/>
                    </a:lnTo>
                    <a:lnTo>
                      <a:pt x="14847" y="11174"/>
                    </a:lnTo>
                    <a:lnTo>
                      <a:pt x="15079" y="10942"/>
                    </a:lnTo>
                    <a:lnTo>
                      <a:pt x="15272" y="10691"/>
                    </a:lnTo>
                    <a:lnTo>
                      <a:pt x="15465" y="10439"/>
                    </a:lnTo>
                    <a:lnTo>
                      <a:pt x="15620" y="10149"/>
                    </a:lnTo>
                    <a:lnTo>
                      <a:pt x="15775" y="9859"/>
                    </a:lnTo>
                    <a:lnTo>
                      <a:pt x="15891" y="9550"/>
                    </a:lnTo>
                    <a:lnTo>
                      <a:pt x="16007" y="9241"/>
                    </a:lnTo>
                    <a:lnTo>
                      <a:pt x="16103" y="8931"/>
                    </a:lnTo>
                    <a:lnTo>
                      <a:pt x="16181" y="8603"/>
                    </a:lnTo>
                    <a:lnTo>
                      <a:pt x="16239" y="8293"/>
                    </a:lnTo>
                    <a:lnTo>
                      <a:pt x="16335" y="7675"/>
                    </a:lnTo>
                    <a:lnTo>
                      <a:pt x="16374" y="7192"/>
                    </a:lnTo>
                    <a:lnTo>
                      <a:pt x="16413" y="6902"/>
                    </a:lnTo>
                    <a:lnTo>
                      <a:pt x="16451" y="6612"/>
                    </a:lnTo>
                    <a:lnTo>
                      <a:pt x="16548" y="6360"/>
                    </a:lnTo>
                    <a:lnTo>
                      <a:pt x="16587" y="6225"/>
                    </a:lnTo>
                    <a:lnTo>
                      <a:pt x="16645" y="6109"/>
                    </a:lnTo>
                    <a:lnTo>
                      <a:pt x="16722" y="6012"/>
                    </a:lnTo>
                    <a:lnTo>
                      <a:pt x="16799" y="5935"/>
                    </a:lnTo>
                    <a:lnTo>
                      <a:pt x="16896" y="5858"/>
                    </a:lnTo>
                    <a:lnTo>
                      <a:pt x="17012" y="5800"/>
                    </a:lnTo>
                    <a:lnTo>
                      <a:pt x="17147" y="5780"/>
                    </a:lnTo>
                    <a:lnTo>
                      <a:pt x="17263" y="5761"/>
                    </a:lnTo>
                    <a:lnTo>
                      <a:pt x="17514" y="5761"/>
                    </a:lnTo>
                    <a:lnTo>
                      <a:pt x="17650" y="5800"/>
                    </a:lnTo>
                    <a:lnTo>
                      <a:pt x="17785" y="5838"/>
                    </a:lnTo>
                    <a:lnTo>
                      <a:pt x="18017" y="5954"/>
                    </a:lnTo>
                    <a:lnTo>
                      <a:pt x="18249" y="6109"/>
                    </a:lnTo>
                    <a:lnTo>
                      <a:pt x="18462" y="6302"/>
                    </a:lnTo>
                    <a:lnTo>
                      <a:pt x="18636" y="6496"/>
                    </a:lnTo>
                    <a:lnTo>
                      <a:pt x="18771" y="6708"/>
                    </a:lnTo>
                    <a:lnTo>
                      <a:pt x="18868" y="6921"/>
                    </a:lnTo>
                    <a:lnTo>
                      <a:pt x="18964" y="7153"/>
                    </a:lnTo>
                    <a:lnTo>
                      <a:pt x="19042" y="7385"/>
                    </a:lnTo>
                    <a:lnTo>
                      <a:pt x="19100" y="7617"/>
                    </a:lnTo>
                    <a:lnTo>
                      <a:pt x="19196" y="8100"/>
                    </a:lnTo>
                    <a:lnTo>
                      <a:pt x="19254" y="8603"/>
                    </a:lnTo>
                    <a:lnTo>
                      <a:pt x="19274" y="9105"/>
                    </a:lnTo>
                    <a:lnTo>
                      <a:pt x="19312" y="9608"/>
                    </a:lnTo>
                    <a:lnTo>
                      <a:pt x="19332" y="10091"/>
                    </a:lnTo>
                    <a:lnTo>
                      <a:pt x="19351" y="10575"/>
                    </a:lnTo>
                    <a:lnTo>
                      <a:pt x="19409" y="11019"/>
                    </a:lnTo>
                    <a:lnTo>
                      <a:pt x="19467" y="11464"/>
                    </a:lnTo>
                    <a:lnTo>
                      <a:pt x="19544" y="11908"/>
                    </a:lnTo>
                    <a:lnTo>
                      <a:pt x="19641" y="12353"/>
                    </a:lnTo>
                    <a:lnTo>
                      <a:pt x="19718" y="12566"/>
                    </a:lnTo>
                    <a:lnTo>
                      <a:pt x="19796" y="12759"/>
                    </a:lnTo>
                    <a:lnTo>
                      <a:pt x="19873" y="12972"/>
                    </a:lnTo>
                    <a:lnTo>
                      <a:pt x="19989" y="13165"/>
                    </a:lnTo>
                    <a:lnTo>
                      <a:pt x="20105" y="13358"/>
                    </a:lnTo>
                    <a:lnTo>
                      <a:pt x="20221" y="13532"/>
                    </a:lnTo>
                    <a:lnTo>
                      <a:pt x="20375" y="13706"/>
                    </a:lnTo>
                    <a:lnTo>
                      <a:pt x="20530" y="13861"/>
                    </a:lnTo>
                    <a:lnTo>
                      <a:pt x="20743" y="14016"/>
                    </a:lnTo>
                    <a:lnTo>
                      <a:pt x="20955" y="14151"/>
                    </a:lnTo>
                    <a:lnTo>
                      <a:pt x="21168" y="14267"/>
                    </a:lnTo>
                    <a:lnTo>
                      <a:pt x="21419" y="14344"/>
                    </a:lnTo>
                    <a:lnTo>
                      <a:pt x="21671" y="14421"/>
                    </a:lnTo>
                    <a:lnTo>
                      <a:pt x="21922" y="14460"/>
                    </a:lnTo>
                    <a:lnTo>
                      <a:pt x="22193" y="14499"/>
                    </a:lnTo>
                    <a:lnTo>
                      <a:pt x="22463" y="14518"/>
                    </a:lnTo>
                    <a:lnTo>
                      <a:pt x="22734" y="14518"/>
                    </a:lnTo>
                    <a:lnTo>
                      <a:pt x="23005" y="14499"/>
                    </a:lnTo>
                    <a:lnTo>
                      <a:pt x="23275" y="14460"/>
                    </a:lnTo>
                    <a:lnTo>
                      <a:pt x="23526" y="14402"/>
                    </a:lnTo>
                    <a:lnTo>
                      <a:pt x="23778" y="14344"/>
                    </a:lnTo>
                    <a:lnTo>
                      <a:pt x="24029" y="14267"/>
                    </a:lnTo>
                    <a:lnTo>
                      <a:pt x="24261" y="14189"/>
                    </a:lnTo>
                    <a:lnTo>
                      <a:pt x="24493" y="14093"/>
                    </a:lnTo>
                    <a:lnTo>
                      <a:pt x="24725" y="13958"/>
                    </a:lnTo>
                    <a:lnTo>
                      <a:pt x="24957" y="13822"/>
                    </a:lnTo>
                    <a:lnTo>
                      <a:pt x="25150" y="13648"/>
                    </a:lnTo>
                    <a:lnTo>
                      <a:pt x="25324" y="13474"/>
                    </a:lnTo>
                    <a:lnTo>
                      <a:pt x="25460" y="13300"/>
                    </a:lnTo>
                    <a:lnTo>
                      <a:pt x="25595" y="13088"/>
                    </a:lnTo>
                    <a:lnTo>
                      <a:pt x="25692" y="12875"/>
                    </a:lnTo>
                    <a:lnTo>
                      <a:pt x="25788" y="12662"/>
                    </a:lnTo>
                    <a:lnTo>
                      <a:pt x="25866" y="12430"/>
                    </a:lnTo>
                    <a:lnTo>
                      <a:pt x="25924" y="12179"/>
                    </a:lnTo>
                    <a:lnTo>
                      <a:pt x="25982" y="11947"/>
                    </a:lnTo>
                    <a:lnTo>
                      <a:pt x="26001" y="11676"/>
                    </a:lnTo>
                    <a:lnTo>
                      <a:pt x="26039" y="11154"/>
                    </a:lnTo>
                    <a:lnTo>
                      <a:pt x="26059" y="10594"/>
                    </a:lnTo>
                    <a:lnTo>
                      <a:pt x="26020" y="9492"/>
                    </a:lnTo>
                    <a:lnTo>
                      <a:pt x="26020" y="8931"/>
                    </a:lnTo>
                    <a:lnTo>
                      <a:pt x="26020" y="8390"/>
                    </a:lnTo>
                    <a:lnTo>
                      <a:pt x="26039" y="7868"/>
                    </a:lnTo>
                    <a:lnTo>
                      <a:pt x="26078" y="7617"/>
                    </a:lnTo>
                    <a:lnTo>
                      <a:pt x="26117" y="7366"/>
                    </a:lnTo>
                    <a:lnTo>
                      <a:pt x="26155" y="7134"/>
                    </a:lnTo>
                    <a:lnTo>
                      <a:pt x="26233" y="6902"/>
                    </a:lnTo>
                    <a:lnTo>
                      <a:pt x="26310" y="6689"/>
                    </a:lnTo>
                    <a:lnTo>
                      <a:pt x="26407" y="6476"/>
                    </a:lnTo>
                    <a:lnTo>
                      <a:pt x="26484" y="6360"/>
                    </a:lnTo>
                    <a:lnTo>
                      <a:pt x="26561" y="6244"/>
                    </a:lnTo>
                    <a:lnTo>
                      <a:pt x="26639" y="6148"/>
                    </a:lnTo>
                    <a:lnTo>
                      <a:pt x="26735" y="6051"/>
                    </a:lnTo>
                    <a:lnTo>
                      <a:pt x="26851" y="5974"/>
                    </a:lnTo>
                    <a:lnTo>
                      <a:pt x="26948" y="5916"/>
                    </a:lnTo>
                    <a:lnTo>
                      <a:pt x="27064" y="5877"/>
                    </a:lnTo>
                    <a:lnTo>
                      <a:pt x="27199" y="5819"/>
                    </a:lnTo>
                    <a:lnTo>
                      <a:pt x="27451" y="5780"/>
                    </a:lnTo>
                    <a:lnTo>
                      <a:pt x="27721" y="5761"/>
                    </a:lnTo>
                    <a:lnTo>
                      <a:pt x="27992" y="5780"/>
                    </a:lnTo>
                    <a:lnTo>
                      <a:pt x="28282" y="5838"/>
                    </a:lnTo>
                    <a:lnTo>
                      <a:pt x="28553" y="5916"/>
                    </a:lnTo>
                    <a:lnTo>
                      <a:pt x="28823" y="6012"/>
                    </a:lnTo>
                    <a:lnTo>
                      <a:pt x="29094" y="6148"/>
                    </a:lnTo>
                    <a:lnTo>
                      <a:pt x="29345" y="6283"/>
                    </a:lnTo>
                    <a:lnTo>
                      <a:pt x="29596" y="6438"/>
                    </a:lnTo>
                    <a:lnTo>
                      <a:pt x="29809" y="6592"/>
                    </a:lnTo>
                    <a:lnTo>
                      <a:pt x="29983" y="6766"/>
                    </a:lnTo>
                    <a:lnTo>
                      <a:pt x="30157" y="6960"/>
                    </a:lnTo>
                    <a:lnTo>
                      <a:pt x="30312" y="7172"/>
                    </a:lnTo>
                    <a:lnTo>
                      <a:pt x="30447" y="7424"/>
                    </a:lnTo>
                    <a:lnTo>
                      <a:pt x="30582" y="7675"/>
                    </a:lnTo>
                    <a:lnTo>
                      <a:pt x="30698" y="7926"/>
                    </a:lnTo>
                    <a:lnTo>
                      <a:pt x="30795" y="8197"/>
                    </a:lnTo>
                    <a:lnTo>
                      <a:pt x="30872" y="8467"/>
                    </a:lnTo>
                    <a:lnTo>
                      <a:pt x="31008" y="9028"/>
                    </a:lnTo>
                    <a:lnTo>
                      <a:pt x="31124" y="9589"/>
                    </a:lnTo>
                    <a:lnTo>
                      <a:pt x="31201" y="10169"/>
                    </a:lnTo>
                    <a:lnTo>
                      <a:pt x="31356" y="11270"/>
                    </a:lnTo>
                    <a:lnTo>
                      <a:pt x="31433" y="11773"/>
                    </a:lnTo>
                    <a:lnTo>
                      <a:pt x="31530" y="12295"/>
                    </a:lnTo>
                    <a:lnTo>
                      <a:pt x="31646" y="12817"/>
                    </a:lnTo>
                    <a:lnTo>
                      <a:pt x="31781" y="13339"/>
                    </a:lnTo>
                    <a:lnTo>
                      <a:pt x="31955" y="13822"/>
                    </a:lnTo>
                    <a:lnTo>
                      <a:pt x="32051" y="14073"/>
                    </a:lnTo>
                    <a:lnTo>
                      <a:pt x="32167" y="14305"/>
                    </a:lnTo>
                    <a:lnTo>
                      <a:pt x="32303" y="14537"/>
                    </a:lnTo>
                    <a:lnTo>
                      <a:pt x="32438" y="14750"/>
                    </a:lnTo>
                    <a:lnTo>
                      <a:pt x="32593" y="14963"/>
                    </a:lnTo>
                    <a:lnTo>
                      <a:pt x="32767" y="15175"/>
                    </a:lnTo>
                    <a:lnTo>
                      <a:pt x="32999" y="15388"/>
                    </a:lnTo>
                    <a:lnTo>
                      <a:pt x="33231" y="15581"/>
                    </a:lnTo>
                    <a:lnTo>
                      <a:pt x="33482" y="15755"/>
                    </a:lnTo>
                    <a:lnTo>
                      <a:pt x="33753" y="15910"/>
                    </a:lnTo>
                    <a:lnTo>
                      <a:pt x="34043" y="16045"/>
                    </a:lnTo>
                    <a:lnTo>
                      <a:pt x="34333" y="16161"/>
                    </a:lnTo>
                    <a:lnTo>
                      <a:pt x="34622" y="16258"/>
                    </a:lnTo>
                    <a:lnTo>
                      <a:pt x="34932" y="16335"/>
                    </a:lnTo>
                    <a:lnTo>
                      <a:pt x="35241" y="16374"/>
                    </a:lnTo>
                    <a:lnTo>
                      <a:pt x="35570" y="16413"/>
                    </a:lnTo>
                    <a:lnTo>
                      <a:pt x="35879" y="16432"/>
                    </a:lnTo>
                    <a:lnTo>
                      <a:pt x="36517" y="16432"/>
                    </a:lnTo>
                    <a:lnTo>
                      <a:pt x="36826" y="16393"/>
                    </a:lnTo>
                    <a:lnTo>
                      <a:pt x="37116" y="16335"/>
                    </a:lnTo>
                    <a:lnTo>
                      <a:pt x="37406" y="16277"/>
                    </a:lnTo>
                    <a:lnTo>
                      <a:pt x="37715" y="16200"/>
                    </a:lnTo>
                    <a:lnTo>
                      <a:pt x="38005" y="16084"/>
                    </a:lnTo>
                    <a:lnTo>
                      <a:pt x="38257" y="15968"/>
                    </a:lnTo>
                    <a:lnTo>
                      <a:pt x="38489" y="15813"/>
                    </a:lnTo>
                    <a:lnTo>
                      <a:pt x="38701" y="15659"/>
                    </a:lnTo>
                    <a:lnTo>
                      <a:pt x="38875" y="15485"/>
                    </a:lnTo>
                    <a:lnTo>
                      <a:pt x="39049" y="15311"/>
                    </a:lnTo>
                    <a:lnTo>
                      <a:pt x="39204" y="15117"/>
                    </a:lnTo>
                    <a:lnTo>
                      <a:pt x="39339" y="14905"/>
                    </a:lnTo>
                    <a:lnTo>
                      <a:pt x="39455" y="14673"/>
                    </a:lnTo>
                    <a:lnTo>
                      <a:pt x="39552" y="14441"/>
                    </a:lnTo>
                    <a:lnTo>
                      <a:pt x="39649" y="14209"/>
                    </a:lnTo>
                    <a:lnTo>
                      <a:pt x="39726" y="13958"/>
                    </a:lnTo>
                    <a:lnTo>
                      <a:pt x="39784" y="13706"/>
                    </a:lnTo>
                    <a:lnTo>
                      <a:pt x="39900" y="13165"/>
                    </a:lnTo>
                    <a:lnTo>
                      <a:pt x="39958" y="12624"/>
                    </a:lnTo>
                    <a:lnTo>
                      <a:pt x="40016" y="12063"/>
                    </a:lnTo>
                    <a:lnTo>
                      <a:pt x="40093" y="10923"/>
                    </a:lnTo>
                    <a:lnTo>
                      <a:pt x="40132" y="10362"/>
                    </a:lnTo>
                    <a:lnTo>
                      <a:pt x="40190" y="9840"/>
                    </a:lnTo>
                    <a:lnTo>
                      <a:pt x="40287" y="9318"/>
                    </a:lnTo>
                    <a:lnTo>
                      <a:pt x="40345" y="9067"/>
                    </a:lnTo>
                    <a:lnTo>
                      <a:pt x="40402" y="8835"/>
                    </a:lnTo>
                    <a:lnTo>
                      <a:pt x="40499" y="8564"/>
                    </a:lnTo>
                    <a:lnTo>
                      <a:pt x="40634" y="8293"/>
                    </a:lnTo>
                    <a:lnTo>
                      <a:pt x="40789" y="8081"/>
                    </a:lnTo>
                    <a:lnTo>
                      <a:pt x="40944" y="7868"/>
                    </a:lnTo>
                    <a:lnTo>
                      <a:pt x="41137" y="7694"/>
                    </a:lnTo>
                    <a:lnTo>
                      <a:pt x="41350" y="7559"/>
                    </a:lnTo>
                    <a:lnTo>
                      <a:pt x="41582" y="7443"/>
                    </a:lnTo>
                    <a:lnTo>
                      <a:pt x="41814" y="7346"/>
                    </a:lnTo>
                    <a:lnTo>
                      <a:pt x="42046" y="7288"/>
                    </a:lnTo>
                    <a:lnTo>
                      <a:pt x="42297" y="7269"/>
                    </a:lnTo>
                    <a:lnTo>
                      <a:pt x="42568" y="7269"/>
                    </a:lnTo>
                    <a:lnTo>
                      <a:pt x="42819" y="7288"/>
                    </a:lnTo>
                    <a:lnTo>
                      <a:pt x="43090" y="7346"/>
                    </a:lnTo>
                    <a:lnTo>
                      <a:pt x="43341" y="7424"/>
                    </a:lnTo>
                    <a:lnTo>
                      <a:pt x="43611" y="7540"/>
                    </a:lnTo>
                    <a:lnTo>
                      <a:pt x="43863" y="7694"/>
                    </a:lnTo>
                    <a:lnTo>
                      <a:pt x="44133" y="7868"/>
                    </a:lnTo>
                    <a:lnTo>
                      <a:pt x="44404" y="8081"/>
                    </a:lnTo>
                    <a:lnTo>
                      <a:pt x="44655" y="8293"/>
                    </a:lnTo>
                    <a:lnTo>
                      <a:pt x="44887" y="8525"/>
                    </a:lnTo>
                    <a:lnTo>
                      <a:pt x="45139" y="8757"/>
                    </a:lnTo>
                    <a:lnTo>
                      <a:pt x="45351" y="9009"/>
                    </a:lnTo>
                    <a:lnTo>
                      <a:pt x="45796" y="9531"/>
                    </a:lnTo>
                    <a:lnTo>
                      <a:pt x="46221" y="10072"/>
                    </a:lnTo>
                    <a:lnTo>
                      <a:pt x="46627" y="10613"/>
                    </a:lnTo>
                    <a:lnTo>
                      <a:pt x="47033" y="11154"/>
                    </a:lnTo>
                    <a:lnTo>
                      <a:pt x="47420" y="11676"/>
                    </a:lnTo>
                    <a:lnTo>
                      <a:pt x="47826" y="12160"/>
                    </a:lnTo>
                    <a:lnTo>
                      <a:pt x="48232" y="12643"/>
                    </a:lnTo>
                    <a:lnTo>
                      <a:pt x="48676" y="13126"/>
                    </a:lnTo>
                    <a:lnTo>
                      <a:pt x="49140" y="13571"/>
                    </a:lnTo>
                    <a:lnTo>
                      <a:pt x="49372" y="13784"/>
                    </a:lnTo>
                    <a:lnTo>
                      <a:pt x="49623" y="13977"/>
                    </a:lnTo>
                    <a:lnTo>
                      <a:pt x="49875" y="14170"/>
                    </a:lnTo>
                    <a:lnTo>
                      <a:pt x="50145" y="14325"/>
                    </a:lnTo>
                    <a:lnTo>
                      <a:pt x="50416" y="14499"/>
                    </a:lnTo>
                    <a:lnTo>
                      <a:pt x="50706" y="14634"/>
                    </a:lnTo>
                    <a:lnTo>
                      <a:pt x="50996" y="14750"/>
                    </a:lnTo>
                    <a:lnTo>
                      <a:pt x="51286" y="14866"/>
                    </a:lnTo>
                    <a:lnTo>
                      <a:pt x="51615" y="14943"/>
                    </a:lnTo>
                    <a:lnTo>
                      <a:pt x="51943" y="15001"/>
                    </a:lnTo>
                    <a:lnTo>
                      <a:pt x="52272" y="15040"/>
                    </a:lnTo>
                    <a:lnTo>
                      <a:pt x="52620" y="15040"/>
                    </a:lnTo>
                    <a:lnTo>
                      <a:pt x="52948" y="15021"/>
                    </a:lnTo>
                    <a:lnTo>
                      <a:pt x="53277" y="14963"/>
                    </a:lnTo>
                    <a:lnTo>
                      <a:pt x="53606" y="14885"/>
                    </a:lnTo>
                    <a:lnTo>
                      <a:pt x="53934" y="14789"/>
                    </a:lnTo>
                    <a:lnTo>
                      <a:pt x="54244" y="14673"/>
                    </a:lnTo>
                    <a:lnTo>
                      <a:pt x="54534" y="14537"/>
                    </a:lnTo>
                    <a:lnTo>
                      <a:pt x="54823" y="14363"/>
                    </a:lnTo>
                    <a:lnTo>
                      <a:pt x="55094" y="14170"/>
                    </a:lnTo>
                    <a:lnTo>
                      <a:pt x="55365" y="13958"/>
                    </a:lnTo>
                    <a:lnTo>
                      <a:pt x="55597" y="13726"/>
                    </a:lnTo>
                    <a:lnTo>
                      <a:pt x="55829" y="13474"/>
                    </a:lnTo>
                    <a:lnTo>
                      <a:pt x="56022" y="13204"/>
                    </a:lnTo>
                    <a:lnTo>
                      <a:pt x="56215" y="12894"/>
                    </a:lnTo>
                    <a:lnTo>
                      <a:pt x="56389" y="12585"/>
                    </a:lnTo>
                    <a:lnTo>
                      <a:pt x="56525" y="12237"/>
                    </a:lnTo>
                    <a:lnTo>
                      <a:pt x="56660" y="11908"/>
                    </a:lnTo>
                    <a:lnTo>
                      <a:pt x="56892" y="11212"/>
                    </a:lnTo>
                    <a:lnTo>
                      <a:pt x="57105" y="10517"/>
                    </a:lnTo>
                    <a:lnTo>
                      <a:pt x="57317" y="9782"/>
                    </a:lnTo>
                    <a:lnTo>
                      <a:pt x="57433" y="9395"/>
                    </a:lnTo>
                    <a:lnTo>
                      <a:pt x="57569" y="8989"/>
                    </a:lnTo>
                    <a:lnTo>
                      <a:pt x="57742" y="8622"/>
                    </a:lnTo>
                    <a:lnTo>
                      <a:pt x="57820" y="8448"/>
                    </a:lnTo>
                    <a:lnTo>
                      <a:pt x="57936" y="8274"/>
                    </a:lnTo>
                    <a:lnTo>
                      <a:pt x="58052" y="8119"/>
                    </a:lnTo>
                    <a:lnTo>
                      <a:pt x="58168" y="7965"/>
                    </a:lnTo>
                    <a:lnTo>
                      <a:pt x="58322" y="7849"/>
                    </a:lnTo>
                    <a:lnTo>
                      <a:pt x="58477" y="7733"/>
                    </a:lnTo>
                    <a:lnTo>
                      <a:pt x="58651" y="7656"/>
                    </a:lnTo>
                    <a:lnTo>
                      <a:pt x="58844" y="7598"/>
                    </a:lnTo>
                    <a:lnTo>
                      <a:pt x="59038" y="7559"/>
                    </a:lnTo>
                    <a:lnTo>
                      <a:pt x="59250" y="7559"/>
                    </a:lnTo>
                    <a:lnTo>
                      <a:pt x="59444" y="7598"/>
                    </a:lnTo>
                    <a:lnTo>
                      <a:pt x="59637" y="7656"/>
                    </a:lnTo>
                    <a:lnTo>
                      <a:pt x="59830" y="7733"/>
                    </a:lnTo>
                    <a:lnTo>
                      <a:pt x="60024" y="7830"/>
                    </a:lnTo>
                    <a:lnTo>
                      <a:pt x="60217" y="7946"/>
                    </a:lnTo>
                    <a:lnTo>
                      <a:pt x="60391" y="8081"/>
                    </a:lnTo>
                    <a:lnTo>
                      <a:pt x="60565" y="8216"/>
                    </a:lnTo>
                    <a:lnTo>
                      <a:pt x="60739" y="8351"/>
                    </a:lnTo>
                    <a:lnTo>
                      <a:pt x="61029" y="8661"/>
                    </a:lnTo>
                    <a:lnTo>
                      <a:pt x="61261" y="8951"/>
                    </a:lnTo>
                    <a:lnTo>
                      <a:pt x="61686" y="9550"/>
                    </a:lnTo>
                    <a:lnTo>
                      <a:pt x="62092" y="10169"/>
                    </a:lnTo>
                    <a:lnTo>
                      <a:pt x="62285" y="10459"/>
                    </a:lnTo>
                    <a:lnTo>
                      <a:pt x="62517" y="10749"/>
                    </a:lnTo>
                    <a:lnTo>
                      <a:pt x="62749" y="11019"/>
                    </a:lnTo>
                    <a:lnTo>
                      <a:pt x="63001" y="11290"/>
                    </a:lnTo>
                    <a:lnTo>
                      <a:pt x="63252" y="11502"/>
                    </a:lnTo>
                    <a:lnTo>
                      <a:pt x="63522" y="11676"/>
                    </a:lnTo>
                    <a:lnTo>
                      <a:pt x="63793" y="11831"/>
                    </a:lnTo>
                    <a:lnTo>
                      <a:pt x="64064" y="11928"/>
                    </a:lnTo>
                    <a:lnTo>
                      <a:pt x="64334" y="12005"/>
                    </a:lnTo>
                    <a:lnTo>
                      <a:pt x="64624" y="12044"/>
                    </a:lnTo>
                    <a:lnTo>
                      <a:pt x="64895" y="12024"/>
                    </a:lnTo>
                    <a:lnTo>
                      <a:pt x="65166" y="11986"/>
                    </a:lnTo>
                    <a:lnTo>
                      <a:pt x="65417" y="11928"/>
                    </a:lnTo>
                    <a:lnTo>
                      <a:pt x="65668" y="11812"/>
                    </a:lnTo>
                    <a:lnTo>
                      <a:pt x="65920" y="11676"/>
                    </a:lnTo>
                    <a:lnTo>
                      <a:pt x="66132" y="11483"/>
                    </a:lnTo>
                    <a:lnTo>
                      <a:pt x="66345" y="11290"/>
                    </a:lnTo>
                    <a:lnTo>
                      <a:pt x="66519" y="11039"/>
                    </a:lnTo>
                    <a:lnTo>
                      <a:pt x="66673" y="10768"/>
                    </a:lnTo>
                    <a:lnTo>
                      <a:pt x="66809" y="10459"/>
                    </a:lnTo>
                    <a:lnTo>
                      <a:pt x="66867" y="10265"/>
                    </a:lnTo>
                    <a:lnTo>
                      <a:pt x="66925" y="10033"/>
                    </a:lnTo>
                    <a:lnTo>
                      <a:pt x="67041" y="9453"/>
                    </a:lnTo>
                    <a:lnTo>
                      <a:pt x="67176" y="8796"/>
                    </a:lnTo>
                    <a:lnTo>
                      <a:pt x="67253" y="8467"/>
                    </a:lnTo>
                    <a:lnTo>
                      <a:pt x="67350" y="8139"/>
                    </a:lnTo>
                    <a:lnTo>
                      <a:pt x="67466" y="7810"/>
                    </a:lnTo>
                    <a:lnTo>
                      <a:pt x="67601" y="7520"/>
                    </a:lnTo>
                    <a:lnTo>
                      <a:pt x="67737" y="7269"/>
                    </a:lnTo>
                    <a:lnTo>
                      <a:pt x="67833" y="7153"/>
                    </a:lnTo>
                    <a:lnTo>
                      <a:pt x="67911" y="7056"/>
                    </a:lnTo>
                    <a:lnTo>
                      <a:pt x="68007" y="6979"/>
                    </a:lnTo>
                    <a:lnTo>
                      <a:pt x="68104" y="6902"/>
                    </a:lnTo>
                    <a:lnTo>
                      <a:pt x="68220" y="6844"/>
                    </a:lnTo>
                    <a:lnTo>
                      <a:pt x="68336" y="6805"/>
                    </a:lnTo>
                    <a:lnTo>
                      <a:pt x="68452" y="6786"/>
                    </a:lnTo>
                    <a:lnTo>
                      <a:pt x="68587" y="6786"/>
                    </a:lnTo>
                    <a:lnTo>
                      <a:pt x="68723" y="6805"/>
                    </a:lnTo>
                    <a:lnTo>
                      <a:pt x="68877" y="6863"/>
                    </a:lnTo>
                    <a:lnTo>
                      <a:pt x="69013" y="6921"/>
                    </a:lnTo>
                    <a:lnTo>
                      <a:pt x="69148" y="7018"/>
                    </a:lnTo>
                    <a:lnTo>
                      <a:pt x="69264" y="7134"/>
                    </a:lnTo>
                    <a:lnTo>
                      <a:pt x="69380" y="7250"/>
                    </a:lnTo>
                    <a:lnTo>
                      <a:pt x="69476" y="7404"/>
                    </a:lnTo>
                    <a:lnTo>
                      <a:pt x="69573" y="7559"/>
                    </a:lnTo>
                    <a:lnTo>
                      <a:pt x="69747" y="7907"/>
                    </a:lnTo>
                    <a:lnTo>
                      <a:pt x="69882" y="8293"/>
                    </a:lnTo>
                    <a:lnTo>
                      <a:pt x="69998" y="8641"/>
                    </a:lnTo>
                    <a:lnTo>
                      <a:pt x="70192" y="9279"/>
                    </a:lnTo>
                    <a:lnTo>
                      <a:pt x="70443" y="10111"/>
                    </a:lnTo>
                    <a:lnTo>
                      <a:pt x="70714" y="10961"/>
                    </a:lnTo>
                    <a:lnTo>
                      <a:pt x="70849" y="11386"/>
                    </a:lnTo>
                    <a:lnTo>
                      <a:pt x="71023" y="11812"/>
                    </a:lnTo>
                    <a:lnTo>
                      <a:pt x="71197" y="12218"/>
                    </a:lnTo>
                    <a:lnTo>
                      <a:pt x="71390" y="12604"/>
                    </a:lnTo>
                    <a:lnTo>
                      <a:pt x="71545" y="12894"/>
                    </a:lnTo>
                    <a:lnTo>
                      <a:pt x="71738" y="13184"/>
                    </a:lnTo>
                    <a:lnTo>
                      <a:pt x="71970" y="13436"/>
                    </a:lnTo>
                    <a:lnTo>
                      <a:pt x="72202" y="13668"/>
                    </a:lnTo>
                    <a:lnTo>
                      <a:pt x="72337" y="13764"/>
                    </a:lnTo>
                    <a:lnTo>
                      <a:pt x="72492" y="13842"/>
                    </a:lnTo>
                    <a:lnTo>
                      <a:pt x="72627" y="13919"/>
                    </a:lnTo>
                    <a:lnTo>
                      <a:pt x="72782" y="13977"/>
                    </a:lnTo>
                    <a:lnTo>
                      <a:pt x="72937" y="14016"/>
                    </a:lnTo>
                    <a:lnTo>
                      <a:pt x="73111" y="14054"/>
                    </a:lnTo>
                    <a:lnTo>
                      <a:pt x="73459" y="14054"/>
                    </a:lnTo>
                    <a:lnTo>
                      <a:pt x="73710" y="14016"/>
                    </a:lnTo>
                    <a:lnTo>
                      <a:pt x="73961" y="13958"/>
                    </a:lnTo>
                    <a:lnTo>
                      <a:pt x="74213" y="13861"/>
                    </a:lnTo>
                    <a:lnTo>
                      <a:pt x="74464" y="13745"/>
                    </a:lnTo>
                    <a:lnTo>
                      <a:pt x="74696" y="13610"/>
                    </a:lnTo>
                    <a:lnTo>
                      <a:pt x="74928" y="13455"/>
                    </a:lnTo>
                    <a:lnTo>
                      <a:pt x="75160" y="13281"/>
                    </a:lnTo>
                    <a:lnTo>
                      <a:pt x="75372" y="13107"/>
                    </a:lnTo>
                    <a:lnTo>
                      <a:pt x="75585" y="12914"/>
                    </a:lnTo>
                    <a:lnTo>
                      <a:pt x="75798" y="12701"/>
                    </a:lnTo>
                    <a:lnTo>
                      <a:pt x="75972" y="12488"/>
                    </a:lnTo>
                    <a:lnTo>
                      <a:pt x="76165" y="12276"/>
                    </a:lnTo>
                    <a:lnTo>
                      <a:pt x="76474" y="11850"/>
                    </a:lnTo>
                    <a:lnTo>
                      <a:pt x="76745" y="11425"/>
                    </a:lnTo>
                    <a:lnTo>
                      <a:pt x="76938" y="11077"/>
                    </a:lnTo>
                    <a:lnTo>
                      <a:pt x="77093" y="10729"/>
                    </a:lnTo>
                    <a:lnTo>
                      <a:pt x="77228" y="10381"/>
                    </a:lnTo>
                    <a:lnTo>
                      <a:pt x="77325" y="10033"/>
                    </a:lnTo>
                    <a:lnTo>
                      <a:pt x="77402" y="9685"/>
                    </a:lnTo>
                    <a:lnTo>
                      <a:pt x="77441" y="9318"/>
                    </a:lnTo>
                    <a:lnTo>
                      <a:pt x="77422" y="8951"/>
                    </a:lnTo>
                    <a:lnTo>
                      <a:pt x="77364" y="8564"/>
                    </a:lnTo>
                    <a:lnTo>
                      <a:pt x="77228" y="7907"/>
                    </a:lnTo>
                    <a:lnTo>
                      <a:pt x="77151" y="7482"/>
                    </a:lnTo>
                    <a:lnTo>
                      <a:pt x="77132" y="7269"/>
                    </a:lnTo>
                    <a:lnTo>
                      <a:pt x="77112" y="7056"/>
                    </a:lnTo>
                    <a:lnTo>
                      <a:pt x="77112" y="6844"/>
                    </a:lnTo>
                    <a:lnTo>
                      <a:pt x="77151" y="6670"/>
                    </a:lnTo>
                    <a:lnTo>
                      <a:pt x="77190" y="6515"/>
                    </a:lnTo>
                    <a:lnTo>
                      <a:pt x="77267" y="6399"/>
                    </a:lnTo>
                    <a:lnTo>
                      <a:pt x="77325" y="6360"/>
                    </a:lnTo>
                    <a:lnTo>
                      <a:pt x="77364" y="6322"/>
                    </a:lnTo>
                    <a:lnTo>
                      <a:pt x="77441" y="6302"/>
                    </a:lnTo>
                    <a:lnTo>
                      <a:pt x="77596" y="6302"/>
                    </a:lnTo>
                    <a:lnTo>
                      <a:pt x="77692" y="6322"/>
                    </a:lnTo>
                    <a:lnTo>
                      <a:pt x="77924" y="6418"/>
                    </a:lnTo>
                    <a:lnTo>
                      <a:pt x="78156" y="6554"/>
                    </a:lnTo>
                    <a:lnTo>
                      <a:pt x="78369" y="6728"/>
                    </a:lnTo>
                    <a:lnTo>
                      <a:pt x="78581" y="6902"/>
                    </a:lnTo>
                    <a:lnTo>
                      <a:pt x="78775" y="7134"/>
                    </a:lnTo>
                    <a:lnTo>
                      <a:pt x="78968" y="7366"/>
                    </a:lnTo>
                    <a:lnTo>
                      <a:pt x="79142" y="7617"/>
                    </a:lnTo>
                    <a:lnTo>
                      <a:pt x="79316" y="7868"/>
                    </a:lnTo>
                    <a:lnTo>
                      <a:pt x="79471" y="8139"/>
                    </a:lnTo>
                    <a:lnTo>
                      <a:pt x="79741" y="8699"/>
                    </a:lnTo>
                    <a:lnTo>
                      <a:pt x="80012" y="9279"/>
                    </a:lnTo>
                    <a:lnTo>
                      <a:pt x="80476" y="10304"/>
                    </a:lnTo>
                    <a:lnTo>
                      <a:pt x="80727" y="10845"/>
                    </a:lnTo>
                    <a:lnTo>
                      <a:pt x="81017" y="11386"/>
                    </a:lnTo>
                    <a:lnTo>
                      <a:pt x="81326" y="11928"/>
                    </a:lnTo>
                    <a:lnTo>
                      <a:pt x="81655" y="12450"/>
                    </a:lnTo>
                    <a:lnTo>
                      <a:pt x="82022" y="12972"/>
                    </a:lnTo>
                    <a:lnTo>
                      <a:pt x="82216" y="13204"/>
                    </a:lnTo>
                    <a:lnTo>
                      <a:pt x="82428" y="13436"/>
                    </a:lnTo>
                    <a:lnTo>
                      <a:pt x="82641" y="13668"/>
                    </a:lnTo>
                    <a:lnTo>
                      <a:pt x="82854" y="13861"/>
                    </a:lnTo>
                    <a:lnTo>
                      <a:pt x="83086" y="14073"/>
                    </a:lnTo>
                    <a:lnTo>
                      <a:pt x="83318" y="14247"/>
                    </a:lnTo>
                    <a:lnTo>
                      <a:pt x="83472" y="14344"/>
                    </a:lnTo>
                    <a:lnTo>
                      <a:pt x="83627" y="14441"/>
                    </a:lnTo>
                    <a:lnTo>
                      <a:pt x="83762" y="14499"/>
                    </a:lnTo>
                    <a:lnTo>
                      <a:pt x="83917" y="14557"/>
                    </a:lnTo>
                    <a:lnTo>
                      <a:pt x="84052" y="14595"/>
                    </a:lnTo>
                    <a:lnTo>
                      <a:pt x="84168" y="14615"/>
                    </a:lnTo>
                    <a:lnTo>
                      <a:pt x="84303" y="14634"/>
                    </a:lnTo>
                    <a:lnTo>
                      <a:pt x="84419" y="14634"/>
                    </a:lnTo>
                    <a:lnTo>
                      <a:pt x="84555" y="14615"/>
                    </a:lnTo>
                    <a:lnTo>
                      <a:pt x="84671" y="14576"/>
                    </a:lnTo>
                    <a:lnTo>
                      <a:pt x="84767" y="14537"/>
                    </a:lnTo>
                    <a:lnTo>
                      <a:pt x="84883" y="14479"/>
                    </a:lnTo>
                    <a:lnTo>
                      <a:pt x="85077" y="14344"/>
                    </a:lnTo>
                    <a:lnTo>
                      <a:pt x="85270" y="14189"/>
                    </a:lnTo>
                    <a:lnTo>
                      <a:pt x="85444" y="13977"/>
                    </a:lnTo>
                    <a:lnTo>
                      <a:pt x="85599" y="13745"/>
                    </a:lnTo>
                    <a:lnTo>
                      <a:pt x="85734" y="13494"/>
                    </a:lnTo>
                    <a:lnTo>
                      <a:pt x="85850" y="13242"/>
                    </a:lnTo>
                    <a:lnTo>
                      <a:pt x="85966" y="12952"/>
                    </a:lnTo>
                    <a:lnTo>
                      <a:pt x="86063" y="12682"/>
                    </a:lnTo>
                    <a:lnTo>
                      <a:pt x="86140" y="12392"/>
                    </a:lnTo>
                    <a:lnTo>
                      <a:pt x="86198" y="12121"/>
                    </a:lnTo>
                    <a:lnTo>
                      <a:pt x="86256" y="11792"/>
                    </a:lnTo>
                    <a:lnTo>
                      <a:pt x="86295" y="11464"/>
                    </a:lnTo>
                    <a:lnTo>
                      <a:pt x="86314" y="11135"/>
                    </a:lnTo>
                    <a:lnTo>
                      <a:pt x="86295" y="10807"/>
                    </a:lnTo>
                    <a:lnTo>
                      <a:pt x="86275" y="10497"/>
                    </a:lnTo>
                    <a:lnTo>
                      <a:pt x="86237" y="10169"/>
                    </a:lnTo>
                    <a:lnTo>
                      <a:pt x="86121" y="9531"/>
                    </a:lnTo>
                    <a:lnTo>
                      <a:pt x="86024" y="8951"/>
                    </a:lnTo>
                    <a:lnTo>
                      <a:pt x="85966" y="8583"/>
                    </a:lnTo>
                    <a:lnTo>
                      <a:pt x="85947" y="8216"/>
                    </a:lnTo>
                    <a:lnTo>
                      <a:pt x="85947" y="8023"/>
                    </a:lnTo>
                    <a:lnTo>
                      <a:pt x="85947" y="7849"/>
                    </a:lnTo>
                    <a:lnTo>
                      <a:pt x="85985" y="7675"/>
                    </a:lnTo>
                    <a:lnTo>
                      <a:pt x="86024" y="7520"/>
                    </a:lnTo>
                    <a:lnTo>
                      <a:pt x="86082" y="7385"/>
                    </a:lnTo>
                    <a:lnTo>
                      <a:pt x="86140" y="7269"/>
                    </a:lnTo>
                    <a:lnTo>
                      <a:pt x="86237" y="7172"/>
                    </a:lnTo>
                    <a:lnTo>
                      <a:pt x="86372" y="7114"/>
                    </a:lnTo>
                    <a:lnTo>
                      <a:pt x="86488" y="7095"/>
                    </a:lnTo>
                    <a:lnTo>
                      <a:pt x="86623" y="7095"/>
                    </a:lnTo>
                    <a:lnTo>
                      <a:pt x="86758" y="7134"/>
                    </a:lnTo>
                    <a:lnTo>
                      <a:pt x="86894" y="7192"/>
                    </a:lnTo>
                    <a:lnTo>
                      <a:pt x="87029" y="7269"/>
                    </a:lnTo>
                    <a:lnTo>
                      <a:pt x="87184" y="7366"/>
                    </a:lnTo>
                    <a:lnTo>
                      <a:pt x="87474" y="7578"/>
                    </a:lnTo>
                    <a:lnTo>
                      <a:pt x="87764" y="7830"/>
                    </a:lnTo>
                    <a:lnTo>
                      <a:pt x="88015" y="8081"/>
                    </a:lnTo>
                    <a:lnTo>
                      <a:pt x="88382" y="8467"/>
                    </a:lnTo>
                    <a:lnTo>
                      <a:pt x="88614" y="8719"/>
                    </a:lnTo>
                    <a:lnTo>
                      <a:pt x="88846" y="8970"/>
                    </a:lnTo>
                    <a:lnTo>
                      <a:pt x="89078" y="9241"/>
                    </a:lnTo>
                    <a:lnTo>
                      <a:pt x="89310" y="9492"/>
                    </a:lnTo>
                    <a:lnTo>
                      <a:pt x="89561" y="9743"/>
                    </a:lnTo>
                    <a:lnTo>
                      <a:pt x="89832" y="9956"/>
                    </a:lnTo>
                    <a:lnTo>
                      <a:pt x="89967" y="10033"/>
                    </a:lnTo>
                    <a:lnTo>
                      <a:pt x="90122" y="10130"/>
                    </a:lnTo>
                    <a:lnTo>
                      <a:pt x="90277" y="10188"/>
                    </a:lnTo>
                    <a:lnTo>
                      <a:pt x="90431" y="10246"/>
                    </a:lnTo>
                    <a:lnTo>
                      <a:pt x="90605" y="10304"/>
                    </a:lnTo>
                    <a:lnTo>
                      <a:pt x="90779" y="10323"/>
                    </a:lnTo>
                    <a:lnTo>
                      <a:pt x="91089" y="10323"/>
                    </a:lnTo>
                    <a:lnTo>
                      <a:pt x="91224" y="10285"/>
                    </a:lnTo>
                    <a:lnTo>
                      <a:pt x="91340" y="10227"/>
                    </a:lnTo>
                    <a:lnTo>
                      <a:pt x="91456" y="10169"/>
                    </a:lnTo>
                    <a:lnTo>
                      <a:pt x="91572" y="10091"/>
                    </a:lnTo>
                    <a:lnTo>
                      <a:pt x="91669" y="9995"/>
                    </a:lnTo>
                    <a:lnTo>
                      <a:pt x="91746" y="9898"/>
                    </a:lnTo>
                    <a:lnTo>
                      <a:pt x="91823" y="9782"/>
                    </a:lnTo>
                    <a:lnTo>
                      <a:pt x="91901" y="9666"/>
                    </a:lnTo>
                    <a:lnTo>
                      <a:pt x="92017" y="9376"/>
                    </a:lnTo>
                    <a:lnTo>
                      <a:pt x="92094" y="9086"/>
                    </a:lnTo>
                    <a:lnTo>
                      <a:pt x="92152" y="8757"/>
                    </a:lnTo>
                    <a:lnTo>
                      <a:pt x="92190" y="8429"/>
                    </a:lnTo>
                    <a:lnTo>
                      <a:pt x="92229" y="8081"/>
                    </a:lnTo>
                    <a:lnTo>
                      <a:pt x="92229" y="7752"/>
                    </a:lnTo>
                    <a:lnTo>
                      <a:pt x="92210" y="7424"/>
                    </a:lnTo>
                    <a:lnTo>
                      <a:pt x="92190" y="7134"/>
                    </a:lnTo>
                    <a:lnTo>
                      <a:pt x="92132" y="6631"/>
                    </a:lnTo>
                    <a:lnTo>
                      <a:pt x="92075" y="6186"/>
                    </a:lnTo>
                    <a:lnTo>
                      <a:pt x="92067" y="6139"/>
                    </a:lnTo>
                    <a:lnTo>
                      <a:pt x="92067" y="6139"/>
                    </a:lnTo>
                    <a:lnTo>
                      <a:pt x="92229" y="6109"/>
                    </a:lnTo>
                    <a:lnTo>
                      <a:pt x="92577" y="6090"/>
                    </a:lnTo>
                    <a:lnTo>
                      <a:pt x="92944" y="6032"/>
                    </a:lnTo>
                    <a:lnTo>
                      <a:pt x="93292" y="5974"/>
                    </a:lnTo>
                    <a:lnTo>
                      <a:pt x="93660" y="5877"/>
                    </a:lnTo>
                    <a:lnTo>
                      <a:pt x="94027" y="5761"/>
                    </a:lnTo>
                    <a:lnTo>
                      <a:pt x="94356" y="5626"/>
                    </a:lnTo>
                    <a:lnTo>
                      <a:pt x="94665" y="5432"/>
                    </a:lnTo>
                    <a:lnTo>
                      <a:pt x="94820" y="5336"/>
                    </a:lnTo>
                    <a:lnTo>
                      <a:pt x="94955" y="5239"/>
                    </a:lnTo>
                    <a:lnTo>
                      <a:pt x="95090" y="5084"/>
                    </a:lnTo>
                    <a:lnTo>
                      <a:pt x="95225" y="4949"/>
                    </a:lnTo>
                    <a:lnTo>
                      <a:pt x="95322" y="4795"/>
                    </a:lnTo>
                    <a:lnTo>
                      <a:pt x="95419" y="4640"/>
                    </a:lnTo>
                    <a:lnTo>
                      <a:pt x="95496" y="4485"/>
                    </a:lnTo>
                    <a:lnTo>
                      <a:pt x="95554" y="4311"/>
                    </a:lnTo>
                    <a:lnTo>
                      <a:pt x="95593" y="4137"/>
                    </a:lnTo>
                    <a:lnTo>
                      <a:pt x="95631" y="3963"/>
                    </a:lnTo>
                    <a:lnTo>
                      <a:pt x="95631" y="3789"/>
                    </a:lnTo>
                    <a:lnTo>
                      <a:pt x="95631" y="3615"/>
                    </a:lnTo>
                    <a:lnTo>
                      <a:pt x="95631" y="3422"/>
                    </a:lnTo>
                    <a:lnTo>
                      <a:pt x="95612" y="3248"/>
                    </a:lnTo>
                    <a:lnTo>
                      <a:pt x="95515" y="2881"/>
                    </a:lnTo>
                    <a:lnTo>
                      <a:pt x="95399" y="2513"/>
                    </a:lnTo>
                    <a:lnTo>
                      <a:pt x="95245" y="2146"/>
                    </a:lnTo>
                    <a:lnTo>
                      <a:pt x="95051" y="1798"/>
                    </a:lnTo>
                    <a:lnTo>
                      <a:pt x="94839" y="1450"/>
                    </a:lnTo>
                    <a:lnTo>
                      <a:pt x="94607" y="1141"/>
                    </a:lnTo>
                    <a:lnTo>
                      <a:pt x="94375" y="832"/>
                    </a:lnTo>
                    <a:lnTo>
                      <a:pt x="94124" y="561"/>
                    </a:lnTo>
                    <a:lnTo>
                      <a:pt x="93872" y="329"/>
                    </a:lnTo>
                    <a:lnTo>
                      <a:pt x="93621" y="116"/>
                    </a:lnTo>
                    <a:lnTo>
                      <a:pt x="93524" y="58"/>
                    </a:lnTo>
                    <a:lnTo>
                      <a:pt x="93428" y="20"/>
                    </a:lnTo>
                    <a:lnTo>
                      <a:pt x="9333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950500" y="-3343850"/>
                <a:ext cx="2415925" cy="389550"/>
              </a:xfrm>
              <a:custGeom>
                <a:avLst/>
                <a:gdLst/>
                <a:ahLst/>
                <a:cxnLst/>
                <a:rect l="l" t="t" r="r" b="b"/>
                <a:pathLst>
                  <a:path w="96637" h="15582" extrusionOk="0">
                    <a:moveTo>
                      <a:pt x="1508" y="0"/>
                    </a:moveTo>
                    <a:lnTo>
                      <a:pt x="1431" y="20"/>
                    </a:lnTo>
                    <a:lnTo>
                      <a:pt x="1334" y="58"/>
                    </a:lnTo>
                    <a:lnTo>
                      <a:pt x="1276" y="116"/>
                    </a:lnTo>
                    <a:lnTo>
                      <a:pt x="1199" y="174"/>
                    </a:lnTo>
                    <a:lnTo>
                      <a:pt x="1160" y="252"/>
                    </a:lnTo>
                    <a:lnTo>
                      <a:pt x="1122" y="368"/>
                    </a:lnTo>
                    <a:lnTo>
                      <a:pt x="890" y="1296"/>
                    </a:lnTo>
                    <a:lnTo>
                      <a:pt x="638" y="2243"/>
                    </a:lnTo>
                    <a:lnTo>
                      <a:pt x="387" y="3209"/>
                    </a:lnTo>
                    <a:lnTo>
                      <a:pt x="291" y="3693"/>
                    </a:lnTo>
                    <a:lnTo>
                      <a:pt x="194" y="4176"/>
                    </a:lnTo>
                    <a:lnTo>
                      <a:pt x="117" y="4678"/>
                    </a:lnTo>
                    <a:lnTo>
                      <a:pt x="39" y="5162"/>
                    </a:lnTo>
                    <a:lnTo>
                      <a:pt x="20" y="5645"/>
                    </a:lnTo>
                    <a:lnTo>
                      <a:pt x="1" y="6128"/>
                    </a:lnTo>
                    <a:lnTo>
                      <a:pt x="20" y="6612"/>
                    </a:lnTo>
                    <a:lnTo>
                      <a:pt x="78" y="7095"/>
                    </a:lnTo>
                    <a:lnTo>
                      <a:pt x="155" y="7578"/>
                    </a:lnTo>
                    <a:lnTo>
                      <a:pt x="291" y="8042"/>
                    </a:lnTo>
                    <a:lnTo>
                      <a:pt x="368" y="8255"/>
                    </a:lnTo>
                    <a:lnTo>
                      <a:pt x="445" y="8467"/>
                    </a:lnTo>
                    <a:lnTo>
                      <a:pt x="638" y="8854"/>
                    </a:lnTo>
                    <a:lnTo>
                      <a:pt x="890" y="9221"/>
                    </a:lnTo>
                    <a:lnTo>
                      <a:pt x="1160" y="9569"/>
                    </a:lnTo>
                    <a:lnTo>
                      <a:pt x="1450" y="9879"/>
                    </a:lnTo>
                    <a:lnTo>
                      <a:pt x="1779" y="10169"/>
                    </a:lnTo>
                    <a:lnTo>
                      <a:pt x="2146" y="10420"/>
                    </a:lnTo>
                    <a:lnTo>
                      <a:pt x="2533" y="10652"/>
                    </a:lnTo>
                    <a:lnTo>
                      <a:pt x="3171" y="10961"/>
                    </a:lnTo>
                    <a:lnTo>
                      <a:pt x="3809" y="11270"/>
                    </a:lnTo>
                    <a:lnTo>
                      <a:pt x="4485" y="11541"/>
                    </a:lnTo>
                    <a:lnTo>
                      <a:pt x="5143" y="11812"/>
                    </a:lnTo>
                    <a:lnTo>
                      <a:pt x="5839" y="12044"/>
                    </a:lnTo>
                    <a:lnTo>
                      <a:pt x="6515" y="12276"/>
                    </a:lnTo>
                    <a:lnTo>
                      <a:pt x="7192" y="12488"/>
                    </a:lnTo>
                    <a:lnTo>
                      <a:pt x="7888" y="12682"/>
                    </a:lnTo>
                    <a:lnTo>
                      <a:pt x="8622" y="12894"/>
                    </a:lnTo>
                    <a:lnTo>
                      <a:pt x="9376" y="13088"/>
                    </a:lnTo>
                    <a:lnTo>
                      <a:pt x="10130" y="13262"/>
                    </a:lnTo>
                    <a:lnTo>
                      <a:pt x="10884" y="13436"/>
                    </a:lnTo>
                    <a:lnTo>
                      <a:pt x="11638" y="13590"/>
                    </a:lnTo>
                    <a:lnTo>
                      <a:pt x="12392" y="13725"/>
                    </a:lnTo>
                    <a:lnTo>
                      <a:pt x="13919" y="13996"/>
                    </a:lnTo>
                    <a:lnTo>
                      <a:pt x="15446" y="14209"/>
                    </a:lnTo>
                    <a:lnTo>
                      <a:pt x="16973" y="14402"/>
                    </a:lnTo>
                    <a:lnTo>
                      <a:pt x="18500" y="14557"/>
                    </a:lnTo>
                    <a:lnTo>
                      <a:pt x="20047" y="14692"/>
                    </a:lnTo>
                    <a:lnTo>
                      <a:pt x="23314" y="14943"/>
                    </a:lnTo>
                    <a:lnTo>
                      <a:pt x="26581" y="15175"/>
                    </a:lnTo>
                    <a:lnTo>
                      <a:pt x="29848" y="15349"/>
                    </a:lnTo>
                    <a:lnTo>
                      <a:pt x="31491" y="15427"/>
                    </a:lnTo>
                    <a:lnTo>
                      <a:pt x="33134" y="15504"/>
                    </a:lnTo>
                    <a:lnTo>
                      <a:pt x="34797" y="15543"/>
                    </a:lnTo>
                    <a:lnTo>
                      <a:pt x="36478" y="15581"/>
                    </a:lnTo>
                    <a:lnTo>
                      <a:pt x="39842" y="15581"/>
                    </a:lnTo>
                    <a:lnTo>
                      <a:pt x="41524" y="15562"/>
                    </a:lnTo>
                    <a:lnTo>
                      <a:pt x="43186" y="15543"/>
                    </a:lnTo>
                    <a:lnTo>
                      <a:pt x="46550" y="15465"/>
                    </a:lnTo>
                    <a:lnTo>
                      <a:pt x="53258" y="15253"/>
                    </a:lnTo>
                    <a:lnTo>
                      <a:pt x="56602" y="15156"/>
                    </a:lnTo>
                    <a:lnTo>
                      <a:pt x="59966" y="15079"/>
                    </a:lnTo>
                    <a:lnTo>
                      <a:pt x="61589" y="15059"/>
                    </a:lnTo>
                    <a:lnTo>
                      <a:pt x="63213" y="15001"/>
                    </a:lnTo>
                    <a:lnTo>
                      <a:pt x="64837" y="14943"/>
                    </a:lnTo>
                    <a:lnTo>
                      <a:pt x="66461" y="14847"/>
                    </a:lnTo>
                    <a:lnTo>
                      <a:pt x="68065" y="14750"/>
                    </a:lnTo>
                    <a:lnTo>
                      <a:pt x="69689" y="14615"/>
                    </a:lnTo>
                    <a:lnTo>
                      <a:pt x="71313" y="14479"/>
                    </a:lnTo>
                    <a:lnTo>
                      <a:pt x="72917" y="14305"/>
                    </a:lnTo>
                    <a:lnTo>
                      <a:pt x="73710" y="14228"/>
                    </a:lnTo>
                    <a:lnTo>
                      <a:pt x="74503" y="14151"/>
                    </a:lnTo>
                    <a:lnTo>
                      <a:pt x="76088" y="14054"/>
                    </a:lnTo>
                    <a:lnTo>
                      <a:pt x="77692" y="13957"/>
                    </a:lnTo>
                    <a:lnTo>
                      <a:pt x="79277" y="13899"/>
                    </a:lnTo>
                    <a:lnTo>
                      <a:pt x="80863" y="13822"/>
                    </a:lnTo>
                    <a:lnTo>
                      <a:pt x="82448" y="13725"/>
                    </a:lnTo>
                    <a:lnTo>
                      <a:pt x="84033" y="13590"/>
                    </a:lnTo>
                    <a:lnTo>
                      <a:pt x="84825" y="13513"/>
                    </a:lnTo>
                    <a:lnTo>
                      <a:pt x="85618" y="13416"/>
                    </a:lnTo>
                    <a:lnTo>
                      <a:pt x="86894" y="13242"/>
                    </a:lnTo>
                    <a:lnTo>
                      <a:pt x="87532" y="13126"/>
                    </a:lnTo>
                    <a:lnTo>
                      <a:pt x="88170" y="13010"/>
                    </a:lnTo>
                    <a:lnTo>
                      <a:pt x="88808" y="12856"/>
                    </a:lnTo>
                    <a:lnTo>
                      <a:pt x="89426" y="12682"/>
                    </a:lnTo>
                    <a:lnTo>
                      <a:pt x="90025" y="12450"/>
                    </a:lnTo>
                    <a:lnTo>
                      <a:pt x="90335" y="12334"/>
                    </a:lnTo>
                    <a:lnTo>
                      <a:pt x="90625" y="12198"/>
                    </a:lnTo>
                    <a:lnTo>
                      <a:pt x="91166" y="11928"/>
                    </a:lnTo>
                    <a:lnTo>
                      <a:pt x="91688" y="11618"/>
                    </a:lnTo>
                    <a:lnTo>
                      <a:pt x="92191" y="11290"/>
                    </a:lnTo>
                    <a:lnTo>
                      <a:pt x="92674" y="10922"/>
                    </a:lnTo>
                    <a:lnTo>
                      <a:pt x="93157" y="10555"/>
                    </a:lnTo>
                    <a:lnTo>
                      <a:pt x="93621" y="10149"/>
                    </a:lnTo>
                    <a:lnTo>
                      <a:pt x="94046" y="9743"/>
                    </a:lnTo>
                    <a:lnTo>
                      <a:pt x="94472" y="9299"/>
                    </a:lnTo>
                    <a:lnTo>
                      <a:pt x="94839" y="8873"/>
                    </a:lnTo>
                    <a:lnTo>
                      <a:pt x="95187" y="8429"/>
                    </a:lnTo>
                    <a:lnTo>
                      <a:pt x="95496" y="7965"/>
                    </a:lnTo>
                    <a:lnTo>
                      <a:pt x="95786" y="7482"/>
                    </a:lnTo>
                    <a:lnTo>
                      <a:pt x="96018" y="6998"/>
                    </a:lnTo>
                    <a:lnTo>
                      <a:pt x="96231" y="6496"/>
                    </a:lnTo>
                    <a:lnTo>
                      <a:pt x="96405" y="5993"/>
                    </a:lnTo>
                    <a:lnTo>
                      <a:pt x="96540" y="5471"/>
                    </a:lnTo>
                    <a:lnTo>
                      <a:pt x="96579" y="5200"/>
                    </a:lnTo>
                    <a:lnTo>
                      <a:pt x="96617" y="4949"/>
                    </a:lnTo>
                    <a:lnTo>
                      <a:pt x="96637" y="4678"/>
                    </a:lnTo>
                    <a:lnTo>
                      <a:pt x="96637" y="4427"/>
                    </a:lnTo>
                    <a:lnTo>
                      <a:pt x="96637" y="4157"/>
                    </a:lnTo>
                    <a:lnTo>
                      <a:pt x="96617" y="3905"/>
                    </a:lnTo>
                    <a:lnTo>
                      <a:pt x="96598" y="3635"/>
                    </a:lnTo>
                    <a:lnTo>
                      <a:pt x="96540" y="3383"/>
                    </a:lnTo>
                    <a:lnTo>
                      <a:pt x="96482" y="3113"/>
                    </a:lnTo>
                    <a:lnTo>
                      <a:pt x="96405" y="2861"/>
                    </a:lnTo>
                    <a:lnTo>
                      <a:pt x="96308" y="2610"/>
                    </a:lnTo>
                    <a:lnTo>
                      <a:pt x="96211" y="2339"/>
                    </a:lnTo>
                    <a:lnTo>
                      <a:pt x="96076" y="2088"/>
                    </a:lnTo>
                    <a:lnTo>
                      <a:pt x="95941" y="1837"/>
                    </a:lnTo>
                    <a:lnTo>
                      <a:pt x="95786" y="1586"/>
                    </a:lnTo>
                    <a:lnTo>
                      <a:pt x="95593" y="1334"/>
                    </a:lnTo>
                    <a:lnTo>
                      <a:pt x="95535" y="1257"/>
                    </a:lnTo>
                    <a:lnTo>
                      <a:pt x="95438" y="1199"/>
                    </a:lnTo>
                    <a:lnTo>
                      <a:pt x="95361" y="1160"/>
                    </a:lnTo>
                    <a:lnTo>
                      <a:pt x="95264" y="1141"/>
                    </a:lnTo>
                    <a:lnTo>
                      <a:pt x="95168" y="1141"/>
                    </a:lnTo>
                    <a:lnTo>
                      <a:pt x="95071" y="1160"/>
                    </a:lnTo>
                    <a:lnTo>
                      <a:pt x="94994" y="1180"/>
                    </a:lnTo>
                    <a:lnTo>
                      <a:pt x="94916" y="1218"/>
                    </a:lnTo>
                    <a:lnTo>
                      <a:pt x="94839" y="1276"/>
                    </a:lnTo>
                    <a:lnTo>
                      <a:pt x="94781" y="1334"/>
                    </a:lnTo>
                    <a:lnTo>
                      <a:pt x="94723" y="1412"/>
                    </a:lnTo>
                    <a:lnTo>
                      <a:pt x="94704" y="1489"/>
                    </a:lnTo>
                    <a:lnTo>
                      <a:pt x="94684" y="1586"/>
                    </a:lnTo>
                    <a:lnTo>
                      <a:pt x="94684" y="1663"/>
                    </a:lnTo>
                    <a:lnTo>
                      <a:pt x="94723" y="1759"/>
                    </a:lnTo>
                    <a:lnTo>
                      <a:pt x="94781" y="1856"/>
                    </a:lnTo>
                    <a:lnTo>
                      <a:pt x="94955" y="2088"/>
                    </a:lnTo>
                    <a:lnTo>
                      <a:pt x="95090" y="2320"/>
                    </a:lnTo>
                    <a:lnTo>
                      <a:pt x="95226" y="2571"/>
                    </a:lnTo>
                    <a:lnTo>
                      <a:pt x="95342" y="2803"/>
                    </a:lnTo>
                    <a:lnTo>
                      <a:pt x="95438" y="3055"/>
                    </a:lnTo>
                    <a:lnTo>
                      <a:pt x="95515" y="3287"/>
                    </a:lnTo>
                    <a:lnTo>
                      <a:pt x="95573" y="3538"/>
                    </a:lnTo>
                    <a:lnTo>
                      <a:pt x="95631" y="3789"/>
                    </a:lnTo>
                    <a:lnTo>
                      <a:pt x="95651" y="4021"/>
                    </a:lnTo>
                    <a:lnTo>
                      <a:pt x="95670" y="4273"/>
                    </a:lnTo>
                    <a:lnTo>
                      <a:pt x="95670" y="4505"/>
                    </a:lnTo>
                    <a:lnTo>
                      <a:pt x="95670" y="4756"/>
                    </a:lnTo>
                    <a:lnTo>
                      <a:pt x="95631" y="5007"/>
                    </a:lnTo>
                    <a:lnTo>
                      <a:pt x="95593" y="5239"/>
                    </a:lnTo>
                    <a:lnTo>
                      <a:pt x="95554" y="5471"/>
                    </a:lnTo>
                    <a:lnTo>
                      <a:pt x="95477" y="5722"/>
                    </a:lnTo>
                    <a:lnTo>
                      <a:pt x="95322" y="6186"/>
                    </a:lnTo>
                    <a:lnTo>
                      <a:pt x="95129" y="6650"/>
                    </a:lnTo>
                    <a:lnTo>
                      <a:pt x="94878" y="7114"/>
                    </a:lnTo>
                    <a:lnTo>
                      <a:pt x="94607" y="7540"/>
                    </a:lnTo>
                    <a:lnTo>
                      <a:pt x="94298" y="7984"/>
                    </a:lnTo>
                    <a:lnTo>
                      <a:pt x="93969" y="8390"/>
                    </a:lnTo>
                    <a:lnTo>
                      <a:pt x="93621" y="8777"/>
                    </a:lnTo>
                    <a:lnTo>
                      <a:pt x="93254" y="9163"/>
                    </a:lnTo>
                    <a:lnTo>
                      <a:pt x="92886" y="9511"/>
                    </a:lnTo>
                    <a:lnTo>
                      <a:pt x="92519" y="9821"/>
                    </a:lnTo>
                    <a:lnTo>
                      <a:pt x="92113" y="10149"/>
                    </a:lnTo>
                    <a:lnTo>
                      <a:pt x="91707" y="10439"/>
                    </a:lnTo>
                    <a:lnTo>
                      <a:pt x="91301" y="10710"/>
                    </a:lnTo>
                    <a:lnTo>
                      <a:pt x="90857" y="10980"/>
                    </a:lnTo>
                    <a:lnTo>
                      <a:pt x="90431" y="11212"/>
                    </a:lnTo>
                    <a:lnTo>
                      <a:pt x="89967" y="11444"/>
                    </a:lnTo>
                    <a:lnTo>
                      <a:pt x="89697" y="11560"/>
                    </a:lnTo>
                    <a:lnTo>
                      <a:pt x="89407" y="11676"/>
                    </a:lnTo>
                    <a:lnTo>
                      <a:pt x="88846" y="11850"/>
                    </a:lnTo>
                    <a:lnTo>
                      <a:pt x="88247" y="12005"/>
                    </a:lnTo>
                    <a:lnTo>
                      <a:pt x="87648" y="12140"/>
                    </a:lnTo>
                    <a:lnTo>
                      <a:pt x="87048" y="12256"/>
                    </a:lnTo>
                    <a:lnTo>
                      <a:pt x="86430" y="12334"/>
                    </a:lnTo>
                    <a:lnTo>
                      <a:pt x="85231" y="12488"/>
                    </a:lnTo>
                    <a:lnTo>
                      <a:pt x="84497" y="12566"/>
                    </a:lnTo>
                    <a:lnTo>
                      <a:pt x="83762" y="12643"/>
                    </a:lnTo>
                    <a:lnTo>
                      <a:pt x="82274" y="12759"/>
                    </a:lnTo>
                    <a:lnTo>
                      <a:pt x="80805" y="12856"/>
                    </a:lnTo>
                    <a:lnTo>
                      <a:pt x="79316" y="12914"/>
                    </a:lnTo>
                    <a:lnTo>
                      <a:pt x="76358" y="13068"/>
                    </a:lnTo>
                    <a:lnTo>
                      <a:pt x="74870" y="13165"/>
                    </a:lnTo>
                    <a:lnTo>
                      <a:pt x="73401" y="13281"/>
                    </a:lnTo>
                    <a:lnTo>
                      <a:pt x="70482" y="13571"/>
                    </a:lnTo>
                    <a:lnTo>
                      <a:pt x="69032" y="13687"/>
                    </a:lnTo>
                    <a:lnTo>
                      <a:pt x="67563" y="13803"/>
                    </a:lnTo>
                    <a:lnTo>
                      <a:pt x="66113" y="13899"/>
                    </a:lnTo>
                    <a:lnTo>
                      <a:pt x="64644" y="13996"/>
                    </a:lnTo>
                    <a:lnTo>
                      <a:pt x="63194" y="14054"/>
                    </a:lnTo>
                    <a:lnTo>
                      <a:pt x="61725" y="14093"/>
                    </a:lnTo>
                    <a:lnTo>
                      <a:pt x="55655" y="14189"/>
                    </a:lnTo>
                    <a:lnTo>
                      <a:pt x="54147" y="14209"/>
                    </a:lnTo>
                    <a:lnTo>
                      <a:pt x="52620" y="14247"/>
                    </a:lnTo>
                    <a:lnTo>
                      <a:pt x="51112" y="14305"/>
                    </a:lnTo>
                    <a:lnTo>
                      <a:pt x="49604" y="14383"/>
                    </a:lnTo>
                    <a:lnTo>
                      <a:pt x="48019" y="14460"/>
                    </a:lnTo>
                    <a:lnTo>
                      <a:pt x="46453" y="14537"/>
                    </a:lnTo>
                    <a:lnTo>
                      <a:pt x="44887" y="14576"/>
                    </a:lnTo>
                    <a:lnTo>
                      <a:pt x="43322" y="14615"/>
                    </a:lnTo>
                    <a:lnTo>
                      <a:pt x="41736" y="14653"/>
                    </a:lnTo>
                    <a:lnTo>
                      <a:pt x="38605" y="14653"/>
                    </a:lnTo>
                    <a:lnTo>
                      <a:pt x="37039" y="14634"/>
                    </a:lnTo>
                    <a:lnTo>
                      <a:pt x="35454" y="14595"/>
                    </a:lnTo>
                    <a:lnTo>
                      <a:pt x="33888" y="14557"/>
                    </a:lnTo>
                    <a:lnTo>
                      <a:pt x="32322" y="14499"/>
                    </a:lnTo>
                    <a:lnTo>
                      <a:pt x="30756" y="14421"/>
                    </a:lnTo>
                    <a:lnTo>
                      <a:pt x="27605" y="14247"/>
                    </a:lnTo>
                    <a:lnTo>
                      <a:pt x="24474" y="14035"/>
                    </a:lnTo>
                    <a:lnTo>
                      <a:pt x="21593" y="13822"/>
                    </a:lnTo>
                    <a:lnTo>
                      <a:pt x="20144" y="13706"/>
                    </a:lnTo>
                    <a:lnTo>
                      <a:pt x="18713" y="13590"/>
                    </a:lnTo>
                    <a:lnTo>
                      <a:pt x="17263" y="13436"/>
                    </a:lnTo>
                    <a:lnTo>
                      <a:pt x="15833" y="13281"/>
                    </a:lnTo>
                    <a:lnTo>
                      <a:pt x="14402" y="13088"/>
                    </a:lnTo>
                    <a:lnTo>
                      <a:pt x="12972" y="12856"/>
                    </a:lnTo>
                    <a:lnTo>
                      <a:pt x="12179" y="12701"/>
                    </a:lnTo>
                    <a:lnTo>
                      <a:pt x="11406" y="12566"/>
                    </a:lnTo>
                    <a:lnTo>
                      <a:pt x="10633" y="12392"/>
                    </a:lnTo>
                    <a:lnTo>
                      <a:pt x="9859" y="12218"/>
                    </a:lnTo>
                    <a:lnTo>
                      <a:pt x="9086" y="12024"/>
                    </a:lnTo>
                    <a:lnTo>
                      <a:pt x="8313" y="11812"/>
                    </a:lnTo>
                    <a:lnTo>
                      <a:pt x="7559" y="11599"/>
                    </a:lnTo>
                    <a:lnTo>
                      <a:pt x="6805" y="11348"/>
                    </a:lnTo>
                    <a:lnTo>
                      <a:pt x="5452" y="10922"/>
                    </a:lnTo>
                    <a:lnTo>
                      <a:pt x="4737" y="10671"/>
                    </a:lnTo>
                    <a:lnTo>
                      <a:pt x="4021" y="10381"/>
                    </a:lnTo>
                    <a:lnTo>
                      <a:pt x="3673" y="10227"/>
                    </a:lnTo>
                    <a:lnTo>
                      <a:pt x="3345" y="10053"/>
                    </a:lnTo>
                    <a:lnTo>
                      <a:pt x="3016" y="9879"/>
                    </a:lnTo>
                    <a:lnTo>
                      <a:pt x="2707" y="9666"/>
                    </a:lnTo>
                    <a:lnTo>
                      <a:pt x="2417" y="9453"/>
                    </a:lnTo>
                    <a:lnTo>
                      <a:pt x="2146" y="9221"/>
                    </a:lnTo>
                    <a:lnTo>
                      <a:pt x="1895" y="8970"/>
                    </a:lnTo>
                    <a:lnTo>
                      <a:pt x="1682" y="8699"/>
                    </a:lnTo>
                    <a:lnTo>
                      <a:pt x="1547" y="8487"/>
                    </a:lnTo>
                    <a:lnTo>
                      <a:pt x="1412" y="8274"/>
                    </a:lnTo>
                    <a:lnTo>
                      <a:pt x="1315" y="8042"/>
                    </a:lnTo>
                    <a:lnTo>
                      <a:pt x="1218" y="7810"/>
                    </a:lnTo>
                    <a:lnTo>
                      <a:pt x="1141" y="7559"/>
                    </a:lnTo>
                    <a:lnTo>
                      <a:pt x="1064" y="7327"/>
                    </a:lnTo>
                    <a:lnTo>
                      <a:pt x="1025" y="7076"/>
                    </a:lnTo>
                    <a:lnTo>
                      <a:pt x="986" y="6824"/>
                    </a:lnTo>
                    <a:lnTo>
                      <a:pt x="948" y="6554"/>
                    </a:lnTo>
                    <a:lnTo>
                      <a:pt x="928" y="6302"/>
                    </a:lnTo>
                    <a:lnTo>
                      <a:pt x="948" y="5780"/>
                    </a:lnTo>
                    <a:lnTo>
                      <a:pt x="986" y="5239"/>
                    </a:lnTo>
                    <a:lnTo>
                      <a:pt x="1044" y="4698"/>
                    </a:lnTo>
                    <a:lnTo>
                      <a:pt x="1141" y="4157"/>
                    </a:lnTo>
                    <a:lnTo>
                      <a:pt x="1257" y="3615"/>
                    </a:lnTo>
                    <a:lnTo>
                      <a:pt x="1392" y="3074"/>
                    </a:lnTo>
                    <a:lnTo>
                      <a:pt x="1528" y="2552"/>
                    </a:lnTo>
                    <a:lnTo>
                      <a:pt x="1818" y="1528"/>
                    </a:lnTo>
                    <a:lnTo>
                      <a:pt x="2050" y="580"/>
                    </a:lnTo>
                    <a:lnTo>
                      <a:pt x="2069" y="484"/>
                    </a:lnTo>
                    <a:lnTo>
                      <a:pt x="2069" y="368"/>
                    </a:lnTo>
                    <a:lnTo>
                      <a:pt x="2030" y="290"/>
                    </a:lnTo>
                    <a:lnTo>
                      <a:pt x="1992" y="213"/>
                    </a:lnTo>
                    <a:lnTo>
                      <a:pt x="1934" y="136"/>
                    </a:lnTo>
                    <a:lnTo>
                      <a:pt x="1856" y="97"/>
                    </a:lnTo>
                    <a:lnTo>
                      <a:pt x="1779" y="39"/>
                    </a:lnTo>
                    <a:lnTo>
                      <a:pt x="1702" y="20"/>
                    </a:lnTo>
                    <a:lnTo>
                      <a:pt x="16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0"/>
              <p:cNvSpPr/>
              <p:nvPr/>
            </p:nvSpPr>
            <p:spPr>
              <a:xfrm>
                <a:off x="1077125" y="-3145225"/>
                <a:ext cx="99575" cy="55125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2205" extrusionOk="0">
                    <a:moveTo>
                      <a:pt x="406" y="0"/>
                    </a:moveTo>
                    <a:lnTo>
                      <a:pt x="329" y="20"/>
                    </a:lnTo>
                    <a:lnTo>
                      <a:pt x="232" y="58"/>
                    </a:lnTo>
                    <a:lnTo>
                      <a:pt x="155" y="116"/>
                    </a:lnTo>
                    <a:lnTo>
                      <a:pt x="97" y="194"/>
                    </a:lnTo>
                    <a:lnTo>
                      <a:pt x="58" y="271"/>
                    </a:lnTo>
                    <a:lnTo>
                      <a:pt x="20" y="368"/>
                    </a:lnTo>
                    <a:lnTo>
                      <a:pt x="0" y="464"/>
                    </a:lnTo>
                    <a:lnTo>
                      <a:pt x="0" y="561"/>
                    </a:lnTo>
                    <a:lnTo>
                      <a:pt x="20" y="638"/>
                    </a:lnTo>
                    <a:lnTo>
                      <a:pt x="78" y="735"/>
                    </a:lnTo>
                    <a:lnTo>
                      <a:pt x="232" y="928"/>
                    </a:lnTo>
                    <a:lnTo>
                      <a:pt x="406" y="1102"/>
                    </a:lnTo>
                    <a:lnTo>
                      <a:pt x="580" y="1276"/>
                    </a:lnTo>
                    <a:lnTo>
                      <a:pt x="774" y="1412"/>
                    </a:lnTo>
                    <a:lnTo>
                      <a:pt x="967" y="1547"/>
                    </a:lnTo>
                    <a:lnTo>
                      <a:pt x="1180" y="1682"/>
                    </a:lnTo>
                    <a:lnTo>
                      <a:pt x="1392" y="1779"/>
                    </a:lnTo>
                    <a:lnTo>
                      <a:pt x="1624" y="1876"/>
                    </a:lnTo>
                    <a:lnTo>
                      <a:pt x="1837" y="1953"/>
                    </a:lnTo>
                    <a:lnTo>
                      <a:pt x="2069" y="2030"/>
                    </a:lnTo>
                    <a:lnTo>
                      <a:pt x="2301" y="2088"/>
                    </a:lnTo>
                    <a:lnTo>
                      <a:pt x="2552" y="2127"/>
                    </a:lnTo>
                    <a:lnTo>
                      <a:pt x="3035" y="2185"/>
                    </a:lnTo>
                    <a:lnTo>
                      <a:pt x="3519" y="2204"/>
                    </a:lnTo>
                    <a:lnTo>
                      <a:pt x="3615" y="2185"/>
                    </a:lnTo>
                    <a:lnTo>
                      <a:pt x="3712" y="2146"/>
                    </a:lnTo>
                    <a:lnTo>
                      <a:pt x="3789" y="2108"/>
                    </a:lnTo>
                    <a:lnTo>
                      <a:pt x="3867" y="2030"/>
                    </a:lnTo>
                    <a:lnTo>
                      <a:pt x="3925" y="1972"/>
                    </a:lnTo>
                    <a:lnTo>
                      <a:pt x="3963" y="1876"/>
                    </a:lnTo>
                    <a:lnTo>
                      <a:pt x="3983" y="1779"/>
                    </a:lnTo>
                    <a:lnTo>
                      <a:pt x="3983" y="1702"/>
                    </a:lnTo>
                    <a:lnTo>
                      <a:pt x="3983" y="1605"/>
                    </a:lnTo>
                    <a:lnTo>
                      <a:pt x="3944" y="1508"/>
                    </a:lnTo>
                    <a:lnTo>
                      <a:pt x="3905" y="1431"/>
                    </a:lnTo>
                    <a:lnTo>
                      <a:pt x="3828" y="1354"/>
                    </a:lnTo>
                    <a:lnTo>
                      <a:pt x="3751" y="1296"/>
                    </a:lnTo>
                    <a:lnTo>
                      <a:pt x="3673" y="1257"/>
                    </a:lnTo>
                    <a:lnTo>
                      <a:pt x="3577" y="1238"/>
                    </a:lnTo>
                    <a:lnTo>
                      <a:pt x="3480" y="1238"/>
                    </a:lnTo>
                    <a:lnTo>
                      <a:pt x="3113" y="1218"/>
                    </a:lnTo>
                    <a:lnTo>
                      <a:pt x="2939" y="1218"/>
                    </a:lnTo>
                    <a:lnTo>
                      <a:pt x="2900" y="1199"/>
                    </a:lnTo>
                    <a:lnTo>
                      <a:pt x="2803" y="1199"/>
                    </a:lnTo>
                    <a:lnTo>
                      <a:pt x="2397" y="1122"/>
                    </a:lnTo>
                    <a:lnTo>
                      <a:pt x="2011" y="1006"/>
                    </a:lnTo>
                    <a:lnTo>
                      <a:pt x="1933" y="967"/>
                    </a:lnTo>
                    <a:lnTo>
                      <a:pt x="1914" y="967"/>
                    </a:lnTo>
                    <a:lnTo>
                      <a:pt x="1740" y="890"/>
                    </a:lnTo>
                    <a:lnTo>
                      <a:pt x="1566" y="793"/>
                    </a:lnTo>
                    <a:lnTo>
                      <a:pt x="1392" y="696"/>
                    </a:lnTo>
                    <a:lnTo>
                      <a:pt x="1315" y="638"/>
                    </a:lnTo>
                    <a:lnTo>
                      <a:pt x="1295" y="619"/>
                    </a:lnTo>
                    <a:lnTo>
                      <a:pt x="1141" y="484"/>
                    </a:lnTo>
                    <a:lnTo>
                      <a:pt x="1006" y="348"/>
                    </a:lnTo>
                    <a:lnTo>
                      <a:pt x="890" y="213"/>
                    </a:lnTo>
                    <a:lnTo>
                      <a:pt x="832" y="155"/>
                    </a:lnTo>
                    <a:lnTo>
                      <a:pt x="754" y="97"/>
                    </a:lnTo>
                    <a:lnTo>
                      <a:pt x="677" y="39"/>
                    </a:lnTo>
                    <a:lnTo>
                      <a:pt x="6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0"/>
              <p:cNvSpPr/>
              <p:nvPr/>
            </p:nvSpPr>
            <p:spPr>
              <a:xfrm>
                <a:off x="1299900" y="-3127350"/>
                <a:ext cx="118450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3036" extrusionOk="0">
                    <a:moveTo>
                      <a:pt x="4176" y="1"/>
                    </a:moveTo>
                    <a:lnTo>
                      <a:pt x="4080" y="20"/>
                    </a:lnTo>
                    <a:lnTo>
                      <a:pt x="4002" y="59"/>
                    </a:lnTo>
                    <a:lnTo>
                      <a:pt x="3925" y="117"/>
                    </a:lnTo>
                    <a:lnTo>
                      <a:pt x="3848" y="194"/>
                    </a:lnTo>
                    <a:lnTo>
                      <a:pt x="3809" y="271"/>
                    </a:lnTo>
                    <a:lnTo>
                      <a:pt x="3790" y="368"/>
                    </a:lnTo>
                    <a:lnTo>
                      <a:pt x="3713" y="697"/>
                    </a:lnTo>
                    <a:lnTo>
                      <a:pt x="3635" y="1006"/>
                    </a:lnTo>
                    <a:lnTo>
                      <a:pt x="3616" y="1064"/>
                    </a:lnTo>
                    <a:lnTo>
                      <a:pt x="3539" y="1199"/>
                    </a:lnTo>
                    <a:lnTo>
                      <a:pt x="3403" y="1451"/>
                    </a:lnTo>
                    <a:lnTo>
                      <a:pt x="3365" y="1489"/>
                    </a:lnTo>
                    <a:lnTo>
                      <a:pt x="3287" y="1586"/>
                    </a:lnTo>
                    <a:lnTo>
                      <a:pt x="3113" y="1760"/>
                    </a:lnTo>
                    <a:lnTo>
                      <a:pt x="3104" y="1779"/>
                    </a:lnTo>
                    <a:lnTo>
                      <a:pt x="3075" y="1779"/>
                    </a:lnTo>
                    <a:lnTo>
                      <a:pt x="2978" y="1857"/>
                    </a:lnTo>
                    <a:lnTo>
                      <a:pt x="2881" y="1915"/>
                    </a:lnTo>
                    <a:lnTo>
                      <a:pt x="2823" y="1953"/>
                    </a:lnTo>
                    <a:lnTo>
                      <a:pt x="2823" y="1953"/>
                    </a:lnTo>
                    <a:lnTo>
                      <a:pt x="2843" y="1934"/>
                    </a:lnTo>
                    <a:lnTo>
                      <a:pt x="2649" y="2011"/>
                    </a:lnTo>
                    <a:lnTo>
                      <a:pt x="2533" y="2050"/>
                    </a:lnTo>
                    <a:lnTo>
                      <a:pt x="2514" y="2050"/>
                    </a:lnTo>
                    <a:lnTo>
                      <a:pt x="2282" y="2069"/>
                    </a:lnTo>
                    <a:lnTo>
                      <a:pt x="2224" y="2069"/>
                    </a:lnTo>
                    <a:lnTo>
                      <a:pt x="2147" y="2050"/>
                    </a:lnTo>
                    <a:lnTo>
                      <a:pt x="1934" y="1992"/>
                    </a:lnTo>
                    <a:lnTo>
                      <a:pt x="1876" y="1972"/>
                    </a:lnTo>
                    <a:lnTo>
                      <a:pt x="1876" y="1972"/>
                    </a:lnTo>
                    <a:lnTo>
                      <a:pt x="1915" y="1992"/>
                    </a:lnTo>
                    <a:lnTo>
                      <a:pt x="1799" y="1934"/>
                    </a:lnTo>
                    <a:lnTo>
                      <a:pt x="1702" y="1876"/>
                    </a:lnTo>
                    <a:lnTo>
                      <a:pt x="1625" y="1837"/>
                    </a:lnTo>
                    <a:lnTo>
                      <a:pt x="1586" y="1799"/>
                    </a:lnTo>
                    <a:lnTo>
                      <a:pt x="1489" y="1702"/>
                    </a:lnTo>
                    <a:lnTo>
                      <a:pt x="1373" y="1605"/>
                    </a:lnTo>
                    <a:lnTo>
                      <a:pt x="1335" y="1547"/>
                    </a:lnTo>
                    <a:lnTo>
                      <a:pt x="1161" y="1277"/>
                    </a:lnTo>
                    <a:lnTo>
                      <a:pt x="1122" y="1199"/>
                    </a:lnTo>
                    <a:lnTo>
                      <a:pt x="1103" y="1161"/>
                    </a:lnTo>
                    <a:lnTo>
                      <a:pt x="1083" y="1141"/>
                    </a:lnTo>
                    <a:lnTo>
                      <a:pt x="1045" y="1025"/>
                    </a:lnTo>
                    <a:lnTo>
                      <a:pt x="987" y="832"/>
                    </a:lnTo>
                    <a:lnTo>
                      <a:pt x="929" y="639"/>
                    </a:lnTo>
                    <a:lnTo>
                      <a:pt x="890" y="542"/>
                    </a:lnTo>
                    <a:lnTo>
                      <a:pt x="852" y="465"/>
                    </a:lnTo>
                    <a:lnTo>
                      <a:pt x="774" y="407"/>
                    </a:lnTo>
                    <a:lnTo>
                      <a:pt x="697" y="349"/>
                    </a:lnTo>
                    <a:lnTo>
                      <a:pt x="600" y="329"/>
                    </a:lnTo>
                    <a:lnTo>
                      <a:pt x="523" y="310"/>
                    </a:lnTo>
                    <a:lnTo>
                      <a:pt x="426" y="310"/>
                    </a:lnTo>
                    <a:lnTo>
                      <a:pt x="330" y="329"/>
                    </a:lnTo>
                    <a:lnTo>
                      <a:pt x="233" y="368"/>
                    </a:lnTo>
                    <a:lnTo>
                      <a:pt x="156" y="407"/>
                    </a:lnTo>
                    <a:lnTo>
                      <a:pt x="98" y="484"/>
                    </a:lnTo>
                    <a:lnTo>
                      <a:pt x="40" y="561"/>
                    </a:lnTo>
                    <a:lnTo>
                      <a:pt x="20" y="639"/>
                    </a:lnTo>
                    <a:lnTo>
                      <a:pt x="1" y="735"/>
                    </a:lnTo>
                    <a:lnTo>
                      <a:pt x="1" y="832"/>
                    </a:lnTo>
                    <a:lnTo>
                      <a:pt x="1" y="929"/>
                    </a:lnTo>
                    <a:lnTo>
                      <a:pt x="117" y="1277"/>
                    </a:lnTo>
                    <a:lnTo>
                      <a:pt x="252" y="1605"/>
                    </a:lnTo>
                    <a:lnTo>
                      <a:pt x="426" y="1915"/>
                    </a:lnTo>
                    <a:lnTo>
                      <a:pt x="639" y="2204"/>
                    </a:lnTo>
                    <a:lnTo>
                      <a:pt x="755" y="2340"/>
                    </a:lnTo>
                    <a:lnTo>
                      <a:pt x="871" y="2456"/>
                    </a:lnTo>
                    <a:lnTo>
                      <a:pt x="1006" y="2572"/>
                    </a:lnTo>
                    <a:lnTo>
                      <a:pt x="1161" y="2668"/>
                    </a:lnTo>
                    <a:lnTo>
                      <a:pt x="1296" y="2765"/>
                    </a:lnTo>
                    <a:lnTo>
                      <a:pt x="1470" y="2842"/>
                    </a:lnTo>
                    <a:lnTo>
                      <a:pt x="1625" y="2920"/>
                    </a:lnTo>
                    <a:lnTo>
                      <a:pt x="1818" y="2958"/>
                    </a:lnTo>
                    <a:lnTo>
                      <a:pt x="1973" y="2997"/>
                    </a:lnTo>
                    <a:lnTo>
                      <a:pt x="2127" y="3016"/>
                    </a:lnTo>
                    <a:lnTo>
                      <a:pt x="2282" y="3036"/>
                    </a:lnTo>
                    <a:lnTo>
                      <a:pt x="2437" y="3016"/>
                    </a:lnTo>
                    <a:lnTo>
                      <a:pt x="2746" y="2978"/>
                    </a:lnTo>
                    <a:lnTo>
                      <a:pt x="3055" y="2900"/>
                    </a:lnTo>
                    <a:lnTo>
                      <a:pt x="3345" y="2765"/>
                    </a:lnTo>
                    <a:lnTo>
                      <a:pt x="3597" y="2610"/>
                    </a:lnTo>
                    <a:lnTo>
                      <a:pt x="3848" y="2398"/>
                    </a:lnTo>
                    <a:lnTo>
                      <a:pt x="4060" y="2166"/>
                    </a:lnTo>
                    <a:lnTo>
                      <a:pt x="4196" y="1992"/>
                    </a:lnTo>
                    <a:lnTo>
                      <a:pt x="4312" y="1818"/>
                    </a:lnTo>
                    <a:lnTo>
                      <a:pt x="4408" y="1625"/>
                    </a:lnTo>
                    <a:lnTo>
                      <a:pt x="4505" y="1431"/>
                    </a:lnTo>
                    <a:lnTo>
                      <a:pt x="4582" y="1219"/>
                    </a:lnTo>
                    <a:lnTo>
                      <a:pt x="4640" y="1006"/>
                    </a:lnTo>
                    <a:lnTo>
                      <a:pt x="4679" y="793"/>
                    </a:lnTo>
                    <a:lnTo>
                      <a:pt x="4718" y="581"/>
                    </a:lnTo>
                    <a:lnTo>
                      <a:pt x="4737" y="484"/>
                    </a:lnTo>
                    <a:lnTo>
                      <a:pt x="4718" y="387"/>
                    </a:lnTo>
                    <a:lnTo>
                      <a:pt x="4698" y="310"/>
                    </a:lnTo>
                    <a:lnTo>
                      <a:pt x="4660" y="213"/>
                    </a:lnTo>
                    <a:lnTo>
                      <a:pt x="4602" y="155"/>
                    </a:lnTo>
                    <a:lnTo>
                      <a:pt x="4544" y="78"/>
                    </a:lnTo>
                    <a:lnTo>
                      <a:pt x="4447" y="39"/>
                    </a:lnTo>
                    <a:lnTo>
                      <a:pt x="43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1653175" y="-3166500"/>
                <a:ext cx="63350" cy="102975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4119" extrusionOk="0">
                    <a:moveTo>
                      <a:pt x="832" y="1"/>
                    </a:moveTo>
                    <a:lnTo>
                      <a:pt x="755" y="20"/>
                    </a:lnTo>
                    <a:lnTo>
                      <a:pt x="658" y="78"/>
                    </a:lnTo>
                    <a:lnTo>
                      <a:pt x="600" y="136"/>
                    </a:lnTo>
                    <a:lnTo>
                      <a:pt x="388" y="407"/>
                    </a:lnTo>
                    <a:lnTo>
                      <a:pt x="214" y="697"/>
                    </a:lnTo>
                    <a:lnTo>
                      <a:pt x="156" y="851"/>
                    </a:lnTo>
                    <a:lnTo>
                      <a:pt x="98" y="1025"/>
                    </a:lnTo>
                    <a:lnTo>
                      <a:pt x="40" y="1180"/>
                    </a:lnTo>
                    <a:lnTo>
                      <a:pt x="20" y="1354"/>
                    </a:lnTo>
                    <a:lnTo>
                      <a:pt x="1" y="1644"/>
                    </a:lnTo>
                    <a:lnTo>
                      <a:pt x="20" y="1934"/>
                    </a:lnTo>
                    <a:lnTo>
                      <a:pt x="78" y="2205"/>
                    </a:lnTo>
                    <a:lnTo>
                      <a:pt x="175" y="2475"/>
                    </a:lnTo>
                    <a:lnTo>
                      <a:pt x="310" y="2746"/>
                    </a:lnTo>
                    <a:lnTo>
                      <a:pt x="465" y="2978"/>
                    </a:lnTo>
                    <a:lnTo>
                      <a:pt x="639" y="3210"/>
                    </a:lnTo>
                    <a:lnTo>
                      <a:pt x="852" y="3423"/>
                    </a:lnTo>
                    <a:lnTo>
                      <a:pt x="1084" y="3616"/>
                    </a:lnTo>
                    <a:lnTo>
                      <a:pt x="1315" y="3790"/>
                    </a:lnTo>
                    <a:lnTo>
                      <a:pt x="1567" y="3944"/>
                    </a:lnTo>
                    <a:lnTo>
                      <a:pt x="1818" y="4060"/>
                    </a:lnTo>
                    <a:lnTo>
                      <a:pt x="1915" y="4099"/>
                    </a:lnTo>
                    <a:lnTo>
                      <a:pt x="2011" y="4118"/>
                    </a:lnTo>
                    <a:lnTo>
                      <a:pt x="2108" y="4118"/>
                    </a:lnTo>
                    <a:lnTo>
                      <a:pt x="2205" y="4099"/>
                    </a:lnTo>
                    <a:lnTo>
                      <a:pt x="2282" y="4080"/>
                    </a:lnTo>
                    <a:lnTo>
                      <a:pt x="2359" y="4022"/>
                    </a:lnTo>
                    <a:lnTo>
                      <a:pt x="2437" y="3964"/>
                    </a:lnTo>
                    <a:lnTo>
                      <a:pt x="2475" y="3867"/>
                    </a:lnTo>
                    <a:lnTo>
                      <a:pt x="2514" y="3790"/>
                    </a:lnTo>
                    <a:lnTo>
                      <a:pt x="2533" y="3693"/>
                    </a:lnTo>
                    <a:lnTo>
                      <a:pt x="2533" y="3596"/>
                    </a:lnTo>
                    <a:lnTo>
                      <a:pt x="2514" y="3500"/>
                    </a:lnTo>
                    <a:lnTo>
                      <a:pt x="2495" y="3423"/>
                    </a:lnTo>
                    <a:lnTo>
                      <a:pt x="2437" y="3345"/>
                    </a:lnTo>
                    <a:lnTo>
                      <a:pt x="2379" y="3268"/>
                    </a:lnTo>
                    <a:lnTo>
                      <a:pt x="2282" y="3229"/>
                    </a:lnTo>
                    <a:lnTo>
                      <a:pt x="2069" y="3113"/>
                    </a:lnTo>
                    <a:lnTo>
                      <a:pt x="1857" y="2997"/>
                    </a:lnTo>
                    <a:lnTo>
                      <a:pt x="1779" y="2920"/>
                    </a:lnTo>
                    <a:lnTo>
                      <a:pt x="1721" y="2881"/>
                    </a:lnTo>
                    <a:lnTo>
                      <a:pt x="1741" y="2920"/>
                    </a:lnTo>
                    <a:lnTo>
                      <a:pt x="1586" y="2765"/>
                    </a:lnTo>
                    <a:lnTo>
                      <a:pt x="1412" y="2630"/>
                    </a:lnTo>
                    <a:lnTo>
                      <a:pt x="1335" y="2553"/>
                    </a:lnTo>
                    <a:lnTo>
                      <a:pt x="1277" y="2475"/>
                    </a:lnTo>
                    <a:lnTo>
                      <a:pt x="1238" y="2437"/>
                    </a:lnTo>
                    <a:lnTo>
                      <a:pt x="1180" y="2321"/>
                    </a:lnTo>
                    <a:lnTo>
                      <a:pt x="1064" y="2147"/>
                    </a:lnTo>
                    <a:lnTo>
                      <a:pt x="1084" y="2166"/>
                    </a:lnTo>
                    <a:lnTo>
                      <a:pt x="1064" y="2127"/>
                    </a:lnTo>
                    <a:lnTo>
                      <a:pt x="1026" y="2031"/>
                    </a:lnTo>
                    <a:lnTo>
                      <a:pt x="968" y="1837"/>
                    </a:lnTo>
                    <a:lnTo>
                      <a:pt x="968" y="1818"/>
                    </a:lnTo>
                    <a:lnTo>
                      <a:pt x="948" y="1702"/>
                    </a:lnTo>
                    <a:lnTo>
                      <a:pt x="948" y="1605"/>
                    </a:lnTo>
                    <a:lnTo>
                      <a:pt x="948" y="1567"/>
                    </a:lnTo>
                    <a:lnTo>
                      <a:pt x="948" y="1528"/>
                    </a:lnTo>
                    <a:lnTo>
                      <a:pt x="968" y="1470"/>
                    </a:lnTo>
                    <a:lnTo>
                      <a:pt x="1006" y="1354"/>
                    </a:lnTo>
                    <a:lnTo>
                      <a:pt x="1026" y="1238"/>
                    </a:lnTo>
                    <a:lnTo>
                      <a:pt x="1026" y="1296"/>
                    </a:lnTo>
                    <a:lnTo>
                      <a:pt x="1045" y="1219"/>
                    </a:lnTo>
                    <a:lnTo>
                      <a:pt x="1161" y="1006"/>
                    </a:lnTo>
                    <a:lnTo>
                      <a:pt x="1219" y="909"/>
                    </a:lnTo>
                    <a:lnTo>
                      <a:pt x="1238" y="871"/>
                    </a:lnTo>
                    <a:lnTo>
                      <a:pt x="1296" y="813"/>
                    </a:lnTo>
                    <a:lnTo>
                      <a:pt x="1354" y="735"/>
                    </a:lnTo>
                    <a:lnTo>
                      <a:pt x="1393" y="639"/>
                    </a:lnTo>
                    <a:lnTo>
                      <a:pt x="1412" y="542"/>
                    </a:lnTo>
                    <a:lnTo>
                      <a:pt x="1431" y="465"/>
                    </a:lnTo>
                    <a:lnTo>
                      <a:pt x="1412" y="368"/>
                    </a:lnTo>
                    <a:lnTo>
                      <a:pt x="1393" y="272"/>
                    </a:lnTo>
                    <a:lnTo>
                      <a:pt x="1354" y="194"/>
                    </a:lnTo>
                    <a:lnTo>
                      <a:pt x="1277" y="117"/>
                    </a:lnTo>
                    <a:lnTo>
                      <a:pt x="1200" y="59"/>
                    </a:lnTo>
                    <a:lnTo>
                      <a:pt x="1122" y="20"/>
                    </a:lnTo>
                    <a:lnTo>
                      <a:pt x="10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2024350" y="-3167450"/>
                <a:ext cx="116500" cy="94250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3770" extrusionOk="0">
                    <a:moveTo>
                      <a:pt x="638" y="0"/>
                    </a:moveTo>
                    <a:lnTo>
                      <a:pt x="542" y="20"/>
                    </a:lnTo>
                    <a:lnTo>
                      <a:pt x="445" y="39"/>
                    </a:lnTo>
                    <a:lnTo>
                      <a:pt x="368" y="97"/>
                    </a:lnTo>
                    <a:lnTo>
                      <a:pt x="290" y="155"/>
                    </a:lnTo>
                    <a:lnTo>
                      <a:pt x="252" y="252"/>
                    </a:lnTo>
                    <a:lnTo>
                      <a:pt x="136" y="599"/>
                    </a:lnTo>
                    <a:lnTo>
                      <a:pt x="39" y="947"/>
                    </a:lnTo>
                    <a:lnTo>
                      <a:pt x="0" y="1295"/>
                    </a:lnTo>
                    <a:lnTo>
                      <a:pt x="0" y="1469"/>
                    </a:lnTo>
                    <a:lnTo>
                      <a:pt x="0" y="1643"/>
                    </a:lnTo>
                    <a:lnTo>
                      <a:pt x="20" y="1798"/>
                    </a:lnTo>
                    <a:lnTo>
                      <a:pt x="58" y="1972"/>
                    </a:lnTo>
                    <a:lnTo>
                      <a:pt x="97" y="2146"/>
                    </a:lnTo>
                    <a:lnTo>
                      <a:pt x="155" y="2301"/>
                    </a:lnTo>
                    <a:lnTo>
                      <a:pt x="232" y="2455"/>
                    </a:lnTo>
                    <a:lnTo>
                      <a:pt x="310" y="2610"/>
                    </a:lnTo>
                    <a:lnTo>
                      <a:pt x="426" y="2765"/>
                    </a:lnTo>
                    <a:lnTo>
                      <a:pt x="542" y="2919"/>
                    </a:lnTo>
                    <a:lnTo>
                      <a:pt x="658" y="3016"/>
                    </a:lnTo>
                    <a:lnTo>
                      <a:pt x="773" y="3132"/>
                    </a:lnTo>
                    <a:lnTo>
                      <a:pt x="1025" y="3306"/>
                    </a:lnTo>
                    <a:lnTo>
                      <a:pt x="1295" y="3461"/>
                    </a:lnTo>
                    <a:lnTo>
                      <a:pt x="1605" y="3576"/>
                    </a:lnTo>
                    <a:lnTo>
                      <a:pt x="1914" y="3673"/>
                    </a:lnTo>
                    <a:lnTo>
                      <a:pt x="2223" y="3731"/>
                    </a:lnTo>
                    <a:lnTo>
                      <a:pt x="2533" y="3750"/>
                    </a:lnTo>
                    <a:lnTo>
                      <a:pt x="2842" y="3770"/>
                    </a:lnTo>
                    <a:lnTo>
                      <a:pt x="3229" y="3750"/>
                    </a:lnTo>
                    <a:lnTo>
                      <a:pt x="3596" y="3692"/>
                    </a:lnTo>
                    <a:lnTo>
                      <a:pt x="3963" y="3596"/>
                    </a:lnTo>
                    <a:lnTo>
                      <a:pt x="4330" y="3480"/>
                    </a:lnTo>
                    <a:lnTo>
                      <a:pt x="4408" y="3441"/>
                    </a:lnTo>
                    <a:lnTo>
                      <a:pt x="4485" y="3383"/>
                    </a:lnTo>
                    <a:lnTo>
                      <a:pt x="4543" y="3325"/>
                    </a:lnTo>
                    <a:lnTo>
                      <a:pt x="4601" y="3248"/>
                    </a:lnTo>
                    <a:lnTo>
                      <a:pt x="4640" y="3151"/>
                    </a:lnTo>
                    <a:lnTo>
                      <a:pt x="4659" y="3074"/>
                    </a:lnTo>
                    <a:lnTo>
                      <a:pt x="4659" y="2977"/>
                    </a:lnTo>
                    <a:lnTo>
                      <a:pt x="4640" y="2881"/>
                    </a:lnTo>
                    <a:lnTo>
                      <a:pt x="4601" y="2784"/>
                    </a:lnTo>
                    <a:lnTo>
                      <a:pt x="4543" y="2707"/>
                    </a:lnTo>
                    <a:lnTo>
                      <a:pt x="4485" y="2649"/>
                    </a:lnTo>
                    <a:lnTo>
                      <a:pt x="4408" y="2591"/>
                    </a:lnTo>
                    <a:lnTo>
                      <a:pt x="4311" y="2552"/>
                    </a:lnTo>
                    <a:lnTo>
                      <a:pt x="4214" y="2533"/>
                    </a:lnTo>
                    <a:lnTo>
                      <a:pt x="4137" y="2533"/>
                    </a:lnTo>
                    <a:lnTo>
                      <a:pt x="4040" y="2552"/>
                    </a:lnTo>
                    <a:lnTo>
                      <a:pt x="3770" y="2649"/>
                    </a:lnTo>
                    <a:lnTo>
                      <a:pt x="3499" y="2726"/>
                    </a:lnTo>
                    <a:lnTo>
                      <a:pt x="3364" y="2745"/>
                    </a:lnTo>
                    <a:lnTo>
                      <a:pt x="3325" y="2765"/>
                    </a:lnTo>
                    <a:lnTo>
                      <a:pt x="3055" y="2784"/>
                    </a:lnTo>
                    <a:lnTo>
                      <a:pt x="2765" y="2803"/>
                    </a:lnTo>
                    <a:lnTo>
                      <a:pt x="2494" y="2784"/>
                    </a:lnTo>
                    <a:lnTo>
                      <a:pt x="2455" y="2784"/>
                    </a:lnTo>
                    <a:lnTo>
                      <a:pt x="2339" y="2765"/>
                    </a:lnTo>
                    <a:lnTo>
                      <a:pt x="2069" y="2707"/>
                    </a:lnTo>
                    <a:lnTo>
                      <a:pt x="1837" y="2629"/>
                    </a:lnTo>
                    <a:lnTo>
                      <a:pt x="1837" y="2629"/>
                    </a:lnTo>
                    <a:lnTo>
                      <a:pt x="1875" y="2649"/>
                    </a:lnTo>
                    <a:lnTo>
                      <a:pt x="1817" y="2629"/>
                    </a:lnTo>
                    <a:lnTo>
                      <a:pt x="1701" y="2571"/>
                    </a:lnTo>
                    <a:lnTo>
                      <a:pt x="1489" y="2455"/>
                    </a:lnTo>
                    <a:lnTo>
                      <a:pt x="1431" y="2417"/>
                    </a:lnTo>
                    <a:lnTo>
                      <a:pt x="1373" y="2378"/>
                    </a:lnTo>
                    <a:lnTo>
                      <a:pt x="1218" y="2223"/>
                    </a:lnTo>
                    <a:lnTo>
                      <a:pt x="1199" y="2204"/>
                    </a:lnTo>
                    <a:lnTo>
                      <a:pt x="1121" y="2088"/>
                    </a:lnTo>
                    <a:lnTo>
                      <a:pt x="1063" y="2011"/>
                    </a:lnTo>
                    <a:lnTo>
                      <a:pt x="1044" y="1953"/>
                    </a:lnTo>
                    <a:lnTo>
                      <a:pt x="1063" y="1991"/>
                    </a:lnTo>
                    <a:lnTo>
                      <a:pt x="986" y="1759"/>
                    </a:lnTo>
                    <a:lnTo>
                      <a:pt x="967" y="1682"/>
                    </a:lnTo>
                    <a:lnTo>
                      <a:pt x="964" y="1679"/>
                    </a:lnTo>
                    <a:lnTo>
                      <a:pt x="947" y="1566"/>
                    </a:lnTo>
                    <a:lnTo>
                      <a:pt x="947" y="1276"/>
                    </a:lnTo>
                    <a:lnTo>
                      <a:pt x="967" y="1199"/>
                    </a:lnTo>
                    <a:lnTo>
                      <a:pt x="1005" y="1005"/>
                    </a:lnTo>
                    <a:lnTo>
                      <a:pt x="1044" y="831"/>
                    </a:lnTo>
                    <a:lnTo>
                      <a:pt x="1083" y="773"/>
                    </a:lnTo>
                    <a:lnTo>
                      <a:pt x="1102" y="715"/>
                    </a:lnTo>
                    <a:lnTo>
                      <a:pt x="1121" y="619"/>
                    </a:lnTo>
                    <a:lnTo>
                      <a:pt x="1141" y="522"/>
                    </a:lnTo>
                    <a:lnTo>
                      <a:pt x="1141" y="426"/>
                    </a:lnTo>
                    <a:lnTo>
                      <a:pt x="1121" y="348"/>
                    </a:lnTo>
                    <a:lnTo>
                      <a:pt x="1102" y="252"/>
                    </a:lnTo>
                    <a:lnTo>
                      <a:pt x="1044" y="174"/>
                    </a:lnTo>
                    <a:lnTo>
                      <a:pt x="986" y="116"/>
                    </a:lnTo>
                    <a:lnTo>
                      <a:pt x="909" y="58"/>
                    </a:lnTo>
                    <a:lnTo>
                      <a:pt x="812" y="20"/>
                    </a:lnTo>
                    <a:lnTo>
                      <a:pt x="7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2405650" y="-3115750"/>
                <a:ext cx="10875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4350" h="2224" extrusionOk="0">
                    <a:moveTo>
                      <a:pt x="3809" y="1"/>
                    </a:moveTo>
                    <a:lnTo>
                      <a:pt x="3731" y="20"/>
                    </a:lnTo>
                    <a:lnTo>
                      <a:pt x="3654" y="59"/>
                    </a:lnTo>
                    <a:lnTo>
                      <a:pt x="3577" y="97"/>
                    </a:lnTo>
                    <a:lnTo>
                      <a:pt x="3499" y="175"/>
                    </a:lnTo>
                    <a:lnTo>
                      <a:pt x="3441" y="252"/>
                    </a:lnTo>
                    <a:lnTo>
                      <a:pt x="3422" y="271"/>
                    </a:lnTo>
                    <a:lnTo>
                      <a:pt x="3345" y="368"/>
                    </a:lnTo>
                    <a:lnTo>
                      <a:pt x="3171" y="561"/>
                    </a:lnTo>
                    <a:lnTo>
                      <a:pt x="2997" y="735"/>
                    </a:lnTo>
                    <a:lnTo>
                      <a:pt x="2919" y="793"/>
                    </a:lnTo>
                    <a:lnTo>
                      <a:pt x="2881" y="832"/>
                    </a:lnTo>
                    <a:lnTo>
                      <a:pt x="2668" y="967"/>
                    </a:lnTo>
                    <a:lnTo>
                      <a:pt x="2456" y="1103"/>
                    </a:lnTo>
                    <a:lnTo>
                      <a:pt x="2378" y="1122"/>
                    </a:lnTo>
                    <a:lnTo>
                      <a:pt x="2417" y="1122"/>
                    </a:lnTo>
                    <a:lnTo>
                      <a:pt x="2320" y="1161"/>
                    </a:lnTo>
                    <a:lnTo>
                      <a:pt x="2088" y="1219"/>
                    </a:lnTo>
                    <a:lnTo>
                      <a:pt x="1992" y="1257"/>
                    </a:lnTo>
                    <a:lnTo>
                      <a:pt x="2030" y="1238"/>
                    </a:lnTo>
                    <a:lnTo>
                      <a:pt x="2030" y="1238"/>
                    </a:lnTo>
                    <a:lnTo>
                      <a:pt x="1972" y="1257"/>
                    </a:lnTo>
                    <a:lnTo>
                      <a:pt x="1721" y="1257"/>
                    </a:lnTo>
                    <a:lnTo>
                      <a:pt x="1605" y="1238"/>
                    </a:lnTo>
                    <a:lnTo>
                      <a:pt x="1528" y="1219"/>
                    </a:lnTo>
                    <a:lnTo>
                      <a:pt x="1508" y="1199"/>
                    </a:lnTo>
                    <a:lnTo>
                      <a:pt x="1354" y="1122"/>
                    </a:lnTo>
                    <a:lnTo>
                      <a:pt x="1296" y="1064"/>
                    </a:lnTo>
                    <a:lnTo>
                      <a:pt x="1199" y="987"/>
                    </a:lnTo>
                    <a:lnTo>
                      <a:pt x="1160" y="929"/>
                    </a:lnTo>
                    <a:lnTo>
                      <a:pt x="1083" y="813"/>
                    </a:lnTo>
                    <a:lnTo>
                      <a:pt x="948" y="600"/>
                    </a:lnTo>
                    <a:lnTo>
                      <a:pt x="909" y="523"/>
                    </a:lnTo>
                    <a:lnTo>
                      <a:pt x="851" y="445"/>
                    </a:lnTo>
                    <a:lnTo>
                      <a:pt x="793" y="368"/>
                    </a:lnTo>
                    <a:lnTo>
                      <a:pt x="716" y="329"/>
                    </a:lnTo>
                    <a:lnTo>
                      <a:pt x="638" y="291"/>
                    </a:lnTo>
                    <a:lnTo>
                      <a:pt x="542" y="271"/>
                    </a:lnTo>
                    <a:lnTo>
                      <a:pt x="445" y="271"/>
                    </a:lnTo>
                    <a:lnTo>
                      <a:pt x="348" y="291"/>
                    </a:lnTo>
                    <a:lnTo>
                      <a:pt x="271" y="329"/>
                    </a:lnTo>
                    <a:lnTo>
                      <a:pt x="194" y="368"/>
                    </a:lnTo>
                    <a:lnTo>
                      <a:pt x="116" y="445"/>
                    </a:lnTo>
                    <a:lnTo>
                      <a:pt x="58" y="523"/>
                    </a:lnTo>
                    <a:lnTo>
                      <a:pt x="20" y="619"/>
                    </a:lnTo>
                    <a:lnTo>
                      <a:pt x="0" y="697"/>
                    </a:lnTo>
                    <a:lnTo>
                      <a:pt x="0" y="793"/>
                    </a:lnTo>
                    <a:lnTo>
                      <a:pt x="39" y="890"/>
                    </a:lnTo>
                    <a:lnTo>
                      <a:pt x="213" y="1219"/>
                    </a:lnTo>
                    <a:lnTo>
                      <a:pt x="310" y="1393"/>
                    </a:lnTo>
                    <a:lnTo>
                      <a:pt x="406" y="1547"/>
                    </a:lnTo>
                    <a:lnTo>
                      <a:pt x="542" y="1682"/>
                    </a:lnTo>
                    <a:lnTo>
                      <a:pt x="677" y="1818"/>
                    </a:lnTo>
                    <a:lnTo>
                      <a:pt x="832" y="1934"/>
                    </a:lnTo>
                    <a:lnTo>
                      <a:pt x="986" y="2030"/>
                    </a:lnTo>
                    <a:lnTo>
                      <a:pt x="1141" y="2088"/>
                    </a:lnTo>
                    <a:lnTo>
                      <a:pt x="1296" y="2146"/>
                    </a:lnTo>
                    <a:lnTo>
                      <a:pt x="1450" y="2185"/>
                    </a:lnTo>
                    <a:lnTo>
                      <a:pt x="1605" y="2204"/>
                    </a:lnTo>
                    <a:lnTo>
                      <a:pt x="1779" y="2224"/>
                    </a:lnTo>
                    <a:lnTo>
                      <a:pt x="1934" y="2224"/>
                    </a:lnTo>
                    <a:lnTo>
                      <a:pt x="2088" y="2204"/>
                    </a:lnTo>
                    <a:lnTo>
                      <a:pt x="2262" y="2185"/>
                    </a:lnTo>
                    <a:lnTo>
                      <a:pt x="2572" y="2088"/>
                    </a:lnTo>
                    <a:lnTo>
                      <a:pt x="2861" y="1972"/>
                    </a:lnTo>
                    <a:lnTo>
                      <a:pt x="3151" y="1818"/>
                    </a:lnTo>
                    <a:lnTo>
                      <a:pt x="3403" y="1644"/>
                    </a:lnTo>
                    <a:lnTo>
                      <a:pt x="3654" y="1431"/>
                    </a:lnTo>
                    <a:lnTo>
                      <a:pt x="3886" y="1199"/>
                    </a:lnTo>
                    <a:lnTo>
                      <a:pt x="4099" y="967"/>
                    </a:lnTo>
                    <a:lnTo>
                      <a:pt x="4292" y="716"/>
                    </a:lnTo>
                    <a:lnTo>
                      <a:pt x="4331" y="619"/>
                    </a:lnTo>
                    <a:lnTo>
                      <a:pt x="4350" y="542"/>
                    </a:lnTo>
                    <a:lnTo>
                      <a:pt x="4350" y="445"/>
                    </a:lnTo>
                    <a:lnTo>
                      <a:pt x="4331" y="349"/>
                    </a:lnTo>
                    <a:lnTo>
                      <a:pt x="4292" y="252"/>
                    </a:lnTo>
                    <a:lnTo>
                      <a:pt x="4234" y="175"/>
                    </a:lnTo>
                    <a:lnTo>
                      <a:pt x="4176" y="97"/>
                    </a:lnTo>
                    <a:lnTo>
                      <a:pt x="4099" y="59"/>
                    </a:lnTo>
                    <a:lnTo>
                      <a:pt x="4002" y="20"/>
                    </a:lnTo>
                    <a:lnTo>
                      <a:pt x="39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2592675" y="-3120575"/>
                <a:ext cx="85075" cy="541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2166" extrusionOk="0">
                    <a:moveTo>
                      <a:pt x="2146" y="1109"/>
                    </a:moveTo>
                    <a:lnTo>
                      <a:pt x="2127" y="1122"/>
                    </a:lnTo>
                    <a:lnTo>
                      <a:pt x="2108" y="1122"/>
                    </a:lnTo>
                    <a:lnTo>
                      <a:pt x="2146" y="1109"/>
                    </a:lnTo>
                    <a:close/>
                    <a:moveTo>
                      <a:pt x="2900" y="0"/>
                    </a:moveTo>
                    <a:lnTo>
                      <a:pt x="2804" y="20"/>
                    </a:lnTo>
                    <a:lnTo>
                      <a:pt x="2707" y="39"/>
                    </a:lnTo>
                    <a:lnTo>
                      <a:pt x="2630" y="97"/>
                    </a:lnTo>
                    <a:lnTo>
                      <a:pt x="2572" y="155"/>
                    </a:lnTo>
                    <a:lnTo>
                      <a:pt x="2514" y="232"/>
                    </a:lnTo>
                    <a:lnTo>
                      <a:pt x="2456" y="310"/>
                    </a:lnTo>
                    <a:lnTo>
                      <a:pt x="2436" y="406"/>
                    </a:lnTo>
                    <a:lnTo>
                      <a:pt x="2436" y="503"/>
                    </a:lnTo>
                    <a:lnTo>
                      <a:pt x="2436" y="638"/>
                    </a:lnTo>
                    <a:lnTo>
                      <a:pt x="2417" y="735"/>
                    </a:lnTo>
                    <a:lnTo>
                      <a:pt x="2378" y="870"/>
                    </a:lnTo>
                    <a:lnTo>
                      <a:pt x="2359" y="909"/>
                    </a:lnTo>
                    <a:lnTo>
                      <a:pt x="2359" y="928"/>
                    </a:lnTo>
                    <a:lnTo>
                      <a:pt x="2262" y="1025"/>
                    </a:lnTo>
                    <a:lnTo>
                      <a:pt x="2243" y="1044"/>
                    </a:lnTo>
                    <a:lnTo>
                      <a:pt x="2150" y="1106"/>
                    </a:lnTo>
                    <a:lnTo>
                      <a:pt x="2088" y="1122"/>
                    </a:lnTo>
                    <a:lnTo>
                      <a:pt x="1953" y="1160"/>
                    </a:lnTo>
                    <a:lnTo>
                      <a:pt x="1876" y="1180"/>
                    </a:lnTo>
                    <a:lnTo>
                      <a:pt x="1914" y="1180"/>
                    </a:lnTo>
                    <a:lnTo>
                      <a:pt x="1760" y="1199"/>
                    </a:lnTo>
                    <a:lnTo>
                      <a:pt x="1624" y="1180"/>
                    </a:lnTo>
                    <a:lnTo>
                      <a:pt x="1566" y="1180"/>
                    </a:lnTo>
                    <a:lnTo>
                      <a:pt x="1412" y="1160"/>
                    </a:lnTo>
                    <a:lnTo>
                      <a:pt x="1276" y="1122"/>
                    </a:lnTo>
                    <a:lnTo>
                      <a:pt x="1180" y="1083"/>
                    </a:lnTo>
                    <a:lnTo>
                      <a:pt x="1199" y="1102"/>
                    </a:lnTo>
                    <a:lnTo>
                      <a:pt x="1044" y="1025"/>
                    </a:lnTo>
                    <a:lnTo>
                      <a:pt x="890" y="928"/>
                    </a:lnTo>
                    <a:lnTo>
                      <a:pt x="909" y="948"/>
                    </a:lnTo>
                    <a:lnTo>
                      <a:pt x="909" y="948"/>
                    </a:lnTo>
                    <a:lnTo>
                      <a:pt x="832" y="890"/>
                    </a:lnTo>
                    <a:lnTo>
                      <a:pt x="735" y="832"/>
                    </a:lnTo>
                    <a:lnTo>
                      <a:pt x="658" y="793"/>
                    </a:lnTo>
                    <a:lnTo>
                      <a:pt x="561" y="774"/>
                    </a:lnTo>
                    <a:lnTo>
                      <a:pt x="484" y="754"/>
                    </a:lnTo>
                    <a:lnTo>
                      <a:pt x="387" y="754"/>
                    </a:lnTo>
                    <a:lnTo>
                      <a:pt x="291" y="793"/>
                    </a:lnTo>
                    <a:lnTo>
                      <a:pt x="213" y="832"/>
                    </a:lnTo>
                    <a:lnTo>
                      <a:pt x="136" y="909"/>
                    </a:lnTo>
                    <a:lnTo>
                      <a:pt x="78" y="986"/>
                    </a:lnTo>
                    <a:lnTo>
                      <a:pt x="39" y="1064"/>
                    </a:lnTo>
                    <a:lnTo>
                      <a:pt x="20" y="1160"/>
                    </a:lnTo>
                    <a:lnTo>
                      <a:pt x="1" y="1257"/>
                    </a:lnTo>
                    <a:lnTo>
                      <a:pt x="20" y="1334"/>
                    </a:lnTo>
                    <a:lnTo>
                      <a:pt x="39" y="1431"/>
                    </a:lnTo>
                    <a:lnTo>
                      <a:pt x="97" y="1508"/>
                    </a:lnTo>
                    <a:lnTo>
                      <a:pt x="155" y="1586"/>
                    </a:lnTo>
                    <a:lnTo>
                      <a:pt x="329" y="1721"/>
                    </a:lnTo>
                    <a:lnTo>
                      <a:pt x="503" y="1837"/>
                    </a:lnTo>
                    <a:lnTo>
                      <a:pt x="697" y="1933"/>
                    </a:lnTo>
                    <a:lnTo>
                      <a:pt x="909" y="2011"/>
                    </a:lnTo>
                    <a:lnTo>
                      <a:pt x="1102" y="2069"/>
                    </a:lnTo>
                    <a:lnTo>
                      <a:pt x="1315" y="2127"/>
                    </a:lnTo>
                    <a:lnTo>
                      <a:pt x="1528" y="2146"/>
                    </a:lnTo>
                    <a:lnTo>
                      <a:pt x="1740" y="2165"/>
                    </a:lnTo>
                    <a:lnTo>
                      <a:pt x="1953" y="2146"/>
                    </a:lnTo>
                    <a:lnTo>
                      <a:pt x="2166" y="2107"/>
                    </a:lnTo>
                    <a:lnTo>
                      <a:pt x="2359" y="2049"/>
                    </a:lnTo>
                    <a:lnTo>
                      <a:pt x="2552" y="1972"/>
                    </a:lnTo>
                    <a:lnTo>
                      <a:pt x="2726" y="1875"/>
                    </a:lnTo>
                    <a:lnTo>
                      <a:pt x="2900" y="1740"/>
                    </a:lnTo>
                    <a:lnTo>
                      <a:pt x="3036" y="1605"/>
                    </a:lnTo>
                    <a:lnTo>
                      <a:pt x="3171" y="1431"/>
                    </a:lnTo>
                    <a:lnTo>
                      <a:pt x="3229" y="1315"/>
                    </a:lnTo>
                    <a:lnTo>
                      <a:pt x="3287" y="1199"/>
                    </a:lnTo>
                    <a:lnTo>
                      <a:pt x="3364" y="967"/>
                    </a:lnTo>
                    <a:lnTo>
                      <a:pt x="3403" y="716"/>
                    </a:lnTo>
                    <a:lnTo>
                      <a:pt x="3403" y="464"/>
                    </a:lnTo>
                    <a:lnTo>
                      <a:pt x="3384" y="368"/>
                    </a:lnTo>
                    <a:lnTo>
                      <a:pt x="3345" y="271"/>
                    </a:lnTo>
                    <a:lnTo>
                      <a:pt x="3306" y="194"/>
                    </a:lnTo>
                    <a:lnTo>
                      <a:pt x="3248" y="116"/>
                    </a:lnTo>
                    <a:lnTo>
                      <a:pt x="3171" y="58"/>
                    </a:lnTo>
                    <a:lnTo>
                      <a:pt x="3094" y="20"/>
                    </a:lnTo>
                    <a:lnTo>
                      <a:pt x="29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2914550" y="-3162150"/>
                <a:ext cx="58000" cy="78325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3133" extrusionOk="0">
                    <a:moveTo>
                      <a:pt x="406" y="1"/>
                    </a:moveTo>
                    <a:lnTo>
                      <a:pt x="329" y="20"/>
                    </a:lnTo>
                    <a:lnTo>
                      <a:pt x="232" y="78"/>
                    </a:lnTo>
                    <a:lnTo>
                      <a:pt x="174" y="136"/>
                    </a:lnTo>
                    <a:lnTo>
                      <a:pt x="97" y="194"/>
                    </a:lnTo>
                    <a:lnTo>
                      <a:pt x="39" y="291"/>
                    </a:lnTo>
                    <a:lnTo>
                      <a:pt x="19" y="368"/>
                    </a:lnTo>
                    <a:lnTo>
                      <a:pt x="0" y="619"/>
                    </a:lnTo>
                    <a:lnTo>
                      <a:pt x="0" y="851"/>
                    </a:lnTo>
                    <a:lnTo>
                      <a:pt x="19" y="1103"/>
                    </a:lnTo>
                    <a:lnTo>
                      <a:pt x="77" y="1335"/>
                    </a:lnTo>
                    <a:lnTo>
                      <a:pt x="135" y="1528"/>
                    </a:lnTo>
                    <a:lnTo>
                      <a:pt x="193" y="1721"/>
                    </a:lnTo>
                    <a:lnTo>
                      <a:pt x="290" y="1895"/>
                    </a:lnTo>
                    <a:lnTo>
                      <a:pt x="387" y="2069"/>
                    </a:lnTo>
                    <a:lnTo>
                      <a:pt x="503" y="2243"/>
                    </a:lnTo>
                    <a:lnTo>
                      <a:pt x="638" y="2398"/>
                    </a:lnTo>
                    <a:lnTo>
                      <a:pt x="773" y="2533"/>
                    </a:lnTo>
                    <a:lnTo>
                      <a:pt x="928" y="2669"/>
                    </a:lnTo>
                    <a:lnTo>
                      <a:pt x="1083" y="2785"/>
                    </a:lnTo>
                    <a:lnTo>
                      <a:pt x="1257" y="2901"/>
                    </a:lnTo>
                    <a:lnTo>
                      <a:pt x="1431" y="2997"/>
                    </a:lnTo>
                    <a:lnTo>
                      <a:pt x="1605" y="3075"/>
                    </a:lnTo>
                    <a:lnTo>
                      <a:pt x="1701" y="3113"/>
                    </a:lnTo>
                    <a:lnTo>
                      <a:pt x="1798" y="3133"/>
                    </a:lnTo>
                    <a:lnTo>
                      <a:pt x="1875" y="3133"/>
                    </a:lnTo>
                    <a:lnTo>
                      <a:pt x="1972" y="3113"/>
                    </a:lnTo>
                    <a:lnTo>
                      <a:pt x="2069" y="3075"/>
                    </a:lnTo>
                    <a:lnTo>
                      <a:pt x="2146" y="3017"/>
                    </a:lnTo>
                    <a:lnTo>
                      <a:pt x="2204" y="2959"/>
                    </a:lnTo>
                    <a:lnTo>
                      <a:pt x="2262" y="2881"/>
                    </a:lnTo>
                    <a:lnTo>
                      <a:pt x="2301" y="2804"/>
                    </a:lnTo>
                    <a:lnTo>
                      <a:pt x="2320" y="2707"/>
                    </a:lnTo>
                    <a:lnTo>
                      <a:pt x="2320" y="2611"/>
                    </a:lnTo>
                    <a:lnTo>
                      <a:pt x="2301" y="2514"/>
                    </a:lnTo>
                    <a:lnTo>
                      <a:pt x="2262" y="2417"/>
                    </a:lnTo>
                    <a:lnTo>
                      <a:pt x="2204" y="2340"/>
                    </a:lnTo>
                    <a:lnTo>
                      <a:pt x="2146" y="2282"/>
                    </a:lnTo>
                    <a:lnTo>
                      <a:pt x="2069" y="2224"/>
                    </a:lnTo>
                    <a:lnTo>
                      <a:pt x="1914" y="2166"/>
                    </a:lnTo>
                    <a:lnTo>
                      <a:pt x="1779" y="2089"/>
                    </a:lnTo>
                    <a:lnTo>
                      <a:pt x="1624" y="1992"/>
                    </a:lnTo>
                    <a:lnTo>
                      <a:pt x="1566" y="1953"/>
                    </a:lnTo>
                    <a:lnTo>
                      <a:pt x="1605" y="1973"/>
                    </a:lnTo>
                    <a:lnTo>
                      <a:pt x="1469" y="1876"/>
                    </a:lnTo>
                    <a:lnTo>
                      <a:pt x="1353" y="1760"/>
                    </a:lnTo>
                    <a:lnTo>
                      <a:pt x="1315" y="1702"/>
                    </a:lnTo>
                    <a:lnTo>
                      <a:pt x="1218" y="1586"/>
                    </a:lnTo>
                    <a:lnTo>
                      <a:pt x="1141" y="1451"/>
                    </a:lnTo>
                    <a:lnTo>
                      <a:pt x="1102" y="1373"/>
                    </a:lnTo>
                    <a:lnTo>
                      <a:pt x="1102" y="1393"/>
                    </a:lnTo>
                    <a:lnTo>
                      <a:pt x="1063" y="1238"/>
                    </a:lnTo>
                    <a:lnTo>
                      <a:pt x="1005" y="1083"/>
                    </a:lnTo>
                    <a:lnTo>
                      <a:pt x="986" y="1006"/>
                    </a:lnTo>
                    <a:lnTo>
                      <a:pt x="986" y="1045"/>
                    </a:lnTo>
                    <a:lnTo>
                      <a:pt x="967" y="851"/>
                    </a:lnTo>
                    <a:lnTo>
                      <a:pt x="967" y="677"/>
                    </a:lnTo>
                    <a:lnTo>
                      <a:pt x="967" y="600"/>
                    </a:lnTo>
                    <a:lnTo>
                      <a:pt x="967" y="503"/>
                    </a:lnTo>
                    <a:lnTo>
                      <a:pt x="967" y="407"/>
                    </a:lnTo>
                    <a:lnTo>
                      <a:pt x="947" y="310"/>
                    </a:lnTo>
                    <a:lnTo>
                      <a:pt x="909" y="233"/>
                    </a:lnTo>
                    <a:lnTo>
                      <a:pt x="851" y="156"/>
                    </a:lnTo>
                    <a:lnTo>
                      <a:pt x="773" y="98"/>
                    </a:lnTo>
                    <a:lnTo>
                      <a:pt x="696" y="40"/>
                    </a:lnTo>
                    <a:lnTo>
                      <a:pt x="599" y="20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3173575" y="-3164075"/>
                <a:ext cx="45450" cy="8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3210" extrusionOk="0">
                    <a:moveTo>
                      <a:pt x="600" y="2108"/>
                    </a:moveTo>
                    <a:lnTo>
                      <a:pt x="581" y="2127"/>
                    </a:lnTo>
                    <a:lnTo>
                      <a:pt x="561" y="2127"/>
                    </a:lnTo>
                    <a:lnTo>
                      <a:pt x="600" y="2108"/>
                    </a:lnTo>
                    <a:close/>
                    <a:moveTo>
                      <a:pt x="1083" y="1"/>
                    </a:moveTo>
                    <a:lnTo>
                      <a:pt x="986" y="20"/>
                    </a:lnTo>
                    <a:lnTo>
                      <a:pt x="909" y="59"/>
                    </a:lnTo>
                    <a:lnTo>
                      <a:pt x="832" y="117"/>
                    </a:lnTo>
                    <a:lnTo>
                      <a:pt x="774" y="194"/>
                    </a:lnTo>
                    <a:lnTo>
                      <a:pt x="716" y="271"/>
                    </a:lnTo>
                    <a:lnTo>
                      <a:pt x="677" y="349"/>
                    </a:lnTo>
                    <a:lnTo>
                      <a:pt x="658" y="445"/>
                    </a:lnTo>
                    <a:lnTo>
                      <a:pt x="658" y="542"/>
                    </a:lnTo>
                    <a:lnTo>
                      <a:pt x="677" y="638"/>
                    </a:lnTo>
                    <a:lnTo>
                      <a:pt x="774" y="928"/>
                    </a:lnTo>
                    <a:lnTo>
                      <a:pt x="851" y="1238"/>
                    </a:lnTo>
                    <a:lnTo>
                      <a:pt x="832" y="1199"/>
                    </a:lnTo>
                    <a:lnTo>
                      <a:pt x="851" y="1296"/>
                    </a:lnTo>
                    <a:lnTo>
                      <a:pt x="851" y="1450"/>
                    </a:lnTo>
                    <a:lnTo>
                      <a:pt x="851" y="1586"/>
                    </a:lnTo>
                    <a:lnTo>
                      <a:pt x="851" y="1624"/>
                    </a:lnTo>
                    <a:lnTo>
                      <a:pt x="832" y="1760"/>
                    </a:lnTo>
                    <a:lnTo>
                      <a:pt x="793" y="1837"/>
                    </a:lnTo>
                    <a:lnTo>
                      <a:pt x="755" y="1914"/>
                    </a:lnTo>
                    <a:lnTo>
                      <a:pt x="716" y="1972"/>
                    </a:lnTo>
                    <a:lnTo>
                      <a:pt x="697" y="2011"/>
                    </a:lnTo>
                    <a:lnTo>
                      <a:pt x="716" y="1992"/>
                    </a:lnTo>
                    <a:lnTo>
                      <a:pt x="735" y="1953"/>
                    </a:lnTo>
                    <a:lnTo>
                      <a:pt x="735" y="1972"/>
                    </a:lnTo>
                    <a:lnTo>
                      <a:pt x="639" y="2069"/>
                    </a:lnTo>
                    <a:lnTo>
                      <a:pt x="600" y="2108"/>
                    </a:lnTo>
                    <a:lnTo>
                      <a:pt x="581" y="2108"/>
                    </a:lnTo>
                    <a:lnTo>
                      <a:pt x="426" y="2204"/>
                    </a:lnTo>
                    <a:lnTo>
                      <a:pt x="368" y="2243"/>
                    </a:lnTo>
                    <a:lnTo>
                      <a:pt x="349" y="2262"/>
                    </a:lnTo>
                    <a:lnTo>
                      <a:pt x="252" y="2301"/>
                    </a:lnTo>
                    <a:lnTo>
                      <a:pt x="175" y="2359"/>
                    </a:lnTo>
                    <a:lnTo>
                      <a:pt x="117" y="2417"/>
                    </a:lnTo>
                    <a:lnTo>
                      <a:pt x="59" y="2494"/>
                    </a:lnTo>
                    <a:lnTo>
                      <a:pt x="20" y="2572"/>
                    </a:lnTo>
                    <a:lnTo>
                      <a:pt x="1" y="2668"/>
                    </a:lnTo>
                    <a:lnTo>
                      <a:pt x="1" y="2765"/>
                    </a:lnTo>
                    <a:lnTo>
                      <a:pt x="20" y="2862"/>
                    </a:lnTo>
                    <a:lnTo>
                      <a:pt x="59" y="2939"/>
                    </a:lnTo>
                    <a:lnTo>
                      <a:pt x="117" y="3016"/>
                    </a:lnTo>
                    <a:lnTo>
                      <a:pt x="175" y="3094"/>
                    </a:lnTo>
                    <a:lnTo>
                      <a:pt x="252" y="3152"/>
                    </a:lnTo>
                    <a:lnTo>
                      <a:pt x="349" y="3190"/>
                    </a:lnTo>
                    <a:lnTo>
                      <a:pt x="445" y="3210"/>
                    </a:lnTo>
                    <a:lnTo>
                      <a:pt x="523" y="3210"/>
                    </a:lnTo>
                    <a:lnTo>
                      <a:pt x="619" y="3171"/>
                    </a:lnTo>
                    <a:lnTo>
                      <a:pt x="832" y="3074"/>
                    </a:lnTo>
                    <a:lnTo>
                      <a:pt x="1025" y="2958"/>
                    </a:lnTo>
                    <a:lnTo>
                      <a:pt x="1199" y="2842"/>
                    </a:lnTo>
                    <a:lnTo>
                      <a:pt x="1373" y="2688"/>
                    </a:lnTo>
                    <a:lnTo>
                      <a:pt x="1508" y="2514"/>
                    </a:lnTo>
                    <a:lnTo>
                      <a:pt x="1624" y="2340"/>
                    </a:lnTo>
                    <a:lnTo>
                      <a:pt x="1721" y="2127"/>
                    </a:lnTo>
                    <a:lnTo>
                      <a:pt x="1779" y="1914"/>
                    </a:lnTo>
                    <a:lnTo>
                      <a:pt x="1818" y="1721"/>
                    </a:lnTo>
                    <a:lnTo>
                      <a:pt x="1818" y="1508"/>
                    </a:lnTo>
                    <a:lnTo>
                      <a:pt x="1818" y="1315"/>
                    </a:lnTo>
                    <a:lnTo>
                      <a:pt x="1798" y="1122"/>
                    </a:lnTo>
                    <a:lnTo>
                      <a:pt x="1760" y="928"/>
                    </a:lnTo>
                    <a:lnTo>
                      <a:pt x="1721" y="716"/>
                    </a:lnTo>
                    <a:lnTo>
                      <a:pt x="1605" y="349"/>
                    </a:lnTo>
                    <a:lnTo>
                      <a:pt x="1566" y="252"/>
                    </a:lnTo>
                    <a:lnTo>
                      <a:pt x="1508" y="175"/>
                    </a:lnTo>
                    <a:lnTo>
                      <a:pt x="1431" y="117"/>
                    </a:lnTo>
                    <a:lnTo>
                      <a:pt x="1354" y="59"/>
                    </a:lnTo>
                    <a:lnTo>
                      <a:pt x="1276" y="20"/>
                    </a:lnTo>
                    <a:lnTo>
                      <a:pt x="118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784250" y="-3235125"/>
                <a:ext cx="2632925" cy="433525"/>
              </a:xfrm>
              <a:custGeom>
                <a:avLst/>
                <a:gdLst/>
                <a:ahLst/>
                <a:cxnLst/>
                <a:rect l="l" t="t" r="r" b="b"/>
                <a:pathLst>
                  <a:path w="105317" h="17341" extrusionOk="0">
                    <a:moveTo>
                      <a:pt x="7057" y="1"/>
                    </a:moveTo>
                    <a:lnTo>
                      <a:pt x="6477" y="59"/>
                    </a:lnTo>
                    <a:lnTo>
                      <a:pt x="5858" y="156"/>
                    </a:lnTo>
                    <a:lnTo>
                      <a:pt x="5259" y="291"/>
                    </a:lnTo>
                    <a:lnTo>
                      <a:pt x="4640" y="445"/>
                    </a:lnTo>
                    <a:lnTo>
                      <a:pt x="4041" y="658"/>
                    </a:lnTo>
                    <a:lnTo>
                      <a:pt x="3442" y="890"/>
                    </a:lnTo>
                    <a:lnTo>
                      <a:pt x="3171" y="1025"/>
                    </a:lnTo>
                    <a:lnTo>
                      <a:pt x="2881" y="1180"/>
                    </a:lnTo>
                    <a:lnTo>
                      <a:pt x="2610" y="1335"/>
                    </a:lnTo>
                    <a:lnTo>
                      <a:pt x="2359" y="1489"/>
                    </a:lnTo>
                    <a:lnTo>
                      <a:pt x="2088" y="1663"/>
                    </a:lnTo>
                    <a:lnTo>
                      <a:pt x="1856" y="1857"/>
                    </a:lnTo>
                    <a:lnTo>
                      <a:pt x="1624" y="2050"/>
                    </a:lnTo>
                    <a:lnTo>
                      <a:pt x="1393" y="2263"/>
                    </a:lnTo>
                    <a:lnTo>
                      <a:pt x="1180" y="2475"/>
                    </a:lnTo>
                    <a:lnTo>
                      <a:pt x="987" y="2707"/>
                    </a:lnTo>
                    <a:lnTo>
                      <a:pt x="813" y="2939"/>
                    </a:lnTo>
                    <a:lnTo>
                      <a:pt x="658" y="3191"/>
                    </a:lnTo>
                    <a:lnTo>
                      <a:pt x="503" y="3442"/>
                    </a:lnTo>
                    <a:lnTo>
                      <a:pt x="368" y="3712"/>
                    </a:lnTo>
                    <a:lnTo>
                      <a:pt x="252" y="4002"/>
                    </a:lnTo>
                    <a:lnTo>
                      <a:pt x="155" y="4292"/>
                    </a:lnTo>
                    <a:lnTo>
                      <a:pt x="97" y="4602"/>
                    </a:lnTo>
                    <a:lnTo>
                      <a:pt x="39" y="4911"/>
                    </a:lnTo>
                    <a:lnTo>
                      <a:pt x="1" y="5240"/>
                    </a:lnTo>
                    <a:lnTo>
                      <a:pt x="1" y="5588"/>
                    </a:lnTo>
                    <a:lnTo>
                      <a:pt x="20" y="5916"/>
                    </a:lnTo>
                    <a:lnTo>
                      <a:pt x="59" y="6245"/>
                    </a:lnTo>
                    <a:lnTo>
                      <a:pt x="97" y="6554"/>
                    </a:lnTo>
                    <a:lnTo>
                      <a:pt x="175" y="6883"/>
                    </a:lnTo>
                    <a:lnTo>
                      <a:pt x="252" y="7192"/>
                    </a:lnTo>
                    <a:lnTo>
                      <a:pt x="368" y="7482"/>
                    </a:lnTo>
                    <a:lnTo>
                      <a:pt x="484" y="7791"/>
                    </a:lnTo>
                    <a:lnTo>
                      <a:pt x="619" y="8081"/>
                    </a:lnTo>
                    <a:lnTo>
                      <a:pt x="774" y="8352"/>
                    </a:lnTo>
                    <a:lnTo>
                      <a:pt x="929" y="8642"/>
                    </a:lnTo>
                    <a:lnTo>
                      <a:pt x="1103" y="8913"/>
                    </a:lnTo>
                    <a:lnTo>
                      <a:pt x="1296" y="9164"/>
                    </a:lnTo>
                    <a:lnTo>
                      <a:pt x="1489" y="9434"/>
                    </a:lnTo>
                    <a:lnTo>
                      <a:pt x="1702" y="9686"/>
                    </a:lnTo>
                    <a:lnTo>
                      <a:pt x="2146" y="10169"/>
                    </a:lnTo>
                    <a:lnTo>
                      <a:pt x="2630" y="10633"/>
                    </a:lnTo>
                    <a:lnTo>
                      <a:pt x="3132" y="11058"/>
                    </a:lnTo>
                    <a:lnTo>
                      <a:pt x="3674" y="11464"/>
                    </a:lnTo>
                    <a:lnTo>
                      <a:pt x="4215" y="11832"/>
                    </a:lnTo>
                    <a:lnTo>
                      <a:pt x="4775" y="12180"/>
                    </a:lnTo>
                    <a:lnTo>
                      <a:pt x="5355" y="12489"/>
                    </a:lnTo>
                    <a:lnTo>
                      <a:pt x="5916" y="12779"/>
                    </a:lnTo>
                    <a:lnTo>
                      <a:pt x="6477" y="13030"/>
                    </a:lnTo>
                    <a:lnTo>
                      <a:pt x="7134" y="13301"/>
                    </a:lnTo>
                    <a:lnTo>
                      <a:pt x="7791" y="13533"/>
                    </a:lnTo>
                    <a:lnTo>
                      <a:pt x="8468" y="13765"/>
                    </a:lnTo>
                    <a:lnTo>
                      <a:pt x="9125" y="13977"/>
                    </a:lnTo>
                    <a:lnTo>
                      <a:pt x="9802" y="14171"/>
                    </a:lnTo>
                    <a:lnTo>
                      <a:pt x="10497" y="14345"/>
                    </a:lnTo>
                    <a:lnTo>
                      <a:pt x="11174" y="14499"/>
                    </a:lnTo>
                    <a:lnTo>
                      <a:pt x="11870" y="14654"/>
                    </a:lnTo>
                    <a:lnTo>
                      <a:pt x="12566" y="14789"/>
                    </a:lnTo>
                    <a:lnTo>
                      <a:pt x="13262" y="14905"/>
                    </a:lnTo>
                    <a:lnTo>
                      <a:pt x="14654" y="15118"/>
                    </a:lnTo>
                    <a:lnTo>
                      <a:pt x="16065" y="15292"/>
                    </a:lnTo>
                    <a:lnTo>
                      <a:pt x="17457" y="15446"/>
                    </a:lnTo>
                    <a:lnTo>
                      <a:pt x="19100" y="15601"/>
                    </a:lnTo>
                    <a:lnTo>
                      <a:pt x="20762" y="15736"/>
                    </a:lnTo>
                    <a:lnTo>
                      <a:pt x="24068" y="15988"/>
                    </a:lnTo>
                    <a:lnTo>
                      <a:pt x="27393" y="16258"/>
                    </a:lnTo>
                    <a:lnTo>
                      <a:pt x="29036" y="16394"/>
                    </a:lnTo>
                    <a:lnTo>
                      <a:pt x="30698" y="16548"/>
                    </a:lnTo>
                    <a:lnTo>
                      <a:pt x="32690" y="16722"/>
                    </a:lnTo>
                    <a:lnTo>
                      <a:pt x="34681" y="16877"/>
                    </a:lnTo>
                    <a:lnTo>
                      <a:pt x="36672" y="17012"/>
                    </a:lnTo>
                    <a:lnTo>
                      <a:pt x="38663" y="17109"/>
                    </a:lnTo>
                    <a:lnTo>
                      <a:pt x="40654" y="17206"/>
                    </a:lnTo>
                    <a:lnTo>
                      <a:pt x="42645" y="17264"/>
                    </a:lnTo>
                    <a:lnTo>
                      <a:pt x="44636" y="17302"/>
                    </a:lnTo>
                    <a:lnTo>
                      <a:pt x="46647" y="17341"/>
                    </a:lnTo>
                    <a:lnTo>
                      <a:pt x="50629" y="17341"/>
                    </a:lnTo>
                    <a:lnTo>
                      <a:pt x="52620" y="17302"/>
                    </a:lnTo>
                    <a:lnTo>
                      <a:pt x="54611" y="17264"/>
                    </a:lnTo>
                    <a:lnTo>
                      <a:pt x="56602" y="17186"/>
                    </a:lnTo>
                    <a:lnTo>
                      <a:pt x="58613" y="17109"/>
                    </a:lnTo>
                    <a:lnTo>
                      <a:pt x="60604" y="17012"/>
                    </a:lnTo>
                    <a:lnTo>
                      <a:pt x="62595" y="16916"/>
                    </a:lnTo>
                    <a:lnTo>
                      <a:pt x="66248" y="16684"/>
                    </a:lnTo>
                    <a:lnTo>
                      <a:pt x="69883" y="16452"/>
                    </a:lnTo>
                    <a:lnTo>
                      <a:pt x="73536" y="16162"/>
                    </a:lnTo>
                    <a:lnTo>
                      <a:pt x="77170" y="15852"/>
                    </a:lnTo>
                    <a:lnTo>
                      <a:pt x="78988" y="15678"/>
                    </a:lnTo>
                    <a:lnTo>
                      <a:pt x="80805" y="15485"/>
                    </a:lnTo>
                    <a:lnTo>
                      <a:pt x="82602" y="15272"/>
                    </a:lnTo>
                    <a:lnTo>
                      <a:pt x="84420" y="15060"/>
                    </a:lnTo>
                    <a:lnTo>
                      <a:pt x="86237" y="14828"/>
                    </a:lnTo>
                    <a:lnTo>
                      <a:pt x="88034" y="14577"/>
                    </a:lnTo>
                    <a:lnTo>
                      <a:pt x="89852" y="14306"/>
                    </a:lnTo>
                    <a:lnTo>
                      <a:pt x="91649" y="14016"/>
                    </a:lnTo>
                    <a:lnTo>
                      <a:pt x="93080" y="13765"/>
                    </a:lnTo>
                    <a:lnTo>
                      <a:pt x="93795" y="13629"/>
                    </a:lnTo>
                    <a:lnTo>
                      <a:pt x="94510" y="13475"/>
                    </a:lnTo>
                    <a:lnTo>
                      <a:pt x="95226" y="13320"/>
                    </a:lnTo>
                    <a:lnTo>
                      <a:pt x="95941" y="13146"/>
                    </a:lnTo>
                    <a:lnTo>
                      <a:pt x="96656" y="12953"/>
                    </a:lnTo>
                    <a:lnTo>
                      <a:pt x="97371" y="12721"/>
                    </a:lnTo>
                    <a:lnTo>
                      <a:pt x="98067" y="12489"/>
                    </a:lnTo>
                    <a:lnTo>
                      <a:pt x="98744" y="12238"/>
                    </a:lnTo>
                    <a:lnTo>
                      <a:pt x="99420" y="11948"/>
                    </a:lnTo>
                    <a:lnTo>
                      <a:pt x="100078" y="11619"/>
                    </a:lnTo>
                    <a:lnTo>
                      <a:pt x="100716" y="11271"/>
                    </a:lnTo>
                    <a:lnTo>
                      <a:pt x="101334" y="10904"/>
                    </a:lnTo>
                    <a:lnTo>
                      <a:pt x="101934" y="10478"/>
                    </a:lnTo>
                    <a:lnTo>
                      <a:pt x="102513" y="10034"/>
                    </a:lnTo>
                    <a:lnTo>
                      <a:pt x="102765" y="9802"/>
                    </a:lnTo>
                    <a:lnTo>
                      <a:pt x="103016" y="9570"/>
                    </a:lnTo>
                    <a:lnTo>
                      <a:pt x="103248" y="9338"/>
                    </a:lnTo>
                    <a:lnTo>
                      <a:pt x="103480" y="9087"/>
                    </a:lnTo>
                    <a:lnTo>
                      <a:pt x="103693" y="8816"/>
                    </a:lnTo>
                    <a:lnTo>
                      <a:pt x="103905" y="8545"/>
                    </a:lnTo>
                    <a:lnTo>
                      <a:pt x="104099" y="8255"/>
                    </a:lnTo>
                    <a:lnTo>
                      <a:pt x="104292" y="7985"/>
                    </a:lnTo>
                    <a:lnTo>
                      <a:pt x="104466" y="7695"/>
                    </a:lnTo>
                    <a:lnTo>
                      <a:pt x="104621" y="7385"/>
                    </a:lnTo>
                    <a:lnTo>
                      <a:pt x="104756" y="7095"/>
                    </a:lnTo>
                    <a:lnTo>
                      <a:pt x="104891" y="6786"/>
                    </a:lnTo>
                    <a:lnTo>
                      <a:pt x="105007" y="6477"/>
                    </a:lnTo>
                    <a:lnTo>
                      <a:pt x="105104" y="6168"/>
                    </a:lnTo>
                    <a:lnTo>
                      <a:pt x="105181" y="5858"/>
                    </a:lnTo>
                    <a:lnTo>
                      <a:pt x="105239" y="5530"/>
                    </a:lnTo>
                    <a:lnTo>
                      <a:pt x="105297" y="5220"/>
                    </a:lnTo>
                    <a:lnTo>
                      <a:pt x="105316" y="4911"/>
                    </a:lnTo>
                    <a:lnTo>
                      <a:pt x="105316" y="4602"/>
                    </a:lnTo>
                    <a:lnTo>
                      <a:pt x="105297" y="4292"/>
                    </a:lnTo>
                    <a:lnTo>
                      <a:pt x="105258" y="3983"/>
                    </a:lnTo>
                    <a:lnTo>
                      <a:pt x="105200" y="3693"/>
                    </a:lnTo>
                    <a:lnTo>
                      <a:pt x="105123" y="3384"/>
                    </a:lnTo>
                    <a:lnTo>
                      <a:pt x="105007" y="3094"/>
                    </a:lnTo>
                    <a:lnTo>
                      <a:pt x="104872" y="2823"/>
                    </a:lnTo>
                    <a:lnTo>
                      <a:pt x="104717" y="2533"/>
                    </a:lnTo>
                    <a:lnTo>
                      <a:pt x="104543" y="2263"/>
                    </a:lnTo>
                    <a:lnTo>
                      <a:pt x="104331" y="2011"/>
                    </a:lnTo>
                    <a:lnTo>
                      <a:pt x="104079" y="1760"/>
                    </a:lnTo>
                    <a:lnTo>
                      <a:pt x="103828" y="1509"/>
                    </a:lnTo>
                    <a:lnTo>
                      <a:pt x="103519" y="1277"/>
                    </a:lnTo>
                    <a:lnTo>
                      <a:pt x="103190" y="1064"/>
                    </a:lnTo>
                    <a:lnTo>
                      <a:pt x="103093" y="1006"/>
                    </a:lnTo>
                    <a:lnTo>
                      <a:pt x="103016" y="987"/>
                    </a:lnTo>
                    <a:lnTo>
                      <a:pt x="102919" y="987"/>
                    </a:lnTo>
                    <a:lnTo>
                      <a:pt x="102823" y="1006"/>
                    </a:lnTo>
                    <a:lnTo>
                      <a:pt x="102745" y="1045"/>
                    </a:lnTo>
                    <a:lnTo>
                      <a:pt x="102687" y="1103"/>
                    </a:lnTo>
                    <a:lnTo>
                      <a:pt x="102629" y="1161"/>
                    </a:lnTo>
                    <a:lnTo>
                      <a:pt x="102571" y="1238"/>
                    </a:lnTo>
                    <a:lnTo>
                      <a:pt x="102533" y="1315"/>
                    </a:lnTo>
                    <a:lnTo>
                      <a:pt x="102513" y="1412"/>
                    </a:lnTo>
                    <a:lnTo>
                      <a:pt x="102513" y="1509"/>
                    </a:lnTo>
                    <a:lnTo>
                      <a:pt x="102513" y="1586"/>
                    </a:lnTo>
                    <a:lnTo>
                      <a:pt x="102533" y="1683"/>
                    </a:lnTo>
                    <a:lnTo>
                      <a:pt x="102591" y="1760"/>
                    </a:lnTo>
                    <a:lnTo>
                      <a:pt x="102649" y="1837"/>
                    </a:lnTo>
                    <a:lnTo>
                      <a:pt x="102745" y="1915"/>
                    </a:lnTo>
                    <a:lnTo>
                      <a:pt x="103055" y="2127"/>
                    </a:lnTo>
                    <a:lnTo>
                      <a:pt x="103325" y="2359"/>
                    </a:lnTo>
                    <a:lnTo>
                      <a:pt x="103577" y="2591"/>
                    </a:lnTo>
                    <a:lnTo>
                      <a:pt x="103789" y="2843"/>
                    </a:lnTo>
                    <a:lnTo>
                      <a:pt x="103963" y="3094"/>
                    </a:lnTo>
                    <a:lnTo>
                      <a:pt x="104118" y="3345"/>
                    </a:lnTo>
                    <a:lnTo>
                      <a:pt x="104215" y="3616"/>
                    </a:lnTo>
                    <a:lnTo>
                      <a:pt x="104311" y="3886"/>
                    </a:lnTo>
                    <a:lnTo>
                      <a:pt x="104369" y="4176"/>
                    </a:lnTo>
                    <a:lnTo>
                      <a:pt x="104408" y="4466"/>
                    </a:lnTo>
                    <a:lnTo>
                      <a:pt x="104408" y="4737"/>
                    </a:lnTo>
                    <a:lnTo>
                      <a:pt x="104389" y="5027"/>
                    </a:lnTo>
                    <a:lnTo>
                      <a:pt x="104350" y="5317"/>
                    </a:lnTo>
                    <a:lnTo>
                      <a:pt x="104292" y="5607"/>
                    </a:lnTo>
                    <a:lnTo>
                      <a:pt x="104195" y="5916"/>
                    </a:lnTo>
                    <a:lnTo>
                      <a:pt x="104099" y="6206"/>
                    </a:lnTo>
                    <a:lnTo>
                      <a:pt x="103983" y="6477"/>
                    </a:lnTo>
                    <a:lnTo>
                      <a:pt x="103847" y="6767"/>
                    </a:lnTo>
                    <a:lnTo>
                      <a:pt x="103693" y="7057"/>
                    </a:lnTo>
                    <a:lnTo>
                      <a:pt x="103519" y="7327"/>
                    </a:lnTo>
                    <a:lnTo>
                      <a:pt x="103345" y="7617"/>
                    </a:lnTo>
                    <a:lnTo>
                      <a:pt x="103151" y="7869"/>
                    </a:lnTo>
                    <a:lnTo>
                      <a:pt x="102958" y="8139"/>
                    </a:lnTo>
                    <a:lnTo>
                      <a:pt x="102745" y="8391"/>
                    </a:lnTo>
                    <a:lnTo>
                      <a:pt x="102301" y="8874"/>
                    </a:lnTo>
                    <a:lnTo>
                      <a:pt x="101818" y="9318"/>
                    </a:lnTo>
                    <a:lnTo>
                      <a:pt x="101354" y="9705"/>
                    </a:lnTo>
                    <a:lnTo>
                      <a:pt x="100851" y="10053"/>
                    </a:lnTo>
                    <a:lnTo>
                      <a:pt x="100329" y="10382"/>
                    </a:lnTo>
                    <a:lnTo>
                      <a:pt x="99788" y="10672"/>
                    </a:lnTo>
                    <a:lnTo>
                      <a:pt x="99227" y="10962"/>
                    </a:lnTo>
                    <a:lnTo>
                      <a:pt x="98647" y="11213"/>
                    </a:lnTo>
                    <a:lnTo>
                      <a:pt x="98067" y="11445"/>
                    </a:lnTo>
                    <a:lnTo>
                      <a:pt x="97487" y="11677"/>
                    </a:lnTo>
                    <a:lnTo>
                      <a:pt x="96888" y="11870"/>
                    </a:lnTo>
                    <a:lnTo>
                      <a:pt x="96270" y="12044"/>
                    </a:lnTo>
                    <a:lnTo>
                      <a:pt x="95670" y="12218"/>
                    </a:lnTo>
                    <a:lnTo>
                      <a:pt x="95052" y="12373"/>
                    </a:lnTo>
                    <a:lnTo>
                      <a:pt x="93814" y="12643"/>
                    </a:lnTo>
                    <a:lnTo>
                      <a:pt x="92597" y="12875"/>
                    </a:lnTo>
                    <a:lnTo>
                      <a:pt x="91359" y="13088"/>
                    </a:lnTo>
                    <a:lnTo>
                      <a:pt x="89755" y="13339"/>
                    </a:lnTo>
                    <a:lnTo>
                      <a:pt x="88131" y="13571"/>
                    </a:lnTo>
                    <a:lnTo>
                      <a:pt x="86507" y="13803"/>
                    </a:lnTo>
                    <a:lnTo>
                      <a:pt x="84903" y="14016"/>
                    </a:lnTo>
                    <a:lnTo>
                      <a:pt x="83279" y="14209"/>
                    </a:lnTo>
                    <a:lnTo>
                      <a:pt x="81655" y="14383"/>
                    </a:lnTo>
                    <a:lnTo>
                      <a:pt x="78408" y="14731"/>
                    </a:lnTo>
                    <a:lnTo>
                      <a:pt x="75160" y="15021"/>
                    </a:lnTo>
                    <a:lnTo>
                      <a:pt x="71912" y="15292"/>
                    </a:lnTo>
                    <a:lnTo>
                      <a:pt x="68645" y="15543"/>
                    </a:lnTo>
                    <a:lnTo>
                      <a:pt x="65378" y="15775"/>
                    </a:lnTo>
                    <a:lnTo>
                      <a:pt x="63581" y="15891"/>
                    </a:lnTo>
                    <a:lnTo>
                      <a:pt x="61764" y="15988"/>
                    </a:lnTo>
                    <a:lnTo>
                      <a:pt x="59966" y="16084"/>
                    </a:lnTo>
                    <a:lnTo>
                      <a:pt x="58149" y="16162"/>
                    </a:lnTo>
                    <a:lnTo>
                      <a:pt x="56351" y="16220"/>
                    </a:lnTo>
                    <a:lnTo>
                      <a:pt x="54534" y="16278"/>
                    </a:lnTo>
                    <a:lnTo>
                      <a:pt x="52717" y="16316"/>
                    </a:lnTo>
                    <a:lnTo>
                      <a:pt x="50919" y="16355"/>
                    </a:lnTo>
                    <a:lnTo>
                      <a:pt x="47343" y="16394"/>
                    </a:lnTo>
                    <a:lnTo>
                      <a:pt x="45545" y="16394"/>
                    </a:lnTo>
                    <a:lnTo>
                      <a:pt x="43766" y="16374"/>
                    </a:lnTo>
                    <a:lnTo>
                      <a:pt x="41988" y="16336"/>
                    </a:lnTo>
                    <a:lnTo>
                      <a:pt x="40190" y="16297"/>
                    </a:lnTo>
                    <a:lnTo>
                      <a:pt x="38412" y="16200"/>
                    </a:lnTo>
                    <a:lnTo>
                      <a:pt x="36633" y="16104"/>
                    </a:lnTo>
                    <a:lnTo>
                      <a:pt x="34835" y="15949"/>
                    </a:lnTo>
                    <a:lnTo>
                      <a:pt x="33038" y="15794"/>
                    </a:lnTo>
                    <a:lnTo>
                      <a:pt x="29461" y="15466"/>
                    </a:lnTo>
                    <a:lnTo>
                      <a:pt x="25885" y="15137"/>
                    </a:lnTo>
                    <a:lnTo>
                      <a:pt x="24087" y="14983"/>
                    </a:lnTo>
                    <a:lnTo>
                      <a:pt x="22289" y="14867"/>
                    </a:lnTo>
                    <a:lnTo>
                      <a:pt x="19796" y="14693"/>
                    </a:lnTo>
                    <a:lnTo>
                      <a:pt x="18559" y="14596"/>
                    </a:lnTo>
                    <a:lnTo>
                      <a:pt x="17302" y="14461"/>
                    </a:lnTo>
                    <a:lnTo>
                      <a:pt x="16065" y="14325"/>
                    </a:lnTo>
                    <a:lnTo>
                      <a:pt x="14828" y="14171"/>
                    </a:lnTo>
                    <a:lnTo>
                      <a:pt x="13590" y="13977"/>
                    </a:lnTo>
                    <a:lnTo>
                      <a:pt x="12353" y="13745"/>
                    </a:lnTo>
                    <a:lnTo>
                      <a:pt x="11019" y="13475"/>
                    </a:lnTo>
                    <a:lnTo>
                      <a:pt x="10362" y="13301"/>
                    </a:lnTo>
                    <a:lnTo>
                      <a:pt x="9686" y="13127"/>
                    </a:lnTo>
                    <a:lnTo>
                      <a:pt x="9009" y="12953"/>
                    </a:lnTo>
                    <a:lnTo>
                      <a:pt x="8332" y="12740"/>
                    </a:lnTo>
                    <a:lnTo>
                      <a:pt x="7656" y="12489"/>
                    </a:lnTo>
                    <a:lnTo>
                      <a:pt x="6999" y="12238"/>
                    </a:lnTo>
                    <a:lnTo>
                      <a:pt x="6361" y="11967"/>
                    </a:lnTo>
                    <a:lnTo>
                      <a:pt x="5742" y="11658"/>
                    </a:lnTo>
                    <a:lnTo>
                      <a:pt x="5123" y="11310"/>
                    </a:lnTo>
                    <a:lnTo>
                      <a:pt x="4543" y="10942"/>
                    </a:lnTo>
                    <a:lnTo>
                      <a:pt x="3983" y="10536"/>
                    </a:lnTo>
                    <a:lnTo>
                      <a:pt x="3732" y="10324"/>
                    </a:lnTo>
                    <a:lnTo>
                      <a:pt x="3461" y="10092"/>
                    </a:lnTo>
                    <a:lnTo>
                      <a:pt x="3210" y="9860"/>
                    </a:lnTo>
                    <a:lnTo>
                      <a:pt x="2958" y="9608"/>
                    </a:lnTo>
                    <a:lnTo>
                      <a:pt x="2726" y="9357"/>
                    </a:lnTo>
                    <a:lnTo>
                      <a:pt x="2514" y="9106"/>
                    </a:lnTo>
                    <a:lnTo>
                      <a:pt x="2262" y="8797"/>
                    </a:lnTo>
                    <a:lnTo>
                      <a:pt x="2050" y="8487"/>
                    </a:lnTo>
                    <a:lnTo>
                      <a:pt x="1837" y="8159"/>
                    </a:lnTo>
                    <a:lnTo>
                      <a:pt x="1644" y="7811"/>
                    </a:lnTo>
                    <a:lnTo>
                      <a:pt x="1470" y="7463"/>
                    </a:lnTo>
                    <a:lnTo>
                      <a:pt x="1315" y="7115"/>
                    </a:lnTo>
                    <a:lnTo>
                      <a:pt x="1199" y="6747"/>
                    </a:lnTo>
                    <a:lnTo>
                      <a:pt x="1103" y="6380"/>
                    </a:lnTo>
                    <a:lnTo>
                      <a:pt x="1025" y="6013"/>
                    </a:lnTo>
                    <a:lnTo>
                      <a:pt x="987" y="5646"/>
                    </a:lnTo>
                    <a:lnTo>
                      <a:pt x="987" y="5278"/>
                    </a:lnTo>
                    <a:lnTo>
                      <a:pt x="1025" y="4911"/>
                    </a:lnTo>
                    <a:lnTo>
                      <a:pt x="1103" y="4544"/>
                    </a:lnTo>
                    <a:lnTo>
                      <a:pt x="1238" y="4176"/>
                    </a:lnTo>
                    <a:lnTo>
                      <a:pt x="1412" y="3828"/>
                    </a:lnTo>
                    <a:lnTo>
                      <a:pt x="1508" y="3654"/>
                    </a:lnTo>
                    <a:lnTo>
                      <a:pt x="1624" y="3480"/>
                    </a:lnTo>
                    <a:lnTo>
                      <a:pt x="1856" y="3171"/>
                    </a:lnTo>
                    <a:lnTo>
                      <a:pt x="2127" y="2881"/>
                    </a:lnTo>
                    <a:lnTo>
                      <a:pt x="2417" y="2611"/>
                    </a:lnTo>
                    <a:lnTo>
                      <a:pt x="2707" y="2379"/>
                    </a:lnTo>
                    <a:lnTo>
                      <a:pt x="3036" y="2166"/>
                    </a:lnTo>
                    <a:lnTo>
                      <a:pt x="3364" y="1973"/>
                    </a:lnTo>
                    <a:lnTo>
                      <a:pt x="3712" y="1799"/>
                    </a:lnTo>
                    <a:lnTo>
                      <a:pt x="4080" y="1644"/>
                    </a:lnTo>
                    <a:lnTo>
                      <a:pt x="4447" y="1489"/>
                    </a:lnTo>
                    <a:lnTo>
                      <a:pt x="4814" y="1373"/>
                    </a:lnTo>
                    <a:lnTo>
                      <a:pt x="5201" y="1277"/>
                    </a:lnTo>
                    <a:lnTo>
                      <a:pt x="5568" y="1180"/>
                    </a:lnTo>
                    <a:lnTo>
                      <a:pt x="5955" y="1103"/>
                    </a:lnTo>
                    <a:lnTo>
                      <a:pt x="6341" y="1045"/>
                    </a:lnTo>
                    <a:lnTo>
                      <a:pt x="6728" y="1006"/>
                    </a:lnTo>
                    <a:lnTo>
                      <a:pt x="7095" y="967"/>
                    </a:lnTo>
                    <a:lnTo>
                      <a:pt x="7211" y="948"/>
                    </a:lnTo>
                    <a:lnTo>
                      <a:pt x="7308" y="909"/>
                    </a:lnTo>
                    <a:lnTo>
                      <a:pt x="7385" y="871"/>
                    </a:lnTo>
                    <a:lnTo>
                      <a:pt x="7443" y="793"/>
                    </a:lnTo>
                    <a:lnTo>
                      <a:pt x="7482" y="716"/>
                    </a:lnTo>
                    <a:lnTo>
                      <a:pt x="7520" y="639"/>
                    </a:lnTo>
                    <a:lnTo>
                      <a:pt x="7540" y="542"/>
                    </a:lnTo>
                    <a:lnTo>
                      <a:pt x="7540" y="465"/>
                    </a:lnTo>
                    <a:lnTo>
                      <a:pt x="7540" y="368"/>
                    </a:lnTo>
                    <a:lnTo>
                      <a:pt x="7520" y="272"/>
                    </a:lnTo>
                    <a:lnTo>
                      <a:pt x="7482" y="194"/>
                    </a:lnTo>
                    <a:lnTo>
                      <a:pt x="7424" y="136"/>
                    </a:lnTo>
                    <a:lnTo>
                      <a:pt x="7346" y="78"/>
                    </a:lnTo>
                    <a:lnTo>
                      <a:pt x="7269" y="40"/>
                    </a:lnTo>
                    <a:lnTo>
                      <a:pt x="71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1486450" y="-2995900"/>
                <a:ext cx="306425" cy="122775"/>
              </a:xfrm>
              <a:custGeom>
                <a:avLst/>
                <a:gdLst/>
                <a:ahLst/>
                <a:cxnLst/>
                <a:rect l="l" t="t" r="r" b="b"/>
                <a:pathLst>
                  <a:path w="12257" h="4911" extrusionOk="0">
                    <a:moveTo>
                      <a:pt x="619" y="1"/>
                    </a:moveTo>
                    <a:lnTo>
                      <a:pt x="523" y="20"/>
                    </a:lnTo>
                    <a:lnTo>
                      <a:pt x="426" y="20"/>
                    </a:lnTo>
                    <a:lnTo>
                      <a:pt x="349" y="59"/>
                    </a:lnTo>
                    <a:lnTo>
                      <a:pt x="271" y="117"/>
                    </a:lnTo>
                    <a:lnTo>
                      <a:pt x="213" y="175"/>
                    </a:lnTo>
                    <a:lnTo>
                      <a:pt x="155" y="271"/>
                    </a:lnTo>
                    <a:lnTo>
                      <a:pt x="117" y="368"/>
                    </a:lnTo>
                    <a:lnTo>
                      <a:pt x="39" y="774"/>
                    </a:lnTo>
                    <a:lnTo>
                      <a:pt x="1" y="1161"/>
                    </a:lnTo>
                    <a:lnTo>
                      <a:pt x="20" y="1547"/>
                    </a:lnTo>
                    <a:lnTo>
                      <a:pt x="78" y="1895"/>
                    </a:lnTo>
                    <a:lnTo>
                      <a:pt x="194" y="2224"/>
                    </a:lnTo>
                    <a:lnTo>
                      <a:pt x="329" y="2553"/>
                    </a:lnTo>
                    <a:lnTo>
                      <a:pt x="503" y="2842"/>
                    </a:lnTo>
                    <a:lnTo>
                      <a:pt x="697" y="3132"/>
                    </a:lnTo>
                    <a:lnTo>
                      <a:pt x="929" y="3384"/>
                    </a:lnTo>
                    <a:lnTo>
                      <a:pt x="1199" y="3635"/>
                    </a:lnTo>
                    <a:lnTo>
                      <a:pt x="1489" y="3848"/>
                    </a:lnTo>
                    <a:lnTo>
                      <a:pt x="1799" y="4041"/>
                    </a:lnTo>
                    <a:lnTo>
                      <a:pt x="2127" y="4215"/>
                    </a:lnTo>
                    <a:lnTo>
                      <a:pt x="2475" y="4370"/>
                    </a:lnTo>
                    <a:lnTo>
                      <a:pt x="2823" y="4505"/>
                    </a:lnTo>
                    <a:lnTo>
                      <a:pt x="3210" y="4621"/>
                    </a:lnTo>
                    <a:lnTo>
                      <a:pt x="3616" y="4718"/>
                    </a:lnTo>
                    <a:lnTo>
                      <a:pt x="4041" y="4795"/>
                    </a:lnTo>
                    <a:lnTo>
                      <a:pt x="4466" y="4853"/>
                    </a:lnTo>
                    <a:lnTo>
                      <a:pt x="4892" y="4892"/>
                    </a:lnTo>
                    <a:lnTo>
                      <a:pt x="5317" y="4911"/>
                    </a:lnTo>
                    <a:lnTo>
                      <a:pt x="6206" y="4911"/>
                    </a:lnTo>
                    <a:lnTo>
                      <a:pt x="6631" y="4872"/>
                    </a:lnTo>
                    <a:lnTo>
                      <a:pt x="7076" y="4814"/>
                    </a:lnTo>
                    <a:lnTo>
                      <a:pt x="7501" y="4737"/>
                    </a:lnTo>
                    <a:lnTo>
                      <a:pt x="7926" y="4660"/>
                    </a:lnTo>
                    <a:lnTo>
                      <a:pt x="8352" y="4544"/>
                    </a:lnTo>
                    <a:lnTo>
                      <a:pt x="8758" y="4408"/>
                    </a:lnTo>
                    <a:lnTo>
                      <a:pt x="9164" y="4273"/>
                    </a:lnTo>
                    <a:lnTo>
                      <a:pt x="9550" y="4099"/>
                    </a:lnTo>
                    <a:lnTo>
                      <a:pt x="9937" y="3925"/>
                    </a:lnTo>
                    <a:lnTo>
                      <a:pt x="10324" y="3712"/>
                    </a:lnTo>
                    <a:lnTo>
                      <a:pt x="10691" y="3480"/>
                    </a:lnTo>
                    <a:lnTo>
                      <a:pt x="11019" y="3210"/>
                    </a:lnTo>
                    <a:lnTo>
                      <a:pt x="11329" y="2920"/>
                    </a:lnTo>
                    <a:lnTo>
                      <a:pt x="11619" y="2611"/>
                    </a:lnTo>
                    <a:lnTo>
                      <a:pt x="11735" y="2437"/>
                    </a:lnTo>
                    <a:lnTo>
                      <a:pt x="11851" y="2263"/>
                    </a:lnTo>
                    <a:lnTo>
                      <a:pt x="11967" y="2069"/>
                    </a:lnTo>
                    <a:lnTo>
                      <a:pt x="12063" y="1876"/>
                    </a:lnTo>
                    <a:lnTo>
                      <a:pt x="12160" y="1683"/>
                    </a:lnTo>
                    <a:lnTo>
                      <a:pt x="12237" y="1489"/>
                    </a:lnTo>
                    <a:lnTo>
                      <a:pt x="12257" y="1373"/>
                    </a:lnTo>
                    <a:lnTo>
                      <a:pt x="12257" y="1277"/>
                    </a:lnTo>
                    <a:lnTo>
                      <a:pt x="12237" y="1199"/>
                    </a:lnTo>
                    <a:lnTo>
                      <a:pt x="12199" y="1122"/>
                    </a:lnTo>
                    <a:lnTo>
                      <a:pt x="12141" y="1045"/>
                    </a:lnTo>
                    <a:lnTo>
                      <a:pt x="12083" y="1006"/>
                    </a:lnTo>
                    <a:lnTo>
                      <a:pt x="12005" y="967"/>
                    </a:lnTo>
                    <a:lnTo>
                      <a:pt x="11909" y="929"/>
                    </a:lnTo>
                    <a:lnTo>
                      <a:pt x="11638" y="929"/>
                    </a:lnTo>
                    <a:lnTo>
                      <a:pt x="11561" y="967"/>
                    </a:lnTo>
                    <a:lnTo>
                      <a:pt x="11464" y="1006"/>
                    </a:lnTo>
                    <a:lnTo>
                      <a:pt x="11406" y="1083"/>
                    </a:lnTo>
                    <a:lnTo>
                      <a:pt x="11348" y="1161"/>
                    </a:lnTo>
                    <a:lnTo>
                      <a:pt x="11290" y="1257"/>
                    </a:lnTo>
                    <a:lnTo>
                      <a:pt x="11174" y="1567"/>
                    </a:lnTo>
                    <a:lnTo>
                      <a:pt x="11000" y="1837"/>
                    </a:lnTo>
                    <a:lnTo>
                      <a:pt x="10826" y="2089"/>
                    </a:lnTo>
                    <a:lnTo>
                      <a:pt x="10594" y="2340"/>
                    </a:lnTo>
                    <a:lnTo>
                      <a:pt x="10362" y="2553"/>
                    </a:lnTo>
                    <a:lnTo>
                      <a:pt x="10092" y="2746"/>
                    </a:lnTo>
                    <a:lnTo>
                      <a:pt x="9821" y="2920"/>
                    </a:lnTo>
                    <a:lnTo>
                      <a:pt x="9512" y="3094"/>
                    </a:lnTo>
                    <a:lnTo>
                      <a:pt x="9202" y="3229"/>
                    </a:lnTo>
                    <a:lnTo>
                      <a:pt x="8893" y="3364"/>
                    </a:lnTo>
                    <a:lnTo>
                      <a:pt x="8564" y="3480"/>
                    </a:lnTo>
                    <a:lnTo>
                      <a:pt x="8255" y="3577"/>
                    </a:lnTo>
                    <a:lnTo>
                      <a:pt x="7926" y="3654"/>
                    </a:lnTo>
                    <a:lnTo>
                      <a:pt x="7598" y="3732"/>
                    </a:lnTo>
                    <a:lnTo>
                      <a:pt x="6999" y="3828"/>
                    </a:lnTo>
                    <a:lnTo>
                      <a:pt x="6341" y="3906"/>
                    </a:lnTo>
                    <a:lnTo>
                      <a:pt x="5645" y="3944"/>
                    </a:lnTo>
                    <a:lnTo>
                      <a:pt x="4930" y="3944"/>
                    </a:lnTo>
                    <a:lnTo>
                      <a:pt x="4582" y="3906"/>
                    </a:lnTo>
                    <a:lnTo>
                      <a:pt x="4234" y="3867"/>
                    </a:lnTo>
                    <a:lnTo>
                      <a:pt x="3867" y="3809"/>
                    </a:lnTo>
                    <a:lnTo>
                      <a:pt x="3519" y="3732"/>
                    </a:lnTo>
                    <a:lnTo>
                      <a:pt x="3190" y="3654"/>
                    </a:lnTo>
                    <a:lnTo>
                      <a:pt x="2862" y="3538"/>
                    </a:lnTo>
                    <a:lnTo>
                      <a:pt x="2552" y="3403"/>
                    </a:lnTo>
                    <a:lnTo>
                      <a:pt x="2243" y="3229"/>
                    </a:lnTo>
                    <a:lnTo>
                      <a:pt x="1953" y="3055"/>
                    </a:lnTo>
                    <a:lnTo>
                      <a:pt x="1702" y="2842"/>
                    </a:lnTo>
                    <a:lnTo>
                      <a:pt x="1470" y="2611"/>
                    </a:lnTo>
                    <a:lnTo>
                      <a:pt x="1277" y="2359"/>
                    </a:lnTo>
                    <a:lnTo>
                      <a:pt x="1141" y="2089"/>
                    </a:lnTo>
                    <a:lnTo>
                      <a:pt x="1045" y="1818"/>
                    </a:lnTo>
                    <a:lnTo>
                      <a:pt x="987" y="1528"/>
                    </a:lnTo>
                    <a:lnTo>
                      <a:pt x="967" y="1219"/>
                    </a:lnTo>
                    <a:lnTo>
                      <a:pt x="1006" y="909"/>
                    </a:lnTo>
                    <a:lnTo>
                      <a:pt x="1064" y="581"/>
                    </a:lnTo>
                    <a:lnTo>
                      <a:pt x="1083" y="484"/>
                    </a:lnTo>
                    <a:lnTo>
                      <a:pt x="1064" y="387"/>
                    </a:lnTo>
                    <a:lnTo>
                      <a:pt x="1045" y="291"/>
                    </a:lnTo>
                    <a:lnTo>
                      <a:pt x="987" y="213"/>
                    </a:lnTo>
                    <a:lnTo>
                      <a:pt x="929" y="155"/>
                    </a:lnTo>
                    <a:lnTo>
                      <a:pt x="871" y="97"/>
                    </a:lnTo>
                    <a:lnTo>
                      <a:pt x="793" y="59"/>
                    </a:lnTo>
                    <a:lnTo>
                      <a:pt x="697" y="20"/>
                    </a:lnTo>
                    <a:lnTo>
                      <a:pt x="61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2135025" y="-2986225"/>
                <a:ext cx="2663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0652" h="4853" extrusionOk="0">
                    <a:moveTo>
                      <a:pt x="10110" y="0"/>
                    </a:moveTo>
                    <a:lnTo>
                      <a:pt x="10014" y="20"/>
                    </a:lnTo>
                    <a:lnTo>
                      <a:pt x="9936" y="39"/>
                    </a:lnTo>
                    <a:lnTo>
                      <a:pt x="9859" y="97"/>
                    </a:lnTo>
                    <a:lnTo>
                      <a:pt x="9801" y="155"/>
                    </a:lnTo>
                    <a:lnTo>
                      <a:pt x="9743" y="252"/>
                    </a:lnTo>
                    <a:lnTo>
                      <a:pt x="9704" y="348"/>
                    </a:lnTo>
                    <a:lnTo>
                      <a:pt x="9608" y="638"/>
                    </a:lnTo>
                    <a:lnTo>
                      <a:pt x="9511" y="909"/>
                    </a:lnTo>
                    <a:lnTo>
                      <a:pt x="9356" y="1180"/>
                    </a:lnTo>
                    <a:lnTo>
                      <a:pt x="9202" y="1431"/>
                    </a:lnTo>
                    <a:lnTo>
                      <a:pt x="9028" y="1663"/>
                    </a:lnTo>
                    <a:lnTo>
                      <a:pt x="8834" y="1895"/>
                    </a:lnTo>
                    <a:lnTo>
                      <a:pt x="8622" y="2088"/>
                    </a:lnTo>
                    <a:lnTo>
                      <a:pt x="8390" y="2301"/>
                    </a:lnTo>
                    <a:lnTo>
                      <a:pt x="8138" y="2475"/>
                    </a:lnTo>
                    <a:lnTo>
                      <a:pt x="7887" y="2649"/>
                    </a:lnTo>
                    <a:lnTo>
                      <a:pt x="7636" y="2823"/>
                    </a:lnTo>
                    <a:lnTo>
                      <a:pt x="7365" y="2977"/>
                    </a:lnTo>
                    <a:lnTo>
                      <a:pt x="7095" y="3113"/>
                    </a:lnTo>
                    <a:lnTo>
                      <a:pt x="6824" y="3229"/>
                    </a:lnTo>
                    <a:lnTo>
                      <a:pt x="6283" y="3441"/>
                    </a:lnTo>
                    <a:lnTo>
                      <a:pt x="5761" y="3615"/>
                    </a:lnTo>
                    <a:lnTo>
                      <a:pt x="5200" y="3751"/>
                    </a:lnTo>
                    <a:lnTo>
                      <a:pt x="4910" y="3809"/>
                    </a:lnTo>
                    <a:lnTo>
                      <a:pt x="4601" y="3847"/>
                    </a:lnTo>
                    <a:lnTo>
                      <a:pt x="4311" y="3886"/>
                    </a:lnTo>
                    <a:lnTo>
                      <a:pt x="4002" y="3905"/>
                    </a:lnTo>
                    <a:lnTo>
                      <a:pt x="3712" y="3905"/>
                    </a:lnTo>
                    <a:lnTo>
                      <a:pt x="3422" y="3886"/>
                    </a:lnTo>
                    <a:lnTo>
                      <a:pt x="3132" y="3847"/>
                    </a:lnTo>
                    <a:lnTo>
                      <a:pt x="2842" y="3789"/>
                    </a:lnTo>
                    <a:lnTo>
                      <a:pt x="2571" y="3712"/>
                    </a:lnTo>
                    <a:lnTo>
                      <a:pt x="2300" y="3596"/>
                    </a:lnTo>
                    <a:lnTo>
                      <a:pt x="2049" y="3461"/>
                    </a:lnTo>
                    <a:lnTo>
                      <a:pt x="1817" y="3306"/>
                    </a:lnTo>
                    <a:lnTo>
                      <a:pt x="1682" y="3209"/>
                    </a:lnTo>
                    <a:lnTo>
                      <a:pt x="1566" y="3093"/>
                    </a:lnTo>
                    <a:lnTo>
                      <a:pt x="1469" y="2977"/>
                    </a:lnTo>
                    <a:lnTo>
                      <a:pt x="1373" y="2861"/>
                    </a:lnTo>
                    <a:lnTo>
                      <a:pt x="1218" y="2591"/>
                    </a:lnTo>
                    <a:lnTo>
                      <a:pt x="1121" y="2320"/>
                    </a:lnTo>
                    <a:lnTo>
                      <a:pt x="1025" y="2011"/>
                    </a:lnTo>
                    <a:lnTo>
                      <a:pt x="986" y="1721"/>
                    </a:lnTo>
                    <a:lnTo>
                      <a:pt x="967" y="1412"/>
                    </a:lnTo>
                    <a:lnTo>
                      <a:pt x="967" y="1083"/>
                    </a:lnTo>
                    <a:lnTo>
                      <a:pt x="967" y="986"/>
                    </a:lnTo>
                    <a:lnTo>
                      <a:pt x="947" y="890"/>
                    </a:lnTo>
                    <a:lnTo>
                      <a:pt x="889" y="812"/>
                    </a:lnTo>
                    <a:lnTo>
                      <a:pt x="831" y="754"/>
                    </a:lnTo>
                    <a:lnTo>
                      <a:pt x="773" y="696"/>
                    </a:lnTo>
                    <a:lnTo>
                      <a:pt x="696" y="658"/>
                    </a:lnTo>
                    <a:lnTo>
                      <a:pt x="599" y="638"/>
                    </a:lnTo>
                    <a:lnTo>
                      <a:pt x="522" y="638"/>
                    </a:lnTo>
                    <a:lnTo>
                      <a:pt x="425" y="658"/>
                    </a:lnTo>
                    <a:lnTo>
                      <a:pt x="329" y="677"/>
                    </a:lnTo>
                    <a:lnTo>
                      <a:pt x="251" y="716"/>
                    </a:lnTo>
                    <a:lnTo>
                      <a:pt x="174" y="774"/>
                    </a:lnTo>
                    <a:lnTo>
                      <a:pt x="116" y="832"/>
                    </a:lnTo>
                    <a:lnTo>
                      <a:pt x="58" y="928"/>
                    </a:lnTo>
                    <a:lnTo>
                      <a:pt x="19" y="1025"/>
                    </a:lnTo>
                    <a:lnTo>
                      <a:pt x="0" y="1122"/>
                    </a:lnTo>
                    <a:lnTo>
                      <a:pt x="0" y="1489"/>
                    </a:lnTo>
                    <a:lnTo>
                      <a:pt x="19" y="1837"/>
                    </a:lnTo>
                    <a:lnTo>
                      <a:pt x="77" y="2185"/>
                    </a:lnTo>
                    <a:lnTo>
                      <a:pt x="174" y="2533"/>
                    </a:lnTo>
                    <a:lnTo>
                      <a:pt x="290" y="2861"/>
                    </a:lnTo>
                    <a:lnTo>
                      <a:pt x="445" y="3171"/>
                    </a:lnTo>
                    <a:lnTo>
                      <a:pt x="638" y="3480"/>
                    </a:lnTo>
                    <a:lnTo>
                      <a:pt x="870" y="3751"/>
                    </a:lnTo>
                    <a:lnTo>
                      <a:pt x="1102" y="3963"/>
                    </a:lnTo>
                    <a:lnTo>
                      <a:pt x="1353" y="4157"/>
                    </a:lnTo>
                    <a:lnTo>
                      <a:pt x="1643" y="4331"/>
                    </a:lnTo>
                    <a:lnTo>
                      <a:pt x="1933" y="4466"/>
                    </a:lnTo>
                    <a:lnTo>
                      <a:pt x="2223" y="4582"/>
                    </a:lnTo>
                    <a:lnTo>
                      <a:pt x="2552" y="4679"/>
                    </a:lnTo>
                    <a:lnTo>
                      <a:pt x="2861" y="4756"/>
                    </a:lnTo>
                    <a:lnTo>
                      <a:pt x="3190" y="4795"/>
                    </a:lnTo>
                    <a:lnTo>
                      <a:pt x="3557" y="4833"/>
                    </a:lnTo>
                    <a:lnTo>
                      <a:pt x="3924" y="4853"/>
                    </a:lnTo>
                    <a:lnTo>
                      <a:pt x="4292" y="4833"/>
                    </a:lnTo>
                    <a:lnTo>
                      <a:pt x="4678" y="4814"/>
                    </a:lnTo>
                    <a:lnTo>
                      <a:pt x="5045" y="4756"/>
                    </a:lnTo>
                    <a:lnTo>
                      <a:pt x="5432" y="4698"/>
                    </a:lnTo>
                    <a:lnTo>
                      <a:pt x="5799" y="4621"/>
                    </a:lnTo>
                    <a:lnTo>
                      <a:pt x="6167" y="4524"/>
                    </a:lnTo>
                    <a:lnTo>
                      <a:pt x="6534" y="4408"/>
                    </a:lnTo>
                    <a:lnTo>
                      <a:pt x="6882" y="4273"/>
                    </a:lnTo>
                    <a:lnTo>
                      <a:pt x="7230" y="4118"/>
                    </a:lnTo>
                    <a:lnTo>
                      <a:pt x="7578" y="3944"/>
                    </a:lnTo>
                    <a:lnTo>
                      <a:pt x="7906" y="3770"/>
                    </a:lnTo>
                    <a:lnTo>
                      <a:pt x="8235" y="3577"/>
                    </a:lnTo>
                    <a:lnTo>
                      <a:pt x="8544" y="3364"/>
                    </a:lnTo>
                    <a:lnTo>
                      <a:pt x="8834" y="3151"/>
                    </a:lnTo>
                    <a:lnTo>
                      <a:pt x="9144" y="2900"/>
                    </a:lnTo>
                    <a:lnTo>
                      <a:pt x="9434" y="2610"/>
                    </a:lnTo>
                    <a:lnTo>
                      <a:pt x="9704" y="2320"/>
                    </a:lnTo>
                    <a:lnTo>
                      <a:pt x="9956" y="2011"/>
                    </a:lnTo>
                    <a:lnTo>
                      <a:pt x="10188" y="1682"/>
                    </a:lnTo>
                    <a:lnTo>
                      <a:pt x="10362" y="1334"/>
                    </a:lnTo>
                    <a:lnTo>
                      <a:pt x="10516" y="967"/>
                    </a:lnTo>
                    <a:lnTo>
                      <a:pt x="10652" y="580"/>
                    </a:lnTo>
                    <a:lnTo>
                      <a:pt x="10652" y="464"/>
                    </a:lnTo>
                    <a:lnTo>
                      <a:pt x="10652" y="368"/>
                    </a:lnTo>
                    <a:lnTo>
                      <a:pt x="10632" y="271"/>
                    </a:lnTo>
                    <a:lnTo>
                      <a:pt x="10574" y="194"/>
                    </a:lnTo>
                    <a:lnTo>
                      <a:pt x="10516" y="136"/>
                    </a:lnTo>
                    <a:lnTo>
                      <a:pt x="10458" y="78"/>
                    </a:lnTo>
                    <a:lnTo>
                      <a:pt x="10362" y="39"/>
                    </a:lnTo>
                    <a:lnTo>
                      <a:pt x="102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2671450" y="-3006050"/>
                <a:ext cx="337350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4544" extrusionOk="0">
                    <a:moveTo>
                      <a:pt x="12856" y="1"/>
                    </a:moveTo>
                    <a:lnTo>
                      <a:pt x="12778" y="40"/>
                    </a:lnTo>
                    <a:lnTo>
                      <a:pt x="12701" y="98"/>
                    </a:lnTo>
                    <a:lnTo>
                      <a:pt x="12624" y="155"/>
                    </a:lnTo>
                    <a:lnTo>
                      <a:pt x="12566" y="233"/>
                    </a:lnTo>
                    <a:lnTo>
                      <a:pt x="12527" y="349"/>
                    </a:lnTo>
                    <a:lnTo>
                      <a:pt x="12450" y="561"/>
                    </a:lnTo>
                    <a:lnTo>
                      <a:pt x="12372" y="755"/>
                    </a:lnTo>
                    <a:lnTo>
                      <a:pt x="12276" y="967"/>
                    </a:lnTo>
                    <a:lnTo>
                      <a:pt x="12179" y="1141"/>
                    </a:lnTo>
                    <a:lnTo>
                      <a:pt x="12063" y="1335"/>
                    </a:lnTo>
                    <a:lnTo>
                      <a:pt x="11928" y="1509"/>
                    </a:lnTo>
                    <a:lnTo>
                      <a:pt x="11793" y="1663"/>
                    </a:lnTo>
                    <a:lnTo>
                      <a:pt x="11657" y="1818"/>
                    </a:lnTo>
                    <a:lnTo>
                      <a:pt x="11348" y="2108"/>
                    </a:lnTo>
                    <a:lnTo>
                      <a:pt x="11019" y="2379"/>
                    </a:lnTo>
                    <a:lnTo>
                      <a:pt x="10652" y="2611"/>
                    </a:lnTo>
                    <a:lnTo>
                      <a:pt x="10265" y="2804"/>
                    </a:lnTo>
                    <a:lnTo>
                      <a:pt x="9879" y="2978"/>
                    </a:lnTo>
                    <a:lnTo>
                      <a:pt x="9453" y="3132"/>
                    </a:lnTo>
                    <a:lnTo>
                      <a:pt x="9028" y="3268"/>
                    </a:lnTo>
                    <a:lnTo>
                      <a:pt x="8603" y="3364"/>
                    </a:lnTo>
                    <a:lnTo>
                      <a:pt x="8178" y="3442"/>
                    </a:lnTo>
                    <a:lnTo>
                      <a:pt x="7752" y="3500"/>
                    </a:lnTo>
                    <a:lnTo>
                      <a:pt x="7327" y="3519"/>
                    </a:lnTo>
                    <a:lnTo>
                      <a:pt x="6902" y="3538"/>
                    </a:lnTo>
                    <a:lnTo>
                      <a:pt x="6477" y="3538"/>
                    </a:lnTo>
                    <a:lnTo>
                      <a:pt x="6032" y="3519"/>
                    </a:lnTo>
                    <a:lnTo>
                      <a:pt x="5587" y="3461"/>
                    </a:lnTo>
                    <a:lnTo>
                      <a:pt x="5143" y="3403"/>
                    </a:lnTo>
                    <a:lnTo>
                      <a:pt x="4717" y="3306"/>
                    </a:lnTo>
                    <a:lnTo>
                      <a:pt x="4273" y="3190"/>
                    </a:lnTo>
                    <a:lnTo>
                      <a:pt x="3847" y="3055"/>
                    </a:lnTo>
                    <a:lnTo>
                      <a:pt x="3442" y="2881"/>
                    </a:lnTo>
                    <a:lnTo>
                      <a:pt x="3036" y="2688"/>
                    </a:lnTo>
                    <a:lnTo>
                      <a:pt x="2649" y="2475"/>
                    </a:lnTo>
                    <a:lnTo>
                      <a:pt x="2282" y="2243"/>
                    </a:lnTo>
                    <a:lnTo>
                      <a:pt x="1953" y="1953"/>
                    </a:lnTo>
                    <a:lnTo>
                      <a:pt x="1644" y="1663"/>
                    </a:lnTo>
                    <a:lnTo>
                      <a:pt x="1354" y="1335"/>
                    </a:lnTo>
                    <a:lnTo>
                      <a:pt x="1102" y="967"/>
                    </a:lnTo>
                    <a:lnTo>
                      <a:pt x="986" y="774"/>
                    </a:lnTo>
                    <a:lnTo>
                      <a:pt x="870" y="581"/>
                    </a:lnTo>
                    <a:lnTo>
                      <a:pt x="812" y="484"/>
                    </a:lnTo>
                    <a:lnTo>
                      <a:pt x="755" y="407"/>
                    </a:lnTo>
                    <a:lnTo>
                      <a:pt x="677" y="368"/>
                    </a:lnTo>
                    <a:lnTo>
                      <a:pt x="600" y="329"/>
                    </a:lnTo>
                    <a:lnTo>
                      <a:pt x="503" y="329"/>
                    </a:lnTo>
                    <a:lnTo>
                      <a:pt x="426" y="349"/>
                    </a:lnTo>
                    <a:lnTo>
                      <a:pt x="349" y="368"/>
                    </a:lnTo>
                    <a:lnTo>
                      <a:pt x="271" y="407"/>
                    </a:lnTo>
                    <a:lnTo>
                      <a:pt x="194" y="465"/>
                    </a:lnTo>
                    <a:lnTo>
                      <a:pt x="117" y="523"/>
                    </a:lnTo>
                    <a:lnTo>
                      <a:pt x="78" y="600"/>
                    </a:lnTo>
                    <a:lnTo>
                      <a:pt x="39" y="697"/>
                    </a:lnTo>
                    <a:lnTo>
                      <a:pt x="1" y="774"/>
                    </a:lnTo>
                    <a:lnTo>
                      <a:pt x="1" y="871"/>
                    </a:lnTo>
                    <a:lnTo>
                      <a:pt x="20" y="987"/>
                    </a:lnTo>
                    <a:lnTo>
                      <a:pt x="59" y="1083"/>
                    </a:lnTo>
                    <a:lnTo>
                      <a:pt x="252" y="1431"/>
                    </a:lnTo>
                    <a:lnTo>
                      <a:pt x="465" y="1760"/>
                    </a:lnTo>
                    <a:lnTo>
                      <a:pt x="697" y="2089"/>
                    </a:lnTo>
                    <a:lnTo>
                      <a:pt x="948" y="2379"/>
                    </a:lnTo>
                    <a:lnTo>
                      <a:pt x="1238" y="2649"/>
                    </a:lnTo>
                    <a:lnTo>
                      <a:pt x="1528" y="2901"/>
                    </a:lnTo>
                    <a:lnTo>
                      <a:pt x="1837" y="3132"/>
                    </a:lnTo>
                    <a:lnTo>
                      <a:pt x="2166" y="3364"/>
                    </a:lnTo>
                    <a:lnTo>
                      <a:pt x="2514" y="3558"/>
                    </a:lnTo>
                    <a:lnTo>
                      <a:pt x="2881" y="3732"/>
                    </a:lnTo>
                    <a:lnTo>
                      <a:pt x="3248" y="3906"/>
                    </a:lnTo>
                    <a:lnTo>
                      <a:pt x="3635" y="4041"/>
                    </a:lnTo>
                    <a:lnTo>
                      <a:pt x="4021" y="4176"/>
                    </a:lnTo>
                    <a:lnTo>
                      <a:pt x="4427" y="4273"/>
                    </a:lnTo>
                    <a:lnTo>
                      <a:pt x="4833" y="4370"/>
                    </a:lnTo>
                    <a:lnTo>
                      <a:pt x="5239" y="4428"/>
                    </a:lnTo>
                    <a:lnTo>
                      <a:pt x="5645" y="4486"/>
                    </a:lnTo>
                    <a:lnTo>
                      <a:pt x="6071" y="4524"/>
                    </a:lnTo>
                    <a:lnTo>
                      <a:pt x="6496" y="4544"/>
                    </a:lnTo>
                    <a:lnTo>
                      <a:pt x="6902" y="4544"/>
                    </a:lnTo>
                    <a:lnTo>
                      <a:pt x="7327" y="4524"/>
                    </a:lnTo>
                    <a:lnTo>
                      <a:pt x="7733" y="4505"/>
                    </a:lnTo>
                    <a:lnTo>
                      <a:pt x="8158" y="4447"/>
                    </a:lnTo>
                    <a:lnTo>
                      <a:pt x="8564" y="4370"/>
                    </a:lnTo>
                    <a:lnTo>
                      <a:pt x="8951" y="4292"/>
                    </a:lnTo>
                    <a:lnTo>
                      <a:pt x="9357" y="4196"/>
                    </a:lnTo>
                    <a:lnTo>
                      <a:pt x="9724" y="4080"/>
                    </a:lnTo>
                    <a:lnTo>
                      <a:pt x="10111" y="3944"/>
                    </a:lnTo>
                    <a:lnTo>
                      <a:pt x="10459" y="3790"/>
                    </a:lnTo>
                    <a:lnTo>
                      <a:pt x="10807" y="3616"/>
                    </a:lnTo>
                    <a:lnTo>
                      <a:pt x="11135" y="3442"/>
                    </a:lnTo>
                    <a:lnTo>
                      <a:pt x="11445" y="3248"/>
                    </a:lnTo>
                    <a:lnTo>
                      <a:pt x="11812" y="2978"/>
                    </a:lnTo>
                    <a:lnTo>
                      <a:pt x="12121" y="2707"/>
                    </a:lnTo>
                    <a:lnTo>
                      <a:pt x="12430" y="2398"/>
                    </a:lnTo>
                    <a:lnTo>
                      <a:pt x="12701" y="2069"/>
                    </a:lnTo>
                    <a:lnTo>
                      <a:pt x="12933" y="1721"/>
                    </a:lnTo>
                    <a:lnTo>
                      <a:pt x="13146" y="1354"/>
                    </a:lnTo>
                    <a:lnTo>
                      <a:pt x="13320" y="967"/>
                    </a:lnTo>
                    <a:lnTo>
                      <a:pt x="13474" y="561"/>
                    </a:lnTo>
                    <a:lnTo>
                      <a:pt x="13494" y="445"/>
                    </a:lnTo>
                    <a:lnTo>
                      <a:pt x="13494" y="349"/>
                    </a:lnTo>
                    <a:lnTo>
                      <a:pt x="13474" y="271"/>
                    </a:lnTo>
                    <a:lnTo>
                      <a:pt x="13416" y="194"/>
                    </a:lnTo>
                    <a:lnTo>
                      <a:pt x="13378" y="136"/>
                    </a:lnTo>
                    <a:lnTo>
                      <a:pt x="13300" y="78"/>
                    </a:lnTo>
                    <a:lnTo>
                      <a:pt x="13223" y="40"/>
                    </a:lnTo>
                    <a:lnTo>
                      <a:pt x="13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1041850" y="-3069350"/>
                <a:ext cx="201050" cy="130500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5220" extrusionOk="0">
                    <a:moveTo>
                      <a:pt x="619" y="0"/>
                    </a:moveTo>
                    <a:lnTo>
                      <a:pt x="522" y="20"/>
                    </a:lnTo>
                    <a:lnTo>
                      <a:pt x="445" y="58"/>
                    </a:lnTo>
                    <a:lnTo>
                      <a:pt x="367" y="97"/>
                    </a:lnTo>
                    <a:lnTo>
                      <a:pt x="290" y="174"/>
                    </a:lnTo>
                    <a:lnTo>
                      <a:pt x="232" y="252"/>
                    </a:lnTo>
                    <a:lnTo>
                      <a:pt x="193" y="348"/>
                    </a:lnTo>
                    <a:lnTo>
                      <a:pt x="116" y="638"/>
                    </a:lnTo>
                    <a:lnTo>
                      <a:pt x="39" y="948"/>
                    </a:lnTo>
                    <a:lnTo>
                      <a:pt x="0" y="1238"/>
                    </a:lnTo>
                    <a:lnTo>
                      <a:pt x="0" y="1528"/>
                    </a:lnTo>
                    <a:lnTo>
                      <a:pt x="0" y="1818"/>
                    </a:lnTo>
                    <a:lnTo>
                      <a:pt x="19" y="2108"/>
                    </a:lnTo>
                    <a:lnTo>
                      <a:pt x="77" y="2398"/>
                    </a:lnTo>
                    <a:lnTo>
                      <a:pt x="155" y="2668"/>
                    </a:lnTo>
                    <a:lnTo>
                      <a:pt x="251" y="2939"/>
                    </a:lnTo>
                    <a:lnTo>
                      <a:pt x="367" y="3190"/>
                    </a:lnTo>
                    <a:lnTo>
                      <a:pt x="503" y="3441"/>
                    </a:lnTo>
                    <a:lnTo>
                      <a:pt x="657" y="3673"/>
                    </a:lnTo>
                    <a:lnTo>
                      <a:pt x="851" y="3905"/>
                    </a:lnTo>
                    <a:lnTo>
                      <a:pt x="1044" y="4118"/>
                    </a:lnTo>
                    <a:lnTo>
                      <a:pt x="1276" y="4311"/>
                    </a:lnTo>
                    <a:lnTo>
                      <a:pt x="1527" y="4505"/>
                    </a:lnTo>
                    <a:lnTo>
                      <a:pt x="1759" y="4659"/>
                    </a:lnTo>
                    <a:lnTo>
                      <a:pt x="2011" y="4795"/>
                    </a:lnTo>
                    <a:lnTo>
                      <a:pt x="2281" y="4911"/>
                    </a:lnTo>
                    <a:lnTo>
                      <a:pt x="2552" y="5007"/>
                    </a:lnTo>
                    <a:lnTo>
                      <a:pt x="2822" y="5085"/>
                    </a:lnTo>
                    <a:lnTo>
                      <a:pt x="3093" y="5143"/>
                    </a:lnTo>
                    <a:lnTo>
                      <a:pt x="3383" y="5181"/>
                    </a:lnTo>
                    <a:lnTo>
                      <a:pt x="3673" y="5220"/>
                    </a:lnTo>
                    <a:lnTo>
                      <a:pt x="4234" y="5220"/>
                    </a:lnTo>
                    <a:lnTo>
                      <a:pt x="4524" y="5201"/>
                    </a:lnTo>
                    <a:lnTo>
                      <a:pt x="4814" y="5162"/>
                    </a:lnTo>
                    <a:lnTo>
                      <a:pt x="5084" y="5104"/>
                    </a:lnTo>
                    <a:lnTo>
                      <a:pt x="5355" y="5027"/>
                    </a:lnTo>
                    <a:lnTo>
                      <a:pt x="5625" y="4949"/>
                    </a:lnTo>
                    <a:lnTo>
                      <a:pt x="5896" y="4833"/>
                    </a:lnTo>
                    <a:lnTo>
                      <a:pt x="6205" y="4679"/>
                    </a:lnTo>
                    <a:lnTo>
                      <a:pt x="6515" y="4505"/>
                    </a:lnTo>
                    <a:lnTo>
                      <a:pt x="6805" y="4292"/>
                    </a:lnTo>
                    <a:lnTo>
                      <a:pt x="7075" y="4079"/>
                    </a:lnTo>
                    <a:lnTo>
                      <a:pt x="7327" y="3828"/>
                    </a:lnTo>
                    <a:lnTo>
                      <a:pt x="7559" y="3557"/>
                    </a:lnTo>
                    <a:lnTo>
                      <a:pt x="7771" y="3267"/>
                    </a:lnTo>
                    <a:lnTo>
                      <a:pt x="7965" y="2958"/>
                    </a:lnTo>
                    <a:lnTo>
                      <a:pt x="8023" y="2861"/>
                    </a:lnTo>
                    <a:lnTo>
                      <a:pt x="8042" y="2765"/>
                    </a:lnTo>
                    <a:lnTo>
                      <a:pt x="8023" y="2668"/>
                    </a:lnTo>
                    <a:lnTo>
                      <a:pt x="8003" y="2591"/>
                    </a:lnTo>
                    <a:lnTo>
                      <a:pt x="7965" y="2514"/>
                    </a:lnTo>
                    <a:lnTo>
                      <a:pt x="7926" y="2436"/>
                    </a:lnTo>
                    <a:lnTo>
                      <a:pt x="7849" y="2378"/>
                    </a:lnTo>
                    <a:lnTo>
                      <a:pt x="7771" y="2320"/>
                    </a:lnTo>
                    <a:lnTo>
                      <a:pt x="7694" y="2301"/>
                    </a:lnTo>
                    <a:lnTo>
                      <a:pt x="7597" y="2262"/>
                    </a:lnTo>
                    <a:lnTo>
                      <a:pt x="7423" y="2262"/>
                    </a:lnTo>
                    <a:lnTo>
                      <a:pt x="7346" y="2301"/>
                    </a:lnTo>
                    <a:lnTo>
                      <a:pt x="7249" y="2340"/>
                    </a:lnTo>
                    <a:lnTo>
                      <a:pt x="7191" y="2417"/>
                    </a:lnTo>
                    <a:lnTo>
                      <a:pt x="7114" y="2494"/>
                    </a:lnTo>
                    <a:lnTo>
                      <a:pt x="6998" y="2707"/>
                    </a:lnTo>
                    <a:lnTo>
                      <a:pt x="6843" y="2900"/>
                    </a:lnTo>
                    <a:lnTo>
                      <a:pt x="6689" y="3093"/>
                    </a:lnTo>
                    <a:lnTo>
                      <a:pt x="6534" y="3267"/>
                    </a:lnTo>
                    <a:lnTo>
                      <a:pt x="6360" y="3422"/>
                    </a:lnTo>
                    <a:lnTo>
                      <a:pt x="6167" y="3557"/>
                    </a:lnTo>
                    <a:lnTo>
                      <a:pt x="5973" y="3693"/>
                    </a:lnTo>
                    <a:lnTo>
                      <a:pt x="5780" y="3809"/>
                    </a:lnTo>
                    <a:lnTo>
                      <a:pt x="5567" y="3925"/>
                    </a:lnTo>
                    <a:lnTo>
                      <a:pt x="5355" y="4021"/>
                    </a:lnTo>
                    <a:lnTo>
                      <a:pt x="5123" y="4099"/>
                    </a:lnTo>
                    <a:lnTo>
                      <a:pt x="4910" y="4157"/>
                    </a:lnTo>
                    <a:lnTo>
                      <a:pt x="4678" y="4195"/>
                    </a:lnTo>
                    <a:lnTo>
                      <a:pt x="4427" y="4234"/>
                    </a:lnTo>
                    <a:lnTo>
                      <a:pt x="4195" y="4253"/>
                    </a:lnTo>
                    <a:lnTo>
                      <a:pt x="3750" y="4253"/>
                    </a:lnTo>
                    <a:lnTo>
                      <a:pt x="3538" y="4234"/>
                    </a:lnTo>
                    <a:lnTo>
                      <a:pt x="3325" y="4195"/>
                    </a:lnTo>
                    <a:lnTo>
                      <a:pt x="3112" y="4157"/>
                    </a:lnTo>
                    <a:lnTo>
                      <a:pt x="2900" y="4099"/>
                    </a:lnTo>
                    <a:lnTo>
                      <a:pt x="2706" y="4021"/>
                    </a:lnTo>
                    <a:lnTo>
                      <a:pt x="2513" y="3944"/>
                    </a:lnTo>
                    <a:lnTo>
                      <a:pt x="2320" y="3847"/>
                    </a:lnTo>
                    <a:lnTo>
                      <a:pt x="2127" y="3751"/>
                    </a:lnTo>
                    <a:lnTo>
                      <a:pt x="1953" y="3635"/>
                    </a:lnTo>
                    <a:lnTo>
                      <a:pt x="1798" y="3499"/>
                    </a:lnTo>
                    <a:lnTo>
                      <a:pt x="1643" y="3364"/>
                    </a:lnTo>
                    <a:lnTo>
                      <a:pt x="1489" y="3209"/>
                    </a:lnTo>
                    <a:lnTo>
                      <a:pt x="1373" y="3035"/>
                    </a:lnTo>
                    <a:lnTo>
                      <a:pt x="1257" y="2861"/>
                    </a:lnTo>
                    <a:lnTo>
                      <a:pt x="1160" y="2668"/>
                    </a:lnTo>
                    <a:lnTo>
                      <a:pt x="1063" y="2417"/>
                    </a:lnTo>
                    <a:lnTo>
                      <a:pt x="986" y="2166"/>
                    </a:lnTo>
                    <a:lnTo>
                      <a:pt x="947" y="1895"/>
                    </a:lnTo>
                    <a:lnTo>
                      <a:pt x="947" y="1624"/>
                    </a:lnTo>
                    <a:lnTo>
                      <a:pt x="967" y="1373"/>
                    </a:lnTo>
                    <a:lnTo>
                      <a:pt x="1005" y="1102"/>
                    </a:lnTo>
                    <a:lnTo>
                      <a:pt x="1063" y="832"/>
                    </a:lnTo>
                    <a:lnTo>
                      <a:pt x="1141" y="561"/>
                    </a:lnTo>
                    <a:lnTo>
                      <a:pt x="1160" y="464"/>
                    </a:lnTo>
                    <a:lnTo>
                      <a:pt x="1160" y="368"/>
                    </a:lnTo>
                    <a:lnTo>
                      <a:pt x="1121" y="271"/>
                    </a:lnTo>
                    <a:lnTo>
                      <a:pt x="1083" y="194"/>
                    </a:lnTo>
                    <a:lnTo>
                      <a:pt x="1044" y="136"/>
                    </a:lnTo>
                    <a:lnTo>
                      <a:pt x="967" y="78"/>
                    </a:lnTo>
                    <a:lnTo>
                      <a:pt x="889" y="39"/>
                    </a:lnTo>
                    <a:lnTo>
                      <a:pt x="793" y="20"/>
                    </a:lnTo>
                    <a:lnTo>
                      <a:pt x="7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781850" y="-3138450"/>
                <a:ext cx="2653700" cy="613300"/>
              </a:xfrm>
              <a:custGeom>
                <a:avLst/>
                <a:gdLst/>
                <a:ahLst/>
                <a:cxnLst/>
                <a:rect l="l" t="t" r="r" b="b"/>
                <a:pathLst>
                  <a:path w="106148" h="24532" extrusionOk="0">
                    <a:moveTo>
                      <a:pt x="105007" y="0"/>
                    </a:moveTo>
                    <a:lnTo>
                      <a:pt x="104910" y="19"/>
                    </a:lnTo>
                    <a:lnTo>
                      <a:pt x="104833" y="58"/>
                    </a:lnTo>
                    <a:lnTo>
                      <a:pt x="104755" y="97"/>
                    </a:lnTo>
                    <a:lnTo>
                      <a:pt x="104678" y="155"/>
                    </a:lnTo>
                    <a:lnTo>
                      <a:pt x="104620" y="232"/>
                    </a:lnTo>
                    <a:lnTo>
                      <a:pt x="104581" y="309"/>
                    </a:lnTo>
                    <a:lnTo>
                      <a:pt x="104562" y="406"/>
                    </a:lnTo>
                    <a:lnTo>
                      <a:pt x="104562" y="503"/>
                    </a:lnTo>
                    <a:lnTo>
                      <a:pt x="104581" y="599"/>
                    </a:lnTo>
                    <a:lnTo>
                      <a:pt x="104775" y="1295"/>
                    </a:lnTo>
                    <a:lnTo>
                      <a:pt x="104929" y="1991"/>
                    </a:lnTo>
                    <a:lnTo>
                      <a:pt x="105045" y="2668"/>
                    </a:lnTo>
                    <a:lnTo>
                      <a:pt x="105122" y="3344"/>
                    </a:lnTo>
                    <a:lnTo>
                      <a:pt x="105180" y="4040"/>
                    </a:lnTo>
                    <a:lnTo>
                      <a:pt x="105180" y="4717"/>
                    </a:lnTo>
                    <a:lnTo>
                      <a:pt x="105142" y="5374"/>
                    </a:lnTo>
                    <a:lnTo>
                      <a:pt x="105065" y="6051"/>
                    </a:lnTo>
                    <a:lnTo>
                      <a:pt x="104949" y="6708"/>
                    </a:lnTo>
                    <a:lnTo>
                      <a:pt x="104794" y="7346"/>
                    </a:lnTo>
                    <a:lnTo>
                      <a:pt x="104581" y="7984"/>
                    </a:lnTo>
                    <a:lnTo>
                      <a:pt x="104330" y="8622"/>
                    </a:lnTo>
                    <a:lnTo>
                      <a:pt x="104040" y="9240"/>
                    </a:lnTo>
                    <a:lnTo>
                      <a:pt x="103866" y="9530"/>
                    </a:lnTo>
                    <a:lnTo>
                      <a:pt x="103692" y="9840"/>
                    </a:lnTo>
                    <a:lnTo>
                      <a:pt x="103518" y="10130"/>
                    </a:lnTo>
                    <a:lnTo>
                      <a:pt x="103305" y="10439"/>
                    </a:lnTo>
                    <a:lnTo>
                      <a:pt x="103112" y="10729"/>
                    </a:lnTo>
                    <a:lnTo>
                      <a:pt x="102880" y="11000"/>
                    </a:lnTo>
                    <a:lnTo>
                      <a:pt x="102493" y="11463"/>
                    </a:lnTo>
                    <a:lnTo>
                      <a:pt x="102107" y="11908"/>
                    </a:lnTo>
                    <a:lnTo>
                      <a:pt x="101701" y="12353"/>
                    </a:lnTo>
                    <a:lnTo>
                      <a:pt x="101276" y="12778"/>
                    </a:lnTo>
                    <a:lnTo>
                      <a:pt x="100831" y="13184"/>
                    </a:lnTo>
                    <a:lnTo>
                      <a:pt x="100386" y="13571"/>
                    </a:lnTo>
                    <a:lnTo>
                      <a:pt x="99942" y="13957"/>
                    </a:lnTo>
                    <a:lnTo>
                      <a:pt x="99458" y="14344"/>
                    </a:lnTo>
                    <a:lnTo>
                      <a:pt x="98975" y="14692"/>
                    </a:lnTo>
                    <a:lnTo>
                      <a:pt x="98492" y="15040"/>
                    </a:lnTo>
                    <a:lnTo>
                      <a:pt x="97989" y="15368"/>
                    </a:lnTo>
                    <a:lnTo>
                      <a:pt x="97487" y="15697"/>
                    </a:lnTo>
                    <a:lnTo>
                      <a:pt x="96965" y="15987"/>
                    </a:lnTo>
                    <a:lnTo>
                      <a:pt x="96443" y="16277"/>
                    </a:lnTo>
                    <a:lnTo>
                      <a:pt x="95921" y="16567"/>
                    </a:lnTo>
                    <a:lnTo>
                      <a:pt x="95399" y="16818"/>
                    </a:lnTo>
                    <a:lnTo>
                      <a:pt x="94761" y="17108"/>
                    </a:lnTo>
                    <a:lnTo>
                      <a:pt x="94142" y="17360"/>
                    </a:lnTo>
                    <a:lnTo>
                      <a:pt x="93505" y="17611"/>
                    </a:lnTo>
                    <a:lnTo>
                      <a:pt x="92867" y="17843"/>
                    </a:lnTo>
                    <a:lnTo>
                      <a:pt x="92229" y="18055"/>
                    </a:lnTo>
                    <a:lnTo>
                      <a:pt x="91571" y="18268"/>
                    </a:lnTo>
                    <a:lnTo>
                      <a:pt x="90914" y="18461"/>
                    </a:lnTo>
                    <a:lnTo>
                      <a:pt x="90257" y="18635"/>
                    </a:lnTo>
                    <a:lnTo>
                      <a:pt x="88942" y="18964"/>
                    </a:lnTo>
                    <a:lnTo>
                      <a:pt x="87609" y="19273"/>
                    </a:lnTo>
                    <a:lnTo>
                      <a:pt x="86275" y="19563"/>
                    </a:lnTo>
                    <a:lnTo>
                      <a:pt x="84941" y="19834"/>
                    </a:lnTo>
                    <a:lnTo>
                      <a:pt x="83278" y="20143"/>
                    </a:lnTo>
                    <a:lnTo>
                      <a:pt x="81616" y="20452"/>
                    </a:lnTo>
                    <a:lnTo>
                      <a:pt x="79934" y="20742"/>
                    </a:lnTo>
                    <a:lnTo>
                      <a:pt x="78252" y="20994"/>
                    </a:lnTo>
                    <a:lnTo>
                      <a:pt x="76551" y="21226"/>
                    </a:lnTo>
                    <a:lnTo>
                      <a:pt x="74869" y="21458"/>
                    </a:lnTo>
                    <a:lnTo>
                      <a:pt x="73188" y="21651"/>
                    </a:lnTo>
                    <a:lnTo>
                      <a:pt x="71486" y="21844"/>
                    </a:lnTo>
                    <a:lnTo>
                      <a:pt x="68065" y="22212"/>
                    </a:lnTo>
                    <a:lnTo>
                      <a:pt x="64624" y="22521"/>
                    </a:lnTo>
                    <a:lnTo>
                      <a:pt x="61183" y="22792"/>
                    </a:lnTo>
                    <a:lnTo>
                      <a:pt x="57723" y="23024"/>
                    </a:lnTo>
                    <a:lnTo>
                      <a:pt x="54282" y="23217"/>
                    </a:lnTo>
                    <a:lnTo>
                      <a:pt x="50821" y="23371"/>
                    </a:lnTo>
                    <a:lnTo>
                      <a:pt x="47381" y="23487"/>
                    </a:lnTo>
                    <a:lnTo>
                      <a:pt x="43920" y="23545"/>
                    </a:lnTo>
                    <a:lnTo>
                      <a:pt x="42180" y="23565"/>
                    </a:lnTo>
                    <a:lnTo>
                      <a:pt x="40421" y="23565"/>
                    </a:lnTo>
                    <a:lnTo>
                      <a:pt x="38682" y="23526"/>
                    </a:lnTo>
                    <a:lnTo>
                      <a:pt x="36922" y="23487"/>
                    </a:lnTo>
                    <a:lnTo>
                      <a:pt x="35183" y="23410"/>
                    </a:lnTo>
                    <a:lnTo>
                      <a:pt x="33443" y="23294"/>
                    </a:lnTo>
                    <a:lnTo>
                      <a:pt x="31684" y="23159"/>
                    </a:lnTo>
                    <a:lnTo>
                      <a:pt x="29944" y="22985"/>
                    </a:lnTo>
                    <a:lnTo>
                      <a:pt x="28281" y="22792"/>
                    </a:lnTo>
                    <a:lnTo>
                      <a:pt x="26619" y="22560"/>
                    </a:lnTo>
                    <a:lnTo>
                      <a:pt x="24956" y="22270"/>
                    </a:lnTo>
                    <a:lnTo>
                      <a:pt x="23313" y="21960"/>
                    </a:lnTo>
                    <a:lnTo>
                      <a:pt x="21670" y="21632"/>
                    </a:lnTo>
                    <a:lnTo>
                      <a:pt x="20027" y="21245"/>
                    </a:lnTo>
                    <a:lnTo>
                      <a:pt x="18384" y="20858"/>
                    </a:lnTo>
                    <a:lnTo>
                      <a:pt x="16760" y="20414"/>
                    </a:lnTo>
                    <a:lnTo>
                      <a:pt x="15059" y="19950"/>
                    </a:lnTo>
                    <a:lnTo>
                      <a:pt x="14208" y="19699"/>
                    </a:lnTo>
                    <a:lnTo>
                      <a:pt x="13358" y="19428"/>
                    </a:lnTo>
                    <a:lnTo>
                      <a:pt x="12527" y="19138"/>
                    </a:lnTo>
                    <a:lnTo>
                      <a:pt x="11715" y="18829"/>
                    </a:lnTo>
                    <a:lnTo>
                      <a:pt x="10903" y="18481"/>
                    </a:lnTo>
                    <a:lnTo>
                      <a:pt x="10091" y="18094"/>
                    </a:lnTo>
                    <a:lnTo>
                      <a:pt x="9395" y="17707"/>
                    </a:lnTo>
                    <a:lnTo>
                      <a:pt x="8699" y="17302"/>
                    </a:lnTo>
                    <a:lnTo>
                      <a:pt x="8042" y="16857"/>
                    </a:lnTo>
                    <a:lnTo>
                      <a:pt x="7404" y="16374"/>
                    </a:lnTo>
                    <a:lnTo>
                      <a:pt x="6805" y="15852"/>
                    </a:lnTo>
                    <a:lnTo>
                      <a:pt x="6205" y="15330"/>
                    </a:lnTo>
                    <a:lnTo>
                      <a:pt x="5645" y="14769"/>
                    </a:lnTo>
                    <a:lnTo>
                      <a:pt x="5084" y="14170"/>
                    </a:lnTo>
                    <a:lnTo>
                      <a:pt x="4562" y="13571"/>
                    </a:lnTo>
                    <a:lnTo>
                      <a:pt x="4060" y="12952"/>
                    </a:lnTo>
                    <a:lnTo>
                      <a:pt x="3576" y="12295"/>
                    </a:lnTo>
                    <a:lnTo>
                      <a:pt x="3132" y="11637"/>
                    </a:lnTo>
                    <a:lnTo>
                      <a:pt x="2919" y="11290"/>
                    </a:lnTo>
                    <a:lnTo>
                      <a:pt x="2706" y="10942"/>
                    </a:lnTo>
                    <a:lnTo>
                      <a:pt x="2532" y="10574"/>
                    </a:lnTo>
                    <a:lnTo>
                      <a:pt x="2339" y="10226"/>
                    </a:lnTo>
                    <a:lnTo>
                      <a:pt x="2184" y="9859"/>
                    </a:lnTo>
                    <a:lnTo>
                      <a:pt x="2030" y="9492"/>
                    </a:lnTo>
                    <a:lnTo>
                      <a:pt x="1894" y="9105"/>
                    </a:lnTo>
                    <a:lnTo>
                      <a:pt x="1778" y="8718"/>
                    </a:lnTo>
                    <a:lnTo>
                      <a:pt x="1527" y="7791"/>
                    </a:lnTo>
                    <a:lnTo>
                      <a:pt x="1315" y="6863"/>
                    </a:lnTo>
                    <a:lnTo>
                      <a:pt x="1218" y="6399"/>
                    </a:lnTo>
                    <a:lnTo>
                      <a:pt x="1160" y="5915"/>
                    </a:lnTo>
                    <a:lnTo>
                      <a:pt x="1083" y="5451"/>
                    </a:lnTo>
                    <a:lnTo>
                      <a:pt x="1044" y="4988"/>
                    </a:lnTo>
                    <a:lnTo>
                      <a:pt x="1005" y="4504"/>
                    </a:lnTo>
                    <a:lnTo>
                      <a:pt x="986" y="4040"/>
                    </a:lnTo>
                    <a:lnTo>
                      <a:pt x="986" y="3557"/>
                    </a:lnTo>
                    <a:lnTo>
                      <a:pt x="986" y="3093"/>
                    </a:lnTo>
                    <a:lnTo>
                      <a:pt x="1005" y="2610"/>
                    </a:lnTo>
                    <a:lnTo>
                      <a:pt x="1044" y="2127"/>
                    </a:lnTo>
                    <a:lnTo>
                      <a:pt x="1102" y="1663"/>
                    </a:lnTo>
                    <a:lnTo>
                      <a:pt x="1179" y="1179"/>
                    </a:lnTo>
                    <a:lnTo>
                      <a:pt x="1199" y="1063"/>
                    </a:lnTo>
                    <a:lnTo>
                      <a:pt x="1179" y="967"/>
                    </a:lnTo>
                    <a:lnTo>
                      <a:pt x="1141" y="870"/>
                    </a:lnTo>
                    <a:lnTo>
                      <a:pt x="1102" y="793"/>
                    </a:lnTo>
                    <a:lnTo>
                      <a:pt x="1025" y="735"/>
                    </a:lnTo>
                    <a:lnTo>
                      <a:pt x="967" y="677"/>
                    </a:lnTo>
                    <a:lnTo>
                      <a:pt x="870" y="638"/>
                    </a:lnTo>
                    <a:lnTo>
                      <a:pt x="793" y="599"/>
                    </a:lnTo>
                    <a:lnTo>
                      <a:pt x="619" y="599"/>
                    </a:lnTo>
                    <a:lnTo>
                      <a:pt x="522" y="619"/>
                    </a:lnTo>
                    <a:lnTo>
                      <a:pt x="445" y="638"/>
                    </a:lnTo>
                    <a:lnTo>
                      <a:pt x="367" y="696"/>
                    </a:lnTo>
                    <a:lnTo>
                      <a:pt x="309" y="773"/>
                    </a:lnTo>
                    <a:lnTo>
                      <a:pt x="271" y="851"/>
                    </a:lnTo>
                    <a:lnTo>
                      <a:pt x="232" y="967"/>
                    </a:lnTo>
                    <a:lnTo>
                      <a:pt x="135" y="1701"/>
                    </a:lnTo>
                    <a:lnTo>
                      <a:pt x="58" y="2455"/>
                    </a:lnTo>
                    <a:lnTo>
                      <a:pt x="19" y="3228"/>
                    </a:lnTo>
                    <a:lnTo>
                      <a:pt x="0" y="3982"/>
                    </a:lnTo>
                    <a:lnTo>
                      <a:pt x="39" y="4756"/>
                    </a:lnTo>
                    <a:lnTo>
                      <a:pt x="97" y="5509"/>
                    </a:lnTo>
                    <a:lnTo>
                      <a:pt x="193" y="6263"/>
                    </a:lnTo>
                    <a:lnTo>
                      <a:pt x="329" y="7017"/>
                    </a:lnTo>
                    <a:lnTo>
                      <a:pt x="483" y="7771"/>
                    </a:lnTo>
                    <a:lnTo>
                      <a:pt x="677" y="8506"/>
                    </a:lnTo>
                    <a:lnTo>
                      <a:pt x="928" y="9240"/>
                    </a:lnTo>
                    <a:lnTo>
                      <a:pt x="1199" y="9956"/>
                    </a:lnTo>
                    <a:lnTo>
                      <a:pt x="1508" y="10652"/>
                    </a:lnTo>
                    <a:lnTo>
                      <a:pt x="1836" y="11328"/>
                    </a:lnTo>
                    <a:lnTo>
                      <a:pt x="2223" y="11985"/>
                    </a:lnTo>
                    <a:lnTo>
                      <a:pt x="2629" y="12623"/>
                    </a:lnTo>
                    <a:lnTo>
                      <a:pt x="3074" y="13242"/>
                    </a:lnTo>
                    <a:lnTo>
                      <a:pt x="3538" y="13841"/>
                    </a:lnTo>
                    <a:lnTo>
                      <a:pt x="4021" y="14421"/>
                    </a:lnTo>
                    <a:lnTo>
                      <a:pt x="4523" y="14982"/>
                    </a:lnTo>
                    <a:lnTo>
                      <a:pt x="5026" y="15523"/>
                    </a:lnTo>
                    <a:lnTo>
                      <a:pt x="5567" y="16026"/>
                    </a:lnTo>
                    <a:lnTo>
                      <a:pt x="6128" y="16528"/>
                    </a:lnTo>
                    <a:lnTo>
                      <a:pt x="6689" y="16992"/>
                    </a:lnTo>
                    <a:lnTo>
                      <a:pt x="7288" y="17437"/>
                    </a:lnTo>
                    <a:lnTo>
                      <a:pt x="7887" y="17862"/>
                    </a:lnTo>
                    <a:lnTo>
                      <a:pt x="8506" y="18268"/>
                    </a:lnTo>
                    <a:lnTo>
                      <a:pt x="9144" y="18635"/>
                    </a:lnTo>
                    <a:lnTo>
                      <a:pt x="9801" y="19003"/>
                    </a:lnTo>
                    <a:lnTo>
                      <a:pt x="10477" y="19331"/>
                    </a:lnTo>
                    <a:lnTo>
                      <a:pt x="11173" y="19641"/>
                    </a:lnTo>
                    <a:lnTo>
                      <a:pt x="11869" y="19911"/>
                    </a:lnTo>
                    <a:lnTo>
                      <a:pt x="12662" y="20201"/>
                    </a:lnTo>
                    <a:lnTo>
                      <a:pt x="13474" y="20491"/>
                    </a:lnTo>
                    <a:lnTo>
                      <a:pt x="14266" y="20762"/>
                    </a:lnTo>
                    <a:lnTo>
                      <a:pt x="15078" y="21013"/>
                    </a:lnTo>
                    <a:lnTo>
                      <a:pt x="15890" y="21245"/>
                    </a:lnTo>
                    <a:lnTo>
                      <a:pt x="16721" y="21496"/>
                    </a:lnTo>
                    <a:lnTo>
                      <a:pt x="18365" y="21922"/>
                    </a:lnTo>
                    <a:lnTo>
                      <a:pt x="20027" y="22328"/>
                    </a:lnTo>
                    <a:lnTo>
                      <a:pt x="21690" y="22676"/>
                    </a:lnTo>
                    <a:lnTo>
                      <a:pt x="23371" y="23004"/>
                    </a:lnTo>
                    <a:lnTo>
                      <a:pt x="25014" y="23294"/>
                    </a:lnTo>
                    <a:lnTo>
                      <a:pt x="26812" y="23565"/>
                    </a:lnTo>
                    <a:lnTo>
                      <a:pt x="28591" y="23797"/>
                    </a:lnTo>
                    <a:lnTo>
                      <a:pt x="30388" y="24009"/>
                    </a:lnTo>
                    <a:lnTo>
                      <a:pt x="32167" y="24164"/>
                    </a:lnTo>
                    <a:lnTo>
                      <a:pt x="33965" y="24299"/>
                    </a:lnTo>
                    <a:lnTo>
                      <a:pt x="35763" y="24396"/>
                    </a:lnTo>
                    <a:lnTo>
                      <a:pt x="37580" y="24473"/>
                    </a:lnTo>
                    <a:lnTo>
                      <a:pt x="39377" y="24512"/>
                    </a:lnTo>
                    <a:lnTo>
                      <a:pt x="41233" y="24531"/>
                    </a:lnTo>
                    <a:lnTo>
                      <a:pt x="43089" y="24531"/>
                    </a:lnTo>
                    <a:lnTo>
                      <a:pt x="44945" y="24493"/>
                    </a:lnTo>
                    <a:lnTo>
                      <a:pt x="46820" y="24454"/>
                    </a:lnTo>
                    <a:lnTo>
                      <a:pt x="48676" y="24396"/>
                    </a:lnTo>
                    <a:lnTo>
                      <a:pt x="50531" y="24319"/>
                    </a:lnTo>
                    <a:lnTo>
                      <a:pt x="54243" y="24125"/>
                    </a:lnTo>
                    <a:lnTo>
                      <a:pt x="57935" y="23913"/>
                    </a:lnTo>
                    <a:lnTo>
                      <a:pt x="61608" y="23681"/>
                    </a:lnTo>
                    <a:lnTo>
                      <a:pt x="63464" y="23545"/>
                    </a:lnTo>
                    <a:lnTo>
                      <a:pt x="65300" y="23410"/>
                    </a:lnTo>
                    <a:lnTo>
                      <a:pt x="67137" y="23256"/>
                    </a:lnTo>
                    <a:lnTo>
                      <a:pt x="68973" y="23082"/>
                    </a:lnTo>
                    <a:lnTo>
                      <a:pt x="70752" y="22908"/>
                    </a:lnTo>
                    <a:lnTo>
                      <a:pt x="72550" y="22695"/>
                    </a:lnTo>
                    <a:lnTo>
                      <a:pt x="74328" y="22482"/>
                    </a:lnTo>
                    <a:lnTo>
                      <a:pt x="76126" y="22250"/>
                    </a:lnTo>
                    <a:lnTo>
                      <a:pt x="77904" y="21999"/>
                    </a:lnTo>
                    <a:lnTo>
                      <a:pt x="79683" y="21728"/>
                    </a:lnTo>
                    <a:lnTo>
                      <a:pt x="81442" y="21438"/>
                    </a:lnTo>
                    <a:lnTo>
                      <a:pt x="83220" y="21129"/>
                    </a:lnTo>
                    <a:lnTo>
                      <a:pt x="84651" y="20878"/>
                    </a:lnTo>
                    <a:lnTo>
                      <a:pt x="86101" y="20607"/>
                    </a:lnTo>
                    <a:lnTo>
                      <a:pt x="87531" y="20298"/>
                    </a:lnTo>
                    <a:lnTo>
                      <a:pt x="88962" y="19989"/>
                    </a:lnTo>
                    <a:lnTo>
                      <a:pt x="90392" y="19621"/>
                    </a:lnTo>
                    <a:lnTo>
                      <a:pt x="91088" y="19428"/>
                    </a:lnTo>
                    <a:lnTo>
                      <a:pt x="91784" y="19215"/>
                    </a:lnTo>
                    <a:lnTo>
                      <a:pt x="92480" y="19003"/>
                    </a:lnTo>
                    <a:lnTo>
                      <a:pt x="93176" y="18751"/>
                    </a:lnTo>
                    <a:lnTo>
                      <a:pt x="93872" y="18500"/>
                    </a:lnTo>
                    <a:lnTo>
                      <a:pt x="94548" y="18249"/>
                    </a:lnTo>
                    <a:lnTo>
                      <a:pt x="95186" y="17959"/>
                    </a:lnTo>
                    <a:lnTo>
                      <a:pt x="95844" y="17669"/>
                    </a:lnTo>
                    <a:lnTo>
                      <a:pt x="96481" y="17360"/>
                    </a:lnTo>
                    <a:lnTo>
                      <a:pt x="97100" y="17012"/>
                    </a:lnTo>
                    <a:lnTo>
                      <a:pt x="97719" y="16664"/>
                    </a:lnTo>
                    <a:lnTo>
                      <a:pt x="98337" y="16296"/>
                    </a:lnTo>
                    <a:lnTo>
                      <a:pt x="98937" y="15910"/>
                    </a:lnTo>
                    <a:lnTo>
                      <a:pt x="99516" y="15504"/>
                    </a:lnTo>
                    <a:lnTo>
                      <a:pt x="100096" y="15078"/>
                    </a:lnTo>
                    <a:lnTo>
                      <a:pt x="100657" y="14634"/>
                    </a:lnTo>
                    <a:lnTo>
                      <a:pt x="101198" y="14170"/>
                    </a:lnTo>
                    <a:lnTo>
                      <a:pt x="101720" y="13687"/>
                    </a:lnTo>
                    <a:lnTo>
                      <a:pt x="102242" y="13184"/>
                    </a:lnTo>
                    <a:lnTo>
                      <a:pt x="102725" y="12662"/>
                    </a:lnTo>
                    <a:lnTo>
                      <a:pt x="103189" y="12140"/>
                    </a:lnTo>
                    <a:lnTo>
                      <a:pt x="103653" y="11579"/>
                    </a:lnTo>
                    <a:lnTo>
                      <a:pt x="103885" y="11270"/>
                    </a:lnTo>
                    <a:lnTo>
                      <a:pt x="104117" y="10961"/>
                    </a:lnTo>
                    <a:lnTo>
                      <a:pt x="104330" y="10652"/>
                    </a:lnTo>
                    <a:lnTo>
                      <a:pt x="104523" y="10323"/>
                    </a:lnTo>
                    <a:lnTo>
                      <a:pt x="104717" y="9994"/>
                    </a:lnTo>
                    <a:lnTo>
                      <a:pt x="104891" y="9666"/>
                    </a:lnTo>
                    <a:lnTo>
                      <a:pt x="105065" y="9337"/>
                    </a:lnTo>
                    <a:lnTo>
                      <a:pt x="105200" y="8989"/>
                    </a:lnTo>
                    <a:lnTo>
                      <a:pt x="105354" y="8660"/>
                    </a:lnTo>
                    <a:lnTo>
                      <a:pt x="105470" y="8313"/>
                    </a:lnTo>
                    <a:lnTo>
                      <a:pt x="105606" y="7965"/>
                    </a:lnTo>
                    <a:lnTo>
                      <a:pt x="105702" y="7617"/>
                    </a:lnTo>
                    <a:lnTo>
                      <a:pt x="105799" y="7269"/>
                    </a:lnTo>
                    <a:lnTo>
                      <a:pt x="105876" y="6921"/>
                    </a:lnTo>
                    <a:lnTo>
                      <a:pt x="106012" y="6205"/>
                    </a:lnTo>
                    <a:lnTo>
                      <a:pt x="106089" y="5490"/>
                    </a:lnTo>
                    <a:lnTo>
                      <a:pt x="106147" y="4775"/>
                    </a:lnTo>
                    <a:lnTo>
                      <a:pt x="106147" y="4040"/>
                    </a:lnTo>
                    <a:lnTo>
                      <a:pt x="106089" y="3306"/>
                    </a:lnTo>
                    <a:lnTo>
                      <a:pt x="106012" y="2552"/>
                    </a:lnTo>
                    <a:lnTo>
                      <a:pt x="105876" y="1817"/>
                    </a:lnTo>
                    <a:lnTo>
                      <a:pt x="105722" y="1063"/>
                    </a:lnTo>
                    <a:lnTo>
                      <a:pt x="105509" y="329"/>
                    </a:lnTo>
                    <a:lnTo>
                      <a:pt x="105470" y="213"/>
                    </a:lnTo>
                    <a:lnTo>
                      <a:pt x="105412" y="135"/>
                    </a:lnTo>
                    <a:lnTo>
                      <a:pt x="105335" y="77"/>
                    </a:lnTo>
                    <a:lnTo>
                      <a:pt x="105258" y="39"/>
                    </a:lnTo>
                    <a:lnTo>
                      <a:pt x="1051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1607275" y="-4129175"/>
                <a:ext cx="99575" cy="105850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234" extrusionOk="0">
                    <a:moveTo>
                      <a:pt x="832" y="3132"/>
                    </a:moveTo>
                    <a:lnTo>
                      <a:pt x="835" y="3143"/>
                    </a:lnTo>
                    <a:lnTo>
                      <a:pt x="835" y="3143"/>
                    </a:lnTo>
                    <a:lnTo>
                      <a:pt x="812" y="3132"/>
                    </a:lnTo>
                    <a:close/>
                    <a:moveTo>
                      <a:pt x="3016" y="995"/>
                    </a:moveTo>
                    <a:lnTo>
                      <a:pt x="3016" y="1044"/>
                    </a:lnTo>
                    <a:lnTo>
                      <a:pt x="3016" y="1141"/>
                    </a:lnTo>
                    <a:lnTo>
                      <a:pt x="3016" y="1199"/>
                    </a:lnTo>
                    <a:lnTo>
                      <a:pt x="2997" y="1257"/>
                    </a:lnTo>
                    <a:lnTo>
                      <a:pt x="2978" y="1373"/>
                    </a:lnTo>
                    <a:lnTo>
                      <a:pt x="2920" y="1605"/>
                    </a:lnTo>
                    <a:lnTo>
                      <a:pt x="2881" y="1701"/>
                    </a:lnTo>
                    <a:lnTo>
                      <a:pt x="2881" y="1740"/>
                    </a:lnTo>
                    <a:lnTo>
                      <a:pt x="2765" y="1972"/>
                    </a:lnTo>
                    <a:lnTo>
                      <a:pt x="2649" y="2204"/>
                    </a:lnTo>
                    <a:lnTo>
                      <a:pt x="2514" y="2417"/>
                    </a:lnTo>
                    <a:lnTo>
                      <a:pt x="2494" y="2436"/>
                    </a:lnTo>
                    <a:lnTo>
                      <a:pt x="2417" y="2552"/>
                    </a:lnTo>
                    <a:lnTo>
                      <a:pt x="2243" y="2745"/>
                    </a:lnTo>
                    <a:lnTo>
                      <a:pt x="2050" y="2919"/>
                    </a:lnTo>
                    <a:lnTo>
                      <a:pt x="1953" y="2997"/>
                    </a:lnTo>
                    <a:lnTo>
                      <a:pt x="1740" y="3132"/>
                    </a:lnTo>
                    <a:lnTo>
                      <a:pt x="1644" y="3190"/>
                    </a:lnTo>
                    <a:lnTo>
                      <a:pt x="1663" y="3170"/>
                    </a:lnTo>
                    <a:lnTo>
                      <a:pt x="1624" y="3190"/>
                    </a:lnTo>
                    <a:lnTo>
                      <a:pt x="1412" y="3267"/>
                    </a:lnTo>
                    <a:lnTo>
                      <a:pt x="1373" y="3267"/>
                    </a:lnTo>
                    <a:lnTo>
                      <a:pt x="1363" y="3272"/>
                    </a:lnTo>
                    <a:lnTo>
                      <a:pt x="1276" y="3286"/>
                    </a:lnTo>
                    <a:lnTo>
                      <a:pt x="1218" y="3286"/>
                    </a:lnTo>
                    <a:lnTo>
                      <a:pt x="1141" y="3267"/>
                    </a:lnTo>
                    <a:lnTo>
                      <a:pt x="1095" y="3260"/>
                    </a:lnTo>
                    <a:lnTo>
                      <a:pt x="1095" y="3260"/>
                    </a:lnTo>
                    <a:lnTo>
                      <a:pt x="1122" y="3190"/>
                    </a:lnTo>
                    <a:lnTo>
                      <a:pt x="1334" y="2784"/>
                    </a:lnTo>
                    <a:lnTo>
                      <a:pt x="1566" y="2417"/>
                    </a:lnTo>
                    <a:lnTo>
                      <a:pt x="1837" y="2069"/>
                    </a:lnTo>
                    <a:lnTo>
                      <a:pt x="2127" y="1740"/>
                    </a:lnTo>
                    <a:lnTo>
                      <a:pt x="2456" y="1431"/>
                    </a:lnTo>
                    <a:lnTo>
                      <a:pt x="2804" y="1141"/>
                    </a:lnTo>
                    <a:lnTo>
                      <a:pt x="3016" y="995"/>
                    </a:lnTo>
                    <a:close/>
                    <a:moveTo>
                      <a:pt x="2862" y="0"/>
                    </a:moveTo>
                    <a:lnTo>
                      <a:pt x="2765" y="20"/>
                    </a:lnTo>
                    <a:lnTo>
                      <a:pt x="2668" y="78"/>
                    </a:lnTo>
                    <a:lnTo>
                      <a:pt x="2224" y="387"/>
                    </a:lnTo>
                    <a:lnTo>
                      <a:pt x="1798" y="715"/>
                    </a:lnTo>
                    <a:lnTo>
                      <a:pt x="1412" y="1102"/>
                    </a:lnTo>
                    <a:lnTo>
                      <a:pt x="1064" y="1489"/>
                    </a:lnTo>
                    <a:lnTo>
                      <a:pt x="890" y="1701"/>
                    </a:lnTo>
                    <a:lnTo>
                      <a:pt x="735" y="1933"/>
                    </a:lnTo>
                    <a:lnTo>
                      <a:pt x="600" y="2146"/>
                    </a:lnTo>
                    <a:lnTo>
                      <a:pt x="464" y="2378"/>
                    </a:lnTo>
                    <a:lnTo>
                      <a:pt x="329" y="2629"/>
                    </a:lnTo>
                    <a:lnTo>
                      <a:pt x="232" y="2881"/>
                    </a:lnTo>
                    <a:lnTo>
                      <a:pt x="117" y="3132"/>
                    </a:lnTo>
                    <a:lnTo>
                      <a:pt x="20" y="3383"/>
                    </a:lnTo>
                    <a:lnTo>
                      <a:pt x="1" y="3499"/>
                    </a:lnTo>
                    <a:lnTo>
                      <a:pt x="39" y="3634"/>
                    </a:lnTo>
                    <a:lnTo>
                      <a:pt x="78" y="3750"/>
                    </a:lnTo>
                    <a:lnTo>
                      <a:pt x="155" y="3847"/>
                    </a:lnTo>
                    <a:lnTo>
                      <a:pt x="310" y="3944"/>
                    </a:lnTo>
                    <a:lnTo>
                      <a:pt x="464" y="4040"/>
                    </a:lnTo>
                    <a:lnTo>
                      <a:pt x="619" y="4098"/>
                    </a:lnTo>
                    <a:lnTo>
                      <a:pt x="754" y="4156"/>
                    </a:lnTo>
                    <a:lnTo>
                      <a:pt x="909" y="4195"/>
                    </a:lnTo>
                    <a:lnTo>
                      <a:pt x="1064" y="4214"/>
                    </a:lnTo>
                    <a:lnTo>
                      <a:pt x="1199" y="4234"/>
                    </a:lnTo>
                    <a:lnTo>
                      <a:pt x="1354" y="4234"/>
                    </a:lnTo>
                    <a:lnTo>
                      <a:pt x="1508" y="4214"/>
                    </a:lnTo>
                    <a:lnTo>
                      <a:pt x="1644" y="4195"/>
                    </a:lnTo>
                    <a:lnTo>
                      <a:pt x="1934" y="4098"/>
                    </a:lnTo>
                    <a:lnTo>
                      <a:pt x="2204" y="3963"/>
                    </a:lnTo>
                    <a:lnTo>
                      <a:pt x="2456" y="3808"/>
                    </a:lnTo>
                    <a:lnTo>
                      <a:pt x="2707" y="3615"/>
                    </a:lnTo>
                    <a:lnTo>
                      <a:pt x="2939" y="3383"/>
                    </a:lnTo>
                    <a:lnTo>
                      <a:pt x="3151" y="3132"/>
                    </a:lnTo>
                    <a:lnTo>
                      <a:pt x="3345" y="2881"/>
                    </a:lnTo>
                    <a:lnTo>
                      <a:pt x="3519" y="2591"/>
                    </a:lnTo>
                    <a:lnTo>
                      <a:pt x="3673" y="2320"/>
                    </a:lnTo>
                    <a:lnTo>
                      <a:pt x="3789" y="2030"/>
                    </a:lnTo>
                    <a:lnTo>
                      <a:pt x="3886" y="1740"/>
                    </a:lnTo>
                    <a:lnTo>
                      <a:pt x="3963" y="1431"/>
                    </a:lnTo>
                    <a:lnTo>
                      <a:pt x="3983" y="1102"/>
                    </a:lnTo>
                    <a:lnTo>
                      <a:pt x="3983" y="928"/>
                    </a:lnTo>
                    <a:lnTo>
                      <a:pt x="3963" y="773"/>
                    </a:lnTo>
                    <a:lnTo>
                      <a:pt x="3925" y="619"/>
                    </a:lnTo>
                    <a:lnTo>
                      <a:pt x="3886" y="464"/>
                    </a:lnTo>
                    <a:lnTo>
                      <a:pt x="3847" y="367"/>
                    </a:lnTo>
                    <a:lnTo>
                      <a:pt x="3789" y="290"/>
                    </a:lnTo>
                    <a:lnTo>
                      <a:pt x="3731" y="232"/>
                    </a:lnTo>
                    <a:lnTo>
                      <a:pt x="3654" y="174"/>
                    </a:lnTo>
                    <a:lnTo>
                      <a:pt x="3557" y="135"/>
                    </a:lnTo>
                    <a:lnTo>
                      <a:pt x="3480" y="116"/>
                    </a:lnTo>
                    <a:lnTo>
                      <a:pt x="3383" y="116"/>
                    </a:lnTo>
                    <a:lnTo>
                      <a:pt x="3287" y="135"/>
                    </a:lnTo>
                    <a:lnTo>
                      <a:pt x="3257" y="147"/>
                    </a:lnTo>
                    <a:lnTo>
                      <a:pt x="3190" y="97"/>
                    </a:lnTo>
                    <a:lnTo>
                      <a:pt x="3132" y="58"/>
                    </a:lnTo>
                    <a:lnTo>
                      <a:pt x="3036" y="20"/>
                    </a:lnTo>
                    <a:lnTo>
                      <a:pt x="29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1818950" y="-4112275"/>
                <a:ext cx="62850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3616" extrusionOk="0">
                    <a:moveTo>
                      <a:pt x="1450" y="2398"/>
                    </a:moveTo>
                    <a:lnTo>
                      <a:pt x="1373" y="2494"/>
                    </a:lnTo>
                    <a:lnTo>
                      <a:pt x="1383" y="2485"/>
                    </a:lnTo>
                    <a:lnTo>
                      <a:pt x="1450" y="2398"/>
                    </a:lnTo>
                    <a:close/>
                    <a:moveTo>
                      <a:pt x="986" y="2494"/>
                    </a:moveTo>
                    <a:lnTo>
                      <a:pt x="986" y="2494"/>
                    </a:lnTo>
                    <a:lnTo>
                      <a:pt x="986" y="2494"/>
                    </a:lnTo>
                    <a:close/>
                    <a:moveTo>
                      <a:pt x="1331" y="2551"/>
                    </a:moveTo>
                    <a:lnTo>
                      <a:pt x="1315" y="2572"/>
                    </a:lnTo>
                    <a:lnTo>
                      <a:pt x="1257" y="2610"/>
                    </a:lnTo>
                    <a:lnTo>
                      <a:pt x="1331" y="2551"/>
                    </a:lnTo>
                    <a:close/>
                    <a:moveTo>
                      <a:pt x="1198" y="1099"/>
                    </a:moveTo>
                    <a:lnTo>
                      <a:pt x="1257" y="1180"/>
                    </a:lnTo>
                    <a:lnTo>
                      <a:pt x="1412" y="1412"/>
                    </a:lnTo>
                    <a:lnTo>
                      <a:pt x="1470" y="1547"/>
                    </a:lnTo>
                    <a:lnTo>
                      <a:pt x="1412" y="1431"/>
                    </a:lnTo>
                    <a:lnTo>
                      <a:pt x="1489" y="1605"/>
                    </a:lnTo>
                    <a:lnTo>
                      <a:pt x="1528" y="1779"/>
                    </a:lnTo>
                    <a:lnTo>
                      <a:pt x="1534" y="1811"/>
                    </a:lnTo>
                    <a:lnTo>
                      <a:pt x="1547" y="1915"/>
                    </a:lnTo>
                    <a:lnTo>
                      <a:pt x="1547" y="2069"/>
                    </a:lnTo>
                    <a:lnTo>
                      <a:pt x="1547" y="2147"/>
                    </a:lnTo>
                    <a:lnTo>
                      <a:pt x="1508" y="2282"/>
                    </a:lnTo>
                    <a:lnTo>
                      <a:pt x="1489" y="2340"/>
                    </a:lnTo>
                    <a:lnTo>
                      <a:pt x="1412" y="2456"/>
                    </a:lnTo>
                    <a:lnTo>
                      <a:pt x="1383" y="2485"/>
                    </a:lnTo>
                    <a:lnTo>
                      <a:pt x="1337" y="2544"/>
                    </a:lnTo>
                    <a:lnTo>
                      <a:pt x="1337" y="2544"/>
                    </a:lnTo>
                    <a:lnTo>
                      <a:pt x="1199" y="2630"/>
                    </a:lnTo>
                    <a:lnTo>
                      <a:pt x="1160" y="2649"/>
                    </a:lnTo>
                    <a:lnTo>
                      <a:pt x="1257" y="2610"/>
                    </a:lnTo>
                    <a:lnTo>
                      <a:pt x="1257" y="2610"/>
                    </a:lnTo>
                    <a:lnTo>
                      <a:pt x="1180" y="2649"/>
                    </a:lnTo>
                    <a:lnTo>
                      <a:pt x="1083" y="2649"/>
                    </a:lnTo>
                    <a:lnTo>
                      <a:pt x="1072" y="2646"/>
                    </a:lnTo>
                    <a:lnTo>
                      <a:pt x="1023" y="2606"/>
                    </a:lnTo>
                    <a:lnTo>
                      <a:pt x="1023" y="2606"/>
                    </a:lnTo>
                    <a:lnTo>
                      <a:pt x="986" y="2514"/>
                    </a:lnTo>
                    <a:lnTo>
                      <a:pt x="967" y="2379"/>
                    </a:lnTo>
                    <a:lnTo>
                      <a:pt x="986" y="2494"/>
                    </a:lnTo>
                    <a:lnTo>
                      <a:pt x="967" y="2301"/>
                    </a:lnTo>
                    <a:lnTo>
                      <a:pt x="967" y="2108"/>
                    </a:lnTo>
                    <a:lnTo>
                      <a:pt x="986" y="1895"/>
                    </a:lnTo>
                    <a:lnTo>
                      <a:pt x="1025" y="1702"/>
                    </a:lnTo>
                    <a:lnTo>
                      <a:pt x="1083" y="1451"/>
                    </a:lnTo>
                    <a:lnTo>
                      <a:pt x="1160" y="1199"/>
                    </a:lnTo>
                    <a:lnTo>
                      <a:pt x="1198" y="1099"/>
                    </a:lnTo>
                    <a:close/>
                    <a:moveTo>
                      <a:pt x="1296" y="1"/>
                    </a:moveTo>
                    <a:lnTo>
                      <a:pt x="1199" y="20"/>
                    </a:lnTo>
                    <a:lnTo>
                      <a:pt x="1122" y="59"/>
                    </a:lnTo>
                    <a:lnTo>
                      <a:pt x="1078" y="76"/>
                    </a:lnTo>
                    <a:lnTo>
                      <a:pt x="1078" y="76"/>
                    </a:lnTo>
                    <a:lnTo>
                      <a:pt x="1025" y="59"/>
                    </a:lnTo>
                    <a:lnTo>
                      <a:pt x="890" y="39"/>
                    </a:lnTo>
                    <a:lnTo>
                      <a:pt x="754" y="59"/>
                    </a:lnTo>
                    <a:lnTo>
                      <a:pt x="658" y="117"/>
                    </a:lnTo>
                    <a:lnTo>
                      <a:pt x="561" y="194"/>
                    </a:lnTo>
                    <a:lnTo>
                      <a:pt x="484" y="291"/>
                    </a:lnTo>
                    <a:lnTo>
                      <a:pt x="348" y="639"/>
                    </a:lnTo>
                    <a:lnTo>
                      <a:pt x="213" y="1006"/>
                    </a:lnTo>
                    <a:lnTo>
                      <a:pt x="136" y="1257"/>
                    </a:lnTo>
                    <a:lnTo>
                      <a:pt x="78" y="1509"/>
                    </a:lnTo>
                    <a:lnTo>
                      <a:pt x="39" y="1799"/>
                    </a:lnTo>
                    <a:lnTo>
                      <a:pt x="1" y="2069"/>
                    </a:lnTo>
                    <a:lnTo>
                      <a:pt x="1" y="2243"/>
                    </a:lnTo>
                    <a:lnTo>
                      <a:pt x="1" y="2417"/>
                    </a:lnTo>
                    <a:lnTo>
                      <a:pt x="39" y="2688"/>
                    </a:lnTo>
                    <a:lnTo>
                      <a:pt x="78" y="2823"/>
                    </a:lnTo>
                    <a:lnTo>
                      <a:pt x="175" y="3055"/>
                    </a:lnTo>
                    <a:lnTo>
                      <a:pt x="233" y="3152"/>
                    </a:lnTo>
                    <a:lnTo>
                      <a:pt x="252" y="3190"/>
                    </a:lnTo>
                    <a:lnTo>
                      <a:pt x="368" y="3326"/>
                    </a:lnTo>
                    <a:lnTo>
                      <a:pt x="445" y="3384"/>
                    </a:lnTo>
                    <a:lnTo>
                      <a:pt x="522" y="3442"/>
                    </a:lnTo>
                    <a:lnTo>
                      <a:pt x="619" y="3500"/>
                    </a:lnTo>
                    <a:lnTo>
                      <a:pt x="832" y="3577"/>
                    </a:lnTo>
                    <a:lnTo>
                      <a:pt x="909" y="3596"/>
                    </a:lnTo>
                    <a:lnTo>
                      <a:pt x="1141" y="3616"/>
                    </a:lnTo>
                    <a:lnTo>
                      <a:pt x="1218" y="3616"/>
                    </a:lnTo>
                    <a:lnTo>
                      <a:pt x="1450" y="3577"/>
                    </a:lnTo>
                    <a:lnTo>
                      <a:pt x="1528" y="3538"/>
                    </a:lnTo>
                    <a:lnTo>
                      <a:pt x="1740" y="3442"/>
                    </a:lnTo>
                    <a:lnTo>
                      <a:pt x="1876" y="3345"/>
                    </a:lnTo>
                    <a:lnTo>
                      <a:pt x="2011" y="3229"/>
                    </a:lnTo>
                    <a:lnTo>
                      <a:pt x="2127" y="3113"/>
                    </a:lnTo>
                    <a:lnTo>
                      <a:pt x="2224" y="2958"/>
                    </a:lnTo>
                    <a:lnTo>
                      <a:pt x="2301" y="2862"/>
                    </a:lnTo>
                    <a:lnTo>
                      <a:pt x="2359" y="2746"/>
                    </a:lnTo>
                    <a:lnTo>
                      <a:pt x="2417" y="2572"/>
                    </a:lnTo>
                    <a:lnTo>
                      <a:pt x="2475" y="2398"/>
                    </a:lnTo>
                    <a:lnTo>
                      <a:pt x="2494" y="2263"/>
                    </a:lnTo>
                    <a:lnTo>
                      <a:pt x="2514" y="1992"/>
                    </a:lnTo>
                    <a:lnTo>
                      <a:pt x="2514" y="1779"/>
                    </a:lnTo>
                    <a:lnTo>
                      <a:pt x="2475" y="1567"/>
                    </a:lnTo>
                    <a:lnTo>
                      <a:pt x="2436" y="1393"/>
                    </a:lnTo>
                    <a:lnTo>
                      <a:pt x="2378" y="1238"/>
                    </a:lnTo>
                    <a:lnTo>
                      <a:pt x="2262" y="1006"/>
                    </a:lnTo>
                    <a:lnTo>
                      <a:pt x="2146" y="774"/>
                    </a:lnTo>
                    <a:lnTo>
                      <a:pt x="1992" y="542"/>
                    </a:lnTo>
                    <a:lnTo>
                      <a:pt x="1798" y="310"/>
                    </a:lnTo>
                    <a:lnTo>
                      <a:pt x="1644" y="136"/>
                    </a:lnTo>
                    <a:lnTo>
                      <a:pt x="1566" y="78"/>
                    </a:lnTo>
                    <a:lnTo>
                      <a:pt x="1489" y="39"/>
                    </a:lnTo>
                    <a:lnTo>
                      <a:pt x="13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1784650" y="-3837275"/>
                <a:ext cx="70100" cy="86525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3461" extrusionOk="0">
                    <a:moveTo>
                      <a:pt x="1807" y="1131"/>
                    </a:moveTo>
                    <a:lnTo>
                      <a:pt x="1811" y="1147"/>
                    </a:lnTo>
                    <a:lnTo>
                      <a:pt x="1836" y="1315"/>
                    </a:lnTo>
                    <a:lnTo>
                      <a:pt x="1836" y="1585"/>
                    </a:lnTo>
                    <a:lnTo>
                      <a:pt x="1817" y="1779"/>
                    </a:lnTo>
                    <a:lnTo>
                      <a:pt x="1778" y="1953"/>
                    </a:lnTo>
                    <a:lnTo>
                      <a:pt x="1740" y="2049"/>
                    </a:lnTo>
                    <a:lnTo>
                      <a:pt x="1778" y="1914"/>
                    </a:lnTo>
                    <a:lnTo>
                      <a:pt x="1720" y="2049"/>
                    </a:lnTo>
                    <a:lnTo>
                      <a:pt x="1663" y="2185"/>
                    </a:lnTo>
                    <a:lnTo>
                      <a:pt x="1605" y="2243"/>
                    </a:lnTo>
                    <a:lnTo>
                      <a:pt x="1508" y="2339"/>
                    </a:lnTo>
                    <a:lnTo>
                      <a:pt x="1469" y="2378"/>
                    </a:lnTo>
                    <a:lnTo>
                      <a:pt x="1353" y="2436"/>
                    </a:lnTo>
                    <a:lnTo>
                      <a:pt x="1339" y="2446"/>
                    </a:lnTo>
                    <a:lnTo>
                      <a:pt x="1339" y="2446"/>
                    </a:lnTo>
                    <a:lnTo>
                      <a:pt x="1263" y="2476"/>
                    </a:lnTo>
                    <a:lnTo>
                      <a:pt x="1263" y="2476"/>
                    </a:lnTo>
                    <a:lnTo>
                      <a:pt x="1134" y="2489"/>
                    </a:lnTo>
                    <a:lnTo>
                      <a:pt x="1134" y="2489"/>
                    </a:lnTo>
                    <a:lnTo>
                      <a:pt x="1063" y="2475"/>
                    </a:lnTo>
                    <a:lnTo>
                      <a:pt x="1041" y="2470"/>
                    </a:lnTo>
                    <a:lnTo>
                      <a:pt x="1041" y="2470"/>
                    </a:lnTo>
                    <a:lnTo>
                      <a:pt x="992" y="2442"/>
                    </a:lnTo>
                    <a:lnTo>
                      <a:pt x="986" y="2436"/>
                    </a:lnTo>
                    <a:lnTo>
                      <a:pt x="970" y="2413"/>
                    </a:lnTo>
                    <a:lnTo>
                      <a:pt x="967" y="2404"/>
                    </a:lnTo>
                    <a:lnTo>
                      <a:pt x="967" y="2397"/>
                    </a:lnTo>
                    <a:lnTo>
                      <a:pt x="986" y="2281"/>
                    </a:lnTo>
                    <a:lnTo>
                      <a:pt x="1001" y="2190"/>
                    </a:lnTo>
                    <a:lnTo>
                      <a:pt x="1083" y="2011"/>
                    </a:lnTo>
                    <a:lnTo>
                      <a:pt x="1199" y="1817"/>
                    </a:lnTo>
                    <a:lnTo>
                      <a:pt x="1276" y="1701"/>
                    </a:lnTo>
                    <a:lnTo>
                      <a:pt x="1218" y="1798"/>
                    </a:lnTo>
                    <a:lnTo>
                      <a:pt x="1353" y="1605"/>
                    </a:lnTo>
                    <a:lnTo>
                      <a:pt x="1508" y="1450"/>
                    </a:lnTo>
                    <a:lnTo>
                      <a:pt x="1701" y="1237"/>
                    </a:lnTo>
                    <a:lnTo>
                      <a:pt x="1807" y="1131"/>
                    </a:lnTo>
                    <a:close/>
                    <a:moveTo>
                      <a:pt x="1259" y="2477"/>
                    </a:moveTo>
                    <a:lnTo>
                      <a:pt x="1218" y="2494"/>
                    </a:lnTo>
                    <a:lnTo>
                      <a:pt x="1160" y="2494"/>
                    </a:lnTo>
                    <a:lnTo>
                      <a:pt x="1259" y="2477"/>
                    </a:lnTo>
                    <a:close/>
                    <a:moveTo>
                      <a:pt x="1798" y="0"/>
                    </a:moveTo>
                    <a:lnTo>
                      <a:pt x="1663" y="20"/>
                    </a:lnTo>
                    <a:lnTo>
                      <a:pt x="1566" y="78"/>
                    </a:lnTo>
                    <a:lnTo>
                      <a:pt x="1469" y="155"/>
                    </a:lnTo>
                    <a:lnTo>
                      <a:pt x="1218" y="348"/>
                    </a:lnTo>
                    <a:lnTo>
                      <a:pt x="986" y="580"/>
                    </a:lnTo>
                    <a:lnTo>
                      <a:pt x="812" y="773"/>
                    </a:lnTo>
                    <a:lnTo>
                      <a:pt x="638" y="967"/>
                    </a:lnTo>
                    <a:lnTo>
                      <a:pt x="425" y="1237"/>
                    </a:lnTo>
                    <a:lnTo>
                      <a:pt x="309" y="1411"/>
                    </a:lnTo>
                    <a:lnTo>
                      <a:pt x="213" y="1566"/>
                    </a:lnTo>
                    <a:lnTo>
                      <a:pt x="155" y="1740"/>
                    </a:lnTo>
                    <a:lnTo>
                      <a:pt x="77" y="1914"/>
                    </a:lnTo>
                    <a:lnTo>
                      <a:pt x="19" y="2127"/>
                    </a:lnTo>
                    <a:lnTo>
                      <a:pt x="0" y="2320"/>
                    </a:lnTo>
                    <a:lnTo>
                      <a:pt x="0" y="2378"/>
                    </a:lnTo>
                    <a:lnTo>
                      <a:pt x="0" y="2475"/>
                    </a:lnTo>
                    <a:lnTo>
                      <a:pt x="39" y="2649"/>
                    </a:lnTo>
                    <a:lnTo>
                      <a:pt x="39" y="2707"/>
                    </a:lnTo>
                    <a:lnTo>
                      <a:pt x="77" y="2803"/>
                    </a:lnTo>
                    <a:lnTo>
                      <a:pt x="135" y="2900"/>
                    </a:lnTo>
                    <a:lnTo>
                      <a:pt x="174" y="2977"/>
                    </a:lnTo>
                    <a:lnTo>
                      <a:pt x="290" y="3113"/>
                    </a:lnTo>
                    <a:lnTo>
                      <a:pt x="309" y="3151"/>
                    </a:lnTo>
                    <a:lnTo>
                      <a:pt x="406" y="3209"/>
                    </a:lnTo>
                    <a:lnTo>
                      <a:pt x="483" y="3287"/>
                    </a:lnTo>
                    <a:lnTo>
                      <a:pt x="561" y="3325"/>
                    </a:lnTo>
                    <a:lnTo>
                      <a:pt x="599" y="3345"/>
                    </a:lnTo>
                    <a:lnTo>
                      <a:pt x="773" y="3403"/>
                    </a:lnTo>
                    <a:lnTo>
                      <a:pt x="870" y="3422"/>
                    </a:lnTo>
                    <a:lnTo>
                      <a:pt x="1083" y="3460"/>
                    </a:lnTo>
                    <a:lnTo>
                      <a:pt x="1199" y="3460"/>
                    </a:lnTo>
                    <a:lnTo>
                      <a:pt x="1295" y="3441"/>
                    </a:lnTo>
                    <a:lnTo>
                      <a:pt x="1527" y="3403"/>
                    </a:lnTo>
                    <a:lnTo>
                      <a:pt x="1701" y="3345"/>
                    </a:lnTo>
                    <a:lnTo>
                      <a:pt x="1856" y="3267"/>
                    </a:lnTo>
                    <a:lnTo>
                      <a:pt x="1952" y="3209"/>
                    </a:lnTo>
                    <a:lnTo>
                      <a:pt x="2049" y="3132"/>
                    </a:lnTo>
                    <a:lnTo>
                      <a:pt x="2204" y="3016"/>
                    </a:lnTo>
                    <a:lnTo>
                      <a:pt x="2339" y="2881"/>
                    </a:lnTo>
                    <a:lnTo>
                      <a:pt x="2455" y="2726"/>
                    </a:lnTo>
                    <a:lnTo>
                      <a:pt x="2571" y="2552"/>
                    </a:lnTo>
                    <a:lnTo>
                      <a:pt x="2629" y="2417"/>
                    </a:lnTo>
                    <a:lnTo>
                      <a:pt x="2726" y="2146"/>
                    </a:lnTo>
                    <a:lnTo>
                      <a:pt x="2764" y="1972"/>
                    </a:lnTo>
                    <a:lnTo>
                      <a:pt x="2784" y="1817"/>
                    </a:lnTo>
                    <a:lnTo>
                      <a:pt x="2803" y="1489"/>
                    </a:lnTo>
                    <a:lnTo>
                      <a:pt x="2803" y="1295"/>
                    </a:lnTo>
                    <a:lnTo>
                      <a:pt x="2784" y="1083"/>
                    </a:lnTo>
                    <a:lnTo>
                      <a:pt x="2706" y="735"/>
                    </a:lnTo>
                    <a:lnTo>
                      <a:pt x="2648" y="483"/>
                    </a:lnTo>
                    <a:lnTo>
                      <a:pt x="2610" y="406"/>
                    </a:lnTo>
                    <a:lnTo>
                      <a:pt x="2571" y="329"/>
                    </a:lnTo>
                    <a:lnTo>
                      <a:pt x="2494" y="271"/>
                    </a:lnTo>
                    <a:lnTo>
                      <a:pt x="2416" y="213"/>
                    </a:lnTo>
                    <a:lnTo>
                      <a:pt x="2339" y="174"/>
                    </a:lnTo>
                    <a:lnTo>
                      <a:pt x="2242" y="155"/>
                    </a:lnTo>
                    <a:lnTo>
                      <a:pt x="2165" y="155"/>
                    </a:lnTo>
                    <a:lnTo>
                      <a:pt x="2146" y="136"/>
                    </a:lnTo>
                    <a:lnTo>
                      <a:pt x="2049" y="58"/>
                    </a:lnTo>
                    <a:lnTo>
                      <a:pt x="1933" y="20"/>
                    </a:lnTo>
                    <a:lnTo>
                      <a:pt x="17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2624100" y="-3883675"/>
                <a:ext cx="68650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2746" h="3519" extrusionOk="0">
                    <a:moveTo>
                      <a:pt x="1636" y="2496"/>
                    </a:moveTo>
                    <a:lnTo>
                      <a:pt x="1620" y="2515"/>
                    </a:lnTo>
                    <a:lnTo>
                      <a:pt x="1609" y="2518"/>
                    </a:lnTo>
                    <a:lnTo>
                      <a:pt x="1609" y="2518"/>
                    </a:lnTo>
                    <a:lnTo>
                      <a:pt x="1636" y="2496"/>
                    </a:lnTo>
                    <a:close/>
                    <a:moveTo>
                      <a:pt x="1431" y="2494"/>
                    </a:moveTo>
                    <a:lnTo>
                      <a:pt x="1507" y="2540"/>
                    </a:lnTo>
                    <a:lnTo>
                      <a:pt x="1506" y="2540"/>
                    </a:lnTo>
                    <a:lnTo>
                      <a:pt x="1506" y="2540"/>
                    </a:lnTo>
                    <a:lnTo>
                      <a:pt x="1489" y="2533"/>
                    </a:lnTo>
                    <a:lnTo>
                      <a:pt x="1431" y="2494"/>
                    </a:lnTo>
                    <a:close/>
                    <a:moveTo>
                      <a:pt x="1011" y="1103"/>
                    </a:moveTo>
                    <a:lnTo>
                      <a:pt x="1179" y="1199"/>
                    </a:lnTo>
                    <a:lnTo>
                      <a:pt x="1315" y="1296"/>
                    </a:lnTo>
                    <a:lnTo>
                      <a:pt x="1218" y="1218"/>
                    </a:lnTo>
                    <a:lnTo>
                      <a:pt x="1373" y="1334"/>
                    </a:lnTo>
                    <a:lnTo>
                      <a:pt x="1527" y="1489"/>
                    </a:lnTo>
                    <a:lnTo>
                      <a:pt x="1576" y="1537"/>
                    </a:lnTo>
                    <a:lnTo>
                      <a:pt x="1624" y="1605"/>
                    </a:lnTo>
                    <a:lnTo>
                      <a:pt x="1701" y="1740"/>
                    </a:lnTo>
                    <a:lnTo>
                      <a:pt x="1740" y="1818"/>
                    </a:lnTo>
                    <a:lnTo>
                      <a:pt x="1759" y="1953"/>
                    </a:lnTo>
                    <a:lnTo>
                      <a:pt x="1779" y="2030"/>
                    </a:lnTo>
                    <a:lnTo>
                      <a:pt x="1779" y="2088"/>
                    </a:lnTo>
                    <a:lnTo>
                      <a:pt x="1759" y="2204"/>
                    </a:lnTo>
                    <a:lnTo>
                      <a:pt x="1745" y="2291"/>
                    </a:lnTo>
                    <a:lnTo>
                      <a:pt x="1663" y="2455"/>
                    </a:lnTo>
                    <a:lnTo>
                      <a:pt x="1651" y="2479"/>
                    </a:lnTo>
                    <a:lnTo>
                      <a:pt x="1643" y="2488"/>
                    </a:lnTo>
                    <a:lnTo>
                      <a:pt x="1590" y="2523"/>
                    </a:lnTo>
                    <a:lnTo>
                      <a:pt x="1524" y="2542"/>
                    </a:lnTo>
                    <a:lnTo>
                      <a:pt x="1524" y="2542"/>
                    </a:lnTo>
                    <a:lnTo>
                      <a:pt x="1514" y="2541"/>
                    </a:lnTo>
                    <a:lnTo>
                      <a:pt x="1514" y="2541"/>
                    </a:lnTo>
                    <a:lnTo>
                      <a:pt x="1392" y="2436"/>
                    </a:lnTo>
                    <a:lnTo>
                      <a:pt x="1392" y="2436"/>
                    </a:lnTo>
                    <a:lnTo>
                      <a:pt x="1353" y="2378"/>
                    </a:lnTo>
                    <a:lnTo>
                      <a:pt x="1276" y="2243"/>
                    </a:lnTo>
                    <a:lnTo>
                      <a:pt x="1237" y="2146"/>
                    </a:lnTo>
                    <a:lnTo>
                      <a:pt x="1276" y="2262"/>
                    </a:lnTo>
                    <a:lnTo>
                      <a:pt x="1179" y="1992"/>
                    </a:lnTo>
                    <a:lnTo>
                      <a:pt x="1083" y="1663"/>
                    </a:lnTo>
                    <a:lnTo>
                      <a:pt x="1057" y="1508"/>
                    </a:lnTo>
                    <a:lnTo>
                      <a:pt x="1025" y="1218"/>
                    </a:lnTo>
                    <a:lnTo>
                      <a:pt x="1011" y="1103"/>
                    </a:lnTo>
                    <a:close/>
                    <a:moveTo>
                      <a:pt x="1619" y="2516"/>
                    </a:moveTo>
                    <a:lnTo>
                      <a:pt x="1605" y="2533"/>
                    </a:lnTo>
                    <a:lnTo>
                      <a:pt x="1574" y="2548"/>
                    </a:lnTo>
                    <a:lnTo>
                      <a:pt x="1574" y="2548"/>
                    </a:lnTo>
                    <a:lnTo>
                      <a:pt x="1571" y="2548"/>
                    </a:lnTo>
                    <a:lnTo>
                      <a:pt x="1586" y="2536"/>
                    </a:lnTo>
                    <a:lnTo>
                      <a:pt x="1605" y="2533"/>
                    </a:lnTo>
                    <a:lnTo>
                      <a:pt x="1605" y="2533"/>
                    </a:lnTo>
                    <a:lnTo>
                      <a:pt x="1587" y="2535"/>
                    </a:lnTo>
                    <a:lnTo>
                      <a:pt x="1587" y="2535"/>
                    </a:lnTo>
                    <a:lnTo>
                      <a:pt x="1598" y="2526"/>
                    </a:lnTo>
                    <a:lnTo>
                      <a:pt x="1598" y="2526"/>
                    </a:lnTo>
                    <a:lnTo>
                      <a:pt x="1619" y="2516"/>
                    </a:lnTo>
                    <a:close/>
                    <a:moveTo>
                      <a:pt x="793" y="0"/>
                    </a:moveTo>
                    <a:lnTo>
                      <a:pt x="696" y="20"/>
                    </a:lnTo>
                    <a:lnTo>
                      <a:pt x="619" y="58"/>
                    </a:lnTo>
                    <a:lnTo>
                      <a:pt x="541" y="116"/>
                    </a:lnTo>
                    <a:lnTo>
                      <a:pt x="464" y="174"/>
                    </a:lnTo>
                    <a:lnTo>
                      <a:pt x="442" y="219"/>
                    </a:lnTo>
                    <a:lnTo>
                      <a:pt x="348" y="232"/>
                    </a:lnTo>
                    <a:lnTo>
                      <a:pt x="232" y="271"/>
                    </a:lnTo>
                    <a:lnTo>
                      <a:pt x="135" y="348"/>
                    </a:lnTo>
                    <a:lnTo>
                      <a:pt x="77" y="464"/>
                    </a:lnTo>
                    <a:lnTo>
                      <a:pt x="19" y="580"/>
                    </a:lnTo>
                    <a:lnTo>
                      <a:pt x="0" y="716"/>
                    </a:lnTo>
                    <a:lnTo>
                      <a:pt x="19" y="1025"/>
                    </a:lnTo>
                    <a:lnTo>
                      <a:pt x="58" y="1354"/>
                    </a:lnTo>
                    <a:lnTo>
                      <a:pt x="116" y="1663"/>
                    </a:lnTo>
                    <a:lnTo>
                      <a:pt x="174" y="1992"/>
                    </a:lnTo>
                    <a:lnTo>
                      <a:pt x="232" y="2185"/>
                    </a:lnTo>
                    <a:lnTo>
                      <a:pt x="290" y="2397"/>
                    </a:lnTo>
                    <a:lnTo>
                      <a:pt x="425" y="2687"/>
                    </a:lnTo>
                    <a:lnTo>
                      <a:pt x="503" y="2823"/>
                    </a:lnTo>
                    <a:lnTo>
                      <a:pt x="580" y="2958"/>
                    </a:lnTo>
                    <a:lnTo>
                      <a:pt x="696" y="3113"/>
                    </a:lnTo>
                    <a:lnTo>
                      <a:pt x="735" y="3151"/>
                    </a:lnTo>
                    <a:lnTo>
                      <a:pt x="831" y="3229"/>
                    </a:lnTo>
                    <a:lnTo>
                      <a:pt x="1025" y="3364"/>
                    </a:lnTo>
                    <a:lnTo>
                      <a:pt x="1102" y="3422"/>
                    </a:lnTo>
                    <a:lnTo>
                      <a:pt x="1218" y="3461"/>
                    </a:lnTo>
                    <a:lnTo>
                      <a:pt x="1315" y="3499"/>
                    </a:lnTo>
                    <a:lnTo>
                      <a:pt x="1547" y="3519"/>
                    </a:lnTo>
                    <a:lnTo>
                      <a:pt x="1624" y="3519"/>
                    </a:lnTo>
                    <a:lnTo>
                      <a:pt x="1740" y="3499"/>
                    </a:lnTo>
                    <a:lnTo>
                      <a:pt x="1837" y="3461"/>
                    </a:lnTo>
                    <a:lnTo>
                      <a:pt x="2049" y="3383"/>
                    </a:lnTo>
                    <a:lnTo>
                      <a:pt x="2165" y="3306"/>
                    </a:lnTo>
                    <a:lnTo>
                      <a:pt x="2281" y="3209"/>
                    </a:lnTo>
                    <a:lnTo>
                      <a:pt x="2397" y="3074"/>
                    </a:lnTo>
                    <a:lnTo>
                      <a:pt x="2494" y="2958"/>
                    </a:lnTo>
                    <a:lnTo>
                      <a:pt x="2552" y="2861"/>
                    </a:lnTo>
                    <a:lnTo>
                      <a:pt x="2610" y="2765"/>
                    </a:lnTo>
                    <a:lnTo>
                      <a:pt x="2668" y="2591"/>
                    </a:lnTo>
                    <a:lnTo>
                      <a:pt x="2706" y="2417"/>
                    </a:lnTo>
                    <a:lnTo>
                      <a:pt x="2745" y="2185"/>
                    </a:lnTo>
                    <a:lnTo>
                      <a:pt x="2745" y="2050"/>
                    </a:lnTo>
                    <a:lnTo>
                      <a:pt x="2745" y="1934"/>
                    </a:lnTo>
                    <a:lnTo>
                      <a:pt x="2726" y="1856"/>
                    </a:lnTo>
                    <a:lnTo>
                      <a:pt x="2687" y="1682"/>
                    </a:lnTo>
                    <a:lnTo>
                      <a:pt x="2649" y="1547"/>
                    </a:lnTo>
                    <a:lnTo>
                      <a:pt x="2610" y="1412"/>
                    </a:lnTo>
                    <a:lnTo>
                      <a:pt x="2494" y="1160"/>
                    </a:lnTo>
                    <a:lnTo>
                      <a:pt x="2397" y="1044"/>
                    </a:lnTo>
                    <a:lnTo>
                      <a:pt x="2223" y="812"/>
                    </a:lnTo>
                    <a:lnTo>
                      <a:pt x="2107" y="696"/>
                    </a:lnTo>
                    <a:lnTo>
                      <a:pt x="1953" y="561"/>
                    </a:lnTo>
                    <a:lnTo>
                      <a:pt x="1701" y="368"/>
                    </a:lnTo>
                    <a:lnTo>
                      <a:pt x="1508" y="252"/>
                    </a:lnTo>
                    <a:lnTo>
                      <a:pt x="1295" y="155"/>
                    </a:lnTo>
                    <a:lnTo>
                      <a:pt x="1083" y="58"/>
                    </a:lnTo>
                    <a:lnTo>
                      <a:pt x="986" y="20"/>
                    </a:lnTo>
                    <a:lnTo>
                      <a:pt x="8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0"/>
              <p:cNvSpPr/>
              <p:nvPr/>
            </p:nvSpPr>
            <p:spPr>
              <a:xfrm>
                <a:off x="2012750" y="-4128225"/>
                <a:ext cx="657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99" extrusionOk="0">
                    <a:moveTo>
                      <a:pt x="1185" y="1598"/>
                    </a:moveTo>
                    <a:lnTo>
                      <a:pt x="1276" y="1779"/>
                    </a:lnTo>
                    <a:lnTo>
                      <a:pt x="1353" y="1915"/>
                    </a:lnTo>
                    <a:lnTo>
                      <a:pt x="1334" y="1915"/>
                    </a:lnTo>
                    <a:lnTo>
                      <a:pt x="1373" y="1992"/>
                    </a:lnTo>
                    <a:lnTo>
                      <a:pt x="1489" y="2263"/>
                    </a:lnTo>
                    <a:lnTo>
                      <a:pt x="1585" y="2553"/>
                    </a:lnTo>
                    <a:lnTo>
                      <a:pt x="1643" y="2804"/>
                    </a:lnTo>
                    <a:lnTo>
                      <a:pt x="1643" y="2862"/>
                    </a:lnTo>
                    <a:lnTo>
                      <a:pt x="1663" y="2997"/>
                    </a:lnTo>
                    <a:lnTo>
                      <a:pt x="1663" y="3113"/>
                    </a:lnTo>
                    <a:lnTo>
                      <a:pt x="1663" y="3132"/>
                    </a:lnTo>
                    <a:lnTo>
                      <a:pt x="1643" y="3229"/>
                    </a:lnTo>
                    <a:lnTo>
                      <a:pt x="1624" y="3287"/>
                    </a:lnTo>
                    <a:lnTo>
                      <a:pt x="1624" y="3326"/>
                    </a:lnTo>
                    <a:lnTo>
                      <a:pt x="1585" y="3364"/>
                    </a:lnTo>
                    <a:lnTo>
                      <a:pt x="1585" y="3384"/>
                    </a:lnTo>
                    <a:lnTo>
                      <a:pt x="1508" y="3461"/>
                    </a:lnTo>
                    <a:lnTo>
                      <a:pt x="1547" y="3442"/>
                    </a:lnTo>
                    <a:lnTo>
                      <a:pt x="1450" y="3500"/>
                    </a:lnTo>
                    <a:lnTo>
                      <a:pt x="1276" y="3616"/>
                    </a:lnTo>
                    <a:lnTo>
                      <a:pt x="1180" y="3674"/>
                    </a:lnTo>
                    <a:lnTo>
                      <a:pt x="1044" y="3725"/>
                    </a:lnTo>
                    <a:lnTo>
                      <a:pt x="1044" y="3693"/>
                    </a:lnTo>
                    <a:lnTo>
                      <a:pt x="1025" y="3635"/>
                    </a:lnTo>
                    <a:lnTo>
                      <a:pt x="1006" y="3519"/>
                    </a:lnTo>
                    <a:lnTo>
                      <a:pt x="1006" y="3577"/>
                    </a:lnTo>
                    <a:lnTo>
                      <a:pt x="986" y="3190"/>
                    </a:lnTo>
                    <a:lnTo>
                      <a:pt x="986" y="2823"/>
                    </a:lnTo>
                    <a:lnTo>
                      <a:pt x="986" y="2707"/>
                    </a:lnTo>
                    <a:lnTo>
                      <a:pt x="1006" y="2611"/>
                    </a:lnTo>
                    <a:lnTo>
                      <a:pt x="1025" y="2495"/>
                    </a:lnTo>
                    <a:lnTo>
                      <a:pt x="1083" y="2069"/>
                    </a:lnTo>
                    <a:lnTo>
                      <a:pt x="1180" y="1625"/>
                    </a:lnTo>
                    <a:lnTo>
                      <a:pt x="1185" y="1598"/>
                    </a:lnTo>
                    <a:close/>
                    <a:moveTo>
                      <a:pt x="948" y="1"/>
                    </a:moveTo>
                    <a:lnTo>
                      <a:pt x="851" y="20"/>
                    </a:lnTo>
                    <a:lnTo>
                      <a:pt x="774" y="59"/>
                    </a:lnTo>
                    <a:lnTo>
                      <a:pt x="677" y="97"/>
                    </a:lnTo>
                    <a:lnTo>
                      <a:pt x="619" y="175"/>
                    </a:lnTo>
                    <a:lnTo>
                      <a:pt x="561" y="252"/>
                    </a:lnTo>
                    <a:lnTo>
                      <a:pt x="426" y="619"/>
                    </a:lnTo>
                    <a:lnTo>
                      <a:pt x="329" y="987"/>
                    </a:lnTo>
                    <a:lnTo>
                      <a:pt x="232" y="1354"/>
                    </a:lnTo>
                    <a:lnTo>
                      <a:pt x="155" y="1741"/>
                    </a:lnTo>
                    <a:lnTo>
                      <a:pt x="78" y="2205"/>
                    </a:lnTo>
                    <a:lnTo>
                      <a:pt x="20" y="2669"/>
                    </a:lnTo>
                    <a:lnTo>
                      <a:pt x="0" y="2920"/>
                    </a:lnTo>
                    <a:lnTo>
                      <a:pt x="0" y="3152"/>
                    </a:lnTo>
                    <a:lnTo>
                      <a:pt x="20" y="3384"/>
                    </a:lnTo>
                    <a:lnTo>
                      <a:pt x="39" y="3616"/>
                    </a:lnTo>
                    <a:lnTo>
                      <a:pt x="78" y="3848"/>
                    </a:lnTo>
                    <a:lnTo>
                      <a:pt x="155" y="4060"/>
                    </a:lnTo>
                    <a:lnTo>
                      <a:pt x="194" y="4176"/>
                    </a:lnTo>
                    <a:lnTo>
                      <a:pt x="252" y="4273"/>
                    </a:lnTo>
                    <a:lnTo>
                      <a:pt x="310" y="4370"/>
                    </a:lnTo>
                    <a:lnTo>
                      <a:pt x="387" y="4447"/>
                    </a:lnTo>
                    <a:lnTo>
                      <a:pt x="503" y="4524"/>
                    </a:lnTo>
                    <a:lnTo>
                      <a:pt x="600" y="4602"/>
                    </a:lnTo>
                    <a:lnTo>
                      <a:pt x="716" y="4640"/>
                    </a:lnTo>
                    <a:lnTo>
                      <a:pt x="832" y="4679"/>
                    </a:lnTo>
                    <a:lnTo>
                      <a:pt x="948" y="4698"/>
                    </a:lnTo>
                    <a:lnTo>
                      <a:pt x="1064" y="4698"/>
                    </a:lnTo>
                    <a:lnTo>
                      <a:pt x="1199" y="4679"/>
                    </a:lnTo>
                    <a:lnTo>
                      <a:pt x="1315" y="4660"/>
                    </a:lnTo>
                    <a:lnTo>
                      <a:pt x="1450" y="4621"/>
                    </a:lnTo>
                    <a:lnTo>
                      <a:pt x="1566" y="4563"/>
                    </a:lnTo>
                    <a:lnTo>
                      <a:pt x="1837" y="4428"/>
                    </a:lnTo>
                    <a:lnTo>
                      <a:pt x="2069" y="4254"/>
                    </a:lnTo>
                    <a:lnTo>
                      <a:pt x="2281" y="4060"/>
                    </a:lnTo>
                    <a:lnTo>
                      <a:pt x="2378" y="3925"/>
                    </a:lnTo>
                    <a:lnTo>
                      <a:pt x="2475" y="3770"/>
                    </a:lnTo>
                    <a:lnTo>
                      <a:pt x="2533" y="3635"/>
                    </a:lnTo>
                    <a:lnTo>
                      <a:pt x="2591" y="3461"/>
                    </a:lnTo>
                    <a:lnTo>
                      <a:pt x="2610" y="3306"/>
                    </a:lnTo>
                    <a:lnTo>
                      <a:pt x="2629" y="3132"/>
                    </a:lnTo>
                    <a:lnTo>
                      <a:pt x="2629" y="2959"/>
                    </a:lnTo>
                    <a:lnTo>
                      <a:pt x="2610" y="2804"/>
                    </a:lnTo>
                    <a:lnTo>
                      <a:pt x="2552" y="2456"/>
                    </a:lnTo>
                    <a:lnTo>
                      <a:pt x="2455" y="2127"/>
                    </a:lnTo>
                    <a:lnTo>
                      <a:pt x="2339" y="1799"/>
                    </a:lnTo>
                    <a:lnTo>
                      <a:pt x="2204" y="1470"/>
                    </a:lnTo>
                    <a:lnTo>
                      <a:pt x="2049" y="1161"/>
                    </a:lnTo>
                    <a:lnTo>
                      <a:pt x="1895" y="851"/>
                    </a:lnTo>
                    <a:lnTo>
                      <a:pt x="1527" y="252"/>
                    </a:lnTo>
                    <a:lnTo>
                      <a:pt x="1469" y="175"/>
                    </a:lnTo>
                    <a:lnTo>
                      <a:pt x="1392" y="117"/>
                    </a:lnTo>
                    <a:lnTo>
                      <a:pt x="1315" y="78"/>
                    </a:lnTo>
                    <a:lnTo>
                      <a:pt x="1218" y="40"/>
                    </a:lnTo>
                    <a:lnTo>
                      <a:pt x="1180" y="40"/>
                    </a:lnTo>
                    <a:lnTo>
                      <a:pt x="1141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2015650" y="-3842600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173" y="1556"/>
                    </a:moveTo>
                    <a:lnTo>
                      <a:pt x="1276" y="1779"/>
                    </a:lnTo>
                    <a:lnTo>
                      <a:pt x="1334" y="1914"/>
                    </a:lnTo>
                    <a:lnTo>
                      <a:pt x="1334" y="1895"/>
                    </a:lnTo>
                    <a:lnTo>
                      <a:pt x="1373" y="1972"/>
                    </a:lnTo>
                    <a:lnTo>
                      <a:pt x="1489" y="2262"/>
                    </a:lnTo>
                    <a:lnTo>
                      <a:pt x="1566" y="2533"/>
                    </a:lnTo>
                    <a:lnTo>
                      <a:pt x="1643" y="2804"/>
                    </a:lnTo>
                    <a:lnTo>
                      <a:pt x="1643" y="2842"/>
                    </a:lnTo>
                    <a:lnTo>
                      <a:pt x="1663" y="2997"/>
                    </a:lnTo>
                    <a:lnTo>
                      <a:pt x="1663" y="3094"/>
                    </a:lnTo>
                    <a:lnTo>
                      <a:pt x="1663" y="3113"/>
                    </a:lnTo>
                    <a:lnTo>
                      <a:pt x="1643" y="3229"/>
                    </a:lnTo>
                    <a:lnTo>
                      <a:pt x="1624" y="3287"/>
                    </a:lnTo>
                    <a:lnTo>
                      <a:pt x="1624" y="3268"/>
                    </a:lnTo>
                    <a:lnTo>
                      <a:pt x="1605" y="3306"/>
                    </a:lnTo>
                    <a:lnTo>
                      <a:pt x="1585" y="3345"/>
                    </a:lnTo>
                    <a:lnTo>
                      <a:pt x="1585" y="3364"/>
                    </a:lnTo>
                    <a:lnTo>
                      <a:pt x="1527" y="3422"/>
                    </a:lnTo>
                    <a:lnTo>
                      <a:pt x="1527" y="3422"/>
                    </a:lnTo>
                    <a:lnTo>
                      <a:pt x="1450" y="3480"/>
                    </a:lnTo>
                    <a:lnTo>
                      <a:pt x="1257" y="3616"/>
                    </a:lnTo>
                    <a:lnTo>
                      <a:pt x="1179" y="3654"/>
                    </a:lnTo>
                    <a:lnTo>
                      <a:pt x="1141" y="3673"/>
                    </a:lnTo>
                    <a:lnTo>
                      <a:pt x="1128" y="3686"/>
                    </a:lnTo>
                    <a:lnTo>
                      <a:pt x="1128" y="3686"/>
                    </a:lnTo>
                    <a:lnTo>
                      <a:pt x="1045" y="3707"/>
                    </a:lnTo>
                    <a:lnTo>
                      <a:pt x="1045" y="3707"/>
                    </a:lnTo>
                    <a:lnTo>
                      <a:pt x="1006" y="3616"/>
                    </a:lnTo>
                    <a:lnTo>
                      <a:pt x="986" y="3500"/>
                    </a:lnTo>
                    <a:lnTo>
                      <a:pt x="986" y="3558"/>
                    </a:lnTo>
                    <a:lnTo>
                      <a:pt x="967" y="3190"/>
                    </a:lnTo>
                    <a:lnTo>
                      <a:pt x="986" y="2804"/>
                    </a:lnTo>
                    <a:lnTo>
                      <a:pt x="986" y="2707"/>
                    </a:lnTo>
                    <a:lnTo>
                      <a:pt x="1006" y="2591"/>
                    </a:lnTo>
                    <a:lnTo>
                      <a:pt x="1006" y="2475"/>
                    </a:lnTo>
                    <a:lnTo>
                      <a:pt x="1083" y="2050"/>
                    </a:lnTo>
                    <a:lnTo>
                      <a:pt x="1160" y="1605"/>
                    </a:lnTo>
                    <a:lnTo>
                      <a:pt x="1173" y="1556"/>
                    </a:lnTo>
                    <a:close/>
                    <a:moveTo>
                      <a:pt x="851" y="1"/>
                    </a:moveTo>
                    <a:lnTo>
                      <a:pt x="754" y="39"/>
                    </a:lnTo>
                    <a:lnTo>
                      <a:pt x="677" y="78"/>
                    </a:lnTo>
                    <a:lnTo>
                      <a:pt x="619" y="155"/>
                    </a:lnTo>
                    <a:lnTo>
                      <a:pt x="561" y="233"/>
                    </a:lnTo>
                    <a:lnTo>
                      <a:pt x="426" y="600"/>
                    </a:lnTo>
                    <a:lnTo>
                      <a:pt x="329" y="967"/>
                    </a:lnTo>
                    <a:lnTo>
                      <a:pt x="232" y="1354"/>
                    </a:lnTo>
                    <a:lnTo>
                      <a:pt x="155" y="1721"/>
                    </a:lnTo>
                    <a:lnTo>
                      <a:pt x="78" y="2185"/>
                    </a:lnTo>
                    <a:lnTo>
                      <a:pt x="20" y="2668"/>
                    </a:lnTo>
                    <a:lnTo>
                      <a:pt x="0" y="2900"/>
                    </a:lnTo>
                    <a:lnTo>
                      <a:pt x="0" y="3132"/>
                    </a:lnTo>
                    <a:lnTo>
                      <a:pt x="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60"/>
                    </a:lnTo>
                    <a:lnTo>
                      <a:pt x="194" y="4157"/>
                    </a:lnTo>
                    <a:lnTo>
                      <a:pt x="252" y="4253"/>
                    </a:lnTo>
                    <a:lnTo>
                      <a:pt x="310" y="4350"/>
                    </a:lnTo>
                    <a:lnTo>
                      <a:pt x="387" y="4427"/>
                    </a:lnTo>
                    <a:lnTo>
                      <a:pt x="484" y="4524"/>
                    </a:lnTo>
                    <a:lnTo>
                      <a:pt x="600" y="4582"/>
                    </a:lnTo>
                    <a:lnTo>
                      <a:pt x="696" y="4621"/>
                    </a:lnTo>
                    <a:lnTo>
                      <a:pt x="812" y="4659"/>
                    </a:lnTo>
                    <a:lnTo>
                      <a:pt x="948" y="4679"/>
                    </a:lnTo>
                    <a:lnTo>
                      <a:pt x="1064" y="4679"/>
                    </a:lnTo>
                    <a:lnTo>
                      <a:pt x="1179" y="4659"/>
                    </a:lnTo>
                    <a:lnTo>
                      <a:pt x="1315" y="4640"/>
                    </a:lnTo>
                    <a:lnTo>
                      <a:pt x="1431" y="4601"/>
                    </a:lnTo>
                    <a:lnTo>
                      <a:pt x="1566" y="4543"/>
                    </a:lnTo>
                    <a:lnTo>
                      <a:pt x="1837" y="4408"/>
                    </a:lnTo>
                    <a:lnTo>
                      <a:pt x="2069" y="4234"/>
                    </a:lnTo>
                    <a:lnTo>
                      <a:pt x="2262" y="4041"/>
                    </a:lnTo>
                    <a:lnTo>
                      <a:pt x="2378" y="3905"/>
                    </a:lnTo>
                    <a:lnTo>
                      <a:pt x="2455" y="3770"/>
                    </a:lnTo>
                    <a:lnTo>
                      <a:pt x="2533" y="3616"/>
                    </a:lnTo>
                    <a:lnTo>
                      <a:pt x="2571" y="3461"/>
                    </a:lnTo>
                    <a:lnTo>
                      <a:pt x="2610" y="3287"/>
                    </a:lnTo>
                    <a:lnTo>
                      <a:pt x="2629" y="3132"/>
                    </a:lnTo>
                    <a:lnTo>
                      <a:pt x="2629" y="2958"/>
                    </a:lnTo>
                    <a:lnTo>
                      <a:pt x="2610" y="2784"/>
                    </a:lnTo>
                    <a:lnTo>
                      <a:pt x="2552" y="2436"/>
                    </a:lnTo>
                    <a:lnTo>
                      <a:pt x="2455" y="2108"/>
                    </a:lnTo>
                    <a:lnTo>
                      <a:pt x="2339" y="1779"/>
                    </a:lnTo>
                    <a:lnTo>
                      <a:pt x="2204" y="1470"/>
                    </a:lnTo>
                    <a:lnTo>
                      <a:pt x="2049" y="1141"/>
                    </a:lnTo>
                    <a:lnTo>
                      <a:pt x="1875" y="832"/>
                    </a:lnTo>
                    <a:lnTo>
                      <a:pt x="1527" y="252"/>
                    </a:lnTo>
                    <a:lnTo>
                      <a:pt x="1469" y="175"/>
                    </a:lnTo>
                    <a:lnTo>
                      <a:pt x="1392" y="97"/>
                    </a:lnTo>
                    <a:lnTo>
                      <a:pt x="1315" y="59"/>
                    </a:lnTo>
                    <a:lnTo>
                      <a:pt x="1218" y="39"/>
                    </a:lnTo>
                    <a:lnTo>
                      <a:pt x="1218" y="39"/>
                    </a:lnTo>
                    <a:lnTo>
                      <a:pt x="1218" y="39"/>
                    </a:lnTo>
                    <a:lnTo>
                      <a:pt x="1141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0"/>
              <p:cNvSpPr/>
              <p:nvPr/>
            </p:nvSpPr>
            <p:spPr>
              <a:xfrm>
                <a:off x="1693775" y="-3979375"/>
                <a:ext cx="79300" cy="106850"/>
              </a:xfrm>
              <a:custGeom>
                <a:avLst/>
                <a:gdLst/>
                <a:ahLst/>
                <a:cxnLst/>
                <a:rect l="l" t="t" r="r" b="b"/>
                <a:pathLst>
                  <a:path w="3172" h="4274" extrusionOk="0">
                    <a:moveTo>
                      <a:pt x="1025" y="3094"/>
                    </a:move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02" y="3129"/>
                    </a:lnTo>
                    <a:lnTo>
                      <a:pt x="1025" y="3094"/>
                    </a:lnTo>
                    <a:close/>
                    <a:moveTo>
                      <a:pt x="2195" y="1518"/>
                    </a:moveTo>
                    <a:lnTo>
                      <a:pt x="2185" y="1644"/>
                    </a:lnTo>
                    <a:lnTo>
                      <a:pt x="2185" y="1683"/>
                    </a:lnTo>
                    <a:lnTo>
                      <a:pt x="2166" y="1837"/>
                    </a:lnTo>
                    <a:lnTo>
                      <a:pt x="2127" y="2108"/>
                    </a:lnTo>
                    <a:lnTo>
                      <a:pt x="2069" y="2359"/>
                    </a:lnTo>
                    <a:lnTo>
                      <a:pt x="2011" y="2611"/>
                    </a:lnTo>
                    <a:lnTo>
                      <a:pt x="1973" y="2727"/>
                    </a:lnTo>
                    <a:lnTo>
                      <a:pt x="1953" y="2785"/>
                    </a:lnTo>
                    <a:lnTo>
                      <a:pt x="1953" y="2765"/>
                    </a:lnTo>
                    <a:lnTo>
                      <a:pt x="1857" y="2978"/>
                    </a:lnTo>
                    <a:lnTo>
                      <a:pt x="1799" y="3075"/>
                    </a:lnTo>
                    <a:lnTo>
                      <a:pt x="1779" y="3113"/>
                    </a:lnTo>
                    <a:lnTo>
                      <a:pt x="1702" y="3190"/>
                    </a:lnTo>
                    <a:lnTo>
                      <a:pt x="1683" y="3210"/>
                    </a:lnTo>
                    <a:lnTo>
                      <a:pt x="1721" y="3190"/>
                    </a:lnTo>
                    <a:lnTo>
                      <a:pt x="1625" y="3248"/>
                    </a:lnTo>
                    <a:lnTo>
                      <a:pt x="1509" y="3287"/>
                    </a:lnTo>
                    <a:lnTo>
                      <a:pt x="1489" y="3287"/>
                    </a:lnTo>
                    <a:lnTo>
                      <a:pt x="1219" y="3306"/>
                    </a:lnTo>
                    <a:lnTo>
                      <a:pt x="1103" y="3306"/>
                    </a:lnTo>
                    <a:lnTo>
                      <a:pt x="967" y="3273"/>
                    </a:lnTo>
                    <a:lnTo>
                      <a:pt x="967" y="3273"/>
                    </a:lnTo>
                    <a:lnTo>
                      <a:pt x="967" y="3268"/>
                    </a:lnTo>
                    <a:lnTo>
                      <a:pt x="1002" y="3129"/>
                    </a:lnTo>
                    <a:lnTo>
                      <a:pt x="987" y="3152"/>
                    </a:lnTo>
                    <a:lnTo>
                      <a:pt x="987" y="3152"/>
                    </a:ln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25" y="3075"/>
                    </a:lnTo>
                    <a:lnTo>
                      <a:pt x="1103" y="2901"/>
                    </a:lnTo>
                    <a:lnTo>
                      <a:pt x="1219" y="2727"/>
                    </a:lnTo>
                    <a:lnTo>
                      <a:pt x="1315" y="2553"/>
                    </a:lnTo>
                    <a:lnTo>
                      <a:pt x="1373" y="2456"/>
                    </a:lnTo>
                    <a:lnTo>
                      <a:pt x="1528" y="2282"/>
                    </a:lnTo>
                    <a:lnTo>
                      <a:pt x="1818" y="1915"/>
                    </a:lnTo>
                    <a:lnTo>
                      <a:pt x="2127" y="1586"/>
                    </a:lnTo>
                    <a:lnTo>
                      <a:pt x="2195" y="1518"/>
                    </a:lnTo>
                    <a:close/>
                    <a:moveTo>
                      <a:pt x="2533" y="1"/>
                    </a:moveTo>
                    <a:lnTo>
                      <a:pt x="2437" y="20"/>
                    </a:lnTo>
                    <a:lnTo>
                      <a:pt x="2340" y="59"/>
                    </a:lnTo>
                    <a:lnTo>
                      <a:pt x="2031" y="310"/>
                    </a:lnTo>
                    <a:lnTo>
                      <a:pt x="1741" y="600"/>
                    </a:lnTo>
                    <a:lnTo>
                      <a:pt x="1451" y="890"/>
                    </a:lnTo>
                    <a:lnTo>
                      <a:pt x="1180" y="1180"/>
                    </a:lnTo>
                    <a:lnTo>
                      <a:pt x="851" y="1567"/>
                    </a:lnTo>
                    <a:lnTo>
                      <a:pt x="542" y="1992"/>
                    </a:lnTo>
                    <a:lnTo>
                      <a:pt x="387" y="2205"/>
                    </a:lnTo>
                    <a:lnTo>
                      <a:pt x="271" y="2417"/>
                    </a:lnTo>
                    <a:lnTo>
                      <a:pt x="155" y="2649"/>
                    </a:lnTo>
                    <a:lnTo>
                      <a:pt x="59" y="2881"/>
                    </a:lnTo>
                    <a:lnTo>
                      <a:pt x="20" y="3113"/>
                    </a:lnTo>
                    <a:lnTo>
                      <a:pt x="1" y="3345"/>
                    </a:lnTo>
                    <a:lnTo>
                      <a:pt x="1" y="3442"/>
                    </a:lnTo>
                    <a:lnTo>
                      <a:pt x="39" y="3558"/>
                    </a:lnTo>
                    <a:lnTo>
                      <a:pt x="59" y="3674"/>
                    </a:lnTo>
                    <a:lnTo>
                      <a:pt x="117" y="3770"/>
                    </a:lnTo>
                    <a:lnTo>
                      <a:pt x="194" y="3867"/>
                    </a:lnTo>
                    <a:lnTo>
                      <a:pt x="271" y="3964"/>
                    </a:lnTo>
                    <a:lnTo>
                      <a:pt x="349" y="4041"/>
                    </a:lnTo>
                    <a:lnTo>
                      <a:pt x="445" y="4099"/>
                    </a:lnTo>
                    <a:lnTo>
                      <a:pt x="561" y="4157"/>
                    </a:lnTo>
                    <a:lnTo>
                      <a:pt x="677" y="4196"/>
                    </a:lnTo>
                    <a:lnTo>
                      <a:pt x="909" y="4254"/>
                    </a:lnTo>
                    <a:lnTo>
                      <a:pt x="1219" y="4273"/>
                    </a:lnTo>
                    <a:lnTo>
                      <a:pt x="1393" y="4273"/>
                    </a:lnTo>
                    <a:lnTo>
                      <a:pt x="1547" y="4254"/>
                    </a:lnTo>
                    <a:lnTo>
                      <a:pt x="1702" y="4234"/>
                    </a:lnTo>
                    <a:lnTo>
                      <a:pt x="1857" y="4196"/>
                    </a:lnTo>
                    <a:lnTo>
                      <a:pt x="2011" y="4138"/>
                    </a:lnTo>
                    <a:lnTo>
                      <a:pt x="2166" y="4060"/>
                    </a:lnTo>
                    <a:lnTo>
                      <a:pt x="2282" y="3964"/>
                    </a:lnTo>
                    <a:lnTo>
                      <a:pt x="2417" y="3848"/>
                    </a:lnTo>
                    <a:lnTo>
                      <a:pt x="2514" y="3732"/>
                    </a:lnTo>
                    <a:lnTo>
                      <a:pt x="2610" y="3596"/>
                    </a:lnTo>
                    <a:lnTo>
                      <a:pt x="2707" y="3461"/>
                    </a:lnTo>
                    <a:lnTo>
                      <a:pt x="2765" y="3306"/>
                    </a:lnTo>
                    <a:lnTo>
                      <a:pt x="2900" y="3017"/>
                    </a:lnTo>
                    <a:lnTo>
                      <a:pt x="2997" y="2707"/>
                    </a:lnTo>
                    <a:lnTo>
                      <a:pt x="3055" y="2417"/>
                    </a:lnTo>
                    <a:lnTo>
                      <a:pt x="3113" y="2108"/>
                    </a:lnTo>
                    <a:lnTo>
                      <a:pt x="3152" y="1799"/>
                    </a:lnTo>
                    <a:lnTo>
                      <a:pt x="3171" y="1161"/>
                    </a:lnTo>
                    <a:lnTo>
                      <a:pt x="3171" y="542"/>
                    </a:lnTo>
                    <a:lnTo>
                      <a:pt x="3171" y="445"/>
                    </a:lnTo>
                    <a:lnTo>
                      <a:pt x="3132" y="368"/>
                    </a:lnTo>
                    <a:lnTo>
                      <a:pt x="3094" y="291"/>
                    </a:lnTo>
                    <a:lnTo>
                      <a:pt x="3016" y="213"/>
                    </a:lnTo>
                    <a:lnTo>
                      <a:pt x="2958" y="155"/>
                    </a:lnTo>
                    <a:lnTo>
                      <a:pt x="2881" y="78"/>
                    </a:lnTo>
                    <a:lnTo>
                      <a:pt x="2804" y="40"/>
                    </a:lnTo>
                    <a:lnTo>
                      <a:pt x="27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0"/>
              <p:cNvSpPr/>
              <p:nvPr/>
            </p:nvSpPr>
            <p:spPr>
              <a:xfrm>
                <a:off x="1905950" y="-3973575"/>
                <a:ext cx="70575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4544" extrusionOk="0">
                    <a:moveTo>
                      <a:pt x="1770" y="1589"/>
                    </a:moveTo>
                    <a:lnTo>
                      <a:pt x="1798" y="1799"/>
                    </a:lnTo>
                    <a:lnTo>
                      <a:pt x="1837" y="2089"/>
                    </a:lnTo>
                    <a:lnTo>
                      <a:pt x="1837" y="2379"/>
                    </a:lnTo>
                    <a:lnTo>
                      <a:pt x="1837" y="2669"/>
                    </a:lnTo>
                    <a:lnTo>
                      <a:pt x="1837" y="2765"/>
                    </a:lnTo>
                    <a:lnTo>
                      <a:pt x="1817" y="2843"/>
                    </a:lnTo>
                    <a:lnTo>
                      <a:pt x="1759" y="3113"/>
                    </a:lnTo>
                    <a:lnTo>
                      <a:pt x="1740" y="3190"/>
                    </a:lnTo>
                    <a:lnTo>
                      <a:pt x="1721" y="3248"/>
                    </a:lnTo>
                    <a:lnTo>
                      <a:pt x="1663" y="3345"/>
                    </a:lnTo>
                    <a:lnTo>
                      <a:pt x="1663" y="3345"/>
                    </a:lnTo>
                    <a:lnTo>
                      <a:pt x="1682" y="3306"/>
                    </a:lnTo>
                    <a:lnTo>
                      <a:pt x="1643" y="3364"/>
                    </a:lnTo>
                    <a:lnTo>
                      <a:pt x="1585" y="3422"/>
                    </a:lnTo>
                    <a:lnTo>
                      <a:pt x="1624" y="3384"/>
                    </a:lnTo>
                    <a:lnTo>
                      <a:pt x="1547" y="3442"/>
                    </a:lnTo>
                    <a:lnTo>
                      <a:pt x="1510" y="3466"/>
                    </a:lnTo>
                    <a:lnTo>
                      <a:pt x="1392" y="3500"/>
                    </a:lnTo>
                    <a:lnTo>
                      <a:pt x="1160" y="3558"/>
                    </a:lnTo>
                    <a:lnTo>
                      <a:pt x="1102" y="3577"/>
                    </a:lnTo>
                    <a:lnTo>
                      <a:pt x="1005" y="3577"/>
                    </a:lnTo>
                    <a:lnTo>
                      <a:pt x="967" y="3569"/>
                    </a:lnTo>
                    <a:lnTo>
                      <a:pt x="967" y="3569"/>
                    </a:lnTo>
                    <a:lnTo>
                      <a:pt x="967" y="3461"/>
                    </a:lnTo>
                    <a:lnTo>
                      <a:pt x="967" y="3384"/>
                    </a:lnTo>
                    <a:lnTo>
                      <a:pt x="1005" y="3210"/>
                    </a:lnTo>
                    <a:lnTo>
                      <a:pt x="1063" y="3036"/>
                    </a:lnTo>
                    <a:lnTo>
                      <a:pt x="1102" y="2939"/>
                    </a:lnTo>
                    <a:lnTo>
                      <a:pt x="1115" y="2875"/>
                    </a:lnTo>
                    <a:lnTo>
                      <a:pt x="1115" y="2875"/>
                    </a:lnTo>
                    <a:lnTo>
                      <a:pt x="1121" y="2862"/>
                    </a:lnTo>
                    <a:lnTo>
                      <a:pt x="1160" y="2746"/>
                    </a:lnTo>
                    <a:lnTo>
                      <a:pt x="1353" y="2359"/>
                    </a:lnTo>
                    <a:lnTo>
                      <a:pt x="1547" y="1992"/>
                    </a:lnTo>
                    <a:lnTo>
                      <a:pt x="1759" y="1605"/>
                    </a:lnTo>
                    <a:lnTo>
                      <a:pt x="1770" y="1589"/>
                    </a:lnTo>
                    <a:close/>
                    <a:moveTo>
                      <a:pt x="1933" y="1"/>
                    </a:moveTo>
                    <a:lnTo>
                      <a:pt x="1837" y="20"/>
                    </a:lnTo>
                    <a:lnTo>
                      <a:pt x="1759" y="39"/>
                    </a:lnTo>
                    <a:lnTo>
                      <a:pt x="1663" y="97"/>
                    </a:lnTo>
                    <a:lnTo>
                      <a:pt x="1605" y="155"/>
                    </a:lnTo>
                    <a:lnTo>
                      <a:pt x="1353" y="465"/>
                    </a:lnTo>
                    <a:lnTo>
                      <a:pt x="1141" y="774"/>
                    </a:lnTo>
                    <a:lnTo>
                      <a:pt x="928" y="1103"/>
                    </a:lnTo>
                    <a:lnTo>
                      <a:pt x="735" y="1451"/>
                    </a:lnTo>
                    <a:lnTo>
                      <a:pt x="522" y="1857"/>
                    </a:lnTo>
                    <a:lnTo>
                      <a:pt x="309" y="2282"/>
                    </a:lnTo>
                    <a:lnTo>
                      <a:pt x="213" y="2495"/>
                    </a:lnTo>
                    <a:lnTo>
                      <a:pt x="135" y="2727"/>
                    </a:lnTo>
                    <a:lnTo>
                      <a:pt x="77" y="2958"/>
                    </a:lnTo>
                    <a:lnTo>
                      <a:pt x="19" y="3171"/>
                    </a:lnTo>
                    <a:lnTo>
                      <a:pt x="0" y="3403"/>
                    </a:lnTo>
                    <a:lnTo>
                      <a:pt x="0" y="3635"/>
                    </a:lnTo>
                    <a:lnTo>
                      <a:pt x="39" y="3867"/>
                    </a:lnTo>
                    <a:lnTo>
                      <a:pt x="77" y="3983"/>
                    </a:lnTo>
                    <a:lnTo>
                      <a:pt x="116" y="4080"/>
                    </a:lnTo>
                    <a:lnTo>
                      <a:pt x="193" y="4196"/>
                    </a:lnTo>
                    <a:lnTo>
                      <a:pt x="271" y="4273"/>
                    </a:lnTo>
                    <a:lnTo>
                      <a:pt x="367" y="4350"/>
                    </a:lnTo>
                    <a:lnTo>
                      <a:pt x="464" y="4428"/>
                    </a:lnTo>
                    <a:lnTo>
                      <a:pt x="580" y="4466"/>
                    </a:lnTo>
                    <a:lnTo>
                      <a:pt x="696" y="4505"/>
                    </a:lnTo>
                    <a:lnTo>
                      <a:pt x="812" y="4524"/>
                    </a:lnTo>
                    <a:lnTo>
                      <a:pt x="947" y="4544"/>
                    </a:lnTo>
                    <a:lnTo>
                      <a:pt x="1218" y="4524"/>
                    </a:lnTo>
                    <a:lnTo>
                      <a:pt x="1508" y="4486"/>
                    </a:lnTo>
                    <a:lnTo>
                      <a:pt x="1779" y="4389"/>
                    </a:lnTo>
                    <a:lnTo>
                      <a:pt x="2030" y="4273"/>
                    </a:lnTo>
                    <a:lnTo>
                      <a:pt x="2165" y="4176"/>
                    </a:lnTo>
                    <a:lnTo>
                      <a:pt x="2301" y="4080"/>
                    </a:lnTo>
                    <a:lnTo>
                      <a:pt x="2397" y="3944"/>
                    </a:lnTo>
                    <a:lnTo>
                      <a:pt x="2494" y="3809"/>
                    </a:lnTo>
                    <a:lnTo>
                      <a:pt x="2591" y="3674"/>
                    </a:lnTo>
                    <a:lnTo>
                      <a:pt x="2648" y="3519"/>
                    </a:lnTo>
                    <a:lnTo>
                      <a:pt x="2706" y="3345"/>
                    </a:lnTo>
                    <a:lnTo>
                      <a:pt x="2745" y="3190"/>
                    </a:lnTo>
                    <a:lnTo>
                      <a:pt x="2803" y="2843"/>
                    </a:lnTo>
                    <a:lnTo>
                      <a:pt x="2822" y="2495"/>
                    </a:lnTo>
                    <a:lnTo>
                      <a:pt x="2803" y="2147"/>
                    </a:lnTo>
                    <a:lnTo>
                      <a:pt x="2784" y="1799"/>
                    </a:lnTo>
                    <a:lnTo>
                      <a:pt x="2726" y="1451"/>
                    </a:lnTo>
                    <a:lnTo>
                      <a:pt x="2668" y="1103"/>
                    </a:lnTo>
                    <a:lnTo>
                      <a:pt x="2513" y="407"/>
                    </a:lnTo>
                    <a:lnTo>
                      <a:pt x="2494" y="329"/>
                    </a:lnTo>
                    <a:lnTo>
                      <a:pt x="2436" y="252"/>
                    </a:lnTo>
                    <a:lnTo>
                      <a:pt x="2359" y="175"/>
                    </a:lnTo>
                    <a:lnTo>
                      <a:pt x="2281" y="136"/>
                    </a:lnTo>
                    <a:lnTo>
                      <a:pt x="2204" y="78"/>
                    </a:lnTo>
                    <a:lnTo>
                      <a:pt x="2127" y="39"/>
                    </a:lnTo>
                    <a:lnTo>
                      <a:pt x="2030" y="20"/>
                    </a:lnTo>
                    <a:lnTo>
                      <a:pt x="19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2128250" y="-397212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296" y="1779"/>
                    </a:lnTo>
                    <a:lnTo>
                      <a:pt x="1334" y="1857"/>
                    </a:lnTo>
                    <a:lnTo>
                      <a:pt x="1392" y="2011"/>
                    </a:lnTo>
                    <a:lnTo>
                      <a:pt x="1508" y="2282"/>
                    </a:lnTo>
                    <a:lnTo>
                      <a:pt x="1586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46"/>
                    </a:lnTo>
                    <a:lnTo>
                      <a:pt x="1663" y="3016"/>
                    </a:lnTo>
                    <a:lnTo>
                      <a:pt x="1663" y="3132"/>
                    </a:lnTo>
                    <a:lnTo>
                      <a:pt x="1663" y="3152"/>
                    </a:lnTo>
                    <a:lnTo>
                      <a:pt x="1624" y="3268"/>
                    </a:lnTo>
                    <a:lnTo>
                      <a:pt x="1624" y="3287"/>
                    </a:lnTo>
                    <a:lnTo>
                      <a:pt x="1566" y="3384"/>
                    </a:lnTo>
                    <a:lnTo>
                      <a:pt x="1566" y="3403"/>
                    </a:lnTo>
                    <a:lnTo>
                      <a:pt x="1586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38" y="3432"/>
                    </a:lnTo>
                    <a:lnTo>
                      <a:pt x="1508" y="3461"/>
                    </a:lnTo>
                    <a:lnTo>
                      <a:pt x="1431" y="3500"/>
                    </a:lnTo>
                    <a:lnTo>
                      <a:pt x="1238" y="3635"/>
                    </a:lnTo>
                    <a:lnTo>
                      <a:pt x="1160" y="3674"/>
                    </a:lnTo>
                    <a:lnTo>
                      <a:pt x="1122" y="3693"/>
                    </a:lnTo>
                    <a:lnTo>
                      <a:pt x="1141" y="3693"/>
                    </a:lnTo>
                    <a:lnTo>
                      <a:pt x="1040" y="3718"/>
                    </a:lnTo>
                    <a:lnTo>
                      <a:pt x="1040" y="3718"/>
                    </a:lnTo>
                    <a:lnTo>
                      <a:pt x="1006" y="3616"/>
                    </a:lnTo>
                    <a:lnTo>
                      <a:pt x="986" y="3538"/>
                    </a:lnTo>
                    <a:lnTo>
                      <a:pt x="986" y="3558"/>
                    </a:lnTo>
                    <a:lnTo>
                      <a:pt x="967" y="3364"/>
                    </a:lnTo>
                    <a:lnTo>
                      <a:pt x="967" y="3171"/>
                    </a:lnTo>
                    <a:lnTo>
                      <a:pt x="986" y="2785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25" y="2475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25" y="3712"/>
                    </a:moveTo>
                    <a:lnTo>
                      <a:pt x="1033" y="3720"/>
                    </a:lnTo>
                    <a:lnTo>
                      <a:pt x="1033" y="3720"/>
                    </a:lnTo>
                    <a:lnTo>
                      <a:pt x="1025" y="3712"/>
                    </a:lnTo>
                    <a:lnTo>
                      <a:pt x="1028" y="3721"/>
                    </a:lnTo>
                    <a:lnTo>
                      <a:pt x="999" y="3729"/>
                    </a:lnTo>
                    <a:lnTo>
                      <a:pt x="999" y="3729"/>
                    </a:lnTo>
                    <a:lnTo>
                      <a:pt x="967" y="3712"/>
                    </a:lnTo>
                    <a:close/>
                    <a:moveTo>
                      <a:pt x="1044" y="3732"/>
                    </a:moveTo>
                    <a:lnTo>
                      <a:pt x="1064" y="3751"/>
                    </a:lnTo>
                    <a:lnTo>
                      <a:pt x="1044" y="3732"/>
                    </a:lnTo>
                    <a:lnTo>
                      <a:pt x="1044" y="3732"/>
                    </a:lnTo>
                    <a:close/>
                    <a:moveTo>
                      <a:pt x="986" y="1"/>
                    </a:moveTo>
                    <a:lnTo>
                      <a:pt x="890" y="20"/>
                    </a:lnTo>
                    <a:lnTo>
                      <a:pt x="812" y="39"/>
                    </a:lnTo>
                    <a:lnTo>
                      <a:pt x="735" y="97"/>
                    </a:lnTo>
                    <a:lnTo>
                      <a:pt x="658" y="155"/>
                    </a:lnTo>
                    <a:lnTo>
                      <a:pt x="619" y="252"/>
                    </a:lnTo>
                    <a:lnTo>
                      <a:pt x="464" y="600"/>
                    </a:lnTo>
                    <a:lnTo>
                      <a:pt x="348" y="987"/>
                    </a:lnTo>
                    <a:lnTo>
                      <a:pt x="252" y="1354"/>
                    </a:lnTo>
                    <a:lnTo>
                      <a:pt x="174" y="1741"/>
                    </a:lnTo>
                    <a:lnTo>
                      <a:pt x="97" y="2205"/>
                    </a:lnTo>
                    <a:lnTo>
                      <a:pt x="20" y="2669"/>
                    </a:lnTo>
                    <a:lnTo>
                      <a:pt x="0" y="2900"/>
                    </a:lnTo>
                    <a:lnTo>
                      <a:pt x="0" y="3132"/>
                    </a:lnTo>
                    <a:lnTo>
                      <a:pt x="0" y="3364"/>
                    </a:lnTo>
                    <a:lnTo>
                      <a:pt x="20" y="3596"/>
                    </a:lnTo>
                    <a:lnTo>
                      <a:pt x="58" y="3828"/>
                    </a:lnTo>
                    <a:lnTo>
                      <a:pt x="136" y="4060"/>
                    </a:lnTo>
                    <a:lnTo>
                      <a:pt x="232" y="4254"/>
                    </a:lnTo>
                    <a:lnTo>
                      <a:pt x="290" y="4350"/>
                    </a:lnTo>
                    <a:lnTo>
                      <a:pt x="368" y="4428"/>
                    </a:lnTo>
                    <a:lnTo>
                      <a:pt x="464" y="4524"/>
                    </a:lnTo>
                    <a:lnTo>
                      <a:pt x="580" y="4582"/>
                    </a:lnTo>
                    <a:lnTo>
                      <a:pt x="677" y="4640"/>
                    </a:lnTo>
                    <a:lnTo>
                      <a:pt x="793" y="4660"/>
                    </a:lnTo>
                    <a:lnTo>
                      <a:pt x="928" y="4679"/>
                    </a:lnTo>
                    <a:lnTo>
                      <a:pt x="1160" y="4679"/>
                    </a:lnTo>
                    <a:lnTo>
                      <a:pt x="1296" y="4660"/>
                    </a:lnTo>
                    <a:lnTo>
                      <a:pt x="1412" y="4621"/>
                    </a:lnTo>
                    <a:lnTo>
                      <a:pt x="1547" y="4563"/>
                    </a:lnTo>
                    <a:lnTo>
                      <a:pt x="1818" y="4428"/>
                    </a:lnTo>
                    <a:lnTo>
                      <a:pt x="2050" y="4254"/>
                    </a:lnTo>
                    <a:lnTo>
                      <a:pt x="2262" y="4060"/>
                    </a:lnTo>
                    <a:lnTo>
                      <a:pt x="2359" y="3944"/>
                    </a:lnTo>
                    <a:lnTo>
                      <a:pt x="2455" y="3790"/>
                    </a:lnTo>
                    <a:lnTo>
                      <a:pt x="2513" y="3635"/>
                    </a:lnTo>
                    <a:lnTo>
                      <a:pt x="2571" y="3480"/>
                    </a:lnTo>
                    <a:lnTo>
                      <a:pt x="2610" y="3326"/>
                    </a:lnTo>
                    <a:lnTo>
                      <a:pt x="2629" y="3152"/>
                    </a:lnTo>
                    <a:lnTo>
                      <a:pt x="2629" y="2997"/>
                    </a:lnTo>
                    <a:lnTo>
                      <a:pt x="2610" y="2823"/>
                    </a:lnTo>
                    <a:lnTo>
                      <a:pt x="2571" y="2475"/>
                    </a:lnTo>
                    <a:lnTo>
                      <a:pt x="2475" y="2147"/>
                    </a:lnTo>
                    <a:lnTo>
                      <a:pt x="2359" y="1818"/>
                    </a:lnTo>
                    <a:lnTo>
                      <a:pt x="2224" y="1489"/>
                    </a:lnTo>
                    <a:lnTo>
                      <a:pt x="2088" y="1161"/>
                    </a:lnTo>
                    <a:lnTo>
                      <a:pt x="1914" y="851"/>
                    </a:lnTo>
                    <a:lnTo>
                      <a:pt x="1566" y="252"/>
                    </a:lnTo>
                    <a:lnTo>
                      <a:pt x="1508" y="175"/>
                    </a:lnTo>
                    <a:lnTo>
                      <a:pt x="1450" y="117"/>
                    </a:lnTo>
                    <a:lnTo>
                      <a:pt x="1354" y="78"/>
                    </a:lnTo>
                    <a:lnTo>
                      <a:pt x="1276" y="39"/>
                    </a:lnTo>
                    <a:lnTo>
                      <a:pt x="1180" y="20"/>
                    </a:lnTo>
                    <a:lnTo>
                      <a:pt x="108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0"/>
              <p:cNvSpPr/>
              <p:nvPr/>
            </p:nvSpPr>
            <p:spPr>
              <a:xfrm>
                <a:off x="2321075" y="-397647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586" y="3364"/>
                    </a:moveTo>
                    <a:lnTo>
                      <a:pt x="1586" y="3384"/>
                    </a:lnTo>
                    <a:lnTo>
                      <a:pt x="1597" y="3364"/>
                    </a:lnTo>
                    <a:close/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315" y="1779"/>
                    </a:lnTo>
                    <a:lnTo>
                      <a:pt x="1334" y="1837"/>
                    </a:lnTo>
                    <a:lnTo>
                      <a:pt x="1412" y="1992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27"/>
                    </a:lnTo>
                    <a:lnTo>
                      <a:pt x="1663" y="3016"/>
                    </a:lnTo>
                    <a:lnTo>
                      <a:pt x="1663" y="3132"/>
                    </a:lnTo>
                    <a:lnTo>
                      <a:pt x="1663" y="3152"/>
                    </a:lnTo>
                    <a:lnTo>
                      <a:pt x="1644" y="3268"/>
                    </a:lnTo>
                    <a:lnTo>
                      <a:pt x="1624" y="3306"/>
                    </a:lnTo>
                    <a:lnTo>
                      <a:pt x="1624" y="3319"/>
                    </a:lnTo>
                    <a:lnTo>
                      <a:pt x="1597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47" y="3422"/>
                    </a:lnTo>
                    <a:lnTo>
                      <a:pt x="1508" y="3442"/>
                    </a:lnTo>
                    <a:lnTo>
                      <a:pt x="1450" y="3500"/>
                    </a:lnTo>
                    <a:lnTo>
                      <a:pt x="1257" y="3616"/>
                    </a:lnTo>
                    <a:lnTo>
                      <a:pt x="1160" y="3674"/>
                    </a:lnTo>
                    <a:lnTo>
                      <a:pt x="1057" y="3712"/>
                    </a:lnTo>
                    <a:lnTo>
                      <a:pt x="1044" y="3712"/>
                    </a:lnTo>
                    <a:lnTo>
                      <a:pt x="1037" y="3705"/>
                    </a:lnTo>
                    <a:lnTo>
                      <a:pt x="1006" y="3596"/>
                    </a:lnTo>
                    <a:lnTo>
                      <a:pt x="996" y="3567"/>
                    </a:lnTo>
                    <a:lnTo>
                      <a:pt x="1006" y="3577"/>
                    </a:lnTo>
                    <a:lnTo>
                      <a:pt x="1006" y="3558"/>
                    </a:lnTo>
                    <a:lnTo>
                      <a:pt x="986" y="3364"/>
                    </a:lnTo>
                    <a:lnTo>
                      <a:pt x="986" y="3171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44" y="2456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51" y="3725"/>
                    </a:moveTo>
                    <a:lnTo>
                      <a:pt x="1064" y="3732"/>
                    </a:lnTo>
                    <a:lnTo>
                      <a:pt x="1054" y="3732"/>
                    </a:lnTo>
                    <a:lnTo>
                      <a:pt x="1051" y="3725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39"/>
                    </a:lnTo>
                    <a:lnTo>
                      <a:pt x="735" y="97"/>
                    </a:lnTo>
                    <a:lnTo>
                      <a:pt x="677" y="155"/>
                    </a:lnTo>
                    <a:lnTo>
                      <a:pt x="619" y="233"/>
                    </a:lnTo>
                    <a:lnTo>
                      <a:pt x="484" y="600"/>
                    </a:lnTo>
                    <a:lnTo>
                      <a:pt x="368" y="967"/>
                    </a:lnTo>
                    <a:lnTo>
                      <a:pt x="271" y="1354"/>
                    </a:lnTo>
                    <a:lnTo>
                      <a:pt x="194" y="1741"/>
                    </a:lnTo>
                    <a:lnTo>
                      <a:pt x="97" y="2185"/>
                    </a:lnTo>
                    <a:lnTo>
                      <a:pt x="39" y="2669"/>
                    </a:lnTo>
                    <a:lnTo>
                      <a:pt x="20" y="2901"/>
                    </a:lnTo>
                    <a:lnTo>
                      <a:pt x="1" y="3132"/>
                    </a:lnTo>
                    <a:lnTo>
                      <a:pt x="2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41"/>
                    </a:lnTo>
                    <a:lnTo>
                      <a:pt x="233" y="4254"/>
                    </a:lnTo>
                    <a:lnTo>
                      <a:pt x="310" y="4350"/>
                    </a:lnTo>
                    <a:lnTo>
                      <a:pt x="387" y="4428"/>
                    </a:lnTo>
                    <a:lnTo>
                      <a:pt x="484" y="4505"/>
                    </a:lnTo>
                    <a:lnTo>
                      <a:pt x="580" y="4582"/>
                    </a:lnTo>
                    <a:lnTo>
                      <a:pt x="696" y="4621"/>
                    </a:lnTo>
                    <a:lnTo>
                      <a:pt x="812" y="4660"/>
                    </a:lnTo>
                    <a:lnTo>
                      <a:pt x="928" y="4679"/>
                    </a:lnTo>
                    <a:lnTo>
                      <a:pt x="1180" y="4679"/>
                    </a:lnTo>
                    <a:lnTo>
                      <a:pt x="1296" y="4640"/>
                    </a:lnTo>
                    <a:lnTo>
                      <a:pt x="1431" y="4602"/>
                    </a:lnTo>
                    <a:lnTo>
                      <a:pt x="1566" y="4563"/>
                    </a:lnTo>
                    <a:lnTo>
                      <a:pt x="1818" y="4428"/>
                    </a:lnTo>
                    <a:lnTo>
                      <a:pt x="2069" y="4254"/>
                    </a:lnTo>
                    <a:lnTo>
                      <a:pt x="2262" y="4060"/>
                    </a:lnTo>
                    <a:lnTo>
                      <a:pt x="2378" y="3925"/>
                    </a:lnTo>
                    <a:lnTo>
                      <a:pt x="2456" y="3790"/>
                    </a:lnTo>
                    <a:lnTo>
                      <a:pt x="2533" y="3635"/>
                    </a:lnTo>
                    <a:lnTo>
                      <a:pt x="2572" y="3480"/>
                    </a:lnTo>
                    <a:lnTo>
                      <a:pt x="2610" y="3326"/>
                    </a:lnTo>
                    <a:lnTo>
                      <a:pt x="2630" y="3152"/>
                    </a:lnTo>
                    <a:lnTo>
                      <a:pt x="2630" y="2978"/>
                    </a:lnTo>
                    <a:lnTo>
                      <a:pt x="2630" y="2823"/>
                    </a:lnTo>
                    <a:lnTo>
                      <a:pt x="2572" y="2475"/>
                    </a:lnTo>
                    <a:lnTo>
                      <a:pt x="2494" y="2127"/>
                    </a:lnTo>
                    <a:lnTo>
                      <a:pt x="2378" y="1799"/>
                    </a:lnTo>
                    <a:lnTo>
                      <a:pt x="2243" y="1489"/>
                    </a:lnTo>
                    <a:lnTo>
                      <a:pt x="2088" y="1161"/>
                    </a:lnTo>
                    <a:lnTo>
                      <a:pt x="1934" y="851"/>
                    </a:lnTo>
                    <a:lnTo>
                      <a:pt x="1586" y="252"/>
                    </a:lnTo>
                    <a:lnTo>
                      <a:pt x="1528" y="175"/>
                    </a:lnTo>
                    <a:lnTo>
                      <a:pt x="1450" y="117"/>
                    </a:lnTo>
                    <a:lnTo>
                      <a:pt x="1373" y="59"/>
                    </a:lnTo>
                    <a:lnTo>
                      <a:pt x="1276" y="39"/>
                    </a:lnTo>
                    <a:lnTo>
                      <a:pt x="1199" y="20"/>
                    </a:lnTo>
                    <a:lnTo>
                      <a:pt x="11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0"/>
              <p:cNvSpPr/>
              <p:nvPr/>
            </p:nvSpPr>
            <p:spPr>
              <a:xfrm>
                <a:off x="2440450" y="-3836325"/>
                <a:ext cx="657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99" extrusionOk="0">
                    <a:moveTo>
                      <a:pt x="1599" y="3371"/>
                    </a:moveTo>
                    <a:lnTo>
                      <a:pt x="1585" y="3384"/>
                    </a:lnTo>
                    <a:lnTo>
                      <a:pt x="1585" y="3384"/>
                    </a:lnTo>
                    <a:lnTo>
                      <a:pt x="1599" y="3371"/>
                    </a:lnTo>
                    <a:close/>
                    <a:moveTo>
                      <a:pt x="1209" y="1588"/>
                    </a:moveTo>
                    <a:lnTo>
                      <a:pt x="1315" y="1818"/>
                    </a:lnTo>
                    <a:lnTo>
                      <a:pt x="1315" y="1779"/>
                    </a:lnTo>
                    <a:lnTo>
                      <a:pt x="1334" y="1857"/>
                    </a:lnTo>
                    <a:lnTo>
                      <a:pt x="1411" y="2011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707"/>
                    </a:lnTo>
                    <a:lnTo>
                      <a:pt x="1643" y="2785"/>
                    </a:lnTo>
                    <a:lnTo>
                      <a:pt x="1643" y="2746"/>
                    </a:lnTo>
                    <a:lnTo>
                      <a:pt x="1663" y="3036"/>
                    </a:lnTo>
                    <a:lnTo>
                      <a:pt x="1663" y="3152"/>
                    </a:lnTo>
                    <a:lnTo>
                      <a:pt x="1682" y="3113"/>
                    </a:lnTo>
                    <a:lnTo>
                      <a:pt x="1663" y="3171"/>
                    </a:lnTo>
                    <a:lnTo>
                      <a:pt x="1643" y="3287"/>
                    </a:lnTo>
                    <a:lnTo>
                      <a:pt x="1624" y="3326"/>
                    </a:lnTo>
                    <a:lnTo>
                      <a:pt x="1643" y="3307"/>
                    </a:lnTo>
                    <a:lnTo>
                      <a:pt x="1585" y="3403"/>
                    </a:lnTo>
                    <a:lnTo>
                      <a:pt x="1585" y="3384"/>
                    </a:lnTo>
                    <a:lnTo>
                      <a:pt x="1566" y="3403"/>
                    </a:lnTo>
                    <a:lnTo>
                      <a:pt x="1537" y="3447"/>
                    </a:lnTo>
                    <a:lnTo>
                      <a:pt x="1537" y="3447"/>
                    </a:lnTo>
                    <a:lnTo>
                      <a:pt x="1508" y="3461"/>
                    </a:lnTo>
                    <a:lnTo>
                      <a:pt x="1450" y="3519"/>
                    </a:lnTo>
                    <a:lnTo>
                      <a:pt x="1257" y="3635"/>
                    </a:lnTo>
                    <a:lnTo>
                      <a:pt x="1160" y="3693"/>
                    </a:lnTo>
                    <a:lnTo>
                      <a:pt x="1160" y="3693"/>
                    </a:lnTo>
                    <a:lnTo>
                      <a:pt x="1180" y="3674"/>
                    </a:lnTo>
                    <a:lnTo>
                      <a:pt x="1141" y="3693"/>
                    </a:lnTo>
                    <a:lnTo>
                      <a:pt x="1047" y="3720"/>
                    </a:lnTo>
                    <a:lnTo>
                      <a:pt x="1047" y="3720"/>
                    </a:lnTo>
                    <a:lnTo>
                      <a:pt x="1044" y="3712"/>
                    </a:lnTo>
                    <a:lnTo>
                      <a:pt x="1029" y="3697"/>
                    </a:lnTo>
                    <a:lnTo>
                      <a:pt x="1006" y="3616"/>
                    </a:lnTo>
                    <a:lnTo>
                      <a:pt x="999" y="3590"/>
                    </a:lnTo>
                    <a:lnTo>
                      <a:pt x="1006" y="3596"/>
                    </a:lnTo>
                    <a:lnTo>
                      <a:pt x="1006" y="3558"/>
                    </a:lnTo>
                    <a:lnTo>
                      <a:pt x="986" y="3365"/>
                    </a:lnTo>
                    <a:lnTo>
                      <a:pt x="986" y="3191"/>
                    </a:lnTo>
                    <a:lnTo>
                      <a:pt x="986" y="2804"/>
                    </a:lnTo>
                    <a:lnTo>
                      <a:pt x="1006" y="2707"/>
                    </a:lnTo>
                    <a:lnTo>
                      <a:pt x="1044" y="2475"/>
                    </a:lnTo>
                    <a:lnTo>
                      <a:pt x="1102" y="2050"/>
                    </a:lnTo>
                    <a:lnTo>
                      <a:pt x="1199" y="1625"/>
                    </a:lnTo>
                    <a:lnTo>
                      <a:pt x="1209" y="1588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59"/>
                    </a:lnTo>
                    <a:lnTo>
                      <a:pt x="735" y="98"/>
                    </a:lnTo>
                    <a:lnTo>
                      <a:pt x="677" y="175"/>
                    </a:lnTo>
                    <a:lnTo>
                      <a:pt x="619" y="252"/>
                    </a:lnTo>
                    <a:lnTo>
                      <a:pt x="484" y="619"/>
                    </a:lnTo>
                    <a:lnTo>
                      <a:pt x="368" y="987"/>
                    </a:lnTo>
                    <a:lnTo>
                      <a:pt x="271" y="1373"/>
                    </a:lnTo>
                    <a:lnTo>
                      <a:pt x="194" y="1741"/>
                    </a:lnTo>
                    <a:lnTo>
                      <a:pt x="97" y="2205"/>
                    </a:lnTo>
                    <a:lnTo>
                      <a:pt x="39" y="2669"/>
                    </a:lnTo>
                    <a:lnTo>
                      <a:pt x="20" y="2920"/>
                    </a:lnTo>
                    <a:lnTo>
                      <a:pt x="0" y="3152"/>
                    </a:lnTo>
                    <a:lnTo>
                      <a:pt x="20" y="3384"/>
                    </a:lnTo>
                    <a:lnTo>
                      <a:pt x="39" y="3616"/>
                    </a:lnTo>
                    <a:lnTo>
                      <a:pt x="78" y="3848"/>
                    </a:lnTo>
                    <a:lnTo>
                      <a:pt x="136" y="4060"/>
                    </a:lnTo>
                    <a:lnTo>
                      <a:pt x="232" y="4273"/>
                    </a:lnTo>
                    <a:lnTo>
                      <a:pt x="310" y="4350"/>
                    </a:lnTo>
                    <a:lnTo>
                      <a:pt x="387" y="4447"/>
                    </a:lnTo>
                    <a:lnTo>
                      <a:pt x="484" y="4524"/>
                    </a:lnTo>
                    <a:lnTo>
                      <a:pt x="580" y="4602"/>
                    </a:lnTo>
                    <a:lnTo>
                      <a:pt x="696" y="4640"/>
                    </a:lnTo>
                    <a:lnTo>
                      <a:pt x="812" y="4679"/>
                    </a:lnTo>
                    <a:lnTo>
                      <a:pt x="928" y="4698"/>
                    </a:lnTo>
                    <a:lnTo>
                      <a:pt x="1044" y="4698"/>
                    </a:lnTo>
                    <a:lnTo>
                      <a:pt x="1180" y="4679"/>
                    </a:lnTo>
                    <a:lnTo>
                      <a:pt x="1296" y="4660"/>
                    </a:lnTo>
                    <a:lnTo>
                      <a:pt x="1431" y="4621"/>
                    </a:lnTo>
                    <a:lnTo>
                      <a:pt x="1566" y="4563"/>
                    </a:lnTo>
                    <a:lnTo>
                      <a:pt x="1817" y="4428"/>
                    </a:lnTo>
                    <a:lnTo>
                      <a:pt x="2069" y="4273"/>
                    </a:lnTo>
                    <a:lnTo>
                      <a:pt x="2262" y="4080"/>
                    </a:lnTo>
                    <a:lnTo>
                      <a:pt x="2378" y="3944"/>
                    </a:lnTo>
                    <a:lnTo>
                      <a:pt x="2455" y="3809"/>
                    </a:lnTo>
                    <a:lnTo>
                      <a:pt x="2533" y="3654"/>
                    </a:lnTo>
                    <a:lnTo>
                      <a:pt x="2571" y="3500"/>
                    </a:lnTo>
                    <a:lnTo>
                      <a:pt x="2610" y="3326"/>
                    </a:lnTo>
                    <a:lnTo>
                      <a:pt x="2629" y="3171"/>
                    </a:lnTo>
                    <a:lnTo>
                      <a:pt x="2629" y="2997"/>
                    </a:lnTo>
                    <a:lnTo>
                      <a:pt x="2629" y="2823"/>
                    </a:lnTo>
                    <a:lnTo>
                      <a:pt x="2571" y="2495"/>
                    </a:lnTo>
                    <a:lnTo>
                      <a:pt x="2494" y="2147"/>
                    </a:lnTo>
                    <a:lnTo>
                      <a:pt x="2378" y="1818"/>
                    </a:lnTo>
                    <a:lnTo>
                      <a:pt x="2243" y="1489"/>
                    </a:lnTo>
                    <a:lnTo>
                      <a:pt x="2088" y="1180"/>
                    </a:lnTo>
                    <a:lnTo>
                      <a:pt x="1933" y="871"/>
                    </a:lnTo>
                    <a:lnTo>
                      <a:pt x="1585" y="252"/>
                    </a:lnTo>
                    <a:lnTo>
                      <a:pt x="1527" y="194"/>
                    </a:lnTo>
                    <a:lnTo>
                      <a:pt x="1450" y="117"/>
                    </a:lnTo>
                    <a:lnTo>
                      <a:pt x="1373" y="78"/>
                    </a:lnTo>
                    <a:lnTo>
                      <a:pt x="1276" y="40"/>
                    </a:lnTo>
                    <a:lnTo>
                      <a:pt x="1238" y="40"/>
                    </a:lnTo>
                    <a:lnTo>
                      <a:pt x="1199" y="20"/>
                    </a:lnTo>
                    <a:lnTo>
                      <a:pt x="1102" y="20"/>
                    </a:lnTo>
                    <a:lnTo>
                      <a:pt x="10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2494575" y="-398227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586" y="3364"/>
                    </a:moveTo>
                    <a:lnTo>
                      <a:pt x="1586" y="3384"/>
                    </a:lnTo>
                    <a:lnTo>
                      <a:pt x="1597" y="3364"/>
                    </a:lnTo>
                    <a:close/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315" y="1779"/>
                    </a:lnTo>
                    <a:lnTo>
                      <a:pt x="1334" y="1837"/>
                    </a:lnTo>
                    <a:lnTo>
                      <a:pt x="1412" y="1992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46"/>
                    </a:lnTo>
                    <a:lnTo>
                      <a:pt x="1663" y="3017"/>
                    </a:lnTo>
                    <a:lnTo>
                      <a:pt x="1663" y="3133"/>
                    </a:lnTo>
                    <a:lnTo>
                      <a:pt x="1663" y="3152"/>
                    </a:lnTo>
                    <a:lnTo>
                      <a:pt x="1644" y="3268"/>
                    </a:lnTo>
                    <a:lnTo>
                      <a:pt x="1624" y="3306"/>
                    </a:lnTo>
                    <a:lnTo>
                      <a:pt x="1624" y="3319"/>
                    </a:lnTo>
                    <a:lnTo>
                      <a:pt x="1597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36" y="3434"/>
                    </a:lnTo>
                    <a:lnTo>
                      <a:pt x="1547" y="3422"/>
                    </a:lnTo>
                    <a:lnTo>
                      <a:pt x="1508" y="3461"/>
                    </a:lnTo>
                    <a:lnTo>
                      <a:pt x="1450" y="3500"/>
                    </a:lnTo>
                    <a:lnTo>
                      <a:pt x="1257" y="3635"/>
                    </a:lnTo>
                    <a:lnTo>
                      <a:pt x="1160" y="3674"/>
                    </a:lnTo>
                    <a:lnTo>
                      <a:pt x="1141" y="3674"/>
                    </a:lnTo>
                    <a:lnTo>
                      <a:pt x="1046" y="3714"/>
                    </a:lnTo>
                    <a:lnTo>
                      <a:pt x="1044" y="3712"/>
                    </a:lnTo>
                    <a:lnTo>
                      <a:pt x="1044" y="3712"/>
                    </a:lnTo>
                    <a:lnTo>
                      <a:pt x="1035" y="3703"/>
                    </a:lnTo>
                    <a:lnTo>
                      <a:pt x="1006" y="3616"/>
                    </a:lnTo>
                    <a:lnTo>
                      <a:pt x="996" y="3577"/>
                    </a:lnTo>
                    <a:lnTo>
                      <a:pt x="1006" y="3596"/>
                    </a:lnTo>
                    <a:lnTo>
                      <a:pt x="1006" y="3558"/>
                    </a:lnTo>
                    <a:lnTo>
                      <a:pt x="986" y="3364"/>
                    </a:lnTo>
                    <a:lnTo>
                      <a:pt x="986" y="3171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44" y="2475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25" y="3712"/>
                    </a:moveTo>
                    <a:lnTo>
                      <a:pt x="1027" y="3717"/>
                    </a:lnTo>
                    <a:lnTo>
                      <a:pt x="1000" y="3723"/>
                    </a:lnTo>
                    <a:lnTo>
                      <a:pt x="967" y="3712"/>
                    </a:lnTo>
                    <a:close/>
                    <a:moveTo>
                      <a:pt x="1064" y="3732"/>
                    </a:moveTo>
                    <a:lnTo>
                      <a:pt x="1064" y="3751"/>
                    </a:lnTo>
                    <a:lnTo>
                      <a:pt x="1054" y="3732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40"/>
                    </a:lnTo>
                    <a:lnTo>
                      <a:pt x="735" y="98"/>
                    </a:lnTo>
                    <a:lnTo>
                      <a:pt x="677" y="156"/>
                    </a:lnTo>
                    <a:lnTo>
                      <a:pt x="619" y="252"/>
                    </a:lnTo>
                    <a:lnTo>
                      <a:pt x="484" y="600"/>
                    </a:lnTo>
                    <a:lnTo>
                      <a:pt x="368" y="987"/>
                    </a:lnTo>
                    <a:lnTo>
                      <a:pt x="271" y="1354"/>
                    </a:lnTo>
                    <a:lnTo>
                      <a:pt x="194" y="1741"/>
                    </a:lnTo>
                    <a:lnTo>
                      <a:pt x="97" y="2185"/>
                    </a:lnTo>
                    <a:lnTo>
                      <a:pt x="39" y="2669"/>
                    </a:lnTo>
                    <a:lnTo>
                      <a:pt x="20" y="2901"/>
                    </a:lnTo>
                    <a:lnTo>
                      <a:pt x="0" y="3133"/>
                    </a:lnTo>
                    <a:lnTo>
                      <a:pt x="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41"/>
                    </a:lnTo>
                    <a:lnTo>
                      <a:pt x="232" y="4254"/>
                    </a:lnTo>
                    <a:lnTo>
                      <a:pt x="310" y="4350"/>
                    </a:lnTo>
                    <a:lnTo>
                      <a:pt x="387" y="4428"/>
                    </a:lnTo>
                    <a:lnTo>
                      <a:pt x="484" y="4524"/>
                    </a:lnTo>
                    <a:lnTo>
                      <a:pt x="580" y="4582"/>
                    </a:lnTo>
                    <a:lnTo>
                      <a:pt x="696" y="4621"/>
                    </a:lnTo>
                    <a:lnTo>
                      <a:pt x="812" y="4660"/>
                    </a:lnTo>
                    <a:lnTo>
                      <a:pt x="928" y="4679"/>
                    </a:lnTo>
                    <a:lnTo>
                      <a:pt x="1180" y="4679"/>
                    </a:lnTo>
                    <a:lnTo>
                      <a:pt x="1296" y="4660"/>
                    </a:lnTo>
                    <a:lnTo>
                      <a:pt x="1431" y="4621"/>
                    </a:lnTo>
                    <a:lnTo>
                      <a:pt x="1566" y="4563"/>
                    </a:lnTo>
                    <a:lnTo>
                      <a:pt x="1818" y="4428"/>
                    </a:lnTo>
                    <a:lnTo>
                      <a:pt x="2069" y="4254"/>
                    </a:lnTo>
                    <a:lnTo>
                      <a:pt x="2262" y="4060"/>
                    </a:lnTo>
                    <a:lnTo>
                      <a:pt x="2378" y="3944"/>
                    </a:lnTo>
                    <a:lnTo>
                      <a:pt x="2455" y="3790"/>
                    </a:lnTo>
                    <a:lnTo>
                      <a:pt x="2533" y="3635"/>
                    </a:lnTo>
                    <a:lnTo>
                      <a:pt x="2571" y="3480"/>
                    </a:lnTo>
                    <a:lnTo>
                      <a:pt x="2610" y="3326"/>
                    </a:lnTo>
                    <a:lnTo>
                      <a:pt x="2629" y="3152"/>
                    </a:lnTo>
                    <a:lnTo>
                      <a:pt x="2629" y="2978"/>
                    </a:lnTo>
                    <a:lnTo>
                      <a:pt x="2629" y="2823"/>
                    </a:lnTo>
                    <a:lnTo>
                      <a:pt x="2571" y="2475"/>
                    </a:lnTo>
                    <a:lnTo>
                      <a:pt x="2475" y="2147"/>
                    </a:lnTo>
                    <a:lnTo>
                      <a:pt x="2378" y="1799"/>
                    </a:lnTo>
                    <a:lnTo>
                      <a:pt x="2243" y="1489"/>
                    </a:lnTo>
                    <a:lnTo>
                      <a:pt x="2088" y="1161"/>
                    </a:lnTo>
                    <a:lnTo>
                      <a:pt x="1934" y="851"/>
                    </a:lnTo>
                    <a:lnTo>
                      <a:pt x="1586" y="252"/>
                    </a:lnTo>
                    <a:lnTo>
                      <a:pt x="1528" y="175"/>
                    </a:lnTo>
                    <a:lnTo>
                      <a:pt x="1450" y="117"/>
                    </a:lnTo>
                    <a:lnTo>
                      <a:pt x="1373" y="59"/>
                    </a:lnTo>
                    <a:lnTo>
                      <a:pt x="1276" y="40"/>
                    </a:lnTo>
                    <a:lnTo>
                      <a:pt x="1180" y="20"/>
                    </a:lnTo>
                    <a:lnTo>
                      <a:pt x="11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0"/>
              <p:cNvSpPr/>
              <p:nvPr/>
            </p:nvSpPr>
            <p:spPr>
              <a:xfrm>
                <a:off x="2214275" y="-4121925"/>
                <a:ext cx="63325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2533" h="4640" extrusionOk="0">
                    <a:moveTo>
                      <a:pt x="1354" y="3480"/>
                    </a:moveTo>
                    <a:lnTo>
                      <a:pt x="1334" y="3499"/>
                    </a:lnTo>
                    <a:lnTo>
                      <a:pt x="1334" y="3499"/>
                    </a:lnTo>
                    <a:lnTo>
                      <a:pt x="1334" y="3499"/>
                    </a:lnTo>
                    <a:lnTo>
                      <a:pt x="1373" y="3480"/>
                    </a:lnTo>
                    <a:close/>
                    <a:moveTo>
                      <a:pt x="1076" y="1752"/>
                    </a:moveTo>
                    <a:lnTo>
                      <a:pt x="1199" y="1972"/>
                    </a:lnTo>
                    <a:lnTo>
                      <a:pt x="1334" y="2204"/>
                    </a:lnTo>
                    <a:lnTo>
                      <a:pt x="1334" y="2243"/>
                    </a:lnTo>
                    <a:lnTo>
                      <a:pt x="1412" y="2397"/>
                    </a:lnTo>
                    <a:lnTo>
                      <a:pt x="1489" y="2649"/>
                    </a:lnTo>
                    <a:lnTo>
                      <a:pt x="1547" y="2880"/>
                    </a:lnTo>
                    <a:lnTo>
                      <a:pt x="1547" y="2919"/>
                    </a:lnTo>
                    <a:lnTo>
                      <a:pt x="1566" y="3035"/>
                    </a:lnTo>
                    <a:lnTo>
                      <a:pt x="1566" y="3132"/>
                    </a:lnTo>
                    <a:lnTo>
                      <a:pt x="1566" y="3170"/>
                    </a:lnTo>
                    <a:lnTo>
                      <a:pt x="1547" y="3248"/>
                    </a:lnTo>
                    <a:lnTo>
                      <a:pt x="1547" y="3267"/>
                    </a:lnTo>
                    <a:lnTo>
                      <a:pt x="1489" y="3344"/>
                    </a:lnTo>
                    <a:lnTo>
                      <a:pt x="1508" y="3325"/>
                    </a:lnTo>
                    <a:lnTo>
                      <a:pt x="1489" y="3364"/>
                    </a:lnTo>
                    <a:lnTo>
                      <a:pt x="1412" y="3441"/>
                    </a:lnTo>
                    <a:lnTo>
                      <a:pt x="1354" y="3499"/>
                    </a:lnTo>
                    <a:lnTo>
                      <a:pt x="1315" y="3518"/>
                    </a:lnTo>
                    <a:lnTo>
                      <a:pt x="1315" y="3518"/>
                    </a:lnTo>
                    <a:lnTo>
                      <a:pt x="1334" y="3499"/>
                    </a:lnTo>
                    <a:lnTo>
                      <a:pt x="1334" y="3499"/>
                    </a:lnTo>
                    <a:lnTo>
                      <a:pt x="1296" y="3518"/>
                    </a:lnTo>
                    <a:lnTo>
                      <a:pt x="1199" y="3596"/>
                    </a:lnTo>
                    <a:lnTo>
                      <a:pt x="1122" y="3634"/>
                    </a:lnTo>
                    <a:lnTo>
                      <a:pt x="1083" y="3663"/>
                    </a:lnTo>
                    <a:lnTo>
                      <a:pt x="1076" y="3667"/>
                    </a:lnTo>
                    <a:lnTo>
                      <a:pt x="1076" y="3667"/>
                    </a:lnTo>
                    <a:lnTo>
                      <a:pt x="1067" y="3658"/>
                    </a:lnTo>
                    <a:lnTo>
                      <a:pt x="1044" y="3576"/>
                    </a:lnTo>
                    <a:lnTo>
                      <a:pt x="1006" y="3441"/>
                    </a:lnTo>
                    <a:lnTo>
                      <a:pt x="1025" y="3460"/>
                    </a:lnTo>
                    <a:lnTo>
                      <a:pt x="1006" y="3344"/>
                    </a:lnTo>
                    <a:lnTo>
                      <a:pt x="986" y="2977"/>
                    </a:lnTo>
                    <a:lnTo>
                      <a:pt x="986" y="2571"/>
                    </a:lnTo>
                    <a:lnTo>
                      <a:pt x="1025" y="2185"/>
                    </a:lnTo>
                    <a:lnTo>
                      <a:pt x="1025" y="2165"/>
                    </a:lnTo>
                    <a:lnTo>
                      <a:pt x="1025" y="2049"/>
                    </a:lnTo>
                    <a:lnTo>
                      <a:pt x="1064" y="1837"/>
                    </a:lnTo>
                    <a:lnTo>
                      <a:pt x="1076" y="1752"/>
                    </a:lnTo>
                    <a:close/>
                    <a:moveTo>
                      <a:pt x="1102" y="3712"/>
                    </a:moveTo>
                    <a:lnTo>
                      <a:pt x="1102" y="3712"/>
                    </a:lnTo>
                    <a:lnTo>
                      <a:pt x="1102" y="3712"/>
                    </a:lnTo>
                    <a:close/>
                    <a:moveTo>
                      <a:pt x="1083" y="3692"/>
                    </a:moveTo>
                    <a:lnTo>
                      <a:pt x="1102" y="3712"/>
                    </a:lnTo>
                    <a:lnTo>
                      <a:pt x="1096" y="3699"/>
                    </a:lnTo>
                    <a:lnTo>
                      <a:pt x="1122" y="3712"/>
                    </a:lnTo>
                    <a:lnTo>
                      <a:pt x="1141" y="3750"/>
                    </a:lnTo>
                    <a:lnTo>
                      <a:pt x="1122" y="3750"/>
                    </a:lnTo>
                    <a:lnTo>
                      <a:pt x="1102" y="3712"/>
                    </a:lnTo>
                    <a:lnTo>
                      <a:pt x="1089" y="3705"/>
                    </a:lnTo>
                    <a:lnTo>
                      <a:pt x="1083" y="3692"/>
                    </a:lnTo>
                    <a:close/>
                    <a:moveTo>
                      <a:pt x="735" y="0"/>
                    </a:moveTo>
                    <a:lnTo>
                      <a:pt x="658" y="19"/>
                    </a:lnTo>
                    <a:lnTo>
                      <a:pt x="561" y="77"/>
                    </a:lnTo>
                    <a:lnTo>
                      <a:pt x="484" y="135"/>
                    </a:lnTo>
                    <a:lnTo>
                      <a:pt x="426" y="213"/>
                    </a:lnTo>
                    <a:lnTo>
                      <a:pt x="387" y="290"/>
                    </a:lnTo>
                    <a:lnTo>
                      <a:pt x="348" y="387"/>
                    </a:lnTo>
                    <a:lnTo>
                      <a:pt x="329" y="464"/>
                    </a:lnTo>
                    <a:lnTo>
                      <a:pt x="329" y="509"/>
                    </a:lnTo>
                    <a:lnTo>
                      <a:pt x="310" y="541"/>
                    </a:lnTo>
                    <a:lnTo>
                      <a:pt x="290" y="619"/>
                    </a:lnTo>
                    <a:lnTo>
                      <a:pt x="213" y="967"/>
                    </a:lnTo>
                    <a:lnTo>
                      <a:pt x="155" y="1315"/>
                    </a:lnTo>
                    <a:lnTo>
                      <a:pt x="78" y="2011"/>
                    </a:lnTo>
                    <a:lnTo>
                      <a:pt x="20" y="2475"/>
                    </a:lnTo>
                    <a:lnTo>
                      <a:pt x="0" y="2938"/>
                    </a:lnTo>
                    <a:lnTo>
                      <a:pt x="20" y="3170"/>
                    </a:lnTo>
                    <a:lnTo>
                      <a:pt x="39" y="3402"/>
                    </a:lnTo>
                    <a:lnTo>
                      <a:pt x="78" y="3634"/>
                    </a:lnTo>
                    <a:lnTo>
                      <a:pt x="116" y="3847"/>
                    </a:lnTo>
                    <a:lnTo>
                      <a:pt x="194" y="4060"/>
                    </a:lnTo>
                    <a:lnTo>
                      <a:pt x="290" y="4253"/>
                    </a:lnTo>
                    <a:lnTo>
                      <a:pt x="368" y="4330"/>
                    </a:lnTo>
                    <a:lnTo>
                      <a:pt x="426" y="4408"/>
                    </a:lnTo>
                    <a:lnTo>
                      <a:pt x="522" y="4485"/>
                    </a:lnTo>
                    <a:lnTo>
                      <a:pt x="600" y="4543"/>
                    </a:lnTo>
                    <a:lnTo>
                      <a:pt x="716" y="4601"/>
                    </a:lnTo>
                    <a:lnTo>
                      <a:pt x="832" y="4640"/>
                    </a:lnTo>
                    <a:lnTo>
                      <a:pt x="1199" y="4640"/>
                    </a:lnTo>
                    <a:lnTo>
                      <a:pt x="1315" y="4601"/>
                    </a:lnTo>
                    <a:lnTo>
                      <a:pt x="1547" y="4504"/>
                    </a:lnTo>
                    <a:lnTo>
                      <a:pt x="1779" y="4369"/>
                    </a:lnTo>
                    <a:lnTo>
                      <a:pt x="2011" y="4195"/>
                    </a:lnTo>
                    <a:lnTo>
                      <a:pt x="2204" y="4002"/>
                    </a:lnTo>
                    <a:lnTo>
                      <a:pt x="2301" y="3886"/>
                    </a:lnTo>
                    <a:lnTo>
                      <a:pt x="2359" y="3770"/>
                    </a:lnTo>
                    <a:lnTo>
                      <a:pt x="2436" y="3615"/>
                    </a:lnTo>
                    <a:lnTo>
                      <a:pt x="2475" y="3460"/>
                    </a:lnTo>
                    <a:lnTo>
                      <a:pt x="2513" y="3306"/>
                    </a:lnTo>
                    <a:lnTo>
                      <a:pt x="2533" y="3151"/>
                    </a:lnTo>
                    <a:lnTo>
                      <a:pt x="2533" y="2996"/>
                    </a:lnTo>
                    <a:lnTo>
                      <a:pt x="2513" y="2822"/>
                    </a:lnTo>
                    <a:lnTo>
                      <a:pt x="2455" y="2513"/>
                    </a:lnTo>
                    <a:lnTo>
                      <a:pt x="2339" y="2165"/>
                    </a:lnTo>
                    <a:lnTo>
                      <a:pt x="2204" y="1817"/>
                    </a:lnTo>
                    <a:lnTo>
                      <a:pt x="2049" y="1508"/>
                    </a:lnTo>
                    <a:lnTo>
                      <a:pt x="1875" y="1179"/>
                    </a:lnTo>
                    <a:lnTo>
                      <a:pt x="1566" y="696"/>
                    </a:lnTo>
                    <a:lnTo>
                      <a:pt x="1218" y="232"/>
                    </a:lnTo>
                    <a:lnTo>
                      <a:pt x="1160" y="155"/>
                    </a:lnTo>
                    <a:lnTo>
                      <a:pt x="1083" y="97"/>
                    </a:lnTo>
                    <a:lnTo>
                      <a:pt x="1006" y="58"/>
                    </a:lnTo>
                    <a:lnTo>
                      <a:pt x="928" y="19"/>
                    </a:lnTo>
                    <a:lnTo>
                      <a:pt x="8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2242300" y="-3844050"/>
                <a:ext cx="62850" cy="116025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4641" extrusionOk="0">
                    <a:moveTo>
                      <a:pt x="1057" y="1752"/>
                    </a:moveTo>
                    <a:lnTo>
                      <a:pt x="1180" y="1972"/>
                    </a:lnTo>
                    <a:lnTo>
                      <a:pt x="1315" y="2204"/>
                    </a:lnTo>
                    <a:lnTo>
                      <a:pt x="1334" y="2243"/>
                    </a:lnTo>
                    <a:lnTo>
                      <a:pt x="1392" y="2398"/>
                    </a:lnTo>
                    <a:lnTo>
                      <a:pt x="1470" y="2649"/>
                    </a:lnTo>
                    <a:lnTo>
                      <a:pt x="1528" y="2881"/>
                    </a:lnTo>
                    <a:lnTo>
                      <a:pt x="1528" y="2920"/>
                    </a:lnTo>
                    <a:lnTo>
                      <a:pt x="1547" y="3036"/>
                    </a:lnTo>
                    <a:lnTo>
                      <a:pt x="1547" y="3132"/>
                    </a:lnTo>
                    <a:lnTo>
                      <a:pt x="1547" y="3171"/>
                    </a:lnTo>
                    <a:lnTo>
                      <a:pt x="1528" y="3248"/>
                    </a:lnTo>
                    <a:lnTo>
                      <a:pt x="1528" y="3268"/>
                    </a:lnTo>
                    <a:lnTo>
                      <a:pt x="1489" y="3345"/>
                    </a:lnTo>
                    <a:lnTo>
                      <a:pt x="1489" y="3326"/>
                    </a:lnTo>
                    <a:lnTo>
                      <a:pt x="1470" y="3364"/>
                    </a:lnTo>
                    <a:lnTo>
                      <a:pt x="1392" y="3442"/>
                    </a:lnTo>
                    <a:lnTo>
                      <a:pt x="1354" y="3480"/>
                    </a:lnTo>
                    <a:lnTo>
                      <a:pt x="1354" y="3480"/>
                    </a:lnTo>
                    <a:lnTo>
                      <a:pt x="1354" y="3480"/>
                    </a:lnTo>
                    <a:lnTo>
                      <a:pt x="1315" y="3506"/>
                    </a:lnTo>
                    <a:lnTo>
                      <a:pt x="1315" y="3506"/>
                    </a:lnTo>
                    <a:lnTo>
                      <a:pt x="1334" y="3500"/>
                    </a:lnTo>
                    <a:lnTo>
                      <a:pt x="1334" y="3500"/>
                    </a:lnTo>
                    <a:lnTo>
                      <a:pt x="1296" y="3519"/>
                    </a:lnTo>
                    <a:lnTo>
                      <a:pt x="1315" y="3506"/>
                    </a:lnTo>
                    <a:lnTo>
                      <a:pt x="1315" y="3506"/>
                    </a:lnTo>
                    <a:lnTo>
                      <a:pt x="1276" y="3519"/>
                    </a:lnTo>
                    <a:lnTo>
                      <a:pt x="1180" y="3596"/>
                    </a:lnTo>
                    <a:lnTo>
                      <a:pt x="1102" y="3635"/>
                    </a:lnTo>
                    <a:lnTo>
                      <a:pt x="1063" y="3665"/>
                    </a:lnTo>
                    <a:lnTo>
                      <a:pt x="1025" y="3577"/>
                    </a:lnTo>
                    <a:lnTo>
                      <a:pt x="1006" y="3442"/>
                    </a:lnTo>
                    <a:lnTo>
                      <a:pt x="1006" y="3461"/>
                    </a:lnTo>
                    <a:lnTo>
                      <a:pt x="986" y="3345"/>
                    </a:lnTo>
                    <a:lnTo>
                      <a:pt x="967" y="2978"/>
                    </a:lnTo>
                    <a:lnTo>
                      <a:pt x="967" y="2572"/>
                    </a:lnTo>
                    <a:lnTo>
                      <a:pt x="1006" y="2185"/>
                    </a:lnTo>
                    <a:lnTo>
                      <a:pt x="1006" y="2166"/>
                    </a:lnTo>
                    <a:lnTo>
                      <a:pt x="1006" y="2050"/>
                    </a:lnTo>
                    <a:lnTo>
                      <a:pt x="1044" y="1837"/>
                    </a:lnTo>
                    <a:lnTo>
                      <a:pt x="1057" y="1752"/>
                    </a:lnTo>
                    <a:close/>
                    <a:moveTo>
                      <a:pt x="1083" y="3654"/>
                    </a:moveTo>
                    <a:lnTo>
                      <a:pt x="1066" y="3672"/>
                    </a:lnTo>
                    <a:lnTo>
                      <a:pt x="1064" y="3667"/>
                    </a:lnTo>
                    <a:lnTo>
                      <a:pt x="1083" y="3654"/>
                    </a:lnTo>
                    <a:close/>
                    <a:moveTo>
                      <a:pt x="1078" y="3700"/>
                    </a:moveTo>
                    <a:lnTo>
                      <a:pt x="1102" y="3712"/>
                    </a:lnTo>
                    <a:lnTo>
                      <a:pt x="1122" y="3751"/>
                    </a:lnTo>
                    <a:lnTo>
                      <a:pt x="1093" y="3722"/>
                    </a:lnTo>
                    <a:lnTo>
                      <a:pt x="1083" y="3712"/>
                    </a:lnTo>
                    <a:lnTo>
                      <a:pt x="1078" y="3700"/>
                    </a:lnTo>
                    <a:close/>
                    <a:moveTo>
                      <a:pt x="716" y="1"/>
                    </a:moveTo>
                    <a:lnTo>
                      <a:pt x="639" y="20"/>
                    </a:lnTo>
                    <a:lnTo>
                      <a:pt x="542" y="78"/>
                    </a:lnTo>
                    <a:lnTo>
                      <a:pt x="484" y="136"/>
                    </a:lnTo>
                    <a:lnTo>
                      <a:pt x="407" y="213"/>
                    </a:lnTo>
                    <a:lnTo>
                      <a:pt x="368" y="291"/>
                    </a:lnTo>
                    <a:lnTo>
                      <a:pt x="329" y="387"/>
                    </a:lnTo>
                    <a:lnTo>
                      <a:pt x="310" y="465"/>
                    </a:lnTo>
                    <a:lnTo>
                      <a:pt x="310" y="542"/>
                    </a:lnTo>
                    <a:lnTo>
                      <a:pt x="271" y="619"/>
                    </a:lnTo>
                    <a:lnTo>
                      <a:pt x="194" y="967"/>
                    </a:lnTo>
                    <a:lnTo>
                      <a:pt x="136" y="1315"/>
                    </a:lnTo>
                    <a:lnTo>
                      <a:pt x="59" y="2011"/>
                    </a:lnTo>
                    <a:lnTo>
                      <a:pt x="20" y="2475"/>
                    </a:lnTo>
                    <a:lnTo>
                      <a:pt x="1" y="2939"/>
                    </a:lnTo>
                    <a:lnTo>
                      <a:pt x="1" y="3171"/>
                    </a:lnTo>
                    <a:lnTo>
                      <a:pt x="20" y="3403"/>
                    </a:lnTo>
                    <a:lnTo>
                      <a:pt x="59" y="3635"/>
                    </a:lnTo>
                    <a:lnTo>
                      <a:pt x="97" y="3847"/>
                    </a:lnTo>
                    <a:lnTo>
                      <a:pt x="175" y="4060"/>
                    </a:lnTo>
                    <a:lnTo>
                      <a:pt x="291" y="4253"/>
                    </a:lnTo>
                    <a:lnTo>
                      <a:pt x="349" y="4331"/>
                    </a:lnTo>
                    <a:lnTo>
                      <a:pt x="426" y="4408"/>
                    </a:lnTo>
                    <a:lnTo>
                      <a:pt x="503" y="4485"/>
                    </a:lnTo>
                    <a:lnTo>
                      <a:pt x="600" y="4543"/>
                    </a:lnTo>
                    <a:lnTo>
                      <a:pt x="696" y="4601"/>
                    </a:lnTo>
                    <a:lnTo>
                      <a:pt x="832" y="4640"/>
                    </a:lnTo>
                    <a:lnTo>
                      <a:pt x="1180" y="4640"/>
                    </a:lnTo>
                    <a:lnTo>
                      <a:pt x="1296" y="4601"/>
                    </a:lnTo>
                    <a:lnTo>
                      <a:pt x="1528" y="4505"/>
                    </a:lnTo>
                    <a:lnTo>
                      <a:pt x="1760" y="4369"/>
                    </a:lnTo>
                    <a:lnTo>
                      <a:pt x="1992" y="4195"/>
                    </a:lnTo>
                    <a:lnTo>
                      <a:pt x="2204" y="4002"/>
                    </a:lnTo>
                    <a:lnTo>
                      <a:pt x="2282" y="3886"/>
                    </a:lnTo>
                    <a:lnTo>
                      <a:pt x="2359" y="3770"/>
                    </a:lnTo>
                    <a:lnTo>
                      <a:pt x="2417" y="3616"/>
                    </a:lnTo>
                    <a:lnTo>
                      <a:pt x="2475" y="3461"/>
                    </a:lnTo>
                    <a:lnTo>
                      <a:pt x="2494" y="3306"/>
                    </a:lnTo>
                    <a:lnTo>
                      <a:pt x="2514" y="3152"/>
                    </a:lnTo>
                    <a:lnTo>
                      <a:pt x="2514" y="2997"/>
                    </a:lnTo>
                    <a:lnTo>
                      <a:pt x="2494" y="2823"/>
                    </a:lnTo>
                    <a:lnTo>
                      <a:pt x="2436" y="2514"/>
                    </a:lnTo>
                    <a:lnTo>
                      <a:pt x="2340" y="2166"/>
                    </a:lnTo>
                    <a:lnTo>
                      <a:pt x="2204" y="1818"/>
                    </a:lnTo>
                    <a:lnTo>
                      <a:pt x="2030" y="1508"/>
                    </a:lnTo>
                    <a:lnTo>
                      <a:pt x="1856" y="1180"/>
                    </a:lnTo>
                    <a:lnTo>
                      <a:pt x="1547" y="696"/>
                    </a:lnTo>
                    <a:lnTo>
                      <a:pt x="1218" y="233"/>
                    </a:lnTo>
                    <a:lnTo>
                      <a:pt x="1141" y="155"/>
                    </a:lnTo>
                    <a:lnTo>
                      <a:pt x="1083" y="97"/>
                    </a:lnTo>
                    <a:lnTo>
                      <a:pt x="986" y="59"/>
                    </a:lnTo>
                    <a:lnTo>
                      <a:pt x="909" y="20"/>
                    </a:lnTo>
                    <a:lnTo>
                      <a:pt x="8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1496600" y="-3916550"/>
                <a:ext cx="933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3732" h="3810" extrusionOk="0">
                    <a:moveTo>
                      <a:pt x="2476" y="1467"/>
                    </a:moveTo>
                    <a:lnTo>
                      <a:pt x="2475" y="1470"/>
                    </a:lnTo>
                    <a:lnTo>
                      <a:pt x="2456" y="1528"/>
                    </a:lnTo>
                    <a:lnTo>
                      <a:pt x="2359" y="1760"/>
                    </a:lnTo>
                    <a:lnTo>
                      <a:pt x="2243" y="1992"/>
                    </a:lnTo>
                    <a:lnTo>
                      <a:pt x="2146" y="2205"/>
                    </a:lnTo>
                    <a:lnTo>
                      <a:pt x="2011" y="2417"/>
                    </a:lnTo>
                    <a:lnTo>
                      <a:pt x="1953" y="2514"/>
                    </a:lnTo>
                    <a:lnTo>
                      <a:pt x="1972" y="2456"/>
                    </a:lnTo>
                    <a:lnTo>
                      <a:pt x="1934" y="2514"/>
                    </a:lnTo>
                    <a:lnTo>
                      <a:pt x="1779" y="2688"/>
                    </a:lnTo>
                    <a:lnTo>
                      <a:pt x="1741" y="2727"/>
                    </a:lnTo>
                    <a:lnTo>
                      <a:pt x="1760" y="2727"/>
                    </a:lnTo>
                    <a:lnTo>
                      <a:pt x="1702" y="2765"/>
                    </a:lnTo>
                    <a:lnTo>
                      <a:pt x="1625" y="2804"/>
                    </a:lnTo>
                    <a:lnTo>
                      <a:pt x="1605" y="2804"/>
                    </a:lnTo>
                    <a:lnTo>
                      <a:pt x="1528" y="2843"/>
                    </a:lnTo>
                    <a:lnTo>
                      <a:pt x="1451" y="2843"/>
                    </a:lnTo>
                    <a:lnTo>
                      <a:pt x="1199" y="2804"/>
                    </a:lnTo>
                    <a:lnTo>
                      <a:pt x="1083" y="2785"/>
                    </a:lnTo>
                    <a:lnTo>
                      <a:pt x="1025" y="2765"/>
                    </a:lnTo>
                    <a:lnTo>
                      <a:pt x="1064" y="2765"/>
                    </a:lnTo>
                    <a:lnTo>
                      <a:pt x="1025" y="2746"/>
                    </a:lnTo>
                    <a:lnTo>
                      <a:pt x="1006" y="2746"/>
                    </a:lnTo>
                    <a:lnTo>
                      <a:pt x="976" y="2731"/>
                    </a:lnTo>
                    <a:lnTo>
                      <a:pt x="1029" y="2638"/>
                    </a:lnTo>
                    <a:lnTo>
                      <a:pt x="1045" y="2630"/>
                    </a:lnTo>
                    <a:lnTo>
                      <a:pt x="1103" y="2553"/>
                    </a:lnTo>
                    <a:lnTo>
                      <a:pt x="1219" y="2417"/>
                    </a:lnTo>
                    <a:lnTo>
                      <a:pt x="1354" y="2301"/>
                    </a:lnTo>
                    <a:lnTo>
                      <a:pt x="1489" y="2166"/>
                    </a:lnTo>
                    <a:lnTo>
                      <a:pt x="1586" y="2108"/>
                    </a:lnTo>
                    <a:lnTo>
                      <a:pt x="1528" y="2127"/>
                    </a:lnTo>
                    <a:lnTo>
                      <a:pt x="1528" y="2127"/>
                    </a:lnTo>
                    <a:lnTo>
                      <a:pt x="1605" y="2089"/>
                    </a:lnTo>
                    <a:lnTo>
                      <a:pt x="1953" y="1818"/>
                    </a:lnTo>
                    <a:lnTo>
                      <a:pt x="2262" y="1605"/>
                    </a:lnTo>
                    <a:lnTo>
                      <a:pt x="2476" y="1467"/>
                    </a:lnTo>
                    <a:close/>
                    <a:moveTo>
                      <a:pt x="3268" y="1"/>
                    </a:moveTo>
                    <a:lnTo>
                      <a:pt x="3171" y="20"/>
                    </a:lnTo>
                    <a:lnTo>
                      <a:pt x="3074" y="40"/>
                    </a:lnTo>
                    <a:lnTo>
                      <a:pt x="2997" y="78"/>
                    </a:lnTo>
                    <a:lnTo>
                      <a:pt x="2920" y="136"/>
                    </a:lnTo>
                    <a:lnTo>
                      <a:pt x="2915" y="142"/>
                    </a:lnTo>
                    <a:lnTo>
                      <a:pt x="2915" y="142"/>
                    </a:lnTo>
                    <a:lnTo>
                      <a:pt x="2862" y="156"/>
                    </a:lnTo>
                    <a:lnTo>
                      <a:pt x="2765" y="194"/>
                    </a:lnTo>
                    <a:lnTo>
                      <a:pt x="2436" y="368"/>
                    </a:lnTo>
                    <a:lnTo>
                      <a:pt x="2108" y="562"/>
                    </a:lnTo>
                    <a:lnTo>
                      <a:pt x="1779" y="774"/>
                    </a:lnTo>
                    <a:lnTo>
                      <a:pt x="1470" y="987"/>
                    </a:lnTo>
                    <a:lnTo>
                      <a:pt x="1103" y="1257"/>
                    </a:lnTo>
                    <a:lnTo>
                      <a:pt x="716" y="1547"/>
                    </a:lnTo>
                    <a:lnTo>
                      <a:pt x="542" y="1721"/>
                    </a:lnTo>
                    <a:lnTo>
                      <a:pt x="387" y="1895"/>
                    </a:lnTo>
                    <a:lnTo>
                      <a:pt x="233" y="2089"/>
                    </a:lnTo>
                    <a:lnTo>
                      <a:pt x="117" y="2282"/>
                    </a:lnTo>
                    <a:lnTo>
                      <a:pt x="78" y="2398"/>
                    </a:lnTo>
                    <a:lnTo>
                      <a:pt x="39" y="2514"/>
                    </a:lnTo>
                    <a:lnTo>
                      <a:pt x="1" y="2630"/>
                    </a:lnTo>
                    <a:lnTo>
                      <a:pt x="1" y="2746"/>
                    </a:lnTo>
                    <a:lnTo>
                      <a:pt x="1" y="2862"/>
                    </a:lnTo>
                    <a:lnTo>
                      <a:pt x="20" y="2978"/>
                    </a:lnTo>
                    <a:lnTo>
                      <a:pt x="59" y="3094"/>
                    </a:lnTo>
                    <a:lnTo>
                      <a:pt x="97" y="3210"/>
                    </a:lnTo>
                    <a:lnTo>
                      <a:pt x="175" y="3307"/>
                    </a:lnTo>
                    <a:lnTo>
                      <a:pt x="271" y="3403"/>
                    </a:lnTo>
                    <a:lnTo>
                      <a:pt x="368" y="3481"/>
                    </a:lnTo>
                    <a:lnTo>
                      <a:pt x="465" y="3558"/>
                    </a:lnTo>
                    <a:lnTo>
                      <a:pt x="697" y="3654"/>
                    </a:lnTo>
                    <a:lnTo>
                      <a:pt x="948" y="3732"/>
                    </a:lnTo>
                    <a:lnTo>
                      <a:pt x="1257" y="3790"/>
                    </a:lnTo>
                    <a:lnTo>
                      <a:pt x="1393" y="3809"/>
                    </a:lnTo>
                    <a:lnTo>
                      <a:pt x="1547" y="3809"/>
                    </a:lnTo>
                    <a:lnTo>
                      <a:pt x="1683" y="3790"/>
                    </a:lnTo>
                    <a:lnTo>
                      <a:pt x="1837" y="3751"/>
                    </a:lnTo>
                    <a:lnTo>
                      <a:pt x="1972" y="3712"/>
                    </a:lnTo>
                    <a:lnTo>
                      <a:pt x="2127" y="3635"/>
                    </a:lnTo>
                    <a:lnTo>
                      <a:pt x="2243" y="3558"/>
                    </a:lnTo>
                    <a:lnTo>
                      <a:pt x="2359" y="3481"/>
                    </a:lnTo>
                    <a:lnTo>
                      <a:pt x="2572" y="3268"/>
                    </a:lnTo>
                    <a:lnTo>
                      <a:pt x="2746" y="3036"/>
                    </a:lnTo>
                    <a:lnTo>
                      <a:pt x="2900" y="2804"/>
                    </a:lnTo>
                    <a:lnTo>
                      <a:pt x="3055" y="2553"/>
                    </a:lnTo>
                    <a:lnTo>
                      <a:pt x="3190" y="2282"/>
                    </a:lnTo>
                    <a:lnTo>
                      <a:pt x="3306" y="2011"/>
                    </a:lnTo>
                    <a:lnTo>
                      <a:pt x="3403" y="1741"/>
                    </a:lnTo>
                    <a:lnTo>
                      <a:pt x="3577" y="1161"/>
                    </a:lnTo>
                    <a:lnTo>
                      <a:pt x="3712" y="600"/>
                    </a:lnTo>
                    <a:lnTo>
                      <a:pt x="3732" y="504"/>
                    </a:lnTo>
                    <a:lnTo>
                      <a:pt x="3732" y="407"/>
                    </a:lnTo>
                    <a:lnTo>
                      <a:pt x="3693" y="330"/>
                    </a:lnTo>
                    <a:lnTo>
                      <a:pt x="3654" y="233"/>
                    </a:lnTo>
                    <a:lnTo>
                      <a:pt x="3596" y="156"/>
                    </a:lnTo>
                    <a:lnTo>
                      <a:pt x="3538" y="98"/>
                    </a:lnTo>
                    <a:lnTo>
                      <a:pt x="3461" y="40"/>
                    </a:lnTo>
                    <a:lnTo>
                      <a:pt x="3364" y="20"/>
                    </a:lnTo>
                    <a:lnTo>
                      <a:pt x="32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0"/>
              <p:cNvSpPr/>
              <p:nvPr/>
            </p:nvSpPr>
            <p:spPr>
              <a:xfrm>
                <a:off x="2391150" y="-4126775"/>
                <a:ext cx="66725" cy="116025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4641" extrusionOk="0">
                    <a:moveTo>
                      <a:pt x="1078" y="1614"/>
                    </a:moveTo>
                    <a:lnTo>
                      <a:pt x="1218" y="1895"/>
                    </a:lnTo>
                    <a:lnTo>
                      <a:pt x="1334" y="2127"/>
                    </a:lnTo>
                    <a:lnTo>
                      <a:pt x="1373" y="2185"/>
                    </a:lnTo>
                    <a:lnTo>
                      <a:pt x="1354" y="2166"/>
                    </a:lnTo>
                    <a:lnTo>
                      <a:pt x="1412" y="2301"/>
                    </a:lnTo>
                    <a:lnTo>
                      <a:pt x="1528" y="2572"/>
                    </a:lnTo>
                    <a:lnTo>
                      <a:pt x="1605" y="2823"/>
                    </a:lnTo>
                    <a:lnTo>
                      <a:pt x="1663" y="3055"/>
                    </a:lnTo>
                    <a:lnTo>
                      <a:pt x="1682" y="3132"/>
                    </a:lnTo>
                    <a:lnTo>
                      <a:pt x="1702" y="3210"/>
                    </a:lnTo>
                    <a:lnTo>
                      <a:pt x="1702" y="3403"/>
                    </a:lnTo>
                    <a:lnTo>
                      <a:pt x="1686" y="3500"/>
                    </a:lnTo>
                    <a:lnTo>
                      <a:pt x="1682" y="3500"/>
                    </a:lnTo>
                    <a:lnTo>
                      <a:pt x="1644" y="3577"/>
                    </a:lnTo>
                    <a:lnTo>
                      <a:pt x="1528" y="3616"/>
                    </a:lnTo>
                    <a:lnTo>
                      <a:pt x="1431" y="3654"/>
                    </a:lnTo>
                    <a:lnTo>
                      <a:pt x="1392" y="3654"/>
                    </a:lnTo>
                    <a:lnTo>
                      <a:pt x="1390" y="3657"/>
                    </a:lnTo>
                    <a:lnTo>
                      <a:pt x="1390" y="3657"/>
                    </a:lnTo>
                    <a:lnTo>
                      <a:pt x="1263" y="3671"/>
                    </a:lnTo>
                    <a:lnTo>
                      <a:pt x="1263" y="3671"/>
                    </a:lnTo>
                    <a:lnTo>
                      <a:pt x="1228" y="3664"/>
                    </a:lnTo>
                    <a:lnTo>
                      <a:pt x="1218" y="3654"/>
                    </a:lnTo>
                    <a:lnTo>
                      <a:pt x="1189" y="3645"/>
                    </a:lnTo>
                    <a:lnTo>
                      <a:pt x="1189" y="3645"/>
                    </a:lnTo>
                    <a:lnTo>
                      <a:pt x="1160" y="3616"/>
                    </a:lnTo>
                    <a:lnTo>
                      <a:pt x="1122" y="3558"/>
                    </a:lnTo>
                    <a:lnTo>
                      <a:pt x="1083" y="3500"/>
                    </a:lnTo>
                    <a:lnTo>
                      <a:pt x="1025" y="3345"/>
                    </a:lnTo>
                    <a:lnTo>
                      <a:pt x="1006" y="3248"/>
                    </a:lnTo>
                    <a:lnTo>
                      <a:pt x="986" y="3055"/>
                    </a:lnTo>
                    <a:lnTo>
                      <a:pt x="967" y="2843"/>
                    </a:lnTo>
                    <a:lnTo>
                      <a:pt x="986" y="2398"/>
                    </a:lnTo>
                    <a:lnTo>
                      <a:pt x="986" y="2205"/>
                    </a:lnTo>
                    <a:lnTo>
                      <a:pt x="1006" y="2147"/>
                    </a:lnTo>
                    <a:lnTo>
                      <a:pt x="1006" y="2089"/>
                    </a:lnTo>
                    <a:lnTo>
                      <a:pt x="1064" y="1702"/>
                    </a:lnTo>
                    <a:lnTo>
                      <a:pt x="1078" y="1614"/>
                    </a:lnTo>
                    <a:close/>
                    <a:moveTo>
                      <a:pt x="716" y="1"/>
                    </a:moveTo>
                    <a:lnTo>
                      <a:pt x="638" y="39"/>
                    </a:lnTo>
                    <a:lnTo>
                      <a:pt x="542" y="78"/>
                    </a:lnTo>
                    <a:lnTo>
                      <a:pt x="484" y="136"/>
                    </a:lnTo>
                    <a:lnTo>
                      <a:pt x="407" y="194"/>
                    </a:lnTo>
                    <a:lnTo>
                      <a:pt x="368" y="271"/>
                    </a:lnTo>
                    <a:lnTo>
                      <a:pt x="329" y="368"/>
                    </a:lnTo>
                    <a:lnTo>
                      <a:pt x="175" y="1083"/>
                    </a:lnTo>
                    <a:lnTo>
                      <a:pt x="117" y="1431"/>
                    </a:lnTo>
                    <a:lnTo>
                      <a:pt x="78" y="1779"/>
                    </a:lnTo>
                    <a:lnTo>
                      <a:pt x="20" y="2282"/>
                    </a:lnTo>
                    <a:lnTo>
                      <a:pt x="1" y="2533"/>
                    </a:lnTo>
                    <a:lnTo>
                      <a:pt x="1" y="2785"/>
                    </a:lnTo>
                    <a:lnTo>
                      <a:pt x="1" y="3036"/>
                    </a:lnTo>
                    <a:lnTo>
                      <a:pt x="39" y="3287"/>
                    </a:lnTo>
                    <a:lnTo>
                      <a:pt x="78" y="3538"/>
                    </a:lnTo>
                    <a:lnTo>
                      <a:pt x="155" y="3770"/>
                    </a:lnTo>
                    <a:lnTo>
                      <a:pt x="252" y="3983"/>
                    </a:lnTo>
                    <a:lnTo>
                      <a:pt x="387" y="4196"/>
                    </a:lnTo>
                    <a:lnTo>
                      <a:pt x="464" y="4292"/>
                    </a:lnTo>
                    <a:lnTo>
                      <a:pt x="542" y="4370"/>
                    </a:lnTo>
                    <a:lnTo>
                      <a:pt x="638" y="4447"/>
                    </a:lnTo>
                    <a:lnTo>
                      <a:pt x="754" y="4505"/>
                    </a:lnTo>
                    <a:lnTo>
                      <a:pt x="870" y="4563"/>
                    </a:lnTo>
                    <a:lnTo>
                      <a:pt x="1006" y="4602"/>
                    </a:lnTo>
                    <a:lnTo>
                      <a:pt x="1141" y="4621"/>
                    </a:lnTo>
                    <a:lnTo>
                      <a:pt x="1276" y="4640"/>
                    </a:lnTo>
                    <a:lnTo>
                      <a:pt x="1412" y="4621"/>
                    </a:lnTo>
                    <a:lnTo>
                      <a:pt x="1547" y="4602"/>
                    </a:lnTo>
                    <a:lnTo>
                      <a:pt x="1818" y="4544"/>
                    </a:lnTo>
                    <a:lnTo>
                      <a:pt x="1972" y="4486"/>
                    </a:lnTo>
                    <a:lnTo>
                      <a:pt x="2108" y="4408"/>
                    </a:lnTo>
                    <a:lnTo>
                      <a:pt x="2243" y="4331"/>
                    </a:lnTo>
                    <a:lnTo>
                      <a:pt x="2359" y="4215"/>
                    </a:lnTo>
                    <a:lnTo>
                      <a:pt x="2456" y="4099"/>
                    </a:lnTo>
                    <a:lnTo>
                      <a:pt x="2533" y="3964"/>
                    </a:lnTo>
                    <a:lnTo>
                      <a:pt x="2591" y="3828"/>
                    </a:lnTo>
                    <a:lnTo>
                      <a:pt x="2630" y="3674"/>
                    </a:lnTo>
                    <a:lnTo>
                      <a:pt x="2668" y="3519"/>
                    </a:lnTo>
                    <a:lnTo>
                      <a:pt x="2668" y="3364"/>
                    </a:lnTo>
                    <a:lnTo>
                      <a:pt x="2649" y="3074"/>
                    </a:lnTo>
                    <a:lnTo>
                      <a:pt x="2591" y="2785"/>
                    </a:lnTo>
                    <a:lnTo>
                      <a:pt x="2514" y="2495"/>
                    </a:lnTo>
                    <a:lnTo>
                      <a:pt x="2398" y="2147"/>
                    </a:lnTo>
                    <a:lnTo>
                      <a:pt x="2262" y="1818"/>
                    </a:lnTo>
                    <a:lnTo>
                      <a:pt x="2108" y="1489"/>
                    </a:lnTo>
                    <a:lnTo>
                      <a:pt x="1934" y="1180"/>
                    </a:lnTo>
                    <a:lnTo>
                      <a:pt x="1663" y="658"/>
                    </a:lnTo>
                    <a:lnTo>
                      <a:pt x="1547" y="465"/>
                    </a:lnTo>
                    <a:lnTo>
                      <a:pt x="1508" y="387"/>
                    </a:lnTo>
                    <a:lnTo>
                      <a:pt x="1470" y="310"/>
                    </a:lnTo>
                    <a:lnTo>
                      <a:pt x="1412" y="233"/>
                    </a:lnTo>
                    <a:lnTo>
                      <a:pt x="1354" y="175"/>
                    </a:lnTo>
                    <a:lnTo>
                      <a:pt x="1276" y="117"/>
                    </a:lnTo>
                    <a:lnTo>
                      <a:pt x="1199" y="78"/>
                    </a:lnTo>
                    <a:lnTo>
                      <a:pt x="1102" y="59"/>
                    </a:lnTo>
                    <a:lnTo>
                      <a:pt x="1044" y="59"/>
                    </a:lnTo>
                    <a:lnTo>
                      <a:pt x="1006" y="39"/>
                    </a:lnTo>
                    <a:lnTo>
                      <a:pt x="90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0"/>
              <p:cNvSpPr/>
              <p:nvPr/>
            </p:nvSpPr>
            <p:spPr>
              <a:xfrm>
                <a:off x="2513425" y="-4126275"/>
                <a:ext cx="91350" cy="94750"/>
              </a:xfrm>
              <a:custGeom>
                <a:avLst/>
                <a:gdLst/>
                <a:ahLst/>
                <a:cxnLst/>
                <a:rect l="l" t="t" r="r" b="b"/>
                <a:pathLst>
                  <a:path w="3654" h="3790" extrusionOk="0">
                    <a:moveTo>
                      <a:pt x="2707" y="2745"/>
                    </a:moveTo>
                    <a:lnTo>
                      <a:pt x="2707" y="2745"/>
                    </a:lnTo>
                    <a:lnTo>
                      <a:pt x="2707" y="2745"/>
                    </a:lnTo>
                    <a:close/>
                    <a:moveTo>
                      <a:pt x="2745" y="2726"/>
                    </a:moveTo>
                    <a:lnTo>
                      <a:pt x="2705" y="2750"/>
                    </a:lnTo>
                    <a:lnTo>
                      <a:pt x="2707" y="2745"/>
                    </a:lnTo>
                    <a:lnTo>
                      <a:pt x="2704" y="2751"/>
                    </a:lnTo>
                    <a:lnTo>
                      <a:pt x="2697" y="2755"/>
                    </a:lnTo>
                    <a:lnTo>
                      <a:pt x="2707" y="2745"/>
                    </a:lnTo>
                    <a:lnTo>
                      <a:pt x="2745" y="2726"/>
                    </a:lnTo>
                    <a:close/>
                    <a:moveTo>
                      <a:pt x="2700" y="2758"/>
                    </a:moveTo>
                    <a:lnTo>
                      <a:pt x="2697" y="2765"/>
                    </a:lnTo>
                    <a:lnTo>
                      <a:pt x="2687" y="2765"/>
                    </a:lnTo>
                    <a:lnTo>
                      <a:pt x="2700" y="2758"/>
                    </a:lnTo>
                    <a:close/>
                    <a:moveTo>
                      <a:pt x="2726" y="2745"/>
                    </a:moveTo>
                    <a:lnTo>
                      <a:pt x="2707" y="2765"/>
                    </a:lnTo>
                    <a:lnTo>
                      <a:pt x="2700" y="2765"/>
                    </a:lnTo>
                    <a:lnTo>
                      <a:pt x="2703" y="2757"/>
                    </a:lnTo>
                    <a:lnTo>
                      <a:pt x="2726" y="2745"/>
                    </a:lnTo>
                    <a:close/>
                    <a:moveTo>
                      <a:pt x="2494" y="2823"/>
                    </a:moveTo>
                    <a:lnTo>
                      <a:pt x="2494" y="2835"/>
                    </a:lnTo>
                    <a:lnTo>
                      <a:pt x="2533" y="2823"/>
                    </a:lnTo>
                    <a:close/>
                    <a:moveTo>
                      <a:pt x="2691" y="2794"/>
                    </a:moveTo>
                    <a:lnTo>
                      <a:pt x="2707" y="2842"/>
                    </a:lnTo>
                    <a:lnTo>
                      <a:pt x="2687" y="2803"/>
                    </a:lnTo>
                    <a:lnTo>
                      <a:pt x="2691" y="2794"/>
                    </a:lnTo>
                    <a:close/>
                    <a:moveTo>
                      <a:pt x="1071" y="1100"/>
                    </a:moveTo>
                    <a:lnTo>
                      <a:pt x="1218" y="1218"/>
                    </a:lnTo>
                    <a:lnTo>
                      <a:pt x="1682" y="1605"/>
                    </a:lnTo>
                    <a:lnTo>
                      <a:pt x="1991" y="1895"/>
                    </a:lnTo>
                    <a:lnTo>
                      <a:pt x="2281" y="2185"/>
                    </a:lnTo>
                    <a:lnTo>
                      <a:pt x="2417" y="2320"/>
                    </a:lnTo>
                    <a:lnTo>
                      <a:pt x="2417" y="2339"/>
                    </a:lnTo>
                    <a:lnTo>
                      <a:pt x="2397" y="2320"/>
                    </a:lnTo>
                    <a:lnTo>
                      <a:pt x="2455" y="2397"/>
                    </a:lnTo>
                    <a:lnTo>
                      <a:pt x="2571" y="2533"/>
                    </a:lnTo>
                    <a:lnTo>
                      <a:pt x="2649" y="2687"/>
                    </a:lnTo>
                    <a:lnTo>
                      <a:pt x="2668" y="2726"/>
                    </a:lnTo>
                    <a:lnTo>
                      <a:pt x="2681" y="2765"/>
                    </a:lnTo>
                    <a:lnTo>
                      <a:pt x="2649" y="2784"/>
                    </a:lnTo>
                    <a:lnTo>
                      <a:pt x="2610" y="2803"/>
                    </a:lnTo>
                    <a:lnTo>
                      <a:pt x="2610" y="2803"/>
                    </a:lnTo>
                    <a:lnTo>
                      <a:pt x="2571" y="2823"/>
                    </a:lnTo>
                    <a:lnTo>
                      <a:pt x="2494" y="2842"/>
                    </a:lnTo>
                    <a:lnTo>
                      <a:pt x="2494" y="2835"/>
                    </a:lnTo>
                    <a:lnTo>
                      <a:pt x="2475" y="2842"/>
                    </a:lnTo>
                    <a:lnTo>
                      <a:pt x="2455" y="2842"/>
                    </a:lnTo>
                    <a:lnTo>
                      <a:pt x="2417" y="2823"/>
                    </a:lnTo>
                    <a:lnTo>
                      <a:pt x="2401" y="2839"/>
                    </a:lnTo>
                    <a:lnTo>
                      <a:pt x="2417" y="2842"/>
                    </a:lnTo>
                    <a:lnTo>
                      <a:pt x="2397" y="2842"/>
                    </a:lnTo>
                    <a:lnTo>
                      <a:pt x="2401" y="2839"/>
                    </a:lnTo>
                    <a:lnTo>
                      <a:pt x="2320" y="2823"/>
                    </a:lnTo>
                    <a:lnTo>
                      <a:pt x="2281" y="2803"/>
                    </a:lnTo>
                    <a:lnTo>
                      <a:pt x="2339" y="2823"/>
                    </a:lnTo>
                    <a:lnTo>
                      <a:pt x="2301" y="2803"/>
                    </a:lnTo>
                    <a:lnTo>
                      <a:pt x="2262" y="2784"/>
                    </a:lnTo>
                    <a:lnTo>
                      <a:pt x="2165" y="2745"/>
                    </a:lnTo>
                    <a:lnTo>
                      <a:pt x="2107" y="2687"/>
                    </a:lnTo>
                    <a:lnTo>
                      <a:pt x="2069" y="2668"/>
                    </a:lnTo>
                    <a:lnTo>
                      <a:pt x="2088" y="2687"/>
                    </a:lnTo>
                    <a:lnTo>
                      <a:pt x="1933" y="2552"/>
                    </a:lnTo>
                    <a:lnTo>
                      <a:pt x="1779" y="2397"/>
                    </a:lnTo>
                    <a:lnTo>
                      <a:pt x="1721" y="2320"/>
                    </a:lnTo>
                    <a:lnTo>
                      <a:pt x="1585" y="2127"/>
                    </a:lnTo>
                    <a:lnTo>
                      <a:pt x="1450" y="1914"/>
                    </a:lnTo>
                    <a:lnTo>
                      <a:pt x="1315" y="1682"/>
                    </a:lnTo>
                    <a:lnTo>
                      <a:pt x="1238" y="1527"/>
                    </a:lnTo>
                    <a:lnTo>
                      <a:pt x="1199" y="1450"/>
                    </a:lnTo>
                    <a:lnTo>
                      <a:pt x="1160" y="1353"/>
                    </a:lnTo>
                    <a:lnTo>
                      <a:pt x="1083" y="1141"/>
                    </a:lnTo>
                    <a:lnTo>
                      <a:pt x="1071" y="1100"/>
                    </a:lnTo>
                    <a:close/>
                    <a:moveTo>
                      <a:pt x="967" y="0"/>
                    </a:moveTo>
                    <a:lnTo>
                      <a:pt x="870" y="39"/>
                    </a:lnTo>
                    <a:lnTo>
                      <a:pt x="793" y="77"/>
                    </a:lnTo>
                    <a:lnTo>
                      <a:pt x="716" y="135"/>
                    </a:lnTo>
                    <a:lnTo>
                      <a:pt x="658" y="213"/>
                    </a:lnTo>
                    <a:lnTo>
                      <a:pt x="636" y="267"/>
                    </a:lnTo>
                    <a:lnTo>
                      <a:pt x="561" y="251"/>
                    </a:lnTo>
                    <a:lnTo>
                      <a:pt x="464" y="251"/>
                    </a:lnTo>
                    <a:lnTo>
                      <a:pt x="368" y="271"/>
                    </a:lnTo>
                    <a:lnTo>
                      <a:pt x="290" y="309"/>
                    </a:lnTo>
                    <a:lnTo>
                      <a:pt x="194" y="348"/>
                    </a:lnTo>
                    <a:lnTo>
                      <a:pt x="136" y="406"/>
                    </a:lnTo>
                    <a:lnTo>
                      <a:pt x="78" y="483"/>
                    </a:lnTo>
                    <a:lnTo>
                      <a:pt x="20" y="561"/>
                    </a:lnTo>
                    <a:lnTo>
                      <a:pt x="0" y="657"/>
                    </a:lnTo>
                    <a:lnTo>
                      <a:pt x="0" y="754"/>
                    </a:lnTo>
                    <a:lnTo>
                      <a:pt x="39" y="986"/>
                    </a:lnTo>
                    <a:lnTo>
                      <a:pt x="78" y="1218"/>
                    </a:lnTo>
                    <a:lnTo>
                      <a:pt x="155" y="1431"/>
                    </a:lnTo>
                    <a:lnTo>
                      <a:pt x="232" y="1663"/>
                    </a:lnTo>
                    <a:lnTo>
                      <a:pt x="329" y="1875"/>
                    </a:lnTo>
                    <a:lnTo>
                      <a:pt x="426" y="2088"/>
                    </a:lnTo>
                    <a:lnTo>
                      <a:pt x="658" y="2494"/>
                    </a:lnTo>
                    <a:lnTo>
                      <a:pt x="793" y="2707"/>
                    </a:lnTo>
                    <a:lnTo>
                      <a:pt x="948" y="2919"/>
                    </a:lnTo>
                    <a:lnTo>
                      <a:pt x="1122" y="3112"/>
                    </a:lnTo>
                    <a:lnTo>
                      <a:pt x="1315" y="3306"/>
                    </a:lnTo>
                    <a:lnTo>
                      <a:pt x="1527" y="3480"/>
                    </a:lnTo>
                    <a:lnTo>
                      <a:pt x="1740" y="3615"/>
                    </a:lnTo>
                    <a:lnTo>
                      <a:pt x="1972" y="3712"/>
                    </a:lnTo>
                    <a:lnTo>
                      <a:pt x="2107" y="3750"/>
                    </a:lnTo>
                    <a:lnTo>
                      <a:pt x="2223" y="3789"/>
                    </a:lnTo>
                    <a:lnTo>
                      <a:pt x="2475" y="3789"/>
                    </a:lnTo>
                    <a:lnTo>
                      <a:pt x="2726" y="3770"/>
                    </a:lnTo>
                    <a:lnTo>
                      <a:pt x="2977" y="3692"/>
                    </a:lnTo>
                    <a:lnTo>
                      <a:pt x="3113" y="3634"/>
                    </a:lnTo>
                    <a:lnTo>
                      <a:pt x="3209" y="3576"/>
                    </a:lnTo>
                    <a:lnTo>
                      <a:pt x="3325" y="3499"/>
                    </a:lnTo>
                    <a:lnTo>
                      <a:pt x="3403" y="3422"/>
                    </a:lnTo>
                    <a:lnTo>
                      <a:pt x="3499" y="3325"/>
                    </a:lnTo>
                    <a:lnTo>
                      <a:pt x="3557" y="3209"/>
                    </a:lnTo>
                    <a:lnTo>
                      <a:pt x="3615" y="3112"/>
                    </a:lnTo>
                    <a:lnTo>
                      <a:pt x="3635" y="2977"/>
                    </a:lnTo>
                    <a:lnTo>
                      <a:pt x="3654" y="2842"/>
                    </a:lnTo>
                    <a:lnTo>
                      <a:pt x="3654" y="2707"/>
                    </a:lnTo>
                    <a:lnTo>
                      <a:pt x="3596" y="2494"/>
                    </a:lnTo>
                    <a:lnTo>
                      <a:pt x="3519" y="2281"/>
                    </a:lnTo>
                    <a:lnTo>
                      <a:pt x="3422" y="2069"/>
                    </a:lnTo>
                    <a:lnTo>
                      <a:pt x="3287" y="1875"/>
                    </a:lnTo>
                    <a:lnTo>
                      <a:pt x="3151" y="1701"/>
                    </a:lnTo>
                    <a:lnTo>
                      <a:pt x="2977" y="1527"/>
                    </a:lnTo>
                    <a:lnTo>
                      <a:pt x="2668" y="1199"/>
                    </a:lnTo>
                    <a:lnTo>
                      <a:pt x="2359" y="909"/>
                    </a:lnTo>
                    <a:lnTo>
                      <a:pt x="2049" y="657"/>
                    </a:lnTo>
                    <a:lnTo>
                      <a:pt x="1411" y="116"/>
                    </a:lnTo>
                    <a:lnTo>
                      <a:pt x="1334" y="77"/>
                    </a:lnTo>
                    <a:lnTo>
                      <a:pt x="1238" y="39"/>
                    </a:lnTo>
                    <a:lnTo>
                      <a:pt x="11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0"/>
              <p:cNvSpPr/>
              <p:nvPr/>
            </p:nvSpPr>
            <p:spPr>
              <a:xfrm>
                <a:off x="1282025" y="-3368975"/>
                <a:ext cx="75425" cy="41575"/>
              </a:xfrm>
              <a:custGeom>
                <a:avLst/>
                <a:gdLst/>
                <a:ahLst/>
                <a:cxnLst/>
                <a:rect l="l" t="t" r="r" b="b"/>
                <a:pathLst>
                  <a:path w="3017" h="1663" extrusionOk="0">
                    <a:moveTo>
                      <a:pt x="387" y="0"/>
                    </a:moveTo>
                    <a:lnTo>
                      <a:pt x="310" y="39"/>
                    </a:lnTo>
                    <a:lnTo>
                      <a:pt x="213" y="77"/>
                    </a:lnTo>
                    <a:lnTo>
                      <a:pt x="136" y="135"/>
                    </a:lnTo>
                    <a:lnTo>
                      <a:pt x="78" y="213"/>
                    </a:lnTo>
                    <a:lnTo>
                      <a:pt x="39" y="290"/>
                    </a:lnTo>
                    <a:lnTo>
                      <a:pt x="1" y="367"/>
                    </a:lnTo>
                    <a:lnTo>
                      <a:pt x="1" y="464"/>
                    </a:lnTo>
                    <a:lnTo>
                      <a:pt x="1" y="561"/>
                    </a:lnTo>
                    <a:lnTo>
                      <a:pt x="20" y="657"/>
                    </a:lnTo>
                    <a:lnTo>
                      <a:pt x="59" y="735"/>
                    </a:lnTo>
                    <a:lnTo>
                      <a:pt x="175" y="909"/>
                    </a:lnTo>
                    <a:lnTo>
                      <a:pt x="310" y="1063"/>
                    </a:lnTo>
                    <a:lnTo>
                      <a:pt x="445" y="1199"/>
                    </a:lnTo>
                    <a:lnTo>
                      <a:pt x="600" y="1334"/>
                    </a:lnTo>
                    <a:lnTo>
                      <a:pt x="755" y="1450"/>
                    </a:lnTo>
                    <a:lnTo>
                      <a:pt x="948" y="1527"/>
                    </a:lnTo>
                    <a:lnTo>
                      <a:pt x="1122" y="1605"/>
                    </a:lnTo>
                    <a:lnTo>
                      <a:pt x="1315" y="1643"/>
                    </a:lnTo>
                    <a:lnTo>
                      <a:pt x="1547" y="1663"/>
                    </a:lnTo>
                    <a:lnTo>
                      <a:pt x="1760" y="1643"/>
                    </a:lnTo>
                    <a:lnTo>
                      <a:pt x="1972" y="1605"/>
                    </a:lnTo>
                    <a:lnTo>
                      <a:pt x="2185" y="1527"/>
                    </a:lnTo>
                    <a:lnTo>
                      <a:pt x="2378" y="1450"/>
                    </a:lnTo>
                    <a:lnTo>
                      <a:pt x="2552" y="1334"/>
                    </a:lnTo>
                    <a:lnTo>
                      <a:pt x="2726" y="1199"/>
                    </a:lnTo>
                    <a:lnTo>
                      <a:pt x="2900" y="1044"/>
                    </a:lnTo>
                    <a:lnTo>
                      <a:pt x="2939" y="967"/>
                    </a:lnTo>
                    <a:lnTo>
                      <a:pt x="2997" y="870"/>
                    </a:lnTo>
                    <a:lnTo>
                      <a:pt x="3016" y="793"/>
                    </a:lnTo>
                    <a:lnTo>
                      <a:pt x="3016" y="696"/>
                    </a:lnTo>
                    <a:lnTo>
                      <a:pt x="3016" y="599"/>
                    </a:lnTo>
                    <a:lnTo>
                      <a:pt x="2978" y="503"/>
                    </a:lnTo>
                    <a:lnTo>
                      <a:pt x="2939" y="425"/>
                    </a:lnTo>
                    <a:lnTo>
                      <a:pt x="2881" y="348"/>
                    </a:lnTo>
                    <a:lnTo>
                      <a:pt x="2804" y="290"/>
                    </a:lnTo>
                    <a:lnTo>
                      <a:pt x="2707" y="251"/>
                    </a:lnTo>
                    <a:lnTo>
                      <a:pt x="2610" y="232"/>
                    </a:lnTo>
                    <a:lnTo>
                      <a:pt x="2436" y="232"/>
                    </a:lnTo>
                    <a:lnTo>
                      <a:pt x="2340" y="251"/>
                    </a:lnTo>
                    <a:lnTo>
                      <a:pt x="2262" y="309"/>
                    </a:lnTo>
                    <a:lnTo>
                      <a:pt x="2185" y="367"/>
                    </a:lnTo>
                    <a:lnTo>
                      <a:pt x="2069" y="503"/>
                    </a:lnTo>
                    <a:lnTo>
                      <a:pt x="2030" y="522"/>
                    </a:lnTo>
                    <a:lnTo>
                      <a:pt x="2011" y="541"/>
                    </a:lnTo>
                    <a:lnTo>
                      <a:pt x="1876" y="619"/>
                    </a:lnTo>
                    <a:lnTo>
                      <a:pt x="1847" y="638"/>
                    </a:lnTo>
                    <a:lnTo>
                      <a:pt x="1837" y="638"/>
                    </a:lnTo>
                    <a:lnTo>
                      <a:pt x="1702" y="677"/>
                    </a:lnTo>
                    <a:lnTo>
                      <a:pt x="1644" y="696"/>
                    </a:lnTo>
                    <a:lnTo>
                      <a:pt x="1528" y="696"/>
                    </a:lnTo>
                    <a:lnTo>
                      <a:pt x="1412" y="677"/>
                    </a:lnTo>
                    <a:lnTo>
                      <a:pt x="1335" y="657"/>
                    </a:lnTo>
                    <a:lnTo>
                      <a:pt x="1373" y="657"/>
                    </a:lnTo>
                    <a:lnTo>
                      <a:pt x="1141" y="541"/>
                    </a:lnTo>
                    <a:lnTo>
                      <a:pt x="1161" y="541"/>
                    </a:lnTo>
                    <a:lnTo>
                      <a:pt x="1122" y="503"/>
                    </a:lnTo>
                    <a:lnTo>
                      <a:pt x="1006" y="406"/>
                    </a:lnTo>
                    <a:lnTo>
                      <a:pt x="967" y="348"/>
                    </a:lnTo>
                    <a:lnTo>
                      <a:pt x="987" y="367"/>
                    </a:lnTo>
                    <a:lnTo>
                      <a:pt x="890" y="232"/>
                    </a:lnTo>
                    <a:lnTo>
                      <a:pt x="832" y="155"/>
                    </a:lnTo>
                    <a:lnTo>
                      <a:pt x="755" y="97"/>
                    </a:lnTo>
                    <a:lnTo>
                      <a:pt x="677" y="39"/>
                    </a:lnTo>
                    <a:lnTo>
                      <a:pt x="581" y="19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0"/>
              <p:cNvSpPr/>
              <p:nvPr/>
            </p:nvSpPr>
            <p:spPr>
              <a:xfrm>
                <a:off x="1544925" y="-3371875"/>
                <a:ext cx="95725" cy="48825"/>
              </a:xfrm>
              <a:custGeom>
                <a:avLst/>
                <a:gdLst/>
                <a:ahLst/>
                <a:cxnLst/>
                <a:rect l="l" t="t" r="r" b="b"/>
                <a:pathLst>
                  <a:path w="3829" h="1953" extrusionOk="0">
                    <a:moveTo>
                      <a:pt x="2572" y="0"/>
                    </a:moveTo>
                    <a:lnTo>
                      <a:pt x="2359" y="19"/>
                    </a:lnTo>
                    <a:lnTo>
                      <a:pt x="2147" y="58"/>
                    </a:lnTo>
                    <a:lnTo>
                      <a:pt x="1934" y="116"/>
                    </a:lnTo>
                    <a:lnTo>
                      <a:pt x="1721" y="193"/>
                    </a:lnTo>
                    <a:lnTo>
                      <a:pt x="1509" y="271"/>
                    </a:lnTo>
                    <a:lnTo>
                      <a:pt x="1315" y="367"/>
                    </a:lnTo>
                    <a:lnTo>
                      <a:pt x="948" y="580"/>
                    </a:lnTo>
                    <a:lnTo>
                      <a:pt x="581" y="812"/>
                    </a:lnTo>
                    <a:lnTo>
                      <a:pt x="213" y="1063"/>
                    </a:lnTo>
                    <a:lnTo>
                      <a:pt x="155" y="1121"/>
                    </a:lnTo>
                    <a:lnTo>
                      <a:pt x="97" y="1199"/>
                    </a:lnTo>
                    <a:lnTo>
                      <a:pt x="39" y="1276"/>
                    </a:lnTo>
                    <a:lnTo>
                      <a:pt x="1" y="1373"/>
                    </a:lnTo>
                    <a:lnTo>
                      <a:pt x="1" y="1450"/>
                    </a:lnTo>
                    <a:lnTo>
                      <a:pt x="1" y="1547"/>
                    </a:lnTo>
                    <a:lnTo>
                      <a:pt x="20" y="1643"/>
                    </a:lnTo>
                    <a:lnTo>
                      <a:pt x="59" y="1721"/>
                    </a:lnTo>
                    <a:lnTo>
                      <a:pt x="117" y="1798"/>
                    </a:lnTo>
                    <a:lnTo>
                      <a:pt x="194" y="1856"/>
                    </a:lnTo>
                    <a:lnTo>
                      <a:pt x="271" y="1914"/>
                    </a:lnTo>
                    <a:lnTo>
                      <a:pt x="368" y="1953"/>
                    </a:lnTo>
                    <a:lnTo>
                      <a:pt x="561" y="1953"/>
                    </a:lnTo>
                    <a:lnTo>
                      <a:pt x="639" y="1933"/>
                    </a:lnTo>
                    <a:lnTo>
                      <a:pt x="735" y="1895"/>
                    </a:lnTo>
                    <a:lnTo>
                      <a:pt x="1064" y="1643"/>
                    </a:lnTo>
                    <a:lnTo>
                      <a:pt x="1412" y="1411"/>
                    </a:lnTo>
                    <a:lnTo>
                      <a:pt x="1721" y="1237"/>
                    </a:lnTo>
                    <a:lnTo>
                      <a:pt x="1799" y="1199"/>
                    </a:lnTo>
                    <a:lnTo>
                      <a:pt x="1876" y="1160"/>
                    </a:lnTo>
                    <a:lnTo>
                      <a:pt x="1837" y="1179"/>
                    </a:lnTo>
                    <a:lnTo>
                      <a:pt x="1837" y="1179"/>
                    </a:lnTo>
                    <a:lnTo>
                      <a:pt x="1895" y="1160"/>
                    </a:lnTo>
                    <a:lnTo>
                      <a:pt x="1973" y="1121"/>
                    </a:lnTo>
                    <a:lnTo>
                      <a:pt x="2301" y="1025"/>
                    </a:lnTo>
                    <a:lnTo>
                      <a:pt x="2379" y="1005"/>
                    </a:lnTo>
                    <a:lnTo>
                      <a:pt x="2379" y="986"/>
                    </a:lnTo>
                    <a:lnTo>
                      <a:pt x="2475" y="986"/>
                    </a:lnTo>
                    <a:lnTo>
                      <a:pt x="2553" y="967"/>
                    </a:lnTo>
                    <a:lnTo>
                      <a:pt x="2920" y="967"/>
                    </a:lnTo>
                    <a:lnTo>
                      <a:pt x="3016" y="986"/>
                    </a:lnTo>
                    <a:lnTo>
                      <a:pt x="3229" y="1025"/>
                    </a:lnTo>
                    <a:lnTo>
                      <a:pt x="3326" y="1044"/>
                    </a:lnTo>
                    <a:lnTo>
                      <a:pt x="3422" y="1025"/>
                    </a:lnTo>
                    <a:lnTo>
                      <a:pt x="3500" y="1005"/>
                    </a:lnTo>
                    <a:lnTo>
                      <a:pt x="3596" y="967"/>
                    </a:lnTo>
                    <a:lnTo>
                      <a:pt x="3674" y="909"/>
                    </a:lnTo>
                    <a:lnTo>
                      <a:pt x="3732" y="831"/>
                    </a:lnTo>
                    <a:lnTo>
                      <a:pt x="3790" y="754"/>
                    </a:lnTo>
                    <a:lnTo>
                      <a:pt x="3809" y="657"/>
                    </a:lnTo>
                    <a:lnTo>
                      <a:pt x="3828" y="561"/>
                    </a:lnTo>
                    <a:lnTo>
                      <a:pt x="3809" y="483"/>
                    </a:lnTo>
                    <a:lnTo>
                      <a:pt x="3790" y="387"/>
                    </a:lnTo>
                    <a:lnTo>
                      <a:pt x="3751" y="309"/>
                    </a:lnTo>
                    <a:lnTo>
                      <a:pt x="3693" y="232"/>
                    </a:lnTo>
                    <a:lnTo>
                      <a:pt x="3616" y="174"/>
                    </a:lnTo>
                    <a:lnTo>
                      <a:pt x="3538" y="116"/>
                    </a:lnTo>
                    <a:lnTo>
                      <a:pt x="3442" y="77"/>
                    </a:lnTo>
                    <a:lnTo>
                      <a:pt x="3229" y="39"/>
                    </a:lnTo>
                    <a:lnTo>
                      <a:pt x="3016" y="19"/>
                    </a:lnTo>
                    <a:lnTo>
                      <a:pt x="2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1776425" y="-3345775"/>
                <a:ext cx="207825" cy="122275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891" extrusionOk="0">
                    <a:moveTo>
                      <a:pt x="464" y="0"/>
                    </a:moveTo>
                    <a:lnTo>
                      <a:pt x="387" y="19"/>
                    </a:lnTo>
                    <a:lnTo>
                      <a:pt x="310" y="58"/>
                    </a:lnTo>
                    <a:lnTo>
                      <a:pt x="213" y="97"/>
                    </a:lnTo>
                    <a:lnTo>
                      <a:pt x="155" y="155"/>
                    </a:lnTo>
                    <a:lnTo>
                      <a:pt x="97" y="232"/>
                    </a:lnTo>
                    <a:lnTo>
                      <a:pt x="39" y="309"/>
                    </a:lnTo>
                    <a:lnTo>
                      <a:pt x="20" y="406"/>
                    </a:lnTo>
                    <a:lnTo>
                      <a:pt x="0" y="503"/>
                    </a:lnTo>
                    <a:lnTo>
                      <a:pt x="20" y="619"/>
                    </a:lnTo>
                    <a:lnTo>
                      <a:pt x="136" y="1218"/>
                    </a:lnTo>
                    <a:lnTo>
                      <a:pt x="290" y="1856"/>
                    </a:lnTo>
                    <a:lnTo>
                      <a:pt x="387" y="2184"/>
                    </a:lnTo>
                    <a:lnTo>
                      <a:pt x="503" y="2513"/>
                    </a:lnTo>
                    <a:lnTo>
                      <a:pt x="619" y="2842"/>
                    </a:lnTo>
                    <a:lnTo>
                      <a:pt x="774" y="3170"/>
                    </a:lnTo>
                    <a:lnTo>
                      <a:pt x="928" y="3460"/>
                    </a:lnTo>
                    <a:lnTo>
                      <a:pt x="1102" y="3750"/>
                    </a:lnTo>
                    <a:lnTo>
                      <a:pt x="1296" y="4021"/>
                    </a:lnTo>
                    <a:lnTo>
                      <a:pt x="1508" y="4253"/>
                    </a:lnTo>
                    <a:lnTo>
                      <a:pt x="1760" y="4466"/>
                    </a:lnTo>
                    <a:lnTo>
                      <a:pt x="2011" y="4640"/>
                    </a:lnTo>
                    <a:lnTo>
                      <a:pt x="2165" y="4717"/>
                    </a:lnTo>
                    <a:lnTo>
                      <a:pt x="2301" y="4775"/>
                    </a:lnTo>
                    <a:lnTo>
                      <a:pt x="2475" y="4813"/>
                    </a:lnTo>
                    <a:lnTo>
                      <a:pt x="2629" y="4852"/>
                    </a:lnTo>
                    <a:lnTo>
                      <a:pt x="2823" y="4891"/>
                    </a:lnTo>
                    <a:lnTo>
                      <a:pt x="3171" y="4891"/>
                    </a:lnTo>
                    <a:lnTo>
                      <a:pt x="3345" y="4871"/>
                    </a:lnTo>
                    <a:lnTo>
                      <a:pt x="3519" y="4852"/>
                    </a:lnTo>
                    <a:lnTo>
                      <a:pt x="3673" y="4794"/>
                    </a:lnTo>
                    <a:lnTo>
                      <a:pt x="3828" y="4736"/>
                    </a:lnTo>
                    <a:lnTo>
                      <a:pt x="3963" y="4678"/>
                    </a:lnTo>
                    <a:lnTo>
                      <a:pt x="4118" y="4601"/>
                    </a:lnTo>
                    <a:lnTo>
                      <a:pt x="4253" y="4504"/>
                    </a:lnTo>
                    <a:lnTo>
                      <a:pt x="4369" y="4388"/>
                    </a:lnTo>
                    <a:lnTo>
                      <a:pt x="4485" y="4292"/>
                    </a:lnTo>
                    <a:lnTo>
                      <a:pt x="4717" y="4040"/>
                    </a:lnTo>
                    <a:lnTo>
                      <a:pt x="4911" y="3750"/>
                    </a:lnTo>
                    <a:lnTo>
                      <a:pt x="5084" y="3460"/>
                    </a:lnTo>
                    <a:lnTo>
                      <a:pt x="5220" y="3132"/>
                    </a:lnTo>
                    <a:lnTo>
                      <a:pt x="5316" y="2803"/>
                    </a:lnTo>
                    <a:lnTo>
                      <a:pt x="5394" y="2455"/>
                    </a:lnTo>
                    <a:lnTo>
                      <a:pt x="5402" y="2409"/>
                    </a:lnTo>
                    <a:lnTo>
                      <a:pt x="5402" y="2409"/>
                    </a:lnTo>
                    <a:lnTo>
                      <a:pt x="5510" y="2455"/>
                    </a:lnTo>
                    <a:lnTo>
                      <a:pt x="5645" y="2513"/>
                    </a:lnTo>
                    <a:lnTo>
                      <a:pt x="5780" y="2552"/>
                    </a:lnTo>
                    <a:lnTo>
                      <a:pt x="5935" y="2571"/>
                    </a:lnTo>
                    <a:lnTo>
                      <a:pt x="6090" y="2590"/>
                    </a:lnTo>
                    <a:lnTo>
                      <a:pt x="6244" y="2590"/>
                    </a:lnTo>
                    <a:lnTo>
                      <a:pt x="6418" y="2571"/>
                    </a:lnTo>
                    <a:lnTo>
                      <a:pt x="6573" y="2532"/>
                    </a:lnTo>
                    <a:lnTo>
                      <a:pt x="6728" y="2494"/>
                    </a:lnTo>
                    <a:lnTo>
                      <a:pt x="6882" y="2436"/>
                    </a:lnTo>
                    <a:lnTo>
                      <a:pt x="7018" y="2378"/>
                    </a:lnTo>
                    <a:lnTo>
                      <a:pt x="7153" y="2300"/>
                    </a:lnTo>
                    <a:lnTo>
                      <a:pt x="7424" y="2126"/>
                    </a:lnTo>
                    <a:lnTo>
                      <a:pt x="7656" y="1914"/>
                    </a:lnTo>
                    <a:lnTo>
                      <a:pt x="7849" y="1682"/>
                    </a:lnTo>
                    <a:lnTo>
                      <a:pt x="8023" y="1411"/>
                    </a:lnTo>
                    <a:lnTo>
                      <a:pt x="8177" y="1141"/>
                    </a:lnTo>
                    <a:lnTo>
                      <a:pt x="8293" y="851"/>
                    </a:lnTo>
                    <a:lnTo>
                      <a:pt x="8313" y="754"/>
                    </a:lnTo>
                    <a:lnTo>
                      <a:pt x="8313" y="657"/>
                    </a:lnTo>
                    <a:lnTo>
                      <a:pt x="8274" y="580"/>
                    </a:lnTo>
                    <a:lnTo>
                      <a:pt x="8235" y="483"/>
                    </a:lnTo>
                    <a:lnTo>
                      <a:pt x="8177" y="425"/>
                    </a:lnTo>
                    <a:lnTo>
                      <a:pt x="8100" y="348"/>
                    </a:lnTo>
                    <a:lnTo>
                      <a:pt x="8023" y="309"/>
                    </a:lnTo>
                    <a:lnTo>
                      <a:pt x="7926" y="271"/>
                    </a:lnTo>
                    <a:lnTo>
                      <a:pt x="7829" y="251"/>
                    </a:lnTo>
                    <a:lnTo>
                      <a:pt x="7733" y="271"/>
                    </a:lnTo>
                    <a:lnTo>
                      <a:pt x="7656" y="290"/>
                    </a:lnTo>
                    <a:lnTo>
                      <a:pt x="7578" y="329"/>
                    </a:lnTo>
                    <a:lnTo>
                      <a:pt x="7501" y="387"/>
                    </a:lnTo>
                    <a:lnTo>
                      <a:pt x="7443" y="464"/>
                    </a:lnTo>
                    <a:lnTo>
                      <a:pt x="7385" y="541"/>
                    </a:lnTo>
                    <a:lnTo>
                      <a:pt x="7346" y="638"/>
                    </a:lnTo>
                    <a:lnTo>
                      <a:pt x="7288" y="793"/>
                    </a:lnTo>
                    <a:lnTo>
                      <a:pt x="7192" y="947"/>
                    </a:lnTo>
                    <a:lnTo>
                      <a:pt x="7095" y="1102"/>
                    </a:lnTo>
                    <a:lnTo>
                      <a:pt x="6979" y="1237"/>
                    </a:lnTo>
                    <a:lnTo>
                      <a:pt x="6844" y="1353"/>
                    </a:lnTo>
                    <a:lnTo>
                      <a:pt x="6689" y="1450"/>
                    </a:lnTo>
                    <a:lnTo>
                      <a:pt x="6534" y="1527"/>
                    </a:lnTo>
                    <a:lnTo>
                      <a:pt x="6380" y="1585"/>
                    </a:lnTo>
                    <a:lnTo>
                      <a:pt x="6186" y="1624"/>
                    </a:lnTo>
                    <a:lnTo>
                      <a:pt x="6032" y="1605"/>
                    </a:lnTo>
                    <a:lnTo>
                      <a:pt x="5877" y="1566"/>
                    </a:lnTo>
                    <a:lnTo>
                      <a:pt x="5742" y="1508"/>
                    </a:lnTo>
                    <a:lnTo>
                      <a:pt x="5626" y="1411"/>
                    </a:lnTo>
                    <a:lnTo>
                      <a:pt x="5510" y="1295"/>
                    </a:lnTo>
                    <a:lnTo>
                      <a:pt x="5413" y="1160"/>
                    </a:lnTo>
                    <a:lnTo>
                      <a:pt x="5336" y="1005"/>
                    </a:lnTo>
                    <a:lnTo>
                      <a:pt x="5278" y="909"/>
                    </a:lnTo>
                    <a:lnTo>
                      <a:pt x="5220" y="851"/>
                    </a:lnTo>
                    <a:lnTo>
                      <a:pt x="5142" y="793"/>
                    </a:lnTo>
                    <a:lnTo>
                      <a:pt x="5065" y="773"/>
                    </a:lnTo>
                    <a:lnTo>
                      <a:pt x="4988" y="754"/>
                    </a:lnTo>
                    <a:lnTo>
                      <a:pt x="4911" y="773"/>
                    </a:lnTo>
                    <a:lnTo>
                      <a:pt x="4833" y="793"/>
                    </a:lnTo>
                    <a:lnTo>
                      <a:pt x="4756" y="812"/>
                    </a:lnTo>
                    <a:lnTo>
                      <a:pt x="4679" y="851"/>
                    </a:lnTo>
                    <a:lnTo>
                      <a:pt x="4621" y="909"/>
                    </a:lnTo>
                    <a:lnTo>
                      <a:pt x="4563" y="986"/>
                    </a:lnTo>
                    <a:lnTo>
                      <a:pt x="4524" y="1044"/>
                    </a:lnTo>
                    <a:lnTo>
                      <a:pt x="4485" y="1121"/>
                    </a:lnTo>
                    <a:lnTo>
                      <a:pt x="4466" y="1218"/>
                    </a:lnTo>
                    <a:lnTo>
                      <a:pt x="4447" y="1315"/>
                    </a:lnTo>
                    <a:lnTo>
                      <a:pt x="4466" y="1392"/>
                    </a:lnTo>
                    <a:lnTo>
                      <a:pt x="4505" y="1624"/>
                    </a:lnTo>
                    <a:lnTo>
                      <a:pt x="4505" y="1856"/>
                    </a:lnTo>
                    <a:lnTo>
                      <a:pt x="4505" y="2107"/>
                    </a:lnTo>
                    <a:lnTo>
                      <a:pt x="4466" y="2339"/>
                    </a:lnTo>
                    <a:lnTo>
                      <a:pt x="4408" y="2571"/>
                    </a:lnTo>
                    <a:lnTo>
                      <a:pt x="4331" y="2784"/>
                    </a:lnTo>
                    <a:lnTo>
                      <a:pt x="4234" y="3016"/>
                    </a:lnTo>
                    <a:lnTo>
                      <a:pt x="4118" y="3209"/>
                    </a:lnTo>
                    <a:lnTo>
                      <a:pt x="4002" y="3383"/>
                    </a:lnTo>
                    <a:lnTo>
                      <a:pt x="3847" y="3557"/>
                    </a:lnTo>
                    <a:lnTo>
                      <a:pt x="3673" y="3692"/>
                    </a:lnTo>
                    <a:lnTo>
                      <a:pt x="3480" y="3808"/>
                    </a:lnTo>
                    <a:lnTo>
                      <a:pt x="3267" y="3886"/>
                    </a:lnTo>
                    <a:lnTo>
                      <a:pt x="3171" y="3905"/>
                    </a:lnTo>
                    <a:lnTo>
                      <a:pt x="3055" y="3924"/>
                    </a:lnTo>
                    <a:lnTo>
                      <a:pt x="2939" y="3924"/>
                    </a:lnTo>
                    <a:lnTo>
                      <a:pt x="2842" y="3905"/>
                    </a:lnTo>
                    <a:lnTo>
                      <a:pt x="2726" y="3886"/>
                    </a:lnTo>
                    <a:lnTo>
                      <a:pt x="2610" y="3847"/>
                    </a:lnTo>
                    <a:lnTo>
                      <a:pt x="2417" y="3731"/>
                    </a:lnTo>
                    <a:lnTo>
                      <a:pt x="2223" y="3576"/>
                    </a:lnTo>
                    <a:lnTo>
                      <a:pt x="2049" y="3402"/>
                    </a:lnTo>
                    <a:lnTo>
                      <a:pt x="1914" y="3190"/>
                    </a:lnTo>
                    <a:lnTo>
                      <a:pt x="1779" y="2977"/>
                    </a:lnTo>
                    <a:lnTo>
                      <a:pt x="1663" y="2764"/>
                    </a:lnTo>
                    <a:lnTo>
                      <a:pt x="1489" y="2320"/>
                    </a:lnTo>
                    <a:lnTo>
                      <a:pt x="1315" y="1836"/>
                    </a:lnTo>
                    <a:lnTo>
                      <a:pt x="1160" y="1334"/>
                    </a:lnTo>
                    <a:lnTo>
                      <a:pt x="1044" y="851"/>
                    </a:lnTo>
                    <a:lnTo>
                      <a:pt x="928" y="329"/>
                    </a:lnTo>
                    <a:lnTo>
                      <a:pt x="909" y="232"/>
                    </a:lnTo>
                    <a:lnTo>
                      <a:pt x="851" y="155"/>
                    </a:lnTo>
                    <a:lnTo>
                      <a:pt x="793" y="77"/>
                    </a:lnTo>
                    <a:lnTo>
                      <a:pt x="735" y="39"/>
                    </a:lnTo>
                    <a:lnTo>
                      <a:pt x="6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2154825" y="-3350125"/>
                <a:ext cx="131475" cy="104400"/>
              </a:xfrm>
              <a:custGeom>
                <a:avLst/>
                <a:gdLst/>
                <a:ahLst/>
                <a:cxnLst/>
                <a:rect l="l" t="t" r="r" b="b"/>
                <a:pathLst>
                  <a:path w="5259" h="4176" extrusionOk="0">
                    <a:moveTo>
                      <a:pt x="407" y="0"/>
                    </a:moveTo>
                    <a:lnTo>
                      <a:pt x="329" y="39"/>
                    </a:lnTo>
                    <a:lnTo>
                      <a:pt x="252" y="77"/>
                    </a:lnTo>
                    <a:lnTo>
                      <a:pt x="175" y="135"/>
                    </a:lnTo>
                    <a:lnTo>
                      <a:pt x="117" y="193"/>
                    </a:lnTo>
                    <a:lnTo>
                      <a:pt x="59" y="271"/>
                    </a:lnTo>
                    <a:lnTo>
                      <a:pt x="20" y="348"/>
                    </a:lnTo>
                    <a:lnTo>
                      <a:pt x="1" y="445"/>
                    </a:lnTo>
                    <a:lnTo>
                      <a:pt x="1" y="541"/>
                    </a:lnTo>
                    <a:lnTo>
                      <a:pt x="20" y="638"/>
                    </a:lnTo>
                    <a:lnTo>
                      <a:pt x="59" y="735"/>
                    </a:lnTo>
                    <a:lnTo>
                      <a:pt x="465" y="1469"/>
                    </a:lnTo>
                    <a:lnTo>
                      <a:pt x="658" y="1837"/>
                    </a:lnTo>
                    <a:lnTo>
                      <a:pt x="890" y="2184"/>
                    </a:lnTo>
                    <a:lnTo>
                      <a:pt x="1122" y="2532"/>
                    </a:lnTo>
                    <a:lnTo>
                      <a:pt x="1373" y="2861"/>
                    </a:lnTo>
                    <a:lnTo>
                      <a:pt x="1644" y="3170"/>
                    </a:lnTo>
                    <a:lnTo>
                      <a:pt x="1934" y="3460"/>
                    </a:lnTo>
                    <a:lnTo>
                      <a:pt x="2108" y="3596"/>
                    </a:lnTo>
                    <a:lnTo>
                      <a:pt x="2282" y="3731"/>
                    </a:lnTo>
                    <a:lnTo>
                      <a:pt x="2456" y="3847"/>
                    </a:lnTo>
                    <a:lnTo>
                      <a:pt x="2649" y="3944"/>
                    </a:lnTo>
                    <a:lnTo>
                      <a:pt x="2842" y="4040"/>
                    </a:lnTo>
                    <a:lnTo>
                      <a:pt x="3036" y="4098"/>
                    </a:lnTo>
                    <a:lnTo>
                      <a:pt x="3248" y="4156"/>
                    </a:lnTo>
                    <a:lnTo>
                      <a:pt x="3461" y="4176"/>
                    </a:lnTo>
                    <a:lnTo>
                      <a:pt x="3693" y="4156"/>
                    </a:lnTo>
                    <a:lnTo>
                      <a:pt x="3925" y="4118"/>
                    </a:lnTo>
                    <a:lnTo>
                      <a:pt x="4157" y="4060"/>
                    </a:lnTo>
                    <a:lnTo>
                      <a:pt x="4369" y="3963"/>
                    </a:lnTo>
                    <a:lnTo>
                      <a:pt x="4563" y="3847"/>
                    </a:lnTo>
                    <a:lnTo>
                      <a:pt x="4756" y="3712"/>
                    </a:lnTo>
                    <a:lnTo>
                      <a:pt x="4949" y="3576"/>
                    </a:lnTo>
                    <a:lnTo>
                      <a:pt x="5104" y="3422"/>
                    </a:lnTo>
                    <a:lnTo>
                      <a:pt x="5181" y="3325"/>
                    </a:lnTo>
                    <a:lnTo>
                      <a:pt x="5220" y="3248"/>
                    </a:lnTo>
                    <a:lnTo>
                      <a:pt x="5239" y="3151"/>
                    </a:lnTo>
                    <a:lnTo>
                      <a:pt x="5259" y="3054"/>
                    </a:lnTo>
                    <a:lnTo>
                      <a:pt x="5239" y="2977"/>
                    </a:lnTo>
                    <a:lnTo>
                      <a:pt x="5201" y="2900"/>
                    </a:lnTo>
                    <a:lnTo>
                      <a:pt x="5143" y="2822"/>
                    </a:lnTo>
                    <a:lnTo>
                      <a:pt x="5085" y="2745"/>
                    </a:lnTo>
                    <a:lnTo>
                      <a:pt x="5027" y="2687"/>
                    </a:lnTo>
                    <a:lnTo>
                      <a:pt x="4949" y="2648"/>
                    </a:lnTo>
                    <a:lnTo>
                      <a:pt x="4853" y="2610"/>
                    </a:lnTo>
                    <a:lnTo>
                      <a:pt x="4679" y="2610"/>
                    </a:lnTo>
                    <a:lnTo>
                      <a:pt x="4582" y="2629"/>
                    </a:lnTo>
                    <a:lnTo>
                      <a:pt x="4485" y="2687"/>
                    </a:lnTo>
                    <a:lnTo>
                      <a:pt x="4408" y="2745"/>
                    </a:lnTo>
                    <a:lnTo>
                      <a:pt x="4273" y="2861"/>
                    </a:lnTo>
                    <a:lnTo>
                      <a:pt x="4138" y="2977"/>
                    </a:lnTo>
                    <a:lnTo>
                      <a:pt x="3983" y="3074"/>
                    </a:lnTo>
                    <a:lnTo>
                      <a:pt x="3848" y="3151"/>
                    </a:lnTo>
                    <a:lnTo>
                      <a:pt x="3674" y="3190"/>
                    </a:lnTo>
                    <a:lnTo>
                      <a:pt x="3654" y="3209"/>
                    </a:lnTo>
                    <a:lnTo>
                      <a:pt x="3461" y="3209"/>
                    </a:lnTo>
                    <a:lnTo>
                      <a:pt x="3364" y="3190"/>
                    </a:lnTo>
                    <a:lnTo>
                      <a:pt x="3229" y="3151"/>
                    </a:lnTo>
                    <a:lnTo>
                      <a:pt x="3210" y="3151"/>
                    </a:lnTo>
                    <a:lnTo>
                      <a:pt x="3229" y="3170"/>
                    </a:lnTo>
                    <a:lnTo>
                      <a:pt x="3171" y="3132"/>
                    </a:lnTo>
                    <a:lnTo>
                      <a:pt x="3016" y="3074"/>
                    </a:lnTo>
                    <a:lnTo>
                      <a:pt x="2881" y="2977"/>
                    </a:lnTo>
                    <a:lnTo>
                      <a:pt x="2649" y="2803"/>
                    </a:lnTo>
                    <a:lnTo>
                      <a:pt x="2417" y="2571"/>
                    </a:lnTo>
                    <a:lnTo>
                      <a:pt x="2185" y="2320"/>
                    </a:lnTo>
                    <a:lnTo>
                      <a:pt x="1972" y="2049"/>
                    </a:lnTo>
                    <a:lnTo>
                      <a:pt x="1760" y="1759"/>
                    </a:lnTo>
                    <a:lnTo>
                      <a:pt x="1566" y="1469"/>
                    </a:lnTo>
                    <a:lnTo>
                      <a:pt x="1219" y="851"/>
                    </a:lnTo>
                    <a:lnTo>
                      <a:pt x="871" y="232"/>
                    </a:lnTo>
                    <a:lnTo>
                      <a:pt x="813" y="135"/>
                    </a:lnTo>
                    <a:lnTo>
                      <a:pt x="755" y="77"/>
                    </a:lnTo>
                    <a:lnTo>
                      <a:pt x="677" y="19"/>
                    </a:lnTo>
                    <a:lnTo>
                      <a:pt x="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2446250" y="-3351100"/>
                <a:ext cx="135325" cy="68650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746" extrusionOk="0">
                    <a:moveTo>
                      <a:pt x="445" y="0"/>
                    </a:moveTo>
                    <a:lnTo>
                      <a:pt x="348" y="20"/>
                    </a:lnTo>
                    <a:lnTo>
                      <a:pt x="271" y="58"/>
                    </a:lnTo>
                    <a:lnTo>
                      <a:pt x="194" y="97"/>
                    </a:lnTo>
                    <a:lnTo>
                      <a:pt x="116" y="155"/>
                    </a:lnTo>
                    <a:lnTo>
                      <a:pt x="58" y="232"/>
                    </a:lnTo>
                    <a:lnTo>
                      <a:pt x="20" y="310"/>
                    </a:lnTo>
                    <a:lnTo>
                      <a:pt x="0" y="406"/>
                    </a:lnTo>
                    <a:lnTo>
                      <a:pt x="0" y="503"/>
                    </a:lnTo>
                    <a:lnTo>
                      <a:pt x="20" y="619"/>
                    </a:lnTo>
                    <a:lnTo>
                      <a:pt x="78" y="812"/>
                    </a:lnTo>
                    <a:lnTo>
                      <a:pt x="155" y="1006"/>
                    </a:lnTo>
                    <a:lnTo>
                      <a:pt x="232" y="1199"/>
                    </a:lnTo>
                    <a:lnTo>
                      <a:pt x="348" y="1373"/>
                    </a:lnTo>
                    <a:lnTo>
                      <a:pt x="445" y="1547"/>
                    </a:lnTo>
                    <a:lnTo>
                      <a:pt x="580" y="1721"/>
                    </a:lnTo>
                    <a:lnTo>
                      <a:pt x="716" y="1876"/>
                    </a:lnTo>
                    <a:lnTo>
                      <a:pt x="851" y="2011"/>
                    </a:lnTo>
                    <a:lnTo>
                      <a:pt x="1006" y="2146"/>
                    </a:lnTo>
                    <a:lnTo>
                      <a:pt x="1179" y="2262"/>
                    </a:lnTo>
                    <a:lnTo>
                      <a:pt x="1334" y="2378"/>
                    </a:lnTo>
                    <a:lnTo>
                      <a:pt x="1527" y="2475"/>
                    </a:lnTo>
                    <a:lnTo>
                      <a:pt x="1721" y="2552"/>
                    </a:lnTo>
                    <a:lnTo>
                      <a:pt x="1914" y="2610"/>
                    </a:lnTo>
                    <a:lnTo>
                      <a:pt x="2107" y="2668"/>
                    </a:lnTo>
                    <a:lnTo>
                      <a:pt x="2320" y="2707"/>
                    </a:lnTo>
                    <a:lnTo>
                      <a:pt x="2533" y="2726"/>
                    </a:lnTo>
                    <a:lnTo>
                      <a:pt x="2726" y="2745"/>
                    </a:lnTo>
                    <a:lnTo>
                      <a:pt x="2939" y="2745"/>
                    </a:lnTo>
                    <a:lnTo>
                      <a:pt x="3151" y="2726"/>
                    </a:lnTo>
                    <a:lnTo>
                      <a:pt x="3345" y="2687"/>
                    </a:lnTo>
                    <a:lnTo>
                      <a:pt x="3557" y="2649"/>
                    </a:lnTo>
                    <a:lnTo>
                      <a:pt x="3751" y="2591"/>
                    </a:lnTo>
                    <a:lnTo>
                      <a:pt x="3944" y="2533"/>
                    </a:lnTo>
                    <a:lnTo>
                      <a:pt x="4137" y="2455"/>
                    </a:lnTo>
                    <a:lnTo>
                      <a:pt x="4311" y="2359"/>
                    </a:lnTo>
                    <a:lnTo>
                      <a:pt x="4485" y="2262"/>
                    </a:lnTo>
                    <a:lnTo>
                      <a:pt x="4659" y="2146"/>
                    </a:lnTo>
                    <a:lnTo>
                      <a:pt x="4833" y="2011"/>
                    </a:lnTo>
                    <a:lnTo>
                      <a:pt x="4988" y="1876"/>
                    </a:lnTo>
                    <a:lnTo>
                      <a:pt x="5142" y="1740"/>
                    </a:lnTo>
                    <a:lnTo>
                      <a:pt x="5278" y="1586"/>
                    </a:lnTo>
                    <a:lnTo>
                      <a:pt x="5336" y="1508"/>
                    </a:lnTo>
                    <a:lnTo>
                      <a:pt x="5374" y="1412"/>
                    </a:lnTo>
                    <a:lnTo>
                      <a:pt x="5394" y="1334"/>
                    </a:lnTo>
                    <a:lnTo>
                      <a:pt x="5413" y="1238"/>
                    </a:lnTo>
                    <a:lnTo>
                      <a:pt x="5394" y="1141"/>
                    </a:lnTo>
                    <a:lnTo>
                      <a:pt x="5374" y="1064"/>
                    </a:lnTo>
                    <a:lnTo>
                      <a:pt x="5316" y="967"/>
                    </a:lnTo>
                    <a:lnTo>
                      <a:pt x="5258" y="909"/>
                    </a:lnTo>
                    <a:lnTo>
                      <a:pt x="5181" y="851"/>
                    </a:lnTo>
                    <a:lnTo>
                      <a:pt x="5104" y="812"/>
                    </a:lnTo>
                    <a:lnTo>
                      <a:pt x="5007" y="774"/>
                    </a:lnTo>
                    <a:lnTo>
                      <a:pt x="4814" y="774"/>
                    </a:lnTo>
                    <a:lnTo>
                      <a:pt x="4736" y="812"/>
                    </a:lnTo>
                    <a:lnTo>
                      <a:pt x="4640" y="851"/>
                    </a:lnTo>
                    <a:lnTo>
                      <a:pt x="4582" y="928"/>
                    </a:lnTo>
                    <a:lnTo>
                      <a:pt x="4369" y="1141"/>
                    </a:lnTo>
                    <a:lnTo>
                      <a:pt x="4137" y="1334"/>
                    </a:lnTo>
                    <a:lnTo>
                      <a:pt x="3886" y="1508"/>
                    </a:lnTo>
                    <a:lnTo>
                      <a:pt x="3615" y="1624"/>
                    </a:lnTo>
                    <a:lnTo>
                      <a:pt x="3325" y="1721"/>
                    </a:lnTo>
                    <a:lnTo>
                      <a:pt x="3190" y="1740"/>
                    </a:lnTo>
                    <a:lnTo>
                      <a:pt x="3074" y="1760"/>
                    </a:lnTo>
                    <a:lnTo>
                      <a:pt x="2765" y="1779"/>
                    </a:lnTo>
                    <a:lnTo>
                      <a:pt x="2610" y="1779"/>
                    </a:lnTo>
                    <a:lnTo>
                      <a:pt x="2533" y="1760"/>
                    </a:lnTo>
                    <a:lnTo>
                      <a:pt x="2243" y="1702"/>
                    </a:lnTo>
                    <a:lnTo>
                      <a:pt x="2107" y="1663"/>
                    </a:lnTo>
                    <a:lnTo>
                      <a:pt x="2049" y="1644"/>
                    </a:lnTo>
                    <a:lnTo>
                      <a:pt x="1759" y="1508"/>
                    </a:lnTo>
                    <a:lnTo>
                      <a:pt x="1643" y="1412"/>
                    </a:lnTo>
                    <a:lnTo>
                      <a:pt x="1566" y="1354"/>
                    </a:lnTo>
                    <a:lnTo>
                      <a:pt x="1450" y="1257"/>
                    </a:lnTo>
                    <a:lnTo>
                      <a:pt x="1334" y="1141"/>
                    </a:lnTo>
                    <a:lnTo>
                      <a:pt x="1257" y="1025"/>
                    </a:lnTo>
                    <a:lnTo>
                      <a:pt x="1179" y="909"/>
                    </a:lnTo>
                    <a:lnTo>
                      <a:pt x="1044" y="638"/>
                    </a:lnTo>
                    <a:lnTo>
                      <a:pt x="928" y="329"/>
                    </a:lnTo>
                    <a:lnTo>
                      <a:pt x="890" y="232"/>
                    </a:lnTo>
                    <a:lnTo>
                      <a:pt x="851" y="155"/>
                    </a:lnTo>
                    <a:lnTo>
                      <a:pt x="774" y="78"/>
                    </a:lnTo>
                    <a:lnTo>
                      <a:pt x="696" y="39"/>
                    </a:lnTo>
                    <a:lnTo>
                      <a:pt x="619" y="20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2747325" y="-3323550"/>
                <a:ext cx="99575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2263" extrusionOk="0">
                    <a:moveTo>
                      <a:pt x="387" y="0"/>
                    </a:moveTo>
                    <a:lnTo>
                      <a:pt x="291" y="39"/>
                    </a:lnTo>
                    <a:lnTo>
                      <a:pt x="213" y="78"/>
                    </a:lnTo>
                    <a:lnTo>
                      <a:pt x="136" y="136"/>
                    </a:lnTo>
                    <a:lnTo>
                      <a:pt x="78" y="213"/>
                    </a:lnTo>
                    <a:lnTo>
                      <a:pt x="39" y="310"/>
                    </a:lnTo>
                    <a:lnTo>
                      <a:pt x="20" y="387"/>
                    </a:lnTo>
                    <a:lnTo>
                      <a:pt x="1" y="484"/>
                    </a:lnTo>
                    <a:lnTo>
                      <a:pt x="20" y="580"/>
                    </a:lnTo>
                    <a:lnTo>
                      <a:pt x="39" y="677"/>
                    </a:lnTo>
                    <a:lnTo>
                      <a:pt x="97" y="754"/>
                    </a:lnTo>
                    <a:lnTo>
                      <a:pt x="155" y="831"/>
                    </a:lnTo>
                    <a:lnTo>
                      <a:pt x="523" y="1121"/>
                    </a:lnTo>
                    <a:lnTo>
                      <a:pt x="890" y="1431"/>
                    </a:lnTo>
                    <a:lnTo>
                      <a:pt x="1257" y="1721"/>
                    </a:lnTo>
                    <a:lnTo>
                      <a:pt x="1470" y="1837"/>
                    </a:lnTo>
                    <a:lnTo>
                      <a:pt x="1663" y="1953"/>
                    </a:lnTo>
                    <a:lnTo>
                      <a:pt x="1895" y="2069"/>
                    </a:lnTo>
                    <a:lnTo>
                      <a:pt x="2146" y="2146"/>
                    </a:lnTo>
                    <a:lnTo>
                      <a:pt x="2398" y="2223"/>
                    </a:lnTo>
                    <a:lnTo>
                      <a:pt x="2630" y="2262"/>
                    </a:lnTo>
                    <a:lnTo>
                      <a:pt x="3132" y="2262"/>
                    </a:lnTo>
                    <a:lnTo>
                      <a:pt x="3403" y="2223"/>
                    </a:lnTo>
                    <a:lnTo>
                      <a:pt x="3654" y="2165"/>
                    </a:lnTo>
                    <a:lnTo>
                      <a:pt x="3731" y="2127"/>
                    </a:lnTo>
                    <a:lnTo>
                      <a:pt x="3809" y="2088"/>
                    </a:lnTo>
                    <a:lnTo>
                      <a:pt x="3886" y="2011"/>
                    </a:lnTo>
                    <a:lnTo>
                      <a:pt x="3925" y="1933"/>
                    </a:lnTo>
                    <a:lnTo>
                      <a:pt x="3963" y="1856"/>
                    </a:lnTo>
                    <a:lnTo>
                      <a:pt x="3983" y="1759"/>
                    </a:lnTo>
                    <a:lnTo>
                      <a:pt x="3983" y="1663"/>
                    </a:lnTo>
                    <a:lnTo>
                      <a:pt x="3963" y="1566"/>
                    </a:lnTo>
                    <a:lnTo>
                      <a:pt x="3925" y="1469"/>
                    </a:lnTo>
                    <a:lnTo>
                      <a:pt x="3886" y="1392"/>
                    </a:lnTo>
                    <a:lnTo>
                      <a:pt x="3809" y="1334"/>
                    </a:lnTo>
                    <a:lnTo>
                      <a:pt x="3731" y="1276"/>
                    </a:lnTo>
                    <a:lnTo>
                      <a:pt x="3654" y="1257"/>
                    </a:lnTo>
                    <a:lnTo>
                      <a:pt x="3557" y="1237"/>
                    </a:lnTo>
                    <a:lnTo>
                      <a:pt x="3461" y="1237"/>
                    </a:lnTo>
                    <a:lnTo>
                      <a:pt x="3364" y="1257"/>
                    </a:lnTo>
                    <a:lnTo>
                      <a:pt x="3171" y="1295"/>
                    </a:lnTo>
                    <a:lnTo>
                      <a:pt x="2978" y="1315"/>
                    </a:lnTo>
                    <a:lnTo>
                      <a:pt x="2804" y="1315"/>
                    </a:lnTo>
                    <a:lnTo>
                      <a:pt x="2649" y="1295"/>
                    </a:lnTo>
                    <a:lnTo>
                      <a:pt x="2494" y="1257"/>
                    </a:lnTo>
                    <a:lnTo>
                      <a:pt x="2378" y="1218"/>
                    </a:lnTo>
                    <a:lnTo>
                      <a:pt x="2204" y="1141"/>
                    </a:lnTo>
                    <a:lnTo>
                      <a:pt x="2030" y="1063"/>
                    </a:lnTo>
                    <a:lnTo>
                      <a:pt x="1721" y="851"/>
                    </a:lnTo>
                    <a:lnTo>
                      <a:pt x="1412" y="619"/>
                    </a:lnTo>
                    <a:lnTo>
                      <a:pt x="812" y="116"/>
                    </a:lnTo>
                    <a:lnTo>
                      <a:pt x="735" y="58"/>
                    </a:lnTo>
                    <a:lnTo>
                      <a:pt x="658" y="20"/>
                    </a:lnTo>
                    <a:lnTo>
                      <a:pt x="5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3005400" y="-3336125"/>
                <a:ext cx="83150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3326" h="2263" extrusionOk="0">
                    <a:moveTo>
                      <a:pt x="1025" y="619"/>
                    </a:moveTo>
                    <a:lnTo>
                      <a:pt x="1037" y="639"/>
                    </a:lnTo>
                    <a:lnTo>
                      <a:pt x="1044" y="639"/>
                    </a:lnTo>
                    <a:lnTo>
                      <a:pt x="1025" y="619"/>
                    </a:lnTo>
                    <a:close/>
                    <a:moveTo>
                      <a:pt x="426" y="1"/>
                    </a:moveTo>
                    <a:lnTo>
                      <a:pt x="329" y="20"/>
                    </a:lnTo>
                    <a:lnTo>
                      <a:pt x="252" y="59"/>
                    </a:lnTo>
                    <a:lnTo>
                      <a:pt x="174" y="117"/>
                    </a:lnTo>
                    <a:lnTo>
                      <a:pt x="97" y="175"/>
                    </a:lnTo>
                    <a:lnTo>
                      <a:pt x="58" y="252"/>
                    </a:lnTo>
                    <a:lnTo>
                      <a:pt x="20" y="329"/>
                    </a:lnTo>
                    <a:lnTo>
                      <a:pt x="0" y="426"/>
                    </a:lnTo>
                    <a:lnTo>
                      <a:pt x="0" y="523"/>
                    </a:lnTo>
                    <a:lnTo>
                      <a:pt x="20" y="619"/>
                    </a:lnTo>
                    <a:lnTo>
                      <a:pt x="78" y="851"/>
                    </a:lnTo>
                    <a:lnTo>
                      <a:pt x="174" y="1064"/>
                    </a:lnTo>
                    <a:lnTo>
                      <a:pt x="290" y="1257"/>
                    </a:lnTo>
                    <a:lnTo>
                      <a:pt x="426" y="1450"/>
                    </a:lnTo>
                    <a:lnTo>
                      <a:pt x="580" y="1644"/>
                    </a:lnTo>
                    <a:lnTo>
                      <a:pt x="754" y="1798"/>
                    </a:lnTo>
                    <a:lnTo>
                      <a:pt x="948" y="1934"/>
                    </a:lnTo>
                    <a:lnTo>
                      <a:pt x="1160" y="2050"/>
                    </a:lnTo>
                    <a:lnTo>
                      <a:pt x="1373" y="2127"/>
                    </a:lnTo>
                    <a:lnTo>
                      <a:pt x="1605" y="2204"/>
                    </a:lnTo>
                    <a:lnTo>
                      <a:pt x="1817" y="2243"/>
                    </a:lnTo>
                    <a:lnTo>
                      <a:pt x="2049" y="2262"/>
                    </a:lnTo>
                    <a:lnTo>
                      <a:pt x="2281" y="2262"/>
                    </a:lnTo>
                    <a:lnTo>
                      <a:pt x="2513" y="2243"/>
                    </a:lnTo>
                    <a:lnTo>
                      <a:pt x="2745" y="2204"/>
                    </a:lnTo>
                    <a:lnTo>
                      <a:pt x="2977" y="2146"/>
                    </a:lnTo>
                    <a:lnTo>
                      <a:pt x="3074" y="2127"/>
                    </a:lnTo>
                    <a:lnTo>
                      <a:pt x="3151" y="2069"/>
                    </a:lnTo>
                    <a:lnTo>
                      <a:pt x="3209" y="1992"/>
                    </a:lnTo>
                    <a:lnTo>
                      <a:pt x="3267" y="1914"/>
                    </a:lnTo>
                    <a:lnTo>
                      <a:pt x="3306" y="1837"/>
                    </a:lnTo>
                    <a:lnTo>
                      <a:pt x="3325" y="1740"/>
                    </a:lnTo>
                    <a:lnTo>
                      <a:pt x="3325" y="1644"/>
                    </a:lnTo>
                    <a:lnTo>
                      <a:pt x="3306" y="1547"/>
                    </a:lnTo>
                    <a:lnTo>
                      <a:pt x="3267" y="1470"/>
                    </a:lnTo>
                    <a:lnTo>
                      <a:pt x="3209" y="1392"/>
                    </a:lnTo>
                    <a:lnTo>
                      <a:pt x="3132" y="1315"/>
                    </a:lnTo>
                    <a:lnTo>
                      <a:pt x="3055" y="1277"/>
                    </a:lnTo>
                    <a:lnTo>
                      <a:pt x="2977" y="1238"/>
                    </a:lnTo>
                    <a:lnTo>
                      <a:pt x="2881" y="1219"/>
                    </a:lnTo>
                    <a:lnTo>
                      <a:pt x="2784" y="1219"/>
                    </a:lnTo>
                    <a:lnTo>
                      <a:pt x="2687" y="1238"/>
                    </a:lnTo>
                    <a:lnTo>
                      <a:pt x="2513" y="1277"/>
                    </a:lnTo>
                    <a:lnTo>
                      <a:pt x="2417" y="1296"/>
                    </a:lnTo>
                    <a:lnTo>
                      <a:pt x="2011" y="1296"/>
                    </a:lnTo>
                    <a:lnTo>
                      <a:pt x="1837" y="1257"/>
                    </a:lnTo>
                    <a:lnTo>
                      <a:pt x="1682" y="1219"/>
                    </a:lnTo>
                    <a:lnTo>
                      <a:pt x="1663" y="1199"/>
                    </a:lnTo>
                    <a:lnTo>
                      <a:pt x="1624" y="1199"/>
                    </a:lnTo>
                    <a:lnTo>
                      <a:pt x="1470" y="1122"/>
                    </a:lnTo>
                    <a:lnTo>
                      <a:pt x="1412" y="1083"/>
                    </a:lnTo>
                    <a:lnTo>
                      <a:pt x="1373" y="1045"/>
                    </a:lnTo>
                    <a:lnTo>
                      <a:pt x="1296" y="987"/>
                    </a:lnTo>
                    <a:lnTo>
                      <a:pt x="1160" y="851"/>
                    </a:lnTo>
                    <a:lnTo>
                      <a:pt x="1180" y="871"/>
                    </a:lnTo>
                    <a:lnTo>
                      <a:pt x="1180" y="851"/>
                    </a:lnTo>
                    <a:lnTo>
                      <a:pt x="1122" y="774"/>
                    </a:lnTo>
                    <a:lnTo>
                      <a:pt x="1037" y="639"/>
                    </a:lnTo>
                    <a:lnTo>
                      <a:pt x="1025" y="639"/>
                    </a:lnTo>
                    <a:lnTo>
                      <a:pt x="1006" y="542"/>
                    </a:lnTo>
                    <a:lnTo>
                      <a:pt x="928" y="329"/>
                    </a:lnTo>
                    <a:lnTo>
                      <a:pt x="909" y="252"/>
                    </a:lnTo>
                    <a:lnTo>
                      <a:pt x="851" y="175"/>
                    </a:lnTo>
                    <a:lnTo>
                      <a:pt x="774" y="97"/>
                    </a:lnTo>
                    <a:lnTo>
                      <a:pt x="696" y="59"/>
                    </a:lnTo>
                    <a:lnTo>
                      <a:pt x="619" y="20"/>
                    </a:lnTo>
                    <a:lnTo>
                      <a:pt x="5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8" name="Title 1"/>
          <p:cNvSpPr txBox="1">
            <a:spLocks/>
          </p:cNvSpPr>
          <p:nvPr/>
        </p:nvSpPr>
        <p:spPr>
          <a:xfrm>
            <a:off x="1864937" y="675019"/>
            <a:ext cx="8001000" cy="4177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Patrick Hand"/>
              <a:buNone/>
              <a:defRPr sz="5500" b="1" i="0" u="none" strike="noStrike" cap="none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CHÀO MỪNG </a:t>
            </a:r>
            <a:b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CÁC EM</a:t>
            </a:r>
            <a:b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ĐẾN VỚI </a:t>
            </a:r>
            <a:b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BÀI HỌC MỚI.</a:t>
            </a:r>
          </a:p>
        </p:txBody>
      </p:sp>
      <p:sp>
        <p:nvSpPr>
          <p:cNvPr id="139" name="Subtitle 2"/>
          <p:cNvSpPr txBox="1">
            <a:spLocks/>
          </p:cNvSpPr>
          <p:nvPr/>
        </p:nvSpPr>
        <p:spPr>
          <a:xfrm>
            <a:off x="-1464014" y="1793051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 sz="1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Khoa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4/5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2514" y="4450531"/>
            <a:ext cx="1096250" cy="735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3.7037E-7 L 0.06732 -0.00046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3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60494E-6 L 1.16805 -0.01173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03" y="-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41"/>
          <p:cNvSpPr txBox="1">
            <a:spLocks noGrp="1"/>
          </p:cNvSpPr>
          <p:nvPr>
            <p:ph type="title"/>
          </p:nvPr>
        </p:nvSpPr>
        <p:spPr>
          <a:xfrm>
            <a:off x="1476586" y="396847"/>
            <a:ext cx="6365571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4400" dirty="0" err="1">
                <a:latin typeface="+mj-lt"/>
              </a:rPr>
              <a:t>Nhìn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người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đoán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bệnh</a:t>
            </a:r>
            <a:endParaRPr sz="4400" dirty="0">
              <a:latin typeface="+mj-lt"/>
            </a:endParaRPr>
          </a:p>
        </p:txBody>
      </p:sp>
      <p:grpSp>
        <p:nvGrpSpPr>
          <p:cNvPr id="1104" name="Google Shape;1104;p41"/>
          <p:cNvGrpSpPr/>
          <p:nvPr/>
        </p:nvGrpSpPr>
        <p:grpSpPr>
          <a:xfrm>
            <a:off x="131757" y="47573"/>
            <a:ext cx="864242" cy="434382"/>
            <a:chOff x="-3467566" y="4476476"/>
            <a:chExt cx="635425" cy="319375"/>
          </a:xfrm>
        </p:grpSpPr>
        <p:sp>
          <p:nvSpPr>
            <p:cNvPr id="1105" name="Google Shape;1105;p41"/>
            <p:cNvSpPr/>
            <p:nvPr/>
          </p:nvSpPr>
          <p:spPr>
            <a:xfrm>
              <a:off x="-3467566" y="4511526"/>
              <a:ext cx="635425" cy="284325"/>
            </a:xfrm>
            <a:custGeom>
              <a:avLst/>
              <a:gdLst/>
              <a:ahLst/>
              <a:cxnLst/>
              <a:rect l="l" t="t" r="r" b="b"/>
              <a:pathLst>
                <a:path w="25417" h="11373" extrusionOk="0">
                  <a:moveTo>
                    <a:pt x="12851" y="1"/>
                  </a:moveTo>
                  <a:lnTo>
                    <a:pt x="12490" y="20"/>
                  </a:lnTo>
                  <a:lnTo>
                    <a:pt x="12111" y="76"/>
                  </a:lnTo>
                  <a:lnTo>
                    <a:pt x="11732" y="133"/>
                  </a:lnTo>
                  <a:lnTo>
                    <a:pt x="11353" y="228"/>
                  </a:lnTo>
                  <a:lnTo>
                    <a:pt x="10406" y="437"/>
                  </a:lnTo>
                  <a:lnTo>
                    <a:pt x="9458" y="664"/>
                  </a:lnTo>
                  <a:lnTo>
                    <a:pt x="8529" y="929"/>
                  </a:lnTo>
                  <a:lnTo>
                    <a:pt x="7600" y="1214"/>
                  </a:lnTo>
                  <a:lnTo>
                    <a:pt x="6842" y="1479"/>
                  </a:lnTo>
                  <a:lnTo>
                    <a:pt x="6084" y="1782"/>
                  </a:lnTo>
                  <a:lnTo>
                    <a:pt x="5364" y="2105"/>
                  </a:lnTo>
                  <a:lnTo>
                    <a:pt x="4644" y="2484"/>
                  </a:lnTo>
                  <a:lnTo>
                    <a:pt x="4303" y="2673"/>
                  </a:lnTo>
                  <a:lnTo>
                    <a:pt x="3961" y="2882"/>
                  </a:lnTo>
                  <a:lnTo>
                    <a:pt x="3620" y="3109"/>
                  </a:lnTo>
                  <a:lnTo>
                    <a:pt x="3298" y="3336"/>
                  </a:lnTo>
                  <a:lnTo>
                    <a:pt x="2976" y="3583"/>
                  </a:lnTo>
                  <a:lnTo>
                    <a:pt x="2654" y="3829"/>
                  </a:lnTo>
                  <a:lnTo>
                    <a:pt x="2350" y="4095"/>
                  </a:lnTo>
                  <a:lnTo>
                    <a:pt x="2047" y="4360"/>
                  </a:lnTo>
                  <a:lnTo>
                    <a:pt x="1839" y="4568"/>
                  </a:lnTo>
                  <a:lnTo>
                    <a:pt x="1630" y="4796"/>
                  </a:lnTo>
                  <a:lnTo>
                    <a:pt x="1403" y="5042"/>
                  </a:lnTo>
                  <a:lnTo>
                    <a:pt x="1194" y="5308"/>
                  </a:lnTo>
                  <a:lnTo>
                    <a:pt x="986" y="5592"/>
                  </a:lnTo>
                  <a:lnTo>
                    <a:pt x="777" y="5895"/>
                  </a:lnTo>
                  <a:lnTo>
                    <a:pt x="588" y="6198"/>
                  </a:lnTo>
                  <a:lnTo>
                    <a:pt x="417" y="6521"/>
                  </a:lnTo>
                  <a:lnTo>
                    <a:pt x="284" y="6843"/>
                  </a:lnTo>
                  <a:lnTo>
                    <a:pt x="152" y="7165"/>
                  </a:lnTo>
                  <a:lnTo>
                    <a:pt x="57" y="7487"/>
                  </a:lnTo>
                  <a:lnTo>
                    <a:pt x="19" y="7828"/>
                  </a:lnTo>
                  <a:lnTo>
                    <a:pt x="0" y="8151"/>
                  </a:lnTo>
                  <a:lnTo>
                    <a:pt x="0" y="8302"/>
                  </a:lnTo>
                  <a:lnTo>
                    <a:pt x="19" y="8473"/>
                  </a:lnTo>
                  <a:lnTo>
                    <a:pt x="57" y="8625"/>
                  </a:lnTo>
                  <a:lnTo>
                    <a:pt x="95" y="8795"/>
                  </a:lnTo>
                  <a:lnTo>
                    <a:pt x="152" y="8947"/>
                  </a:lnTo>
                  <a:lnTo>
                    <a:pt x="228" y="9098"/>
                  </a:lnTo>
                  <a:lnTo>
                    <a:pt x="322" y="9231"/>
                  </a:lnTo>
                  <a:lnTo>
                    <a:pt x="417" y="9364"/>
                  </a:lnTo>
                  <a:lnTo>
                    <a:pt x="512" y="9496"/>
                  </a:lnTo>
                  <a:lnTo>
                    <a:pt x="626" y="9610"/>
                  </a:lnTo>
                  <a:lnTo>
                    <a:pt x="891" y="9819"/>
                  </a:lnTo>
                  <a:lnTo>
                    <a:pt x="1175" y="9989"/>
                  </a:lnTo>
                  <a:lnTo>
                    <a:pt x="1478" y="10141"/>
                  </a:lnTo>
                  <a:lnTo>
                    <a:pt x="1801" y="10292"/>
                  </a:lnTo>
                  <a:lnTo>
                    <a:pt x="2388" y="10558"/>
                  </a:lnTo>
                  <a:lnTo>
                    <a:pt x="2786" y="10728"/>
                  </a:lnTo>
                  <a:lnTo>
                    <a:pt x="3165" y="10861"/>
                  </a:lnTo>
                  <a:lnTo>
                    <a:pt x="3544" y="10975"/>
                  </a:lnTo>
                  <a:lnTo>
                    <a:pt x="3942" y="11070"/>
                  </a:lnTo>
                  <a:lnTo>
                    <a:pt x="4340" y="11145"/>
                  </a:lnTo>
                  <a:lnTo>
                    <a:pt x="4738" y="11183"/>
                  </a:lnTo>
                  <a:lnTo>
                    <a:pt x="5136" y="11221"/>
                  </a:lnTo>
                  <a:lnTo>
                    <a:pt x="5553" y="11240"/>
                  </a:lnTo>
                  <a:lnTo>
                    <a:pt x="8036" y="11335"/>
                  </a:lnTo>
                  <a:lnTo>
                    <a:pt x="9287" y="11373"/>
                  </a:lnTo>
                  <a:lnTo>
                    <a:pt x="11277" y="11373"/>
                  </a:lnTo>
                  <a:lnTo>
                    <a:pt x="12017" y="11354"/>
                  </a:lnTo>
                  <a:lnTo>
                    <a:pt x="12756" y="11316"/>
                  </a:lnTo>
                  <a:lnTo>
                    <a:pt x="13476" y="11259"/>
                  </a:lnTo>
                  <a:lnTo>
                    <a:pt x="13893" y="11202"/>
                  </a:lnTo>
                  <a:lnTo>
                    <a:pt x="14291" y="11126"/>
                  </a:lnTo>
                  <a:lnTo>
                    <a:pt x="14708" y="11051"/>
                  </a:lnTo>
                  <a:lnTo>
                    <a:pt x="15125" y="10956"/>
                  </a:lnTo>
                  <a:lnTo>
                    <a:pt x="15921" y="10747"/>
                  </a:lnTo>
                  <a:lnTo>
                    <a:pt x="16736" y="10539"/>
                  </a:lnTo>
                  <a:lnTo>
                    <a:pt x="17608" y="10292"/>
                  </a:lnTo>
                  <a:lnTo>
                    <a:pt x="18461" y="10027"/>
                  </a:lnTo>
                  <a:lnTo>
                    <a:pt x="18878" y="9875"/>
                  </a:lnTo>
                  <a:lnTo>
                    <a:pt x="19295" y="9705"/>
                  </a:lnTo>
                  <a:lnTo>
                    <a:pt x="19693" y="9534"/>
                  </a:lnTo>
                  <a:lnTo>
                    <a:pt x="20110" y="9345"/>
                  </a:lnTo>
                  <a:lnTo>
                    <a:pt x="20451" y="9174"/>
                  </a:lnTo>
                  <a:lnTo>
                    <a:pt x="20792" y="9004"/>
                  </a:lnTo>
                  <a:lnTo>
                    <a:pt x="21133" y="8814"/>
                  </a:lnTo>
                  <a:lnTo>
                    <a:pt x="21474" y="8606"/>
                  </a:lnTo>
                  <a:lnTo>
                    <a:pt x="21797" y="8397"/>
                  </a:lnTo>
                  <a:lnTo>
                    <a:pt x="22119" y="8170"/>
                  </a:lnTo>
                  <a:lnTo>
                    <a:pt x="22441" y="7923"/>
                  </a:lnTo>
                  <a:lnTo>
                    <a:pt x="22744" y="7677"/>
                  </a:lnTo>
                  <a:lnTo>
                    <a:pt x="23047" y="7430"/>
                  </a:lnTo>
                  <a:lnTo>
                    <a:pt x="23332" y="7165"/>
                  </a:lnTo>
                  <a:lnTo>
                    <a:pt x="23616" y="6881"/>
                  </a:lnTo>
                  <a:lnTo>
                    <a:pt x="23900" y="6597"/>
                  </a:lnTo>
                  <a:lnTo>
                    <a:pt x="24147" y="6312"/>
                  </a:lnTo>
                  <a:lnTo>
                    <a:pt x="24393" y="6009"/>
                  </a:lnTo>
                  <a:lnTo>
                    <a:pt x="24640" y="5706"/>
                  </a:lnTo>
                  <a:lnTo>
                    <a:pt x="24848" y="5402"/>
                  </a:lnTo>
                  <a:lnTo>
                    <a:pt x="25019" y="5118"/>
                  </a:lnTo>
                  <a:lnTo>
                    <a:pt x="25170" y="4834"/>
                  </a:lnTo>
                  <a:lnTo>
                    <a:pt x="25284" y="4531"/>
                  </a:lnTo>
                  <a:lnTo>
                    <a:pt x="25360" y="4227"/>
                  </a:lnTo>
                  <a:lnTo>
                    <a:pt x="25398" y="3924"/>
                  </a:lnTo>
                  <a:lnTo>
                    <a:pt x="25417" y="3602"/>
                  </a:lnTo>
                  <a:lnTo>
                    <a:pt x="25379" y="3299"/>
                  </a:lnTo>
                  <a:lnTo>
                    <a:pt x="25341" y="3147"/>
                  </a:lnTo>
                  <a:lnTo>
                    <a:pt x="25303" y="2995"/>
                  </a:lnTo>
                  <a:lnTo>
                    <a:pt x="25246" y="2844"/>
                  </a:lnTo>
                  <a:lnTo>
                    <a:pt x="25170" y="2692"/>
                  </a:lnTo>
                  <a:lnTo>
                    <a:pt x="25075" y="2559"/>
                  </a:lnTo>
                  <a:lnTo>
                    <a:pt x="24981" y="2427"/>
                  </a:lnTo>
                  <a:lnTo>
                    <a:pt x="24772" y="2180"/>
                  </a:lnTo>
                  <a:lnTo>
                    <a:pt x="24526" y="1953"/>
                  </a:lnTo>
                  <a:lnTo>
                    <a:pt x="24242" y="1725"/>
                  </a:lnTo>
                  <a:lnTo>
                    <a:pt x="23976" y="1536"/>
                  </a:lnTo>
                  <a:lnTo>
                    <a:pt x="23692" y="1365"/>
                  </a:lnTo>
                  <a:lnTo>
                    <a:pt x="23427" y="1214"/>
                  </a:lnTo>
                  <a:lnTo>
                    <a:pt x="23142" y="1062"/>
                  </a:lnTo>
                  <a:lnTo>
                    <a:pt x="22858" y="929"/>
                  </a:lnTo>
                  <a:lnTo>
                    <a:pt x="22574" y="816"/>
                  </a:lnTo>
                  <a:lnTo>
                    <a:pt x="22270" y="721"/>
                  </a:lnTo>
                  <a:lnTo>
                    <a:pt x="21967" y="645"/>
                  </a:lnTo>
                  <a:lnTo>
                    <a:pt x="21664" y="588"/>
                  </a:lnTo>
                  <a:lnTo>
                    <a:pt x="21342" y="531"/>
                  </a:lnTo>
                  <a:lnTo>
                    <a:pt x="21038" y="493"/>
                  </a:lnTo>
                  <a:lnTo>
                    <a:pt x="21019" y="493"/>
                  </a:lnTo>
                  <a:lnTo>
                    <a:pt x="20944" y="512"/>
                  </a:lnTo>
                  <a:lnTo>
                    <a:pt x="20906" y="550"/>
                  </a:lnTo>
                  <a:lnTo>
                    <a:pt x="20887" y="588"/>
                  </a:lnTo>
                  <a:lnTo>
                    <a:pt x="20868" y="664"/>
                  </a:lnTo>
                  <a:lnTo>
                    <a:pt x="20887" y="721"/>
                  </a:lnTo>
                  <a:lnTo>
                    <a:pt x="20925" y="759"/>
                  </a:lnTo>
                  <a:lnTo>
                    <a:pt x="20963" y="816"/>
                  </a:lnTo>
                  <a:lnTo>
                    <a:pt x="21038" y="835"/>
                  </a:lnTo>
                  <a:lnTo>
                    <a:pt x="21399" y="873"/>
                  </a:lnTo>
                  <a:lnTo>
                    <a:pt x="21740" y="948"/>
                  </a:lnTo>
                  <a:lnTo>
                    <a:pt x="22100" y="1024"/>
                  </a:lnTo>
                  <a:lnTo>
                    <a:pt x="22441" y="1138"/>
                  </a:lnTo>
                  <a:lnTo>
                    <a:pt x="22763" y="1271"/>
                  </a:lnTo>
                  <a:lnTo>
                    <a:pt x="23085" y="1422"/>
                  </a:lnTo>
                  <a:lnTo>
                    <a:pt x="23408" y="1574"/>
                  </a:lnTo>
                  <a:lnTo>
                    <a:pt x="23730" y="1763"/>
                  </a:lnTo>
                  <a:lnTo>
                    <a:pt x="24052" y="2010"/>
                  </a:lnTo>
                  <a:lnTo>
                    <a:pt x="24374" y="2275"/>
                  </a:lnTo>
                  <a:lnTo>
                    <a:pt x="24640" y="2578"/>
                  </a:lnTo>
                  <a:lnTo>
                    <a:pt x="24772" y="2749"/>
                  </a:lnTo>
                  <a:lnTo>
                    <a:pt x="24886" y="2901"/>
                  </a:lnTo>
                  <a:lnTo>
                    <a:pt x="24962" y="3033"/>
                  </a:lnTo>
                  <a:lnTo>
                    <a:pt x="25019" y="3166"/>
                  </a:lnTo>
                  <a:lnTo>
                    <a:pt x="25057" y="3299"/>
                  </a:lnTo>
                  <a:lnTo>
                    <a:pt x="25094" y="3431"/>
                  </a:lnTo>
                  <a:lnTo>
                    <a:pt x="25094" y="3564"/>
                  </a:lnTo>
                  <a:lnTo>
                    <a:pt x="25094" y="3697"/>
                  </a:lnTo>
                  <a:lnTo>
                    <a:pt x="25075" y="3962"/>
                  </a:lnTo>
                  <a:lnTo>
                    <a:pt x="25019" y="4246"/>
                  </a:lnTo>
                  <a:lnTo>
                    <a:pt x="24924" y="4512"/>
                  </a:lnTo>
                  <a:lnTo>
                    <a:pt x="24810" y="4758"/>
                  </a:lnTo>
                  <a:lnTo>
                    <a:pt x="24696" y="5004"/>
                  </a:lnTo>
                  <a:lnTo>
                    <a:pt x="24526" y="5308"/>
                  </a:lnTo>
                  <a:lnTo>
                    <a:pt x="24336" y="5611"/>
                  </a:lnTo>
                  <a:lnTo>
                    <a:pt x="24128" y="5895"/>
                  </a:lnTo>
                  <a:lnTo>
                    <a:pt x="23900" y="6180"/>
                  </a:lnTo>
                  <a:lnTo>
                    <a:pt x="23654" y="6445"/>
                  </a:lnTo>
                  <a:lnTo>
                    <a:pt x="23389" y="6710"/>
                  </a:lnTo>
                  <a:lnTo>
                    <a:pt x="23123" y="6957"/>
                  </a:lnTo>
                  <a:lnTo>
                    <a:pt x="22839" y="7203"/>
                  </a:lnTo>
                  <a:lnTo>
                    <a:pt x="22536" y="7430"/>
                  </a:lnTo>
                  <a:lnTo>
                    <a:pt x="22251" y="7658"/>
                  </a:lnTo>
                  <a:lnTo>
                    <a:pt x="21645" y="8094"/>
                  </a:lnTo>
                  <a:lnTo>
                    <a:pt x="21019" y="8473"/>
                  </a:lnTo>
                  <a:lnTo>
                    <a:pt x="20432" y="8814"/>
                  </a:lnTo>
                  <a:lnTo>
                    <a:pt x="20091" y="9004"/>
                  </a:lnTo>
                  <a:lnTo>
                    <a:pt x="19750" y="9174"/>
                  </a:lnTo>
                  <a:lnTo>
                    <a:pt x="19048" y="9477"/>
                  </a:lnTo>
                  <a:lnTo>
                    <a:pt x="18328" y="9743"/>
                  </a:lnTo>
                  <a:lnTo>
                    <a:pt x="17589" y="9970"/>
                  </a:lnTo>
                  <a:lnTo>
                    <a:pt x="16850" y="10198"/>
                  </a:lnTo>
                  <a:lnTo>
                    <a:pt x="16092" y="10387"/>
                  </a:lnTo>
                  <a:lnTo>
                    <a:pt x="14594" y="10728"/>
                  </a:lnTo>
                  <a:lnTo>
                    <a:pt x="14196" y="10804"/>
                  </a:lnTo>
                  <a:lnTo>
                    <a:pt x="13798" y="10880"/>
                  </a:lnTo>
                  <a:lnTo>
                    <a:pt x="13400" y="10918"/>
                  </a:lnTo>
                  <a:lnTo>
                    <a:pt x="12983" y="10975"/>
                  </a:lnTo>
                  <a:lnTo>
                    <a:pt x="12168" y="11013"/>
                  </a:lnTo>
                  <a:lnTo>
                    <a:pt x="11334" y="11032"/>
                  </a:lnTo>
                  <a:lnTo>
                    <a:pt x="10519" y="11013"/>
                  </a:lnTo>
                  <a:lnTo>
                    <a:pt x="9704" y="10994"/>
                  </a:lnTo>
                  <a:lnTo>
                    <a:pt x="8074" y="10956"/>
                  </a:lnTo>
                  <a:lnTo>
                    <a:pt x="6520" y="10937"/>
                  </a:lnTo>
                  <a:lnTo>
                    <a:pt x="5743" y="10918"/>
                  </a:lnTo>
                  <a:lnTo>
                    <a:pt x="4985" y="10899"/>
                  </a:lnTo>
                  <a:lnTo>
                    <a:pt x="4549" y="10861"/>
                  </a:lnTo>
                  <a:lnTo>
                    <a:pt x="4132" y="10785"/>
                  </a:lnTo>
                  <a:lnTo>
                    <a:pt x="3734" y="10690"/>
                  </a:lnTo>
                  <a:lnTo>
                    <a:pt x="3336" y="10577"/>
                  </a:lnTo>
                  <a:lnTo>
                    <a:pt x="2938" y="10425"/>
                  </a:lnTo>
                  <a:lnTo>
                    <a:pt x="2540" y="10255"/>
                  </a:lnTo>
                  <a:lnTo>
                    <a:pt x="2161" y="10084"/>
                  </a:lnTo>
                  <a:lnTo>
                    <a:pt x="1782" y="9894"/>
                  </a:lnTo>
                  <a:lnTo>
                    <a:pt x="1384" y="9686"/>
                  </a:lnTo>
                  <a:lnTo>
                    <a:pt x="1175" y="9572"/>
                  </a:lnTo>
                  <a:lnTo>
                    <a:pt x="1005" y="9458"/>
                  </a:lnTo>
                  <a:lnTo>
                    <a:pt x="834" y="9326"/>
                  </a:lnTo>
                  <a:lnTo>
                    <a:pt x="682" y="9155"/>
                  </a:lnTo>
                  <a:lnTo>
                    <a:pt x="550" y="8985"/>
                  </a:lnTo>
                  <a:lnTo>
                    <a:pt x="455" y="8757"/>
                  </a:lnTo>
                  <a:lnTo>
                    <a:pt x="417" y="8568"/>
                  </a:lnTo>
                  <a:lnTo>
                    <a:pt x="379" y="8359"/>
                  </a:lnTo>
                  <a:lnTo>
                    <a:pt x="379" y="8151"/>
                  </a:lnTo>
                  <a:lnTo>
                    <a:pt x="398" y="7942"/>
                  </a:lnTo>
                  <a:lnTo>
                    <a:pt x="417" y="7734"/>
                  </a:lnTo>
                  <a:lnTo>
                    <a:pt x="455" y="7525"/>
                  </a:lnTo>
                  <a:lnTo>
                    <a:pt x="550" y="7146"/>
                  </a:lnTo>
                  <a:lnTo>
                    <a:pt x="682" y="6767"/>
                  </a:lnTo>
                  <a:lnTo>
                    <a:pt x="853" y="6426"/>
                  </a:lnTo>
                  <a:lnTo>
                    <a:pt x="1043" y="6085"/>
                  </a:lnTo>
                  <a:lnTo>
                    <a:pt x="1251" y="5763"/>
                  </a:lnTo>
                  <a:lnTo>
                    <a:pt x="1497" y="5459"/>
                  </a:lnTo>
                  <a:lnTo>
                    <a:pt x="1763" y="5156"/>
                  </a:lnTo>
                  <a:lnTo>
                    <a:pt x="2009" y="4872"/>
                  </a:lnTo>
                  <a:lnTo>
                    <a:pt x="2293" y="4606"/>
                  </a:lnTo>
                  <a:lnTo>
                    <a:pt x="2559" y="4341"/>
                  </a:lnTo>
                  <a:lnTo>
                    <a:pt x="2843" y="4095"/>
                  </a:lnTo>
                  <a:lnTo>
                    <a:pt x="3127" y="3867"/>
                  </a:lnTo>
                  <a:lnTo>
                    <a:pt x="3431" y="3640"/>
                  </a:lnTo>
                  <a:lnTo>
                    <a:pt x="3734" y="3412"/>
                  </a:lnTo>
                  <a:lnTo>
                    <a:pt x="4037" y="3204"/>
                  </a:lnTo>
                  <a:lnTo>
                    <a:pt x="4682" y="2825"/>
                  </a:lnTo>
                  <a:lnTo>
                    <a:pt x="5345" y="2484"/>
                  </a:lnTo>
                  <a:lnTo>
                    <a:pt x="6027" y="2161"/>
                  </a:lnTo>
                  <a:lnTo>
                    <a:pt x="6710" y="1877"/>
                  </a:lnTo>
                  <a:lnTo>
                    <a:pt x="7411" y="1631"/>
                  </a:lnTo>
                  <a:lnTo>
                    <a:pt x="8112" y="1384"/>
                  </a:lnTo>
                  <a:lnTo>
                    <a:pt x="8832" y="1176"/>
                  </a:lnTo>
                  <a:lnTo>
                    <a:pt x="9553" y="986"/>
                  </a:lnTo>
                  <a:lnTo>
                    <a:pt x="10273" y="797"/>
                  </a:lnTo>
                  <a:lnTo>
                    <a:pt x="10879" y="645"/>
                  </a:lnTo>
                  <a:lnTo>
                    <a:pt x="11505" y="493"/>
                  </a:lnTo>
                  <a:lnTo>
                    <a:pt x="11827" y="418"/>
                  </a:lnTo>
                  <a:lnTo>
                    <a:pt x="12149" y="361"/>
                  </a:lnTo>
                  <a:lnTo>
                    <a:pt x="12471" y="323"/>
                  </a:lnTo>
                  <a:lnTo>
                    <a:pt x="13059" y="323"/>
                  </a:lnTo>
                  <a:lnTo>
                    <a:pt x="13324" y="361"/>
                  </a:lnTo>
                  <a:lnTo>
                    <a:pt x="13571" y="418"/>
                  </a:lnTo>
                  <a:lnTo>
                    <a:pt x="13836" y="512"/>
                  </a:lnTo>
                  <a:lnTo>
                    <a:pt x="13893" y="531"/>
                  </a:lnTo>
                  <a:lnTo>
                    <a:pt x="13950" y="512"/>
                  </a:lnTo>
                  <a:lnTo>
                    <a:pt x="14007" y="493"/>
                  </a:lnTo>
                  <a:lnTo>
                    <a:pt x="14045" y="456"/>
                  </a:lnTo>
                  <a:lnTo>
                    <a:pt x="14064" y="399"/>
                  </a:lnTo>
                  <a:lnTo>
                    <a:pt x="14082" y="361"/>
                  </a:lnTo>
                  <a:lnTo>
                    <a:pt x="14082" y="304"/>
                  </a:lnTo>
                  <a:lnTo>
                    <a:pt x="14045" y="266"/>
                  </a:lnTo>
                  <a:lnTo>
                    <a:pt x="13988" y="228"/>
                  </a:lnTo>
                  <a:lnTo>
                    <a:pt x="13703" y="133"/>
                  </a:lnTo>
                  <a:lnTo>
                    <a:pt x="13419" y="58"/>
                  </a:lnTo>
                  <a:lnTo>
                    <a:pt x="13135" y="20"/>
                  </a:lnTo>
                  <a:lnTo>
                    <a:pt x="12851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1"/>
            <p:cNvSpPr/>
            <p:nvPr/>
          </p:nvSpPr>
          <p:spPr>
            <a:xfrm>
              <a:off x="-3467566" y="4511526"/>
              <a:ext cx="635425" cy="284325"/>
            </a:xfrm>
            <a:custGeom>
              <a:avLst/>
              <a:gdLst/>
              <a:ahLst/>
              <a:cxnLst/>
              <a:rect l="l" t="t" r="r" b="b"/>
              <a:pathLst>
                <a:path w="25417" h="11373" fill="none" extrusionOk="0">
                  <a:moveTo>
                    <a:pt x="12851" y="1"/>
                  </a:moveTo>
                  <a:lnTo>
                    <a:pt x="12851" y="1"/>
                  </a:lnTo>
                  <a:lnTo>
                    <a:pt x="12490" y="20"/>
                  </a:lnTo>
                  <a:lnTo>
                    <a:pt x="12111" y="76"/>
                  </a:lnTo>
                  <a:lnTo>
                    <a:pt x="11732" y="133"/>
                  </a:lnTo>
                  <a:lnTo>
                    <a:pt x="11353" y="228"/>
                  </a:lnTo>
                  <a:lnTo>
                    <a:pt x="11353" y="228"/>
                  </a:lnTo>
                  <a:lnTo>
                    <a:pt x="10406" y="437"/>
                  </a:lnTo>
                  <a:lnTo>
                    <a:pt x="9458" y="664"/>
                  </a:lnTo>
                  <a:lnTo>
                    <a:pt x="8529" y="929"/>
                  </a:lnTo>
                  <a:lnTo>
                    <a:pt x="7600" y="1214"/>
                  </a:lnTo>
                  <a:lnTo>
                    <a:pt x="7600" y="1214"/>
                  </a:lnTo>
                  <a:lnTo>
                    <a:pt x="6842" y="1479"/>
                  </a:lnTo>
                  <a:lnTo>
                    <a:pt x="6084" y="1782"/>
                  </a:lnTo>
                  <a:lnTo>
                    <a:pt x="5364" y="2105"/>
                  </a:lnTo>
                  <a:lnTo>
                    <a:pt x="4644" y="2484"/>
                  </a:lnTo>
                  <a:lnTo>
                    <a:pt x="4303" y="2673"/>
                  </a:lnTo>
                  <a:lnTo>
                    <a:pt x="3961" y="2882"/>
                  </a:lnTo>
                  <a:lnTo>
                    <a:pt x="3620" y="3109"/>
                  </a:lnTo>
                  <a:lnTo>
                    <a:pt x="3298" y="3336"/>
                  </a:lnTo>
                  <a:lnTo>
                    <a:pt x="2976" y="3583"/>
                  </a:lnTo>
                  <a:lnTo>
                    <a:pt x="2654" y="3829"/>
                  </a:lnTo>
                  <a:lnTo>
                    <a:pt x="2350" y="4095"/>
                  </a:lnTo>
                  <a:lnTo>
                    <a:pt x="2047" y="4360"/>
                  </a:lnTo>
                  <a:lnTo>
                    <a:pt x="2047" y="4360"/>
                  </a:lnTo>
                  <a:lnTo>
                    <a:pt x="1839" y="4568"/>
                  </a:lnTo>
                  <a:lnTo>
                    <a:pt x="1630" y="4796"/>
                  </a:lnTo>
                  <a:lnTo>
                    <a:pt x="1403" y="5042"/>
                  </a:lnTo>
                  <a:lnTo>
                    <a:pt x="1194" y="5308"/>
                  </a:lnTo>
                  <a:lnTo>
                    <a:pt x="986" y="5592"/>
                  </a:lnTo>
                  <a:lnTo>
                    <a:pt x="777" y="5895"/>
                  </a:lnTo>
                  <a:lnTo>
                    <a:pt x="588" y="6198"/>
                  </a:lnTo>
                  <a:lnTo>
                    <a:pt x="417" y="6521"/>
                  </a:lnTo>
                  <a:lnTo>
                    <a:pt x="284" y="6843"/>
                  </a:lnTo>
                  <a:lnTo>
                    <a:pt x="152" y="7165"/>
                  </a:lnTo>
                  <a:lnTo>
                    <a:pt x="57" y="7487"/>
                  </a:lnTo>
                  <a:lnTo>
                    <a:pt x="19" y="7828"/>
                  </a:lnTo>
                  <a:lnTo>
                    <a:pt x="0" y="8151"/>
                  </a:lnTo>
                  <a:lnTo>
                    <a:pt x="0" y="8302"/>
                  </a:lnTo>
                  <a:lnTo>
                    <a:pt x="19" y="8473"/>
                  </a:lnTo>
                  <a:lnTo>
                    <a:pt x="57" y="8625"/>
                  </a:lnTo>
                  <a:lnTo>
                    <a:pt x="95" y="8795"/>
                  </a:lnTo>
                  <a:lnTo>
                    <a:pt x="152" y="8947"/>
                  </a:lnTo>
                  <a:lnTo>
                    <a:pt x="228" y="9098"/>
                  </a:lnTo>
                  <a:lnTo>
                    <a:pt x="228" y="9098"/>
                  </a:lnTo>
                  <a:lnTo>
                    <a:pt x="322" y="9231"/>
                  </a:lnTo>
                  <a:lnTo>
                    <a:pt x="417" y="9364"/>
                  </a:lnTo>
                  <a:lnTo>
                    <a:pt x="512" y="9496"/>
                  </a:lnTo>
                  <a:lnTo>
                    <a:pt x="626" y="9610"/>
                  </a:lnTo>
                  <a:lnTo>
                    <a:pt x="891" y="9819"/>
                  </a:lnTo>
                  <a:lnTo>
                    <a:pt x="1175" y="9989"/>
                  </a:lnTo>
                  <a:lnTo>
                    <a:pt x="1478" y="10141"/>
                  </a:lnTo>
                  <a:lnTo>
                    <a:pt x="1801" y="10292"/>
                  </a:lnTo>
                  <a:lnTo>
                    <a:pt x="2388" y="10558"/>
                  </a:lnTo>
                  <a:lnTo>
                    <a:pt x="2388" y="10558"/>
                  </a:lnTo>
                  <a:lnTo>
                    <a:pt x="2786" y="10728"/>
                  </a:lnTo>
                  <a:lnTo>
                    <a:pt x="3165" y="10861"/>
                  </a:lnTo>
                  <a:lnTo>
                    <a:pt x="3544" y="10975"/>
                  </a:lnTo>
                  <a:lnTo>
                    <a:pt x="3942" y="11070"/>
                  </a:lnTo>
                  <a:lnTo>
                    <a:pt x="4340" y="11145"/>
                  </a:lnTo>
                  <a:lnTo>
                    <a:pt x="4738" y="11183"/>
                  </a:lnTo>
                  <a:lnTo>
                    <a:pt x="5136" y="11221"/>
                  </a:lnTo>
                  <a:lnTo>
                    <a:pt x="5553" y="11240"/>
                  </a:lnTo>
                  <a:lnTo>
                    <a:pt x="5553" y="11240"/>
                  </a:lnTo>
                  <a:lnTo>
                    <a:pt x="8036" y="11335"/>
                  </a:lnTo>
                  <a:lnTo>
                    <a:pt x="9287" y="11373"/>
                  </a:lnTo>
                  <a:lnTo>
                    <a:pt x="10538" y="11373"/>
                  </a:lnTo>
                  <a:lnTo>
                    <a:pt x="10538" y="11373"/>
                  </a:lnTo>
                  <a:lnTo>
                    <a:pt x="11277" y="11373"/>
                  </a:lnTo>
                  <a:lnTo>
                    <a:pt x="12017" y="11354"/>
                  </a:lnTo>
                  <a:lnTo>
                    <a:pt x="12756" y="11316"/>
                  </a:lnTo>
                  <a:lnTo>
                    <a:pt x="13476" y="11259"/>
                  </a:lnTo>
                  <a:lnTo>
                    <a:pt x="13476" y="11259"/>
                  </a:lnTo>
                  <a:lnTo>
                    <a:pt x="13893" y="11202"/>
                  </a:lnTo>
                  <a:lnTo>
                    <a:pt x="14291" y="11126"/>
                  </a:lnTo>
                  <a:lnTo>
                    <a:pt x="14708" y="11051"/>
                  </a:lnTo>
                  <a:lnTo>
                    <a:pt x="15125" y="10956"/>
                  </a:lnTo>
                  <a:lnTo>
                    <a:pt x="15921" y="10747"/>
                  </a:lnTo>
                  <a:lnTo>
                    <a:pt x="16736" y="10539"/>
                  </a:lnTo>
                  <a:lnTo>
                    <a:pt x="16736" y="10539"/>
                  </a:lnTo>
                  <a:lnTo>
                    <a:pt x="17608" y="10292"/>
                  </a:lnTo>
                  <a:lnTo>
                    <a:pt x="18461" y="10027"/>
                  </a:lnTo>
                  <a:lnTo>
                    <a:pt x="18878" y="9875"/>
                  </a:lnTo>
                  <a:lnTo>
                    <a:pt x="19295" y="9705"/>
                  </a:lnTo>
                  <a:lnTo>
                    <a:pt x="19693" y="9534"/>
                  </a:lnTo>
                  <a:lnTo>
                    <a:pt x="20110" y="9345"/>
                  </a:lnTo>
                  <a:lnTo>
                    <a:pt x="20110" y="9345"/>
                  </a:lnTo>
                  <a:lnTo>
                    <a:pt x="20451" y="9174"/>
                  </a:lnTo>
                  <a:lnTo>
                    <a:pt x="20792" y="9004"/>
                  </a:lnTo>
                  <a:lnTo>
                    <a:pt x="21133" y="8814"/>
                  </a:lnTo>
                  <a:lnTo>
                    <a:pt x="21474" y="8606"/>
                  </a:lnTo>
                  <a:lnTo>
                    <a:pt x="21797" y="8397"/>
                  </a:lnTo>
                  <a:lnTo>
                    <a:pt x="22119" y="8170"/>
                  </a:lnTo>
                  <a:lnTo>
                    <a:pt x="22441" y="7923"/>
                  </a:lnTo>
                  <a:lnTo>
                    <a:pt x="22744" y="7677"/>
                  </a:lnTo>
                  <a:lnTo>
                    <a:pt x="23047" y="7430"/>
                  </a:lnTo>
                  <a:lnTo>
                    <a:pt x="23332" y="7165"/>
                  </a:lnTo>
                  <a:lnTo>
                    <a:pt x="23616" y="6881"/>
                  </a:lnTo>
                  <a:lnTo>
                    <a:pt x="23900" y="6597"/>
                  </a:lnTo>
                  <a:lnTo>
                    <a:pt x="24147" y="6312"/>
                  </a:lnTo>
                  <a:lnTo>
                    <a:pt x="24393" y="6009"/>
                  </a:lnTo>
                  <a:lnTo>
                    <a:pt x="24640" y="5706"/>
                  </a:lnTo>
                  <a:lnTo>
                    <a:pt x="24848" y="5402"/>
                  </a:lnTo>
                  <a:lnTo>
                    <a:pt x="24848" y="5402"/>
                  </a:lnTo>
                  <a:lnTo>
                    <a:pt x="25019" y="5118"/>
                  </a:lnTo>
                  <a:lnTo>
                    <a:pt x="25170" y="4834"/>
                  </a:lnTo>
                  <a:lnTo>
                    <a:pt x="25284" y="4531"/>
                  </a:lnTo>
                  <a:lnTo>
                    <a:pt x="25360" y="4227"/>
                  </a:lnTo>
                  <a:lnTo>
                    <a:pt x="25398" y="3924"/>
                  </a:lnTo>
                  <a:lnTo>
                    <a:pt x="25417" y="3602"/>
                  </a:lnTo>
                  <a:lnTo>
                    <a:pt x="25379" y="3299"/>
                  </a:lnTo>
                  <a:lnTo>
                    <a:pt x="25341" y="3147"/>
                  </a:lnTo>
                  <a:lnTo>
                    <a:pt x="25303" y="2995"/>
                  </a:lnTo>
                  <a:lnTo>
                    <a:pt x="25303" y="2995"/>
                  </a:lnTo>
                  <a:lnTo>
                    <a:pt x="25246" y="2844"/>
                  </a:lnTo>
                  <a:lnTo>
                    <a:pt x="25170" y="2692"/>
                  </a:lnTo>
                  <a:lnTo>
                    <a:pt x="25075" y="2559"/>
                  </a:lnTo>
                  <a:lnTo>
                    <a:pt x="24981" y="2427"/>
                  </a:lnTo>
                  <a:lnTo>
                    <a:pt x="24772" y="2180"/>
                  </a:lnTo>
                  <a:lnTo>
                    <a:pt x="24526" y="1953"/>
                  </a:lnTo>
                  <a:lnTo>
                    <a:pt x="24242" y="1725"/>
                  </a:lnTo>
                  <a:lnTo>
                    <a:pt x="23976" y="1536"/>
                  </a:lnTo>
                  <a:lnTo>
                    <a:pt x="23692" y="1365"/>
                  </a:lnTo>
                  <a:lnTo>
                    <a:pt x="23427" y="1214"/>
                  </a:lnTo>
                  <a:lnTo>
                    <a:pt x="23427" y="1214"/>
                  </a:lnTo>
                  <a:lnTo>
                    <a:pt x="23142" y="1062"/>
                  </a:lnTo>
                  <a:lnTo>
                    <a:pt x="22858" y="929"/>
                  </a:lnTo>
                  <a:lnTo>
                    <a:pt x="22574" y="816"/>
                  </a:lnTo>
                  <a:lnTo>
                    <a:pt x="22270" y="721"/>
                  </a:lnTo>
                  <a:lnTo>
                    <a:pt x="21967" y="645"/>
                  </a:lnTo>
                  <a:lnTo>
                    <a:pt x="21664" y="588"/>
                  </a:lnTo>
                  <a:lnTo>
                    <a:pt x="21342" y="531"/>
                  </a:lnTo>
                  <a:lnTo>
                    <a:pt x="21038" y="493"/>
                  </a:lnTo>
                  <a:lnTo>
                    <a:pt x="21038" y="493"/>
                  </a:lnTo>
                  <a:lnTo>
                    <a:pt x="21019" y="493"/>
                  </a:lnTo>
                  <a:lnTo>
                    <a:pt x="21019" y="493"/>
                  </a:lnTo>
                  <a:lnTo>
                    <a:pt x="20944" y="512"/>
                  </a:lnTo>
                  <a:lnTo>
                    <a:pt x="20906" y="550"/>
                  </a:lnTo>
                  <a:lnTo>
                    <a:pt x="20887" y="588"/>
                  </a:lnTo>
                  <a:lnTo>
                    <a:pt x="20868" y="664"/>
                  </a:lnTo>
                  <a:lnTo>
                    <a:pt x="20887" y="721"/>
                  </a:lnTo>
                  <a:lnTo>
                    <a:pt x="20925" y="759"/>
                  </a:lnTo>
                  <a:lnTo>
                    <a:pt x="20963" y="816"/>
                  </a:lnTo>
                  <a:lnTo>
                    <a:pt x="21038" y="835"/>
                  </a:lnTo>
                  <a:lnTo>
                    <a:pt x="21038" y="835"/>
                  </a:lnTo>
                  <a:lnTo>
                    <a:pt x="21399" y="873"/>
                  </a:lnTo>
                  <a:lnTo>
                    <a:pt x="21740" y="948"/>
                  </a:lnTo>
                  <a:lnTo>
                    <a:pt x="22100" y="1024"/>
                  </a:lnTo>
                  <a:lnTo>
                    <a:pt x="22441" y="1138"/>
                  </a:lnTo>
                  <a:lnTo>
                    <a:pt x="22763" y="1271"/>
                  </a:lnTo>
                  <a:lnTo>
                    <a:pt x="23085" y="1422"/>
                  </a:lnTo>
                  <a:lnTo>
                    <a:pt x="23408" y="1574"/>
                  </a:lnTo>
                  <a:lnTo>
                    <a:pt x="23730" y="1763"/>
                  </a:lnTo>
                  <a:lnTo>
                    <a:pt x="23730" y="1763"/>
                  </a:lnTo>
                  <a:lnTo>
                    <a:pt x="24052" y="2010"/>
                  </a:lnTo>
                  <a:lnTo>
                    <a:pt x="24374" y="2275"/>
                  </a:lnTo>
                  <a:lnTo>
                    <a:pt x="24640" y="2578"/>
                  </a:lnTo>
                  <a:lnTo>
                    <a:pt x="24772" y="2749"/>
                  </a:lnTo>
                  <a:lnTo>
                    <a:pt x="24886" y="2901"/>
                  </a:lnTo>
                  <a:lnTo>
                    <a:pt x="24886" y="2901"/>
                  </a:lnTo>
                  <a:lnTo>
                    <a:pt x="24962" y="3033"/>
                  </a:lnTo>
                  <a:lnTo>
                    <a:pt x="25019" y="3166"/>
                  </a:lnTo>
                  <a:lnTo>
                    <a:pt x="25057" y="3299"/>
                  </a:lnTo>
                  <a:lnTo>
                    <a:pt x="25094" y="3431"/>
                  </a:lnTo>
                  <a:lnTo>
                    <a:pt x="25094" y="3564"/>
                  </a:lnTo>
                  <a:lnTo>
                    <a:pt x="25094" y="3697"/>
                  </a:lnTo>
                  <a:lnTo>
                    <a:pt x="25075" y="3962"/>
                  </a:lnTo>
                  <a:lnTo>
                    <a:pt x="25019" y="4246"/>
                  </a:lnTo>
                  <a:lnTo>
                    <a:pt x="24924" y="4512"/>
                  </a:lnTo>
                  <a:lnTo>
                    <a:pt x="24810" y="4758"/>
                  </a:lnTo>
                  <a:lnTo>
                    <a:pt x="24696" y="5004"/>
                  </a:lnTo>
                  <a:lnTo>
                    <a:pt x="24696" y="5004"/>
                  </a:lnTo>
                  <a:lnTo>
                    <a:pt x="24526" y="5308"/>
                  </a:lnTo>
                  <a:lnTo>
                    <a:pt x="24336" y="5611"/>
                  </a:lnTo>
                  <a:lnTo>
                    <a:pt x="24128" y="5895"/>
                  </a:lnTo>
                  <a:lnTo>
                    <a:pt x="23900" y="6180"/>
                  </a:lnTo>
                  <a:lnTo>
                    <a:pt x="23654" y="6445"/>
                  </a:lnTo>
                  <a:lnTo>
                    <a:pt x="23389" y="6710"/>
                  </a:lnTo>
                  <a:lnTo>
                    <a:pt x="23123" y="6957"/>
                  </a:lnTo>
                  <a:lnTo>
                    <a:pt x="22839" y="7203"/>
                  </a:lnTo>
                  <a:lnTo>
                    <a:pt x="22536" y="7430"/>
                  </a:lnTo>
                  <a:lnTo>
                    <a:pt x="22251" y="7658"/>
                  </a:lnTo>
                  <a:lnTo>
                    <a:pt x="21645" y="8094"/>
                  </a:lnTo>
                  <a:lnTo>
                    <a:pt x="21019" y="8473"/>
                  </a:lnTo>
                  <a:lnTo>
                    <a:pt x="20432" y="8814"/>
                  </a:lnTo>
                  <a:lnTo>
                    <a:pt x="20432" y="8814"/>
                  </a:lnTo>
                  <a:lnTo>
                    <a:pt x="20091" y="9004"/>
                  </a:lnTo>
                  <a:lnTo>
                    <a:pt x="19750" y="9174"/>
                  </a:lnTo>
                  <a:lnTo>
                    <a:pt x="19048" y="9477"/>
                  </a:lnTo>
                  <a:lnTo>
                    <a:pt x="18328" y="9743"/>
                  </a:lnTo>
                  <a:lnTo>
                    <a:pt x="17589" y="9970"/>
                  </a:lnTo>
                  <a:lnTo>
                    <a:pt x="16850" y="10198"/>
                  </a:lnTo>
                  <a:lnTo>
                    <a:pt x="16092" y="10387"/>
                  </a:lnTo>
                  <a:lnTo>
                    <a:pt x="14594" y="10728"/>
                  </a:lnTo>
                  <a:lnTo>
                    <a:pt x="14594" y="10728"/>
                  </a:lnTo>
                  <a:lnTo>
                    <a:pt x="14196" y="10804"/>
                  </a:lnTo>
                  <a:lnTo>
                    <a:pt x="13798" y="10880"/>
                  </a:lnTo>
                  <a:lnTo>
                    <a:pt x="13400" y="10918"/>
                  </a:lnTo>
                  <a:lnTo>
                    <a:pt x="12983" y="10975"/>
                  </a:lnTo>
                  <a:lnTo>
                    <a:pt x="12168" y="11013"/>
                  </a:lnTo>
                  <a:lnTo>
                    <a:pt x="11334" y="11032"/>
                  </a:lnTo>
                  <a:lnTo>
                    <a:pt x="11334" y="11032"/>
                  </a:lnTo>
                  <a:lnTo>
                    <a:pt x="10519" y="11013"/>
                  </a:lnTo>
                  <a:lnTo>
                    <a:pt x="9704" y="10994"/>
                  </a:lnTo>
                  <a:lnTo>
                    <a:pt x="8074" y="10956"/>
                  </a:lnTo>
                  <a:lnTo>
                    <a:pt x="8074" y="10956"/>
                  </a:lnTo>
                  <a:lnTo>
                    <a:pt x="6520" y="10937"/>
                  </a:lnTo>
                  <a:lnTo>
                    <a:pt x="5743" y="10918"/>
                  </a:lnTo>
                  <a:lnTo>
                    <a:pt x="4985" y="10899"/>
                  </a:lnTo>
                  <a:lnTo>
                    <a:pt x="4985" y="10899"/>
                  </a:lnTo>
                  <a:lnTo>
                    <a:pt x="4549" y="10861"/>
                  </a:lnTo>
                  <a:lnTo>
                    <a:pt x="4132" y="10785"/>
                  </a:lnTo>
                  <a:lnTo>
                    <a:pt x="3734" y="10690"/>
                  </a:lnTo>
                  <a:lnTo>
                    <a:pt x="3336" y="10577"/>
                  </a:lnTo>
                  <a:lnTo>
                    <a:pt x="2938" y="10425"/>
                  </a:lnTo>
                  <a:lnTo>
                    <a:pt x="2540" y="10255"/>
                  </a:lnTo>
                  <a:lnTo>
                    <a:pt x="2161" y="10084"/>
                  </a:lnTo>
                  <a:lnTo>
                    <a:pt x="1782" y="9894"/>
                  </a:lnTo>
                  <a:lnTo>
                    <a:pt x="1782" y="9894"/>
                  </a:lnTo>
                  <a:lnTo>
                    <a:pt x="1384" y="9686"/>
                  </a:lnTo>
                  <a:lnTo>
                    <a:pt x="1175" y="9572"/>
                  </a:lnTo>
                  <a:lnTo>
                    <a:pt x="1005" y="9458"/>
                  </a:lnTo>
                  <a:lnTo>
                    <a:pt x="834" y="9326"/>
                  </a:lnTo>
                  <a:lnTo>
                    <a:pt x="682" y="9155"/>
                  </a:lnTo>
                  <a:lnTo>
                    <a:pt x="550" y="8985"/>
                  </a:lnTo>
                  <a:lnTo>
                    <a:pt x="455" y="8757"/>
                  </a:lnTo>
                  <a:lnTo>
                    <a:pt x="455" y="8757"/>
                  </a:lnTo>
                  <a:lnTo>
                    <a:pt x="417" y="8568"/>
                  </a:lnTo>
                  <a:lnTo>
                    <a:pt x="379" y="8359"/>
                  </a:lnTo>
                  <a:lnTo>
                    <a:pt x="379" y="8151"/>
                  </a:lnTo>
                  <a:lnTo>
                    <a:pt x="398" y="7942"/>
                  </a:lnTo>
                  <a:lnTo>
                    <a:pt x="417" y="7734"/>
                  </a:lnTo>
                  <a:lnTo>
                    <a:pt x="455" y="7525"/>
                  </a:lnTo>
                  <a:lnTo>
                    <a:pt x="550" y="7146"/>
                  </a:lnTo>
                  <a:lnTo>
                    <a:pt x="550" y="7146"/>
                  </a:lnTo>
                  <a:lnTo>
                    <a:pt x="682" y="6767"/>
                  </a:lnTo>
                  <a:lnTo>
                    <a:pt x="853" y="6426"/>
                  </a:lnTo>
                  <a:lnTo>
                    <a:pt x="1043" y="6085"/>
                  </a:lnTo>
                  <a:lnTo>
                    <a:pt x="1251" y="5763"/>
                  </a:lnTo>
                  <a:lnTo>
                    <a:pt x="1497" y="5459"/>
                  </a:lnTo>
                  <a:lnTo>
                    <a:pt x="1763" y="5156"/>
                  </a:lnTo>
                  <a:lnTo>
                    <a:pt x="2009" y="4872"/>
                  </a:lnTo>
                  <a:lnTo>
                    <a:pt x="2293" y="4606"/>
                  </a:lnTo>
                  <a:lnTo>
                    <a:pt x="2293" y="4606"/>
                  </a:lnTo>
                  <a:lnTo>
                    <a:pt x="2559" y="4341"/>
                  </a:lnTo>
                  <a:lnTo>
                    <a:pt x="2843" y="4095"/>
                  </a:lnTo>
                  <a:lnTo>
                    <a:pt x="3127" y="3867"/>
                  </a:lnTo>
                  <a:lnTo>
                    <a:pt x="3431" y="3640"/>
                  </a:lnTo>
                  <a:lnTo>
                    <a:pt x="3734" y="3412"/>
                  </a:lnTo>
                  <a:lnTo>
                    <a:pt x="4037" y="3204"/>
                  </a:lnTo>
                  <a:lnTo>
                    <a:pt x="4682" y="2825"/>
                  </a:lnTo>
                  <a:lnTo>
                    <a:pt x="5345" y="2484"/>
                  </a:lnTo>
                  <a:lnTo>
                    <a:pt x="6027" y="2161"/>
                  </a:lnTo>
                  <a:lnTo>
                    <a:pt x="6710" y="1877"/>
                  </a:lnTo>
                  <a:lnTo>
                    <a:pt x="7411" y="1631"/>
                  </a:lnTo>
                  <a:lnTo>
                    <a:pt x="7411" y="1631"/>
                  </a:lnTo>
                  <a:lnTo>
                    <a:pt x="8112" y="1384"/>
                  </a:lnTo>
                  <a:lnTo>
                    <a:pt x="8832" y="1176"/>
                  </a:lnTo>
                  <a:lnTo>
                    <a:pt x="9553" y="986"/>
                  </a:lnTo>
                  <a:lnTo>
                    <a:pt x="10273" y="797"/>
                  </a:lnTo>
                  <a:lnTo>
                    <a:pt x="10273" y="797"/>
                  </a:lnTo>
                  <a:lnTo>
                    <a:pt x="10879" y="645"/>
                  </a:lnTo>
                  <a:lnTo>
                    <a:pt x="11505" y="493"/>
                  </a:lnTo>
                  <a:lnTo>
                    <a:pt x="11827" y="418"/>
                  </a:lnTo>
                  <a:lnTo>
                    <a:pt x="12149" y="361"/>
                  </a:lnTo>
                  <a:lnTo>
                    <a:pt x="12471" y="323"/>
                  </a:lnTo>
                  <a:lnTo>
                    <a:pt x="12775" y="323"/>
                  </a:lnTo>
                  <a:lnTo>
                    <a:pt x="12775" y="323"/>
                  </a:lnTo>
                  <a:lnTo>
                    <a:pt x="13059" y="323"/>
                  </a:lnTo>
                  <a:lnTo>
                    <a:pt x="13324" y="361"/>
                  </a:lnTo>
                  <a:lnTo>
                    <a:pt x="13571" y="418"/>
                  </a:lnTo>
                  <a:lnTo>
                    <a:pt x="13836" y="512"/>
                  </a:lnTo>
                  <a:lnTo>
                    <a:pt x="13836" y="512"/>
                  </a:lnTo>
                  <a:lnTo>
                    <a:pt x="13893" y="531"/>
                  </a:lnTo>
                  <a:lnTo>
                    <a:pt x="13893" y="531"/>
                  </a:lnTo>
                  <a:lnTo>
                    <a:pt x="13950" y="512"/>
                  </a:lnTo>
                  <a:lnTo>
                    <a:pt x="14007" y="493"/>
                  </a:lnTo>
                  <a:lnTo>
                    <a:pt x="14045" y="456"/>
                  </a:lnTo>
                  <a:lnTo>
                    <a:pt x="14064" y="399"/>
                  </a:lnTo>
                  <a:lnTo>
                    <a:pt x="14082" y="361"/>
                  </a:lnTo>
                  <a:lnTo>
                    <a:pt x="14082" y="304"/>
                  </a:lnTo>
                  <a:lnTo>
                    <a:pt x="14045" y="266"/>
                  </a:lnTo>
                  <a:lnTo>
                    <a:pt x="13988" y="228"/>
                  </a:lnTo>
                  <a:lnTo>
                    <a:pt x="13988" y="228"/>
                  </a:lnTo>
                  <a:lnTo>
                    <a:pt x="13703" y="133"/>
                  </a:lnTo>
                  <a:lnTo>
                    <a:pt x="13419" y="58"/>
                  </a:lnTo>
                  <a:lnTo>
                    <a:pt x="13135" y="20"/>
                  </a:lnTo>
                  <a:lnTo>
                    <a:pt x="1285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1"/>
            <p:cNvSpPr/>
            <p:nvPr/>
          </p:nvSpPr>
          <p:spPr>
            <a:xfrm>
              <a:off x="-3404091" y="4476476"/>
              <a:ext cx="507050" cy="285750"/>
            </a:xfrm>
            <a:custGeom>
              <a:avLst/>
              <a:gdLst/>
              <a:ahLst/>
              <a:cxnLst/>
              <a:rect l="l" t="t" r="r" b="b"/>
              <a:pathLst>
                <a:path w="20282" h="11430" extrusionOk="0">
                  <a:moveTo>
                    <a:pt x="15524" y="1308"/>
                  </a:moveTo>
                  <a:lnTo>
                    <a:pt x="15618" y="1346"/>
                  </a:lnTo>
                  <a:lnTo>
                    <a:pt x="15808" y="1422"/>
                  </a:lnTo>
                  <a:lnTo>
                    <a:pt x="15979" y="1497"/>
                  </a:lnTo>
                  <a:lnTo>
                    <a:pt x="16073" y="1535"/>
                  </a:lnTo>
                  <a:lnTo>
                    <a:pt x="16206" y="1535"/>
                  </a:lnTo>
                  <a:lnTo>
                    <a:pt x="16396" y="1554"/>
                  </a:lnTo>
                  <a:lnTo>
                    <a:pt x="16604" y="1573"/>
                  </a:lnTo>
                  <a:lnTo>
                    <a:pt x="16794" y="1592"/>
                  </a:lnTo>
                  <a:lnTo>
                    <a:pt x="16964" y="1649"/>
                  </a:lnTo>
                  <a:lnTo>
                    <a:pt x="17154" y="1706"/>
                  </a:lnTo>
                  <a:lnTo>
                    <a:pt x="17343" y="1782"/>
                  </a:lnTo>
                  <a:lnTo>
                    <a:pt x="17514" y="1877"/>
                  </a:lnTo>
                  <a:lnTo>
                    <a:pt x="17684" y="1971"/>
                  </a:lnTo>
                  <a:lnTo>
                    <a:pt x="17609" y="2085"/>
                  </a:lnTo>
                  <a:lnTo>
                    <a:pt x="17305" y="2256"/>
                  </a:lnTo>
                  <a:lnTo>
                    <a:pt x="16964" y="2388"/>
                  </a:lnTo>
                  <a:lnTo>
                    <a:pt x="16623" y="2502"/>
                  </a:lnTo>
                  <a:lnTo>
                    <a:pt x="16263" y="2578"/>
                  </a:lnTo>
                  <a:lnTo>
                    <a:pt x="15884" y="2635"/>
                  </a:lnTo>
                  <a:lnTo>
                    <a:pt x="15524" y="2673"/>
                  </a:lnTo>
                  <a:lnTo>
                    <a:pt x="15164" y="2710"/>
                  </a:lnTo>
                  <a:lnTo>
                    <a:pt x="14822" y="2710"/>
                  </a:lnTo>
                  <a:lnTo>
                    <a:pt x="14709" y="2729"/>
                  </a:lnTo>
                  <a:lnTo>
                    <a:pt x="14424" y="2710"/>
                  </a:lnTo>
                  <a:lnTo>
                    <a:pt x="14140" y="2692"/>
                  </a:lnTo>
                  <a:lnTo>
                    <a:pt x="13856" y="2654"/>
                  </a:lnTo>
                  <a:lnTo>
                    <a:pt x="13590" y="2616"/>
                  </a:lnTo>
                  <a:lnTo>
                    <a:pt x="13306" y="2559"/>
                  </a:lnTo>
                  <a:lnTo>
                    <a:pt x="13041" y="2483"/>
                  </a:lnTo>
                  <a:lnTo>
                    <a:pt x="12510" y="2293"/>
                  </a:lnTo>
                  <a:lnTo>
                    <a:pt x="12567" y="2199"/>
                  </a:lnTo>
                  <a:lnTo>
                    <a:pt x="12624" y="2104"/>
                  </a:lnTo>
                  <a:lnTo>
                    <a:pt x="12700" y="2047"/>
                  </a:lnTo>
                  <a:lnTo>
                    <a:pt x="12775" y="1971"/>
                  </a:lnTo>
                  <a:lnTo>
                    <a:pt x="12870" y="1933"/>
                  </a:lnTo>
                  <a:lnTo>
                    <a:pt x="12965" y="1895"/>
                  </a:lnTo>
                  <a:lnTo>
                    <a:pt x="13155" y="1839"/>
                  </a:lnTo>
                  <a:lnTo>
                    <a:pt x="13363" y="1801"/>
                  </a:lnTo>
                  <a:lnTo>
                    <a:pt x="13590" y="1782"/>
                  </a:lnTo>
                  <a:lnTo>
                    <a:pt x="13799" y="1763"/>
                  </a:lnTo>
                  <a:lnTo>
                    <a:pt x="14007" y="1725"/>
                  </a:lnTo>
                  <a:lnTo>
                    <a:pt x="14178" y="1668"/>
                  </a:lnTo>
                  <a:lnTo>
                    <a:pt x="14349" y="1611"/>
                  </a:lnTo>
                  <a:lnTo>
                    <a:pt x="14690" y="1497"/>
                  </a:lnTo>
                  <a:lnTo>
                    <a:pt x="15050" y="1384"/>
                  </a:lnTo>
                  <a:lnTo>
                    <a:pt x="15220" y="1327"/>
                  </a:lnTo>
                  <a:lnTo>
                    <a:pt x="15391" y="1308"/>
                  </a:lnTo>
                  <a:close/>
                  <a:moveTo>
                    <a:pt x="17912" y="2331"/>
                  </a:moveTo>
                  <a:lnTo>
                    <a:pt x="17779" y="2881"/>
                  </a:lnTo>
                  <a:lnTo>
                    <a:pt x="17628" y="3412"/>
                  </a:lnTo>
                  <a:lnTo>
                    <a:pt x="17476" y="3942"/>
                  </a:lnTo>
                  <a:lnTo>
                    <a:pt x="17438" y="4227"/>
                  </a:lnTo>
                  <a:lnTo>
                    <a:pt x="17400" y="4511"/>
                  </a:lnTo>
                  <a:lnTo>
                    <a:pt x="17040" y="4625"/>
                  </a:lnTo>
                  <a:lnTo>
                    <a:pt x="16680" y="4776"/>
                  </a:lnTo>
                  <a:lnTo>
                    <a:pt x="15998" y="5080"/>
                  </a:lnTo>
                  <a:lnTo>
                    <a:pt x="14955" y="5572"/>
                  </a:lnTo>
                  <a:lnTo>
                    <a:pt x="14633" y="5288"/>
                  </a:lnTo>
                  <a:lnTo>
                    <a:pt x="14330" y="5061"/>
                  </a:lnTo>
                  <a:lnTo>
                    <a:pt x="14007" y="4814"/>
                  </a:lnTo>
                  <a:lnTo>
                    <a:pt x="13837" y="4720"/>
                  </a:lnTo>
                  <a:lnTo>
                    <a:pt x="13666" y="4625"/>
                  </a:lnTo>
                  <a:lnTo>
                    <a:pt x="13496" y="4549"/>
                  </a:lnTo>
                  <a:lnTo>
                    <a:pt x="13325" y="4473"/>
                  </a:lnTo>
                  <a:lnTo>
                    <a:pt x="13192" y="4454"/>
                  </a:lnTo>
                  <a:lnTo>
                    <a:pt x="13079" y="4473"/>
                  </a:lnTo>
                  <a:lnTo>
                    <a:pt x="12946" y="4492"/>
                  </a:lnTo>
                  <a:lnTo>
                    <a:pt x="12681" y="4587"/>
                  </a:lnTo>
                  <a:lnTo>
                    <a:pt x="12131" y="2938"/>
                  </a:lnTo>
                  <a:lnTo>
                    <a:pt x="12093" y="2748"/>
                  </a:lnTo>
                  <a:lnTo>
                    <a:pt x="12055" y="2521"/>
                  </a:lnTo>
                  <a:lnTo>
                    <a:pt x="12396" y="2635"/>
                  </a:lnTo>
                  <a:lnTo>
                    <a:pt x="12643" y="2710"/>
                  </a:lnTo>
                  <a:lnTo>
                    <a:pt x="12927" y="2805"/>
                  </a:lnTo>
                  <a:lnTo>
                    <a:pt x="13192" y="2862"/>
                  </a:lnTo>
                  <a:lnTo>
                    <a:pt x="13458" y="2919"/>
                  </a:lnTo>
                  <a:lnTo>
                    <a:pt x="13742" y="2976"/>
                  </a:lnTo>
                  <a:lnTo>
                    <a:pt x="14311" y="3033"/>
                  </a:lnTo>
                  <a:lnTo>
                    <a:pt x="14860" y="3052"/>
                  </a:lnTo>
                  <a:lnTo>
                    <a:pt x="15107" y="3052"/>
                  </a:lnTo>
                  <a:lnTo>
                    <a:pt x="15372" y="3033"/>
                  </a:lnTo>
                  <a:lnTo>
                    <a:pt x="15694" y="3014"/>
                  </a:lnTo>
                  <a:lnTo>
                    <a:pt x="16073" y="2957"/>
                  </a:lnTo>
                  <a:lnTo>
                    <a:pt x="16471" y="2881"/>
                  </a:lnTo>
                  <a:lnTo>
                    <a:pt x="16869" y="2805"/>
                  </a:lnTo>
                  <a:lnTo>
                    <a:pt x="17248" y="2673"/>
                  </a:lnTo>
                  <a:lnTo>
                    <a:pt x="17419" y="2597"/>
                  </a:lnTo>
                  <a:lnTo>
                    <a:pt x="17609" y="2521"/>
                  </a:lnTo>
                  <a:lnTo>
                    <a:pt x="17760" y="2426"/>
                  </a:lnTo>
                  <a:lnTo>
                    <a:pt x="17912" y="2331"/>
                  </a:lnTo>
                  <a:close/>
                  <a:moveTo>
                    <a:pt x="19314" y="5137"/>
                  </a:moveTo>
                  <a:lnTo>
                    <a:pt x="19333" y="5250"/>
                  </a:lnTo>
                  <a:lnTo>
                    <a:pt x="19333" y="5383"/>
                  </a:lnTo>
                  <a:lnTo>
                    <a:pt x="19314" y="5516"/>
                  </a:lnTo>
                  <a:lnTo>
                    <a:pt x="19276" y="5648"/>
                  </a:lnTo>
                  <a:lnTo>
                    <a:pt x="19258" y="5705"/>
                  </a:lnTo>
                  <a:lnTo>
                    <a:pt x="19276" y="5743"/>
                  </a:lnTo>
                  <a:lnTo>
                    <a:pt x="19295" y="5781"/>
                  </a:lnTo>
                  <a:lnTo>
                    <a:pt x="19333" y="5819"/>
                  </a:lnTo>
                  <a:lnTo>
                    <a:pt x="19030" y="5819"/>
                  </a:lnTo>
                  <a:lnTo>
                    <a:pt x="18120" y="5838"/>
                  </a:lnTo>
                  <a:lnTo>
                    <a:pt x="17665" y="5857"/>
                  </a:lnTo>
                  <a:lnTo>
                    <a:pt x="17192" y="5895"/>
                  </a:lnTo>
                  <a:lnTo>
                    <a:pt x="17192" y="5895"/>
                  </a:lnTo>
                  <a:lnTo>
                    <a:pt x="17722" y="5686"/>
                  </a:lnTo>
                  <a:lnTo>
                    <a:pt x="18253" y="5497"/>
                  </a:lnTo>
                  <a:lnTo>
                    <a:pt x="18784" y="5307"/>
                  </a:lnTo>
                  <a:lnTo>
                    <a:pt x="19314" y="5137"/>
                  </a:lnTo>
                  <a:close/>
                  <a:moveTo>
                    <a:pt x="18878" y="4625"/>
                  </a:moveTo>
                  <a:lnTo>
                    <a:pt x="19030" y="4663"/>
                  </a:lnTo>
                  <a:lnTo>
                    <a:pt x="19144" y="4720"/>
                  </a:lnTo>
                  <a:lnTo>
                    <a:pt x="19239" y="4795"/>
                  </a:lnTo>
                  <a:lnTo>
                    <a:pt x="18310" y="5118"/>
                  </a:lnTo>
                  <a:lnTo>
                    <a:pt x="17400" y="5459"/>
                  </a:lnTo>
                  <a:lnTo>
                    <a:pt x="16490" y="5819"/>
                  </a:lnTo>
                  <a:lnTo>
                    <a:pt x="15618" y="6236"/>
                  </a:lnTo>
                  <a:lnTo>
                    <a:pt x="15429" y="6027"/>
                  </a:lnTo>
                  <a:lnTo>
                    <a:pt x="15220" y="5800"/>
                  </a:lnTo>
                  <a:lnTo>
                    <a:pt x="15637" y="5610"/>
                  </a:lnTo>
                  <a:lnTo>
                    <a:pt x="16206" y="5364"/>
                  </a:lnTo>
                  <a:lnTo>
                    <a:pt x="16850" y="5099"/>
                  </a:lnTo>
                  <a:lnTo>
                    <a:pt x="17192" y="4966"/>
                  </a:lnTo>
                  <a:lnTo>
                    <a:pt x="17533" y="4852"/>
                  </a:lnTo>
                  <a:lnTo>
                    <a:pt x="17609" y="4852"/>
                  </a:lnTo>
                  <a:lnTo>
                    <a:pt x="17646" y="4814"/>
                  </a:lnTo>
                  <a:lnTo>
                    <a:pt x="17950" y="4738"/>
                  </a:lnTo>
                  <a:lnTo>
                    <a:pt x="18215" y="4682"/>
                  </a:lnTo>
                  <a:lnTo>
                    <a:pt x="18480" y="4625"/>
                  </a:lnTo>
                  <a:close/>
                  <a:moveTo>
                    <a:pt x="10368" y="3923"/>
                  </a:moveTo>
                  <a:lnTo>
                    <a:pt x="10539" y="3980"/>
                  </a:lnTo>
                  <a:lnTo>
                    <a:pt x="10691" y="4056"/>
                  </a:lnTo>
                  <a:lnTo>
                    <a:pt x="10804" y="4132"/>
                  </a:lnTo>
                  <a:lnTo>
                    <a:pt x="10880" y="4208"/>
                  </a:lnTo>
                  <a:lnTo>
                    <a:pt x="10918" y="4284"/>
                  </a:lnTo>
                  <a:lnTo>
                    <a:pt x="10918" y="4340"/>
                  </a:lnTo>
                  <a:lnTo>
                    <a:pt x="10899" y="4397"/>
                  </a:lnTo>
                  <a:lnTo>
                    <a:pt x="10842" y="4454"/>
                  </a:lnTo>
                  <a:lnTo>
                    <a:pt x="10766" y="4511"/>
                  </a:lnTo>
                  <a:lnTo>
                    <a:pt x="10577" y="4606"/>
                  </a:lnTo>
                  <a:lnTo>
                    <a:pt x="10349" y="4682"/>
                  </a:lnTo>
                  <a:lnTo>
                    <a:pt x="9932" y="4795"/>
                  </a:lnTo>
                  <a:lnTo>
                    <a:pt x="9080" y="5004"/>
                  </a:lnTo>
                  <a:lnTo>
                    <a:pt x="8227" y="5174"/>
                  </a:lnTo>
                  <a:lnTo>
                    <a:pt x="6502" y="5497"/>
                  </a:lnTo>
                  <a:lnTo>
                    <a:pt x="6142" y="5591"/>
                  </a:lnTo>
                  <a:lnTo>
                    <a:pt x="5820" y="5686"/>
                  </a:lnTo>
                  <a:lnTo>
                    <a:pt x="5497" y="5819"/>
                  </a:lnTo>
                  <a:lnTo>
                    <a:pt x="5175" y="5970"/>
                  </a:lnTo>
                  <a:lnTo>
                    <a:pt x="4872" y="6160"/>
                  </a:lnTo>
                  <a:lnTo>
                    <a:pt x="4644" y="6293"/>
                  </a:lnTo>
                  <a:lnTo>
                    <a:pt x="4550" y="6331"/>
                  </a:lnTo>
                  <a:lnTo>
                    <a:pt x="4436" y="6350"/>
                  </a:lnTo>
                  <a:lnTo>
                    <a:pt x="4417" y="6331"/>
                  </a:lnTo>
                  <a:lnTo>
                    <a:pt x="4360" y="6331"/>
                  </a:lnTo>
                  <a:lnTo>
                    <a:pt x="4303" y="6293"/>
                  </a:lnTo>
                  <a:lnTo>
                    <a:pt x="4284" y="6255"/>
                  </a:lnTo>
                  <a:lnTo>
                    <a:pt x="4246" y="6198"/>
                  </a:lnTo>
                  <a:lnTo>
                    <a:pt x="4190" y="6065"/>
                  </a:lnTo>
                  <a:lnTo>
                    <a:pt x="4133" y="5933"/>
                  </a:lnTo>
                  <a:lnTo>
                    <a:pt x="3962" y="5686"/>
                  </a:lnTo>
                  <a:lnTo>
                    <a:pt x="3943" y="5648"/>
                  </a:lnTo>
                  <a:lnTo>
                    <a:pt x="3905" y="5629"/>
                  </a:lnTo>
                  <a:lnTo>
                    <a:pt x="3829" y="5610"/>
                  </a:lnTo>
                  <a:lnTo>
                    <a:pt x="3810" y="5610"/>
                  </a:lnTo>
                  <a:lnTo>
                    <a:pt x="4133" y="5421"/>
                  </a:lnTo>
                  <a:lnTo>
                    <a:pt x="4474" y="5231"/>
                  </a:lnTo>
                  <a:lnTo>
                    <a:pt x="4474" y="5307"/>
                  </a:lnTo>
                  <a:lnTo>
                    <a:pt x="4493" y="5364"/>
                  </a:lnTo>
                  <a:lnTo>
                    <a:pt x="4550" y="5421"/>
                  </a:lnTo>
                  <a:lnTo>
                    <a:pt x="4625" y="5440"/>
                  </a:lnTo>
                  <a:lnTo>
                    <a:pt x="4663" y="5421"/>
                  </a:lnTo>
                  <a:lnTo>
                    <a:pt x="5592" y="5212"/>
                  </a:lnTo>
                  <a:lnTo>
                    <a:pt x="6502" y="4985"/>
                  </a:lnTo>
                  <a:lnTo>
                    <a:pt x="7412" y="4738"/>
                  </a:lnTo>
                  <a:lnTo>
                    <a:pt x="8321" y="4473"/>
                  </a:lnTo>
                  <a:lnTo>
                    <a:pt x="8719" y="4322"/>
                  </a:lnTo>
                  <a:lnTo>
                    <a:pt x="9212" y="4132"/>
                  </a:lnTo>
                  <a:lnTo>
                    <a:pt x="9459" y="4056"/>
                  </a:lnTo>
                  <a:lnTo>
                    <a:pt x="9705" y="3980"/>
                  </a:lnTo>
                  <a:lnTo>
                    <a:pt x="9951" y="3923"/>
                  </a:lnTo>
                  <a:close/>
                  <a:moveTo>
                    <a:pt x="19921" y="6141"/>
                  </a:moveTo>
                  <a:lnTo>
                    <a:pt x="19921" y="6842"/>
                  </a:lnTo>
                  <a:lnTo>
                    <a:pt x="19352" y="6842"/>
                  </a:lnTo>
                  <a:lnTo>
                    <a:pt x="18954" y="6899"/>
                  </a:lnTo>
                  <a:lnTo>
                    <a:pt x="18556" y="6956"/>
                  </a:lnTo>
                  <a:lnTo>
                    <a:pt x="18158" y="7032"/>
                  </a:lnTo>
                  <a:lnTo>
                    <a:pt x="17362" y="7184"/>
                  </a:lnTo>
                  <a:lnTo>
                    <a:pt x="16964" y="7240"/>
                  </a:lnTo>
                  <a:lnTo>
                    <a:pt x="16566" y="7297"/>
                  </a:lnTo>
                  <a:lnTo>
                    <a:pt x="16509" y="7297"/>
                  </a:lnTo>
                  <a:lnTo>
                    <a:pt x="16471" y="7316"/>
                  </a:lnTo>
                  <a:lnTo>
                    <a:pt x="16433" y="7392"/>
                  </a:lnTo>
                  <a:lnTo>
                    <a:pt x="16130" y="6937"/>
                  </a:lnTo>
                  <a:lnTo>
                    <a:pt x="15827" y="6501"/>
                  </a:lnTo>
                  <a:lnTo>
                    <a:pt x="16035" y="6406"/>
                  </a:lnTo>
                  <a:lnTo>
                    <a:pt x="16111" y="6406"/>
                  </a:lnTo>
                  <a:lnTo>
                    <a:pt x="16452" y="6331"/>
                  </a:lnTo>
                  <a:lnTo>
                    <a:pt x="16813" y="6274"/>
                  </a:lnTo>
                  <a:lnTo>
                    <a:pt x="17154" y="6217"/>
                  </a:lnTo>
                  <a:lnTo>
                    <a:pt x="17514" y="6198"/>
                  </a:lnTo>
                  <a:lnTo>
                    <a:pt x="18253" y="6160"/>
                  </a:lnTo>
                  <a:lnTo>
                    <a:pt x="18973" y="6141"/>
                  </a:lnTo>
                  <a:close/>
                  <a:moveTo>
                    <a:pt x="11259" y="5099"/>
                  </a:moveTo>
                  <a:lnTo>
                    <a:pt x="11430" y="5231"/>
                  </a:lnTo>
                  <a:lnTo>
                    <a:pt x="11619" y="5345"/>
                  </a:lnTo>
                  <a:lnTo>
                    <a:pt x="11828" y="5440"/>
                  </a:lnTo>
                  <a:lnTo>
                    <a:pt x="12055" y="5516"/>
                  </a:lnTo>
                  <a:lnTo>
                    <a:pt x="12510" y="5648"/>
                  </a:lnTo>
                  <a:lnTo>
                    <a:pt x="12719" y="5724"/>
                  </a:lnTo>
                  <a:lnTo>
                    <a:pt x="12908" y="5800"/>
                  </a:lnTo>
                  <a:lnTo>
                    <a:pt x="13211" y="5952"/>
                  </a:lnTo>
                  <a:lnTo>
                    <a:pt x="13496" y="6103"/>
                  </a:lnTo>
                  <a:lnTo>
                    <a:pt x="13780" y="6274"/>
                  </a:lnTo>
                  <a:lnTo>
                    <a:pt x="14045" y="6463"/>
                  </a:lnTo>
                  <a:lnTo>
                    <a:pt x="14311" y="6672"/>
                  </a:lnTo>
                  <a:lnTo>
                    <a:pt x="14557" y="6880"/>
                  </a:lnTo>
                  <a:lnTo>
                    <a:pt x="14785" y="7127"/>
                  </a:lnTo>
                  <a:lnTo>
                    <a:pt x="15012" y="7354"/>
                  </a:lnTo>
                  <a:lnTo>
                    <a:pt x="14709" y="7411"/>
                  </a:lnTo>
                  <a:lnTo>
                    <a:pt x="14405" y="7468"/>
                  </a:lnTo>
                  <a:lnTo>
                    <a:pt x="14121" y="7563"/>
                  </a:lnTo>
                  <a:lnTo>
                    <a:pt x="13837" y="7657"/>
                  </a:lnTo>
                  <a:lnTo>
                    <a:pt x="13799" y="7695"/>
                  </a:lnTo>
                  <a:lnTo>
                    <a:pt x="13761" y="7714"/>
                  </a:lnTo>
                  <a:lnTo>
                    <a:pt x="13534" y="7506"/>
                  </a:lnTo>
                  <a:lnTo>
                    <a:pt x="13249" y="7316"/>
                  </a:lnTo>
                  <a:lnTo>
                    <a:pt x="12965" y="7146"/>
                  </a:lnTo>
                  <a:lnTo>
                    <a:pt x="12662" y="6994"/>
                  </a:lnTo>
                  <a:lnTo>
                    <a:pt x="12358" y="6861"/>
                  </a:lnTo>
                  <a:lnTo>
                    <a:pt x="12036" y="6748"/>
                  </a:lnTo>
                  <a:lnTo>
                    <a:pt x="11430" y="6539"/>
                  </a:lnTo>
                  <a:lnTo>
                    <a:pt x="11127" y="6463"/>
                  </a:lnTo>
                  <a:lnTo>
                    <a:pt x="10823" y="6368"/>
                  </a:lnTo>
                  <a:lnTo>
                    <a:pt x="10501" y="6312"/>
                  </a:lnTo>
                  <a:lnTo>
                    <a:pt x="10198" y="6255"/>
                  </a:lnTo>
                  <a:lnTo>
                    <a:pt x="9876" y="6217"/>
                  </a:lnTo>
                  <a:lnTo>
                    <a:pt x="9553" y="6179"/>
                  </a:lnTo>
                  <a:lnTo>
                    <a:pt x="9250" y="6179"/>
                  </a:lnTo>
                  <a:lnTo>
                    <a:pt x="8928" y="6160"/>
                  </a:lnTo>
                  <a:lnTo>
                    <a:pt x="8833" y="6160"/>
                  </a:lnTo>
                  <a:lnTo>
                    <a:pt x="9023" y="6122"/>
                  </a:lnTo>
                  <a:lnTo>
                    <a:pt x="9686" y="6027"/>
                  </a:lnTo>
                  <a:lnTo>
                    <a:pt x="10027" y="5970"/>
                  </a:lnTo>
                  <a:lnTo>
                    <a:pt x="10330" y="5895"/>
                  </a:lnTo>
                  <a:lnTo>
                    <a:pt x="10482" y="5838"/>
                  </a:lnTo>
                  <a:lnTo>
                    <a:pt x="10634" y="5781"/>
                  </a:lnTo>
                  <a:lnTo>
                    <a:pt x="10766" y="5705"/>
                  </a:lnTo>
                  <a:lnTo>
                    <a:pt x="10880" y="5610"/>
                  </a:lnTo>
                  <a:lnTo>
                    <a:pt x="10994" y="5516"/>
                  </a:lnTo>
                  <a:lnTo>
                    <a:pt x="11108" y="5402"/>
                  </a:lnTo>
                  <a:lnTo>
                    <a:pt x="11183" y="5250"/>
                  </a:lnTo>
                  <a:lnTo>
                    <a:pt x="11259" y="5099"/>
                  </a:lnTo>
                  <a:close/>
                  <a:moveTo>
                    <a:pt x="5289" y="3905"/>
                  </a:moveTo>
                  <a:lnTo>
                    <a:pt x="5346" y="3942"/>
                  </a:lnTo>
                  <a:lnTo>
                    <a:pt x="5403" y="3961"/>
                  </a:lnTo>
                  <a:lnTo>
                    <a:pt x="5440" y="4018"/>
                  </a:lnTo>
                  <a:lnTo>
                    <a:pt x="5516" y="4132"/>
                  </a:lnTo>
                  <a:lnTo>
                    <a:pt x="5554" y="4284"/>
                  </a:lnTo>
                  <a:lnTo>
                    <a:pt x="5592" y="4454"/>
                  </a:lnTo>
                  <a:lnTo>
                    <a:pt x="5611" y="4606"/>
                  </a:lnTo>
                  <a:lnTo>
                    <a:pt x="5630" y="4871"/>
                  </a:lnTo>
                  <a:lnTo>
                    <a:pt x="4815" y="5061"/>
                  </a:lnTo>
                  <a:lnTo>
                    <a:pt x="4967" y="4985"/>
                  </a:lnTo>
                  <a:lnTo>
                    <a:pt x="5024" y="4947"/>
                  </a:lnTo>
                  <a:lnTo>
                    <a:pt x="5042" y="4890"/>
                  </a:lnTo>
                  <a:lnTo>
                    <a:pt x="5061" y="4852"/>
                  </a:lnTo>
                  <a:lnTo>
                    <a:pt x="5042" y="4795"/>
                  </a:lnTo>
                  <a:lnTo>
                    <a:pt x="5024" y="4757"/>
                  </a:lnTo>
                  <a:lnTo>
                    <a:pt x="4986" y="4720"/>
                  </a:lnTo>
                  <a:lnTo>
                    <a:pt x="4929" y="4682"/>
                  </a:lnTo>
                  <a:lnTo>
                    <a:pt x="4872" y="4682"/>
                  </a:lnTo>
                  <a:lnTo>
                    <a:pt x="4796" y="4701"/>
                  </a:lnTo>
                  <a:lnTo>
                    <a:pt x="4474" y="4852"/>
                  </a:lnTo>
                  <a:lnTo>
                    <a:pt x="4171" y="5023"/>
                  </a:lnTo>
                  <a:lnTo>
                    <a:pt x="3848" y="5193"/>
                  </a:lnTo>
                  <a:lnTo>
                    <a:pt x="3545" y="5383"/>
                  </a:lnTo>
                  <a:lnTo>
                    <a:pt x="3261" y="5591"/>
                  </a:lnTo>
                  <a:lnTo>
                    <a:pt x="2977" y="5800"/>
                  </a:lnTo>
                  <a:lnTo>
                    <a:pt x="2692" y="6027"/>
                  </a:lnTo>
                  <a:lnTo>
                    <a:pt x="2427" y="6255"/>
                  </a:lnTo>
                  <a:lnTo>
                    <a:pt x="2180" y="6482"/>
                  </a:lnTo>
                  <a:lnTo>
                    <a:pt x="1953" y="6729"/>
                  </a:lnTo>
                  <a:lnTo>
                    <a:pt x="1745" y="6975"/>
                  </a:lnTo>
                  <a:lnTo>
                    <a:pt x="1536" y="7240"/>
                  </a:lnTo>
                  <a:lnTo>
                    <a:pt x="1441" y="7373"/>
                  </a:lnTo>
                  <a:lnTo>
                    <a:pt x="1347" y="7525"/>
                  </a:lnTo>
                  <a:lnTo>
                    <a:pt x="1271" y="7600"/>
                  </a:lnTo>
                  <a:lnTo>
                    <a:pt x="1214" y="7657"/>
                  </a:lnTo>
                  <a:lnTo>
                    <a:pt x="1138" y="7714"/>
                  </a:lnTo>
                  <a:lnTo>
                    <a:pt x="1062" y="7733"/>
                  </a:lnTo>
                  <a:lnTo>
                    <a:pt x="1005" y="7714"/>
                  </a:lnTo>
                  <a:lnTo>
                    <a:pt x="361" y="7563"/>
                  </a:lnTo>
                  <a:lnTo>
                    <a:pt x="437" y="7373"/>
                  </a:lnTo>
                  <a:lnTo>
                    <a:pt x="532" y="7184"/>
                  </a:lnTo>
                  <a:lnTo>
                    <a:pt x="626" y="7013"/>
                  </a:lnTo>
                  <a:lnTo>
                    <a:pt x="759" y="6842"/>
                  </a:lnTo>
                  <a:lnTo>
                    <a:pt x="911" y="6672"/>
                  </a:lnTo>
                  <a:lnTo>
                    <a:pt x="1062" y="6520"/>
                  </a:lnTo>
                  <a:lnTo>
                    <a:pt x="1384" y="6236"/>
                  </a:lnTo>
                  <a:lnTo>
                    <a:pt x="1745" y="5970"/>
                  </a:lnTo>
                  <a:lnTo>
                    <a:pt x="2124" y="5705"/>
                  </a:lnTo>
                  <a:lnTo>
                    <a:pt x="2806" y="5250"/>
                  </a:lnTo>
                  <a:lnTo>
                    <a:pt x="3412" y="4833"/>
                  </a:lnTo>
                  <a:lnTo>
                    <a:pt x="4057" y="4435"/>
                  </a:lnTo>
                  <a:lnTo>
                    <a:pt x="4284" y="4284"/>
                  </a:lnTo>
                  <a:lnTo>
                    <a:pt x="4531" y="4170"/>
                  </a:lnTo>
                  <a:lnTo>
                    <a:pt x="4777" y="4056"/>
                  </a:lnTo>
                  <a:lnTo>
                    <a:pt x="5024" y="3942"/>
                  </a:lnTo>
                  <a:lnTo>
                    <a:pt x="5118" y="3905"/>
                  </a:lnTo>
                  <a:close/>
                  <a:moveTo>
                    <a:pt x="7033" y="6937"/>
                  </a:moveTo>
                  <a:lnTo>
                    <a:pt x="7829" y="7070"/>
                  </a:lnTo>
                  <a:lnTo>
                    <a:pt x="8606" y="7240"/>
                  </a:lnTo>
                  <a:lnTo>
                    <a:pt x="9383" y="7430"/>
                  </a:lnTo>
                  <a:lnTo>
                    <a:pt x="10141" y="7657"/>
                  </a:lnTo>
                  <a:lnTo>
                    <a:pt x="9932" y="7733"/>
                  </a:lnTo>
                  <a:lnTo>
                    <a:pt x="9743" y="7809"/>
                  </a:lnTo>
                  <a:lnTo>
                    <a:pt x="9610" y="7847"/>
                  </a:lnTo>
                  <a:lnTo>
                    <a:pt x="9553" y="7809"/>
                  </a:lnTo>
                  <a:lnTo>
                    <a:pt x="9440" y="7809"/>
                  </a:lnTo>
                  <a:lnTo>
                    <a:pt x="9402" y="7828"/>
                  </a:lnTo>
                  <a:lnTo>
                    <a:pt x="9345" y="7771"/>
                  </a:lnTo>
                  <a:lnTo>
                    <a:pt x="9307" y="7733"/>
                  </a:lnTo>
                  <a:lnTo>
                    <a:pt x="9250" y="7733"/>
                  </a:lnTo>
                  <a:lnTo>
                    <a:pt x="9174" y="7752"/>
                  </a:lnTo>
                  <a:lnTo>
                    <a:pt x="9136" y="7714"/>
                  </a:lnTo>
                  <a:lnTo>
                    <a:pt x="9080" y="7714"/>
                  </a:lnTo>
                  <a:lnTo>
                    <a:pt x="8795" y="7676"/>
                  </a:lnTo>
                  <a:lnTo>
                    <a:pt x="8549" y="7676"/>
                  </a:lnTo>
                  <a:lnTo>
                    <a:pt x="8302" y="7695"/>
                  </a:lnTo>
                  <a:lnTo>
                    <a:pt x="8246" y="7657"/>
                  </a:lnTo>
                  <a:lnTo>
                    <a:pt x="8170" y="7657"/>
                  </a:lnTo>
                  <a:lnTo>
                    <a:pt x="7393" y="7790"/>
                  </a:lnTo>
                  <a:lnTo>
                    <a:pt x="6635" y="7942"/>
                  </a:lnTo>
                  <a:lnTo>
                    <a:pt x="6616" y="7923"/>
                  </a:lnTo>
                  <a:lnTo>
                    <a:pt x="6521" y="7885"/>
                  </a:lnTo>
                  <a:lnTo>
                    <a:pt x="5933" y="7885"/>
                  </a:lnTo>
                  <a:lnTo>
                    <a:pt x="6976" y="6994"/>
                  </a:lnTo>
                  <a:lnTo>
                    <a:pt x="7033" y="6937"/>
                  </a:lnTo>
                  <a:close/>
                  <a:moveTo>
                    <a:pt x="19921" y="7165"/>
                  </a:moveTo>
                  <a:lnTo>
                    <a:pt x="19883" y="7354"/>
                  </a:lnTo>
                  <a:lnTo>
                    <a:pt x="19845" y="7430"/>
                  </a:lnTo>
                  <a:lnTo>
                    <a:pt x="19807" y="7506"/>
                  </a:lnTo>
                  <a:lnTo>
                    <a:pt x="19750" y="7544"/>
                  </a:lnTo>
                  <a:lnTo>
                    <a:pt x="19675" y="7582"/>
                  </a:lnTo>
                  <a:lnTo>
                    <a:pt x="19580" y="7619"/>
                  </a:lnTo>
                  <a:lnTo>
                    <a:pt x="19447" y="7638"/>
                  </a:lnTo>
                  <a:lnTo>
                    <a:pt x="19087" y="7695"/>
                  </a:lnTo>
                  <a:lnTo>
                    <a:pt x="18708" y="7771"/>
                  </a:lnTo>
                  <a:lnTo>
                    <a:pt x="16869" y="8150"/>
                  </a:lnTo>
                  <a:lnTo>
                    <a:pt x="16566" y="7619"/>
                  </a:lnTo>
                  <a:lnTo>
                    <a:pt x="16964" y="7582"/>
                  </a:lnTo>
                  <a:lnTo>
                    <a:pt x="17362" y="7506"/>
                  </a:lnTo>
                  <a:lnTo>
                    <a:pt x="18158" y="7354"/>
                  </a:lnTo>
                  <a:lnTo>
                    <a:pt x="18556" y="7278"/>
                  </a:lnTo>
                  <a:lnTo>
                    <a:pt x="18973" y="7221"/>
                  </a:lnTo>
                  <a:lnTo>
                    <a:pt x="19371" y="7184"/>
                  </a:lnTo>
                  <a:lnTo>
                    <a:pt x="19769" y="7165"/>
                  </a:lnTo>
                  <a:close/>
                  <a:moveTo>
                    <a:pt x="6578" y="6918"/>
                  </a:moveTo>
                  <a:lnTo>
                    <a:pt x="5649" y="7695"/>
                  </a:lnTo>
                  <a:lnTo>
                    <a:pt x="5611" y="7733"/>
                  </a:lnTo>
                  <a:lnTo>
                    <a:pt x="5592" y="7771"/>
                  </a:lnTo>
                  <a:lnTo>
                    <a:pt x="5592" y="7847"/>
                  </a:lnTo>
                  <a:lnTo>
                    <a:pt x="4398" y="8169"/>
                  </a:lnTo>
                  <a:lnTo>
                    <a:pt x="4493" y="8055"/>
                  </a:lnTo>
                  <a:lnTo>
                    <a:pt x="4607" y="7942"/>
                  </a:lnTo>
                  <a:lnTo>
                    <a:pt x="4834" y="7733"/>
                  </a:lnTo>
                  <a:lnTo>
                    <a:pt x="5099" y="7563"/>
                  </a:lnTo>
                  <a:lnTo>
                    <a:pt x="5384" y="7392"/>
                  </a:lnTo>
                  <a:lnTo>
                    <a:pt x="5687" y="7259"/>
                  </a:lnTo>
                  <a:lnTo>
                    <a:pt x="5990" y="7127"/>
                  </a:lnTo>
                  <a:lnTo>
                    <a:pt x="6578" y="6918"/>
                  </a:lnTo>
                  <a:close/>
                  <a:moveTo>
                    <a:pt x="3678" y="5705"/>
                  </a:moveTo>
                  <a:lnTo>
                    <a:pt x="3659" y="5781"/>
                  </a:lnTo>
                  <a:lnTo>
                    <a:pt x="3678" y="5857"/>
                  </a:lnTo>
                  <a:lnTo>
                    <a:pt x="3735" y="5952"/>
                  </a:lnTo>
                  <a:lnTo>
                    <a:pt x="3792" y="6084"/>
                  </a:lnTo>
                  <a:lnTo>
                    <a:pt x="3905" y="6350"/>
                  </a:lnTo>
                  <a:lnTo>
                    <a:pt x="3735" y="6425"/>
                  </a:lnTo>
                  <a:lnTo>
                    <a:pt x="3583" y="6520"/>
                  </a:lnTo>
                  <a:lnTo>
                    <a:pt x="3450" y="6634"/>
                  </a:lnTo>
                  <a:lnTo>
                    <a:pt x="3318" y="6748"/>
                  </a:lnTo>
                  <a:lnTo>
                    <a:pt x="3052" y="7032"/>
                  </a:lnTo>
                  <a:lnTo>
                    <a:pt x="2825" y="7278"/>
                  </a:lnTo>
                  <a:lnTo>
                    <a:pt x="2560" y="7563"/>
                  </a:lnTo>
                  <a:lnTo>
                    <a:pt x="2332" y="7866"/>
                  </a:lnTo>
                  <a:lnTo>
                    <a:pt x="1858" y="8472"/>
                  </a:lnTo>
                  <a:lnTo>
                    <a:pt x="1839" y="8321"/>
                  </a:lnTo>
                  <a:lnTo>
                    <a:pt x="1782" y="8169"/>
                  </a:lnTo>
                  <a:lnTo>
                    <a:pt x="1707" y="7999"/>
                  </a:lnTo>
                  <a:lnTo>
                    <a:pt x="1631" y="7866"/>
                  </a:lnTo>
                  <a:lnTo>
                    <a:pt x="1593" y="7809"/>
                  </a:lnTo>
                  <a:lnTo>
                    <a:pt x="1536" y="7790"/>
                  </a:lnTo>
                  <a:lnTo>
                    <a:pt x="1764" y="7487"/>
                  </a:lnTo>
                  <a:lnTo>
                    <a:pt x="2010" y="7202"/>
                  </a:lnTo>
                  <a:lnTo>
                    <a:pt x="2256" y="6918"/>
                  </a:lnTo>
                  <a:lnTo>
                    <a:pt x="2522" y="6653"/>
                  </a:lnTo>
                  <a:lnTo>
                    <a:pt x="2787" y="6406"/>
                  </a:lnTo>
                  <a:lnTo>
                    <a:pt x="3071" y="6160"/>
                  </a:lnTo>
                  <a:lnTo>
                    <a:pt x="3375" y="5933"/>
                  </a:lnTo>
                  <a:lnTo>
                    <a:pt x="3678" y="5705"/>
                  </a:lnTo>
                  <a:close/>
                  <a:moveTo>
                    <a:pt x="15088" y="7695"/>
                  </a:moveTo>
                  <a:lnTo>
                    <a:pt x="15069" y="7885"/>
                  </a:lnTo>
                  <a:lnTo>
                    <a:pt x="15031" y="8074"/>
                  </a:lnTo>
                  <a:lnTo>
                    <a:pt x="14993" y="8264"/>
                  </a:lnTo>
                  <a:lnTo>
                    <a:pt x="14936" y="8434"/>
                  </a:lnTo>
                  <a:lnTo>
                    <a:pt x="14159" y="8586"/>
                  </a:lnTo>
                  <a:lnTo>
                    <a:pt x="14159" y="8586"/>
                  </a:lnTo>
                  <a:lnTo>
                    <a:pt x="14197" y="8548"/>
                  </a:lnTo>
                  <a:lnTo>
                    <a:pt x="14216" y="8491"/>
                  </a:lnTo>
                  <a:lnTo>
                    <a:pt x="14235" y="8453"/>
                  </a:lnTo>
                  <a:lnTo>
                    <a:pt x="14235" y="8397"/>
                  </a:lnTo>
                  <a:lnTo>
                    <a:pt x="14121" y="8169"/>
                  </a:lnTo>
                  <a:lnTo>
                    <a:pt x="13970" y="7961"/>
                  </a:lnTo>
                  <a:lnTo>
                    <a:pt x="13988" y="7961"/>
                  </a:lnTo>
                  <a:lnTo>
                    <a:pt x="14273" y="7847"/>
                  </a:lnTo>
                  <a:lnTo>
                    <a:pt x="14538" y="7771"/>
                  </a:lnTo>
                  <a:lnTo>
                    <a:pt x="14803" y="7714"/>
                  </a:lnTo>
                  <a:lnTo>
                    <a:pt x="15088" y="7695"/>
                  </a:lnTo>
                  <a:close/>
                  <a:moveTo>
                    <a:pt x="7506" y="8112"/>
                  </a:moveTo>
                  <a:lnTo>
                    <a:pt x="7431" y="8169"/>
                  </a:lnTo>
                  <a:lnTo>
                    <a:pt x="7108" y="8415"/>
                  </a:lnTo>
                  <a:lnTo>
                    <a:pt x="6786" y="8624"/>
                  </a:lnTo>
                  <a:lnTo>
                    <a:pt x="6786" y="8453"/>
                  </a:lnTo>
                  <a:lnTo>
                    <a:pt x="6786" y="8264"/>
                  </a:lnTo>
                  <a:lnTo>
                    <a:pt x="7506" y="8112"/>
                  </a:lnTo>
                  <a:close/>
                  <a:moveTo>
                    <a:pt x="8833" y="6501"/>
                  </a:moveTo>
                  <a:lnTo>
                    <a:pt x="9402" y="6520"/>
                  </a:lnTo>
                  <a:lnTo>
                    <a:pt x="9970" y="6577"/>
                  </a:lnTo>
                  <a:lnTo>
                    <a:pt x="10520" y="6672"/>
                  </a:lnTo>
                  <a:lnTo>
                    <a:pt x="11089" y="6785"/>
                  </a:lnTo>
                  <a:lnTo>
                    <a:pt x="11373" y="6880"/>
                  </a:lnTo>
                  <a:lnTo>
                    <a:pt x="11790" y="7032"/>
                  </a:lnTo>
                  <a:lnTo>
                    <a:pt x="12302" y="7240"/>
                  </a:lnTo>
                  <a:lnTo>
                    <a:pt x="12813" y="7487"/>
                  </a:lnTo>
                  <a:lnTo>
                    <a:pt x="13060" y="7619"/>
                  </a:lnTo>
                  <a:lnTo>
                    <a:pt x="13287" y="7752"/>
                  </a:lnTo>
                  <a:lnTo>
                    <a:pt x="13458" y="7904"/>
                  </a:lnTo>
                  <a:lnTo>
                    <a:pt x="13609" y="8036"/>
                  </a:lnTo>
                  <a:lnTo>
                    <a:pt x="13666" y="8112"/>
                  </a:lnTo>
                  <a:lnTo>
                    <a:pt x="13704" y="8188"/>
                  </a:lnTo>
                  <a:lnTo>
                    <a:pt x="13723" y="8264"/>
                  </a:lnTo>
                  <a:lnTo>
                    <a:pt x="13742" y="8340"/>
                  </a:lnTo>
                  <a:lnTo>
                    <a:pt x="13723" y="8397"/>
                  </a:lnTo>
                  <a:lnTo>
                    <a:pt x="13704" y="8472"/>
                  </a:lnTo>
                  <a:lnTo>
                    <a:pt x="13647" y="8548"/>
                  </a:lnTo>
                  <a:lnTo>
                    <a:pt x="13590" y="8605"/>
                  </a:lnTo>
                  <a:lnTo>
                    <a:pt x="13553" y="8624"/>
                  </a:lnTo>
                  <a:lnTo>
                    <a:pt x="13496" y="8643"/>
                  </a:lnTo>
                  <a:lnTo>
                    <a:pt x="13477" y="8643"/>
                  </a:lnTo>
                  <a:lnTo>
                    <a:pt x="13458" y="8586"/>
                  </a:lnTo>
                  <a:lnTo>
                    <a:pt x="13439" y="8529"/>
                  </a:lnTo>
                  <a:lnTo>
                    <a:pt x="13401" y="8510"/>
                  </a:lnTo>
                  <a:lnTo>
                    <a:pt x="13344" y="8491"/>
                  </a:lnTo>
                  <a:lnTo>
                    <a:pt x="13287" y="8510"/>
                  </a:lnTo>
                  <a:lnTo>
                    <a:pt x="13173" y="8548"/>
                  </a:lnTo>
                  <a:lnTo>
                    <a:pt x="12832" y="8415"/>
                  </a:lnTo>
                  <a:lnTo>
                    <a:pt x="12510" y="8245"/>
                  </a:lnTo>
                  <a:lnTo>
                    <a:pt x="12055" y="7999"/>
                  </a:lnTo>
                  <a:lnTo>
                    <a:pt x="11354" y="7714"/>
                  </a:lnTo>
                  <a:lnTo>
                    <a:pt x="10634" y="7449"/>
                  </a:lnTo>
                  <a:lnTo>
                    <a:pt x="10198" y="7316"/>
                  </a:lnTo>
                  <a:lnTo>
                    <a:pt x="9743" y="7184"/>
                  </a:lnTo>
                  <a:lnTo>
                    <a:pt x="9307" y="7051"/>
                  </a:lnTo>
                  <a:lnTo>
                    <a:pt x="8852" y="6937"/>
                  </a:lnTo>
                  <a:lnTo>
                    <a:pt x="7942" y="6748"/>
                  </a:lnTo>
                  <a:lnTo>
                    <a:pt x="7033" y="6615"/>
                  </a:lnTo>
                  <a:lnTo>
                    <a:pt x="7203" y="6558"/>
                  </a:lnTo>
                  <a:lnTo>
                    <a:pt x="7260" y="6615"/>
                  </a:lnTo>
                  <a:lnTo>
                    <a:pt x="7336" y="6634"/>
                  </a:lnTo>
                  <a:lnTo>
                    <a:pt x="7374" y="6615"/>
                  </a:lnTo>
                  <a:lnTo>
                    <a:pt x="7734" y="6577"/>
                  </a:lnTo>
                  <a:lnTo>
                    <a:pt x="8113" y="6539"/>
                  </a:lnTo>
                  <a:lnTo>
                    <a:pt x="8473" y="6501"/>
                  </a:lnTo>
                  <a:close/>
                  <a:moveTo>
                    <a:pt x="13363" y="4852"/>
                  </a:moveTo>
                  <a:lnTo>
                    <a:pt x="13515" y="4909"/>
                  </a:lnTo>
                  <a:lnTo>
                    <a:pt x="13837" y="5118"/>
                  </a:lnTo>
                  <a:lnTo>
                    <a:pt x="14159" y="5345"/>
                  </a:lnTo>
                  <a:lnTo>
                    <a:pt x="14481" y="5591"/>
                  </a:lnTo>
                  <a:lnTo>
                    <a:pt x="14785" y="5838"/>
                  </a:lnTo>
                  <a:lnTo>
                    <a:pt x="14822" y="5876"/>
                  </a:lnTo>
                  <a:lnTo>
                    <a:pt x="14860" y="5895"/>
                  </a:lnTo>
                  <a:lnTo>
                    <a:pt x="15050" y="6065"/>
                  </a:lnTo>
                  <a:lnTo>
                    <a:pt x="15220" y="6217"/>
                  </a:lnTo>
                  <a:lnTo>
                    <a:pt x="15372" y="6387"/>
                  </a:lnTo>
                  <a:lnTo>
                    <a:pt x="15353" y="6463"/>
                  </a:lnTo>
                  <a:lnTo>
                    <a:pt x="15391" y="6539"/>
                  </a:lnTo>
                  <a:lnTo>
                    <a:pt x="15448" y="6596"/>
                  </a:lnTo>
                  <a:lnTo>
                    <a:pt x="15486" y="6615"/>
                  </a:lnTo>
                  <a:lnTo>
                    <a:pt x="15562" y="6615"/>
                  </a:lnTo>
                  <a:lnTo>
                    <a:pt x="15732" y="6842"/>
                  </a:lnTo>
                  <a:lnTo>
                    <a:pt x="15903" y="7089"/>
                  </a:lnTo>
                  <a:lnTo>
                    <a:pt x="16206" y="7582"/>
                  </a:lnTo>
                  <a:lnTo>
                    <a:pt x="16490" y="8112"/>
                  </a:lnTo>
                  <a:lnTo>
                    <a:pt x="16756" y="8624"/>
                  </a:lnTo>
                  <a:lnTo>
                    <a:pt x="16509" y="8643"/>
                  </a:lnTo>
                  <a:lnTo>
                    <a:pt x="16377" y="8624"/>
                  </a:lnTo>
                  <a:lnTo>
                    <a:pt x="16244" y="8586"/>
                  </a:lnTo>
                  <a:lnTo>
                    <a:pt x="16130" y="8491"/>
                  </a:lnTo>
                  <a:lnTo>
                    <a:pt x="16016" y="8359"/>
                  </a:lnTo>
                  <a:lnTo>
                    <a:pt x="15884" y="8207"/>
                  </a:lnTo>
                  <a:lnTo>
                    <a:pt x="15732" y="8055"/>
                  </a:lnTo>
                  <a:lnTo>
                    <a:pt x="15581" y="7923"/>
                  </a:lnTo>
                  <a:lnTo>
                    <a:pt x="15410" y="7809"/>
                  </a:lnTo>
                  <a:lnTo>
                    <a:pt x="15410" y="7657"/>
                  </a:lnTo>
                  <a:lnTo>
                    <a:pt x="15467" y="7619"/>
                  </a:lnTo>
                  <a:lnTo>
                    <a:pt x="15505" y="7563"/>
                  </a:lnTo>
                  <a:lnTo>
                    <a:pt x="15505" y="7487"/>
                  </a:lnTo>
                  <a:lnTo>
                    <a:pt x="15486" y="7430"/>
                  </a:lnTo>
                  <a:lnTo>
                    <a:pt x="15410" y="7335"/>
                  </a:lnTo>
                  <a:lnTo>
                    <a:pt x="15391" y="7278"/>
                  </a:lnTo>
                  <a:lnTo>
                    <a:pt x="15372" y="7240"/>
                  </a:lnTo>
                  <a:lnTo>
                    <a:pt x="15334" y="7202"/>
                  </a:lnTo>
                  <a:lnTo>
                    <a:pt x="15296" y="7184"/>
                  </a:lnTo>
                  <a:lnTo>
                    <a:pt x="14993" y="6861"/>
                  </a:lnTo>
                  <a:lnTo>
                    <a:pt x="14671" y="6558"/>
                  </a:lnTo>
                  <a:lnTo>
                    <a:pt x="14330" y="6274"/>
                  </a:lnTo>
                  <a:lnTo>
                    <a:pt x="13970" y="6008"/>
                  </a:lnTo>
                  <a:lnTo>
                    <a:pt x="13704" y="5838"/>
                  </a:lnTo>
                  <a:lnTo>
                    <a:pt x="13420" y="5686"/>
                  </a:lnTo>
                  <a:lnTo>
                    <a:pt x="12851" y="5402"/>
                  </a:lnTo>
                  <a:lnTo>
                    <a:pt x="12719" y="5364"/>
                  </a:lnTo>
                  <a:lnTo>
                    <a:pt x="12548" y="5307"/>
                  </a:lnTo>
                  <a:lnTo>
                    <a:pt x="12188" y="5193"/>
                  </a:lnTo>
                  <a:lnTo>
                    <a:pt x="12586" y="5023"/>
                  </a:lnTo>
                  <a:lnTo>
                    <a:pt x="12662" y="5004"/>
                  </a:lnTo>
                  <a:lnTo>
                    <a:pt x="12738" y="4947"/>
                  </a:lnTo>
                  <a:lnTo>
                    <a:pt x="12984" y="4871"/>
                  </a:lnTo>
                  <a:lnTo>
                    <a:pt x="13098" y="4852"/>
                  </a:lnTo>
                  <a:close/>
                  <a:moveTo>
                    <a:pt x="4076" y="6634"/>
                  </a:moveTo>
                  <a:lnTo>
                    <a:pt x="4133" y="6672"/>
                  </a:lnTo>
                  <a:lnTo>
                    <a:pt x="4190" y="6710"/>
                  </a:lnTo>
                  <a:lnTo>
                    <a:pt x="4265" y="6729"/>
                  </a:lnTo>
                  <a:lnTo>
                    <a:pt x="4379" y="6729"/>
                  </a:lnTo>
                  <a:lnTo>
                    <a:pt x="4607" y="7032"/>
                  </a:lnTo>
                  <a:lnTo>
                    <a:pt x="4815" y="7335"/>
                  </a:lnTo>
                  <a:lnTo>
                    <a:pt x="4569" y="7525"/>
                  </a:lnTo>
                  <a:lnTo>
                    <a:pt x="4341" y="7733"/>
                  </a:lnTo>
                  <a:lnTo>
                    <a:pt x="4152" y="7942"/>
                  </a:lnTo>
                  <a:lnTo>
                    <a:pt x="4057" y="8074"/>
                  </a:lnTo>
                  <a:lnTo>
                    <a:pt x="4000" y="8207"/>
                  </a:lnTo>
                  <a:lnTo>
                    <a:pt x="3981" y="8245"/>
                  </a:lnTo>
                  <a:lnTo>
                    <a:pt x="3981" y="8283"/>
                  </a:lnTo>
                  <a:lnTo>
                    <a:pt x="2920" y="8567"/>
                  </a:lnTo>
                  <a:lnTo>
                    <a:pt x="2029" y="8795"/>
                  </a:lnTo>
                  <a:lnTo>
                    <a:pt x="2484" y="8207"/>
                  </a:lnTo>
                  <a:lnTo>
                    <a:pt x="2939" y="7638"/>
                  </a:lnTo>
                  <a:lnTo>
                    <a:pt x="3185" y="7354"/>
                  </a:lnTo>
                  <a:lnTo>
                    <a:pt x="3450" y="7051"/>
                  </a:lnTo>
                  <a:lnTo>
                    <a:pt x="3602" y="6918"/>
                  </a:lnTo>
                  <a:lnTo>
                    <a:pt x="3754" y="6804"/>
                  </a:lnTo>
                  <a:lnTo>
                    <a:pt x="3905" y="6691"/>
                  </a:lnTo>
                  <a:lnTo>
                    <a:pt x="4076" y="6634"/>
                  </a:lnTo>
                  <a:close/>
                  <a:moveTo>
                    <a:pt x="569" y="7942"/>
                  </a:moveTo>
                  <a:lnTo>
                    <a:pt x="1195" y="8112"/>
                  </a:lnTo>
                  <a:lnTo>
                    <a:pt x="1233" y="8112"/>
                  </a:lnTo>
                  <a:lnTo>
                    <a:pt x="1309" y="8093"/>
                  </a:lnTo>
                  <a:lnTo>
                    <a:pt x="1365" y="8055"/>
                  </a:lnTo>
                  <a:lnTo>
                    <a:pt x="1441" y="8207"/>
                  </a:lnTo>
                  <a:lnTo>
                    <a:pt x="1498" y="8359"/>
                  </a:lnTo>
                  <a:lnTo>
                    <a:pt x="1536" y="8529"/>
                  </a:lnTo>
                  <a:lnTo>
                    <a:pt x="1555" y="8719"/>
                  </a:lnTo>
                  <a:lnTo>
                    <a:pt x="1347" y="8738"/>
                  </a:lnTo>
                  <a:lnTo>
                    <a:pt x="1138" y="8757"/>
                  </a:lnTo>
                  <a:lnTo>
                    <a:pt x="949" y="8814"/>
                  </a:lnTo>
                  <a:lnTo>
                    <a:pt x="759" y="8889"/>
                  </a:lnTo>
                  <a:lnTo>
                    <a:pt x="683" y="8415"/>
                  </a:lnTo>
                  <a:lnTo>
                    <a:pt x="569" y="7942"/>
                  </a:lnTo>
                  <a:close/>
                  <a:moveTo>
                    <a:pt x="15353" y="8188"/>
                  </a:moveTo>
                  <a:lnTo>
                    <a:pt x="15524" y="8378"/>
                  </a:lnTo>
                  <a:lnTo>
                    <a:pt x="15675" y="8586"/>
                  </a:lnTo>
                  <a:lnTo>
                    <a:pt x="15846" y="8757"/>
                  </a:lnTo>
                  <a:lnTo>
                    <a:pt x="15941" y="8851"/>
                  </a:lnTo>
                  <a:lnTo>
                    <a:pt x="16035" y="8927"/>
                  </a:lnTo>
                  <a:lnTo>
                    <a:pt x="15998" y="8984"/>
                  </a:lnTo>
                  <a:lnTo>
                    <a:pt x="15979" y="9098"/>
                  </a:lnTo>
                  <a:lnTo>
                    <a:pt x="15960" y="9193"/>
                  </a:lnTo>
                  <a:lnTo>
                    <a:pt x="15865" y="9382"/>
                  </a:lnTo>
                  <a:lnTo>
                    <a:pt x="15732" y="9174"/>
                  </a:lnTo>
                  <a:lnTo>
                    <a:pt x="15581" y="8984"/>
                  </a:lnTo>
                  <a:lnTo>
                    <a:pt x="15410" y="8795"/>
                  </a:lnTo>
                  <a:lnTo>
                    <a:pt x="15239" y="8624"/>
                  </a:lnTo>
                  <a:lnTo>
                    <a:pt x="15296" y="8415"/>
                  </a:lnTo>
                  <a:lnTo>
                    <a:pt x="15353" y="8188"/>
                  </a:lnTo>
                  <a:close/>
                  <a:moveTo>
                    <a:pt x="16964" y="8927"/>
                  </a:moveTo>
                  <a:lnTo>
                    <a:pt x="16926" y="9079"/>
                  </a:lnTo>
                  <a:lnTo>
                    <a:pt x="16907" y="9230"/>
                  </a:lnTo>
                  <a:lnTo>
                    <a:pt x="16907" y="9363"/>
                  </a:lnTo>
                  <a:lnTo>
                    <a:pt x="16926" y="9515"/>
                  </a:lnTo>
                  <a:lnTo>
                    <a:pt x="16225" y="9401"/>
                  </a:lnTo>
                  <a:lnTo>
                    <a:pt x="16282" y="9212"/>
                  </a:lnTo>
                  <a:lnTo>
                    <a:pt x="16339" y="9003"/>
                  </a:lnTo>
                  <a:lnTo>
                    <a:pt x="16358" y="9003"/>
                  </a:lnTo>
                  <a:lnTo>
                    <a:pt x="16509" y="8984"/>
                  </a:lnTo>
                  <a:lnTo>
                    <a:pt x="16661" y="8965"/>
                  </a:lnTo>
                  <a:lnTo>
                    <a:pt x="16964" y="8927"/>
                  </a:lnTo>
                  <a:close/>
                  <a:moveTo>
                    <a:pt x="10539" y="7790"/>
                  </a:moveTo>
                  <a:lnTo>
                    <a:pt x="11108" y="7999"/>
                  </a:lnTo>
                  <a:lnTo>
                    <a:pt x="11676" y="8226"/>
                  </a:lnTo>
                  <a:lnTo>
                    <a:pt x="12245" y="8453"/>
                  </a:lnTo>
                  <a:lnTo>
                    <a:pt x="12813" y="8719"/>
                  </a:lnTo>
                  <a:lnTo>
                    <a:pt x="12529" y="8870"/>
                  </a:lnTo>
                  <a:lnTo>
                    <a:pt x="12264" y="9022"/>
                  </a:lnTo>
                  <a:lnTo>
                    <a:pt x="11998" y="9193"/>
                  </a:lnTo>
                  <a:lnTo>
                    <a:pt x="11733" y="9382"/>
                  </a:lnTo>
                  <a:lnTo>
                    <a:pt x="11695" y="9420"/>
                  </a:lnTo>
                  <a:lnTo>
                    <a:pt x="11676" y="9458"/>
                  </a:lnTo>
                  <a:lnTo>
                    <a:pt x="11657" y="9496"/>
                  </a:lnTo>
                  <a:lnTo>
                    <a:pt x="11657" y="9534"/>
                  </a:lnTo>
                  <a:lnTo>
                    <a:pt x="11240" y="9344"/>
                  </a:lnTo>
                  <a:lnTo>
                    <a:pt x="10804" y="9193"/>
                  </a:lnTo>
                  <a:lnTo>
                    <a:pt x="10368" y="9041"/>
                  </a:lnTo>
                  <a:lnTo>
                    <a:pt x="9913" y="8908"/>
                  </a:lnTo>
                  <a:lnTo>
                    <a:pt x="10236" y="8776"/>
                  </a:lnTo>
                  <a:lnTo>
                    <a:pt x="10577" y="8662"/>
                  </a:lnTo>
                  <a:lnTo>
                    <a:pt x="10918" y="8548"/>
                  </a:lnTo>
                  <a:lnTo>
                    <a:pt x="11278" y="8453"/>
                  </a:lnTo>
                  <a:lnTo>
                    <a:pt x="11335" y="8415"/>
                  </a:lnTo>
                  <a:lnTo>
                    <a:pt x="11373" y="8378"/>
                  </a:lnTo>
                  <a:lnTo>
                    <a:pt x="11392" y="8321"/>
                  </a:lnTo>
                  <a:lnTo>
                    <a:pt x="11392" y="8264"/>
                  </a:lnTo>
                  <a:lnTo>
                    <a:pt x="11373" y="8226"/>
                  </a:lnTo>
                  <a:lnTo>
                    <a:pt x="11335" y="8169"/>
                  </a:lnTo>
                  <a:lnTo>
                    <a:pt x="11297" y="8131"/>
                  </a:lnTo>
                  <a:lnTo>
                    <a:pt x="11183" y="8131"/>
                  </a:lnTo>
                  <a:lnTo>
                    <a:pt x="10842" y="8226"/>
                  </a:lnTo>
                  <a:lnTo>
                    <a:pt x="10482" y="8340"/>
                  </a:lnTo>
                  <a:lnTo>
                    <a:pt x="10141" y="8472"/>
                  </a:lnTo>
                  <a:lnTo>
                    <a:pt x="9800" y="8605"/>
                  </a:lnTo>
                  <a:lnTo>
                    <a:pt x="9724" y="8397"/>
                  </a:lnTo>
                  <a:lnTo>
                    <a:pt x="9629" y="8188"/>
                  </a:lnTo>
                  <a:lnTo>
                    <a:pt x="9819" y="8112"/>
                  </a:lnTo>
                  <a:lnTo>
                    <a:pt x="10425" y="7904"/>
                  </a:lnTo>
                  <a:lnTo>
                    <a:pt x="10463" y="7885"/>
                  </a:lnTo>
                  <a:lnTo>
                    <a:pt x="10501" y="7847"/>
                  </a:lnTo>
                  <a:lnTo>
                    <a:pt x="10539" y="7790"/>
                  </a:lnTo>
                  <a:close/>
                  <a:moveTo>
                    <a:pt x="14917" y="8776"/>
                  </a:moveTo>
                  <a:lnTo>
                    <a:pt x="15145" y="9003"/>
                  </a:lnTo>
                  <a:lnTo>
                    <a:pt x="15353" y="9230"/>
                  </a:lnTo>
                  <a:lnTo>
                    <a:pt x="15543" y="9477"/>
                  </a:lnTo>
                  <a:lnTo>
                    <a:pt x="15694" y="9761"/>
                  </a:lnTo>
                  <a:lnTo>
                    <a:pt x="15732" y="9799"/>
                  </a:lnTo>
                  <a:lnTo>
                    <a:pt x="15751" y="9818"/>
                  </a:lnTo>
                  <a:lnTo>
                    <a:pt x="15694" y="9951"/>
                  </a:lnTo>
                  <a:lnTo>
                    <a:pt x="15637" y="10083"/>
                  </a:lnTo>
                  <a:lnTo>
                    <a:pt x="14822" y="9856"/>
                  </a:lnTo>
                  <a:lnTo>
                    <a:pt x="13988" y="9647"/>
                  </a:lnTo>
                  <a:lnTo>
                    <a:pt x="13590" y="9553"/>
                  </a:lnTo>
                  <a:lnTo>
                    <a:pt x="13173" y="9477"/>
                  </a:lnTo>
                  <a:lnTo>
                    <a:pt x="12757" y="9420"/>
                  </a:lnTo>
                  <a:lnTo>
                    <a:pt x="12321" y="9363"/>
                  </a:lnTo>
                  <a:lnTo>
                    <a:pt x="12757" y="9117"/>
                  </a:lnTo>
                  <a:lnTo>
                    <a:pt x="13192" y="8908"/>
                  </a:lnTo>
                  <a:lnTo>
                    <a:pt x="13230" y="8927"/>
                  </a:lnTo>
                  <a:lnTo>
                    <a:pt x="13249" y="8984"/>
                  </a:lnTo>
                  <a:lnTo>
                    <a:pt x="13268" y="9022"/>
                  </a:lnTo>
                  <a:lnTo>
                    <a:pt x="13325" y="9060"/>
                  </a:lnTo>
                  <a:lnTo>
                    <a:pt x="13420" y="9060"/>
                  </a:lnTo>
                  <a:lnTo>
                    <a:pt x="13477" y="9041"/>
                  </a:lnTo>
                  <a:lnTo>
                    <a:pt x="13553" y="9060"/>
                  </a:lnTo>
                  <a:lnTo>
                    <a:pt x="13628" y="9060"/>
                  </a:lnTo>
                  <a:lnTo>
                    <a:pt x="13666" y="9022"/>
                  </a:lnTo>
                  <a:lnTo>
                    <a:pt x="13685" y="9003"/>
                  </a:lnTo>
                  <a:lnTo>
                    <a:pt x="14292" y="8889"/>
                  </a:lnTo>
                  <a:lnTo>
                    <a:pt x="14917" y="8776"/>
                  </a:lnTo>
                  <a:close/>
                  <a:moveTo>
                    <a:pt x="8852" y="8017"/>
                  </a:moveTo>
                  <a:lnTo>
                    <a:pt x="8170" y="8605"/>
                  </a:lnTo>
                  <a:lnTo>
                    <a:pt x="7450" y="9136"/>
                  </a:lnTo>
                  <a:lnTo>
                    <a:pt x="6729" y="9629"/>
                  </a:lnTo>
                  <a:lnTo>
                    <a:pt x="5971" y="10102"/>
                  </a:lnTo>
                  <a:lnTo>
                    <a:pt x="5952" y="10121"/>
                  </a:lnTo>
                  <a:lnTo>
                    <a:pt x="5933" y="10102"/>
                  </a:lnTo>
                  <a:lnTo>
                    <a:pt x="5649" y="10027"/>
                  </a:lnTo>
                  <a:lnTo>
                    <a:pt x="5346" y="9989"/>
                  </a:lnTo>
                  <a:lnTo>
                    <a:pt x="5061" y="9951"/>
                  </a:lnTo>
                  <a:lnTo>
                    <a:pt x="4720" y="9951"/>
                  </a:lnTo>
                  <a:lnTo>
                    <a:pt x="5232" y="9761"/>
                  </a:lnTo>
                  <a:lnTo>
                    <a:pt x="5744" y="9553"/>
                  </a:lnTo>
                  <a:lnTo>
                    <a:pt x="6255" y="9325"/>
                  </a:lnTo>
                  <a:lnTo>
                    <a:pt x="6729" y="9041"/>
                  </a:lnTo>
                  <a:lnTo>
                    <a:pt x="7108" y="8814"/>
                  </a:lnTo>
                  <a:lnTo>
                    <a:pt x="7450" y="8567"/>
                  </a:lnTo>
                  <a:lnTo>
                    <a:pt x="7772" y="8340"/>
                  </a:lnTo>
                  <a:lnTo>
                    <a:pt x="7942" y="8245"/>
                  </a:lnTo>
                  <a:lnTo>
                    <a:pt x="8094" y="8169"/>
                  </a:lnTo>
                  <a:lnTo>
                    <a:pt x="8265" y="8093"/>
                  </a:lnTo>
                  <a:lnTo>
                    <a:pt x="8435" y="8055"/>
                  </a:lnTo>
                  <a:lnTo>
                    <a:pt x="8606" y="8036"/>
                  </a:lnTo>
                  <a:lnTo>
                    <a:pt x="8795" y="8017"/>
                  </a:lnTo>
                  <a:close/>
                  <a:moveTo>
                    <a:pt x="9497" y="9155"/>
                  </a:moveTo>
                  <a:lnTo>
                    <a:pt x="9838" y="9230"/>
                  </a:lnTo>
                  <a:lnTo>
                    <a:pt x="10160" y="9325"/>
                  </a:lnTo>
                  <a:lnTo>
                    <a:pt x="10482" y="9420"/>
                  </a:lnTo>
                  <a:lnTo>
                    <a:pt x="10804" y="9534"/>
                  </a:lnTo>
                  <a:lnTo>
                    <a:pt x="11127" y="9666"/>
                  </a:lnTo>
                  <a:lnTo>
                    <a:pt x="11430" y="9799"/>
                  </a:lnTo>
                  <a:lnTo>
                    <a:pt x="11752" y="9951"/>
                  </a:lnTo>
                  <a:lnTo>
                    <a:pt x="12055" y="10102"/>
                  </a:lnTo>
                  <a:lnTo>
                    <a:pt x="11828" y="10368"/>
                  </a:lnTo>
                  <a:lnTo>
                    <a:pt x="11127" y="10102"/>
                  </a:lnTo>
                  <a:lnTo>
                    <a:pt x="10406" y="9875"/>
                  </a:lnTo>
                  <a:lnTo>
                    <a:pt x="9667" y="9685"/>
                  </a:lnTo>
                  <a:lnTo>
                    <a:pt x="8928" y="9553"/>
                  </a:lnTo>
                  <a:lnTo>
                    <a:pt x="9497" y="9155"/>
                  </a:lnTo>
                  <a:close/>
                  <a:moveTo>
                    <a:pt x="5554" y="8188"/>
                  </a:moveTo>
                  <a:lnTo>
                    <a:pt x="5611" y="8378"/>
                  </a:lnTo>
                  <a:lnTo>
                    <a:pt x="5649" y="8548"/>
                  </a:lnTo>
                  <a:lnTo>
                    <a:pt x="5668" y="8719"/>
                  </a:lnTo>
                  <a:lnTo>
                    <a:pt x="5687" y="8927"/>
                  </a:lnTo>
                  <a:lnTo>
                    <a:pt x="5706" y="9003"/>
                  </a:lnTo>
                  <a:lnTo>
                    <a:pt x="5744" y="9041"/>
                  </a:lnTo>
                  <a:lnTo>
                    <a:pt x="5801" y="9079"/>
                  </a:lnTo>
                  <a:lnTo>
                    <a:pt x="5857" y="9098"/>
                  </a:lnTo>
                  <a:lnTo>
                    <a:pt x="5914" y="9079"/>
                  </a:lnTo>
                  <a:lnTo>
                    <a:pt x="5971" y="9041"/>
                  </a:lnTo>
                  <a:lnTo>
                    <a:pt x="6009" y="9003"/>
                  </a:lnTo>
                  <a:lnTo>
                    <a:pt x="6009" y="8927"/>
                  </a:lnTo>
                  <a:lnTo>
                    <a:pt x="6009" y="8738"/>
                  </a:lnTo>
                  <a:lnTo>
                    <a:pt x="5990" y="8567"/>
                  </a:lnTo>
                  <a:lnTo>
                    <a:pt x="5952" y="8397"/>
                  </a:lnTo>
                  <a:lnTo>
                    <a:pt x="5914" y="8226"/>
                  </a:lnTo>
                  <a:lnTo>
                    <a:pt x="6350" y="8207"/>
                  </a:lnTo>
                  <a:lnTo>
                    <a:pt x="6388" y="8264"/>
                  </a:lnTo>
                  <a:lnTo>
                    <a:pt x="6445" y="8302"/>
                  </a:lnTo>
                  <a:lnTo>
                    <a:pt x="6445" y="8340"/>
                  </a:lnTo>
                  <a:lnTo>
                    <a:pt x="6464" y="8662"/>
                  </a:lnTo>
                  <a:lnTo>
                    <a:pt x="6483" y="8738"/>
                  </a:lnTo>
                  <a:lnTo>
                    <a:pt x="6540" y="8795"/>
                  </a:lnTo>
                  <a:lnTo>
                    <a:pt x="6085" y="9041"/>
                  </a:lnTo>
                  <a:lnTo>
                    <a:pt x="5611" y="9268"/>
                  </a:lnTo>
                  <a:lnTo>
                    <a:pt x="5118" y="9458"/>
                  </a:lnTo>
                  <a:lnTo>
                    <a:pt x="4625" y="9629"/>
                  </a:lnTo>
                  <a:lnTo>
                    <a:pt x="4569" y="9629"/>
                  </a:lnTo>
                  <a:lnTo>
                    <a:pt x="4512" y="9647"/>
                  </a:lnTo>
                  <a:lnTo>
                    <a:pt x="3924" y="9875"/>
                  </a:lnTo>
                  <a:lnTo>
                    <a:pt x="3337" y="10083"/>
                  </a:lnTo>
                  <a:lnTo>
                    <a:pt x="2730" y="10292"/>
                  </a:lnTo>
                  <a:lnTo>
                    <a:pt x="2124" y="10481"/>
                  </a:lnTo>
                  <a:lnTo>
                    <a:pt x="1934" y="10519"/>
                  </a:lnTo>
                  <a:lnTo>
                    <a:pt x="1764" y="10538"/>
                  </a:lnTo>
                  <a:lnTo>
                    <a:pt x="1669" y="10519"/>
                  </a:lnTo>
                  <a:lnTo>
                    <a:pt x="1593" y="10519"/>
                  </a:lnTo>
                  <a:lnTo>
                    <a:pt x="1517" y="10481"/>
                  </a:lnTo>
                  <a:lnTo>
                    <a:pt x="1441" y="10444"/>
                  </a:lnTo>
                  <a:lnTo>
                    <a:pt x="1328" y="10349"/>
                  </a:lnTo>
                  <a:lnTo>
                    <a:pt x="1233" y="10216"/>
                  </a:lnTo>
                  <a:lnTo>
                    <a:pt x="1157" y="10064"/>
                  </a:lnTo>
                  <a:lnTo>
                    <a:pt x="1100" y="9913"/>
                  </a:lnTo>
                  <a:lnTo>
                    <a:pt x="986" y="9534"/>
                  </a:lnTo>
                  <a:lnTo>
                    <a:pt x="1233" y="9420"/>
                  </a:lnTo>
                  <a:lnTo>
                    <a:pt x="1479" y="9325"/>
                  </a:lnTo>
                  <a:lnTo>
                    <a:pt x="1726" y="9230"/>
                  </a:lnTo>
                  <a:lnTo>
                    <a:pt x="1972" y="9155"/>
                  </a:lnTo>
                  <a:lnTo>
                    <a:pt x="3014" y="8889"/>
                  </a:lnTo>
                  <a:lnTo>
                    <a:pt x="5554" y="8188"/>
                  </a:lnTo>
                  <a:close/>
                  <a:moveTo>
                    <a:pt x="4796" y="10273"/>
                  </a:moveTo>
                  <a:lnTo>
                    <a:pt x="5175" y="10292"/>
                  </a:lnTo>
                  <a:lnTo>
                    <a:pt x="5554" y="10349"/>
                  </a:lnTo>
                  <a:lnTo>
                    <a:pt x="5611" y="10368"/>
                  </a:lnTo>
                  <a:lnTo>
                    <a:pt x="5668" y="10406"/>
                  </a:lnTo>
                  <a:lnTo>
                    <a:pt x="5687" y="10444"/>
                  </a:lnTo>
                  <a:lnTo>
                    <a:pt x="5706" y="10500"/>
                  </a:lnTo>
                  <a:lnTo>
                    <a:pt x="5744" y="10652"/>
                  </a:lnTo>
                  <a:lnTo>
                    <a:pt x="5744" y="10804"/>
                  </a:lnTo>
                  <a:lnTo>
                    <a:pt x="5459" y="10766"/>
                  </a:lnTo>
                  <a:lnTo>
                    <a:pt x="4910" y="10766"/>
                  </a:lnTo>
                  <a:lnTo>
                    <a:pt x="4625" y="10804"/>
                  </a:lnTo>
                  <a:lnTo>
                    <a:pt x="4607" y="10273"/>
                  </a:lnTo>
                  <a:close/>
                  <a:moveTo>
                    <a:pt x="9212" y="8245"/>
                  </a:moveTo>
                  <a:lnTo>
                    <a:pt x="9288" y="8283"/>
                  </a:lnTo>
                  <a:lnTo>
                    <a:pt x="9326" y="8340"/>
                  </a:lnTo>
                  <a:lnTo>
                    <a:pt x="9383" y="8397"/>
                  </a:lnTo>
                  <a:lnTo>
                    <a:pt x="9421" y="8472"/>
                  </a:lnTo>
                  <a:lnTo>
                    <a:pt x="9421" y="8529"/>
                  </a:lnTo>
                  <a:lnTo>
                    <a:pt x="9421" y="8605"/>
                  </a:lnTo>
                  <a:lnTo>
                    <a:pt x="9383" y="8681"/>
                  </a:lnTo>
                  <a:lnTo>
                    <a:pt x="9307" y="8832"/>
                  </a:lnTo>
                  <a:lnTo>
                    <a:pt x="9155" y="8984"/>
                  </a:lnTo>
                  <a:lnTo>
                    <a:pt x="8966" y="9155"/>
                  </a:lnTo>
                  <a:lnTo>
                    <a:pt x="8738" y="9325"/>
                  </a:lnTo>
                  <a:lnTo>
                    <a:pt x="8492" y="9496"/>
                  </a:lnTo>
                  <a:lnTo>
                    <a:pt x="8208" y="9685"/>
                  </a:lnTo>
                  <a:lnTo>
                    <a:pt x="7620" y="10027"/>
                  </a:lnTo>
                  <a:lnTo>
                    <a:pt x="7033" y="10330"/>
                  </a:lnTo>
                  <a:lnTo>
                    <a:pt x="6483" y="10614"/>
                  </a:lnTo>
                  <a:lnTo>
                    <a:pt x="6047" y="10804"/>
                  </a:lnTo>
                  <a:lnTo>
                    <a:pt x="6047" y="10406"/>
                  </a:lnTo>
                  <a:lnTo>
                    <a:pt x="6085" y="10406"/>
                  </a:lnTo>
                  <a:lnTo>
                    <a:pt x="6123" y="10387"/>
                  </a:lnTo>
                  <a:lnTo>
                    <a:pt x="6559" y="10140"/>
                  </a:lnTo>
                  <a:lnTo>
                    <a:pt x="6976" y="9875"/>
                  </a:lnTo>
                  <a:lnTo>
                    <a:pt x="7393" y="9591"/>
                  </a:lnTo>
                  <a:lnTo>
                    <a:pt x="7791" y="9306"/>
                  </a:lnTo>
                  <a:lnTo>
                    <a:pt x="8151" y="9041"/>
                  </a:lnTo>
                  <a:lnTo>
                    <a:pt x="8492" y="8757"/>
                  </a:lnTo>
                  <a:lnTo>
                    <a:pt x="8644" y="8624"/>
                  </a:lnTo>
                  <a:lnTo>
                    <a:pt x="8814" y="8453"/>
                  </a:lnTo>
                  <a:lnTo>
                    <a:pt x="8909" y="8378"/>
                  </a:lnTo>
                  <a:lnTo>
                    <a:pt x="8985" y="8302"/>
                  </a:lnTo>
                  <a:lnTo>
                    <a:pt x="9080" y="8264"/>
                  </a:lnTo>
                  <a:lnTo>
                    <a:pt x="9155" y="8245"/>
                  </a:lnTo>
                  <a:close/>
                  <a:moveTo>
                    <a:pt x="8530" y="9799"/>
                  </a:moveTo>
                  <a:lnTo>
                    <a:pt x="8606" y="9837"/>
                  </a:lnTo>
                  <a:lnTo>
                    <a:pt x="8985" y="9894"/>
                  </a:lnTo>
                  <a:lnTo>
                    <a:pt x="9383" y="9970"/>
                  </a:lnTo>
                  <a:lnTo>
                    <a:pt x="9781" y="10064"/>
                  </a:lnTo>
                  <a:lnTo>
                    <a:pt x="10160" y="10159"/>
                  </a:lnTo>
                  <a:lnTo>
                    <a:pt x="10539" y="10273"/>
                  </a:lnTo>
                  <a:lnTo>
                    <a:pt x="10918" y="10387"/>
                  </a:lnTo>
                  <a:lnTo>
                    <a:pt x="11297" y="10519"/>
                  </a:lnTo>
                  <a:lnTo>
                    <a:pt x="11676" y="10652"/>
                  </a:lnTo>
                  <a:lnTo>
                    <a:pt x="11525" y="10804"/>
                  </a:lnTo>
                  <a:lnTo>
                    <a:pt x="11411" y="10974"/>
                  </a:lnTo>
                  <a:lnTo>
                    <a:pt x="11373" y="11031"/>
                  </a:lnTo>
                  <a:lnTo>
                    <a:pt x="11316" y="11050"/>
                  </a:lnTo>
                  <a:lnTo>
                    <a:pt x="11259" y="11069"/>
                  </a:lnTo>
                  <a:lnTo>
                    <a:pt x="11183" y="11069"/>
                  </a:lnTo>
                  <a:lnTo>
                    <a:pt x="11032" y="11050"/>
                  </a:lnTo>
                  <a:lnTo>
                    <a:pt x="10842" y="11012"/>
                  </a:lnTo>
                  <a:lnTo>
                    <a:pt x="10653" y="10936"/>
                  </a:lnTo>
                  <a:lnTo>
                    <a:pt x="10463" y="10860"/>
                  </a:lnTo>
                  <a:lnTo>
                    <a:pt x="9876" y="10595"/>
                  </a:lnTo>
                  <a:lnTo>
                    <a:pt x="9402" y="10425"/>
                  </a:lnTo>
                  <a:lnTo>
                    <a:pt x="8928" y="10311"/>
                  </a:lnTo>
                  <a:lnTo>
                    <a:pt x="8435" y="10216"/>
                  </a:lnTo>
                  <a:lnTo>
                    <a:pt x="7942" y="10159"/>
                  </a:lnTo>
                  <a:lnTo>
                    <a:pt x="8530" y="9799"/>
                  </a:lnTo>
                  <a:close/>
                  <a:moveTo>
                    <a:pt x="15183" y="0"/>
                  </a:moveTo>
                  <a:lnTo>
                    <a:pt x="15107" y="19"/>
                  </a:lnTo>
                  <a:lnTo>
                    <a:pt x="15069" y="57"/>
                  </a:lnTo>
                  <a:lnTo>
                    <a:pt x="15031" y="114"/>
                  </a:lnTo>
                  <a:lnTo>
                    <a:pt x="15031" y="171"/>
                  </a:lnTo>
                  <a:lnTo>
                    <a:pt x="15050" y="228"/>
                  </a:lnTo>
                  <a:lnTo>
                    <a:pt x="15069" y="284"/>
                  </a:lnTo>
                  <a:lnTo>
                    <a:pt x="15126" y="322"/>
                  </a:lnTo>
                  <a:lnTo>
                    <a:pt x="15183" y="341"/>
                  </a:lnTo>
                  <a:lnTo>
                    <a:pt x="15524" y="360"/>
                  </a:lnTo>
                  <a:lnTo>
                    <a:pt x="15865" y="417"/>
                  </a:lnTo>
                  <a:lnTo>
                    <a:pt x="16509" y="531"/>
                  </a:lnTo>
                  <a:lnTo>
                    <a:pt x="17059" y="682"/>
                  </a:lnTo>
                  <a:lnTo>
                    <a:pt x="17267" y="758"/>
                  </a:lnTo>
                  <a:lnTo>
                    <a:pt x="17457" y="815"/>
                  </a:lnTo>
                  <a:lnTo>
                    <a:pt x="17609" y="891"/>
                  </a:lnTo>
                  <a:lnTo>
                    <a:pt x="17722" y="986"/>
                  </a:lnTo>
                  <a:lnTo>
                    <a:pt x="17817" y="1080"/>
                  </a:lnTo>
                  <a:lnTo>
                    <a:pt x="17855" y="1213"/>
                  </a:lnTo>
                  <a:lnTo>
                    <a:pt x="17874" y="1346"/>
                  </a:lnTo>
                  <a:lnTo>
                    <a:pt x="17874" y="1497"/>
                  </a:lnTo>
                  <a:lnTo>
                    <a:pt x="17817" y="1668"/>
                  </a:lnTo>
                  <a:lnTo>
                    <a:pt x="17533" y="1516"/>
                  </a:lnTo>
                  <a:lnTo>
                    <a:pt x="17248" y="1384"/>
                  </a:lnTo>
                  <a:lnTo>
                    <a:pt x="16945" y="1270"/>
                  </a:lnTo>
                  <a:lnTo>
                    <a:pt x="16642" y="1175"/>
                  </a:lnTo>
                  <a:lnTo>
                    <a:pt x="16566" y="1156"/>
                  </a:lnTo>
                  <a:lnTo>
                    <a:pt x="16490" y="1156"/>
                  </a:lnTo>
                  <a:lnTo>
                    <a:pt x="16320" y="1175"/>
                  </a:lnTo>
                  <a:lnTo>
                    <a:pt x="16149" y="1194"/>
                  </a:lnTo>
                  <a:lnTo>
                    <a:pt x="16016" y="1175"/>
                  </a:lnTo>
                  <a:lnTo>
                    <a:pt x="15941" y="1137"/>
                  </a:lnTo>
                  <a:lnTo>
                    <a:pt x="15865" y="1099"/>
                  </a:lnTo>
                  <a:lnTo>
                    <a:pt x="15751" y="1043"/>
                  </a:lnTo>
                  <a:lnTo>
                    <a:pt x="15637" y="1005"/>
                  </a:lnTo>
                  <a:lnTo>
                    <a:pt x="15505" y="986"/>
                  </a:lnTo>
                  <a:lnTo>
                    <a:pt x="15201" y="986"/>
                  </a:lnTo>
                  <a:lnTo>
                    <a:pt x="15050" y="1024"/>
                  </a:lnTo>
                  <a:lnTo>
                    <a:pt x="14917" y="1062"/>
                  </a:lnTo>
                  <a:lnTo>
                    <a:pt x="14652" y="1156"/>
                  </a:lnTo>
                  <a:lnTo>
                    <a:pt x="14462" y="1232"/>
                  </a:lnTo>
                  <a:lnTo>
                    <a:pt x="14273" y="1289"/>
                  </a:lnTo>
                  <a:lnTo>
                    <a:pt x="13875" y="1384"/>
                  </a:lnTo>
                  <a:lnTo>
                    <a:pt x="13496" y="1441"/>
                  </a:lnTo>
                  <a:lnTo>
                    <a:pt x="13079" y="1497"/>
                  </a:lnTo>
                  <a:lnTo>
                    <a:pt x="12927" y="1535"/>
                  </a:lnTo>
                  <a:lnTo>
                    <a:pt x="12794" y="1592"/>
                  </a:lnTo>
                  <a:lnTo>
                    <a:pt x="12662" y="1649"/>
                  </a:lnTo>
                  <a:lnTo>
                    <a:pt x="12548" y="1725"/>
                  </a:lnTo>
                  <a:lnTo>
                    <a:pt x="12453" y="1820"/>
                  </a:lnTo>
                  <a:lnTo>
                    <a:pt x="12358" y="1933"/>
                  </a:lnTo>
                  <a:lnTo>
                    <a:pt x="12264" y="2047"/>
                  </a:lnTo>
                  <a:lnTo>
                    <a:pt x="12207" y="2180"/>
                  </a:lnTo>
                  <a:lnTo>
                    <a:pt x="12017" y="2104"/>
                  </a:lnTo>
                  <a:lnTo>
                    <a:pt x="11960" y="2066"/>
                  </a:lnTo>
                  <a:lnTo>
                    <a:pt x="11904" y="1971"/>
                  </a:lnTo>
                  <a:lnTo>
                    <a:pt x="11847" y="1895"/>
                  </a:lnTo>
                  <a:lnTo>
                    <a:pt x="11847" y="1820"/>
                  </a:lnTo>
                  <a:lnTo>
                    <a:pt x="11866" y="1744"/>
                  </a:lnTo>
                  <a:lnTo>
                    <a:pt x="11885" y="1668"/>
                  </a:lnTo>
                  <a:lnTo>
                    <a:pt x="11942" y="1573"/>
                  </a:lnTo>
                  <a:lnTo>
                    <a:pt x="12074" y="1403"/>
                  </a:lnTo>
                  <a:lnTo>
                    <a:pt x="12226" y="1213"/>
                  </a:lnTo>
                  <a:lnTo>
                    <a:pt x="12396" y="1062"/>
                  </a:lnTo>
                  <a:lnTo>
                    <a:pt x="12567" y="929"/>
                  </a:lnTo>
                  <a:lnTo>
                    <a:pt x="12794" y="758"/>
                  </a:lnTo>
                  <a:lnTo>
                    <a:pt x="12984" y="663"/>
                  </a:lnTo>
                  <a:lnTo>
                    <a:pt x="13173" y="588"/>
                  </a:lnTo>
                  <a:lnTo>
                    <a:pt x="13363" y="531"/>
                  </a:lnTo>
                  <a:lnTo>
                    <a:pt x="13571" y="474"/>
                  </a:lnTo>
                  <a:lnTo>
                    <a:pt x="13988" y="398"/>
                  </a:lnTo>
                  <a:lnTo>
                    <a:pt x="14386" y="341"/>
                  </a:lnTo>
                  <a:lnTo>
                    <a:pt x="14462" y="322"/>
                  </a:lnTo>
                  <a:lnTo>
                    <a:pt x="14500" y="284"/>
                  </a:lnTo>
                  <a:lnTo>
                    <a:pt x="14519" y="228"/>
                  </a:lnTo>
                  <a:lnTo>
                    <a:pt x="14519" y="171"/>
                  </a:lnTo>
                  <a:lnTo>
                    <a:pt x="14481" y="114"/>
                  </a:lnTo>
                  <a:lnTo>
                    <a:pt x="14443" y="76"/>
                  </a:lnTo>
                  <a:lnTo>
                    <a:pt x="14405" y="38"/>
                  </a:lnTo>
                  <a:lnTo>
                    <a:pt x="14330" y="19"/>
                  </a:lnTo>
                  <a:lnTo>
                    <a:pt x="14311" y="38"/>
                  </a:lnTo>
                  <a:lnTo>
                    <a:pt x="13894" y="95"/>
                  </a:lnTo>
                  <a:lnTo>
                    <a:pt x="13458" y="190"/>
                  </a:lnTo>
                  <a:lnTo>
                    <a:pt x="13003" y="341"/>
                  </a:lnTo>
                  <a:lnTo>
                    <a:pt x="12794" y="417"/>
                  </a:lnTo>
                  <a:lnTo>
                    <a:pt x="12586" y="512"/>
                  </a:lnTo>
                  <a:lnTo>
                    <a:pt x="12377" y="626"/>
                  </a:lnTo>
                  <a:lnTo>
                    <a:pt x="12188" y="758"/>
                  </a:lnTo>
                  <a:lnTo>
                    <a:pt x="12036" y="891"/>
                  </a:lnTo>
                  <a:lnTo>
                    <a:pt x="11885" y="1043"/>
                  </a:lnTo>
                  <a:lnTo>
                    <a:pt x="11752" y="1213"/>
                  </a:lnTo>
                  <a:lnTo>
                    <a:pt x="11657" y="1403"/>
                  </a:lnTo>
                  <a:lnTo>
                    <a:pt x="11581" y="1611"/>
                  </a:lnTo>
                  <a:lnTo>
                    <a:pt x="11562" y="1839"/>
                  </a:lnTo>
                  <a:lnTo>
                    <a:pt x="11506" y="1895"/>
                  </a:lnTo>
                  <a:lnTo>
                    <a:pt x="11487" y="1971"/>
                  </a:lnTo>
                  <a:lnTo>
                    <a:pt x="11506" y="2047"/>
                  </a:lnTo>
                  <a:lnTo>
                    <a:pt x="11525" y="2085"/>
                  </a:lnTo>
                  <a:lnTo>
                    <a:pt x="11562" y="2104"/>
                  </a:lnTo>
                  <a:lnTo>
                    <a:pt x="11600" y="2199"/>
                  </a:lnTo>
                  <a:lnTo>
                    <a:pt x="11657" y="2275"/>
                  </a:lnTo>
                  <a:lnTo>
                    <a:pt x="11828" y="2919"/>
                  </a:lnTo>
                  <a:lnTo>
                    <a:pt x="11942" y="3412"/>
                  </a:lnTo>
                  <a:lnTo>
                    <a:pt x="12377" y="4738"/>
                  </a:lnTo>
                  <a:lnTo>
                    <a:pt x="12150" y="4852"/>
                  </a:lnTo>
                  <a:lnTo>
                    <a:pt x="11942" y="4947"/>
                  </a:lnTo>
                  <a:lnTo>
                    <a:pt x="11904" y="4966"/>
                  </a:lnTo>
                  <a:lnTo>
                    <a:pt x="11885" y="5004"/>
                  </a:lnTo>
                  <a:lnTo>
                    <a:pt x="11847" y="5080"/>
                  </a:lnTo>
                  <a:lnTo>
                    <a:pt x="11714" y="5023"/>
                  </a:lnTo>
                  <a:lnTo>
                    <a:pt x="11619" y="4966"/>
                  </a:lnTo>
                  <a:lnTo>
                    <a:pt x="11525" y="4890"/>
                  </a:lnTo>
                  <a:lnTo>
                    <a:pt x="11468" y="4833"/>
                  </a:lnTo>
                  <a:lnTo>
                    <a:pt x="11392" y="4776"/>
                  </a:lnTo>
                  <a:lnTo>
                    <a:pt x="11316" y="4757"/>
                  </a:lnTo>
                  <a:lnTo>
                    <a:pt x="11240" y="4776"/>
                  </a:lnTo>
                  <a:lnTo>
                    <a:pt x="11183" y="4814"/>
                  </a:lnTo>
                  <a:lnTo>
                    <a:pt x="11089" y="4814"/>
                  </a:lnTo>
                  <a:lnTo>
                    <a:pt x="11051" y="4833"/>
                  </a:lnTo>
                  <a:lnTo>
                    <a:pt x="11013" y="4871"/>
                  </a:lnTo>
                  <a:lnTo>
                    <a:pt x="10975" y="4928"/>
                  </a:lnTo>
                  <a:lnTo>
                    <a:pt x="10918" y="5061"/>
                  </a:lnTo>
                  <a:lnTo>
                    <a:pt x="10861" y="5174"/>
                  </a:lnTo>
                  <a:lnTo>
                    <a:pt x="10766" y="5269"/>
                  </a:lnTo>
                  <a:lnTo>
                    <a:pt x="10691" y="5345"/>
                  </a:lnTo>
                  <a:lnTo>
                    <a:pt x="10577" y="5421"/>
                  </a:lnTo>
                  <a:lnTo>
                    <a:pt x="10463" y="5478"/>
                  </a:lnTo>
                  <a:lnTo>
                    <a:pt x="10236" y="5572"/>
                  </a:lnTo>
                  <a:lnTo>
                    <a:pt x="9970" y="5648"/>
                  </a:lnTo>
                  <a:lnTo>
                    <a:pt x="9705" y="5686"/>
                  </a:lnTo>
                  <a:lnTo>
                    <a:pt x="9212" y="5762"/>
                  </a:lnTo>
                  <a:lnTo>
                    <a:pt x="8378" y="5914"/>
                  </a:lnTo>
                  <a:lnTo>
                    <a:pt x="7563" y="6103"/>
                  </a:lnTo>
                  <a:lnTo>
                    <a:pt x="6900" y="6293"/>
                  </a:lnTo>
                  <a:lnTo>
                    <a:pt x="6274" y="6501"/>
                  </a:lnTo>
                  <a:lnTo>
                    <a:pt x="5649" y="6767"/>
                  </a:lnTo>
                  <a:lnTo>
                    <a:pt x="5346" y="6918"/>
                  </a:lnTo>
                  <a:lnTo>
                    <a:pt x="5042" y="7070"/>
                  </a:lnTo>
                  <a:lnTo>
                    <a:pt x="4891" y="6842"/>
                  </a:lnTo>
                  <a:lnTo>
                    <a:pt x="4720" y="6615"/>
                  </a:lnTo>
                  <a:lnTo>
                    <a:pt x="4872" y="6539"/>
                  </a:lnTo>
                  <a:lnTo>
                    <a:pt x="5024" y="6444"/>
                  </a:lnTo>
                  <a:lnTo>
                    <a:pt x="5327" y="6255"/>
                  </a:lnTo>
                  <a:lnTo>
                    <a:pt x="5516" y="6160"/>
                  </a:lnTo>
                  <a:lnTo>
                    <a:pt x="5687" y="6065"/>
                  </a:lnTo>
                  <a:lnTo>
                    <a:pt x="5876" y="6008"/>
                  </a:lnTo>
                  <a:lnTo>
                    <a:pt x="6066" y="5933"/>
                  </a:lnTo>
                  <a:lnTo>
                    <a:pt x="6464" y="5838"/>
                  </a:lnTo>
                  <a:lnTo>
                    <a:pt x="6862" y="5762"/>
                  </a:lnTo>
                  <a:lnTo>
                    <a:pt x="8151" y="5516"/>
                  </a:lnTo>
                  <a:lnTo>
                    <a:pt x="8795" y="5402"/>
                  </a:lnTo>
                  <a:lnTo>
                    <a:pt x="9440" y="5269"/>
                  </a:lnTo>
                  <a:lnTo>
                    <a:pt x="9932" y="5155"/>
                  </a:lnTo>
                  <a:lnTo>
                    <a:pt x="10198" y="5118"/>
                  </a:lnTo>
                  <a:lnTo>
                    <a:pt x="10463" y="5042"/>
                  </a:lnTo>
                  <a:lnTo>
                    <a:pt x="10710" y="4966"/>
                  </a:lnTo>
                  <a:lnTo>
                    <a:pt x="10937" y="4852"/>
                  </a:lnTo>
                  <a:lnTo>
                    <a:pt x="11145" y="4720"/>
                  </a:lnTo>
                  <a:lnTo>
                    <a:pt x="11240" y="4644"/>
                  </a:lnTo>
                  <a:lnTo>
                    <a:pt x="11335" y="4549"/>
                  </a:lnTo>
                  <a:lnTo>
                    <a:pt x="11373" y="4492"/>
                  </a:lnTo>
                  <a:lnTo>
                    <a:pt x="11373" y="4435"/>
                  </a:lnTo>
                  <a:lnTo>
                    <a:pt x="11373" y="4378"/>
                  </a:lnTo>
                  <a:lnTo>
                    <a:pt x="11335" y="4322"/>
                  </a:lnTo>
                  <a:lnTo>
                    <a:pt x="11183" y="4132"/>
                  </a:lnTo>
                  <a:lnTo>
                    <a:pt x="11051" y="3999"/>
                  </a:lnTo>
                  <a:lnTo>
                    <a:pt x="10899" y="3867"/>
                  </a:lnTo>
                  <a:lnTo>
                    <a:pt x="10766" y="3772"/>
                  </a:lnTo>
                  <a:lnTo>
                    <a:pt x="10634" y="3715"/>
                  </a:lnTo>
                  <a:lnTo>
                    <a:pt x="10482" y="3658"/>
                  </a:lnTo>
                  <a:lnTo>
                    <a:pt x="10349" y="3639"/>
                  </a:lnTo>
                  <a:lnTo>
                    <a:pt x="10198" y="3620"/>
                  </a:lnTo>
                  <a:lnTo>
                    <a:pt x="9970" y="3639"/>
                  </a:lnTo>
                  <a:lnTo>
                    <a:pt x="9705" y="3696"/>
                  </a:lnTo>
                  <a:lnTo>
                    <a:pt x="9440" y="3772"/>
                  </a:lnTo>
                  <a:lnTo>
                    <a:pt x="9136" y="3867"/>
                  </a:lnTo>
                  <a:lnTo>
                    <a:pt x="8340" y="4113"/>
                  </a:lnTo>
                  <a:lnTo>
                    <a:pt x="7544" y="4359"/>
                  </a:lnTo>
                  <a:lnTo>
                    <a:pt x="6748" y="4568"/>
                  </a:lnTo>
                  <a:lnTo>
                    <a:pt x="5952" y="4776"/>
                  </a:lnTo>
                  <a:lnTo>
                    <a:pt x="5895" y="4492"/>
                  </a:lnTo>
                  <a:lnTo>
                    <a:pt x="5839" y="4208"/>
                  </a:lnTo>
                  <a:lnTo>
                    <a:pt x="5763" y="3923"/>
                  </a:lnTo>
                  <a:lnTo>
                    <a:pt x="5687" y="3639"/>
                  </a:lnTo>
                  <a:lnTo>
                    <a:pt x="5649" y="3582"/>
                  </a:lnTo>
                  <a:lnTo>
                    <a:pt x="5630" y="3544"/>
                  </a:lnTo>
                  <a:lnTo>
                    <a:pt x="5573" y="3525"/>
                  </a:lnTo>
                  <a:lnTo>
                    <a:pt x="5535" y="3507"/>
                  </a:lnTo>
                  <a:lnTo>
                    <a:pt x="5516" y="3507"/>
                  </a:lnTo>
                  <a:lnTo>
                    <a:pt x="5289" y="3544"/>
                  </a:lnTo>
                  <a:lnTo>
                    <a:pt x="5061" y="3601"/>
                  </a:lnTo>
                  <a:lnTo>
                    <a:pt x="4815" y="3677"/>
                  </a:lnTo>
                  <a:lnTo>
                    <a:pt x="4607" y="3753"/>
                  </a:lnTo>
                  <a:lnTo>
                    <a:pt x="4379" y="3848"/>
                  </a:lnTo>
                  <a:lnTo>
                    <a:pt x="4152" y="3961"/>
                  </a:lnTo>
                  <a:lnTo>
                    <a:pt x="3735" y="4208"/>
                  </a:lnTo>
                  <a:lnTo>
                    <a:pt x="3318" y="4473"/>
                  </a:lnTo>
                  <a:lnTo>
                    <a:pt x="2920" y="4738"/>
                  </a:lnTo>
                  <a:lnTo>
                    <a:pt x="2143" y="5307"/>
                  </a:lnTo>
                  <a:lnTo>
                    <a:pt x="1498" y="5781"/>
                  </a:lnTo>
                  <a:lnTo>
                    <a:pt x="1157" y="6027"/>
                  </a:lnTo>
                  <a:lnTo>
                    <a:pt x="854" y="6293"/>
                  </a:lnTo>
                  <a:lnTo>
                    <a:pt x="702" y="6425"/>
                  </a:lnTo>
                  <a:lnTo>
                    <a:pt x="550" y="6577"/>
                  </a:lnTo>
                  <a:lnTo>
                    <a:pt x="418" y="6729"/>
                  </a:lnTo>
                  <a:lnTo>
                    <a:pt x="304" y="6899"/>
                  </a:lnTo>
                  <a:lnTo>
                    <a:pt x="209" y="7070"/>
                  </a:lnTo>
                  <a:lnTo>
                    <a:pt x="115" y="7240"/>
                  </a:lnTo>
                  <a:lnTo>
                    <a:pt x="58" y="7430"/>
                  </a:lnTo>
                  <a:lnTo>
                    <a:pt x="20" y="7638"/>
                  </a:lnTo>
                  <a:lnTo>
                    <a:pt x="1" y="7695"/>
                  </a:lnTo>
                  <a:lnTo>
                    <a:pt x="20" y="7752"/>
                  </a:lnTo>
                  <a:lnTo>
                    <a:pt x="58" y="7809"/>
                  </a:lnTo>
                  <a:lnTo>
                    <a:pt x="134" y="7828"/>
                  </a:lnTo>
                  <a:lnTo>
                    <a:pt x="209" y="7847"/>
                  </a:lnTo>
                  <a:lnTo>
                    <a:pt x="361" y="8510"/>
                  </a:lnTo>
                  <a:lnTo>
                    <a:pt x="475" y="9174"/>
                  </a:lnTo>
                  <a:lnTo>
                    <a:pt x="494" y="9230"/>
                  </a:lnTo>
                  <a:lnTo>
                    <a:pt x="532" y="9268"/>
                  </a:lnTo>
                  <a:lnTo>
                    <a:pt x="588" y="9287"/>
                  </a:lnTo>
                  <a:lnTo>
                    <a:pt x="626" y="9287"/>
                  </a:lnTo>
                  <a:lnTo>
                    <a:pt x="721" y="9268"/>
                  </a:lnTo>
                  <a:lnTo>
                    <a:pt x="873" y="9193"/>
                  </a:lnTo>
                  <a:lnTo>
                    <a:pt x="1024" y="9136"/>
                  </a:lnTo>
                  <a:lnTo>
                    <a:pt x="1024" y="9136"/>
                  </a:lnTo>
                  <a:lnTo>
                    <a:pt x="835" y="9249"/>
                  </a:lnTo>
                  <a:lnTo>
                    <a:pt x="626" y="9363"/>
                  </a:lnTo>
                  <a:lnTo>
                    <a:pt x="588" y="9401"/>
                  </a:lnTo>
                  <a:lnTo>
                    <a:pt x="569" y="9439"/>
                  </a:lnTo>
                  <a:lnTo>
                    <a:pt x="550" y="9477"/>
                  </a:lnTo>
                  <a:lnTo>
                    <a:pt x="569" y="9534"/>
                  </a:lnTo>
                  <a:lnTo>
                    <a:pt x="588" y="9572"/>
                  </a:lnTo>
                  <a:lnTo>
                    <a:pt x="607" y="9610"/>
                  </a:lnTo>
                  <a:lnTo>
                    <a:pt x="645" y="9647"/>
                  </a:lnTo>
                  <a:lnTo>
                    <a:pt x="683" y="9666"/>
                  </a:lnTo>
                  <a:lnTo>
                    <a:pt x="930" y="10538"/>
                  </a:lnTo>
                  <a:lnTo>
                    <a:pt x="949" y="10576"/>
                  </a:lnTo>
                  <a:lnTo>
                    <a:pt x="986" y="10614"/>
                  </a:lnTo>
                  <a:lnTo>
                    <a:pt x="1024" y="10652"/>
                  </a:lnTo>
                  <a:lnTo>
                    <a:pt x="1157" y="10652"/>
                  </a:lnTo>
                  <a:lnTo>
                    <a:pt x="1233" y="10690"/>
                  </a:lnTo>
                  <a:lnTo>
                    <a:pt x="1384" y="10747"/>
                  </a:lnTo>
                  <a:lnTo>
                    <a:pt x="1517" y="10823"/>
                  </a:lnTo>
                  <a:lnTo>
                    <a:pt x="1669" y="10898"/>
                  </a:lnTo>
                  <a:lnTo>
                    <a:pt x="1745" y="10917"/>
                  </a:lnTo>
                  <a:lnTo>
                    <a:pt x="1877" y="10898"/>
                  </a:lnTo>
                  <a:lnTo>
                    <a:pt x="2010" y="10860"/>
                  </a:lnTo>
                  <a:lnTo>
                    <a:pt x="2218" y="10785"/>
                  </a:lnTo>
                  <a:lnTo>
                    <a:pt x="2730" y="10633"/>
                  </a:lnTo>
                  <a:lnTo>
                    <a:pt x="3261" y="10462"/>
                  </a:lnTo>
                  <a:lnTo>
                    <a:pt x="3773" y="10292"/>
                  </a:lnTo>
                  <a:lnTo>
                    <a:pt x="4265" y="10083"/>
                  </a:lnTo>
                  <a:lnTo>
                    <a:pt x="4284" y="10538"/>
                  </a:lnTo>
                  <a:lnTo>
                    <a:pt x="4284" y="10993"/>
                  </a:lnTo>
                  <a:lnTo>
                    <a:pt x="4303" y="11050"/>
                  </a:lnTo>
                  <a:lnTo>
                    <a:pt x="4341" y="11107"/>
                  </a:lnTo>
                  <a:lnTo>
                    <a:pt x="4398" y="11145"/>
                  </a:lnTo>
                  <a:lnTo>
                    <a:pt x="4493" y="11145"/>
                  </a:lnTo>
                  <a:lnTo>
                    <a:pt x="4853" y="11107"/>
                  </a:lnTo>
                  <a:lnTo>
                    <a:pt x="5194" y="11088"/>
                  </a:lnTo>
                  <a:lnTo>
                    <a:pt x="5459" y="11107"/>
                  </a:lnTo>
                  <a:lnTo>
                    <a:pt x="5725" y="11126"/>
                  </a:lnTo>
                  <a:lnTo>
                    <a:pt x="5744" y="11164"/>
                  </a:lnTo>
                  <a:lnTo>
                    <a:pt x="5782" y="11202"/>
                  </a:lnTo>
                  <a:lnTo>
                    <a:pt x="5839" y="11221"/>
                  </a:lnTo>
                  <a:lnTo>
                    <a:pt x="5876" y="11240"/>
                  </a:lnTo>
                  <a:lnTo>
                    <a:pt x="5971" y="11221"/>
                  </a:lnTo>
                  <a:lnTo>
                    <a:pt x="6710" y="10842"/>
                  </a:lnTo>
                  <a:lnTo>
                    <a:pt x="7450" y="10444"/>
                  </a:lnTo>
                  <a:lnTo>
                    <a:pt x="7487" y="10462"/>
                  </a:lnTo>
                  <a:lnTo>
                    <a:pt x="8075" y="10519"/>
                  </a:lnTo>
                  <a:lnTo>
                    <a:pt x="8663" y="10595"/>
                  </a:lnTo>
                  <a:lnTo>
                    <a:pt x="9231" y="10728"/>
                  </a:lnTo>
                  <a:lnTo>
                    <a:pt x="9781" y="10917"/>
                  </a:lnTo>
                  <a:lnTo>
                    <a:pt x="10198" y="11069"/>
                  </a:lnTo>
                  <a:lnTo>
                    <a:pt x="10596" y="11221"/>
                  </a:lnTo>
                  <a:lnTo>
                    <a:pt x="10804" y="11296"/>
                  </a:lnTo>
                  <a:lnTo>
                    <a:pt x="11013" y="11353"/>
                  </a:lnTo>
                  <a:lnTo>
                    <a:pt x="11221" y="11391"/>
                  </a:lnTo>
                  <a:lnTo>
                    <a:pt x="11449" y="11429"/>
                  </a:lnTo>
                  <a:lnTo>
                    <a:pt x="11468" y="11429"/>
                  </a:lnTo>
                  <a:lnTo>
                    <a:pt x="11506" y="11410"/>
                  </a:lnTo>
                  <a:lnTo>
                    <a:pt x="11543" y="11391"/>
                  </a:lnTo>
                  <a:lnTo>
                    <a:pt x="11600" y="11334"/>
                  </a:lnTo>
                  <a:lnTo>
                    <a:pt x="11695" y="11164"/>
                  </a:lnTo>
                  <a:lnTo>
                    <a:pt x="11809" y="10993"/>
                  </a:lnTo>
                  <a:lnTo>
                    <a:pt x="11942" y="10860"/>
                  </a:lnTo>
                  <a:lnTo>
                    <a:pt x="12093" y="10728"/>
                  </a:lnTo>
                  <a:lnTo>
                    <a:pt x="12131" y="10690"/>
                  </a:lnTo>
                  <a:lnTo>
                    <a:pt x="12131" y="10652"/>
                  </a:lnTo>
                  <a:lnTo>
                    <a:pt x="12150" y="10614"/>
                  </a:lnTo>
                  <a:lnTo>
                    <a:pt x="12131" y="10576"/>
                  </a:lnTo>
                  <a:lnTo>
                    <a:pt x="12226" y="10462"/>
                  </a:lnTo>
                  <a:lnTo>
                    <a:pt x="12321" y="10368"/>
                  </a:lnTo>
                  <a:lnTo>
                    <a:pt x="12377" y="10235"/>
                  </a:lnTo>
                  <a:lnTo>
                    <a:pt x="12453" y="10102"/>
                  </a:lnTo>
                  <a:lnTo>
                    <a:pt x="12453" y="10045"/>
                  </a:lnTo>
                  <a:lnTo>
                    <a:pt x="12434" y="9989"/>
                  </a:lnTo>
                  <a:lnTo>
                    <a:pt x="12415" y="9951"/>
                  </a:lnTo>
                  <a:lnTo>
                    <a:pt x="12377" y="9913"/>
                  </a:lnTo>
                  <a:lnTo>
                    <a:pt x="11904" y="9666"/>
                  </a:lnTo>
                  <a:lnTo>
                    <a:pt x="11979" y="9610"/>
                  </a:lnTo>
                  <a:lnTo>
                    <a:pt x="12036" y="9647"/>
                  </a:lnTo>
                  <a:lnTo>
                    <a:pt x="12112" y="9685"/>
                  </a:lnTo>
                  <a:lnTo>
                    <a:pt x="12567" y="9723"/>
                  </a:lnTo>
                  <a:lnTo>
                    <a:pt x="13022" y="9780"/>
                  </a:lnTo>
                  <a:lnTo>
                    <a:pt x="13477" y="9856"/>
                  </a:lnTo>
                  <a:lnTo>
                    <a:pt x="13913" y="9970"/>
                  </a:lnTo>
                  <a:lnTo>
                    <a:pt x="14803" y="10197"/>
                  </a:lnTo>
                  <a:lnTo>
                    <a:pt x="15694" y="10444"/>
                  </a:lnTo>
                  <a:lnTo>
                    <a:pt x="15789" y="10444"/>
                  </a:lnTo>
                  <a:lnTo>
                    <a:pt x="15846" y="10425"/>
                  </a:lnTo>
                  <a:lnTo>
                    <a:pt x="15884" y="10387"/>
                  </a:lnTo>
                  <a:lnTo>
                    <a:pt x="15903" y="10330"/>
                  </a:lnTo>
                  <a:lnTo>
                    <a:pt x="16187" y="9761"/>
                  </a:lnTo>
                  <a:lnTo>
                    <a:pt x="16206" y="9742"/>
                  </a:lnTo>
                  <a:lnTo>
                    <a:pt x="16642" y="9799"/>
                  </a:lnTo>
                  <a:lnTo>
                    <a:pt x="17097" y="9875"/>
                  </a:lnTo>
                  <a:lnTo>
                    <a:pt x="17116" y="9894"/>
                  </a:lnTo>
                  <a:lnTo>
                    <a:pt x="17192" y="9875"/>
                  </a:lnTo>
                  <a:lnTo>
                    <a:pt x="17267" y="9818"/>
                  </a:lnTo>
                  <a:lnTo>
                    <a:pt x="17305" y="9761"/>
                  </a:lnTo>
                  <a:lnTo>
                    <a:pt x="17305" y="9723"/>
                  </a:lnTo>
                  <a:lnTo>
                    <a:pt x="17286" y="9685"/>
                  </a:lnTo>
                  <a:lnTo>
                    <a:pt x="17248" y="9496"/>
                  </a:lnTo>
                  <a:lnTo>
                    <a:pt x="17230" y="9325"/>
                  </a:lnTo>
                  <a:lnTo>
                    <a:pt x="17248" y="9155"/>
                  </a:lnTo>
                  <a:lnTo>
                    <a:pt x="17286" y="8984"/>
                  </a:lnTo>
                  <a:lnTo>
                    <a:pt x="17286" y="8908"/>
                  </a:lnTo>
                  <a:lnTo>
                    <a:pt x="17267" y="8851"/>
                  </a:lnTo>
                  <a:lnTo>
                    <a:pt x="17230" y="8814"/>
                  </a:lnTo>
                  <a:lnTo>
                    <a:pt x="17173" y="8795"/>
                  </a:lnTo>
                  <a:lnTo>
                    <a:pt x="17173" y="8738"/>
                  </a:lnTo>
                  <a:lnTo>
                    <a:pt x="17154" y="8681"/>
                  </a:lnTo>
                  <a:lnTo>
                    <a:pt x="17040" y="8453"/>
                  </a:lnTo>
                  <a:lnTo>
                    <a:pt x="18480" y="8131"/>
                  </a:lnTo>
                  <a:lnTo>
                    <a:pt x="18841" y="8055"/>
                  </a:lnTo>
                  <a:lnTo>
                    <a:pt x="19201" y="7999"/>
                  </a:lnTo>
                  <a:lnTo>
                    <a:pt x="19561" y="7961"/>
                  </a:lnTo>
                  <a:lnTo>
                    <a:pt x="19921" y="7942"/>
                  </a:lnTo>
                  <a:lnTo>
                    <a:pt x="19978" y="7923"/>
                  </a:lnTo>
                  <a:lnTo>
                    <a:pt x="20035" y="7904"/>
                  </a:lnTo>
                  <a:lnTo>
                    <a:pt x="20073" y="7866"/>
                  </a:lnTo>
                  <a:lnTo>
                    <a:pt x="20091" y="7809"/>
                  </a:lnTo>
                  <a:lnTo>
                    <a:pt x="20281" y="7146"/>
                  </a:lnTo>
                  <a:lnTo>
                    <a:pt x="20281" y="7070"/>
                  </a:lnTo>
                  <a:lnTo>
                    <a:pt x="20262" y="7013"/>
                  </a:lnTo>
                  <a:lnTo>
                    <a:pt x="20262" y="5989"/>
                  </a:lnTo>
                  <a:lnTo>
                    <a:pt x="20243" y="5914"/>
                  </a:lnTo>
                  <a:lnTo>
                    <a:pt x="20205" y="5876"/>
                  </a:lnTo>
                  <a:lnTo>
                    <a:pt x="20148" y="5838"/>
                  </a:lnTo>
                  <a:lnTo>
                    <a:pt x="20091" y="5819"/>
                  </a:lnTo>
                  <a:lnTo>
                    <a:pt x="19523" y="5819"/>
                  </a:lnTo>
                  <a:lnTo>
                    <a:pt x="19561" y="5781"/>
                  </a:lnTo>
                  <a:lnTo>
                    <a:pt x="19599" y="5724"/>
                  </a:lnTo>
                  <a:lnTo>
                    <a:pt x="19637" y="5535"/>
                  </a:lnTo>
                  <a:lnTo>
                    <a:pt x="19656" y="5345"/>
                  </a:lnTo>
                  <a:lnTo>
                    <a:pt x="19656" y="5155"/>
                  </a:lnTo>
                  <a:lnTo>
                    <a:pt x="19618" y="4966"/>
                  </a:lnTo>
                  <a:lnTo>
                    <a:pt x="19618" y="4909"/>
                  </a:lnTo>
                  <a:lnTo>
                    <a:pt x="19618" y="4852"/>
                  </a:lnTo>
                  <a:lnTo>
                    <a:pt x="19580" y="4701"/>
                  </a:lnTo>
                  <a:lnTo>
                    <a:pt x="19504" y="4568"/>
                  </a:lnTo>
                  <a:lnTo>
                    <a:pt x="19409" y="4473"/>
                  </a:lnTo>
                  <a:lnTo>
                    <a:pt x="19295" y="4378"/>
                  </a:lnTo>
                  <a:lnTo>
                    <a:pt x="19182" y="4322"/>
                  </a:lnTo>
                  <a:lnTo>
                    <a:pt x="19030" y="4265"/>
                  </a:lnTo>
                  <a:lnTo>
                    <a:pt x="18878" y="4246"/>
                  </a:lnTo>
                  <a:lnTo>
                    <a:pt x="18480" y="4246"/>
                  </a:lnTo>
                  <a:lnTo>
                    <a:pt x="18234" y="4284"/>
                  </a:lnTo>
                  <a:lnTo>
                    <a:pt x="17988" y="4322"/>
                  </a:lnTo>
                  <a:lnTo>
                    <a:pt x="17741" y="4397"/>
                  </a:lnTo>
                  <a:lnTo>
                    <a:pt x="17798" y="4075"/>
                  </a:lnTo>
                  <a:lnTo>
                    <a:pt x="17874" y="3753"/>
                  </a:lnTo>
                  <a:lnTo>
                    <a:pt x="18045" y="3108"/>
                  </a:lnTo>
                  <a:lnTo>
                    <a:pt x="18215" y="2445"/>
                  </a:lnTo>
                  <a:lnTo>
                    <a:pt x="18272" y="2123"/>
                  </a:lnTo>
                  <a:lnTo>
                    <a:pt x="18310" y="1782"/>
                  </a:lnTo>
                  <a:lnTo>
                    <a:pt x="18348" y="1668"/>
                  </a:lnTo>
                  <a:lnTo>
                    <a:pt x="18348" y="1516"/>
                  </a:lnTo>
                  <a:lnTo>
                    <a:pt x="18348" y="1403"/>
                  </a:lnTo>
                  <a:lnTo>
                    <a:pt x="18329" y="1289"/>
                  </a:lnTo>
                  <a:lnTo>
                    <a:pt x="18291" y="1194"/>
                  </a:lnTo>
                  <a:lnTo>
                    <a:pt x="18253" y="1080"/>
                  </a:lnTo>
                  <a:lnTo>
                    <a:pt x="18196" y="986"/>
                  </a:lnTo>
                  <a:lnTo>
                    <a:pt x="18139" y="910"/>
                  </a:lnTo>
                  <a:lnTo>
                    <a:pt x="17988" y="739"/>
                  </a:lnTo>
                  <a:lnTo>
                    <a:pt x="17798" y="607"/>
                  </a:lnTo>
                  <a:lnTo>
                    <a:pt x="17590" y="493"/>
                  </a:lnTo>
                  <a:lnTo>
                    <a:pt x="17362" y="379"/>
                  </a:lnTo>
                  <a:lnTo>
                    <a:pt x="17097" y="303"/>
                  </a:lnTo>
                  <a:lnTo>
                    <a:pt x="16850" y="228"/>
                  </a:lnTo>
                  <a:lnTo>
                    <a:pt x="16585" y="171"/>
                  </a:lnTo>
                  <a:lnTo>
                    <a:pt x="16054" y="95"/>
                  </a:lnTo>
                  <a:lnTo>
                    <a:pt x="15581" y="38"/>
                  </a:lnTo>
                  <a:lnTo>
                    <a:pt x="15183" y="0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1"/>
            <p:cNvSpPr/>
            <p:nvPr/>
          </p:nvSpPr>
          <p:spPr>
            <a:xfrm>
              <a:off x="-3288941" y="4733276"/>
              <a:ext cx="28450" cy="13300"/>
            </a:xfrm>
            <a:custGeom>
              <a:avLst/>
              <a:gdLst/>
              <a:ahLst/>
              <a:cxnLst/>
              <a:rect l="l" t="t" r="r" b="b"/>
              <a:pathLst>
                <a:path w="1138" h="532" fill="none" extrusionOk="0">
                  <a:moveTo>
                    <a:pt x="19" y="532"/>
                  </a:moveTo>
                  <a:lnTo>
                    <a:pt x="19" y="532"/>
                  </a:lnTo>
                  <a:lnTo>
                    <a:pt x="1" y="1"/>
                  </a:lnTo>
                  <a:lnTo>
                    <a:pt x="1" y="1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569" y="20"/>
                  </a:lnTo>
                  <a:lnTo>
                    <a:pt x="948" y="77"/>
                  </a:lnTo>
                  <a:lnTo>
                    <a:pt x="948" y="77"/>
                  </a:lnTo>
                  <a:lnTo>
                    <a:pt x="1005" y="96"/>
                  </a:lnTo>
                  <a:lnTo>
                    <a:pt x="1062" y="134"/>
                  </a:lnTo>
                  <a:lnTo>
                    <a:pt x="1081" y="172"/>
                  </a:lnTo>
                  <a:lnTo>
                    <a:pt x="1100" y="228"/>
                  </a:lnTo>
                  <a:lnTo>
                    <a:pt x="1138" y="380"/>
                  </a:lnTo>
                  <a:lnTo>
                    <a:pt x="1138" y="532"/>
                  </a:lnTo>
                  <a:lnTo>
                    <a:pt x="1138" y="532"/>
                  </a:lnTo>
                  <a:lnTo>
                    <a:pt x="853" y="494"/>
                  </a:lnTo>
                  <a:lnTo>
                    <a:pt x="588" y="494"/>
                  </a:lnTo>
                  <a:lnTo>
                    <a:pt x="588" y="494"/>
                  </a:lnTo>
                  <a:lnTo>
                    <a:pt x="304" y="494"/>
                  </a:lnTo>
                  <a:lnTo>
                    <a:pt x="19" y="53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1"/>
            <p:cNvSpPr/>
            <p:nvPr/>
          </p:nvSpPr>
          <p:spPr>
            <a:xfrm>
              <a:off x="-3205541" y="4721451"/>
              <a:ext cx="93375" cy="31750"/>
            </a:xfrm>
            <a:custGeom>
              <a:avLst/>
              <a:gdLst/>
              <a:ahLst/>
              <a:cxnLst/>
              <a:rect l="l" t="t" r="r" b="b"/>
              <a:pathLst>
                <a:path w="3735" h="1270" fill="none" extrusionOk="0">
                  <a:moveTo>
                    <a:pt x="3241" y="1270"/>
                  </a:moveTo>
                  <a:lnTo>
                    <a:pt x="3241" y="1270"/>
                  </a:lnTo>
                  <a:lnTo>
                    <a:pt x="3090" y="1251"/>
                  </a:lnTo>
                  <a:lnTo>
                    <a:pt x="2900" y="1213"/>
                  </a:lnTo>
                  <a:lnTo>
                    <a:pt x="2711" y="1137"/>
                  </a:lnTo>
                  <a:lnTo>
                    <a:pt x="2521" y="1061"/>
                  </a:lnTo>
                  <a:lnTo>
                    <a:pt x="1934" y="796"/>
                  </a:lnTo>
                  <a:lnTo>
                    <a:pt x="1934" y="796"/>
                  </a:lnTo>
                  <a:lnTo>
                    <a:pt x="1460" y="626"/>
                  </a:lnTo>
                  <a:lnTo>
                    <a:pt x="986" y="512"/>
                  </a:lnTo>
                  <a:lnTo>
                    <a:pt x="493" y="417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588" y="0"/>
                  </a:lnTo>
                  <a:lnTo>
                    <a:pt x="588" y="0"/>
                  </a:lnTo>
                  <a:lnTo>
                    <a:pt x="664" y="38"/>
                  </a:lnTo>
                  <a:lnTo>
                    <a:pt x="664" y="38"/>
                  </a:lnTo>
                  <a:lnTo>
                    <a:pt x="1043" y="95"/>
                  </a:lnTo>
                  <a:lnTo>
                    <a:pt x="1441" y="171"/>
                  </a:lnTo>
                  <a:lnTo>
                    <a:pt x="1839" y="265"/>
                  </a:lnTo>
                  <a:lnTo>
                    <a:pt x="2218" y="360"/>
                  </a:lnTo>
                  <a:lnTo>
                    <a:pt x="2597" y="474"/>
                  </a:lnTo>
                  <a:lnTo>
                    <a:pt x="2976" y="588"/>
                  </a:lnTo>
                  <a:lnTo>
                    <a:pt x="3355" y="720"/>
                  </a:lnTo>
                  <a:lnTo>
                    <a:pt x="3734" y="853"/>
                  </a:lnTo>
                  <a:lnTo>
                    <a:pt x="3734" y="853"/>
                  </a:lnTo>
                  <a:lnTo>
                    <a:pt x="3583" y="1005"/>
                  </a:lnTo>
                  <a:lnTo>
                    <a:pt x="3469" y="1175"/>
                  </a:lnTo>
                  <a:lnTo>
                    <a:pt x="3469" y="1175"/>
                  </a:lnTo>
                  <a:lnTo>
                    <a:pt x="3431" y="1232"/>
                  </a:lnTo>
                  <a:lnTo>
                    <a:pt x="3374" y="1251"/>
                  </a:lnTo>
                  <a:lnTo>
                    <a:pt x="3317" y="1270"/>
                  </a:lnTo>
                  <a:lnTo>
                    <a:pt x="3241" y="127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1"/>
            <p:cNvSpPr/>
            <p:nvPr/>
          </p:nvSpPr>
          <p:spPr>
            <a:xfrm>
              <a:off x="-3180916" y="4705326"/>
              <a:ext cx="78225" cy="30350"/>
            </a:xfrm>
            <a:custGeom>
              <a:avLst/>
              <a:gdLst/>
              <a:ahLst/>
              <a:cxnLst/>
              <a:rect l="l" t="t" r="r" b="b"/>
              <a:pathLst>
                <a:path w="3129" h="1214" fill="none" extrusionOk="0">
                  <a:moveTo>
                    <a:pt x="2901" y="1214"/>
                  </a:moveTo>
                  <a:lnTo>
                    <a:pt x="2901" y="1214"/>
                  </a:lnTo>
                  <a:lnTo>
                    <a:pt x="2200" y="948"/>
                  </a:lnTo>
                  <a:lnTo>
                    <a:pt x="1479" y="721"/>
                  </a:lnTo>
                  <a:lnTo>
                    <a:pt x="740" y="531"/>
                  </a:lnTo>
                  <a:lnTo>
                    <a:pt x="1" y="399"/>
                  </a:lnTo>
                  <a:lnTo>
                    <a:pt x="1" y="399"/>
                  </a:lnTo>
                  <a:lnTo>
                    <a:pt x="570" y="1"/>
                  </a:lnTo>
                  <a:lnTo>
                    <a:pt x="570" y="1"/>
                  </a:lnTo>
                  <a:lnTo>
                    <a:pt x="911" y="76"/>
                  </a:lnTo>
                  <a:lnTo>
                    <a:pt x="1233" y="171"/>
                  </a:lnTo>
                  <a:lnTo>
                    <a:pt x="1555" y="266"/>
                  </a:lnTo>
                  <a:lnTo>
                    <a:pt x="1877" y="380"/>
                  </a:lnTo>
                  <a:lnTo>
                    <a:pt x="2200" y="512"/>
                  </a:lnTo>
                  <a:lnTo>
                    <a:pt x="2503" y="645"/>
                  </a:lnTo>
                  <a:lnTo>
                    <a:pt x="2825" y="797"/>
                  </a:lnTo>
                  <a:lnTo>
                    <a:pt x="3128" y="948"/>
                  </a:lnTo>
                  <a:lnTo>
                    <a:pt x="3128" y="948"/>
                  </a:lnTo>
                  <a:lnTo>
                    <a:pt x="2901" y="1214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1"/>
            <p:cNvSpPr/>
            <p:nvPr/>
          </p:nvSpPr>
          <p:spPr>
            <a:xfrm>
              <a:off x="-2998491" y="4699651"/>
              <a:ext cx="18525" cy="14700"/>
            </a:xfrm>
            <a:custGeom>
              <a:avLst/>
              <a:gdLst/>
              <a:ahLst/>
              <a:cxnLst/>
              <a:rect l="l" t="t" r="r" b="b"/>
              <a:pathLst>
                <a:path w="741" h="588" fill="none" extrusionOk="0">
                  <a:moveTo>
                    <a:pt x="134" y="76"/>
                  </a:moveTo>
                  <a:lnTo>
                    <a:pt x="134" y="76"/>
                  </a:lnTo>
                  <a:lnTo>
                    <a:pt x="285" y="57"/>
                  </a:lnTo>
                  <a:lnTo>
                    <a:pt x="437" y="38"/>
                  </a:lnTo>
                  <a:lnTo>
                    <a:pt x="740" y="0"/>
                  </a:lnTo>
                  <a:lnTo>
                    <a:pt x="740" y="0"/>
                  </a:lnTo>
                  <a:lnTo>
                    <a:pt x="702" y="152"/>
                  </a:lnTo>
                  <a:lnTo>
                    <a:pt x="683" y="303"/>
                  </a:lnTo>
                  <a:lnTo>
                    <a:pt x="683" y="436"/>
                  </a:lnTo>
                  <a:lnTo>
                    <a:pt x="702" y="588"/>
                  </a:lnTo>
                  <a:lnTo>
                    <a:pt x="702" y="588"/>
                  </a:lnTo>
                  <a:lnTo>
                    <a:pt x="1" y="474"/>
                  </a:lnTo>
                  <a:lnTo>
                    <a:pt x="1" y="474"/>
                  </a:lnTo>
                  <a:lnTo>
                    <a:pt x="58" y="285"/>
                  </a:lnTo>
                  <a:lnTo>
                    <a:pt x="115" y="76"/>
                  </a:lnTo>
                  <a:lnTo>
                    <a:pt x="115" y="76"/>
                  </a:lnTo>
                  <a:lnTo>
                    <a:pt x="134" y="76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1"/>
            <p:cNvSpPr/>
            <p:nvPr/>
          </p:nvSpPr>
          <p:spPr>
            <a:xfrm>
              <a:off x="-3096091" y="4695851"/>
              <a:ext cx="85800" cy="32725"/>
            </a:xfrm>
            <a:custGeom>
              <a:avLst/>
              <a:gdLst/>
              <a:ahLst/>
              <a:cxnLst/>
              <a:rect l="l" t="t" r="r" b="b"/>
              <a:pathLst>
                <a:path w="3432" h="1309" fill="none" extrusionOk="0">
                  <a:moveTo>
                    <a:pt x="1233" y="285"/>
                  </a:moveTo>
                  <a:lnTo>
                    <a:pt x="1233" y="285"/>
                  </a:lnTo>
                  <a:lnTo>
                    <a:pt x="1308" y="285"/>
                  </a:lnTo>
                  <a:lnTo>
                    <a:pt x="1346" y="247"/>
                  </a:lnTo>
                  <a:lnTo>
                    <a:pt x="1365" y="228"/>
                  </a:lnTo>
                  <a:lnTo>
                    <a:pt x="1365" y="228"/>
                  </a:lnTo>
                  <a:lnTo>
                    <a:pt x="1972" y="114"/>
                  </a:lnTo>
                  <a:lnTo>
                    <a:pt x="2597" y="1"/>
                  </a:lnTo>
                  <a:lnTo>
                    <a:pt x="2597" y="1"/>
                  </a:lnTo>
                  <a:lnTo>
                    <a:pt x="2825" y="228"/>
                  </a:lnTo>
                  <a:lnTo>
                    <a:pt x="3033" y="455"/>
                  </a:lnTo>
                  <a:lnTo>
                    <a:pt x="3223" y="702"/>
                  </a:lnTo>
                  <a:lnTo>
                    <a:pt x="3374" y="986"/>
                  </a:lnTo>
                  <a:lnTo>
                    <a:pt x="3374" y="986"/>
                  </a:lnTo>
                  <a:lnTo>
                    <a:pt x="3412" y="1024"/>
                  </a:lnTo>
                  <a:lnTo>
                    <a:pt x="3431" y="1043"/>
                  </a:lnTo>
                  <a:lnTo>
                    <a:pt x="3431" y="1043"/>
                  </a:lnTo>
                  <a:lnTo>
                    <a:pt x="3374" y="1176"/>
                  </a:lnTo>
                  <a:lnTo>
                    <a:pt x="3317" y="1308"/>
                  </a:lnTo>
                  <a:lnTo>
                    <a:pt x="3317" y="1308"/>
                  </a:lnTo>
                  <a:lnTo>
                    <a:pt x="2502" y="1081"/>
                  </a:lnTo>
                  <a:lnTo>
                    <a:pt x="1668" y="872"/>
                  </a:lnTo>
                  <a:lnTo>
                    <a:pt x="1270" y="778"/>
                  </a:lnTo>
                  <a:lnTo>
                    <a:pt x="853" y="702"/>
                  </a:lnTo>
                  <a:lnTo>
                    <a:pt x="437" y="645"/>
                  </a:lnTo>
                  <a:lnTo>
                    <a:pt x="1" y="588"/>
                  </a:lnTo>
                  <a:lnTo>
                    <a:pt x="1" y="588"/>
                  </a:lnTo>
                  <a:lnTo>
                    <a:pt x="437" y="342"/>
                  </a:lnTo>
                  <a:lnTo>
                    <a:pt x="872" y="133"/>
                  </a:lnTo>
                  <a:lnTo>
                    <a:pt x="872" y="133"/>
                  </a:lnTo>
                  <a:lnTo>
                    <a:pt x="910" y="152"/>
                  </a:lnTo>
                  <a:lnTo>
                    <a:pt x="910" y="152"/>
                  </a:lnTo>
                  <a:lnTo>
                    <a:pt x="929" y="209"/>
                  </a:lnTo>
                  <a:lnTo>
                    <a:pt x="948" y="247"/>
                  </a:lnTo>
                  <a:lnTo>
                    <a:pt x="1005" y="285"/>
                  </a:lnTo>
                  <a:lnTo>
                    <a:pt x="1062" y="285"/>
                  </a:lnTo>
                  <a:lnTo>
                    <a:pt x="1062" y="285"/>
                  </a:lnTo>
                  <a:lnTo>
                    <a:pt x="1100" y="285"/>
                  </a:lnTo>
                  <a:lnTo>
                    <a:pt x="1100" y="285"/>
                  </a:lnTo>
                  <a:lnTo>
                    <a:pt x="1157" y="266"/>
                  </a:lnTo>
                  <a:lnTo>
                    <a:pt x="1157" y="266"/>
                  </a:lnTo>
                  <a:lnTo>
                    <a:pt x="1233" y="28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1"/>
            <p:cNvSpPr/>
            <p:nvPr/>
          </p:nvSpPr>
          <p:spPr>
            <a:xfrm>
              <a:off x="-3252941" y="4682576"/>
              <a:ext cx="84375" cy="64000"/>
            </a:xfrm>
            <a:custGeom>
              <a:avLst/>
              <a:gdLst/>
              <a:ahLst/>
              <a:cxnLst/>
              <a:rect l="l" t="t" r="r" b="b"/>
              <a:pathLst>
                <a:path w="3375" h="2560" fill="none" extrusionOk="0">
                  <a:moveTo>
                    <a:pt x="1" y="2560"/>
                  </a:moveTo>
                  <a:lnTo>
                    <a:pt x="1" y="2560"/>
                  </a:lnTo>
                  <a:lnTo>
                    <a:pt x="1" y="2162"/>
                  </a:lnTo>
                  <a:lnTo>
                    <a:pt x="1" y="2162"/>
                  </a:lnTo>
                  <a:lnTo>
                    <a:pt x="39" y="2162"/>
                  </a:lnTo>
                  <a:lnTo>
                    <a:pt x="77" y="2143"/>
                  </a:lnTo>
                  <a:lnTo>
                    <a:pt x="77" y="2143"/>
                  </a:lnTo>
                  <a:lnTo>
                    <a:pt x="513" y="1896"/>
                  </a:lnTo>
                  <a:lnTo>
                    <a:pt x="930" y="1631"/>
                  </a:lnTo>
                  <a:lnTo>
                    <a:pt x="1347" y="1347"/>
                  </a:lnTo>
                  <a:lnTo>
                    <a:pt x="1745" y="1062"/>
                  </a:lnTo>
                  <a:lnTo>
                    <a:pt x="1745" y="1062"/>
                  </a:lnTo>
                  <a:lnTo>
                    <a:pt x="2105" y="797"/>
                  </a:lnTo>
                  <a:lnTo>
                    <a:pt x="2446" y="513"/>
                  </a:lnTo>
                  <a:lnTo>
                    <a:pt x="2446" y="513"/>
                  </a:lnTo>
                  <a:lnTo>
                    <a:pt x="2598" y="380"/>
                  </a:lnTo>
                  <a:lnTo>
                    <a:pt x="2768" y="209"/>
                  </a:lnTo>
                  <a:lnTo>
                    <a:pt x="2863" y="134"/>
                  </a:lnTo>
                  <a:lnTo>
                    <a:pt x="2939" y="58"/>
                  </a:lnTo>
                  <a:lnTo>
                    <a:pt x="3034" y="20"/>
                  </a:lnTo>
                  <a:lnTo>
                    <a:pt x="3109" y="1"/>
                  </a:lnTo>
                  <a:lnTo>
                    <a:pt x="3109" y="1"/>
                  </a:lnTo>
                  <a:lnTo>
                    <a:pt x="3166" y="1"/>
                  </a:lnTo>
                  <a:lnTo>
                    <a:pt x="3242" y="39"/>
                  </a:lnTo>
                  <a:lnTo>
                    <a:pt x="3280" y="96"/>
                  </a:lnTo>
                  <a:lnTo>
                    <a:pt x="3337" y="153"/>
                  </a:lnTo>
                  <a:lnTo>
                    <a:pt x="3337" y="153"/>
                  </a:lnTo>
                  <a:lnTo>
                    <a:pt x="3375" y="228"/>
                  </a:lnTo>
                  <a:lnTo>
                    <a:pt x="3375" y="285"/>
                  </a:lnTo>
                  <a:lnTo>
                    <a:pt x="3375" y="361"/>
                  </a:lnTo>
                  <a:lnTo>
                    <a:pt x="3337" y="437"/>
                  </a:lnTo>
                  <a:lnTo>
                    <a:pt x="3261" y="588"/>
                  </a:lnTo>
                  <a:lnTo>
                    <a:pt x="3109" y="740"/>
                  </a:lnTo>
                  <a:lnTo>
                    <a:pt x="2920" y="911"/>
                  </a:lnTo>
                  <a:lnTo>
                    <a:pt x="2692" y="1081"/>
                  </a:lnTo>
                  <a:lnTo>
                    <a:pt x="2446" y="1252"/>
                  </a:lnTo>
                  <a:lnTo>
                    <a:pt x="2162" y="1441"/>
                  </a:lnTo>
                  <a:lnTo>
                    <a:pt x="1574" y="1783"/>
                  </a:lnTo>
                  <a:lnTo>
                    <a:pt x="987" y="2086"/>
                  </a:lnTo>
                  <a:lnTo>
                    <a:pt x="437" y="2370"/>
                  </a:lnTo>
                  <a:lnTo>
                    <a:pt x="1" y="256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1"/>
            <p:cNvSpPr/>
            <p:nvPr/>
          </p:nvSpPr>
          <p:spPr>
            <a:xfrm>
              <a:off x="-3379441" y="4681176"/>
              <a:ext cx="138850" cy="58775"/>
            </a:xfrm>
            <a:custGeom>
              <a:avLst/>
              <a:gdLst/>
              <a:ahLst/>
              <a:cxnLst/>
              <a:rect l="l" t="t" r="r" b="b"/>
              <a:pathLst>
                <a:path w="5554" h="2351" fill="none" extrusionOk="0">
                  <a:moveTo>
                    <a:pt x="778" y="2350"/>
                  </a:moveTo>
                  <a:lnTo>
                    <a:pt x="778" y="2350"/>
                  </a:lnTo>
                  <a:lnTo>
                    <a:pt x="683" y="2331"/>
                  </a:lnTo>
                  <a:lnTo>
                    <a:pt x="607" y="2331"/>
                  </a:lnTo>
                  <a:lnTo>
                    <a:pt x="531" y="2293"/>
                  </a:lnTo>
                  <a:lnTo>
                    <a:pt x="455" y="2256"/>
                  </a:lnTo>
                  <a:lnTo>
                    <a:pt x="342" y="2161"/>
                  </a:lnTo>
                  <a:lnTo>
                    <a:pt x="247" y="2028"/>
                  </a:lnTo>
                  <a:lnTo>
                    <a:pt x="171" y="1876"/>
                  </a:lnTo>
                  <a:lnTo>
                    <a:pt x="114" y="1725"/>
                  </a:lnTo>
                  <a:lnTo>
                    <a:pt x="0" y="1346"/>
                  </a:lnTo>
                  <a:lnTo>
                    <a:pt x="0" y="1346"/>
                  </a:lnTo>
                  <a:lnTo>
                    <a:pt x="247" y="1232"/>
                  </a:lnTo>
                  <a:lnTo>
                    <a:pt x="493" y="1137"/>
                  </a:lnTo>
                  <a:lnTo>
                    <a:pt x="740" y="1042"/>
                  </a:lnTo>
                  <a:lnTo>
                    <a:pt x="986" y="967"/>
                  </a:lnTo>
                  <a:lnTo>
                    <a:pt x="2028" y="701"/>
                  </a:lnTo>
                  <a:lnTo>
                    <a:pt x="2028" y="701"/>
                  </a:lnTo>
                  <a:lnTo>
                    <a:pt x="4568" y="0"/>
                  </a:lnTo>
                  <a:lnTo>
                    <a:pt x="4568" y="0"/>
                  </a:lnTo>
                  <a:lnTo>
                    <a:pt x="4625" y="190"/>
                  </a:lnTo>
                  <a:lnTo>
                    <a:pt x="4663" y="360"/>
                  </a:lnTo>
                  <a:lnTo>
                    <a:pt x="4682" y="531"/>
                  </a:lnTo>
                  <a:lnTo>
                    <a:pt x="4701" y="739"/>
                  </a:lnTo>
                  <a:lnTo>
                    <a:pt x="4701" y="739"/>
                  </a:lnTo>
                  <a:lnTo>
                    <a:pt x="4720" y="815"/>
                  </a:lnTo>
                  <a:lnTo>
                    <a:pt x="4758" y="853"/>
                  </a:lnTo>
                  <a:lnTo>
                    <a:pt x="4815" y="891"/>
                  </a:lnTo>
                  <a:lnTo>
                    <a:pt x="4871" y="910"/>
                  </a:lnTo>
                  <a:lnTo>
                    <a:pt x="4871" y="910"/>
                  </a:lnTo>
                  <a:lnTo>
                    <a:pt x="4928" y="891"/>
                  </a:lnTo>
                  <a:lnTo>
                    <a:pt x="4985" y="853"/>
                  </a:lnTo>
                  <a:lnTo>
                    <a:pt x="5023" y="815"/>
                  </a:lnTo>
                  <a:lnTo>
                    <a:pt x="5023" y="739"/>
                  </a:lnTo>
                  <a:lnTo>
                    <a:pt x="5023" y="739"/>
                  </a:lnTo>
                  <a:lnTo>
                    <a:pt x="5023" y="550"/>
                  </a:lnTo>
                  <a:lnTo>
                    <a:pt x="5004" y="379"/>
                  </a:lnTo>
                  <a:lnTo>
                    <a:pt x="4966" y="209"/>
                  </a:lnTo>
                  <a:lnTo>
                    <a:pt x="4928" y="38"/>
                  </a:lnTo>
                  <a:lnTo>
                    <a:pt x="4928" y="38"/>
                  </a:lnTo>
                  <a:lnTo>
                    <a:pt x="5364" y="19"/>
                  </a:lnTo>
                  <a:lnTo>
                    <a:pt x="5364" y="19"/>
                  </a:lnTo>
                  <a:lnTo>
                    <a:pt x="5364" y="19"/>
                  </a:lnTo>
                  <a:lnTo>
                    <a:pt x="5402" y="76"/>
                  </a:lnTo>
                  <a:lnTo>
                    <a:pt x="5459" y="114"/>
                  </a:lnTo>
                  <a:lnTo>
                    <a:pt x="5459" y="114"/>
                  </a:lnTo>
                  <a:lnTo>
                    <a:pt x="5459" y="152"/>
                  </a:lnTo>
                  <a:lnTo>
                    <a:pt x="5459" y="152"/>
                  </a:lnTo>
                  <a:lnTo>
                    <a:pt x="5478" y="474"/>
                  </a:lnTo>
                  <a:lnTo>
                    <a:pt x="5478" y="474"/>
                  </a:lnTo>
                  <a:lnTo>
                    <a:pt x="5497" y="550"/>
                  </a:lnTo>
                  <a:lnTo>
                    <a:pt x="5554" y="607"/>
                  </a:lnTo>
                  <a:lnTo>
                    <a:pt x="5554" y="607"/>
                  </a:lnTo>
                  <a:lnTo>
                    <a:pt x="5099" y="853"/>
                  </a:lnTo>
                  <a:lnTo>
                    <a:pt x="4625" y="1080"/>
                  </a:lnTo>
                  <a:lnTo>
                    <a:pt x="4132" y="1270"/>
                  </a:lnTo>
                  <a:lnTo>
                    <a:pt x="3639" y="1441"/>
                  </a:lnTo>
                  <a:lnTo>
                    <a:pt x="3639" y="1441"/>
                  </a:lnTo>
                  <a:lnTo>
                    <a:pt x="3621" y="1441"/>
                  </a:lnTo>
                  <a:lnTo>
                    <a:pt x="3621" y="1441"/>
                  </a:lnTo>
                  <a:lnTo>
                    <a:pt x="3583" y="1441"/>
                  </a:lnTo>
                  <a:lnTo>
                    <a:pt x="3583" y="1441"/>
                  </a:lnTo>
                  <a:lnTo>
                    <a:pt x="3526" y="1459"/>
                  </a:lnTo>
                  <a:lnTo>
                    <a:pt x="3526" y="1459"/>
                  </a:lnTo>
                  <a:lnTo>
                    <a:pt x="2938" y="1687"/>
                  </a:lnTo>
                  <a:lnTo>
                    <a:pt x="2351" y="1895"/>
                  </a:lnTo>
                  <a:lnTo>
                    <a:pt x="1744" y="2104"/>
                  </a:lnTo>
                  <a:lnTo>
                    <a:pt x="1138" y="2293"/>
                  </a:lnTo>
                  <a:lnTo>
                    <a:pt x="1138" y="2293"/>
                  </a:lnTo>
                  <a:lnTo>
                    <a:pt x="948" y="2331"/>
                  </a:lnTo>
                  <a:lnTo>
                    <a:pt x="778" y="235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1"/>
            <p:cNvSpPr/>
            <p:nvPr/>
          </p:nvSpPr>
          <p:spPr>
            <a:xfrm>
              <a:off x="-3023116" y="4681176"/>
              <a:ext cx="19925" cy="29875"/>
            </a:xfrm>
            <a:custGeom>
              <a:avLst/>
              <a:gdLst/>
              <a:ahLst/>
              <a:cxnLst/>
              <a:rect l="l" t="t" r="r" b="b"/>
              <a:pathLst>
                <a:path w="797" h="1195" fill="none" extrusionOk="0">
                  <a:moveTo>
                    <a:pt x="626" y="1194"/>
                  </a:moveTo>
                  <a:lnTo>
                    <a:pt x="626" y="1194"/>
                  </a:lnTo>
                  <a:lnTo>
                    <a:pt x="493" y="986"/>
                  </a:lnTo>
                  <a:lnTo>
                    <a:pt x="342" y="796"/>
                  </a:lnTo>
                  <a:lnTo>
                    <a:pt x="171" y="607"/>
                  </a:lnTo>
                  <a:lnTo>
                    <a:pt x="0" y="436"/>
                  </a:lnTo>
                  <a:lnTo>
                    <a:pt x="0" y="436"/>
                  </a:lnTo>
                  <a:lnTo>
                    <a:pt x="57" y="227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285" y="190"/>
                  </a:lnTo>
                  <a:lnTo>
                    <a:pt x="436" y="398"/>
                  </a:lnTo>
                  <a:lnTo>
                    <a:pt x="607" y="569"/>
                  </a:lnTo>
                  <a:lnTo>
                    <a:pt x="702" y="663"/>
                  </a:lnTo>
                  <a:lnTo>
                    <a:pt x="796" y="739"/>
                  </a:lnTo>
                  <a:lnTo>
                    <a:pt x="796" y="739"/>
                  </a:lnTo>
                  <a:lnTo>
                    <a:pt x="759" y="796"/>
                  </a:lnTo>
                  <a:lnTo>
                    <a:pt x="759" y="796"/>
                  </a:lnTo>
                  <a:lnTo>
                    <a:pt x="740" y="910"/>
                  </a:lnTo>
                  <a:lnTo>
                    <a:pt x="721" y="1005"/>
                  </a:lnTo>
                  <a:lnTo>
                    <a:pt x="626" y="1194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1"/>
            <p:cNvSpPr/>
            <p:nvPr/>
          </p:nvSpPr>
          <p:spPr>
            <a:xfrm>
              <a:off x="-3234441" y="4679276"/>
              <a:ext cx="18025" cy="12800"/>
            </a:xfrm>
            <a:custGeom>
              <a:avLst/>
              <a:gdLst/>
              <a:ahLst/>
              <a:cxnLst/>
              <a:rect l="l" t="t" r="r" b="b"/>
              <a:pathLst>
                <a:path w="721" h="512" fill="none" extrusionOk="0">
                  <a:moveTo>
                    <a:pt x="0" y="512"/>
                  </a:moveTo>
                  <a:lnTo>
                    <a:pt x="0" y="512"/>
                  </a:lnTo>
                  <a:lnTo>
                    <a:pt x="0" y="341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720" y="0"/>
                  </a:lnTo>
                  <a:lnTo>
                    <a:pt x="720" y="0"/>
                  </a:lnTo>
                  <a:lnTo>
                    <a:pt x="645" y="57"/>
                  </a:lnTo>
                  <a:lnTo>
                    <a:pt x="645" y="57"/>
                  </a:lnTo>
                  <a:lnTo>
                    <a:pt x="322" y="303"/>
                  </a:lnTo>
                  <a:lnTo>
                    <a:pt x="0" y="51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1"/>
            <p:cNvSpPr/>
            <p:nvPr/>
          </p:nvSpPr>
          <p:spPr>
            <a:xfrm>
              <a:off x="-3286566" y="4676901"/>
              <a:ext cx="103800" cy="52625"/>
            </a:xfrm>
            <a:custGeom>
              <a:avLst/>
              <a:gdLst/>
              <a:ahLst/>
              <a:cxnLst/>
              <a:rect l="l" t="t" r="r" b="b"/>
              <a:pathLst>
                <a:path w="4152" h="2105" fill="none" extrusionOk="0">
                  <a:moveTo>
                    <a:pt x="0" y="1934"/>
                  </a:moveTo>
                  <a:lnTo>
                    <a:pt x="19" y="1934"/>
                  </a:lnTo>
                  <a:lnTo>
                    <a:pt x="19" y="1934"/>
                  </a:lnTo>
                  <a:lnTo>
                    <a:pt x="531" y="1744"/>
                  </a:lnTo>
                  <a:lnTo>
                    <a:pt x="1043" y="1536"/>
                  </a:lnTo>
                  <a:lnTo>
                    <a:pt x="1554" y="1308"/>
                  </a:lnTo>
                  <a:lnTo>
                    <a:pt x="2028" y="1024"/>
                  </a:lnTo>
                  <a:lnTo>
                    <a:pt x="2028" y="1024"/>
                  </a:lnTo>
                  <a:lnTo>
                    <a:pt x="2407" y="797"/>
                  </a:lnTo>
                  <a:lnTo>
                    <a:pt x="2749" y="550"/>
                  </a:lnTo>
                  <a:lnTo>
                    <a:pt x="2749" y="550"/>
                  </a:lnTo>
                  <a:lnTo>
                    <a:pt x="3071" y="323"/>
                  </a:lnTo>
                  <a:lnTo>
                    <a:pt x="3241" y="228"/>
                  </a:lnTo>
                  <a:lnTo>
                    <a:pt x="3393" y="152"/>
                  </a:lnTo>
                  <a:lnTo>
                    <a:pt x="3564" y="76"/>
                  </a:lnTo>
                  <a:lnTo>
                    <a:pt x="3734" y="38"/>
                  </a:lnTo>
                  <a:lnTo>
                    <a:pt x="3905" y="19"/>
                  </a:lnTo>
                  <a:lnTo>
                    <a:pt x="4094" y="0"/>
                  </a:lnTo>
                  <a:lnTo>
                    <a:pt x="4094" y="0"/>
                  </a:lnTo>
                  <a:lnTo>
                    <a:pt x="4151" y="0"/>
                  </a:lnTo>
                  <a:lnTo>
                    <a:pt x="4151" y="0"/>
                  </a:lnTo>
                  <a:lnTo>
                    <a:pt x="3469" y="588"/>
                  </a:lnTo>
                  <a:lnTo>
                    <a:pt x="2749" y="1119"/>
                  </a:lnTo>
                  <a:lnTo>
                    <a:pt x="2028" y="1612"/>
                  </a:lnTo>
                  <a:lnTo>
                    <a:pt x="1270" y="2085"/>
                  </a:lnTo>
                  <a:lnTo>
                    <a:pt x="1251" y="2104"/>
                  </a:lnTo>
                  <a:lnTo>
                    <a:pt x="1251" y="2104"/>
                  </a:lnTo>
                  <a:lnTo>
                    <a:pt x="1232" y="2085"/>
                  </a:lnTo>
                  <a:lnTo>
                    <a:pt x="1232" y="2085"/>
                  </a:lnTo>
                  <a:lnTo>
                    <a:pt x="948" y="2010"/>
                  </a:lnTo>
                  <a:lnTo>
                    <a:pt x="645" y="1972"/>
                  </a:lnTo>
                  <a:lnTo>
                    <a:pt x="360" y="1934"/>
                  </a:lnTo>
                  <a:lnTo>
                    <a:pt x="76" y="1934"/>
                  </a:lnTo>
                  <a:lnTo>
                    <a:pt x="76" y="1934"/>
                  </a:lnTo>
                  <a:lnTo>
                    <a:pt x="0" y="1934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1"/>
            <p:cNvSpPr/>
            <p:nvPr/>
          </p:nvSpPr>
          <p:spPr>
            <a:xfrm>
              <a:off x="-3389866" y="4675001"/>
              <a:ext cx="24675" cy="23725"/>
            </a:xfrm>
            <a:custGeom>
              <a:avLst/>
              <a:gdLst/>
              <a:ahLst/>
              <a:cxnLst/>
              <a:rect l="l" t="t" r="r" b="b"/>
              <a:pathLst>
                <a:path w="987" h="949" fill="none" extrusionOk="0">
                  <a:moveTo>
                    <a:pt x="190" y="948"/>
                  </a:moveTo>
                  <a:lnTo>
                    <a:pt x="190" y="948"/>
                  </a:lnTo>
                  <a:lnTo>
                    <a:pt x="114" y="474"/>
                  </a:lnTo>
                  <a:lnTo>
                    <a:pt x="0" y="1"/>
                  </a:lnTo>
                  <a:lnTo>
                    <a:pt x="0" y="1"/>
                  </a:lnTo>
                  <a:lnTo>
                    <a:pt x="626" y="171"/>
                  </a:lnTo>
                  <a:lnTo>
                    <a:pt x="626" y="171"/>
                  </a:lnTo>
                  <a:lnTo>
                    <a:pt x="664" y="171"/>
                  </a:lnTo>
                  <a:lnTo>
                    <a:pt x="664" y="171"/>
                  </a:lnTo>
                  <a:lnTo>
                    <a:pt x="740" y="152"/>
                  </a:lnTo>
                  <a:lnTo>
                    <a:pt x="796" y="114"/>
                  </a:lnTo>
                  <a:lnTo>
                    <a:pt x="796" y="114"/>
                  </a:lnTo>
                  <a:lnTo>
                    <a:pt x="872" y="266"/>
                  </a:lnTo>
                  <a:lnTo>
                    <a:pt x="929" y="418"/>
                  </a:lnTo>
                  <a:lnTo>
                    <a:pt x="967" y="588"/>
                  </a:lnTo>
                  <a:lnTo>
                    <a:pt x="986" y="778"/>
                  </a:lnTo>
                  <a:lnTo>
                    <a:pt x="986" y="778"/>
                  </a:lnTo>
                  <a:lnTo>
                    <a:pt x="778" y="797"/>
                  </a:lnTo>
                  <a:lnTo>
                    <a:pt x="569" y="816"/>
                  </a:lnTo>
                  <a:lnTo>
                    <a:pt x="380" y="873"/>
                  </a:lnTo>
                  <a:lnTo>
                    <a:pt x="190" y="948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1"/>
            <p:cNvSpPr/>
            <p:nvPr/>
          </p:nvSpPr>
          <p:spPr>
            <a:xfrm>
              <a:off x="-3163366" y="4671226"/>
              <a:ext cx="79625" cy="43600"/>
            </a:xfrm>
            <a:custGeom>
              <a:avLst/>
              <a:gdLst/>
              <a:ahLst/>
              <a:cxnLst/>
              <a:rect l="l" t="t" r="r" b="b"/>
              <a:pathLst>
                <a:path w="3185" h="1744" fill="none" extrusionOk="0">
                  <a:moveTo>
                    <a:pt x="171" y="815"/>
                  </a:moveTo>
                  <a:lnTo>
                    <a:pt x="171" y="815"/>
                  </a:lnTo>
                  <a:lnTo>
                    <a:pt x="95" y="607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190" y="322"/>
                  </a:lnTo>
                  <a:lnTo>
                    <a:pt x="190" y="322"/>
                  </a:lnTo>
                  <a:lnTo>
                    <a:pt x="796" y="114"/>
                  </a:lnTo>
                  <a:lnTo>
                    <a:pt x="796" y="114"/>
                  </a:lnTo>
                  <a:lnTo>
                    <a:pt x="834" y="95"/>
                  </a:lnTo>
                  <a:lnTo>
                    <a:pt x="872" y="57"/>
                  </a:lnTo>
                  <a:lnTo>
                    <a:pt x="910" y="0"/>
                  </a:lnTo>
                  <a:lnTo>
                    <a:pt x="910" y="0"/>
                  </a:lnTo>
                  <a:lnTo>
                    <a:pt x="1479" y="209"/>
                  </a:lnTo>
                  <a:lnTo>
                    <a:pt x="2047" y="436"/>
                  </a:lnTo>
                  <a:lnTo>
                    <a:pt x="2616" y="663"/>
                  </a:lnTo>
                  <a:lnTo>
                    <a:pt x="3184" y="929"/>
                  </a:lnTo>
                  <a:lnTo>
                    <a:pt x="3184" y="929"/>
                  </a:lnTo>
                  <a:lnTo>
                    <a:pt x="2900" y="1080"/>
                  </a:lnTo>
                  <a:lnTo>
                    <a:pt x="2635" y="1232"/>
                  </a:lnTo>
                  <a:lnTo>
                    <a:pt x="2369" y="1403"/>
                  </a:lnTo>
                  <a:lnTo>
                    <a:pt x="2104" y="1592"/>
                  </a:lnTo>
                  <a:lnTo>
                    <a:pt x="2104" y="1592"/>
                  </a:lnTo>
                  <a:lnTo>
                    <a:pt x="2066" y="1630"/>
                  </a:lnTo>
                  <a:lnTo>
                    <a:pt x="2047" y="1668"/>
                  </a:lnTo>
                  <a:lnTo>
                    <a:pt x="2028" y="1706"/>
                  </a:lnTo>
                  <a:lnTo>
                    <a:pt x="2028" y="1744"/>
                  </a:lnTo>
                  <a:lnTo>
                    <a:pt x="2028" y="1744"/>
                  </a:lnTo>
                  <a:lnTo>
                    <a:pt x="1611" y="1554"/>
                  </a:lnTo>
                  <a:lnTo>
                    <a:pt x="1175" y="1403"/>
                  </a:lnTo>
                  <a:lnTo>
                    <a:pt x="739" y="1251"/>
                  </a:lnTo>
                  <a:lnTo>
                    <a:pt x="284" y="1118"/>
                  </a:lnTo>
                  <a:lnTo>
                    <a:pt x="284" y="1118"/>
                  </a:lnTo>
                  <a:lnTo>
                    <a:pt x="607" y="986"/>
                  </a:lnTo>
                  <a:lnTo>
                    <a:pt x="948" y="872"/>
                  </a:lnTo>
                  <a:lnTo>
                    <a:pt x="1289" y="758"/>
                  </a:lnTo>
                  <a:lnTo>
                    <a:pt x="1649" y="663"/>
                  </a:lnTo>
                  <a:lnTo>
                    <a:pt x="1649" y="663"/>
                  </a:lnTo>
                  <a:lnTo>
                    <a:pt x="1706" y="625"/>
                  </a:lnTo>
                  <a:lnTo>
                    <a:pt x="1744" y="588"/>
                  </a:lnTo>
                  <a:lnTo>
                    <a:pt x="1763" y="531"/>
                  </a:lnTo>
                  <a:lnTo>
                    <a:pt x="1763" y="474"/>
                  </a:lnTo>
                  <a:lnTo>
                    <a:pt x="1744" y="436"/>
                  </a:lnTo>
                  <a:lnTo>
                    <a:pt x="1706" y="379"/>
                  </a:lnTo>
                  <a:lnTo>
                    <a:pt x="1668" y="341"/>
                  </a:lnTo>
                  <a:lnTo>
                    <a:pt x="1611" y="341"/>
                  </a:lnTo>
                  <a:lnTo>
                    <a:pt x="1611" y="341"/>
                  </a:lnTo>
                  <a:lnTo>
                    <a:pt x="1554" y="341"/>
                  </a:lnTo>
                  <a:lnTo>
                    <a:pt x="1554" y="341"/>
                  </a:lnTo>
                  <a:lnTo>
                    <a:pt x="1213" y="436"/>
                  </a:lnTo>
                  <a:lnTo>
                    <a:pt x="853" y="550"/>
                  </a:lnTo>
                  <a:lnTo>
                    <a:pt x="512" y="682"/>
                  </a:lnTo>
                  <a:lnTo>
                    <a:pt x="171" y="81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1"/>
            <p:cNvSpPr/>
            <p:nvPr/>
          </p:nvSpPr>
          <p:spPr>
            <a:xfrm>
              <a:off x="-3054866" y="4668851"/>
              <a:ext cx="27975" cy="22300"/>
            </a:xfrm>
            <a:custGeom>
              <a:avLst/>
              <a:gdLst/>
              <a:ahLst/>
              <a:cxnLst/>
              <a:rect l="l" t="t" r="r" b="b"/>
              <a:pathLst>
                <a:path w="1119" h="892" fill="none" extrusionOk="0">
                  <a:moveTo>
                    <a:pt x="190" y="891"/>
                  </a:moveTo>
                  <a:lnTo>
                    <a:pt x="190" y="891"/>
                  </a:lnTo>
                  <a:lnTo>
                    <a:pt x="228" y="853"/>
                  </a:lnTo>
                  <a:lnTo>
                    <a:pt x="247" y="796"/>
                  </a:lnTo>
                  <a:lnTo>
                    <a:pt x="266" y="758"/>
                  </a:lnTo>
                  <a:lnTo>
                    <a:pt x="266" y="702"/>
                  </a:lnTo>
                  <a:lnTo>
                    <a:pt x="266" y="702"/>
                  </a:lnTo>
                  <a:lnTo>
                    <a:pt x="152" y="474"/>
                  </a:lnTo>
                  <a:lnTo>
                    <a:pt x="1" y="266"/>
                  </a:lnTo>
                  <a:lnTo>
                    <a:pt x="1" y="266"/>
                  </a:lnTo>
                  <a:lnTo>
                    <a:pt x="19" y="266"/>
                  </a:lnTo>
                  <a:lnTo>
                    <a:pt x="19" y="266"/>
                  </a:lnTo>
                  <a:lnTo>
                    <a:pt x="304" y="152"/>
                  </a:lnTo>
                  <a:lnTo>
                    <a:pt x="569" y="76"/>
                  </a:lnTo>
                  <a:lnTo>
                    <a:pt x="834" y="19"/>
                  </a:lnTo>
                  <a:lnTo>
                    <a:pt x="1119" y="0"/>
                  </a:lnTo>
                  <a:lnTo>
                    <a:pt x="1119" y="0"/>
                  </a:lnTo>
                  <a:lnTo>
                    <a:pt x="1100" y="190"/>
                  </a:lnTo>
                  <a:lnTo>
                    <a:pt x="1062" y="379"/>
                  </a:lnTo>
                  <a:lnTo>
                    <a:pt x="1024" y="569"/>
                  </a:lnTo>
                  <a:lnTo>
                    <a:pt x="967" y="739"/>
                  </a:lnTo>
                  <a:lnTo>
                    <a:pt x="967" y="739"/>
                  </a:lnTo>
                  <a:lnTo>
                    <a:pt x="190" y="89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1"/>
            <p:cNvSpPr/>
            <p:nvPr/>
          </p:nvSpPr>
          <p:spPr>
            <a:xfrm>
              <a:off x="-2989941" y="4655576"/>
              <a:ext cx="83875" cy="24675"/>
            </a:xfrm>
            <a:custGeom>
              <a:avLst/>
              <a:gdLst/>
              <a:ahLst/>
              <a:cxnLst/>
              <a:rect l="l" t="t" r="r" b="b"/>
              <a:pathLst>
                <a:path w="3355" h="987" fill="none" extrusionOk="0">
                  <a:moveTo>
                    <a:pt x="303" y="986"/>
                  </a:moveTo>
                  <a:lnTo>
                    <a:pt x="303" y="986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398" y="418"/>
                  </a:lnTo>
                  <a:lnTo>
                    <a:pt x="796" y="342"/>
                  </a:lnTo>
                  <a:lnTo>
                    <a:pt x="1592" y="190"/>
                  </a:lnTo>
                  <a:lnTo>
                    <a:pt x="1990" y="114"/>
                  </a:lnTo>
                  <a:lnTo>
                    <a:pt x="2407" y="57"/>
                  </a:lnTo>
                  <a:lnTo>
                    <a:pt x="2805" y="20"/>
                  </a:lnTo>
                  <a:lnTo>
                    <a:pt x="3203" y="1"/>
                  </a:lnTo>
                  <a:lnTo>
                    <a:pt x="3203" y="1"/>
                  </a:lnTo>
                  <a:lnTo>
                    <a:pt x="3355" y="1"/>
                  </a:lnTo>
                  <a:lnTo>
                    <a:pt x="3355" y="1"/>
                  </a:lnTo>
                  <a:lnTo>
                    <a:pt x="3317" y="190"/>
                  </a:lnTo>
                  <a:lnTo>
                    <a:pt x="3279" y="266"/>
                  </a:lnTo>
                  <a:lnTo>
                    <a:pt x="3241" y="342"/>
                  </a:lnTo>
                  <a:lnTo>
                    <a:pt x="3184" y="380"/>
                  </a:lnTo>
                  <a:lnTo>
                    <a:pt x="3109" y="418"/>
                  </a:lnTo>
                  <a:lnTo>
                    <a:pt x="3014" y="455"/>
                  </a:lnTo>
                  <a:lnTo>
                    <a:pt x="2881" y="474"/>
                  </a:lnTo>
                  <a:lnTo>
                    <a:pt x="2881" y="474"/>
                  </a:lnTo>
                  <a:lnTo>
                    <a:pt x="2521" y="531"/>
                  </a:lnTo>
                  <a:lnTo>
                    <a:pt x="2142" y="607"/>
                  </a:lnTo>
                  <a:lnTo>
                    <a:pt x="2142" y="607"/>
                  </a:lnTo>
                  <a:lnTo>
                    <a:pt x="303" y="986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1"/>
            <p:cNvSpPr/>
            <p:nvPr/>
          </p:nvSpPr>
          <p:spPr>
            <a:xfrm>
              <a:off x="-3255766" y="4649901"/>
              <a:ext cx="105200" cy="25125"/>
            </a:xfrm>
            <a:custGeom>
              <a:avLst/>
              <a:gdLst/>
              <a:ahLst/>
              <a:cxnLst/>
              <a:rect l="l" t="t" r="r" b="b"/>
              <a:pathLst>
                <a:path w="4208" h="1005" fill="none" extrusionOk="0">
                  <a:moveTo>
                    <a:pt x="0" y="948"/>
                  </a:moveTo>
                  <a:lnTo>
                    <a:pt x="0" y="948"/>
                  </a:lnTo>
                  <a:lnTo>
                    <a:pt x="1043" y="57"/>
                  </a:lnTo>
                  <a:lnTo>
                    <a:pt x="1043" y="57"/>
                  </a:lnTo>
                  <a:lnTo>
                    <a:pt x="1100" y="0"/>
                  </a:lnTo>
                  <a:lnTo>
                    <a:pt x="1100" y="0"/>
                  </a:lnTo>
                  <a:lnTo>
                    <a:pt x="1896" y="133"/>
                  </a:lnTo>
                  <a:lnTo>
                    <a:pt x="2673" y="303"/>
                  </a:lnTo>
                  <a:lnTo>
                    <a:pt x="3450" y="493"/>
                  </a:lnTo>
                  <a:lnTo>
                    <a:pt x="4208" y="720"/>
                  </a:lnTo>
                  <a:lnTo>
                    <a:pt x="4208" y="720"/>
                  </a:lnTo>
                  <a:lnTo>
                    <a:pt x="3999" y="796"/>
                  </a:lnTo>
                  <a:lnTo>
                    <a:pt x="3810" y="872"/>
                  </a:lnTo>
                  <a:lnTo>
                    <a:pt x="3810" y="872"/>
                  </a:lnTo>
                  <a:lnTo>
                    <a:pt x="3677" y="910"/>
                  </a:lnTo>
                  <a:lnTo>
                    <a:pt x="3677" y="910"/>
                  </a:lnTo>
                  <a:lnTo>
                    <a:pt x="3620" y="872"/>
                  </a:lnTo>
                  <a:lnTo>
                    <a:pt x="3620" y="872"/>
                  </a:lnTo>
                  <a:lnTo>
                    <a:pt x="3545" y="872"/>
                  </a:lnTo>
                  <a:lnTo>
                    <a:pt x="3545" y="872"/>
                  </a:lnTo>
                  <a:lnTo>
                    <a:pt x="3507" y="872"/>
                  </a:lnTo>
                  <a:lnTo>
                    <a:pt x="3469" y="891"/>
                  </a:lnTo>
                  <a:lnTo>
                    <a:pt x="3469" y="891"/>
                  </a:lnTo>
                  <a:lnTo>
                    <a:pt x="3412" y="834"/>
                  </a:lnTo>
                  <a:lnTo>
                    <a:pt x="3412" y="834"/>
                  </a:lnTo>
                  <a:lnTo>
                    <a:pt x="3374" y="796"/>
                  </a:lnTo>
                  <a:lnTo>
                    <a:pt x="3317" y="796"/>
                  </a:lnTo>
                  <a:lnTo>
                    <a:pt x="3317" y="796"/>
                  </a:lnTo>
                  <a:lnTo>
                    <a:pt x="3241" y="815"/>
                  </a:lnTo>
                  <a:lnTo>
                    <a:pt x="3241" y="815"/>
                  </a:lnTo>
                  <a:lnTo>
                    <a:pt x="3203" y="777"/>
                  </a:lnTo>
                  <a:lnTo>
                    <a:pt x="3147" y="777"/>
                  </a:lnTo>
                  <a:lnTo>
                    <a:pt x="3147" y="777"/>
                  </a:lnTo>
                  <a:lnTo>
                    <a:pt x="2862" y="739"/>
                  </a:lnTo>
                  <a:lnTo>
                    <a:pt x="2616" y="739"/>
                  </a:lnTo>
                  <a:lnTo>
                    <a:pt x="2616" y="739"/>
                  </a:lnTo>
                  <a:lnTo>
                    <a:pt x="2369" y="758"/>
                  </a:lnTo>
                  <a:lnTo>
                    <a:pt x="2369" y="758"/>
                  </a:lnTo>
                  <a:lnTo>
                    <a:pt x="2313" y="720"/>
                  </a:lnTo>
                  <a:lnTo>
                    <a:pt x="2256" y="720"/>
                  </a:lnTo>
                  <a:lnTo>
                    <a:pt x="2256" y="720"/>
                  </a:lnTo>
                  <a:lnTo>
                    <a:pt x="2237" y="720"/>
                  </a:lnTo>
                  <a:lnTo>
                    <a:pt x="2237" y="720"/>
                  </a:lnTo>
                  <a:lnTo>
                    <a:pt x="1460" y="853"/>
                  </a:lnTo>
                  <a:lnTo>
                    <a:pt x="702" y="1005"/>
                  </a:lnTo>
                  <a:lnTo>
                    <a:pt x="702" y="1005"/>
                  </a:lnTo>
                  <a:lnTo>
                    <a:pt x="683" y="986"/>
                  </a:lnTo>
                  <a:lnTo>
                    <a:pt x="683" y="986"/>
                  </a:lnTo>
                  <a:lnTo>
                    <a:pt x="588" y="948"/>
                  </a:lnTo>
                  <a:lnTo>
                    <a:pt x="493" y="948"/>
                  </a:lnTo>
                  <a:lnTo>
                    <a:pt x="493" y="948"/>
                  </a:lnTo>
                  <a:lnTo>
                    <a:pt x="341" y="948"/>
                  </a:lnTo>
                  <a:lnTo>
                    <a:pt x="341" y="948"/>
                  </a:lnTo>
                  <a:lnTo>
                    <a:pt x="0" y="948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1"/>
            <p:cNvSpPr/>
            <p:nvPr/>
          </p:nvSpPr>
          <p:spPr>
            <a:xfrm>
              <a:off x="-3294141" y="4649426"/>
              <a:ext cx="54500" cy="31300"/>
            </a:xfrm>
            <a:custGeom>
              <a:avLst/>
              <a:gdLst/>
              <a:ahLst/>
              <a:cxnLst/>
              <a:rect l="l" t="t" r="r" b="b"/>
              <a:pathLst>
                <a:path w="2180" h="1252" fill="none" extrusionOk="0">
                  <a:moveTo>
                    <a:pt x="0" y="1251"/>
                  </a:moveTo>
                  <a:lnTo>
                    <a:pt x="0" y="1251"/>
                  </a:lnTo>
                  <a:lnTo>
                    <a:pt x="95" y="1137"/>
                  </a:lnTo>
                  <a:lnTo>
                    <a:pt x="209" y="1024"/>
                  </a:lnTo>
                  <a:lnTo>
                    <a:pt x="436" y="815"/>
                  </a:lnTo>
                  <a:lnTo>
                    <a:pt x="701" y="645"/>
                  </a:lnTo>
                  <a:lnTo>
                    <a:pt x="986" y="474"/>
                  </a:lnTo>
                  <a:lnTo>
                    <a:pt x="1289" y="341"/>
                  </a:lnTo>
                  <a:lnTo>
                    <a:pt x="1592" y="209"/>
                  </a:lnTo>
                  <a:lnTo>
                    <a:pt x="2180" y="0"/>
                  </a:lnTo>
                  <a:lnTo>
                    <a:pt x="2180" y="0"/>
                  </a:lnTo>
                  <a:lnTo>
                    <a:pt x="1251" y="777"/>
                  </a:lnTo>
                  <a:lnTo>
                    <a:pt x="1251" y="777"/>
                  </a:lnTo>
                  <a:lnTo>
                    <a:pt x="1213" y="815"/>
                  </a:lnTo>
                  <a:lnTo>
                    <a:pt x="1194" y="853"/>
                  </a:lnTo>
                  <a:lnTo>
                    <a:pt x="1194" y="929"/>
                  </a:lnTo>
                  <a:lnTo>
                    <a:pt x="1194" y="929"/>
                  </a:lnTo>
                  <a:lnTo>
                    <a:pt x="0" y="125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1"/>
            <p:cNvSpPr/>
            <p:nvPr/>
          </p:nvSpPr>
          <p:spPr>
            <a:xfrm>
              <a:off x="-3353391" y="4642301"/>
              <a:ext cx="69700" cy="54050"/>
            </a:xfrm>
            <a:custGeom>
              <a:avLst/>
              <a:gdLst/>
              <a:ahLst/>
              <a:cxnLst/>
              <a:rect l="l" t="t" r="r" b="b"/>
              <a:pathLst>
                <a:path w="2788" h="2162" fill="none" extrusionOk="0">
                  <a:moveTo>
                    <a:pt x="1" y="2162"/>
                  </a:moveTo>
                  <a:lnTo>
                    <a:pt x="1" y="2162"/>
                  </a:lnTo>
                  <a:lnTo>
                    <a:pt x="456" y="1574"/>
                  </a:lnTo>
                  <a:lnTo>
                    <a:pt x="911" y="1005"/>
                  </a:lnTo>
                  <a:lnTo>
                    <a:pt x="911" y="1005"/>
                  </a:lnTo>
                  <a:lnTo>
                    <a:pt x="1157" y="721"/>
                  </a:lnTo>
                  <a:lnTo>
                    <a:pt x="1422" y="418"/>
                  </a:lnTo>
                  <a:lnTo>
                    <a:pt x="1574" y="285"/>
                  </a:lnTo>
                  <a:lnTo>
                    <a:pt x="1726" y="171"/>
                  </a:lnTo>
                  <a:lnTo>
                    <a:pt x="1877" y="58"/>
                  </a:lnTo>
                  <a:lnTo>
                    <a:pt x="2048" y="1"/>
                  </a:lnTo>
                  <a:lnTo>
                    <a:pt x="2048" y="1"/>
                  </a:lnTo>
                  <a:lnTo>
                    <a:pt x="2048" y="1"/>
                  </a:lnTo>
                  <a:lnTo>
                    <a:pt x="2105" y="39"/>
                  </a:lnTo>
                  <a:lnTo>
                    <a:pt x="2162" y="77"/>
                  </a:lnTo>
                  <a:lnTo>
                    <a:pt x="2237" y="96"/>
                  </a:lnTo>
                  <a:lnTo>
                    <a:pt x="2294" y="96"/>
                  </a:lnTo>
                  <a:lnTo>
                    <a:pt x="2294" y="96"/>
                  </a:lnTo>
                  <a:lnTo>
                    <a:pt x="2351" y="96"/>
                  </a:lnTo>
                  <a:lnTo>
                    <a:pt x="2351" y="96"/>
                  </a:lnTo>
                  <a:lnTo>
                    <a:pt x="2579" y="399"/>
                  </a:lnTo>
                  <a:lnTo>
                    <a:pt x="2787" y="702"/>
                  </a:lnTo>
                  <a:lnTo>
                    <a:pt x="2787" y="702"/>
                  </a:lnTo>
                  <a:lnTo>
                    <a:pt x="2541" y="892"/>
                  </a:lnTo>
                  <a:lnTo>
                    <a:pt x="2313" y="1100"/>
                  </a:lnTo>
                  <a:lnTo>
                    <a:pt x="2124" y="1309"/>
                  </a:lnTo>
                  <a:lnTo>
                    <a:pt x="2029" y="1441"/>
                  </a:lnTo>
                  <a:lnTo>
                    <a:pt x="1972" y="1574"/>
                  </a:lnTo>
                  <a:lnTo>
                    <a:pt x="1972" y="1574"/>
                  </a:lnTo>
                  <a:lnTo>
                    <a:pt x="1953" y="1612"/>
                  </a:lnTo>
                  <a:lnTo>
                    <a:pt x="1953" y="1650"/>
                  </a:lnTo>
                  <a:lnTo>
                    <a:pt x="892" y="1934"/>
                  </a:lnTo>
                  <a:lnTo>
                    <a:pt x="892" y="1934"/>
                  </a:lnTo>
                  <a:lnTo>
                    <a:pt x="1" y="216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1"/>
            <p:cNvSpPr/>
            <p:nvPr/>
          </p:nvSpPr>
          <p:spPr>
            <a:xfrm>
              <a:off x="-3228291" y="4639001"/>
              <a:ext cx="167775" cy="53550"/>
            </a:xfrm>
            <a:custGeom>
              <a:avLst/>
              <a:gdLst/>
              <a:ahLst/>
              <a:cxnLst/>
              <a:rect l="l" t="t" r="r" b="b"/>
              <a:pathLst>
                <a:path w="6711" h="2142" fill="none" extrusionOk="0">
                  <a:moveTo>
                    <a:pt x="304" y="133"/>
                  </a:moveTo>
                  <a:lnTo>
                    <a:pt x="304" y="133"/>
                  </a:lnTo>
                  <a:lnTo>
                    <a:pt x="342" y="114"/>
                  </a:lnTo>
                  <a:lnTo>
                    <a:pt x="342" y="114"/>
                  </a:lnTo>
                  <a:lnTo>
                    <a:pt x="702" y="76"/>
                  </a:lnTo>
                  <a:lnTo>
                    <a:pt x="1081" y="38"/>
                  </a:lnTo>
                  <a:lnTo>
                    <a:pt x="1441" y="0"/>
                  </a:lnTo>
                  <a:lnTo>
                    <a:pt x="1801" y="0"/>
                  </a:lnTo>
                  <a:lnTo>
                    <a:pt x="1801" y="0"/>
                  </a:lnTo>
                  <a:lnTo>
                    <a:pt x="2370" y="19"/>
                  </a:lnTo>
                  <a:lnTo>
                    <a:pt x="2938" y="76"/>
                  </a:lnTo>
                  <a:lnTo>
                    <a:pt x="3488" y="171"/>
                  </a:lnTo>
                  <a:lnTo>
                    <a:pt x="4057" y="284"/>
                  </a:lnTo>
                  <a:lnTo>
                    <a:pt x="4057" y="284"/>
                  </a:lnTo>
                  <a:lnTo>
                    <a:pt x="4341" y="379"/>
                  </a:lnTo>
                  <a:lnTo>
                    <a:pt x="4758" y="531"/>
                  </a:lnTo>
                  <a:lnTo>
                    <a:pt x="5270" y="739"/>
                  </a:lnTo>
                  <a:lnTo>
                    <a:pt x="5781" y="986"/>
                  </a:lnTo>
                  <a:lnTo>
                    <a:pt x="6028" y="1118"/>
                  </a:lnTo>
                  <a:lnTo>
                    <a:pt x="6255" y="1251"/>
                  </a:lnTo>
                  <a:lnTo>
                    <a:pt x="6426" y="1403"/>
                  </a:lnTo>
                  <a:lnTo>
                    <a:pt x="6577" y="1535"/>
                  </a:lnTo>
                  <a:lnTo>
                    <a:pt x="6634" y="1611"/>
                  </a:lnTo>
                  <a:lnTo>
                    <a:pt x="6672" y="1687"/>
                  </a:lnTo>
                  <a:lnTo>
                    <a:pt x="6691" y="1763"/>
                  </a:lnTo>
                  <a:lnTo>
                    <a:pt x="6710" y="1839"/>
                  </a:lnTo>
                  <a:lnTo>
                    <a:pt x="6691" y="1896"/>
                  </a:lnTo>
                  <a:lnTo>
                    <a:pt x="6672" y="1971"/>
                  </a:lnTo>
                  <a:lnTo>
                    <a:pt x="6615" y="2047"/>
                  </a:lnTo>
                  <a:lnTo>
                    <a:pt x="6558" y="2104"/>
                  </a:lnTo>
                  <a:lnTo>
                    <a:pt x="6558" y="2104"/>
                  </a:lnTo>
                  <a:lnTo>
                    <a:pt x="6521" y="2123"/>
                  </a:lnTo>
                  <a:lnTo>
                    <a:pt x="6464" y="2142"/>
                  </a:lnTo>
                  <a:lnTo>
                    <a:pt x="6464" y="2142"/>
                  </a:lnTo>
                  <a:lnTo>
                    <a:pt x="6445" y="2142"/>
                  </a:lnTo>
                  <a:lnTo>
                    <a:pt x="6445" y="2142"/>
                  </a:lnTo>
                  <a:lnTo>
                    <a:pt x="6426" y="2085"/>
                  </a:lnTo>
                  <a:lnTo>
                    <a:pt x="6407" y="2028"/>
                  </a:lnTo>
                  <a:lnTo>
                    <a:pt x="6369" y="2009"/>
                  </a:lnTo>
                  <a:lnTo>
                    <a:pt x="6312" y="1990"/>
                  </a:lnTo>
                  <a:lnTo>
                    <a:pt x="6312" y="1990"/>
                  </a:lnTo>
                  <a:lnTo>
                    <a:pt x="6255" y="2009"/>
                  </a:lnTo>
                  <a:lnTo>
                    <a:pt x="6255" y="2009"/>
                  </a:lnTo>
                  <a:lnTo>
                    <a:pt x="6141" y="2047"/>
                  </a:lnTo>
                  <a:lnTo>
                    <a:pt x="6141" y="2047"/>
                  </a:lnTo>
                  <a:lnTo>
                    <a:pt x="5800" y="1914"/>
                  </a:lnTo>
                  <a:lnTo>
                    <a:pt x="5478" y="1744"/>
                  </a:lnTo>
                  <a:lnTo>
                    <a:pt x="5023" y="1498"/>
                  </a:lnTo>
                  <a:lnTo>
                    <a:pt x="5023" y="1498"/>
                  </a:lnTo>
                  <a:lnTo>
                    <a:pt x="4322" y="1213"/>
                  </a:lnTo>
                  <a:lnTo>
                    <a:pt x="3602" y="948"/>
                  </a:lnTo>
                  <a:lnTo>
                    <a:pt x="3602" y="948"/>
                  </a:lnTo>
                  <a:lnTo>
                    <a:pt x="3166" y="815"/>
                  </a:lnTo>
                  <a:lnTo>
                    <a:pt x="2711" y="683"/>
                  </a:lnTo>
                  <a:lnTo>
                    <a:pt x="2275" y="550"/>
                  </a:lnTo>
                  <a:lnTo>
                    <a:pt x="1820" y="436"/>
                  </a:lnTo>
                  <a:lnTo>
                    <a:pt x="910" y="247"/>
                  </a:lnTo>
                  <a:lnTo>
                    <a:pt x="1" y="114"/>
                  </a:lnTo>
                  <a:lnTo>
                    <a:pt x="1" y="114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228" y="114"/>
                  </a:lnTo>
                  <a:lnTo>
                    <a:pt x="304" y="133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1"/>
            <p:cNvSpPr/>
            <p:nvPr/>
          </p:nvSpPr>
          <p:spPr>
            <a:xfrm>
              <a:off x="-3008441" y="4630001"/>
              <a:ext cx="102375" cy="31275"/>
            </a:xfrm>
            <a:custGeom>
              <a:avLst/>
              <a:gdLst/>
              <a:ahLst/>
              <a:cxnLst/>
              <a:rect l="l" t="t" r="r" b="b"/>
              <a:pathLst>
                <a:path w="4095" h="1251" fill="none" extrusionOk="0">
                  <a:moveTo>
                    <a:pt x="247" y="265"/>
                  </a:moveTo>
                  <a:lnTo>
                    <a:pt x="247" y="265"/>
                  </a:lnTo>
                  <a:lnTo>
                    <a:pt x="285" y="265"/>
                  </a:lnTo>
                  <a:lnTo>
                    <a:pt x="285" y="265"/>
                  </a:lnTo>
                  <a:lnTo>
                    <a:pt x="626" y="190"/>
                  </a:lnTo>
                  <a:lnTo>
                    <a:pt x="987" y="133"/>
                  </a:lnTo>
                  <a:lnTo>
                    <a:pt x="1328" y="76"/>
                  </a:lnTo>
                  <a:lnTo>
                    <a:pt x="1688" y="57"/>
                  </a:lnTo>
                  <a:lnTo>
                    <a:pt x="2427" y="19"/>
                  </a:lnTo>
                  <a:lnTo>
                    <a:pt x="3147" y="0"/>
                  </a:lnTo>
                  <a:lnTo>
                    <a:pt x="3147" y="0"/>
                  </a:lnTo>
                  <a:lnTo>
                    <a:pt x="4095" y="0"/>
                  </a:lnTo>
                  <a:lnTo>
                    <a:pt x="4095" y="0"/>
                  </a:lnTo>
                  <a:lnTo>
                    <a:pt x="4095" y="701"/>
                  </a:lnTo>
                  <a:lnTo>
                    <a:pt x="4095" y="701"/>
                  </a:lnTo>
                  <a:lnTo>
                    <a:pt x="3924" y="701"/>
                  </a:lnTo>
                  <a:lnTo>
                    <a:pt x="3924" y="701"/>
                  </a:lnTo>
                  <a:lnTo>
                    <a:pt x="3526" y="701"/>
                  </a:lnTo>
                  <a:lnTo>
                    <a:pt x="3128" y="758"/>
                  </a:lnTo>
                  <a:lnTo>
                    <a:pt x="2730" y="815"/>
                  </a:lnTo>
                  <a:lnTo>
                    <a:pt x="2332" y="891"/>
                  </a:lnTo>
                  <a:lnTo>
                    <a:pt x="1536" y="1043"/>
                  </a:lnTo>
                  <a:lnTo>
                    <a:pt x="1138" y="1099"/>
                  </a:lnTo>
                  <a:lnTo>
                    <a:pt x="740" y="1156"/>
                  </a:lnTo>
                  <a:lnTo>
                    <a:pt x="740" y="1156"/>
                  </a:lnTo>
                  <a:lnTo>
                    <a:pt x="683" y="1156"/>
                  </a:lnTo>
                  <a:lnTo>
                    <a:pt x="645" y="1175"/>
                  </a:lnTo>
                  <a:lnTo>
                    <a:pt x="607" y="1251"/>
                  </a:lnTo>
                  <a:lnTo>
                    <a:pt x="607" y="1251"/>
                  </a:lnTo>
                  <a:lnTo>
                    <a:pt x="304" y="796"/>
                  </a:lnTo>
                  <a:lnTo>
                    <a:pt x="1" y="360"/>
                  </a:lnTo>
                  <a:lnTo>
                    <a:pt x="1" y="360"/>
                  </a:lnTo>
                  <a:lnTo>
                    <a:pt x="209" y="265"/>
                  </a:lnTo>
                  <a:lnTo>
                    <a:pt x="209" y="265"/>
                  </a:lnTo>
                  <a:lnTo>
                    <a:pt x="247" y="265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1"/>
            <p:cNvSpPr/>
            <p:nvPr/>
          </p:nvSpPr>
          <p:spPr>
            <a:xfrm>
              <a:off x="-3365691" y="4619101"/>
              <a:ext cx="59250" cy="69200"/>
            </a:xfrm>
            <a:custGeom>
              <a:avLst/>
              <a:gdLst/>
              <a:ahLst/>
              <a:cxnLst/>
              <a:rect l="l" t="t" r="r" b="b"/>
              <a:pathLst>
                <a:path w="2370" h="2768" fill="none" extrusionOk="0">
                  <a:moveTo>
                    <a:pt x="322" y="2767"/>
                  </a:moveTo>
                  <a:lnTo>
                    <a:pt x="322" y="2767"/>
                  </a:lnTo>
                  <a:lnTo>
                    <a:pt x="303" y="2616"/>
                  </a:lnTo>
                  <a:lnTo>
                    <a:pt x="246" y="2464"/>
                  </a:lnTo>
                  <a:lnTo>
                    <a:pt x="171" y="2294"/>
                  </a:lnTo>
                  <a:lnTo>
                    <a:pt x="95" y="2161"/>
                  </a:lnTo>
                  <a:lnTo>
                    <a:pt x="95" y="2161"/>
                  </a:lnTo>
                  <a:lnTo>
                    <a:pt x="57" y="2104"/>
                  </a:lnTo>
                  <a:lnTo>
                    <a:pt x="0" y="2085"/>
                  </a:lnTo>
                  <a:lnTo>
                    <a:pt x="0" y="2085"/>
                  </a:lnTo>
                  <a:lnTo>
                    <a:pt x="228" y="1782"/>
                  </a:lnTo>
                  <a:lnTo>
                    <a:pt x="474" y="1497"/>
                  </a:lnTo>
                  <a:lnTo>
                    <a:pt x="720" y="1213"/>
                  </a:lnTo>
                  <a:lnTo>
                    <a:pt x="986" y="948"/>
                  </a:lnTo>
                  <a:lnTo>
                    <a:pt x="1251" y="701"/>
                  </a:lnTo>
                  <a:lnTo>
                    <a:pt x="1535" y="455"/>
                  </a:lnTo>
                  <a:lnTo>
                    <a:pt x="1839" y="228"/>
                  </a:lnTo>
                  <a:lnTo>
                    <a:pt x="2142" y="0"/>
                  </a:lnTo>
                  <a:lnTo>
                    <a:pt x="2142" y="0"/>
                  </a:lnTo>
                  <a:lnTo>
                    <a:pt x="2123" y="76"/>
                  </a:lnTo>
                  <a:lnTo>
                    <a:pt x="2142" y="152"/>
                  </a:lnTo>
                  <a:lnTo>
                    <a:pt x="2142" y="152"/>
                  </a:lnTo>
                  <a:lnTo>
                    <a:pt x="2199" y="247"/>
                  </a:lnTo>
                  <a:lnTo>
                    <a:pt x="2256" y="379"/>
                  </a:lnTo>
                  <a:lnTo>
                    <a:pt x="2369" y="645"/>
                  </a:lnTo>
                  <a:lnTo>
                    <a:pt x="2369" y="645"/>
                  </a:lnTo>
                  <a:lnTo>
                    <a:pt x="2199" y="720"/>
                  </a:lnTo>
                  <a:lnTo>
                    <a:pt x="2047" y="815"/>
                  </a:lnTo>
                  <a:lnTo>
                    <a:pt x="1914" y="929"/>
                  </a:lnTo>
                  <a:lnTo>
                    <a:pt x="1782" y="1043"/>
                  </a:lnTo>
                  <a:lnTo>
                    <a:pt x="1516" y="1327"/>
                  </a:lnTo>
                  <a:lnTo>
                    <a:pt x="1289" y="1573"/>
                  </a:lnTo>
                  <a:lnTo>
                    <a:pt x="1289" y="1573"/>
                  </a:lnTo>
                  <a:lnTo>
                    <a:pt x="1024" y="1858"/>
                  </a:lnTo>
                  <a:lnTo>
                    <a:pt x="796" y="2161"/>
                  </a:lnTo>
                  <a:lnTo>
                    <a:pt x="322" y="2767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1"/>
            <p:cNvSpPr/>
            <p:nvPr/>
          </p:nvSpPr>
          <p:spPr>
            <a:xfrm>
              <a:off x="-2974316" y="4604876"/>
              <a:ext cx="53575" cy="18975"/>
            </a:xfrm>
            <a:custGeom>
              <a:avLst/>
              <a:gdLst/>
              <a:ahLst/>
              <a:cxnLst/>
              <a:rect l="l" t="t" r="r" b="b"/>
              <a:pathLst>
                <a:path w="2143" h="759" fill="none" extrusionOk="0">
                  <a:moveTo>
                    <a:pt x="1" y="759"/>
                  </a:moveTo>
                  <a:lnTo>
                    <a:pt x="1" y="759"/>
                  </a:lnTo>
                  <a:lnTo>
                    <a:pt x="531" y="550"/>
                  </a:lnTo>
                  <a:lnTo>
                    <a:pt x="1062" y="361"/>
                  </a:lnTo>
                  <a:lnTo>
                    <a:pt x="1593" y="171"/>
                  </a:lnTo>
                  <a:lnTo>
                    <a:pt x="2123" y="1"/>
                  </a:lnTo>
                  <a:lnTo>
                    <a:pt x="2123" y="1"/>
                  </a:lnTo>
                  <a:lnTo>
                    <a:pt x="2142" y="114"/>
                  </a:lnTo>
                  <a:lnTo>
                    <a:pt x="2142" y="247"/>
                  </a:lnTo>
                  <a:lnTo>
                    <a:pt x="2123" y="380"/>
                  </a:lnTo>
                  <a:lnTo>
                    <a:pt x="2085" y="512"/>
                  </a:lnTo>
                  <a:lnTo>
                    <a:pt x="2085" y="512"/>
                  </a:lnTo>
                  <a:lnTo>
                    <a:pt x="2067" y="569"/>
                  </a:lnTo>
                  <a:lnTo>
                    <a:pt x="2085" y="607"/>
                  </a:lnTo>
                  <a:lnTo>
                    <a:pt x="2104" y="645"/>
                  </a:lnTo>
                  <a:lnTo>
                    <a:pt x="2142" y="683"/>
                  </a:lnTo>
                  <a:lnTo>
                    <a:pt x="2142" y="683"/>
                  </a:lnTo>
                  <a:lnTo>
                    <a:pt x="1839" y="683"/>
                  </a:lnTo>
                  <a:lnTo>
                    <a:pt x="1839" y="683"/>
                  </a:lnTo>
                  <a:lnTo>
                    <a:pt x="929" y="702"/>
                  </a:lnTo>
                  <a:lnTo>
                    <a:pt x="474" y="721"/>
                  </a:lnTo>
                  <a:lnTo>
                    <a:pt x="1" y="759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1"/>
            <p:cNvSpPr/>
            <p:nvPr/>
          </p:nvSpPr>
          <p:spPr>
            <a:xfrm>
              <a:off x="-3183266" y="4603926"/>
              <a:ext cx="154475" cy="65425"/>
            </a:xfrm>
            <a:custGeom>
              <a:avLst/>
              <a:gdLst/>
              <a:ahLst/>
              <a:cxnLst/>
              <a:rect l="l" t="t" r="r" b="b"/>
              <a:pathLst>
                <a:path w="6179" h="2617" fill="none" extrusionOk="0">
                  <a:moveTo>
                    <a:pt x="0" y="1062"/>
                  </a:moveTo>
                  <a:lnTo>
                    <a:pt x="0" y="1062"/>
                  </a:lnTo>
                  <a:lnTo>
                    <a:pt x="190" y="1024"/>
                  </a:lnTo>
                  <a:lnTo>
                    <a:pt x="190" y="1024"/>
                  </a:lnTo>
                  <a:lnTo>
                    <a:pt x="853" y="929"/>
                  </a:lnTo>
                  <a:lnTo>
                    <a:pt x="1194" y="872"/>
                  </a:lnTo>
                  <a:lnTo>
                    <a:pt x="1497" y="797"/>
                  </a:lnTo>
                  <a:lnTo>
                    <a:pt x="1649" y="740"/>
                  </a:lnTo>
                  <a:lnTo>
                    <a:pt x="1801" y="683"/>
                  </a:lnTo>
                  <a:lnTo>
                    <a:pt x="1933" y="607"/>
                  </a:lnTo>
                  <a:lnTo>
                    <a:pt x="2047" y="512"/>
                  </a:lnTo>
                  <a:lnTo>
                    <a:pt x="2161" y="418"/>
                  </a:lnTo>
                  <a:lnTo>
                    <a:pt x="2275" y="304"/>
                  </a:lnTo>
                  <a:lnTo>
                    <a:pt x="2350" y="152"/>
                  </a:lnTo>
                  <a:lnTo>
                    <a:pt x="2426" y="1"/>
                  </a:lnTo>
                  <a:lnTo>
                    <a:pt x="2426" y="1"/>
                  </a:lnTo>
                  <a:lnTo>
                    <a:pt x="2597" y="133"/>
                  </a:lnTo>
                  <a:lnTo>
                    <a:pt x="2786" y="247"/>
                  </a:lnTo>
                  <a:lnTo>
                    <a:pt x="2995" y="342"/>
                  </a:lnTo>
                  <a:lnTo>
                    <a:pt x="3222" y="418"/>
                  </a:lnTo>
                  <a:lnTo>
                    <a:pt x="3677" y="550"/>
                  </a:lnTo>
                  <a:lnTo>
                    <a:pt x="3886" y="626"/>
                  </a:lnTo>
                  <a:lnTo>
                    <a:pt x="4075" y="702"/>
                  </a:lnTo>
                  <a:lnTo>
                    <a:pt x="4075" y="702"/>
                  </a:lnTo>
                  <a:lnTo>
                    <a:pt x="4378" y="854"/>
                  </a:lnTo>
                  <a:lnTo>
                    <a:pt x="4663" y="1005"/>
                  </a:lnTo>
                  <a:lnTo>
                    <a:pt x="4947" y="1176"/>
                  </a:lnTo>
                  <a:lnTo>
                    <a:pt x="5212" y="1365"/>
                  </a:lnTo>
                  <a:lnTo>
                    <a:pt x="5478" y="1574"/>
                  </a:lnTo>
                  <a:lnTo>
                    <a:pt x="5724" y="1782"/>
                  </a:lnTo>
                  <a:lnTo>
                    <a:pt x="5952" y="2029"/>
                  </a:lnTo>
                  <a:lnTo>
                    <a:pt x="6179" y="2256"/>
                  </a:lnTo>
                  <a:lnTo>
                    <a:pt x="6179" y="2256"/>
                  </a:lnTo>
                  <a:lnTo>
                    <a:pt x="5876" y="2313"/>
                  </a:lnTo>
                  <a:lnTo>
                    <a:pt x="5572" y="2370"/>
                  </a:lnTo>
                  <a:lnTo>
                    <a:pt x="5288" y="2465"/>
                  </a:lnTo>
                  <a:lnTo>
                    <a:pt x="5004" y="2559"/>
                  </a:lnTo>
                  <a:lnTo>
                    <a:pt x="5004" y="2559"/>
                  </a:lnTo>
                  <a:lnTo>
                    <a:pt x="4966" y="2597"/>
                  </a:lnTo>
                  <a:lnTo>
                    <a:pt x="4928" y="2616"/>
                  </a:lnTo>
                  <a:lnTo>
                    <a:pt x="4928" y="2616"/>
                  </a:lnTo>
                  <a:lnTo>
                    <a:pt x="4701" y="2408"/>
                  </a:lnTo>
                  <a:lnTo>
                    <a:pt x="4416" y="2218"/>
                  </a:lnTo>
                  <a:lnTo>
                    <a:pt x="4132" y="2048"/>
                  </a:lnTo>
                  <a:lnTo>
                    <a:pt x="3829" y="1896"/>
                  </a:lnTo>
                  <a:lnTo>
                    <a:pt x="3525" y="1763"/>
                  </a:lnTo>
                  <a:lnTo>
                    <a:pt x="3203" y="1650"/>
                  </a:lnTo>
                  <a:lnTo>
                    <a:pt x="2597" y="1441"/>
                  </a:lnTo>
                  <a:lnTo>
                    <a:pt x="2597" y="1441"/>
                  </a:lnTo>
                  <a:lnTo>
                    <a:pt x="2294" y="1365"/>
                  </a:lnTo>
                  <a:lnTo>
                    <a:pt x="1990" y="1270"/>
                  </a:lnTo>
                  <a:lnTo>
                    <a:pt x="1668" y="1214"/>
                  </a:lnTo>
                  <a:lnTo>
                    <a:pt x="1365" y="1157"/>
                  </a:lnTo>
                  <a:lnTo>
                    <a:pt x="1043" y="1119"/>
                  </a:lnTo>
                  <a:lnTo>
                    <a:pt x="720" y="1081"/>
                  </a:lnTo>
                  <a:lnTo>
                    <a:pt x="417" y="1081"/>
                  </a:lnTo>
                  <a:lnTo>
                    <a:pt x="95" y="1062"/>
                  </a:lnTo>
                  <a:lnTo>
                    <a:pt x="95" y="1062"/>
                  </a:lnTo>
                  <a:lnTo>
                    <a:pt x="0" y="106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1"/>
            <p:cNvSpPr/>
            <p:nvPr/>
          </p:nvSpPr>
          <p:spPr>
            <a:xfrm>
              <a:off x="-3099416" y="4597776"/>
              <a:ext cx="114225" cy="94775"/>
            </a:xfrm>
            <a:custGeom>
              <a:avLst/>
              <a:gdLst/>
              <a:ahLst/>
              <a:cxnLst/>
              <a:rect l="l" t="t" r="r" b="b"/>
              <a:pathLst>
                <a:path w="4569" h="3791" fill="none" extrusionOk="0">
                  <a:moveTo>
                    <a:pt x="399" y="171"/>
                  </a:moveTo>
                  <a:lnTo>
                    <a:pt x="399" y="171"/>
                  </a:lnTo>
                  <a:lnTo>
                    <a:pt x="475" y="152"/>
                  </a:lnTo>
                  <a:lnTo>
                    <a:pt x="551" y="95"/>
                  </a:lnTo>
                  <a:lnTo>
                    <a:pt x="551" y="95"/>
                  </a:lnTo>
                  <a:lnTo>
                    <a:pt x="797" y="19"/>
                  </a:lnTo>
                  <a:lnTo>
                    <a:pt x="911" y="0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176" y="0"/>
                  </a:lnTo>
                  <a:lnTo>
                    <a:pt x="1328" y="57"/>
                  </a:lnTo>
                  <a:lnTo>
                    <a:pt x="1328" y="57"/>
                  </a:lnTo>
                  <a:lnTo>
                    <a:pt x="1650" y="266"/>
                  </a:lnTo>
                  <a:lnTo>
                    <a:pt x="1972" y="493"/>
                  </a:lnTo>
                  <a:lnTo>
                    <a:pt x="2294" y="739"/>
                  </a:lnTo>
                  <a:lnTo>
                    <a:pt x="2598" y="986"/>
                  </a:lnTo>
                  <a:lnTo>
                    <a:pt x="2598" y="986"/>
                  </a:lnTo>
                  <a:lnTo>
                    <a:pt x="2635" y="1024"/>
                  </a:lnTo>
                  <a:lnTo>
                    <a:pt x="2673" y="1043"/>
                  </a:lnTo>
                  <a:lnTo>
                    <a:pt x="2673" y="1043"/>
                  </a:lnTo>
                  <a:lnTo>
                    <a:pt x="2863" y="1213"/>
                  </a:lnTo>
                  <a:lnTo>
                    <a:pt x="2863" y="1213"/>
                  </a:lnTo>
                  <a:lnTo>
                    <a:pt x="3033" y="1365"/>
                  </a:lnTo>
                  <a:lnTo>
                    <a:pt x="3185" y="1535"/>
                  </a:lnTo>
                  <a:lnTo>
                    <a:pt x="3185" y="1535"/>
                  </a:lnTo>
                  <a:lnTo>
                    <a:pt x="3166" y="1611"/>
                  </a:lnTo>
                  <a:lnTo>
                    <a:pt x="3204" y="1687"/>
                  </a:lnTo>
                  <a:lnTo>
                    <a:pt x="3261" y="1744"/>
                  </a:lnTo>
                  <a:lnTo>
                    <a:pt x="3299" y="1763"/>
                  </a:lnTo>
                  <a:lnTo>
                    <a:pt x="3337" y="1763"/>
                  </a:lnTo>
                  <a:lnTo>
                    <a:pt x="3337" y="1763"/>
                  </a:lnTo>
                  <a:lnTo>
                    <a:pt x="3375" y="1763"/>
                  </a:lnTo>
                  <a:lnTo>
                    <a:pt x="3375" y="1763"/>
                  </a:lnTo>
                  <a:lnTo>
                    <a:pt x="3545" y="1990"/>
                  </a:lnTo>
                  <a:lnTo>
                    <a:pt x="3716" y="2237"/>
                  </a:lnTo>
                  <a:lnTo>
                    <a:pt x="4019" y="2730"/>
                  </a:lnTo>
                  <a:lnTo>
                    <a:pt x="4303" y="3260"/>
                  </a:lnTo>
                  <a:lnTo>
                    <a:pt x="4569" y="3772"/>
                  </a:lnTo>
                  <a:lnTo>
                    <a:pt x="4569" y="3772"/>
                  </a:lnTo>
                  <a:lnTo>
                    <a:pt x="4322" y="3791"/>
                  </a:lnTo>
                  <a:lnTo>
                    <a:pt x="4322" y="3791"/>
                  </a:lnTo>
                  <a:lnTo>
                    <a:pt x="4190" y="3772"/>
                  </a:lnTo>
                  <a:lnTo>
                    <a:pt x="4057" y="3734"/>
                  </a:lnTo>
                  <a:lnTo>
                    <a:pt x="3943" y="3639"/>
                  </a:lnTo>
                  <a:lnTo>
                    <a:pt x="3829" y="3507"/>
                  </a:lnTo>
                  <a:lnTo>
                    <a:pt x="3829" y="3507"/>
                  </a:lnTo>
                  <a:lnTo>
                    <a:pt x="3697" y="3355"/>
                  </a:lnTo>
                  <a:lnTo>
                    <a:pt x="3545" y="3203"/>
                  </a:lnTo>
                  <a:lnTo>
                    <a:pt x="3394" y="3071"/>
                  </a:lnTo>
                  <a:lnTo>
                    <a:pt x="3223" y="2957"/>
                  </a:lnTo>
                  <a:lnTo>
                    <a:pt x="3223" y="2957"/>
                  </a:lnTo>
                  <a:lnTo>
                    <a:pt x="3223" y="2805"/>
                  </a:lnTo>
                  <a:lnTo>
                    <a:pt x="3223" y="2805"/>
                  </a:lnTo>
                  <a:lnTo>
                    <a:pt x="3280" y="2767"/>
                  </a:lnTo>
                  <a:lnTo>
                    <a:pt x="3318" y="2711"/>
                  </a:lnTo>
                  <a:lnTo>
                    <a:pt x="3318" y="2635"/>
                  </a:lnTo>
                  <a:lnTo>
                    <a:pt x="3299" y="2578"/>
                  </a:lnTo>
                  <a:lnTo>
                    <a:pt x="3299" y="2578"/>
                  </a:lnTo>
                  <a:lnTo>
                    <a:pt x="3223" y="2483"/>
                  </a:lnTo>
                  <a:lnTo>
                    <a:pt x="3223" y="2483"/>
                  </a:lnTo>
                  <a:lnTo>
                    <a:pt x="3204" y="2426"/>
                  </a:lnTo>
                  <a:lnTo>
                    <a:pt x="3185" y="2388"/>
                  </a:lnTo>
                  <a:lnTo>
                    <a:pt x="3147" y="2350"/>
                  </a:lnTo>
                  <a:lnTo>
                    <a:pt x="3109" y="2332"/>
                  </a:lnTo>
                  <a:lnTo>
                    <a:pt x="3109" y="2332"/>
                  </a:lnTo>
                  <a:lnTo>
                    <a:pt x="2806" y="2009"/>
                  </a:lnTo>
                  <a:lnTo>
                    <a:pt x="2484" y="1706"/>
                  </a:lnTo>
                  <a:lnTo>
                    <a:pt x="2143" y="1422"/>
                  </a:lnTo>
                  <a:lnTo>
                    <a:pt x="1783" y="1156"/>
                  </a:lnTo>
                  <a:lnTo>
                    <a:pt x="1783" y="1156"/>
                  </a:lnTo>
                  <a:lnTo>
                    <a:pt x="1517" y="986"/>
                  </a:lnTo>
                  <a:lnTo>
                    <a:pt x="1233" y="834"/>
                  </a:lnTo>
                  <a:lnTo>
                    <a:pt x="664" y="550"/>
                  </a:lnTo>
                  <a:lnTo>
                    <a:pt x="664" y="550"/>
                  </a:lnTo>
                  <a:lnTo>
                    <a:pt x="532" y="512"/>
                  </a:lnTo>
                  <a:lnTo>
                    <a:pt x="361" y="455"/>
                  </a:lnTo>
                  <a:lnTo>
                    <a:pt x="1" y="341"/>
                  </a:lnTo>
                  <a:lnTo>
                    <a:pt x="1" y="341"/>
                  </a:lnTo>
                  <a:lnTo>
                    <a:pt x="399" y="171"/>
                  </a:lnTo>
                  <a:lnTo>
                    <a:pt x="399" y="171"/>
                  </a:lnTo>
                  <a:lnTo>
                    <a:pt x="399" y="17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1"/>
            <p:cNvSpPr/>
            <p:nvPr/>
          </p:nvSpPr>
          <p:spPr>
            <a:xfrm>
              <a:off x="-3023591" y="4592076"/>
              <a:ext cx="100475" cy="40300"/>
            </a:xfrm>
            <a:custGeom>
              <a:avLst/>
              <a:gdLst/>
              <a:ahLst/>
              <a:cxnLst/>
              <a:rect l="l" t="t" r="r" b="b"/>
              <a:pathLst>
                <a:path w="4019" h="1612" fill="none" extrusionOk="0">
                  <a:moveTo>
                    <a:pt x="2313" y="228"/>
                  </a:moveTo>
                  <a:lnTo>
                    <a:pt x="2313" y="228"/>
                  </a:lnTo>
                  <a:lnTo>
                    <a:pt x="2389" y="228"/>
                  </a:lnTo>
                  <a:lnTo>
                    <a:pt x="2426" y="190"/>
                  </a:lnTo>
                  <a:lnTo>
                    <a:pt x="2426" y="190"/>
                  </a:lnTo>
                  <a:lnTo>
                    <a:pt x="2730" y="114"/>
                  </a:lnTo>
                  <a:lnTo>
                    <a:pt x="2995" y="58"/>
                  </a:lnTo>
                  <a:lnTo>
                    <a:pt x="3260" y="1"/>
                  </a:lnTo>
                  <a:lnTo>
                    <a:pt x="3488" y="1"/>
                  </a:lnTo>
                  <a:lnTo>
                    <a:pt x="3488" y="1"/>
                  </a:lnTo>
                  <a:lnTo>
                    <a:pt x="3658" y="1"/>
                  </a:lnTo>
                  <a:lnTo>
                    <a:pt x="3810" y="39"/>
                  </a:lnTo>
                  <a:lnTo>
                    <a:pt x="3924" y="96"/>
                  </a:lnTo>
                  <a:lnTo>
                    <a:pt x="4019" y="171"/>
                  </a:lnTo>
                  <a:lnTo>
                    <a:pt x="4019" y="171"/>
                  </a:lnTo>
                  <a:lnTo>
                    <a:pt x="3090" y="494"/>
                  </a:lnTo>
                  <a:lnTo>
                    <a:pt x="2180" y="835"/>
                  </a:lnTo>
                  <a:lnTo>
                    <a:pt x="1270" y="1195"/>
                  </a:lnTo>
                  <a:lnTo>
                    <a:pt x="398" y="1612"/>
                  </a:lnTo>
                  <a:lnTo>
                    <a:pt x="398" y="1612"/>
                  </a:lnTo>
                  <a:lnTo>
                    <a:pt x="209" y="1403"/>
                  </a:lnTo>
                  <a:lnTo>
                    <a:pt x="0" y="1176"/>
                  </a:lnTo>
                  <a:lnTo>
                    <a:pt x="0" y="1176"/>
                  </a:lnTo>
                  <a:lnTo>
                    <a:pt x="417" y="986"/>
                  </a:lnTo>
                  <a:lnTo>
                    <a:pt x="986" y="740"/>
                  </a:lnTo>
                  <a:lnTo>
                    <a:pt x="1630" y="475"/>
                  </a:lnTo>
                  <a:lnTo>
                    <a:pt x="1972" y="342"/>
                  </a:lnTo>
                  <a:lnTo>
                    <a:pt x="2313" y="228"/>
                  </a:lnTo>
                  <a:lnTo>
                    <a:pt x="2313" y="228"/>
                  </a:lnTo>
                  <a:lnTo>
                    <a:pt x="2313" y="228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1"/>
            <p:cNvSpPr/>
            <p:nvPr/>
          </p:nvSpPr>
          <p:spPr>
            <a:xfrm>
              <a:off x="-3308841" y="4574551"/>
              <a:ext cx="177725" cy="60675"/>
            </a:xfrm>
            <a:custGeom>
              <a:avLst/>
              <a:gdLst/>
              <a:ahLst/>
              <a:cxnLst/>
              <a:rect l="l" t="t" r="r" b="b"/>
              <a:pathLst>
                <a:path w="7109" h="2427" fill="none" extrusionOk="0">
                  <a:moveTo>
                    <a:pt x="815" y="1517"/>
                  </a:moveTo>
                  <a:lnTo>
                    <a:pt x="815" y="1517"/>
                  </a:lnTo>
                  <a:lnTo>
                    <a:pt x="853" y="1498"/>
                  </a:lnTo>
                  <a:lnTo>
                    <a:pt x="853" y="1498"/>
                  </a:lnTo>
                  <a:lnTo>
                    <a:pt x="1782" y="1289"/>
                  </a:lnTo>
                  <a:lnTo>
                    <a:pt x="2692" y="1062"/>
                  </a:lnTo>
                  <a:lnTo>
                    <a:pt x="3602" y="815"/>
                  </a:lnTo>
                  <a:lnTo>
                    <a:pt x="4511" y="550"/>
                  </a:lnTo>
                  <a:lnTo>
                    <a:pt x="4511" y="550"/>
                  </a:lnTo>
                  <a:lnTo>
                    <a:pt x="4909" y="399"/>
                  </a:lnTo>
                  <a:lnTo>
                    <a:pt x="5402" y="209"/>
                  </a:lnTo>
                  <a:lnTo>
                    <a:pt x="5649" y="133"/>
                  </a:lnTo>
                  <a:lnTo>
                    <a:pt x="5895" y="57"/>
                  </a:lnTo>
                  <a:lnTo>
                    <a:pt x="6141" y="0"/>
                  </a:lnTo>
                  <a:lnTo>
                    <a:pt x="6388" y="0"/>
                  </a:lnTo>
                  <a:lnTo>
                    <a:pt x="6388" y="0"/>
                  </a:lnTo>
                  <a:lnTo>
                    <a:pt x="6558" y="0"/>
                  </a:lnTo>
                  <a:lnTo>
                    <a:pt x="6729" y="57"/>
                  </a:lnTo>
                  <a:lnTo>
                    <a:pt x="6729" y="57"/>
                  </a:lnTo>
                  <a:lnTo>
                    <a:pt x="6881" y="133"/>
                  </a:lnTo>
                  <a:lnTo>
                    <a:pt x="6994" y="209"/>
                  </a:lnTo>
                  <a:lnTo>
                    <a:pt x="7070" y="285"/>
                  </a:lnTo>
                  <a:lnTo>
                    <a:pt x="7108" y="361"/>
                  </a:lnTo>
                  <a:lnTo>
                    <a:pt x="7108" y="417"/>
                  </a:lnTo>
                  <a:lnTo>
                    <a:pt x="7089" y="474"/>
                  </a:lnTo>
                  <a:lnTo>
                    <a:pt x="7032" y="531"/>
                  </a:lnTo>
                  <a:lnTo>
                    <a:pt x="6956" y="588"/>
                  </a:lnTo>
                  <a:lnTo>
                    <a:pt x="6767" y="683"/>
                  </a:lnTo>
                  <a:lnTo>
                    <a:pt x="6539" y="759"/>
                  </a:lnTo>
                  <a:lnTo>
                    <a:pt x="6122" y="872"/>
                  </a:lnTo>
                  <a:lnTo>
                    <a:pt x="6122" y="872"/>
                  </a:lnTo>
                  <a:lnTo>
                    <a:pt x="5270" y="1081"/>
                  </a:lnTo>
                  <a:lnTo>
                    <a:pt x="4417" y="1251"/>
                  </a:lnTo>
                  <a:lnTo>
                    <a:pt x="2692" y="1574"/>
                  </a:lnTo>
                  <a:lnTo>
                    <a:pt x="2692" y="1574"/>
                  </a:lnTo>
                  <a:lnTo>
                    <a:pt x="2332" y="1668"/>
                  </a:lnTo>
                  <a:lnTo>
                    <a:pt x="2010" y="1763"/>
                  </a:lnTo>
                  <a:lnTo>
                    <a:pt x="1687" y="1896"/>
                  </a:lnTo>
                  <a:lnTo>
                    <a:pt x="1365" y="2047"/>
                  </a:lnTo>
                  <a:lnTo>
                    <a:pt x="1365" y="2047"/>
                  </a:lnTo>
                  <a:lnTo>
                    <a:pt x="1062" y="2237"/>
                  </a:lnTo>
                  <a:lnTo>
                    <a:pt x="834" y="2370"/>
                  </a:lnTo>
                  <a:lnTo>
                    <a:pt x="740" y="2408"/>
                  </a:lnTo>
                  <a:lnTo>
                    <a:pt x="626" y="2427"/>
                  </a:lnTo>
                  <a:lnTo>
                    <a:pt x="626" y="2427"/>
                  </a:lnTo>
                  <a:lnTo>
                    <a:pt x="607" y="2408"/>
                  </a:lnTo>
                  <a:lnTo>
                    <a:pt x="607" y="2408"/>
                  </a:lnTo>
                  <a:lnTo>
                    <a:pt x="588" y="2408"/>
                  </a:lnTo>
                  <a:lnTo>
                    <a:pt x="588" y="2408"/>
                  </a:lnTo>
                  <a:lnTo>
                    <a:pt x="550" y="2408"/>
                  </a:lnTo>
                  <a:lnTo>
                    <a:pt x="493" y="2370"/>
                  </a:lnTo>
                  <a:lnTo>
                    <a:pt x="474" y="2332"/>
                  </a:lnTo>
                  <a:lnTo>
                    <a:pt x="436" y="2275"/>
                  </a:lnTo>
                  <a:lnTo>
                    <a:pt x="436" y="2275"/>
                  </a:lnTo>
                  <a:lnTo>
                    <a:pt x="380" y="2142"/>
                  </a:lnTo>
                  <a:lnTo>
                    <a:pt x="323" y="2010"/>
                  </a:lnTo>
                  <a:lnTo>
                    <a:pt x="152" y="1763"/>
                  </a:lnTo>
                  <a:lnTo>
                    <a:pt x="152" y="1763"/>
                  </a:lnTo>
                  <a:lnTo>
                    <a:pt x="133" y="1725"/>
                  </a:lnTo>
                  <a:lnTo>
                    <a:pt x="95" y="1706"/>
                  </a:lnTo>
                  <a:lnTo>
                    <a:pt x="19" y="1687"/>
                  </a:lnTo>
                  <a:lnTo>
                    <a:pt x="19" y="1687"/>
                  </a:lnTo>
                  <a:lnTo>
                    <a:pt x="0" y="1687"/>
                  </a:lnTo>
                  <a:lnTo>
                    <a:pt x="0" y="1687"/>
                  </a:lnTo>
                  <a:lnTo>
                    <a:pt x="323" y="1498"/>
                  </a:lnTo>
                  <a:lnTo>
                    <a:pt x="664" y="1308"/>
                  </a:lnTo>
                  <a:lnTo>
                    <a:pt x="664" y="1308"/>
                  </a:lnTo>
                  <a:lnTo>
                    <a:pt x="664" y="1384"/>
                  </a:lnTo>
                  <a:lnTo>
                    <a:pt x="683" y="1441"/>
                  </a:lnTo>
                  <a:lnTo>
                    <a:pt x="740" y="1498"/>
                  </a:lnTo>
                  <a:lnTo>
                    <a:pt x="815" y="1517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1"/>
            <p:cNvSpPr/>
            <p:nvPr/>
          </p:nvSpPr>
          <p:spPr>
            <a:xfrm>
              <a:off x="-3395091" y="4574076"/>
              <a:ext cx="131775" cy="95750"/>
            </a:xfrm>
            <a:custGeom>
              <a:avLst/>
              <a:gdLst/>
              <a:ahLst/>
              <a:cxnLst/>
              <a:rect l="l" t="t" r="r" b="b"/>
              <a:pathLst>
                <a:path w="5271" h="3830" fill="none" extrusionOk="0">
                  <a:moveTo>
                    <a:pt x="702" y="3829"/>
                  </a:moveTo>
                  <a:lnTo>
                    <a:pt x="702" y="3829"/>
                  </a:lnTo>
                  <a:lnTo>
                    <a:pt x="645" y="3810"/>
                  </a:lnTo>
                  <a:lnTo>
                    <a:pt x="645" y="3810"/>
                  </a:lnTo>
                  <a:lnTo>
                    <a:pt x="1" y="3659"/>
                  </a:lnTo>
                  <a:lnTo>
                    <a:pt x="1" y="3659"/>
                  </a:lnTo>
                  <a:lnTo>
                    <a:pt x="77" y="3469"/>
                  </a:lnTo>
                  <a:lnTo>
                    <a:pt x="172" y="3280"/>
                  </a:lnTo>
                  <a:lnTo>
                    <a:pt x="266" y="3109"/>
                  </a:lnTo>
                  <a:lnTo>
                    <a:pt x="399" y="2938"/>
                  </a:lnTo>
                  <a:lnTo>
                    <a:pt x="551" y="2768"/>
                  </a:lnTo>
                  <a:lnTo>
                    <a:pt x="702" y="2616"/>
                  </a:lnTo>
                  <a:lnTo>
                    <a:pt x="1024" y="2332"/>
                  </a:lnTo>
                  <a:lnTo>
                    <a:pt x="1385" y="2066"/>
                  </a:lnTo>
                  <a:lnTo>
                    <a:pt x="1764" y="1801"/>
                  </a:lnTo>
                  <a:lnTo>
                    <a:pt x="2446" y="1346"/>
                  </a:lnTo>
                  <a:lnTo>
                    <a:pt x="2446" y="1346"/>
                  </a:lnTo>
                  <a:lnTo>
                    <a:pt x="3052" y="929"/>
                  </a:lnTo>
                  <a:lnTo>
                    <a:pt x="3697" y="531"/>
                  </a:lnTo>
                  <a:lnTo>
                    <a:pt x="3697" y="531"/>
                  </a:lnTo>
                  <a:lnTo>
                    <a:pt x="3924" y="380"/>
                  </a:lnTo>
                  <a:lnTo>
                    <a:pt x="4171" y="266"/>
                  </a:lnTo>
                  <a:lnTo>
                    <a:pt x="4417" y="152"/>
                  </a:lnTo>
                  <a:lnTo>
                    <a:pt x="4664" y="38"/>
                  </a:lnTo>
                  <a:lnTo>
                    <a:pt x="4664" y="38"/>
                  </a:lnTo>
                  <a:lnTo>
                    <a:pt x="4758" y="1"/>
                  </a:lnTo>
                  <a:lnTo>
                    <a:pt x="4853" y="1"/>
                  </a:lnTo>
                  <a:lnTo>
                    <a:pt x="4853" y="1"/>
                  </a:lnTo>
                  <a:lnTo>
                    <a:pt x="4929" y="1"/>
                  </a:lnTo>
                  <a:lnTo>
                    <a:pt x="4986" y="38"/>
                  </a:lnTo>
                  <a:lnTo>
                    <a:pt x="5043" y="57"/>
                  </a:lnTo>
                  <a:lnTo>
                    <a:pt x="5080" y="114"/>
                  </a:lnTo>
                  <a:lnTo>
                    <a:pt x="5156" y="228"/>
                  </a:lnTo>
                  <a:lnTo>
                    <a:pt x="5194" y="380"/>
                  </a:lnTo>
                  <a:lnTo>
                    <a:pt x="5232" y="550"/>
                  </a:lnTo>
                  <a:lnTo>
                    <a:pt x="5251" y="702"/>
                  </a:lnTo>
                  <a:lnTo>
                    <a:pt x="5270" y="967"/>
                  </a:lnTo>
                  <a:lnTo>
                    <a:pt x="5270" y="967"/>
                  </a:lnTo>
                  <a:lnTo>
                    <a:pt x="5270" y="967"/>
                  </a:lnTo>
                  <a:lnTo>
                    <a:pt x="4455" y="1157"/>
                  </a:lnTo>
                  <a:lnTo>
                    <a:pt x="4455" y="1157"/>
                  </a:lnTo>
                  <a:lnTo>
                    <a:pt x="4607" y="1081"/>
                  </a:lnTo>
                  <a:lnTo>
                    <a:pt x="4607" y="1081"/>
                  </a:lnTo>
                  <a:lnTo>
                    <a:pt x="4664" y="1043"/>
                  </a:lnTo>
                  <a:lnTo>
                    <a:pt x="4682" y="986"/>
                  </a:lnTo>
                  <a:lnTo>
                    <a:pt x="4701" y="948"/>
                  </a:lnTo>
                  <a:lnTo>
                    <a:pt x="4682" y="891"/>
                  </a:lnTo>
                  <a:lnTo>
                    <a:pt x="4664" y="853"/>
                  </a:lnTo>
                  <a:lnTo>
                    <a:pt x="4626" y="816"/>
                  </a:lnTo>
                  <a:lnTo>
                    <a:pt x="4569" y="778"/>
                  </a:lnTo>
                  <a:lnTo>
                    <a:pt x="4512" y="778"/>
                  </a:lnTo>
                  <a:lnTo>
                    <a:pt x="4512" y="778"/>
                  </a:lnTo>
                  <a:lnTo>
                    <a:pt x="4436" y="797"/>
                  </a:lnTo>
                  <a:lnTo>
                    <a:pt x="4436" y="797"/>
                  </a:lnTo>
                  <a:lnTo>
                    <a:pt x="4114" y="948"/>
                  </a:lnTo>
                  <a:lnTo>
                    <a:pt x="3811" y="1119"/>
                  </a:lnTo>
                  <a:lnTo>
                    <a:pt x="3488" y="1289"/>
                  </a:lnTo>
                  <a:lnTo>
                    <a:pt x="3185" y="1479"/>
                  </a:lnTo>
                  <a:lnTo>
                    <a:pt x="2901" y="1687"/>
                  </a:lnTo>
                  <a:lnTo>
                    <a:pt x="2617" y="1896"/>
                  </a:lnTo>
                  <a:lnTo>
                    <a:pt x="2332" y="2123"/>
                  </a:lnTo>
                  <a:lnTo>
                    <a:pt x="2067" y="2351"/>
                  </a:lnTo>
                  <a:lnTo>
                    <a:pt x="2067" y="2351"/>
                  </a:lnTo>
                  <a:lnTo>
                    <a:pt x="1820" y="2578"/>
                  </a:lnTo>
                  <a:lnTo>
                    <a:pt x="1593" y="2825"/>
                  </a:lnTo>
                  <a:lnTo>
                    <a:pt x="1385" y="3071"/>
                  </a:lnTo>
                  <a:lnTo>
                    <a:pt x="1176" y="3336"/>
                  </a:lnTo>
                  <a:lnTo>
                    <a:pt x="1176" y="3336"/>
                  </a:lnTo>
                  <a:lnTo>
                    <a:pt x="1081" y="3469"/>
                  </a:lnTo>
                  <a:lnTo>
                    <a:pt x="987" y="3621"/>
                  </a:lnTo>
                  <a:lnTo>
                    <a:pt x="911" y="3696"/>
                  </a:lnTo>
                  <a:lnTo>
                    <a:pt x="854" y="3753"/>
                  </a:lnTo>
                  <a:lnTo>
                    <a:pt x="778" y="3810"/>
                  </a:lnTo>
                  <a:lnTo>
                    <a:pt x="702" y="3829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1"/>
            <p:cNvSpPr/>
            <p:nvPr/>
          </p:nvSpPr>
          <p:spPr>
            <a:xfrm>
              <a:off x="-3102716" y="4534751"/>
              <a:ext cx="146425" cy="81050"/>
            </a:xfrm>
            <a:custGeom>
              <a:avLst/>
              <a:gdLst/>
              <a:ahLst/>
              <a:cxnLst/>
              <a:rect l="l" t="t" r="r" b="b"/>
              <a:pathLst>
                <a:path w="5857" h="3242" fill="none" extrusionOk="0">
                  <a:moveTo>
                    <a:pt x="2805" y="721"/>
                  </a:moveTo>
                  <a:lnTo>
                    <a:pt x="2805" y="721"/>
                  </a:lnTo>
                  <a:lnTo>
                    <a:pt x="3052" y="721"/>
                  </a:lnTo>
                  <a:lnTo>
                    <a:pt x="3052" y="721"/>
                  </a:lnTo>
                  <a:lnTo>
                    <a:pt x="3317" y="702"/>
                  </a:lnTo>
                  <a:lnTo>
                    <a:pt x="3639" y="683"/>
                  </a:lnTo>
                  <a:lnTo>
                    <a:pt x="4018" y="626"/>
                  </a:lnTo>
                  <a:lnTo>
                    <a:pt x="4416" y="550"/>
                  </a:lnTo>
                  <a:lnTo>
                    <a:pt x="4814" y="474"/>
                  </a:lnTo>
                  <a:lnTo>
                    <a:pt x="5193" y="342"/>
                  </a:lnTo>
                  <a:lnTo>
                    <a:pt x="5364" y="266"/>
                  </a:lnTo>
                  <a:lnTo>
                    <a:pt x="5554" y="190"/>
                  </a:lnTo>
                  <a:lnTo>
                    <a:pt x="5705" y="95"/>
                  </a:lnTo>
                  <a:lnTo>
                    <a:pt x="5857" y="0"/>
                  </a:lnTo>
                  <a:lnTo>
                    <a:pt x="5857" y="0"/>
                  </a:lnTo>
                  <a:lnTo>
                    <a:pt x="5724" y="550"/>
                  </a:lnTo>
                  <a:lnTo>
                    <a:pt x="5573" y="1081"/>
                  </a:lnTo>
                  <a:lnTo>
                    <a:pt x="5421" y="1611"/>
                  </a:lnTo>
                  <a:lnTo>
                    <a:pt x="5383" y="1896"/>
                  </a:lnTo>
                  <a:lnTo>
                    <a:pt x="5345" y="2180"/>
                  </a:lnTo>
                  <a:lnTo>
                    <a:pt x="5345" y="2180"/>
                  </a:lnTo>
                  <a:lnTo>
                    <a:pt x="4985" y="2294"/>
                  </a:lnTo>
                  <a:lnTo>
                    <a:pt x="4625" y="2445"/>
                  </a:lnTo>
                  <a:lnTo>
                    <a:pt x="3943" y="2749"/>
                  </a:lnTo>
                  <a:lnTo>
                    <a:pt x="2900" y="3241"/>
                  </a:lnTo>
                  <a:lnTo>
                    <a:pt x="2900" y="3241"/>
                  </a:lnTo>
                  <a:lnTo>
                    <a:pt x="2578" y="2957"/>
                  </a:lnTo>
                  <a:lnTo>
                    <a:pt x="2578" y="2957"/>
                  </a:lnTo>
                  <a:lnTo>
                    <a:pt x="2275" y="2730"/>
                  </a:lnTo>
                  <a:lnTo>
                    <a:pt x="1952" y="2483"/>
                  </a:lnTo>
                  <a:lnTo>
                    <a:pt x="1782" y="2389"/>
                  </a:lnTo>
                  <a:lnTo>
                    <a:pt x="1611" y="2294"/>
                  </a:lnTo>
                  <a:lnTo>
                    <a:pt x="1441" y="2218"/>
                  </a:lnTo>
                  <a:lnTo>
                    <a:pt x="1270" y="2142"/>
                  </a:lnTo>
                  <a:lnTo>
                    <a:pt x="1270" y="2142"/>
                  </a:lnTo>
                  <a:lnTo>
                    <a:pt x="1137" y="2123"/>
                  </a:lnTo>
                  <a:lnTo>
                    <a:pt x="1137" y="2123"/>
                  </a:lnTo>
                  <a:lnTo>
                    <a:pt x="1024" y="2142"/>
                  </a:lnTo>
                  <a:lnTo>
                    <a:pt x="891" y="2161"/>
                  </a:lnTo>
                  <a:lnTo>
                    <a:pt x="626" y="2256"/>
                  </a:lnTo>
                  <a:lnTo>
                    <a:pt x="626" y="2256"/>
                  </a:lnTo>
                  <a:lnTo>
                    <a:pt x="76" y="607"/>
                  </a:lnTo>
                  <a:lnTo>
                    <a:pt x="76" y="607"/>
                  </a:lnTo>
                  <a:lnTo>
                    <a:pt x="38" y="417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341" y="304"/>
                  </a:lnTo>
                  <a:lnTo>
                    <a:pt x="588" y="379"/>
                  </a:lnTo>
                  <a:lnTo>
                    <a:pt x="588" y="379"/>
                  </a:lnTo>
                  <a:lnTo>
                    <a:pt x="872" y="474"/>
                  </a:lnTo>
                  <a:lnTo>
                    <a:pt x="1137" y="531"/>
                  </a:lnTo>
                  <a:lnTo>
                    <a:pt x="1403" y="588"/>
                  </a:lnTo>
                  <a:lnTo>
                    <a:pt x="1687" y="645"/>
                  </a:lnTo>
                  <a:lnTo>
                    <a:pt x="2256" y="702"/>
                  </a:lnTo>
                  <a:lnTo>
                    <a:pt x="2805" y="72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1"/>
            <p:cNvSpPr/>
            <p:nvPr/>
          </p:nvSpPr>
          <p:spPr>
            <a:xfrm>
              <a:off x="-3091341" y="4509151"/>
              <a:ext cx="129375" cy="35575"/>
            </a:xfrm>
            <a:custGeom>
              <a:avLst/>
              <a:gdLst/>
              <a:ahLst/>
              <a:cxnLst/>
              <a:rect l="l" t="t" r="r" b="b"/>
              <a:pathLst>
                <a:path w="5175" h="1423" fill="none" extrusionOk="0">
                  <a:moveTo>
                    <a:pt x="2199" y="1422"/>
                  </a:moveTo>
                  <a:lnTo>
                    <a:pt x="2199" y="1422"/>
                  </a:lnTo>
                  <a:lnTo>
                    <a:pt x="1914" y="1403"/>
                  </a:lnTo>
                  <a:lnTo>
                    <a:pt x="1630" y="1385"/>
                  </a:lnTo>
                  <a:lnTo>
                    <a:pt x="1346" y="1347"/>
                  </a:lnTo>
                  <a:lnTo>
                    <a:pt x="1080" y="1309"/>
                  </a:lnTo>
                  <a:lnTo>
                    <a:pt x="796" y="1252"/>
                  </a:lnTo>
                  <a:lnTo>
                    <a:pt x="531" y="1176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57" y="892"/>
                  </a:lnTo>
                  <a:lnTo>
                    <a:pt x="114" y="797"/>
                  </a:lnTo>
                  <a:lnTo>
                    <a:pt x="190" y="740"/>
                  </a:lnTo>
                  <a:lnTo>
                    <a:pt x="265" y="664"/>
                  </a:lnTo>
                  <a:lnTo>
                    <a:pt x="360" y="626"/>
                  </a:lnTo>
                  <a:lnTo>
                    <a:pt x="455" y="588"/>
                  </a:lnTo>
                  <a:lnTo>
                    <a:pt x="645" y="532"/>
                  </a:lnTo>
                  <a:lnTo>
                    <a:pt x="853" y="494"/>
                  </a:lnTo>
                  <a:lnTo>
                    <a:pt x="1080" y="475"/>
                  </a:lnTo>
                  <a:lnTo>
                    <a:pt x="1289" y="456"/>
                  </a:lnTo>
                  <a:lnTo>
                    <a:pt x="1497" y="418"/>
                  </a:lnTo>
                  <a:lnTo>
                    <a:pt x="1497" y="418"/>
                  </a:lnTo>
                  <a:lnTo>
                    <a:pt x="1668" y="361"/>
                  </a:lnTo>
                  <a:lnTo>
                    <a:pt x="1839" y="304"/>
                  </a:lnTo>
                  <a:lnTo>
                    <a:pt x="2180" y="190"/>
                  </a:lnTo>
                  <a:lnTo>
                    <a:pt x="2540" y="77"/>
                  </a:lnTo>
                  <a:lnTo>
                    <a:pt x="2710" y="20"/>
                  </a:lnTo>
                  <a:lnTo>
                    <a:pt x="2881" y="1"/>
                  </a:lnTo>
                  <a:lnTo>
                    <a:pt x="2881" y="1"/>
                  </a:lnTo>
                  <a:lnTo>
                    <a:pt x="2919" y="1"/>
                  </a:lnTo>
                  <a:lnTo>
                    <a:pt x="2919" y="1"/>
                  </a:lnTo>
                  <a:lnTo>
                    <a:pt x="3014" y="1"/>
                  </a:lnTo>
                  <a:lnTo>
                    <a:pt x="3108" y="39"/>
                  </a:lnTo>
                  <a:lnTo>
                    <a:pt x="3298" y="115"/>
                  </a:lnTo>
                  <a:lnTo>
                    <a:pt x="3298" y="115"/>
                  </a:lnTo>
                  <a:lnTo>
                    <a:pt x="3469" y="190"/>
                  </a:lnTo>
                  <a:lnTo>
                    <a:pt x="3563" y="228"/>
                  </a:lnTo>
                  <a:lnTo>
                    <a:pt x="3658" y="228"/>
                  </a:lnTo>
                  <a:lnTo>
                    <a:pt x="3658" y="228"/>
                  </a:lnTo>
                  <a:lnTo>
                    <a:pt x="3677" y="228"/>
                  </a:lnTo>
                  <a:lnTo>
                    <a:pt x="3677" y="228"/>
                  </a:lnTo>
                  <a:lnTo>
                    <a:pt x="3696" y="228"/>
                  </a:lnTo>
                  <a:lnTo>
                    <a:pt x="3696" y="228"/>
                  </a:lnTo>
                  <a:lnTo>
                    <a:pt x="3886" y="247"/>
                  </a:lnTo>
                  <a:lnTo>
                    <a:pt x="4094" y="266"/>
                  </a:lnTo>
                  <a:lnTo>
                    <a:pt x="4284" y="285"/>
                  </a:lnTo>
                  <a:lnTo>
                    <a:pt x="4454" y="342"/>
                  </a:lnTo>
                  <a:lnTo>
                    <a:pt x="4644" y="399"/>
                  </a:lnTo>
                  <a:lnTo>
                    <a:pt x="4833" y="475"/>
                  </a:lnTo>
                  <a:lnTo>
                    <a:pt x="5004" y="570"/>
                  </a:lnTo>
                  <a:lnTo>
                    <a:pt x="5174" y="664"/>
                  </a:lnTo>
                  <a:lnTo>
                    <a:pt x="5174" y="664"/>
                  </a:lnTo>
                  <a:lnTo>
                    <a:pt x="5099" y="778"/>
                  </a:lnTo>
                  <a:lnTo>
                    <a:pt x="5099" y="778"/>
                  </a:lnTo>
                  <a:lnTo>
                    <a:pt x="4795" y="949"/>
                  </a:lnTo>
                  <a:lnTo>
                    <a:pt x="4454" y="1081"/>
                  </a:lnTo>
                  <a:lnTo>
                    <a:pt x="4113" y="1195"/>
                  </a:lnTo>
                  <a:lnTo>
                    <a:pt x="3753" y="1271"/>
                  </a:lnTo>
                  <a:lnTo>
                    <a:pt x="3374" y="1328"/>
                  </a:lnTo>
                  <a:lnTo>
                    <a:pt x="3014" y="1366"/>
                  </a:lnTo>
                  <a:lnTo>
                    <a:pt x="2654" y="1403"/>
                  </a:lnTo>
                  <a:lnTo>
                    <a:pt x="2312" y="1403"/>
                  </a:lnTo>
                  <a:lnTo>
                    <a:pt x="2312" y="1403"/>
                  </a:lnTo>
                  <a:lnTo>
                    <a:pt x="2199" y="1422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1"/>
            <p:cNvSpPr/>
            <p:nvPr/>
          </p:nvSpPr>
          <p:spPr>
            <a:xfrm>
              <a:off x="-3404091" y="4476476"/>
              <a:ext cx="507050" cy="285750"/>
            </a:xfrm>
            <a:custGeom>
              <a:avLst/>
              <a:gdLst/>
              <a:ahLst/>
              <a:cxnLst/>
              <a:rect l="l" t="t" r="r" b="b"/>
              <a:pathLst>
                <a:path w="20282" h="11430" fill="none" extrusionOk="0">
                  <a:moveTo>
                    <a:pt x="15183" y="0"/>
                  </a:moveTo>
                  <a:lnTo>
                    <a:pt x="15183" y="0"/>
                  </a:lnTo>
                  <a:lnTo>
                    <a:pt x="15107" y="19"/>
                  </a:lnTo>
                  <a:lnTo>
                    <a:pt x="15069" y="57"/>
                  </a:lnTo>
                  <a:lnTo>
                    <a:pt x="15031" y="114"/>
                  </a:lnTo>
                  <a:lnTo>
                    <a:pt x="15031" y="171"/>
                  </a:lnTo>
                  <a:lnTo>
                    <a:pt x="15050" y="228"/>
                  </a:lnTo>
                  <a:lnTo>
                    <a:pt x="15069" y="284"/>
                  </a:lnTo>
                  <a:lnTo>
                    <a:pt x="15126" y="322"/>
                  </a:lnTo>
                  <a:lnTo>
                    <a:pt x="15183" y="341"/>
                  </a:lnTo>
                  <a:lnTo>
                    <a:pt x="15183" y="341"/>
                  </a:lnTo>
                  <a:lnTo>
                    <a:pt x="15524" y="360"/>
                  </a:lnTo>
                  <a:lnTo>
                    <a:pt x="15865" y="417"/>
                  </a:lnTo>
                  <a:lnTo>
                    <a:pt x="16509" y="531"/>
                  </a:lnTo>
                  <a:lnTo>
                    <a:pt x="16509" y="531"/>
                  </a:lnTo>
                  <a:lnTo>
                    <a:pt x="17059" y="682"/>
                  </a:lnTo>
                  <a:lnTo>
                    <a:pt x="17267" y="758"/>
                  </a:lnTo>
                  <a:lnTo>
                    <a:pt x="17267" y="758"/>
                  </a:lnTo>
                  <a:lnTo>
                    <a:pt x="17457" y="815"/>
                  </a:lnTo>
                  <a:lnTo>
                    <a:pt x="17609" y="891"/>
                  </a:lnTo>
                  <a:lnTo>
                    <a:pt x="17722" y="986"/>
                  </a:lnTo>
                  <a:lnTo>
                    <a:pt x="17817" y="1080"/>
                  </a:lnTo>
                  <a:lnTo>
                    <a:pt x="17855" y="1213"/>
                  </a:lnTo>
                  <a:lnTo>
                    <a:pt x="17874" y="1346"/>
                  </a:lnTo>
                  <a:lnTo>
                    <a:pt x="17874" y="1497"/>
                  </a:lnTo>
                  <a:lnTo>
                    <a:pt x="17817" y="1668"/>
                  </a:lnTo>
                  <a:lnTo>
                    <a:pt x="17817" y="1668"/>
                  </a:lnTo>
                  <a:lnTo>
                    <a:pt x="17533" y="1516"/>
                  </a:lnTo>
                  <a:lnTo>
                    <a:pt x="17248" y="1384"/>
                  </a:lnTo>
                  <a:lnTo>
                    <a:pt x="16945" y="1270"/>
                  </a:lnTo>
                  <a:lnTo>
                    <a:pt x="16642" y="1175"/>
                  </a:lnTo>
                  <a:lnTo>
                    <a:pt x="16642" y="1175"/>
                  </a:lnTo>
                  <a:lnTo>
                    <a:pt x="16566" y="1156"/>
                  </a:lnTo>
                  <a:lnTo>
                    <a:pt x="16490" y="1156"/>
                  </a:lnTo>
                  <a:lnTo>
                    <a:pt x="16490" y="1156"/>
                  </a:lnTo>
                  <a:lnTo>
                    <a:pt x="16320" y="1175"/>
                  </a:lnTo>
                  <a:lnTo>
                    <a:pt x="16320" y="1175"/>
                  </a:lnTo>
                  <a:lnTo>
                    <a:pt x="16149" y="1194"/>
                  </a:lnTo>
                  <a:lnTo>
                    <a:pt x="16149" y="1194"/>
                  </a:lnTo>
                  <a:lnTo>
                    <a:pt x="16016" y="1175"/>
                  </a:lnTo>
                  <a:lnTo>
                    <a:pt x="15941" y="1137"/>
                  </a:lnTo>
                  <a:lnTo>
                    <a:pt x="15865" y="1099"/>
                  </a:lnTo>
                  <a:lnTo>
                    <a:pt x="15865" y="1099"/>
                  </a:lnTo>
                  <a:lnTo>
                    <a:pt x="15751" y="1043"/>
                  </a:lnTo>
                  <a:lnTo>
                    <a:pt x="15637" y="1005"/>
                  </a:lnTo>
                  <a:lnTo>
                    <a:pt x="15505" y="986"/>
                  </a:lnTo>
                  <a:lnTo>
                    <a:pt x="15391" y="986"/>
                  </a:lnTo>
                  <a:lnTo>
                    <a:pt x="15391" y="986"/>
                  </a:lnTo>
                  <a:lnTo>
                    <a:pt x="15201" y="986"/>
                  </a:lnTo>
                  <a:lnTo>
                    <a:pt x="15201" y="986"/>
                  </a:lnTo>
                  <a:lnTo>
                    <a:pt x="15050" y="1024"/>
                  </a:lnTo>
                  <a:lnTo>
                    <a:pt x="14917" y="1062"/>
                  </a:lnTo>
                  <a:lnTo>
                    <a:pt x="14652" y="1156"/>
                  </a:lnTo>
                  <a:lnTo>
                    <a:pt x="14652" y="1156"/>
                  </a:lnTo>
                  <a:lnTo>
                    <a:pt x="14462" y="1232"/>
                  </a:lnTo>
                  <a:lnTo>
                    <a:pt x="14273" y="1289"/>
                  </a:lnTo>
                  <a:lnTo>
                    <a:pt x="13875" y="1384"/>
                  </a:lnTo>
                  <a:lnTo>
                    <a:pt x="13496" y="1441"/>
                  </a:lnTo>
                  <a:lnTo>
                    <a:pt x="13079" y="1497"/>
                  </a:lnTo>
                  <a:lnTo>
                    <a:pt x="13079" y="1497"/>
                  </a:lnTo>
                  <a:lnTo>
                    <a:pt x="12927" y="1535"/>
                  </a:lnTo>
                  <a:lnTo>
                    <a:pt x="12794" y="1592"/>
                  </a:lnTo>
                  <a:lnTo>
                    <a:pt x="12662" y="1649"/>
                  </a:lnTo>
                  <a:lnTo>
                    <a:pt x="12548" y="1725"/>
                  </a:lnTo>
                  <a:lnTo>
                    <a:pt x="12453" y="1820"/>
                  </a:lnTo>
                  <a:lnTo>
                    <a:pt x="12358" y="1933"/>
                  </a:lnTo>
                  <a:lnTo>
                    <a:pt x="12264" y="2047"/>
                  </a:lnTo>
                  <a:lnTo>
                    <a:pt x="12207" y="2180"/>
                  </a:lnTo>
                  <a:lnTo>
                    <a:pt x="12207" y="2180"/>
                  </a:lnTo>
                  <a:lnTo>
                    <a:pt x="12017" y="2104"/>
                  </a:lnTo>
                  <a:lnTo>
                    <a:pt x="12017" y="2104"/>
                  </a:lnTo>
                  <a:lnTo>
                    <a:pt x="11960" y="2066"/>
                  </a:lnTo>
                  <a:lnTo>
                    <a:pt x="11960" y="2066"/>
                  </a:lnTo>
                  <a:lnTo>
                    <a:pt x="11904" y="1971"/>
                  </a:lnTo>
                  <a:lnTo>
                    <a:pt x="11847" y="1895"/>
                  </a:lnTo>
                  <a:lnTo>
                    <a:pt x="11847" y="1895"/>
                  </a:lnTo>
                  <a:lnTo>
                    <a:pt x="11847" y="1820"/>
                  </a:lnTo>
                  <a:lnTo>
                    <a:pt x="11866" y="1744"/>
                  </a:lnTo>
                  <a:lnTo>
                    <a:pt x="11885" y="1668"/>
                  </a:lnTo>
                  <a:lnTo>
                    <a:pt x="11942" y="1573"/>
                  </a:lnTo>
                  <a:lnTo>
                    <a:pt x="12074" y="1403"/>
                  </a:lnTo>
                  <a:lnTo>
                    <a:pt x="12226" y="1213"/>
                  </a:lnTo>
                  <a:lnTo>
                    <a:pt x="12396" y="1062"/>
                  </a:lnTo>
                  <a:lnTo>
                    <a:pt x="12567" y="929"/>
                  </a:lnTo>
                  <a:lnTo>
                    <a:pt x="12794" y="758"/>
                  </a:lnTo>
                  <a:lnTo>
                    <a:pt x="12794" y="758"/>
                  </a:lnTo>
                  <a:lnTo>
                    <a:pt x="12984" y="663"/>
                  </a:lnTo>
                  <a:lnTo>
                    <a:pt x="13173" y="588"/>
                  </a:lnTo>
                  <a:lnTo>
                    <a:pt x="13363" y="531"/>
                  </a:lnTo>
                  <a:lnTo>
                    <a:pt x="13571" y="474"/>
                  </a:lnTo>
                  <a:lnTo>
                    <a:pt x="13988" y="398"/>
                  </a:lnTo>
                  <a:lnTo>
                    <a:pt x="14386" y="341"/>
                  </a:lnTo>
                  <a:lnTo>
                    <a:pt x="14386" y="341"/>
                  </a:lnTo>
                  <a:lnTo>
                    <a:pt x="14462" y="322"/>
                  </a:lnTo>
                  <a:lnTo>
                    <a:pt x="14500" y="284"/>
                  </a:lnTo>
                  <a:lnTo>
                    <a:pt x="14519" y="228"/>
                  </a:lnTo>
                  <a:lnTo>
                    <a:pt x="14519" y="171"/>
                  </a:lnTo>
                  <a:lnTo>
                    <a:pt x="14481" y="114"/>
                  </a:lnTo>
                  <a:lnTo>
                    <a:pt x="14443" y="76"/>
                  </a:lnTo>
                  <a:lnTo>
                    <a:pt x="14405" y="38"/>
                  </a:lnTo>
                  <a:lnTo>
                    <a:pt x="14330" y="19"/>
                  </a:lnTo>
                  <a:lnTo>
                    <a:pt x="14330" y="19"/>
                  </a:lnTo>
                  <a:lnTo>
                    <a:pt x="14311" y="38"/>
                  </a:lnTo>
                  <a:lnTo>
                    <a:pt x="14311" y="38"/>
                  </a:lnTo>
                  <a:lnTo>
                    <a:pt x="13894" y="95"/>
                  </a:lnTo>
                  <a:lnTo>
                    <a:pt x="13458" y="190"/>
                  </a:lnTo>
                  <a:lnTo>
                    <a:pt x="13003" y="341"/>
                  </a:lnTo>
                  <a:lnTo>
                    <a:pt x="12794" y="417"/>
                  </a:lnTo>
                  <a:lnTo>
                    <a:pt x="12586" y="512"/>
                  </a:lnTo>
                  <a:lnTo>
                    <a:pt x="12377" y="626"/>
                  </a:lnTo>
                  <a:lnTo>
                    <a:pt x="12188" y="758"/>
                  </a:lnTo>
                  <a:lnTo>
                    <a:pt x="12036" y="891"/>
                  </a:lnTo>
                  <a:lnTo>
                    <a:pt x="11885" y="1043"/>
                  </a:lnTo>
                  <a:lnTo>
                    <a:pt x="11752" y="1213"/>
                  </a:lnTo>
                  <a:lnTo>
                    <a:pt x="11657" y="1403"/>
                  </a:lnTo>
                  <a:lnTo>
                    <a:pt x="11581" y="1611"/>
                  </a:lnTo>
                  <a:lnTo>
                    <a:pt x="11562" y="1839"/>
                  </a:lnTo>
                  <a:lnTo>
                    <a:pt x="11562" y="1839"/>
                  </a:lnTo>
                  <a:lnTo>
                    <a:pt x="11506" y="1895"/>
                  </a:lnTo>
                  <a:lnTo>
                    <a:pt x="11487" y="1971"/>
                  </a:lnTo>
                  <a:lnTo>
                    <a:pt x="11506" y="2047"/>
                  </a:lnTo>
                  <a:lnTo>
                    <a:pt x="11525" y="2085"/>
                  </a:lnTo>
                  <a:lnTo>
                    <a:pt x="11562" y="2104"/>
                  </a:lnTo>
                  <a:lnTo>
                    <a:pt x="11562" y="2104"/>
                  </a:lnTo>
                  <a:lnTo>
                    <a:pt x="11600" y="2199"/>
                  </a:lnTo>
                  <a:lnTo>
                    <a:pt x="11657" y="2275"/>
                  </a:lnTo>
                  <a:lnTo>
                    <a:pt x="11657" y="2275"/>
                  </a:lnTo>
                  <a:lnTo>
                    <a:pt x="11828" y="2919"/>
                  </a:lnTo>
                  <a:lnTo>
                    <a:pt x="11942" y="3412"/>
                  </a:lnTo>
                  <a:lnTo>
                    <a:pt x="11942" y="3412"/>
                  </a:lnTo>
                  <a:lnTo>
                    <a:pt x="12377" y="4738"/>
                  </a:lnTo>
                  <a:lnTo>
                    <a:pt x="12377" y="4738"/>
                  </a:lnTo>
                  <a:lnTo>
                    <a:pt x="12150" y="4852"/>
                  </a:lnTo>
                  <a:lnTo>
                    <a:pt x="11942" y="4947"/>
                  </a:lnTo>
                  <a:lnTo>
                    <a:pt x="11942" y="4947"/>
                  </a:lnTo>
                  <a:lnTo>
                    <a:pt x="11904" y="4966"/>
                  </a:lnTo>
                  <a:lnTo>
                    <a:pt x="11885" y="5004"/>
                  </a:lnTo>
                  <a:lnTo>
                    <a:pt x="11847" y="5080"/>
                  </a:lnTo>
                  <a:lnTo>
                    <a:pt x="11847" y="5080"/>
                  </a:lnTo>
                  <a:lnTo>
                    <a:pt x="11714" y="5023"/>
                  </a:lnTo>
                  <a:lnTo>
                    <a:pt x="11619" y="4966"/>
                  </a:lnTo>
                  <a:lnTo>
                    <a:pt x="11525" y="4890"/>
                  </a:lnTo>
                  <a:lnTo>
                    <a:pt x="11468" y="4833"/>
                  </a:lnTo>
                  <a:lnTo>
                    <a:pt x="11468" y="4833"/>
                  </a:lnTo>
                  <a:lnTo>
                    <a:pt x="11392" y="4776"/>
                  </a:lnTo>
                  <a:lnTo>
                    <a:pt x="11316" y="4757"/>
                  </a:lnTo>
                  <a:lnTo>
                    <a:pt x="11316" y="4757"/>
                  </a:lnTo>
                  <a:lnTo>
                    <a:pt x="11240" y="4776"/>
                  </a:lnTo>
                  <a:lnTo>
                    <a:pt x="11183" y="4814"/>
                  </a:lnTo>
                  <a:lnTo>
                    <a:pt x="11183" y="4814"/>
                  </a:lnTo>
                  <a:lnTo>
                    <a:pt x="11145" y="4814"/>
                  </a:lnTo>
                  <a:lnTo>
                    <a:pt x="11145" y="4814"/>
                  </a:lnTo>
                  <a:lnTo>
                    <a:pt x="11089" y="4814"/>
                  </a:lnTo>
                  <a:lnTo>
                    <a:pt x="11051" y="4833"/>
                  </a:lnTo>
                  <a:lnTo>
                    <a:pt x="11013" y="4871"/>
                  </a:lnTo>
                  <a:lnTo>
                    <a:pt x="10975" y="4928"/>
                  </a:lnTo>
                  <a:lnTo>
                    <a:pt x="10975" y="4928"/>
                  </a:lnTo>
                  <a:lnTo>
                    <a:pt x="10918" y="5061"/>
                  </a:lnTo>
                  <a:lnTo>
                    <a:pt x="10861" y="5174"/>
                  </a:lnTo>
                  <a:lnTo>
                    <a:pt x="10766" y="5269"/>
                  </a:lnTo>
                  <a:lnTo>
                    <a:pt x="10691" y="5345"/>
                  </a:lnTo>
                  <a:lnTo>
                    <a:pt x="10577" y="5421"/>
                  </a:lnTo>
                  <a:lnTo>
                    <a:pt x="10463" y="5478"/>
                  </a:lnTo>
                  <a:lnTo>
                    <a:pt x="10236" y="5572"/>
                  </a:lnTo>
                  <a:lnTo>
                    <a:pt x="9970" y="5648"/>
                  </a:lnTo>
                  <a:lnTo>
                    <a:pt x="9705" y="5686"/>
                  </a:lnTo>
                  <a:lnTo>
                    <a:pt x="9212" y="5762"/>
                  </a:lnTo>
                  <a:lnTo>
                    <a:pt x="9212" y="5762"/>
                  </a:lnTo>
                  <a:lnTo>
                    <a:pt x="8378" y="5914"/>
                  </a:lnTo>
                  <a:lnTo>
                    <a:pt x="7563" y="6103"/>
                  </a:lnTo>
                  <a:lnTo>
                    <a:pt x="7563" y="6103"/>
                  </a:lnTo>
                  <a:lnTo>
                    <a:pt x="6900" y="6293"/>
                  </a:lnTo>
                  <a:lnTo>
                    <a:pt x="6274" y="6501"/>
                  </a:lnTo>
                  <a:lnTo>
                    <a:pt x="5649" y="6767"/>
                  </a:lnTo>
                  <a:lnTo>
                    <a:pt x="5346" y="6918"/>
                  </a:lnTo>
                  <a:lnTo>
                    <a:pt x="5042" y="7070"/>
                  </a:lnTo>
                  <a:lnTo>
                    <a:pt x="5042" y="7070"/>
                  </a:lnTo>
                  <a:lnTo>
                    <a:pt x="4891" y="6842"/>
                  </a:lnTo>
                  <a:lnTo>
                    <a:pt x="4720" y="6615"/>
                  </a:lnTo>
                  <a:lnTo>
                    <a:pt x="4720" y="6615"/>
                  </a:lnTo>
                  <a:lnTo>
                    <a:pt x="4872" y="6539"/>
                  </a:lnTo>
                  <a:lnTo>
                    <a:pt x="5024" y="6444"/>
                  </a:lnTo>
                  <a:lnTo>
                    <a:pt x="5327" y="6255"/>
                  </a:lnTo>
                  <a:lnTo>
                    <a:pt x="5327" y="6255"/>
                  </a:lnTo>
                  <a:lnTo>
                    <a:pt x="5516" y="6160"/>
                  </a:lnTo>
                  <a:lnTo>
                    <a:pt x="5687" y="6065"/>
                  </a:lnTo>
                  <a:lnTo>
                    <a:pt x="5876" y="6008"/>
                  </a:lnTo>
                  <a:lnTo>
                    <a:pt x="6066" y="5933"/>
                  </a:lnTo>
                  <a:lnTo>
                    <a:pt x="6464" y="5838"/>
                  </a:lnTo>
                  <a:lnTo>
                    <a:pt x="6862" y="5762"/>
                  </a:lnTo>
                  <a:lnTo>
                    <a:pt x="6862" y="5762"/>
                  </a:lnTo>
                  <a:lnTo>
                    <a:pt x="8151" y="5516"/>
                  </a:lnTo>
                  <a:lnTo>
                    <a:pt x="8795" y="5402"/>
                  </a:lnTo>
                  <a:lnTo>
                    <a:pt x="9440" y="5269"/>
                  </a:lnTo>
                  <a:lnTo>
                    <a:pt x="9440" y="5269"/>
                  </a:lnTo>
                  <a:lnTo>
                    <a:pt x="9932" y="5155"/>
                  </a:lnTo>
                  <a:lnTo>
                    <a:pt x="10198" y="5118"/>
                  </a:lnTo>
                  <a:lnTo>
                    <a:pt x="10463" y="5042"/>
                  </a:lnTo>
                  <a:lnTo>
                    <a:pt x="10710" y="4966"/>
                  </a:lnTo>
                  <a:lnTo>
                    <a:pt x="10937" y="4852"/>
                  </a:lnTo>
                  <a:lnTo>
                    <a:pt x="11145" y="4720"/>
                  </a:lnTo>
                  <a:lnTo>
                    <a:pt x="11240" y="4644"/>
                  </a:lnTo>
                  <a:lnTo>
                    <a:pt x="11335" y="4549"/>
                  </a:lnTo>
                  <a:lnTo>
                    <a:pt x="11335" y="4549"/>
                  </a:lnTo>
                  <a:lnTo>
                    <a:pt x="11373" y="4492"/>
                  </a:lnTo>
                  <a:lnTo>
                    <a:pt x="11373" y="4435"/>
                  </a:lnTo>
                  <a:lnTo>
                    <a:pt x="11373" y="4378"/>
                  </a:lnTo>
                  <a:lnTo>
                    <a:pt x="11335" y="4322"/>
                  </a:lnTo>
                  <a:lnTo>
                    <a:pt x="11335" y="4322"/>
                  </a:lnTo>
                  <a:lnTo>
                    <a:pt x="11183" y="4132"/>
                  </a:lnTo>
                  <a:lnTo>
                    <a:pt x="11051" y="3999"/>
                  </a:lnTo>
                  <a:lnTo>
                    <a:pt x="10899" y="3867"/>
                  </a:lnTo>
                  <a:lnTo>
                    <a:pt x="10766" y="3772"/>
                  </a:lnTo>
                  <a:lnTo>
                    <a:pt x="10634" y="3715"/>
                  </a:lnTo>
                  <a:lnTo>
                    <a:pt x="10482" y="3658"/>
                  </a:lnTo>
                  <a:lnTo>
                    <a:pt x="10349" y="3639"/>
                  </a:lnTo>
                  <a:lnTo>
                    <a:pt x="10198" y="3620"/>
                  </a:lnTo>
                  <a:lnTo>
                    <a:pt x="10198" y="3620"/>
                  </a:lnTo>
                  <a:lnTo>
                    <a:pt x="9970" y="3639"/>
                  </a:lnTo>
                  <a:lnTo>
                    <a:pt x="9705" y="3696"/>
                  </a:lnTo>
                  <a:lnTo>
                    <a:pt x="9440" y="3772"/>
                  </a:lnTo>
                  <a:lnTo>
                    <a:pt x="9136" y="3867"/>
                  </a:lnTo>
                  <a:lnTo>
                    <a:pt x="9136" y="3867"/>
                  </a:lnTo>
                  <a:lnTo>
                    <a:pt x="8340" y="4113"/>
                  </a:lnTo>
                  <a:lnTo>
                    <a:pt x="7544" y="4359"/>
                  </a:lnTo>
                  <a:lnTo>
                    <a:pt x="6748" y="4568"/>
                  </a:lnTo>
                  <a:lnTo>
                    <a:pt x="5952" y="4776"/>
                  </a:lnTo>
                  <a:lnTo>
                    <a:pt x="5952" y="4776"/>
                  </a:lnTo>
                  <a:lnTo>
                    <a:pt x="5895" y="4492"/>
                  </a:lnTo>
                  <a:lnTo>
                    <a:pt x="5839" y="4208"/>
                  </a:lnTo>
                  <a:lnTo>
                    <a:pt x="5763" y="3923"/>
                  </a:lnTo>
                  <a:lnTo>
                    <a:pt x="5687" y="3639"/>
                  </a:lnTo>
                  <a:lnTo>
                    <a:pt x="5687" y="3639"/>
                  </a:lnTo>
                  <a:lnTo>
                    <a:pt x="5649" y="3582"/>
                  </a:lnTo>
                  <a:lnTo>
                    <a:pt x="5630" y="3544"/>
                  </a:lnTo>
                  <a:lnTo>
                    <a:pt x="5573" y="3525"/>
                  </a:lnTo>
                  <a:lnTo>
                    <a:pt x="5535" y="3507"/>
                  </a:lnTo>
                  <a:lnTo>
                    <a:pt x="5535" y="3507"/>
                  </a:lnTo>
                  <a:lnTo>
                    <a:pt x="5516" y="3507"/>
                  </a:lnTo>
                  <a:lnTo>
                    <a:pt x="5516" y="3507"/>
                  </a:lnTo>
                  <a:lnTo>
                    <a:pt x="5289" y="3544"/>
                  </a:lnTo>
                  <a:lnTo>
                    <a:pt x="5061" y="3601"/>
                  </a:lnTo>
                  <a:lnTo>
                    <a:pt x="4815" y="3677"/>
                  </a:lnTo>
                  <a:lnTo>
                    <a:pt x="4607" y="3753"/>
                  </a:lnTo>
                  <a:lnTo>
                    <a:pt x="4379" y="3848"/>
                  </a:lnTo>
                  <a:lnTo>
                    <a:pt x="4152" y="3961"/>
                  </a:lnTo>
                  <a:lnTo>
                    <a:pt x="3735" y="4208"/>
                  </a:lnTo>
                  <a:lnTo>
                    <a:pt x="3318" y="4473"/>
                  </a:lnTo>
                  <a:lnTo>
                    <a:pt x="2920" y="4738"/>
                  </a:lnTo>
                  <a:lnTo>
                    <a:pt x="2143" y="5307"/>
                  </a:lnTo>
                  <a:lnTo>
                    <a:pt x="2143" y="5307"/>
                  </a:lnTo>
                  <a:lnTo>
                    <a:pt x="1498" y="5781"/>
                  </a:lnTo>
                  <a:lnTo>
                    <a:pt x="1157" y="6027"/>
                  </a:lnTo>
                  <a:lnTo>
                    <a:pt x="854" y="6293"/>
                  </a:lnTo>
                  <a:lnTo>
                    <a:pt x="702" y="6425"/>
                  </a:lnTo>
                  <a:lnTo>
                    <a:pt x="550" y="6577"/>
                  </a:lnTo>
                  <a:lnTo>
                    <a:pt x="418" y="6729"/>
                  </a:lnTo>
                  <a:lnTo>
                    <a:pt x="304" y="6899"/>
                  </a:lnTo>
                  <a:lnTo>
                    <a:pt x="209" y="7070"/>
                  </a:lnTo>
                  <a:lnTo>
                    <a:pt x="115" y="7240"/>
                  </a:lnTo>
                  <a:lnTo>
                    <a:pt x="58" y="7430"/>
                  </a:lnTo>
                  <a:lnTo>
                    <a:pt x="20" y="7638"/>
                  </a:lnTo>
                  <a:lnTo>
                    <a:pt x="20" y="7638"/>
                  </a:lnTo>
                  <a:lnTo>
                    <a:pt x="1" y="7695"/>
                  </a:lnTo>
                  <a:lnTo>
                    <a:pt x="20" y="7752"/>
                  </a:lnTo>
                  <a:lnTo>
                    <a:pt x="58" y="7809"/>
                  </a:lnTo>
                  <a:lnTo>
                    <a:pt x="134" y="7828"/>
                  </a:lnTo>
                  <a:lnTo>
                    <a:pt x="134" y="7828"/>
                  </a:lnTo>
                  <a:lnTo>
                    <a:pt x="209" y="7847"/>
                  </a:lnTo>
                  <a:lnTo>
                    <a:pt x="209" y="7847"/>
                  </a:lnTo>
                  <a:lnTo>
                    <a:pt x="361" y="8510"/>
                  </a:lnTo>
                  <a:lnTo>
                    <a:pt x="475" y="9174"/>
                  </a:lnTo>
                  <a:lnTo>
                    <a:pt x="475" y="9174"/>
                  </a:lnTo>
                  <a:lnTo>
                    <a:pt x="494" y="9230"/>
                  </a:lnTo>
                  <a:lnTo>
                    <a:pt x="532" y="9268"/>
                  </a:lnTo>
                  <a:lnTo>
                    <a:pt x="588" y="9287"/>
                  </a:lnTo>
                  <a:lnTo>
                    <a:pt x="626" y="9287"/>
                  </a:lnTo>
                  <a:lnTo>
                    <a:pt x="626" y="9287"/>
                  </a:lnTo>
                  <a:lnTo>
                    <a:pt x="721" y="9268"/>
                  </a:lnTo>
                  <a:lnTo>
                    <a:pt x="721" y="9268"/>
                  </a:lnTo>
                  <a:lnTo>
                    <a:pt x="873" y="9193"/>
                  </a:lnTo>
                  <a:lnTo>
                    <a:pt x="1024" y="9136"/>
                  </a:lnTo>
                  <a:lnTo>
                    <a:pt x="1024" y="9136"/>
                  </a:lnTo>
                  <a:lnTo>
                    <a:pt x="835" y="9249"/>
                  </a:lnTo>
                  <a:lnTo>
                    <a:pt x="626" y="9363"/>
                  </a:lnTo>
                  <a:lnTo>
                    <a:pt x="626" y="9363"/>
                  </a:lnTo>
                  <a:lnTo>
                    <a:pt x="588" y="9401"/>
                  </a:lnTo>
                  <a:lnTo>
                    <a:pt x="569" y="9439"/>
                  </a:lnTo>
                  <a:lnTo>
                    <a:pt x="550" y="9477"/>
                  </a:lnTo>
                  <a:lnTo>
                    <a:pt x="569" y="9534"/>
                  </a:lnTo>
                  <a:lnTo>
                    <a:pt x="588" y="9572"/>
                  </a:lnTo>
                  <a:lnTo>
                    <a:pt x="607" y="9610"/>
                  </a:lnTo>
                  <a:lnTo>
                    <a:pt x="645" y="9647"/>
                  </a:lnTo>
                  <a:lnTo>
                    <a:pt x="683" y="9666"/>
                  </a:lnTo>
                  <a:lnTo>
                    <a:pt x="683" y="9666"/>
                  </a:lnTo>
                  <a:lnTo>
                    <a:pt x="930" y="10538"/>
                  </a:lnTo>
                  <a:lnTo>
                    <a:pt x="930" y="10538"/>
                  </a:lnTo>
                  <a:lnTo>
                    <a:pt x="949" y="10576"/>
                  </a:lnTo>
                  <a:lnTo>
                    <a:pt x="986" y="10614"/>
                  </a:lnTo>
                  <a:lnTo>
                    <a:pt x="1024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081" y="10652"/>
                  </a:lnTo>
                  <a:lnTo>
                    <a:pt x="1157" y="10652"/>
                  </a:lnTo>
                  <a:lnTo>
                    <a:pt x="1233" y="10690"/>
                  </a:lnTo>
                  <a:lnTo>
                    <a:pt x="1384" y="10747"/>
                  </a:lnTo>
                  <a:lnTo>
                    <a:pt x="1517" y="10823"/>
                  </a:lnTo>
                  <a:lnTo>
                    <a:pt x="1669" y="10898"/>
                  </a:lnTo>
                  <a:lnTo>
                    <a:pt x="1669" y="10898"/>
                  </a:lnTo>
                  <a:lnTo>
                    <a:pt x="1745" y="10917"/>
                  </a:lnTo>
                  <a:lnTo>
                    <a:pt x="1745" y="10917"/>
                  </a:lnTo>
                  <a:lnTo>
                    <a:pt x="1877" y="10898"/>
                  </a:lnTo>
                  <a:lnTo>
                    <a:pt x="2010" y="10860"/>
                  </a:lnTo>
                  <a:lnTo>
                    <a:pt x="2218" y="10785"/>
                  </a:lnTo>
                  <a:lnTo>
                    <a:pt x="2218" y="10785"/>
                  </a:lnTo>
                  <a:lnTo>
                    <a:pt x="2730" y="10633"/>
                  </a:lnTo>
                  <a:lnTo>
                    <a:pt x="3261" y="10462"/>
                  </a:lnTo>
                  <a:lnTo>
                    <a:pt x="3773" y="10292"/>
                  </a:lnTo>
                  <a:lnTo>
                    <a:pt x="4265" y="10083"/>
                  </a:lnTo>
                  <a:lnTo>
                    <a:pt x="4265" y="10083"/>
                  </a:lnTo>
                  <a:lnTo>
                    <a:pt x="4284" y="10538"/>
                  </a:lnTo>
                  <a:lnTo>
                    <a:pt x="4284" y="10993"/>
                  </a:lnTo>
                  <a:lnTo>
                    <a:pt x="4284" y="10993"/>
                  </a:lnTo>
                  <a:lnTo>
                    <a:pt x="4303" y="11050"/>
                  </a:lnTo>
                  <a:lnTo>
                    <a:pt x="4341" y="11107"/>
                  </a:lnTo>
                  <a:lnTo>
                    <a:pt x="4398" y="11145"/>
                  </a:lnTo>
                  <a:lnTo>
                    <a:pt x="4474" y="11145"/>
                  </a:lnTo>
                  <a:lnTo>
                    <a:pt x="4474" y="11145"/>
                  </a:lnTo>
                  <a:lnTo>
                    <a:pt x="4493" y="11145"/>
                  </a:lnTo>
                  <a:lnTo>
                    <a:pt x="4493" y="11145"/>
                  </a:lnTo>
                  <a:lnTo>
                    <a:pt x="4853" y="11107"/>
                  </a:lnTo>
                  <a:lnTo>
                    <a:pt x="5194" y="11088"/>
                  </a:lnTo>
                  <a:lnTo>
                    <a:pt x="5194" y="11088"/>
                  </a:lnTo>
                  <a:lnTo>
                    <a:pt x="5459" y="11107"/>
                  </a:lnTo>
                  <a:lnTo>
                    <a:pt x="5725" y="11126"/>
                  </a:lnTo>
                  <a:lnTo>
                    <a:pt x="5725" y="11126"/>
                  </a:lnTo>
                  <a:lnTo>
                    <a:pt x="5744" y="11164"/>
                  </a:lnTo>
                  <a:lnTo>
                    <a:pt x="5782" y="11202"/>
                  </a:lnTo>
                  <a:lnTo>
                    <a:pt x="5839" y="11221"/>
                  </a:lnTo>
                  <a:lnTo>
                    <a:pt x="5876" y="11240"/>
                  </a:lnTo>
                  <a:lnTo>
                    <a:pt x="5876" y="11240"/>
                  </a:lnTo>
                  <a:lnTo>
                    <a:pt x="5971" y="11221"/>
                  </a:lnTo>
                  <a:lnTo>
                    <a:pt x="5971" y="11221"/>
                  </a:lnTo>
                  <a:lnTo>
                    <a:pt x="6710" y="10842"/>
                  </a:lnTo>
                  <a:lnTo>
                    <a:pt x="7450" y="10444"/>
                  </a:lnTo>
                  <a:lnTo>
                    <a:pt x="7450" y="10444"/>
                  </a:lnTo>
                  <a:lnTo>
                    <a:pt x="7487" y="10462"/>
                  </a:lnTo>
                  <a:lnTo>
                    <a:pt x="7487" y="10462"/>
                  </a:lnTo>
                  <a:lnTo>
                    <a:pt x="8075" y="10519"/>
                  </a:lnTo>
                  <a:lnTo>
                    <a:pt x="8663" y="10595"/>
                  </a:lnTo>
                  <a:lnTo>
                    <a:pt x="9231" y="10728"/>
                  </a:lnTo>
                  <a:lnTo>
                    <a:pt x="9781" y="10917"/>
                  </a:lnTo>
                  <a:lnTo>
                    <a:pt x="9781" y="10917"/>
                  </a:lnTo>
                  <a:lnTo>
                    <a:pt x="10198" y="11069"/>
                  </a:lnTo>
                  <a:lnTo>
                    <a:pt x="10596" y="11221"/>
                  </a:lnTo>
                  <a:lnTo>
                    <a:pt x="10804" y="11296"/>
                  </a:lnTo>
                  <a:lnTo>
                    <a:pt x="11013" y="11353"/>
                  </a:lnTo>
                  <a:lnTo>
                    <a:pt x="11221" y="11391"/>
                  </a:lnTo>
                  <a:lnTo>
                    <a:pt x="11449" y="11429"/>
                  </a:lnTo>
                  <a:lnTo>
                    <a:pt x="11449" y="11429"/>
                  </a:lnTo>
                  <a:lnTo>
                    <a:pt x="11468" y="11429"/>
                  </a:lnTo>
                  <a:lnTo>
                    <a:pt x="11468" y="11429"/>
                  </a:lnTo>
                  <a:lnTo>
                    <a:pt x="11506" y="11410"/>
                  </a:lnTo>
                  <a:lnTo>
                    <a:pt x="11543" y="11391"/>
                  </a:lnTo>
                  <a:lnTo>
                    <a:pt x="11600" y="11334"/>
                  </a:lnTo>
                  <a:lnTo>
                    <a:pt x="11600" y="11334"/>
                  </a:lnTo>
                  <a:lnTo>
                    <a:pt x="11695" y="11164"/>
                  </a:lnTo>
                  <a:lnTo>
                    <a:pt x="11809" y="10993"/>
                  </a:lnTo>
                  <a:lnTo>
                    <a:pt x="11942" y="10860"/>
                  </a:lnTo>
                  <a:lnTo>
                    <a:pt x="12093" y="10728"/>
                  </a:lnTo>
                  <a:lnTo>
                    <a:pt x="12093" y="10728"/>
                  </a:lnTo>
                  <a:lnTo>
                    <a:pt x="12131" y="10690"/>
                  </a:lnTo>
                  <a:lnTo>
                    <a:pt x="12131" y="10652"/>
                  </a:lnTo>
                  <a:lnTo>
                    <a:pt x="12150" y="10614"/>
                  </a:lnTo>
                  <a:lnTo>
                    <a:pt x="12131" y="10576"/>
                  </a:lnTo>
                  <a:lnTo>
                    <a:pt x="12131" y="10576"/>
                  </a:lnTo>
                  <a:lnTo>
                    <a:pt x="12226" y="10462"/>
                  </a:lnTo>
                  <a:lnTo>
                    <a:pt x="12321" y="10368"/>
                  </a:lnTo>
                  <a:lnTo>
                    <a:pt x="12377" y="10235"/>
                  </a:lnTo>
                  <a:lnTo>
                    <a:pt x="12453" y="10102"/>
                  </a:lnTo>
                  <a:lnTo>
                    <a:pt x="12453" y="10102"/>
                  </a:lnTo>
                  <a:lnTo>
                    <a:pt x="12453" y="10045"/>
                  </a:lnTo>
                  <a:lnTo>
                    <a:pt x="12434" y="9989"/>
                  </a:lnTo>
                  <a:lnTo>
                    <a:pt x="12415" y="9951"/>
                  </a:lnTo>
                  <a:lnTo>
                    <a:pt x="12377" y="9913"/>
                  </a:lnTo>
                  <a:lnTo>
                    <a:pt x="12377" y="9913"/>
                  </a:lnTo>
                  <a:lnTo>
                    <a:pt x="11904" y="9666"/>
                  </a:lnTo>
                  <a:lnTo>
                    <a:pt x="11904" y="9666"/>
                  </a:lnTo>
                  <a:lnTo>
                    <a:pt x="11979" y="9610"/>
                  </a:lnTo>
                  <a:lnTo>
                    <a:pt x="11979" y="9610"/>
                  </a:lnTo>
                  <a:lnTo>
                    <a:pt x="12036" y="9647"/>
                  </a:lnTo>
                  <a:lnTo>
                    <a:pt x="12112" y="9685"/>
                  </a:lnTo>
                  <a:lnTo>
                    <a:pt x="12112" y="9685"/>
                  </a:lnTo>
                  <a:lnTo>
                    <a:pt x="12567" y="9723"/>
                  </a:lnTo>
                  <a:lnTo>
                    <a:pt x="13022" y="9780"/>
                  </a:lnTo>
                  <a:lnTo>
                    <a:pt x="13477" y="9856"/>
                  </a:lnTo>
                  <a:lnTo>
                    <a:pt x="13913" y="9970"/>
                  </a:lnTo>
                  <a:lnTo>
                    <a:pt x="14803" y="10197"/>
                  </a:lnTo>
                  <a:lnTo>
                    <a:pt x="15694" y="10444"/>
                  </a:lnTo>
                  <a:lnTo>
                    <a:pt x="15694" y="10444"/>
                  </a:lnTo>
                  <a:lnTo>
                    <a:pt x="15732" y="10444"/>
                  </a:lnTo>
                  <a:lnTo>
                    <a:pt x="15732" y="10444"/>
                  </a:lnTo>
                  <a:lnTo>
                    <a:pt x="15789" y="10444"/>
                  </a:lnTo>
                  <a:lnTo>
                    <a:pt x="15846" y="10425"/>
                  </a:lnTo>
                  <a:lnTo>
                    <a:pt x="15884" y="10387"/>
                  </a:lnTo>
                  <a:lnTo>
                    <a:pt x="15903" y="10330"/>
                  </a:lnTo>
                  <a:lnTo>
                    <a:pt x="16187" y="9761"/>
                  </a:lnTo>
                  <a:lnTo>
                    <a:pt x="16187" y="9761"/>
                  </a:lnTo>
                  <a:lnTo>
                    <a:pt x="16206" y="9742"/>
                  </a:lnTo>
                  <a:lnTo>
                    <a:pt x="16206" y="9742"/>
                  </a:lnTo>
                  <a:lnTo>
                    <a:pt x="16642" y="9799"/>
                  </a:lnTo>
                  <a:lnTo>
                    <a:pt x="17097" y="9875"/>
                  </a:lnTo>
                  <a:lnTo>
                    <a:pt x="17097" y="9875"/>
                  </a:lnTo>
                  <a:lnTo>
                    <a:pt x="17116" y="9894"/>
                  </a:lnTo>
                  <a:lnTo>
                    <a:pt x="17116" y="9894"/>
                  </a:lnTo>
                  <a:lnTo>
                    <a:pt x="17192" y="9875"/>
                  </a:lnTo>
                  <a:lnTo>
                    <a:pt x="17267" y="9818"/>
                  </a:lnTo>
                  <a:lnTo>
                    <a:pt x="17305" y="9761"/>
                  </a:lnTo>
                  <a:lnTo>
                    <a:pt x="17305" y="9723"/>
                  </a:lnTo>
                  <a:lnTo>
                    <a:pt x="17286" y="9685"/>
                  </a:lnTo>
                  <a:lnTo>
                    <a:pt x="17286" y="9685"/>
                  </a:lnTo>
                  <a:lnTo>
                    <a:pt x="17248" y="9496"/>
                  </a:lnTo>
                  <a:lnTo>
                    <a:pt x="17230" y="9325"/>
                  </a:lnTo>
                  <a:lnTo>
                    <a:pt x="17248" y="9155"/>
                  </a:lnTo>
                  <a:lnTo>
                    <a:pt x="17286" y="8984"/>
                  </a:lnTo>
                  <a:lnTo>
                    <a:pt x="17286" y="8984"/>
                  </a:lnTo>
                  <a:lnTo>
                    <a:pt x="17286" y="8908"/>
                  </a:lnTo>
                  <a:lnTo>
                    <a:pt x="17267" y="8851"/>
                  </a:lnTo>
                  <a:lnTo>
                    <a:pt x="17230" y="8814"/>
                  </a:lnTo>
                  <a:lnTo>
                    <a:pt x="17173" y="8795"/>
                  </a:lnTo>
                  <a:lnTo>
                    <a:pt x="17173" y="8795"/>
                  </a:lnTo>
                  <a:lnTo>
                    <a:pt x="17173" y="8738"/>
                  </a:lnTo>
                  <a:lnTo>
                    <a:pt x="17154" y="8681"/>
                  </a:lnTo>
                  <a:lnTo>
                    <a:pt x="17154" y="8681"/>
                  </a:lnTo>
                  <a:lnTo>
                    <a:pt x="17040" y="8453"/>
                  </a:lnTo>
                  <a:lnTo>
                    <a:pt x="17040" y="8453"/>
                  </a:lnTo>
                  <a:lnTo>
                    <a:pt x="18480" y="8131"/>
                  </a:lnTo>
                  <a:lnTo>
                    <a:pt x="18841" y="8055"/>
                  </a:lnTo>
                  <a:lnTo>
                    <a:pt x="19201" y="7999"/>
                  </a:lnTo>
                  <a:lnTo>
                    <a:pt x="19561" y="7961"/>
                  </a:lnTo>
                  <a:lnTo>
                    <a:pt x="19921" y="7942"/>
                  </a:lnTo>
                  <a:lnTo>
                    <a:pt x="19921" y="7942"/>
                  </a:lnTo>
                  <a:lnTo>
                    <a:pt x="19978" y="7923"/>
                  </a:lnTo>
                  <a:lnTo>
                    <a:pt x="20035" y="7904"/>
                  </a:lnTo>
                  <a:lnTo>
                    <a:pt x="20073" y="7866"/>
                  </a:lnTo>
                  <a:lnTo>
                    <a:pt x="20091" y="7809"/>
                  </a:lnTo>
                  <a:lnTo>
                    <a:pt x="20281" y="7146"/>
                  </a:lnTo>
                  <a:lnTo>
                    <a:pt x="20281" y="7146"/>
                  </a:lnTo>
                  <a:lnTo>
                    <a:pt x="20281" y="7070"/>
                  </a:lnTo>
                  <a:lnTo>
                    <a:pt x="20262" y="7013"/>
                  </a:lnTo>
                  <a:lnTo>
                    <a:pt x="20262" y="7013"/>
                  </a:lnTo>
                  <a:lnTo>
                    <a:pt x="20262" y="7013"/>
                  </a:lnTo>
                  <a:lnTo>
                    <a:pt x="20262" y="5989"/>
                  </a:lnTo>
                  <a:lnTo>
                    <a:pt x="20262" y="5989"/>
                  </a:lnTo>
                  <a:lnTo>
                    <a:pt x="20243" y="5914"/>
                  </a:lnTo>
                  <a:lnTo>
                    <a:pt x="20205" y="5876"/>
                  </a:lnTo>
                  <a:lnTo>
                    <a:pt x="20148" y="5838"/>
                  </a:lnTo>
                  <a:lnTo>
                    <a:pt x="20091" y="5819"/>
                  </a:lnTo>
                  <a:lnTo>
                    <a:pt x="20091" y="5819"/>
                  </a:lnTo>
                  <a:lnTo>
                    <a:pt x="19523" y="5819"/>
                  </a:lnTo>
                  <a:lnTo>
                    <a:pt x="19523" y="5819"/>
                  </a:lnTo>
                  <a:lnTo>
                    <a:pt x="19561" y="5781"/>
                  </a:lnTo>
                  <a:lnTo>
                    <a:pt x="19599" y="5724"/>
                  </a:lnTo>
                  <a:lnTo>
                    <a:pt x="19599" y="5724"/>
                  </a:lnTo>
                  <a:lnTo>
                    <a:pt x="19637" y="5535"/>
                  </a:lnTo>
                  <a:lnTo>
                    <a:pt x="19656" y="5345"/>
                  </a:lnTo>
                  <a:lnTo>
                    <a:pt x="19656" y="5155"/>
                  </a:lnTo>
                  <a:lnTo>
                    <a:pt x="19618" y="4966"/>
                  </a:lnTo>
                  <a:lnTo>
                    <a:pt x="19618" y="4966"/>
                  </a:lnTo>
                  <a:lnTo>
                    <a:pt x="19618" y="4966"/>
                  </a:lnTo>
                  <a:lnTo>
                    <a:pt x="19618" y="4909"/>
                  </a:lnTo>
                  <a:lnTo>
                    <a:pt x="19618" y="4852"/>
                  </a:lnTo>
                  <a:lnTo>
                    <a:pt x="19618" y="4852"/>
                  </a:lnTo>
                  <a:lnTo>
                    <a:pt x="19580" y="4701"/>
                  </a:lnTo>
                  <a:lnTo>
                    <a:pt x="19504" y="4568"/>
                  </a:lnTo>
                  <a:lnTo>
                    <a:pt x="19409" y="4473"/>
                  </a:lnTo>
                  <a:lnTo>
                    <a:pt x="19295" y="4378"/>
                  </a:lnTo>
                  <a:lnTo>
                    <a:pt x="19182" y="4322"/>
                  </a:lnTo>
                  <a:lnTo>
                    <a:pt x="19030" y="4265"/>
                  </a:lnTo>
                  <a:lnTo>
                    <a:pt x="18878" y="4246"/>
                  </a:lnTo>
                  <a:lnTo>
                    <a:pt x="18708" y="4246"/>
                  </a:lnTo>
                  <a:lnTo>
                    <a:pt x="18708" y="4246"/>
                  </a:lnTo>
                  <a:lnTo>
                    <a:pt x="18480" y="4246"/>
                  </a:lnTo>
                  <a:lnTo>
                    <a:pt x="18234" y="4284"/>
                  </a:lnTo>
                  <a:lnTo>
                    <a:pt x="17988" y="4322"/>
                  </a:lnTo>
                  <a:lnTo>
                    <a:pt x="17741" y="4397"/>
                  </a:lnTo>
                  <a:lnTo>
                    <a:pt x="17741" y="4397"/>
                  </a:lnTo>
                  <a:lnTo>
                    <a:pt x="17798" y="4075"/>
                  </a:lnTo>
                  <a:lnTo>
                    <a:pt x="17874" y="3753"/>
                  </a:lnTo>
                  <a:lnTo>
                    <a:pt x="18045" y="3108"/>
                  </a:lnTo>
                  <a:lnTo>
                    <a:pt x="18215" y="2445"/>
                  </a:lnTo>
                  <a:lnTo>
                    <a:pt x="18272" y="2123"/>
                  </a:lnTo>
                  <a:lnTo>
                    <a:pt x="18310" y="1782"/>
                  </a:lnTo>
                  <a:lnTo>
                    <a:pt x="18310" y="1782"/>
                  </a:lnTo>
                  <a:lnTo>
                    <a:pt x="18348" y="1668"/>
                  </a:lnTo>
                  <a:lnTo>
                    <a:pt x="18348" y="1516"/>
                  </a:lnTo>
                  <a:lnTo>
                    <a:pt x="18348" y="1516"/>
                  </a:lnTo>
                  <a:lnTo>
                    <a:pt x="18348" y="1403"/>
                  </a:lnTo>
                  <a:lnTo>
                    <a:pt x="18329" y="1289"/>
                  </a:lnTo>
                  <a:lnTo>
                    <a:pt x="18291" y="1194"/>
                  </a:lnTo>
                  <a:lnTo>
                    <a:pt x="18253" y="1080"/>
                  </a:lnTo>
                  <a:lnTo>
                    <a:pt x="18196" y="986"/>
                  </a:lnTo>
                  <a:lnTo>
                    <a:pt x="18139" y="910"/>
                  </a:lnTo>
                  <a:lnTo>
                    <a:pt x="17988" y="739"/>
                  </a:lnTo>
                  <a:lnTo>
                    <a:pt x="17798" y="607"/>
                  </a:lnTo>
                  <a:lnTo>
                    <a:pt x="17590" y="493"/>
                  </a:lnTo>
                  <a:lnTo>
                    <a:pt x="17362" y="379"/>
                  </a:lnTo>
                  <a:lnTo>
                    <a:pt x="17097" y="303"/>
                  </a:lnTo>
                  <a:lnTo>
                    <a:pt x="16850" y="228"/>
                  </a:lnTo>
                  <a:lnTo>
                    <a:pt x="16585" y="171"/>
                  </a:lnTo>
                  <a:lnTo>
                    <a:pt x="16054" y="95"/>
                  </a:lnTo>
                  <a:lnTo>
                    <a:pt x="15581" y="38"/>
                  </a:lnTo>
                  <a:lnTo>
                    <a:pt x="15183" y="0"/>
                  </a:lnTo>
                  <a:lnTo>
                    <a:pt x="15183" y="0"/>
                  </a:lnTo>
                  <a:lnTo>
                    <a:pt x="15183" y="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7" name="Google Shape;1137;p41"/>
          <p:cNvGrpSpPr/>
          <p:nvPr/>
        </p:nvGrpSpPr>
        <p:grpSpPr>
          <a:xfrm>
            <a:off x="8322745" y="69144"/>
            <a:ext cx="636765" cy="391233"/>
            <a:chOff x="83000" y="3624713"/>
            <a:chExt cx="468175" cy="287650"/>
          </a:xfrm>
        </p:grpSpPr>
        <p:sp>
          <p:nvSpPr>
            <p:cNvPr id="1138" name="Google Shape;1138;p41"/>
            <p:cNvSpPr/>
            <p:nvPr/>
          </p:nvSpPr>
          <p:spPr>
            <a:xfrm>
              <a:off x="83000" y="3624713"/>
              <a:ext cx="468175" cy="287650"/>
            </a:xfrm>
            <a:custGeom>
              <a:avLst/>
              <a:gdLst/>
              <a:ahLst/>
              <a:cxnLst/>
              <a:rect l="l" t="t" r="r" b="b"/>
              <a:pathLst>
                <a:path w="18727" h="11506" extrusionOk="0">
                  <a:moveTo>
                    <a:pt x="16869" y="1877"/>
                  </a:moveTo>
                  <a:lnTo>
                    <a:pt x="17002" y="1896"/>
                  </a:lnTo>
                  <a:lnTo>
                    <a:pt x="17135" y="1934"/>
                  </a:lnTo>
                  <a:lnTo>
                    <a:pt x="17267" y="1972"/>
                  </a:lnTo>
                  <a:lnTo>
                    <a:pt x="17362" y="2048"/>
                  </a:lnTo>
                  <a:lnTo>
                    <a:pt x="17457" y="2143"/>
                  </a:lnTo>
                  <a:lnTo>
                    <a:pt x="17552" y="2237"/>
                  </a:lnTo>
                  <a:lnTo>
                    <a:pt x="17609" y="2351"/>
                  </a:lnTo>
                  <a:lnTo>
                    <a:pt x="17665" y="2465"/>
                  </a:lnTo>
                  <a:lnTo>
                    <a:pt x="17703" y="2598"/>
                  </a:lnTo>
                  <a:lnTo>
                    <a:pt x="17722" y="2730"/>
                  </a:lnTo>
                  <a:lnTo>
                    <a:pt x="17722" y="2863"/>
                  </a:lnTo>
                  <a:lnTo>
                    <a:pt x="17703" y="2996"/>
                  </a:lnTo>
                  <a:lnTo>
                    <a:pt x="17684" y="3128"/>
                  </a:lnTo>
                  <a:lnTo>
                    <a:pt x="17628" y="3261"/>
                  </a:lnTo>
                  <a:lnTo>
                    <a:pt x="17571" y="3394"/>
                  </a:lnTo>
                  <a:lnTo>
                    <a:pt x="17476" y="3507"/>
                  </a:lnTo>
                  <a:lnTo>
                    <a:pt x="17305" y="3507"/>
                  </a:lnTo>
                  <a:lnTo>
                    <a:pt x="17116" y="3545"/>
                  </a:lnTo>
                  <a:lnTo>
                    <a:pt x="16737" y="3621"/>
                  </a:lnTo>
                  <a:lnTo>
                    <a:pt x="16358" y="3735"/>
                  </a:lnTo>
                  <a:lnTo>
                    <a:pt x="15979" y="3867"/>
                  </a:lnTo>
                  <a:lnTo>
                    <a:pt x="15258" y="4171"/>
                  </a:lnTo>
                  <a:lnTo>
                    <a:pt x="14671" y="4417"/>
                  </a:lnTo>
                  <a:lnTo>
                    <a:pt x="13894" y="4720"/>
                  </a:lnTo>
                  <a:lnTo>
                    <a:pt x="13098" y="4986"/>
                  </a:lnTo>
                  <a:lnTo>
                    <a:pt x="12302" y="5251"/>
                  </a:lnTo>
                  <a:lnTo>
                    <a:pt x="11506" y="5497"/>
                  </a:lnTo>
                  <a:lnTo>
                    <a:pt x="10710" y="5725"/>
                  </a:lnTo>
                  <a:lnTo>
                    <a:pt x="9895" y="5933"/>
                  </a:lnTo>
                  <a:lnTo>
                    <a:pt x="9080" y="6142"/>
                  </a:lnTo>
                  <a:lnTo>
                    <a:pt x="8265" y="6331"/>
                  </a:lnTo>
                  <a:lnTo>
                    <a:pt x="7563" y="6464"/>
                  </a:lnTo>
                  <a:lnTo>
                    <a:pt x="6843" y="6616"/>
                  </a:lnTo>
                  <a:lnTo>
                    <a:pt x="6483" y="6691"/>
                  </a:lnTo>
                  <a:lnTo>
                    <a:pt x="6123" y="6786"/>
                  </a:lnTo>
                  <a:lnTo>
                    <a:pt x="5782" y="6900"/>
                  </a:lnTo>
                  <a:lnTo>
                    <a:pt x="5440" y="7033"/>
                  </a:lnTo>
                  <a:lnTo>
                    <a:pt x="5137" y="7203"/>
                  </a:lnTo>
                  <a:lnTo>
                    <a:pt x="4815" y="7374"/>
                  </a:lnTo>
                  <a:lnTo>
                    <a:pt x="4190" y="7753"/>
                  </a:lnTo>
                  <a:lnTo>
                    <a:pt x="3867" y="7923"/>
                  </a:lnTo>
                  <a:lnTo>
                    <a:pt x="3545" y="8056"/>
                  </a:lnTo>
                  <a:lnTo>
                    <a:pt x="3375" y="8113"/>
                  </a:lnTo>
                  <a:lnTo>
                    <a:pt x="3204" y="8170"/>
                  </a:lnTo>
                  <a:lnTo>
                    <a:pt x="3033" y="8208"/>
                  </a:lnTo>
                  <a:lnTo>
                    <a:pt x="2844" y="8227"/>
                  </a:lnTo>
                  <a:lnTo>
                    <a:pt x="2673" y="8132"/>
                  </a:lnTo>
                  <a:lnTo>
                    <a:pt x="2522" y="8018"/>
                  </a:lnTo>
                  <a:lnTo>
                    <a:pt x="2408" y="7886"/>
                  </a:lnTo>
                  <a:lnTo>
                    <a:pt x="2313" y="7753"/>
                  </a:lnTo>
                  <a:lnTo>
                    <a:pt x="2237" y="7601"/>
                  </a:lnTo>
                  <a:lnTo>
                    <a:pt x="2199" y="7450"/>
                  </a:lnTo>
                  <a:lnTo>
                    <a:pt x="2180" y="7298"/>
                  </a:lnTo>
                  <a:lnTo>
                    <a:pt x="2180" y="7127"/>
                  </a:lnTo>
                  <a:lnTo>
                    <a:pt x="2199" y="6976"/>
                  </a:lnTo>
                  <a:lnTo>
                    <a:pt x="2256" y="6824"/>
                  </a:lnTo>
                  <a:lnTo>
                    <a:pt x="2313" y="6654"/>
                  </a:lnTo>
                  <a:lnTo>
                    <a:pt x="2408" y="6521"/>
                  </a:lnTo>
                  <a:lnTo>
                    <a:pt x="2503" y="6369"/>
                  </a:lnTo>
                  <a:lnTo>
                    <a:pt x="2635" y="6256"/>
                  </a:lnTo>
                  <a:lnTo>
                    <a:pt x="2787" y="6123"/>
                  </a:lnTo>
                  <a:lnTo>
                    <a:pt x="2939" y="6028"/>
                  </a:lnTo>
                  <a:lnTo>
                    <a:pt x="3166" y="5914"/>
                  </a:lnTo>
                  <a:lnTo>
                    <a:pt x="3412" y="5839"/>
                  </a:lnTo>
                  <a:lnTo>
                    <a:pt x="3678" y="5763"/>
                  </a:lnTo>
                  <a:lnTo>
                    <a:pt x="3943" y="5725"/>
                  </a:lnTo>
                  <a:lnTo>
                    <a:pt x="4474" y="5649"/>
                  </a:lnTo>
                  <a:lnTo>
                    <a:pt x="4986" y="5573"/>
                  </a:lnTo>
                  <a:lnTo>
                    <a:pt x="6104" y="5384"/>
                  </a:lnTo>
                  <a:lnTo>
                    <a:pt x="7203" y="5156"/>
                  </a:lnTo>
                  <a:lnTo>
                    <a:pt x="8302" y="4910"/>
                  </a:lnTo>
                  <a:lnTo>
                    <a:pt x="9383" y="4626"/>
                  </a:lnTo>
                  <a:lnTo>
                    <a:pt x="10463" y="4303"/>
                  </a:lnTo>
                  <a:lnTo>
                    <a:pt x="11525" y="3962"/>
                  </a:lnTo>
                  <a:lnTo>
                    <a:pt x="12586" y="3583"/>
                  </a:lnTo>
                  <a:lnTo>
                    <a:pt x="13628" y="3185"/>
                  </a:lnTo>
                  <a:lnTo>
                    <a:pt x="14481" y="2825"/>
                  </a:lnTo>
                  <a:lnTo>
                    <a:pt x="15315" y="2465"/>
                  </a:lnTo>
                  <a:lnTo>
                    <a:pt x="15903" y="2181"/>
                  </a:lnTo>
                  <a:lnTo>
                    <a:pt x="16206" y="2048"/>
                  </a:lnTo>
                  <a:lnTo>
                    <a:pt x="16509" y="1934"/>
                  </a:lnTo>
                  <a:lnTo>
                    <a:pt x="16699" y="1896"/>
                  </a:lnTo>
                  <a:lnTo>
                    <a:pt x="16869" y="1877"/>
                  </a:lnTo>
                  <a:close/>
                  <a:moveTo>
                    <a:pt x="12529" y="323"/>
                  </a:moveTo>
                  <a:lnTo>
                    <a:pt x="12984" y="342"/>
                  </a:lnTo>
                  <a:lnTo>
                    <a:pt x="13401" y="399"/>
                  </a:lnTo>
                  <a:lnTo>
                    <a:pt x="13609" y="437"/>
                  </a:lnTo>
                  <a:lnTo>
                    <a:pt x="13818" y="494"/>
                  </a:lnTo>
                  <a:lnTo>
                    <a:pt x="14007" y="569"/>
                  </a:lnTo>
                  <a:lnTo>
                    <a:pt x="14197" y="645"/>
                  </a:lnTo>
                  <a:lnTo>
                    <a:pt x="14386" y="740"/>
                  </a:lnTo>
                  <a:lnTo>
                    <a:pt x="14576" y="854"/>
                  </a:lnTo>
                  <a:lnTo>
                    <a:pt x="14766" y="986"/>
                  </a:lnTo>
                  <a:lnTo>
                    <a:pt x="14936" y="1119"/>
                  </a:lnTo>
                  <a:lnTo>
                    <a:pt x="15088" y="1271"/>
                  </a:lnTo>
                  <a:lnTo>
                    <a:pt x="15258" y="1441"/>
                  </a:lnTo>
                  <a:lnTo>
                    <a:pt x="15410" y="1631"/>
                  </a:lnTo>
                  <a:lnTo>
                    <a:pt x="15543" y="1839"/>
                  </a:lnTo>
                  <a:lnTo>
                    <a:pt x="15581" y="1877"/>
                  </a:lnTo>
                  <a:lnTo>
                    <a:pt x="15618" y="1896"/>
                  </a:lnTo>
                  <a:lnTo>
                    <a:pt x="14955" y="2199"/>
                  </a:lnTo>
                  <a:lnTo>
                    <a:pt x="14311" y="2503"/>
                  </a:lnTo>
                  <a:lnTo>
                    <a:pt x="13647" y="2806"/>
                  </a:lnTo>
                  <a:lnTo>
                    <a:pt x="12984" y="3090"/>
                  </a:lnTo>
                  <a:lnTo>
                    <a:pt x="12074" y="3431"/>
                  </a:lnTo>
                  <a:lnTo>
                    <a:pt x="11145" y="3735"/>
                  </a:lnTo>
                  <a:lnTo>
                    <a:pt x="10217" y="4038"/>
                  </a:lnTo>
                  <a:lnTo>
                    <a:pt x="9288" y="4303"/>
                  </a:lnTo>
                  <a:lnTo>
                    <a:pt x="8416" y="4531"/>
                  </a:lnTo>
                  <a:lnTo>
                    <a:pt x="7544" y="4739"/>
                  </a:lnTo>
                  <a:lnTo>
                    <a:pt x="6672" y="4929"/>
                  </a:lnTo>
                  <a:lnTo>
                    <a:pt x="5801" y="5099"/>
                  </a:lnTo>
                  <a:lnTo>
                    <a:pt x="5023" y="5232"/>
                  </a:lnTo>
                  <a:lnTo>
                    <a:pt x="4265" y="5346"/>
                  </a:lnTo>
                  <a:lnTo>
                    <a:pt x="3886" y="5403"/>
                  </a:lnTo>
                  <a:lnTo>
                    <a:pt x="3507" y="5497"/>
                  </a:lnTo>
                  <a:lnTo>
                    <a:pt x="3128" y="5611"/>
                  </a:lnTo>
                  <a:lnTo>
                    <a:pt x="2768" y="5744"/>
                  </a:lnTo>
                  <a:lnTo>
                    <a:pt x="2579" y="5839"/>
                  </a:lnTo>
                  <a:lnTo>
                    <a:pt x="2408" y="5971"/>
                  </a:lnTo>
                  <a:lnTo>
                    <a:pt x="2256" y="6104"/>
                  </a:lnTo>
                  <a:lnTo>
                    <a:pt x="2143" y="6237"/>
                  </a:lnTo>
                  <a:lnTo>
                    <a:pt x="2029" y="6407"/>
                  </a:lnTo>
                  <a:lnTo>
                    <a:pt x="1953" y="6559"/>
                  </a:lnTo>
                  <a:lnTo>
                    <a:pt x="1896" y="6748"/>
                  </a:lnTo>
                  <a:lnTo>
                    <a:pt x="1858" y="6919"/>
                  </a:lnTo>
                  <a:lnTo>
                    <a:pt x="1839" y="7089"/>
                  </a:lnTo>
                  <a:lnTo>
                    <a:pt x="1858" y="7279"/>
                  </a:lnTo>
                  <a:lnTo>
                    <a:pt x="1877" y="7469"/>
                  </a:lnTo>
                  <a:lnTo>
                    <a:pt x="1934" y="7639"/>
                  </a:lnTo>
                  <a:lnTo>
                    <a:pt x="2010" y="7810"/>
                  </a:lnTo>
                  <a:lnTo>
                    <a:pt x="2105" y="7961"/>
                  </a:lnTo>
                  <a:lnTo>
                    <a:pt x="2218" y="8113"/>
                  </a:lnTo>
                  <a:lnTo>
                    <a:pt x="2351" y="8265"/>
                  </a:lnTo>
                  <a:lnTo>
                    <a:pt x="2313" y="8303"/>
                  </a:lnTo>
                  <a:lnTo>
                    <a:pt x="2313" y="8340"/>
                  </a:lnTo>
                  <a:lnTo>
                    <a:pt x="2313" y="8435"/>
                  </a:lnTo>
                  <a:lnTo>
                    <a:pt x="2332" y="8473"/>
                  </a:lnTo>
                  <a:lnTo>
                    <a:pt x="2370" y="8511"/>
                  </a:lnTo>
                  <a:lnTo>
                    <a:pt x="2408" y="8530"/>
                  </a:lnTo>
                  <a:lnTo>
                    <a:pt x="2465" y="8549"/>
                  </a:lnTo>
                  <a:lnTo>
                    <a:pt x="2692" y="8568"/>
                  </a:lnTo>
                  <a:lnTo>
                    <a:pt x="2806" y="8568"/>
                  </a:lnTo>
                  <a:lnTo>
                    <a:pt x="2863" y="8587"/>
                  </a:lnTo>
                  <a:lnTo>
                    <a:pt x="2920" y="8606"/>
                  </a:lnTo>
                  <a:lnTo>
                    <a:pt x="2977" y="8587"/>
                  </a:lnTo>
                  <a:lnTo>
                    <a:pt x="3033" y="8549"/>
                  </a:lnTo>
                  <a:lnTo>
                    <a:pt x="3242" y="8492"/>
                  </a:lnTo>
                  <a:lnTo>
                    <a:pt x="3450" y="8435"/>
                  </a:lnTo>
                  <a:lnTo>
                    <a:pt x="3659" y="8359"/>
                  </a:lnTo>
                  <a:lnTo>
                    <a:pt x="3867" y="8284"/>
                  </a:lnTo>
                  <a:lnTo>
                    <a:pt x="4265" y="8075"/>
                  </a:lnTo>
                  <a:lnTo>
                    <a:pt x="4663" y="7829"/>
                  </a:lnTo>
                  <a:lnTo>
                    <a:pt x="5080" y="7620"/>
                  </a:lnTo>
                  <a:lnTo>
                    <a:pt x="5478" y="7431"/>
                  </a:lnTo>
                  <a:lnTo>
                    <a:pt x="5895" y="7260"/>
                  </a:lnTo>
                  <a:lnTo>
                    <a:pt x="6312" y="7127"/>
                  </a:lnTo>
                  <a:lnTo>
                    <a:pt x="6729" y="6995"/>
                  </a:lnTo>
                  <a:lnTo>
                    <a:pt x="7165" y="6900"/>
                  </a:lnTo>
                  <a:lnTo>
                    <a:pt x="8056" y="6710"/>
                  </a:lnTo>
                  <a:lnTo>
                    <a:pt x="8947" y="6521"/>
                  </a:lnTo>
                  <a:lnTo>
                    <a:pt x="9838" y="6293"/>
                  </a:lnTo>
                  <a:lnTo>
                    <a:pt x="10710" y="6066"/>
                  </a:lnTo>
                  <a:lnTo>
                    <a:pt x="11600" y="5820"/>
                  </a:lnTo>
                  <a:lnTo>
                    <a:pt x="12472" y="5535"/>
                  </a:lnTo>
                  <a:lnTo>
                    <a:pt x="13325" y="5251"/>
                  </a:lnTo>
                  <a:lnTo>
                    <a:pt x="14197" y="4948"/>
                  </a:lnTo>
                  <a:lnTo>
                    <a:pt x="15050" y="4626"/>
                  </a:lnTo>
                  <a:lnTo>
                    <a:pt x="15581" y="4417"/>
                  </a:lnTo>
                  <a:lnTo>
                    <a:pt x="16168" y="4152"/>
                  </a:lnTo>
                  <a:lnTo>
                    <a:pt x="16490" y="4038"/>
                  </a:lnTo>
                  <a:lnTo>
                    <a:pt x="16794" y="3943"/>
                  </a:lnTo>
                  <a:lnTo>
                    <a:pt x="17097" y="3886"/>
                  </a:lnTo>
                  <a:lnTo>
                    <a:pt x="17381" y="3867"/>
                  </a:lnTo>
                  <a:lnTo>
                    <a:pt x="17533" y="3867"/>
                  </a:lnTo>
                  <a:lnTo>
                    <a:pt x="17703" y="3905"/>
                  </a:lnTo>
                  <a:lnTo>
                    <a:pt x="17855" y="3962"/>
                  </a:lnTo>
                  <a:lnTo>
                    <a:pt x="17988" y="4038"/>
                  </a:lnTo>
                  <a:lnTo>
                    <a:pt x="18101" y="4152"/>
                  </a:lnTo>
                  <a:lnTo>
                    <a:pt x="18215" y="4303"/>
                  </a:lnTo>
                  <a:lnTo>
                    <a:pt x="18291" y="4493"/>
                  </a:lnTo>
                  <a:lnTo>
                    <a:pt x="18367" y="4720"/>
                  </a:lnTo>
                  <a:lnTo>
                    <a:pt x="18405" y="5005"/>
                  </a:lnTo>
                  <a:lnTo>
                    <a:pt x="18405" y="5270"/>
                  </a:lnTo>
                  <a:lnTo>
                    <a:pt x="18367" y="5516"/>
                  </a:lnTo>
                  <a:lnTo>
                    <a:pt x="18310" y="5763"/>
                  </a:lnTo>
                  <a:lnTo>
                    <a:pt x="18215" y="5990"/>
                  </a:lnTo>
                  <a:lnTo>
                    <a:pt x="18101" y="6218"/>
                  </a:lnTo>
                  <a:lnTo>
                    <a:pt x="17969" y="6426"/>
                  </a:lnTo>
                  <a:lnTo>
                    <a:pt x="17817" y="6635"/>
                  </a:lnTo>
                  <a:lnTo>
                    <a:pt x="17628" y="6824"/>
                  </a:lnTo>
                  <a:lnTo>
                    <a:pt x="17438" y="6995"/>
                  </a:lnTo>
                  <a:lnTo>
                    <a:pt x="17230" y="7165"/>
                  </a:lnTo>
                  <a:lnTo>
                    <a:pt x="17021" y="7317"/>
                  </a:lnTo>
                  <a:lnTo>
                    <a:pt x="16813" y="7469"/>
                  </a:lnTo>
                  <a:lnTo>
                    <a:pt x="16358" y="7734"/>
                  </a:lnTo>
                  <a:lnTo>
                    <a:pt x="15941" y="7942"/>
                  </a:lnTo>
                  <a:lnTo>
                    <a:pt x="15069" y="8359"/>
                  </a:lnTo>
                  <a:lnTo>
                    <a:pt x="14197" y="8738"/>
                  </a:lnTo>
                  <a:lnTo>
                    <a:pt x="13325" y="9080"/>
                  </a:lnTo>
                  <a:lnTo>
                    <a:pt x="12415" y="9421"/>
                  </a:lnTo>
                  <a:lnTo>
                    <a:pt x="11525" y="9724"/>
                  </a:lnTo>
                  <a:lnTo>
                    <a:pt x="10615" y="10027"/>
                  </a:lnTo>
                  <a:lnTo>
                    <a:pt x="9705" y="10293"/>
                  </a:lnTo>
                  <a:lnTo>
                    <a:pt x="8795" y="10558"/>
                  </a:lnTo>
                  <a:lnTo>
                    <a:pt x="7942" y="10785"/>
                  </a:lnTo>
                  <a:lnTo>
                    <a:pt x="7525" y="10880"/>
                  </a:lnTo>
                  <a:lnTo>
                    <a:pt x="7089" y="10975"/>
                  </a:lnTo>
                  <a:lnTo>
                    <a:pt x="6653" y="11051"/>
                  </a:lnTo>
                  <a:lnTo>
                    <a:pt x="6218" y="11108"/>
                  </a:lnTo>
                  <a:lnTo>
                    <a:pt x="5782" y="11146"/>
                  </a:lnTo>
                  <a:lnTo>
                    <a:pt x="4891" y="11146"/>
                  </a:lnTo>
                  <a:lnTo>
                    <a:pt x="4436" y="11089"/>
                  </a:lnTo>
                  <a:lnTo>
                    <a:pt x="4000" y="10994"/>
                  </a:lnTo>
                  <a:lnTo>
                    <a:pt x="3773" y="10918"/>
                  </a:lnTo>
                  <a:lnTo>
                    <a:pt x="3564" y="10842"/>
                  </a:lnTo>
                  <a:lnTo>
                    <a:pt x="3356" y="10766"/>
                  </a:lnTo>
                  <a:lnTo>
                    <a:pt x="3147" y="10653"/>
                  </a:lnTo>
                  <a:lnTo>
                    <a:pt x="2939" y="10539"/>
                  </a:lnTo>
                  <a:lnTo>
                    <a:pt x="2730" y="10425"/>
                  </a:lnTo>
                  <a:lnTo>
                    <a:pt x="2541" y="10274"/>
                  </a:lnTo>
                  <a:lnTo>
                    <a:pt x="2351" y="10122"/>
                  </a:lnTo>
                  <a:lnTo>
                    <a:pt x="2162" y="9951"/>
                  </a:lnTo>
                  <a:lnTo>
                    <a:pt x="1972" y="9762"/>
                  </a:lnTo>
                  <a:lnTo>
                    <a:pt x="1688" y="9402"/>
                  </a:lnTo>
                  <a:lnTo>
                    <a:pt x="1365" y="8966"/>
                  </a:lnTo>
                  <a:lnTo>
                    <a:pt x="1043" y="8492"/>
                  </a:lnTo>
                  <a:lnTo>
                    <a:pt x="911" y="8227"/>
                  </a:lnTo>
                  <a:lnTo>
                    <a:pt x="759" y="7961"/>
                  </a:lnTo>
                  <a:lnTo>
                    <a:pt x="645" y="7696"/>
                  </a:lnTo>
                  <a:lnTo>
                    <a:pt x="550" y="7431"/>
                  </a:lnTo>
                  <a:lnTo>
                    <a:pt x="456" y="7165"/>
                  </a:lnTo>
                  <a:lnTo>
                    <a:pt x="399" y="6900"/>
                  </a:lnTo>
                  <a:lnTo>
                    <a:pt x="380" y="6654"/>
                  </a:lnTo>
                  <a:lnTo>
                    <a:pt x="380" y="6407"/>
                  </a:lnTo>
                  <a:lnTo>
                    <a:pt x="418" y="6180"/>
                  </a:lnTo>
                  <a:lnTo>
                    <a:pt x="494" y="5971"/>
                  </a:lnTo>
                  <a:lnTo>
                    <a:pt x="569" y="5801"/>
                  </a:lnTo>
                  <a:lnTo>
                    <a:pt x="683" y="5630"/>
                  </a:lnTo>
                  <a:lnTo>
                    <a:pt x="797" y="5459"/>
                  </a:lnTo>
                  <a:lnTo>
                    <a:pt x="930" y="5289"/>
                  </a:lnTo>
                  <a:lnTo>
                    <a:pt x="1233" y="4967"/>
                  </a:lnTo>
                  <a:lnTo>
                    <a:pt x="1574" y="4644"/>
                  </a:lnTo>
                  <a:lnTo>
                    <a:pt x="1915" y="4360"/>
                  </a:lnTo>
                  <a:lnTo>
                    <a:pt x="2275" y="4095"/>
                  </a:lnTo>
                  <a:lnTo>
                    <a:pt x="2939" y="3602"/>
                  </a:lnTo>
                  <a:lnTo>
                    <a:pt x="3261" y="3394"/>
                  </a:lnTo>
                  <a:lnTo>
                    <a:pt x="3583" y="3185"/>
                  </a:lnTo>
                  <a:lnTo>
                    <a:pt x="4265" y="2806"/>
                  </a:lnTo>
                  <a:lnTo>
                    <a:pt x="4948" y="2465"/>
                  </a:lnTo>
                  <a:lnTo>
                    <a:pt x="5649" y="2143"/>
                  </a:lnTo>
                  <a:lnTo>
                    <a:pt x="6369" y="1858"/>
                  </a:lnTo>
                  <a:lnTo>
                    <a:pt x="7108" y="1593"/>
                  </a:lnTo>
                  <a:lnTo>
                    <a:pt x="7848" y="1366"/>
                  </a:lnTo>
                  <a:lnTo>
                    <a:pt x="8587" y="1138"/>
                  </a:lnTo>
                  <a:lnTo>
                    <a:pt x="9515" y="854"/>
                  </a:lnTo>
                  <a:lnTo>
                    <a:pt x="10008" y="721"/>
                  </a:lnTo>
                  <a:lnTo>
                    <a:pt x="10520" y="588"/>
                  </a:lnTo>
                  <a:lnTo>
                    <a:pt x="11032" y="494"/>
                  </a:lnTo>
                  <a:lnTo>
                    <a:pt x="11525" y="399"/>
                  </a:lnTo>
                  <a:lnTo>
                    <a:pt x="12036" y="342"/>
                  </a:lnTo>
                  <a:lnTo>
                    <a:pt x="12529" y="323"/>
                  </a:lnTo>
                  <a:close/>
                  <a:moveTo>
                    <a:pt x="12567" y="1"/>
                  </a:moveTo>
                  <a:lnTo>
                    <a:pt x="12131" y="20"/>
                  </a:lnTo>
                  <a:lnTo>
                    <a:pt x="11695" y="77"/>
                  </a:lnTo>
                  <a:lnTo>
                    <a:pt x="11240" y="134"/>
                  </a:lnTo>
                  <a:lnTo>
                    <a:pt x="10804" y="228"/>
                  </a:lnTo>
                  <a:lnTo>
                    <a:pt x="10027" y="399"/>
                  </a:lnTo>
                  <a:lnTo>
                    <a:pt x="9250" y="588"/>
                  </a:lnTo>
                  <a:lnTo>
                    <a:pt x="8492" y="816"/>
                  </a:lnTo>
                  <a:lnTo>
                    <a:pt x="7734" y="1043"/>
                  </a:lnTo>
                  <a:lnTo>
                    <a:pt x="6976" y="1290"/>
                  </a:lnTo>
                  <a:lnTo>
                    <a:pt x="6237" y="1555"/>
                  </a:lnTo>
                  <a:lnTo>
                    <a:pt x="5497" y="1858"/>
                  </a:lnTo>
                  <a:lnTo>
                    <a:pt x="4777" y="2181"/>
                  </a:lnTo>
                  <a:lnTo>
                    <a:pt x="4133" y="2503"/>
                  </a:lnTo>
                  <a:lnTo>
                    <a:pt x="3488" y="2844"/>
                  </a:lnTo>
                  <a:lnTo>
                    <a:pt x="2844" y="3242"/>
                  </a:lnTo>
                  <a:lnTo>
                    <a:pt x="2541" y="3450"/>
                  </a:lnTo>
                  <a:lnTo>
                    <a:pt x="2237" y="3678"/>
                  </a:lnTo>
                  <a:lnTo>
                    <a:pt x="1934" y="3905"/>
                  </a:lnTo>
                  <a:lnTo>
                    <a:pt x="1650" y="4152"/>
                  </a:lnTo>
                  <a:lnTo>
                    <a:pt x="1365" y="4398"/>
                  </a:lnTo>
                  <a:lnTo>
                    <a:pt x="1100" y="4663"/>
                  </a:lnTo>
                  <a:lnTo>
                    <a:pt x="854" y="4929"/>
                  </a:lnTo>
                  <a:lnTo>
                    <a:pt x="626" y="5213"/>
                  </a:lnTo>
                  <a:lnTo>
                    <a:pt x="399" y="5497"/>
                  </a:lnTo>
                  <a:lnTo>
                    <a:pt x="209" y="5801"/>
                  </a:lnTo>
                  <a:lnTo>
                    <a:pt x="134" y="5933"/>
                  </a:lnTo>
                  <a:lnTo>
                    <a:pt x="77" y="6066"/>
                  </a:lnTo>
                  <a:lnTo>
                    <a:pt x="39" y="6199"/>
                  </a:lnTo>
                  <a:lnTo>
                    <a:pt x="20" y="6331"/>
                  </a:lnTo>
                  <a:lnTo>
                    <a:pt x="1" y="6483"/>
                  </a:lnTo>
                  <a:lnTo>
                    <a:pt x="1" y="6616"/>
                  </a:lnTo>
                  <a:lnTo>
                    <a:pt x="39" y="6881"/>
                  </a:lnTo>
                  <a:lnTo>
                    <a:pt x="115" y="7165"/>
                  </a:lnTo>
                  <a:lnTo>
                    <a:pt x="209" y="7431"/>
                  </a:lnTo>
                  <a:lnTo>
                    <a:pt x="323" y="7677"/>
                  </a:lnTo>
                  <a:lnTo>
                    <a:pt x="456" y="7923"/>
                  </a:lnTo>
                  <a:lnTo>
                    <a:pt x="835" y="8644"/>
                  </a:lnTo>
                  <a:lnTo>
                    <a:pt x="1043" y="8985"/>
                  </a:lnTo>
                  <a:lnTo>
                    <a:pt x="1252" y="9326"/>
                  </a:lnTo>
                  <a:lnTo>
                    <a:pt x="1479" y="9648"/>
                  </a:lnTo>
                  <a:lnTo>
                    <a:pt x="1745" y="9970"/>
                  </a:lnTo>
                  <a:lnTo>
                    <a:pt x="2010" y="10255"/>
                  </a:lnTo>
                  <a:lnTo>
                    <a:pt x="2313" y="10539"/>
                  </a:lnTo>
                  <a:lnTo>
                    <a:pt x="2465" y="10672"/>
                  </a:lnTo>
                  <a:lnTo>
                    <a:pt x="2635" y="10785"/>
                  </a:lnTo>
                  <a:lnTo>
                    <a:pt x="2958" y="10994"/>
                  </a:lnTo>
                  <a:lnTo>
                    <a:pt x="3318" y="11164"/>
                  </a:lnTo>
                  <a:lnTo>
                    <a:pt x="3697" y="11297"/>
                  </a:lnTo>
                  <a:lnTo>
                    <a:pt x="4057" y="11392"/>
                  </a:lnTo>
                  <a:lnTo>
                    <a:pt x="4455" y="11449"/>
                  </a:lnTo>
                  <a:lnTo>
                    <a:pt x="4853" y="11487"/>
                  </a:lnTo>
                  <a:lnTo>
                    <a:pt x="5251" y="11506"/>
                  </a:lnTo>
                  <a:lnTo>
                    <a:pt x="5592" y="11506"/>
                  </a:lnTo>
                  <a:lnTo>
                    <a:pt x="5952" y="11468"/>
                  </a:lnTo>
                  <a:lnTo>
                    <a:pt x="6312" y="11430"/>
                  </a:lnTo>
                  <a:lnTo>
                    <a:pt x="6653" y="11392"/>
                  </a:lnTo>
                  <a:lnTo>
                    <a:pt x="7336" y="11259"/>
                  </a:lnTo>
                  <a:lnTo>
                    <a:pt x="7999" y="11108"/>
                  </a:lnTo>
                  <a:lnTo>
                    <a:pt x="8909" y="10880"/>
                  </a:lnTo>
                  <a:lnTo>
                    <a:pt x="9800" y="10615"/>
                  </a:lnTo>
                  <a:lnTo>
                    <a:pt x="10691" y="10349"/>
                  </a:lnTo>
                  <a:lnTo>
                    <a:pt x="11562" y="10046"/>
                  </a:lnTo>
                  <a:lnTo>
                    <a:pt x="12434" y="9743"/>
                  </a:lnTo>
                  <a:lnTo>
                    <a:pt x="13306" y="9421"/>
                  </a:lnTo>
                  <a:lnTo>
                    <a:pt x="14178" y="9080"/>
                  </a:lnTo>
                  <a:lnTo>
                    <a:pt x="15031" y="8719"/>
                  </a:lnTo>
                  <a:lnTo>
                    <a:pt x="15694" y="8435"/>
                  </a:lnTo>
                  <a:lnTo>
                    <a:pt x="16016" y="8265"/>
                  </a:lnTo>
                  <a:lnTo>
                    <a:pt x="16358" y="8094"/>
                  </a:lnTo>
                  <a:lnTo>
                    <a:pt x="16680" y="7923"/>
                  </a:lnTo>
                  <a:lnTo>
                    <a:pt x="17002" y="7715"/>
                  </a:lnTo>
                  <a:lnTo>
                    <a:pt x="17286" y="7506"/>
                  </a:lnTo>
                  <a:lnTo>
                    <a:pt x="17571" y="7279"/>
                  </a:lnTo>
                  <a:lnTo>
                    <a:pt x="17836" y="7052"/>
                  </a:lnTo>
                  <a:lnTo>
                    <a:pt x="18082" y="6786"/>
                  </a:lnTo>
                  <a:lnTo>
                    <a:pt x="18291" y="6502"/>
                  </a:lnTo>
                  <a:lnTo>
                    <a:pt x="18443" y="6199"/>
                  </a:lnTo>
                  <a:lnTo>
                    <a:pt x="18518" y="6047"/>
                  </a:lnTo>
                  <a:lnTo>
                    <a:pt x="18575" y="5876"/>
                  </a:lnTo>
                  <a:lnTo>
                    <a:pt x="18632" y="5706"/>
                  </a:lnTo>
                  <a:lnTo>
                    <a:pt x="18670" y="5535"/>
                  </a:lnTo>
                  <a:lnTo>
                    <a:pt x="18708" y="5346"/>
                  </a:lnTo>
                  <a:lnTo>
                    <a:pt x="18708" y="5156"/>
                  </a:lnTo>
                  <a:lnTo>
                    <a:pt x="18727" y="4948"/>
                  </a:lnTo>
                  <a:lnTo>
                    <a:pt x="18708" y="4758"/>
                  </a:lnTo>
                  <a:lnTo>
                    <a:pt x="18670" y="4493"/>
                  </a:lnTo>
                  <a:lnTo>
                    <a:pt x="18613" y="4265"/>
                  </a:lnTo>
                  <a:lnTo>
                    <a:pt x="18537" y="4076"/>
                  </a:lnTo>
                  <a:lnTo>
                    <a:pt x="18424" y="3905"/>
                  </a:lnTo>
                  <a:lnTo>
                    <a:pt x="18310" y="3773"/>
                  </a:lnTo>
                  <a:lnTo>
                    <a:pt x="18177" y="3678"/>
                  </a:lnTo>
                  <a:lnTo>
                    <a:pt x="18026" y="3602"/>
                  </a:lnTo>
                  <a:lnTo>
                    <a:pt x="17874" y="3545"/>
                  </a:lnTo>
                  <a:lnTo>
                    <a:pt x="17969" y="3375"/>
                  </a:lnTo>
                  <a:lnTo>
                    <a:pt x="18045" y="3204"/>
                  </a:lnTo>
                  <a:lnTo>
                    <a:pt x="18082" y="3033"/>
                  </a:lnTo>
                  <a:lnTo>
                    <a:pt x="18101" y="2863"/>
                  </a:lnTo>
                  <a:lnTo>
                    <a:pt x="18082" y="2692"/>
                  </a:lnTo>
                  <a:lnTo>
                    <a:pt x="18045" y="2522"/>
                  </a:lnTo>
                  <a:lnTo>
                    <a:pt x="17988" y="2370"/>
                  </a:lnTo>
                  <a:lnTo>
                    <a:pt x="17912" y="2237"/>
                  </a:lnTo>
                  <a:lnTo>
                    <a:pt x="17817" y="2105"/>
                  </a:lnTo>
                  <a:lnTo>
                    <a:pt x="17684" y="1991"/>
                  </a:lnTo>
                  <a:lnTo>
                    <a:pt x="17552" y="1877"/>
                  </a:lnTo>
                  <a:lnTo>
                    <a:pt x="17419" y="1783"/>
                  </a:lnTo>
                  <a:lnTo>
                    <a:pt x="17248" y="1707"/>
                  </a:lnTo>
                  <a:lnTo>
                    <a:pt x="17078" y="1669"/>
                  </a:lnTo>
                  <a:lnTo>
                    <a:pt x="16888" y="1631"/>
                  </a:lnTo>
                  <a:lnTo>
                    <a:pt x="16699" y="1612"/>
                  </a:lnTo>
                  <a:lnTo>
                    <a:pt x="16452" y="1631"/>
                  </a:lnTo>
                  <a:lnTo>
                    <a:pt x="16187" y="1707"/>
                  </a:lnTo>
                  <a:lnTo>
                    <a:pt x="15846" y="1820"/>
                  </a:lnTo>
                  <a:lnTo>
                    <a:pt x="15846" y="1820"/>
                  </a:lnTo>
                  <a:lnTo>
                    <a:pt x="15865" y="1745"/>
                  </a:lnTo>
                  <a:lnTo>
                    <a:pt x="15827" y="1669"/>
                  </a:lnTo>
                  <a:lnTo>
                    <a:pt x="15675" y="1441"/>
                  </a:lnTo>
                  <a:lnTo>
                    <a:pt x="15524" y="1252"/>
                  </a:lnTo>
                  <a:lnTo>
                    <a:pt x="15334" y="1062"/>
                  </a:lnTo>
                  <a:lnTo>
                    <a:pt x="15164" y="892"/>
                  </a:lnTo>
                  <a:lnTo>
                    <a:pt x="14974" y="740"/>
                  </a:lnTo>
                  <a:lnTo>
                    <a:pt x="14785" y="607"/>
                  </a:lnTo>
                  <a:lnTo>
                    <a:pt x="14576" y="475"/>
                  </a:lnTo>
                  <a:lnTo>
                    <a:pt x="14386" y="380"/>
                  </a:lnTo>
                  <a:lnTo>
                    <a:pt x="14178" y="285"/>
                  </a:lnTo>
                  <a:lnTo>
                    <a:pt x="13951" y="209"/>
                  </a:lnTo>
                  <a:lnTo>
                    <a:pt x="13723" y="153"/>
                  </a:lnTo>
                  <a:lnTo>
                    <a:pt x="13515" y="96"/>
                  </a:lnTo>
                  <a:lnTo>
                    <a:pt x="13287" y="58"/>
                  </a:lnTo>
                  <a:lnTo>
                    <a:pt x="13041" y="39"/>
                  </a:lnTo>
                  <a:lnTo>
                    <a:pt x="12567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1"/>
            <p:cNvSpPr/>
            <p:nvPr/>
          </p:nvSpPr>
          <p:spPr>
            <a:xfrm>
              <a:off x="137500" y="3671638"/>
              <a:ext cx="388575" cy="158750"/>
            </a:xfrm>
            <a:custGeom>
              <a:avLst/>
              <a:gdLst/>
              <a:ahLst/>
              <a:cxnLst/>
              <a:rect l="l" t="t" r="r" b="b"/>
              <a:pathLst>
                <a:path w="15543" h="6350" fill="none" extrusionOk="0">
                  <a:moveTo>
                    <a:pt x="664" y="6350"/>
                  </a:moveTo>
                  <a:lnTo>
                    <a:pt x="664" y="6350"/>
                  </a:lnTo>
                  <a:lnTo>
                    <a:pt x="493" y="6255"/>
                  </a:lnTo>
                  <a:lnTo>
                    <a:pt x="342" y="6141"/>
                  </a:lnTo>
                  <a:lnTo>
                    <a:pt x="228" y="6009"/>
                  </a:lnTo>
                  <a:lnTo>
                    <a:pt x="133" y="5876"/>
                  </a:lnTo>
                  <a:lnTo>
                    <a:pt x="57" y="5724"/>
                  </a:lnTo>
                  <a:lnTo>
                    <a:pt x="19" y="5573"/>
                  </a:lnTo>
                  <a:lnTo>
                    <a:pt x="0" y="5421"/>
                  </a:lnTo>
                  <a:lnTo>
                    <a:pt x="0" y="5250"/>
                  </a:lnTo>
                  <a:lnTo>
                    <a:pt x="19" y="5099"/>
                  </a:lnTo>
                  <a:lnTo>
                    <a:pt x="76" y="4947"/>
                  </a:lnTo>
                  <a:lnTo>
                    <a:pt x="133" y="4777"/>
                  </a:lnTo>
                  <a:lnTo>
                    <a:pt x="228" y="4644"/>
                  </a:lnTo>
                  <a:lnTo>
                    <a:pt x="323" y="4492"/>
                  </a:lnTo>
                  <a:lnTo>
                    <a:pt x="455" y="4379"/>
                  </a:lnTo>
                  <a:lnTo>
                    <a:pt x="607" y="4246"/>
                  </a:lnTo>
                  <a:lnTo>
                    <a:pt x="759" y="4151"/>
                  </a:lnTo>
                  <a:lnTo>
                    <a:pt x="759" y="4151"/>
                  </a:lnTo>
                  <a:lnTo>
                    <a:pt x="986" y="4037"/>
                  </a:lnTo>
                  <a:lnTo>
                    <a:pt x="1232" y="3962"/>
                  </a:lnTo>
                  <a:lnTo>
                    <a:pt x="1498" y="3886"/>
                  </a:lnTo>
                  <a:lnTo>
                    <a:pt x="1763" y="3848"/>
                  </a:lnTo>
                  <a:lnTo>
                    <a:pt x="2294" y="3772"/>
                  </a:lnTo>
                  <a:lnTo>
                    <a:pt x="2806" y="3696"/>
                  </a:lnTo>
                  <a:lnTo>
                    <a:pt x="2806" y="3696"/>
                  </a:lnTo>
                  <a:lnTo>
                    <a:pt x="3924" y="3507"/>
                  </a:lnTo>
                  <a:lnTo>
                    <a:pt x="5023" y="3279"/>
                  </a:lnTo>
                  <a:lnTo>
                    <a:pt x="6122" y="3033"/>
                  </a:lnTo>
                  <a:lnTo>
                    <a:pt x="7203" y="2749"/>
                  </a:lnTo>
                  <a:lnTo>
                    <a:pt x="7203" y="2749"/>
                  </a:lnTo>
                  <a:lnTo>
                    <a:pt x="8283" y="2426"/>
                  </a:lnTo>
                  <a:lnTo>
                    <a:pt x="9345" y="2085"/>
                  </a:lnTo>
                  <a:lnTo>
                    <a:pt x="10406" y="1706"/>
                  </a:lnTo>
                  <a:lnTo>
                    <a:pt x="11448" y="1308"/>
                  </a:lnTo>
                  <a:lnTo>
                    <a:pt x="11448" y="1308"/>
                  </a:lnTo>
                  <a:lnTo>
                    <a:pt x="12301" y="948"/>
                  </a:lnTo>
                  <a:lnTo>
                    <a:pt x="13135" y="588"/>
                  </a:lnTo>
                  <a:lnTo>
                    <a:pt x="13135" y="588"/>
                  </a:lnTo>
                  <a:lnTo>
                    <a:pt x="13723" y="304"/>
                  </a:lnTo>
                  <a:lnTo>
                    <a:pt x="14026" y="171"/>
                  </a:lnTo>
                  <a:lnTo>
                    <a:pt x="14329" y="57"/>
                  </a:lnTo>
                  <a:lnTo>
                    <a:pt x="14329" y="57"/>
                  </a:lnTo>
                  <a:lnTo>
                    <a:pt x="14519" y="19"/>
                  </a:lnTo>
                  <a:lnTo>
                    <a:pt x="14689" y="0"/>
                  </a:lnTo>
                  <a:lnTo>
                    <a:pt x="14689" y="0"/>
                  </a:lnTo>
                  <a:lnTo>
                    <a:pt x="14822" y="19"/>
                  </a:lnTo>
                  <a:lnTo>
                    <a:pt x="14955" y="57"/>
                  </a:lnTo>
                  <a:lnTo>
                    <a:pt x="15087" y="95"/>
                  </a:lnTo>
                  <a:lnTo>
                    <a:pt x="15182" y="171"/>
                  </a:lnTo>
                  <a:lnTo>
                    <a:pt x="15277" y="266"/>
                  </a:lnTo>
                  <a:lnTo>
                    <a:pt x="15372" y="360"/>
                  </a:lnTo>
                  <a:lnTo>
                    <a:pt x="15429" y="474"/>
                  </a:lnTo>
                  <a:lnTo>
                    <a:pt x="15485" y="588"/>
                  </a:lnTo>
                  <a:lnTo>
                    <a:pt x="15523" y="721"/>
                  </a:lnTo>
                  <a:lnTo>
                    <a:pt x="15542" y="853"/>
                  </a:lnTo>
                  <a:lnTo>
                    <a:pt x="15542" y="986"/>
                  </a:lnTo>
                  <a:lnTo>
                    <a:pt x="15523" y="1119"/>
                  </a:lnTo>
                  <a:lnTo>
                    <a:pt x="15504" y="1251"/>
                  </a:lnTo>
                  <a:lnTo>
                    <a:pt x="15448" y="1384"/>
                  </a:lnTo>
                  <a:lnTo>
                    <a:pt x="15391" y="1517"/>
                  </a:lnTo>
                  <a:lnTo>
                    <a:pt x="15296" y="1630"/>
                  </a:lnTo>
                  <a:lnTo>
                    <a:pt x="15296" y="1630"/>
                  </a:lnTo>
                  <a:lnTo>
                    <a:pt x="15125" y="1630"/>
                  </a:lnTo>
                  <a:lnTo>
                    <a:pt x="14936" y="1668"/>
                  </a:lnTo>
                  <a:lnTo>
                    <a:pt x="14557" y="1744"/>
                  </a:lnTo>
                  <a:lnTo>
                    <a:pt x="14178" y="1858"/>
                  </a:lnTo>
                  <a:lnTo>
                    <a:pt x="13799" y="1990"/>
                  </a:lnTo>
                  <a:lnTo>
                    <a:pt x="13078" y="2294"/>
                  </a:lnTo>
                  <a:lnTo>
                    <a:pt x="12491" y="2540"/>
                  </a:lnTo>
                  <a:lnTo>
                    <a:pt x="12491" y="2540"/>
                  </a:lnTo>
                  <a:lnTo>
                    <a:pt x="11714" y="2843"/>
                  </a:lnTo>
                  <a:lnTo>
                    <a:pt x="10918" y="3109"/>
                  </a:lnTo>
                  <a:lnTo>
                    <a:pt x="10122" y="3374"/>
                  </a:lnTo>
                  <a:lnTo>
                    <a:pt x="9326" y="3620"/>
                  </a:lnTo>
                  <a:lnTo>
                    <a:pt x="8530" y="3848"/>
                  </a:lnTo>
                  <a:lnTo>
                    <a:pt x="7715" y="4056"/>
                  </a:lnTo>
                  <a:lnTo>
                    <a:pt x="6900" y="4265"/>
                  </a:lnTo>
                  <a:lnTo>
                    <a:pt x="6085" y="4454"/>
                  </a:lnTo>
                  <a:lnTo>
                    <a:pt x="6085" y="4454"/>
                  </a:lnTo>
                  <a:lnTo>
                    <a:pt x="5383" y="4587"/>
                  </a:lnTo>
                  <a:lnTo>
                    <a:pt x="4663" y="4739"/>
                  </a:lnTo>
                  <a:lnTo>
                    <a:pt x="4303" y="4814"/>
                  </a:lnTo>
                  <a:lnTo>
                    <a:pt x="3943" y="4909"/>
                  </a:lnTo>
                  <a:lnTo>
                    <a:pt x="3602" y="5023"/>
                  </a:lnTo>
                  <a:lnTo>
                    <a:pt x="3260" y="5156"/>
                  </a:lnTo>
                  <a:lnTo>
                    <a:pt x="3260" y="5156"/>
                  </a:lnTo>
                  <a:lnTo>
                    <a:pt x="2957" y="5326"/>
                  </a:lnTo>
                  <a:lnTo>
                    <a:pt x="2635" y="5497"/>
                  </a:lnTo>
                  <a:lnTo>
                    <a:pt x="2010" y="5876"/>
                  </a:lnTo>
                  <a:lnTo>
                    <a:pt x="1687" y="6046"/>
                  </a:lnTo>
                  <a:lnTo>
                    <a:pt x="1365" y="6179"/>
                  </a:lnTo>
                  <a:lnTo>
                    <a:pt x="1195" y="6236"/>
                  </a:lnTo>
                  <a:lnTo>
                    <a:pt x="1024" y="6293"/>
                  </a:lnTo>
                  <a:lnTo>
                    <a:pt x="853" y="6331"/>
                  </a:lnTo>
                  <a:lnTo>
                    <a:pt x="664" y="6350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1"/>
            <p:cNvSpPr/>
            <p:nvPr/>
          </p:nvSpPr>
          <p:spPr>
            <a:xfrm>
              <a:off x="92475" y="3632788"/>
              <a:ext cx="450650" cy="270575"/>
            </a:xfrm>
            <a:custGeom>
              <a:avLst/>
              <a:gdLst/>
              <a:ahLst/>
              <a:cxnLst/>
              <a:rect l="l" t="t" r="r" b="b"/>
              <a:pathLst>
                <a:path w="18026" h="10823" fill="none" extrusionOk="0">
                  <a:moveTo>
                    <a:pt x="4986" y="10823"/>
                  </a:moveTo>
                  <a:lnTo>
                    <a:pt x="4986" y="10823"/>
                  </a:lnTo>
                  <a:lnTo>
                    <a:pt x="4512" y="10823"/>
                  </a:lnTo>
                  <a:lnTo>
                    <a:pt x="4057" y="10766"/>
                  </a:lnTo>
                  <a:lnTo>
                    <a:pt x="3621" y="10671"/>
                  </a:lnTo>
                  <a:lnTo>
                    <a:pt x="3394" y="10595"/>
                  </a:lnTo>
                  <a:lnTo>
                    <a:pt x="3185" y="10519"/>
                  </a:lnTo>
                  <a:lnTo>
                    <a:pt x="2977" y="10443"/>
                  </a:lnTo>
                  <a:lnTo>
                    <a:pt x="2768" y="10330"/>
                  </a:lnTo>
                  <a:lnTo>
                    <a:pt x="2560" y="10216"/>
                  </a:lnTo>
                  <a:lnTo>
                    <a:pt x="2351" y="10102"/>
                  </a:lnTo>
                  <a:lnTo>
                    <a:pt x="2162" y="9951"/>
                  </a:lnTo>
                  <a:lnTo>
                    <a:pt x="1972" y="9799"/>
                  </a:lnTo>
                  <a:lnTo>
                    <a:pt x="1783" y="9628"/>
                  </a:lnTo>
                  <a:lnTo>
                    <a:pt x="1593" y="9439"/>
                  </a:lnTo>
                  <a:lnTo>
                    <a:pt x="1593" y="9439"/>
                  </a:lnTo>
                  <a:lnTo>
                    <a:pt x="1309" y="9079"/>
                  </a:lnTo>
                  <a:lnTo>
                    <a:pt x="986" y="8643"/>
                  </a:lnTo>
                  <a:lnTo>
                    <a:pt x="664" y="8169"/>
                  </a:lnTo>
                  <a:lnTo>
                    <a:pt x="532" y="7904"/>
                  </a:lnTo>
                  <a:lnTo>
                    <a:pt x="380" y="7638"/>
                  </a:lnTo>
                  <a:lnTo>
                    <a:pt x="266" y="7373"/>
                  </a:lnTo>
                  <a:lnTo>
                    <a:pt x="171" y="7108"/>
                  </a:lnTo>
                  <a:lnTo>
                    <a:pt x="77" y="6842"/>
                  </a:lnTo>
                  <a:lnTo>
                    <a:pt x="20" y="6577"/>
                  </a:lnTo>
                  <a:lnTo>
                    <a:pt x="1" y="6331"/>
                  </a:lnTo>
                  <a:lnTo>
                    <a:pt x="1" y="6084"/>
                  </a:lnTo>
                  <a:lnTo>
                    <a:pt x="39" y="5857"/>
                  </a:lnTo>
                  <a:lnTo>
                    <a:pt x="115" y="5648"/>
                  </a:lnTo>
                  <a:lnTo>
                    <a:pt x="115" y="5648"/>
                  </a:lnTo>
                  <a:lnTo>
                    <a:pt x="190" y="5478"/>
                  </a:lnTo>
                  <a:lnTo>
                    <a:pt x="304" y="5307"/>
                  </a:lnTo>
                  <a:lnTo>
                    <a:pt x="418" y="5136"/>
                  </a:lnTo>
                  <a:lnTo>
                    <a:pt x="551" y="4966"/>
                  </a:lnTo>
                  <a:lnTo>
                    <a:pt x="854" y="4644"/>
                  </a:lnTo>
                  <a:lnTo>
                    <a:pt x="1195" y="4321"/>
                  </a:lnTo>
                  <a:lnTo>
                    <a:pt x="1536" y="4037"/>
                  </a:lnTo>
                  <a:lnTo>
                    <a:pt x="1896" y="3772"/>
                  </a:lnTo>
                  <a:lnTo>
                    <a:pt x="2560" y="3279"/>
                  </a:lnTo>
                  <a:lnTo>
                    <a:pt x="2560" y="3279"/>
                  </a:lnTo>
                  <a:lnTo>
                    <a:pt x="2882" y="3071"/>
                  </a:lnTo>
                  <a:lnTo>
                    <a:pt x="3204" y="2862"/>
                  </a:lnTo>
                  <a:lnTo>
                    <a:pt x="3886" y="2483"/>
                  </a:lnTo>
                  <a:lnTo>
                    <a:pt x="4569" y="2142"/>
                  </a:lnTo>
                  <a:lnTo>
                    <a:pt x="5270" y="1820"/>
                  </a:lnTo>
                  <a:lnTo>
                    <a:pt x="5990" y="1535"/>
                  </a:lnTo>
                  <a:lnTo>
                    <a:pt x="6729" y="1270"/>
                  </a:lnTo>
                  <a:lnTo>
                    <a:pt x="7469" y="1043"/>
                  </a:lnTo>
                  <a:lnTo>
                    <a:pt x="8208" y="815"/>
                  </a:lnTo>
                  <a:lnTo>
                    <a:pt x="8208" y="815"/>
                  </a:lnTo>
                  <a:lnTo>
                    <a:pt x="9136" y="531"/>
                  </a:lnTo>
                  <a:lnTo>
                    <a:pt x="9629" y="398"/>
                  </a:lnTo>
                  <a:lnTo>
                    <a:pt x="10141" y="265"/>
                  </a:lnTo>
                  <a:lnTo>
                    <a:pt x="10653" y="171"/>
                  </a:lnTo>
                  <a:lnTo>
                    <a:pt x="11146" y="76"/>
                  </a:lnTo>
                  <a:lnTo>
                    <a:pt x="11657" y="19"/>
                  </a:lnTo>
                  <a:lnTo>
                    <a:pt x="12150" y="0"/>
                  </a:lnTo>
                  <a:lnTo>
                    <a:pt x="12150" y="0"/>
                  </a:lnTo>
                  <a:lnTo>
                    <a:pt x="12605" y="19"/>
                  </a:lnTo>
                  <a:lnTo>
                    <a:pt x="13022" y="76"/>
                  </a:lnTo>
                  <a:lnTo>
                    <a:pt x="13230" y="114"/>
                  </a:lnTo>
                  <a:lnTo>
                    <a:pt x="13439" y="171"/>
                  </a:lnTo>
                  <a:lnTo>
                    <a:pt x="13628" y="246"/>
                  </a:lnTo>
                  <a:lnTo>
                    <a:pt x="13818" y="322"/>
                  </a:lnTo>
                  <a:lnTo>
                    <a:pt x="14007" y="417"/>
                  </a:lnTo>
                  <a:lnTo>
                    <a:pt x="14197" y="531"/>
                  </a:lnTo>
                  <a:lnTo>
                    <a:pt x="14387" y="663"/>
                  </a:lnTo>
                  <a:lnTo>
                    <a:pt x="14557" y="796"/>
                  </a:lnTo>
                  <a:lnTo>
                    <a:pt x="14709" y="948"/>
                  </a:lnTo>
                  <a:lnTo>
                    <a:pt x="14879" y="1118"/>
                  </a:lnTo>
                  <a:lnTo>
                    <a:pt x="15031" y="1308"/>
                  </a:lnTo>
                  <a:lnTo>
                    <a:pt x="15164" y="1516"/>
                  </a:lnTo>
                  <a:lnTo>
                    <a:pt x="15164" y="1516"/>
                  </a:lnTo>
                  <a:lnTo>
                    <a:pt x="15202" y="1554"/>
                  </a:lnTo>
                  <a:lnTo>
                    <a:pt x="15239" y="1573"/>
                  </a:lnTo>
                  <a:lnTo>
                    <a:pt x="15239" y="1573"/>
                  </a:lnTo>
                  <a:lnTo>
                    <a:pt x="14576" y="1876"/>
                  </a:lnTo>
                  <a:lnTo>
                    <a:pt x="13932" y="2180"/>
                  </a:lnTo>
                  <a:lnTo>
                    <a:pt x="13268" y="2483"/>
                  </a:lnTo>
                  <a:lnTo>
                    <a:pt x="12605" y="2767"/>
                  </a:lnTo>
                  <a:lnTo>
                    <a:pt x="12605" y="2767"/>
                  </a:lnTo>
                  <a:lnTo>
                    <a:pt x="11695" y="3108"/>
                  </a:lnTo>
                  <a:lnTo>
                    <a:pt x="10766" y="3412"/>
                  </a:lnTo>
                  <a:lnTo>
                    <a:pt x="9838" y="3715"/>
                  </a:lnTo>
                  <a:lnTo>
                    <a:pt x="8909" y="3980"/>
                  </a:lnTo>
                  <a:lnTo>
                    <a:pt x="8909" y="3980"/>
                  </a:lnTo>
                  <a:lnTo>
                    <a:pt x="8037" y="4208"/>
                  </a:lnTo>
                  <a:lnTo>
                    <a:pt x="7165" y="4416"/>
                  </a:lnTo>
                  <a:lnTo>
                    <a:pt x="6293" y="4606"/>
                  </a:lnTo>
                  <a:lnTo>
                    <a:pt x="5422" y="4776"/>
                  </a:lnTo>
                  <a:lnTo>
                    <a:pt x="5422" y="4776"/>
                  </a:lnTo>
                  <a:lnTo>
                    <a:pt x="4644" y="4909"/>
                  </a:lnTo>
                  <a:lnTo>
                    <a:pt x="3886" y="5023"/>
                  </a:lnTo>
                  <a:lnTo>
                    <a:pt x="3507" y="5080"/>
                  </a:lnTo>
                  <a:lnTo>
                    <a:pt x="3128" y="5174"/>
                  </a:lnTo>
                  <a:lnTo>
                    <a:pt x="2749" y="5288"/>
                  </a:lnTo>
                  <a:lnTo>
                    <a:pt x="2389" y="5421"/>
                  </a:lnTo>
                  <a:lnTo>
                    <a:pt x="2389" y="5421"/>
                  </a:lnTo>
                  <a:lnTo>
                    <a:pt x="2200" y="5516"/>
                  </a:lnTo>
                  <a:lnTo>
                    <a:pt x="2029" y="5648"/>
                  </a:lnTo>
                  <a:lnTo>
                    <a:pt x="1877" y="5781"/>
                  </a:lnTo>
                  <a:lnTo>
                    <a:pt x="1764" y="5914"/>
                  </a:lnTo>
                  <a:lnTo>
                    <a:pt x="1650" y="6084"/>
                  </a:lnTo>
                  <a:lnTo>
                    <a:pt x="1574" y="6236"/>
                  </a:lnTo>
                  <a:lnTo>
                    <a:pt x="1517" y="6425"/>
                  </a:lnTo>
                  <a:lnTo>
                    <a:pt x="1479" y="6596"/>
                  </a:lnTo>
                  <a:lnTo>
                    <a:pt x="1460" y="6766"/>
                  </a:lnTo>
                  <a:lnTo>
                    <a:pt x="1479" y="6956"/>
                  </a:lnTo>
                  <a:lnTo>
                    <a:pt x="1498" y="7146"/>
                  </a:lnTo>
                  <a:lnTo>
                    <a:pt x="1555" y="7316"/>
                  </a:lnTo>
                  <a:lnTo>
                    <a:pt x="1631" y="7487"/>
                  </a:lnTo>
                  <a:lnTo>
                    <a:pt x="1726" y="7638"/>
                  </a:lnTo>
                  <a:lnTo>
                    <a:pt x="1839" y="7790"/>
                  </a:lnTo>
                  <a:lnTo>
                    <a:pt x="1972" y="7942"/>
                  </a:lnTo>
                  <a:lnTo>
                    <a:pt x="1972" y="7942"/>
                  </a:lnTo>
                  <a:lnTo>
                    <a:pt x="1934" y="7980"/>
                  </a:lnTo>
                  <a:lnTo>
                    <a:pt x="1934" y="8017"/>
                  </a:lnTo>
                  <a:lnTo>
                    <a:pt x="1934" y="8112"/>
                  </a:lnTo>
                  <a:lnTo>
                    <a:pt x="1953" y="8150"/>
                  </a:lnTo>
                  <a:lnTo>
                    <a:pt x="1991" y="8188"/>
                  </a:lnTo>
                  <a:lnTo>
                    <a:pt x="2029" y="8207"/>
                  </a:lnTo>
                  <a:lnTo>
                    <a:pt x="2086" y="8226"/>
                  </a:lnTo>
                  <a:lnTo>
                    <a:pt x="2086" y="8226"/>
                  </a:lnTo>
                  <a:lnTo>
                    <a:pt x="2313" y="8245"/>
                  </a:lnTo>
                  <a:lnTo>
                    <a:pt x="2313" y="8245"/>
                  </a:lnTo>
                  <a:lnTo>
                    <a:pt x="2427" y="8245"/>
                  </a:lnTo>
                  <a:lnTo>
                    <a:pt x="2427" y="8245"/>
                  </a:lnTo>
                  <a:lnTo>
                    <a:pt x="2484" y="8264"/>
                  </a:lnTo>
                  <a:lnTo>
                    <a:pt x="2484" y="8264"/>
                  </a:lnTo>
                  <a:lnTo>
                    <a:pt x="2541" y="8283"/>
                  </a:lnTo>
                  <a:lnTo>
                    <a:pt x="2541" y="8283"/>
                  </a:lnTo>
                  <a:lnTo>
                    <a:pt x="2598" y="8264"/>
                  </a:lnTo>
                  <a:lnTo>
                    <a:pt x="2654" y="8226"/>
                  </a:lnTo>
                  <a:lnTo>
                    <a:pt x="2654" y="8226"/>
                  </a:lnTo>
                  <a:lnTo>
                    <a:pt x="2863" y="8169"/>
                  </a:lnTo>
                  <a:lnTo>
                    <a:pt x="3071" y="8112"/>
                  </a:lnTo>
                  <a:lnTo>
                    <a:pt x="3280" y="8036"/>
                  </a:lnTo>
                  <a:lnTo>
                    <a:pt x="3488" y="7961"/>
                  </a:lnTo>
                  <a:lnTo>
                    <a:pt x="3886" y="7752"/>
                  </a:lnTo>
                  <a:lnTo>
                    <a:pt x="4284" y="7506"/>
                  </a:lnTo>
                  <a:lnTo>
                    <a:pt x="4284" y="7506"/>
                  </a:lnTo>
                  <a:lnTo>
                    <a:pt x="4701" y="7297"/>
                  </a:lnTo>
                  <a:lnTo>
                    <a:pt x="5099" y="7108"/>
                  </a:lnTo>
                  <a:lnTo>
                    <a:pt x="5516" y="6937"/>
                  </a:lnTo>
                  <a:lnTo>
                    <a:pt x="5933" y="6804"/>
                  </a:lnTo>
                  <a:lnTo>
                    <a:pt x="6350" y="6672"/>
                  </a:lnTo>
                  <a:lnTo>
                    <a:pt x="6786" y="6577"/>
                  </a:lnTo>
                  <a:lnTo>
                    <a:pt x="7677" y="6387"/>
                  </a:lnTo>
                  <a:lnTo>
                    <a:pt x="7677" y="6387"/>
                  </a:lnTo>
                  <a:lnTo>
                    <a:pt x="8568" y="6198"/>
                  </a:lnTo>
                  <a:lnTo>
                    <a:pt x="9459" y="5970"/>
                  </a:lnTo>
                  <a:lnTo>
                    <a:pt x="10331" y="5743"/>
                  </a:lnTo>
                  <a:lnTo>
                    <a:pt x="11221" y="5497"/>
                  </a:lnTo>
                  <a:lnTo>
                    <a:pt x="12093" y="5212"/>
                  </a:lnTo>
                  <a:lnTo>
                    <a:pt x="12946" y="4928"/>
                  </a:lnTo>
                  <a:lnTo>
                    <a:pt x="13818" y="4625"/>
                  </a:lnTo>
                  <a:lnTo>
                    <a:pt x="14671" y="4303"/>
                  </a:lnTo>
                  <a:lnTo>
                    <a:pt x="14671" y="4303"/>
                  </a:lnTo>
                  <a:lnTo>
                    <a:pt x="15202" y="4094"/>
                  </a:lnTo>
                  <a:lnTo>
                    <a:pt x="15789" y="3829"/>
                  </a:lnTo>
                  <a:lnTo>
                    <a:pt x="16111" y="3715"/>
                  </a:lnTo>
                  <a:lnTo>
                    <a:pt x="16415" y="3620"/>
                  </a:lnTo>
                  <a:lnTo>
                    <a:pt x="16718" y="3563"/>
                  </a:lnTo>
                  <a:lnTo>
                    <a:pt x="17002" y="3544"/>
                  </a:lnTo>
                  <a:lnTo>
                    <a:pt x="17002" y="3544"/>
                  </a:lnTo>
                  <a:lnTo>
                    <a:pt x="17116" y="3544"/>
                  </a:lnTo>
                  <a:lnTo>
                    <a:pt x="17116" y="3544"/>
                  </a:lnTo>
                  <a:lnTo>
                    <a:pt x="17135" y="3544"/>
                  </a:lnTo>
                  <a:lnTo>
                    <a:pt x="17135" y="3544"/>
                  </a:lnTo>
                  <a:lnTo>
                    <a:pt x="17154" y="3544"/>
                  </a:lnTo>
                  <a:lnTo>
                    <a:pt x="17154" y="3544"/>
                  </a:lnTo>
                  <a:lnTo>
                    <a:pt x="17324" y="3582"/>
                  </a:lnTo>
                  <a:lnTo>
                    <a:pt x="17476" y="3639"/>
                  </a:lnTo>
                  <a:lnTo>
                    <a:pt x="17609" y="3715"/>
                  </a:lnTo>
                  <a:lnTo>
                    <a:pt x="17722" y="3829"/>
                  </a:lnTo>
                  <a:lnTo>
                    <a:pt x="17836" y="3980"/>
                  </a:lnTo>
                  <a:lnTo>
                    <a:pt x="17912" y="4170"/>
                  </a:lnTo>
                  <a:lnTo>
                    <a:pt x="17988" y="4397"/>
                  </a:lnTo>
                  <a:lnTo>
                    <a:pt x="18026" y="4682"/>
                  </a:lnTo>
                  <a:lnTo>
                    <a:pt x="18026" y="4682"/>
                  </a:lnTo>
                  <a:lnTo>
                    <a:pt x="18026" y="4947"/>
                  </a:lnTo>
                  <a:lnTo>
                    <a:pt x="17988" y="5193"/>
                  </a:lnTo>
                  <a:lnTo>
                    <a:pt x="17931" y="5440"/>
                  </a:lnTo>
                  <a:lnTo>
                    <a:pt x="17836" y="5667"/>
                  </a:lnTo>
                  <a:lnTo>
                    <a:pt x="17722" y="5895"/>
                  </a:lnTo>
                  <a:lnTo>
                    <a:pt x="17590" y="6103"/>
                  </a:lnTo>
                  <a:lnTo>
                    <a:pt x="17438" y="6312"/>
                  </a:lnTo>
                  <a:lnTo>
                    <a:pt x="17249" y="6501"/>
                  </a:lnTo>
                  <a:lnTo>
                    <a:pt x="17059" y="6672"/>
                  </a:lnTo>
                  <a:lnTo>
                    <a:pt x="16851" y="6842"/>
                  </a:lnTo>
                  <a:lnTo>
                    <a:pt x="16642" y="6994"/>
                  </a:lnTo>
                  <a:lnTo>
                    <a:pt x="16434" y="7146"/>
                  </a:lnTo>
                  <a:lnTo>
                    <a:pt x="15979" y="7411"/>
                  </a:lnTo>
                  <a:lnTo>
                    <a:pt x="15562" y="7619"/>
                  </a:lnTo>
                  <a:lnTo>
                    <a:pt x="15562" y="7619"/>
                  </a:lnTo>
                  <a:lnTo>
                    <a:pt x="14690" y="8036"/>
                  </a:lnTo>
                  <a:lnTo>
                    <a:pt x="13818" y="8415"/>
                  </a:lnTo>
                  <a:lnTo>
                    <a:pt x="12946" y="8757"/>
                  </a:lnTo>
                  <a:lnTo>
                    <a:pt x="12036" y="9098"/>
                  </a:lnTo>
                  <a:lnTo>
                    <a:pt x="11146" y="9401"/>
                  </a:lnTo>
                  <a:lnTo>
                    <a:pt x="10236" y="9704"/>
                  </a:lnTo>
                  <a:lnTo>
                    <a:pt x="9326" y="9970"/>
                  </a:lnTo>
                  <a:lnTo>
                    <a:pt x="8416" y="10235"/>
                  </a:lnTo>
                  <a:lnTo>
                    <a:pt x="8416" y="10235"/>
                  </a:lnTo>
                  <a:lnTo>
                    <a:pt x="7563" y="10462"/>
                  </a:lnTo>
                  <a:lnTo>
                    <a:pt x="7146" y="10557"/>
                  </a:lnTo>
                  <a:lnTo>
                    <a:pt x="6710" y="10652"/>
                  </a:lnTo>
                  <a:lnTo>
                    <a:pt x="6274" y="10728"/>
                  </a:lnTo>
                  <a:lnTo>
                    <a:pt x="5839" y="10785"/>
                  </a:lnTo>
                  <a:lnTo>
                    <a:pt x="5403" y="10823"/>
                  </a:lnTo>
                  <a:lnTo>
                    <a:pt x="4986" y="10823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1"/>
            <p:cNvSpPr/>
            <p:nvPr/>
          </p:nvSpPr>
          <p:spPr>
            <a:xfrm>
              <a:off x="83000" y="3624713"/>
              <a:ext cx="468175" cy="287650"/>
            </a:xfrm>
            <a:custGeom>
              <a:avLst/>
              <a:gdLst/>
              <a:ahLst/>
              <a:cxnLst/>
              <a:rect l="l" t="t" r="r" b="b"/>
              <a:pathLst>
                <a:path w="18727" h="11506" fill="none" extrusionOk="0">
                  <a:moveTo>
                    <a:pt x="12567" y="1"/>
                  </a:moveTo>
                  <a:lnTo>
                    <a:pt x="12567" y="1"/>
                  </a:lnTo>
                  <a:lnTo>
                    <a:pt x="12131" y="20"/>
                  </a:lnTo>
                  <a:lnTo>
                    <a:pt x="11695" y="77"/>
                  </a:lnTo>
                  <a:lnTo>
                    <a:pt x="11240" y="134"/>
                  </a:lnTo>
                  <a:lnTo>
                    <a:pt x="10804" y="228"/>
                  </a:lnTo>
                  <a:lnTo>
                    <a:pt x="10804" y="228"/>
                  </a:lnTo>
                  <a:lnTo>
                    <a:pt x="10027" y="399"/>
                  </a:lnTo>
                  <a:lnTo>
                    <a:pt x="9250" y="588"/>
                  </a:lnTo>
                  <a:lnTo>
                    <a:pt x="8492" y="816"/>
                  </a:lnTo>
                  <a:lnTo>
                    <a:pt x="7734" y="1043"/>
                  </a:lnTo>
                  <a:lnTo>
                    <a:pt x="6976" y="1290"/>
                  </a:lnTo>
                  <a:lnTo>
                    <a:pt x="6237" y="1555"/>
                  </a:lnTo>
                  <a:lnTo>
                    <a:pt x="5497" y="1858"/>
                  </a:lnTo>
                  <a:lnTo>
                    <a:pt x="4777" y="2181"/>
                  </a:lnTo>
                  <a:lnTo>
                    <a:pt x="4777" y="2181"/>
                  </a:lnTo>
                  <a:lnTo>
                    <a:pt x="4133" y="2503"/>
                  </a:lnTo>
                  <a:lnTo>
                    <a:pt x="3488" y="2844"/>
                  </a:lnTo>
                  <a:lnTo>
                    <a:pt x="2844" y="3242"/>
                  </a:lnTo>
                  <a:lnTo>
                    <a:pt x="2541" y="3450"/>
                  </a:lnTo>
                  <a:lnTo>
                    <a:pt x="2237" y="3678"/>
                  </a:lnTo>
                  <a:lnTo>
                    <a:pt x="1934" y="3905"/>
                  </a:lnTo>
                  <a:lnTo>
                    <a:pt x="1650" y="4152"/>
                  </a:lnTo>
                  <a:lnTo>
                    <a:pt x="1365" y="4398"/>
                  </a:lnTo>
                  <a:lnTo>
                    <a:pt x="1100" y="4663"/>
                  </a:lnTo>
                  <a:lnTo>
                    <a:pt x="854" y="4929"/>
                  </a:lnTo>
                  <a:lnTo>
                    <a:pt x="626" y="5213"/>
                  </a:lnTo>
                  <a:lnTo>
                    <a:pt x="399" y="5497"/>
                  </a:lnTo>
                  <a:lnTo>
                    <a:pt x="209" y="5801"/>
                  </a:lnTo>
                  <a:lnTo>
                    <a:pt x="209" y="5801"/>
                  </a:lnTo>
                  <a:lnTo>
                    <a:pt x="134" y="5933"/>
                  </a:lnTo>
                  <a:lnTo>
                    <a:pt x="77" y="6066"/>
                  </a:lnTo>
                  <a:lnTo>
                    <a:pt x="39" y="6199"/>
                  </a:lnTo>
                  <a:lnTo>
                    <a:pt x="20" y="6331"/>
                  </a:lnTo>
                  <a:lnTo>
                    <a:pt x="1" y="6483"/>
                  </a:lnTo>
                  <a:lnTo>
                    <a:pt x="1" y="6616"/>
                  </a:lnTo>
                  <a:lnTo>
                    <a:pt x="39" y="6881"/>
                  </a:lnTo>
                  <a:lnTo>
                    <a:pt x="115" y="7165"/>
                  </a:lnTo>
                  <a:lnTo>
                    <a:pt x="209" y="7431"/>
                  </a:lnTo>
                  <a:lnTo>
                    <a:pt x="323" y="7677"/>
                  </a:lnTo>
                  <a:lnTo>
                    <a:pt x="456" y="7923"/>
                  </a:lnTo>
                  <a:lnTo>
                    <a:pt x="456" y="7923"/>
                  </a:lnTo>
                  <a:lnTo>
                    <a:pt x="835" y="8644"/>
                  </a:lnTo>
                  <a:lnTo>
                    <a:pt x="1043" y="8985"/>
                  </a:lnTo>
                  <a:lnTo>
                    <a:pt x="1252" y="9326"/>
                  </a:lnTo>
                  <a:lnTo>
                    <a:pt x="1479" y="9648"/>
                  </a:lnTo>
                  <a:lnTo>
                    <a:pt x="1745" y="9970"/>
                  </a:lnTo>
                  <a:lnTo>
                    <a:pt x="2010" y="10255"/>
                  </a:lnTo>
                  <a:lnTo>
                    <a:pt x="2313" y="10539"/>
                  </a:lnTo>
                  <a:lnTo>
                    <a:pt x="2313" y="10539"/>
                  </a:lnTo>
                  <a:lnTo>
                    <a:pt x="2465" y="10672"/>
                  </a:lnTo>
                  <a:lnTo>
                    <a:pt x="2635" y="10785"/>
                  </a:lnTo>
                  <a:lnTo>
                    <a:pt x="2958" y="10994"/>
                  </a:lnTo>
                  <a:lnTo>
                    <a:pt x="3318" y="11164"/>
                  </a:lnTo>
                  <a:lnTo>
                    <a:pt x="3697" y="11297"/>
                  </a:lnTo>
                  <a:lnTo>
                    <a:pt x="4057" y="11392"/>
                  </a:lnTo>
                  <a:lnTo>
                    <a:pt x="4455" y="11449"/>
                  </a:lnTo>
                  <a:lnTo>
                    <a:pt x="4853" y="11487"/>
                  </a:lnTo>
                  <a:lnTo>
                    <a:pt x="5251" y="11506"/>
                  </a:lnTo>
                  <a:lnTo>
                    <a:pt x="5251" y="11506"/>
                  </a:lnTo>
                  <a:lnTo>
                    <a:pt x="5592" y="11506"/>
                  </a:lnTo>
                  <a:lnTo>
                    <a:pt x="5952" y="11468"/>
                  </a:lnTo>
                  <a:lnTo>
                    <a:pt x="6312" y="11430"/>
                  </a:lnTo>
                  <a:lnTo>
                    <a:pt x="6653" y="11392"/>
                  </a:lnTo>
                  <a:lnTo>
                    <a:pt x="7336" y="11259"/>
                  </a:lnTo>
                  <a:lnTo>
                    <a:pt x="7999" y="11108"/>
                  </a:lnTo>
                  <a:lnTo>
                    <a:pt x="7999" y="11108"/>
                  </a:lnTo>
                  <a:lnTo>
                    <a:pt x="8909" y="10880"/>
                  </a:lnTo>
                  <a:lnTo>
                    <a:pt x="9800" y="10615"/>
                  </a:lnTo>
                  <a:lnTo>
                    <a:pt x="10691" y="10349"/>
                  </a:lnTo>
                  <a:lnTo>
                    <a:pt x="11562" y="10046"/>
                  </a:lnTo>
                  <a:lnTo>
                    <a:pt x="12434" y="9743"/>
                  </a:lnTo>
                  <a:lnTo>
                    <a:pt x="13306" y="9421"/>
                  </a:lnTo>
                  <a:lnTo>
                    <a:pt x="14178" y="9080"/>
                  </a:lnTo>
                  <a:lnTo>
                    <a:pt x="15031" y="8719"/>
                  </a:lnTo>
                  <a:lnTo>
                    <a:pt x="15031" y="8719"/>
                  </a:lnTo>
                  <a:lnTo>
                    <a:pt x="15694" y="8435"/>
                  </a:lnTo>
                  <a:lnTo>
                    <a:pt x="16016" y="8265"/>
                  </a:lnTo>
                  <a:lnTo>
                    <a:pt x="16358" y="8094"/>
                  </a:lnTo>
                  <a:lnTo>
                    <a:pt x="16680" y="7923"/>
                  </a:lnTo>
                  <a:lnTo>
                    <a:pt x="17002" y="7715"/>
                  </a:lnTo>
                  <a:lnTo>
                    <a:pt x="17286" y="7506"/>
                  </a:lnTo>
                  <a:lnTo>
                    <a:pt x="17571" y="7279"/>
                  </a:lnTo>
                  <a:lnTo>
                    <a:pt x="17836" y="7052"/>
                  </a:lnTo>
                  <a:lnTo>
                    <a:pt x="18082" y="6786"/>
                  </a:lnTo>
                  <a:lnTo>
                    <a:pt x="18291" y="6502"/>
                  </a:lnTo>
                  <a:lnTo>
                    <a:pt x="18443" y="6199"/>
                  </a:lnTo>
                  <a:lnTo>
                    <a:pt x="18518" y="6047"/>
                  </a:lnTo>
                  <a:lnTo>
                    <a:pt x="18575" y="5876"/>
                  </a:lnTo>
                  <a:lnTo>
                    <a:pt x="18632" y="5706"/>
                  </a:lnTo>
                  <a:lnTo>
                    <a:pt x="18670" y="5535"/>
                  </a:lnTo>
                  <a:lnTo>
                    <a:pt x="18708" y="5346"/>
                  </a:lnTo>
                  <a:lnTo>
                    <a:pt x="18708" y="5156"/>
                  </a:lnTo>
                  <a:lnTo>
                    <a:pt x="18727" y="4948"/>
                  </a:lnTo>
                  <a:lnTo>
                    <a:pt x="18708" y="4758"/>
                  </a:lnTo>
                  <a:lnTo>
                    <a:pt x="18708" y="4758"/>
                  </a:lnTo>
                  <a:lnTo>
                    <a:pt x="18670" y="4493"/>
                  </a:lnTo>
                  <a:lnTo>
                    <a:pt x="18613" y="4265"/>
                  </a:lnTo>
                  <a:lnTo>
                    <a:pt x="18537" y="4076"/>
                  </a:lnTo>
                  <a:lnTo>
                    <a:pt x="18424" y="3905"/>
                  </a:lnTo>
                  <a:lnTo>
                    <a:pt x="18310" y="3773"/>
                  </a:lnTo>
                  <a:lnTo>
                    <a:pt x="18177" y="3678"/>
                  </a:lnTo>
                  <a:lnTo>
                    <a:pt x="18026" y="3602"/>
                  </a:lnTo>
                  <a:lnTo>
                    <a:pt x="17874" y="3545"/>
                  </a:lnTo>
                  <a:lnTo>
                    <a:pt x="17874" y="3545"/>
                  </a:lnTo>
                  <a:lnTo>
                    <a:pt x="17969" y="3375"/>
                  </a:lnTo>
                  <a:lnTo>
                    <a:pt x="18045" y="3204"/>
                  </a:lnTo>
                  <a:lnTo>
                    <a:pt x="18082" y="3033"/>
                  </a:lnTo>
                  <a:lnTo>
                    <a:pt x="18101" y="2863"/>
                  </a:lnTo>
                  <a:lnTo>
                    <a:pt x="18082" y="2692"/>
                  </a:lnTo>
                  <a:lnTo>
                    <a:pt x="18045" y="2522"/>
                  </a:lnTo>
                  <a:lnTo>
                    <a:pt x="17988" y="2370"/>
                  </a:lnTo>
                  <a:lnTo>
                    <a:pt x="17912" y="2237"/>
                  </a:lnTo>
                  <a:lnTo>
                    <a:pt x="17817" y="2105"/>
                  </a:lnTo>
                  <a:lnTo>
                    <a:pt x="17684" y="1991"/>
                  </a:lnTo>
                  <a:lnTo>
                    <a:pt x="17552" y="1877"/>
                  </a:lnTo>
                  <a:lnTo>
                    <a:pt x="17419" y="1783"/>
                  </a:lnTo>
                  <a:lnTo>
                    <a:pt x="17248" y="1707"/>
                  </a:lnTo>
                  <a:lnTo>
                    <a:pt x="17078" y="1669"/>
                  </a:lnTo>
                  <a:lnTo>
                    <a:pt x="16888" y="1631"/>
                  </a:lnTo>
                  <a:lnTo>
                    <a:pt x="16699" y="1612"/>
                  </a:lnTo>
                  <a:lnTo>
                    <a:pt x="16699" y="1612"/>
                  </a:lnTo>
                  <a:lnTo>
                    <a:pt x="16452" y="1631"/>
                  </a:lnTo>
                  <a:lnTo>
                    <a:pt x="16187" y="1707"/>
                  </a:lnTo>
                  <a:lnTo>
                    <a:pt x="16187" y="1707"/>
                  </a:lnTo>
                  <a:lnTo>
                    <a:pt x="15846" y="1820"/>
                  </a:lnTo>
                  <a:lnTo>
                    <a:pt x="15846" y="1820"/>
                  </a:lnTo>
                  <a:lnTo>
                    <a:pt x="15865" y="1745"/>
                  </a:lnTo>
                  <a:lnTo>
                    <a:pt x="15827" y="1669"/>
                  </a:lnTo>
                  <a:lnTo>
                    <a:pt x="15827" y="1669"/>
                  </a:lnTo>
                  <a:lnTo>
                    <a:pt x="15675" y="1441"/>
                  </a:lnTo>
                  <a:lnTo>
                    <a:pt x="15524" y="1252"/>
                  </a:lnTo>
                  <a:lnTo>
                    <a:pt x="15334" y="1062"/>
                  </a:lnTo>
                  <a:lnTo>
                    <a:pt x="15164" y="892"/>
                  </a:lnTo>
                  <a:lnTo>
                    <a:pt x="14974" y="740"/>
                  </a:lnTo>
                  <a:lnTo>
                    <a:pt x="14785" y="607"/>
                  </a:lnTo>
                  <a:lnTo>
                    <a:pt x="14576" y="475"/>
                  </a:lnTo>
                  <a:lnTo>
                    <a:pt x="14386" y="380"/>
                  </a:lnTo>
                  <a:lnTo>
                    <a:pt x="14178" y="285"/>
                  </a:lnTo>
                  <a:lnTo>
                    <a:pt x="13951" y="209"/>
                  </a:lnTo>
                  <a:lnTo>
                    <a:pt x="13723" y="153"/>
                  </a:lnTo>
                  <a:lnTo>
                    <a:pt x="13515" y="96"/>
                  </a:lnTo>
                  <a:lnTo>
                    <a:pt x="13287" y="58"/>
                  </a:lnTo>
                  <a:lnTo>
                    <a:pt x="13041" y="39"/>
                  </a:lnTo>
                  <a:lnTo>
                    <a:pt x="12567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1"/>
            <p:cNvSpPr/>
            <p:nvPr/>
          </p:nvSpPr>
          <p:spPr>
            <a:xfrm>
              <a:off x="168300" y="3689163"/>
              <a:ext cx="329825" cy="102850"/>
            </a:xfrm>
            <a:custGeom>
              <a:avLst/>
              <a:gdLst/>
              <a:ahLst/>
              <a:cxnLst/>
              <a:rect l="l" t="t" r="r" b="b"/>
              <a:pathLst>
                <a:path w="13193" h="4114" extrusionOk="0">
                  <a:moveTo>
                    <a:pt x="13021" y="1"/>
                  </a:moveTo>
                  <a:lnTo>
                    <a:pt x="12946" y="20"/>
                  </a:lnTo>
                  <a:lnTo>
                    <a:pt x="12870" y="76"/>
                  </a:lnTo>
                  <a:lnTo>
                    <a:pt x="12794" y="171"/>
                  </a:lnTo>
                  <a:lnTo>
                    <a:pt x="12718" y="247"/>
                  </a:lnTo>
                  <a:lnTo>
                    <a:pt x="12623" y="304"/>
                  </a:lnTo>
                  <a:lnTo>
                    <a:pt x="12529" y="361"/>
                  </a:lnTo>
                  <a:lnTo>
                    <a:pt x="12434" y="399"/>
                  </a:lnTo>
                  <a:lnTo>
                    <a:pt x="12320" y="418"/>
                  </a:lnTo>
                  <a:lnTo>
                    <a:pt x="12112" y="436"/>
                  </a:lnTo>
                  <a:lnTo>
                    <a:pt x="11903" y="455"/>
                  </a:lnTo>
                  <a:lnTo>
                    <a:pt x="11695" y="474"/>
                  </a:lnTo>
                  <a:lnTo>
                    <a:pt x="11467" y="512"/>
                  </a:lnTo>
                  <a:lnTo>
                    <a:pt x="11373" y="550"/>
                  </a:lnTo>
                  <a:lnTo>
                    <a:pt x="11278" y="588"/>
                  </a:lnTo>
                  <a:lnTo>
                    <a:pt x="11069" y="740"/>
                  </a:lnTo>
                  <a:lnTo>
                    <a:pt x="10880" y="891"/>
                  </a:lnTo>
                  <a:lnTo>
                    <a:pt x="10520" y="1176"/>
                  </a:lnTo>
                  <a:lnTo>
                    <a:pt x="10349" y="1308"/>
                  </a:lnTo>
                  <a:lnTo>
                    <a:pt x="10159" y="1403"/>
                  </a:lnTo>
                  <a:lnTo>
                    <a:pt x="10046" y="1441"/>
                  </a:lnTo>
                  <a:lnTo>
                    <a:pt x="9932" y="1479"/>
                  </a:lnTo>
                  <a:lnTo>
                    <a:pt x="9818" y="1498"/>
                  </a:lnTo>
                  <a:lnTo>
                    <a:pt x="9496" y="1498"/>
                  </a:lnTo>
                  <a:lnTo>
                    <a:pt x="9288" y="1441"/>
                  </a:lnTo>
                  <a:lnTo>
                    <a:pt x="9117" y="1422"/>
                  </a:lnTo>
                  <a:lnTo>
                    <a:pt x="8946" y="1403"/>
                  </a:lnTo>
                  <a:lnTo>
                    <a:pt x="8795" y="1403"/>
                  </a:lnTo>
                  <a:lnTo>
                    <a:pt x="8662" y="1441"/>
                  </a:lnTo>
                  <a:lnTo>
                    <a:pt x="8529" y="1498"/>
                  </a:lnTo>
                  <a:lnTo>
                    <a:pt x="8416" y="1574"/>
                  </a:lnTo>
                  <a:lnTo>
                    <a:pt x="8131" y="1801"/>
                  </a:lnTo>
                  <a:lnTo>
                    <a:pt x="7885" y="2029"/>
                  </a:lnTo>
                  <a:lnTo>
                    <a:pt x="7733" y="2123"/>
                  </a:lnTo>
                  <a:lnTo>
                    <a:pt x="7582" y="2199"/>
                  </a:lnTo>
                  <a:lnTo>
                    <a:pt x="7411" y="2256"/>
                  </a:lnTo>
                  <a:lnTo>
                    <a:pt x="7203" y="2294"/>
                  </a:lnTo>
                  <a:lnTo>
                    <a:pt x="7013" y="2313"/>
                  </a:lnTo>
                  <a:lnTo>
                    <a:pt x="6824" y="2294"/>
                  </a:lnTo>
                  <a:lnTo>
                    <a:pt x="6634" y="2275"/>
                  </a:lnTo>
                  <a:lnTo>
                    <a:pt x="6236" y="2237"/>
                  </a:lnTo>
                  <a:lnTo>
                    <a:pt x="6103" y="2237"/>
                  </a:lnTo>
                  <a:lnTo>
                    <a:pt x="5819" y="2256"/>
                  </a:lnTo>
                  <a:lnTo>
                    <a:pt x="5573" y="2313"/>
                  </a:lnTo>
                  <a:lnTo>
                    <a:pt x="5326" y="2408"/>
                  </a:lnTo>
                  <a:lnTo>
                    <a:pt x="5080" y="2540"/>
                  </a:lnTo>
                  <a:lnTo>
                    <a:pt x="4909" y="2654"/>
                  </a:lnTo>
                  <a:lnTo>
                    <a:pt x="4739" y="2768"/>
                  </a:lnTo>
                  <a:lnTo>
                    <a:pt x="4398" y="3014"/>
                  </a:lnTo>
                  <a:lnTo>
                    <a:pt x="4284" y="3090"/>
                  </a:lnTo>
                  <a:lnTo>
                    <a:pt x="4151" y="3128"/>
                  </a:lnTo>
                  <a:lnTo>
                    <a:pt x="4038" y="3147"/>
                  </a:lnTo>
                  <a:lnTo>
                    <a:pt x="3924" y="3147"/>
                  </a:lnTo>
                  <a:lnTo>
                    <a:pt x="3696" y="3128"/>
                  </a:lnTo>
                  <a:lnTo>
                    <a:pt x="3469" y="3090"/>
                  </a:lnTo>
                  <a:lnTo>
                    <a:pt x="3241" y="3014"/>
                  </a:lnTo>
                  <a:lnTo>
                    <a:pt x="2995" y="2976"/>
                  </a:lnTo>
                  <a:lnTo>
                    <a:pt x="2900" y="2957"/>
                  </a:lnTo>
                  <a:lnTo>
                    <a:pt x="2787" y="2976"/>
                  </a:lnTo>
                  <a:lnTo>
                    <a:pt x="2673" y="2995"/>
                  </a:lnTo>
                  <a:lnTo>
                    <a:pt x="2578" y="3033"/>
                  </a:lnTo>
                  <a:lnTo>
                    <a:pt x="2483" y="3090"/>
                  </a:lnTo>
                  <a:lnTo>
                    <a:pt x="2313" y="3223"/>
                  </a:lnTo>
                  <a:lnTo>
                    <a:pt x="2142" y="3374"/>
                  </a:lnTo>
                  <a:lnTo>
                    <a:pt x="2047" y="3469"/>
                  </a:lnTo>
                  <a:lnTo>
                    <a:pt x="1953" y="3526"/>
                  </a:lnTo>
                  <a:lnTo>
                    <a:pt x="1858" y="3583"/>
                  </a:lnTo>
                  <a:lnTo>
                    <a:pt x="1744" y="3640"/>
                  </a:lnTo>
                  <a:lnTo>
                    <a:pt x="1536" y="3678"/>
                  </a:lnTo>
                  <a:lnTo>
                    <a:pt x="1327" y="3696"/>
                  </a:lnTo>
                  <a:lnTo>
                    <a:pt x="1100" y="3678"/>
                  </a:lnTo>
                  <a:lnTo>
                    <a:pt x="853" y="3659"/>
                  </a:lnTo>
                  <a:lnTo>
                    <a:pt x="607" y="3621"/>
                  </a:lnTo>
                  <a:lnTo>
                    <a:pt x="361" y="3621"/>
                  </a:lnTo>
                  <a:lnTo>
                    <a:pt x="114" y="3640"/>
                  </a:lnTo>
                  <a:lnTo>
                    <a:pt x="57" y="3659"/>
                  </a:lnTo>
                  <a:lnTo>
                    <a:pt x="19" y="3696"/>
                  </a:lnTo>
                  <a:lnTo>
                    <a:pt x="0" y="3753"/>
                  </a:lnTo>
                  <a:lnTo>
                    <a:pt x="0" y="3810"/>
                  </a:lnTo>
                  <a:lnTo>
                    <a:pt x="19" y="3867"/>
                  </a:lnTo>
                  <a:lnTo>
                    <a:pt x="57" y="3905"/>
                  </a:lnTo>
                  <a:lnTo>
                    <a:pt x="114" y="3943"/>
                  </a:lnTo>
                  <a:lnTo>
                    <a:pt x="171" y="3962"/>
                  </a:lnTo>
                  <a:lnTo>
                    <a:pt x="209" y="3943"/>
                  </a:lnTo>
                  <a:lnTo>
                    <a:pt x="474" y="3943"/>
                  </a:lnTo>
                  <a:lnTo>
                    <a:pt x="607" y="3962"/>
                  </a:lnTo>
                  <a:lnTo>
                    <a:pt x="891" y="4019"/>
                  </a:lnTo>
                  <a:lnTo>
                    <a:pt x="1195" y="4076"/>
                  </a:lnTo>
                  <a:lnTo>
                    <a:pt x="1346" y="4095"/>
                  </a:lnTo>
                  <a:lnTo>
                    <a:pt x="1479" y="4113"/>
                  </a:lnTo>
                  <a:lnTo>
                    <a:pt x="1593" y="4095"/>
                  </a:lnTo>
                  <a:lnTo>
                    <a:pt x="1706" y="4095"/>
                  </a:lnTo>
                  <a:lnTo>
                    <a:pt x="1801" y="4057"/>
                  </a:lnTo>
                  <a:lnTo>
                    <a:pt x="1896" y="4000"/>
                  </a:lnTo>
                  <a:lnTo>
                    <a:pt x="2028" y="3924"/>
                  </a:lnTo>
                  <a:lnTo>
                    <a:pt x="2142" y="3829"/>
                  </a:lnTo>
                  <a:lnTo>
                    <a:pt x="2370" y="3621"/>
                  </a:lnTo>
                  <a:lnTo>
                    <a:pt x="2521" y="3488"/>
                  </a:lnTo>
                  <a:lnTo>
                    <a:pt x="2673" y="3412"/>
                  </a:lnTo>
                  <a:lnTo>
                    <a:pt x="2806" y="3355"/>
                  </a:lnTo>
                  <a:lnTo>
                    <a:pt x="3128" y="3355"/>
                  </a:lnTo>
                  <a:lnTo>
                    <a:pt x="3298" y="3393"/>
                  </a:lnTo>
                  <a:lnTo>
                    <a:pt x="3488" y="3431"/>
                  </a:lnTo>
                  <a:lnTo>
                    <a:pt x="3677" y="3469"/>
                  </a:lnTo>
                  <a:lnTo>
                    <a:pt x="3867" y="3488"/>
                  </a:lnTo>
                  <a:lnTo>
                    <a:pt x="4019" y="3469"/>
                  </a:lnTo>
                  <a:lnTo>
                    <a:pt x="4151" y="3450"/>
                  </a:lnTo>
                  <a:lnTo>
                    <a:pt x="4284" y="3412"/>
                  </a:lnTo>
                  <a:lnTo>
                    <a:pt x="4417" y="3374"/>
                  </a:lnTo>
                  <a:lnTo>
                    <a:pt x="4663" y="3242"/>
                  </a:lnTo>
                  <a:lnTo>
                    <a:pt x="4909" y="3071"/>
                  </a:lnTo>
                  <a:lnTo>
                    <a:pt x="5099" y="2938"/>
                  </a:lnTo>
                  <a:lnTo>
                    <a:pt x="5288" y="2825"/>
                  </a:lnTo>
                  <a:lnTo>
                    <a:pt x="5497" y="2749"/>
                  </a:lnTo>
                  <a:lnTo>
                    <a:pt x="5686" y="2692"/>
                  </a:lnTo>
                  <a:lnTo>
                    <a:pt x="5876" y="2654"/>
                  </a:lnTo>
                  <a:lnTo>
                    <a:pt x="6066" y="2635"/>
                  </a:lnTo>
                  <a:lnTo>
                    <a:pt x="6464" y="2616"/>
                  </a:lnTo>
                  <a:lnTo>
                    <a:pt x="7203" y="2635"/>
                  </a:lnTo>
                  <a:lnTo>
                    <a:pt x="7373" y="2616"/>
                  </a:lnTo>
                  <a:lnTo>
                    <a:pt x="7525" y="2597"/>
                  </a:lnTo>
                  <a:lnTo>
                    <a:pt x="7677" y="2540"/>
                  </a:lnTo>
                  <a:lnTo>
                    <a:pt x="7809" y="2483"/>
                  </a:lnTo>
                  <a:lnTo>
                    <a:pt x="7942" y="2408"/>
                  </a:lnTo>
                  <a:lnTo>
                    <a:pt x="8075" y="2313"/>
                  </a:lnTo>
                  <a:lnTo>
                    <a:pt x="8302" y="2104"/>
                  </a:lnTo>
                  <a:lnTo>
                    <a:pt x="8473" y="1953"/>
                  </a:lnTo>
                  <a:lnTo>
                    <a:pt x="8643" y="1877"/>
                  </a:lnTo>
                  <a:lnTo>
                    <a:pt x="8814" y="1820"/>
                  </a:lnTo>
                  <a:lnTo>
                    <a:pt x="8984" y="1801"/>
                  </a:lnTo>
                  <a:lnTo>
                    <a:pt x="9193" y="1820"/>
                  </a:lnTo>
                  <a:lnTo>
                    <a:pt x="9420" y="1858"/>
                  </a:lnTo>
                  <a:lnTo>
                    <a:pt x="9629" y="1896"/>
                  </a:lnTo>
                  <a:lnTo>
                    <a:pt x="9856" y="1915"/>
                  </a:lnTo>
                  <a:lnTo>
                    <a:pt x="9970" y="1915"/>
                  </a:lnTo>
                  <a:lnTo>
                    <a:pt x="10065" y="1896"/>
                  </a:lnTo>
                  <a:lnTo>
                    <a:pt x="10178" y="1858"/>
                  </a:lnTo>
                  <a:lnTo>
                    <a:pt x="10292" y="1801"/>
                  </a:lnTo>
                  <a:lnTo>
                    <a:pt x="10520" y="1650"/>
                  </a:lnTo>
                  <a:lnTo>
                    <a:pt x="10728" y="1498"/>
                  </a:lnTo>
                  <a:lnTo>
                    <a:pt x="11088" y="1176"/>
                  </a:lnTo>
                  <a:lnTo>
                    <a:pt x="11297" y="1043"/>
                  </a:lnTo>
                  <a:lnTo>
                    <a:pt x="11505" y="910"/>
                  </a:lnTo>
                  <a:lnTo>
                    <a:pt x="11619" y="872"/>
                  </a:lnTo>
                  <a:lnTo>
                    <a:pt x="11752" y="835"/>
                  </a:lnTo>
                  <a:lnTo>
                    <a:pt x="11884" y="797"/>
                  </a:lnTo>
                  <a:lnTo>
                    <a:pt x="12036" y="778"/>
                  </a:lnTo>
                  <a:lnTo>
                    <a:pt x="12377" y="740"/>
                  </a:lnTo>
                  <a:lnTo>
                    <a:pt x="12529" y="702"/>
                  </a:lnTo>
                  <a:lnTo>
                    <a:pt x="12680" y="645"/>
                  </a:lnTo>
                  <a:lnTo>
                    <a:pt x="12813" y="569"/>
                  </a:lnTo>
                  <a:lnTo>
                    <a:pt x="12927" y="493"/>
                  </a:lnTo>
                  <a:lnTo>
                    <a:pt x="13059" y="380"/>
                  </a:lnTo>
                  <a:lnTo>
                    <a:pt x="13154" y="247"/>
                  </a:lnTo>
                  <a:lnTo>
                    <a:pt x="13192" y="190"/>
                  </a:lnTo>
                  <a:lnTo>
                    <a:pt x="13192" y="152"/>
                  </a:lnTo>
                  <a:lnTo>
                    <a:pt x="13192" y="114"/>
                  </a:lnTo>
                  <a:lnTo>
                    <a:pt x="13173" y="76"/>
                  </a:lnTo>
                  <a:lnTo>
                    <a:pt x="13097" y="20"/>
                  </a:lnTo>
                  <a:lnTo>
                    <a:pt x="13021" y="1"/>
                  </a:ln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1"/>
            <p:cNvSpPr/>
            <p:nvPr/>
          </p:nvSpPr>
          <p:spPr>
            <a:xfrm>
              <a:off x="168300" y="3689163"/>
              <a:ext cx="329825" cy="102850"/>
            </a:xfrm>
            <a:custGeom>
              <a:avLst/>
              <a:gdLst/>
              <a:ahLst/>
              <a:cxnLst/>
              <a:rect l="l" t="t" r="r" b="b"/>
              <a:pathLst>
                <a:path w="13193" h="4114" fill="none" extrusionOk="0">
                  <a:moveTo>
                    <a:pt x="13021" y="1"/>
                  </a:moveTo>
                  <a:lnTo>
                    <a:pt x="13021" y="1"/>
                  </a:lnTo>
                  <a:lnTo>
                    <a:pt x="12946" y="20"/>
                  </a:lnTo>
                  <a:lnTo>
                    <a:pt x="12870" y="76"/>
                  </a:lnTo>
                  <a:lnTo>
                    <a:pt x="12870" y="76"/>
                  </a:lnTo>
                  <a:lnTo>
                    <a:pt x="12794" y="171"/>
                  </a:lnTo>
                  <a:lnTo>
                    <a:pt x="12718" y="247"/>
                  </a:lnTo>
                  <a:lnTo>
                    <a:pt x="12623" y="304"/>
                  </a:lnTo>
                  <a:lnTo>
                    <a:pt x="12529" y="361"/>
                  </a:lnTo>
                  <a:lnTo>
                    <a:pt x="12434" y="399"/>
                  </a:lnTo>
                  <a:lnTo>
                    <a:pt x="12320" y="418"/>
                  </a:lnTo>
                  <a:lnTo>
                    <a:pt x="12112" y="436"/>
                  </a:lnTo>
                  <a:lnTo>
                    <a:pt x="11903" y="455"/>
                  </a:lnTo>
                  <a:lnTo>
                    <a:pt x="11695" y="474"/>
                  </a:lnTo>
                  <a:lnTo>
                    <a:pt x="11467" y="512"/>
                  </a:lnTo>
                  <a:lnTo>
                    <a:pt x="11373" y="550"/>
                  </a:lnTo>
                  <a:lnTo>
                    <a:pt x="11278" y="588"/>
                  </a:lnTo>
                  <a:lnTo>
                    <a:pt x="11278" y="588"/>
                  </a:lnTo>
                  <a:lnTo>
                    <a:pt x="11069" y="740"/>
                  </a:lnTo>
                  <a:lnTo>
                    <a:pt x="10880" y="891"/>
                  </a:lnTo>
                  <a:lnTo>
                    <a:pt x="10520" y="1176"/>
                  </a:lnTo>
                  <a:lnTo>
                    <a:pt x="10349" y="1308"/>
                  </a:lnTo>
                  <a:lnTo>
                    <a:pt x="10159" y="1403"/>
                  </a:lnTo>
                  <a:lnTo>
                    <a:pt x="10046" y="1441"/>
                  </a:lnTo>
                  <a:lnTo>
                    <a:pt x="9932" y="1479"/>
                  </a:lnTo>
                  <a:lnTo>
                    <a:pt x="9818" y="1498"/>
                  </a:lnTo>
                  <a:lnTo>
                    <a:pt x="9686" y="1498"/>
                  </a:lnTo>
                  <a:lnTo>
                    <a:pt x="9686" y="1498"/>
                  </a:lnTo>
                  <a:lnTo>
                    <a:pt x="9496" y="1498"/>
                  </a:lnTo>
                  <a:lnTo>
                    <a:pt x="9288" y="1441"/>
                  </a:lnTo>
                  <a:lnTo>
                    <a:pt x="9288" y="1441"/>
                  </a:lnTo>
                  <a:lnTo>
                    <a:pt x="9117" y="1422"/>
                  </a:lnTo>
                  <a:lnTo>
                    <a:pt x="8946" y="1403"/>
                  </a:lnTo>
                  <a:lnTo>
                    <a:pt x="8946" y="1403"/>
                  </a:lnTo>
                  <a:lnTo>
                    <a:pt x="8795" y="1403"/>
                  </a:lnTo>
                  <a:lnTo>
                    <a:pt x="8662" y="1441"/>
                  </a:lnTo>
                  <a:lnTo>
                    <a:pt x="8529" y="1498"/>
                  </a:lnTo>
                  <a:lnTo>
                    <a:pt x="8416" y="1574"/>
                  </a:lnTo>
                  <a:lnTo>
                    <a:pt x="8416" y="1574"/>
                  </a:lnTo>
                  <a:lnTo>
                    <a:pt x="8131" y="1801"/>
                  </a:lnTo>
                  <a:lnTo>
                    <a:pt x="7885" y="2029"/>
                  </a:lnTo>
                  <a:lnTo>
                    <a:pt x="7733" y="2123"/>
                  </a:lnTo>
                  <a:lnTo>
                    <a:pt x="7582" y="2199"/>
                  </a:lnTo>
                  <a:lnTo>
                    <a:pt x="7411" y="2256"/>
                  </a:lnTo>
                  <a:lnTo>
                    <a:pt x="7203" y="2294"/>
                  </a:lnTo>
                  <a:lnTo>
                    <a:pt x="7203" y="2294"/>
                  </a:lnTo>
                  <a:lnTo>
                    <a:pt x="7013" y="2313"/>
                  </a:lnTo>
                  <a:lnTo>
                    <a:pt x="7013" y="2313"/>
                  </a:lnTo>
                  <a:lnTo>
                    <a:pt x="6824" y="2294"/>
                  </a:lnTo>
                  <a:lnTo>
                    <a:pt x="6634" y="2275"/>
                  </a:lnTo>
                  <a:lnTo>
                    <a:pt x="6236" y="2237"/>
                  </a:lnTo>
                  <a:lnTo>
                    <a:pt x="6236" y="2237"/>
                  </a:lnTo>
                  <a:lnTo>
                    <a:pt x="6103" y="2237"/>
                  </a:lnTo>
                  <a:lnTo>
                    <a:pt x="6103" y="2237"/>
                  </a:lnTo>
                  <a:lnTo>
                    <a:pt x="5819" y="2256"/>
                  </a:lnTo>
                  <a:lnTo>
                    <a:pt x="5573" y="2313"/>
                  </a:lnTo>
                  <a:lnTo>
                    <a:pt x="5326" y="2408"/>
                  </a:lnTo>
                  <a:lnTo>
                    <a:pt x="5080" y="2540"/>
                  </a:lnTo>
                  <a:lnTo>
                    <a:pt x="5080" y="2540"/>
                  </a:lnTo>
                  <a:lnTo>
                    <a:pt x="4909" y="2654"/>
                  </a:lnTo>
                  <a:lnTo>
                    <a:pt x="4739" y="2768"/>
                  </a:lnTo>
                  <a:lnTo>
                    <a:pt x="4398" y="3014"/>
                  </a:lnTo>
                  <a:lnTo>
                    <a:pt x="4398" y="3014"/>
                  </a:lnTo>
                  <a:lnTo>
                    <a:pt x="4284" y="3090"/>
                  </a:lnTo>
                  <a:lnTo>
                    <a:pt x="4151" y="3128"/>
                  </a:lnTo>
                  <a:lnTo>
                    <a:pt x="4038" y="3147"/>
                  </a:lnTo>
                  <a:lnTo>
                    <a:pt x="3924" y="3147"/>
                  </a:lnTo>
                  <a:lnTo>
                    <a:pt x="3924" y="3147"/>
                  </a:lnTo>
                  <a:lnTo>
                    <a:pt x="3696" y="3128"/>
                  </a:lnTo>
                  <a:lnTo>
                    <a:pt x="3469" y="3090"/>
                  </a:lnTo>
                  <a:lnTo>
                    <a:pt x="3241" y="3014"/>
                  </a:lnTo>
                  <a:lnTo>
                    <a:pt x="2995" y="2976"/>
                  </a:lnTo>
                  <a:lnTo>
                    <a:pt x="2995" y="2976"/>
                  </a:lnTo>
                  <a:lnTo>
                    <a:pt x="2900" y="2957"/>
                  </a:lnTo>
                  <a:lnTo>
                    <a:pt x="2900" y="2957"/>
                  </a:lnTo>
                  <a:lnTo>
                    <a:pt x="2787" y="2976"/>
                  </a:lnTo>
                  <a:lnTo>
                    <a:pt x="2673" y="2995"/>
                  </a:lnTo>
                  <a:lnTo>
                    <a:pt x="2578" y="3033"/>
                  </a:lnTo>
                  <a:lnTo>
                    <a:pt x="2483" y="3090"/>
                  </a:lnTo>
                  <a:lnTo>
                    <a:pt x="2313" y="3223"/>
                  </a:lnTo>
                  <a:lnTo>
                    <a:pt x="2142" y="3374"/>
                  </a:lnTo>
                  <a:lnTo>
                    <a:pt x="2142" y="3374"/>
                  </a:lnTo>
                  <a:lnTo>
                    <a:pt x="2047" y="3469"/>
                  </a:lnTo>
                  <a:lnTo>
                    <a:pt x="1953" y="3526"/>
                  </a:lnTo>
                  <a:lnTo>
                    <a:pt x="1858" y="3583"/>
                  </a:lnTo>
                  <a:lnTo>
                    <a:pt x="1744" y="3640"/>
                  </a:lnTo>
                  <a:lnTo>
                    <a:pt x="1536" y="3678"/>
                  </a:lnTo>
                  <a:lnTo>
                    <a:pt x="1327" y="3696"/>
                  </a:lnTo>
                  <a:lnTo>
                    <a:pt x="1327" y="3696"/>
                  </a:lnTo>
                  <a:lnTo>
                    <a:pt x="1100" y="3678"/>
                  </a:lnTo>
                  <a:lnTo>
                    <a:pt x="853" y="3659"/>
                  </a:lnTo>
                  <a:lnTo>
                    <a:pt x="853" y="3659"/>
                  </a:lnTo>
                  <a:lnTo>
                    <a:pt x="607" y="3621"/>
                  </a:lnTo>
                  <a:lnTo>
                    <a:pt x="361" y="3621"/>
                  </a:lnTo>
                  <a:lnTo>
                    <a:pt x="361" y="3621"/>
                  </a:lnTo>
                  <a:lnTo>
                    <a:pt x="114" y="3640"/>
                  </a:lnTo>
                  <a:lnTo>
                    <a:pt x="114" y="3640"/>
                  </a:lnTo>
                  <a:lnTo>
                    <a:pt x="57" y="3659"/>
                  </a:lnTo>
                  <a:lnTo>
                    <a:pt x="19" y="3696"/>
                  </a:lnTo>
                  <a:lnTo>
                    <a:pt x="0" y="3753"/>
                  </a:lnTo>
                  <a:lnTo>
                    <a:pt x="0" y="3810"/>
                  </a:lnTo>
                  <a:lnTo>
                    <a:pt x="19" y="3867"/>
                  </a:lnTo>
                  <a:lnTo>
                    <a:pt x="57" y="3905"/>
                  </a:lnTo>
                  <a:lnTo>
                    <a:pt x="114" y="3943"/>
                  </a:lnTo>
                  <a:lnTo>
                    <a:pt x="171" y="3962"/>
                  </a:lnTo>
                  <a:lnTo>
                    <a:pt x="171" y="3962"/>
                  </a:lnTo>
                  <a:lnTo>
                    <a:pt x="209" y="3943"/>
                  </a:lnTo>
                  <a:lnTo>
                    <a:pt x="209" y="3943"/>
                  </a:lnTo>
                  <a:lnTo>
                    <a:pt x="342" y="3943"/>
                  </a:lnTo>
                  <a:lnTo>
                    <a:pt x="342" y="3943"/>
                  </a:lnTo>
                  <a:lnTo>
                    <a:pt x="474" y="3943"/>
                  </a:lnTo>
                  <a:lnTo>
                    <a:pt x="607" y="3962"/>
                  </a:lnTo>
                  <a:lnTo>
                    <a:pt x="891" y="4019"/>
                  </a:lnTo>
                  <a:lnTo>
                    <a:pt x="891" y="4019"/>
                  </a:lnTo>
                  <a:lnTo>
                    <a:pt x="1195" y="4076"/>
                  </a:lnTo>
                  <a:lnTo>
                    <a:pt x="1346" y="4095"/>
                  </a:lnTo>
                  <a:lnTo>
                    <a:pt x="1479" y="4113"/>
                  </a:lnTo>
                  <a:lnTo>
                    <a:pt x="1479" y="4113"/>
                  </a:lnTo>
                  <a:lnTo>
                    <a:pt x="1593" y="4095"/>
                  </a:lnTo>
                  <a:lnTo>
                    <a:pt x="1706" y="4095"/>
                  </a:lnTo>
                  <a:lnTo>
                    <a:pt x="1801" y="4057"/>
                  </a:lnTo>
                  <a:lnTo>
                    <a:pt x="1896" y="4000"/>
                  </a:lnTo>
                  <a:lnTo>
                    <a:pt x="1896" y="4000"/>
                  </a:lnTo>
                  <a:lnTo>
                    <a:pt x="2028" y="3924"/>
                  </a:lnTo>
                  <a:lnTo>
                    <a:pt x="2142" y="3829"/>
                  </a:lnTo>
                  <a:lnTo>
                    <a:pt x="2370" y="3621"/>
                  </a:lnTo>
                  <a:lnTo>
                    <a:pt x="2370" y="3621"/>
                  </a:lnTo>
                  <a:lnTo>
                    <a:pt x="2521" y="3488"/>
                  </a:lnTo>
                  <a:lnTo>
                    <a:pt x="2673" y="3412"/>
                  </a:lnTo>
                  <a:lnTo>
                    <a:pt x="2806" y="3355"/>
                  </a:lnTo>
                  <a:lnTo>
                    <a:pt x="2957" y="3355"/>
                  </a:lnTo>
                  <a:lnTo>
                    <a:pt x="2957" y="3355"/>
                  </a:lnTo>
                  <a:lnTo>
                    <a:pt x="3128" y="3355"/>
                  </a:lnTo>
                  <a:lnTo>
                    <a:pt x="3298" y="3393"/>
                  </a:lnTo>
                  <a:lnTo>
                    <a:pt x="3488" y="3431"/>
                  </a:lnTo>
                  <a:lnTo>
                    <a:pt x="3677" y="3469"/>
                  </a:lnTo>
                  <a:lnTo>
                    <a:pt x="3677" y="3469"/>
                  </a:lnTo>
                  <a:lnTo>
                    <a:pt x="3867" y="3488"/>
                  </a:lnTo>
                  <a:lnTo>
                    <a:pt x="3867" y="3488"/>
                  </a:lnTo>
                  <a:lnTo>
                    <a:pt x="4019" y="3469"/>
                  </a:lnTo>
                  <a:lnTo>
                    <a:pt x="4151" y="3450"/>
                  </a:lnTo>
                  <a:lnTo>
                    <a:pt x="4284" y="3412"/>
                  </a:lnTo>
                  <a:lnTo>
                    <a:pt x="4417" y="3374"/>
                  </a:lnTo>
                  <a:lnTo>
                    <a:pt x="4663" y="3242"/>
                  </a:lnTo>
                  <a:lnTo>
                    <a:pt x="4909" y="3071"/>
                  </a:lnTo>
                  <a:lnTo>
                    <a:pt x="4909" y="3071"/>
                  </a:lnTo>
                  <a:lnTo>
                    <a:pt x="5099" y="2938"/>
                  </a:lnTo>
                  <a:lnTo>
                    <a:pt x="5288" y="2825"/>
                  </a:lnTo>
                  <a:lnTo>
                    <a:pt x="5497" y="2749"/>
                  </a:lnTo>
                  <a:lnTo>
                    <a:pt x="5686" y="2692"/>
                  </a:lnTo>
                  <a:lnTo>
                    <a:pt x="5876" y="2654"/>
                  </a:lnTo>
                  <a:lnTo>
                    <a:pt x="6066" y="2635"/>
                  </a:lnTo>
                  <a:lnTo>
                    <a:pt x="6464" y="2616"/>
                  </a:lnTo>
                  <a:lnTo>
                    <a:pt x="6464" y="2616"/>
                  </a:lnTo>
                  <a:lnTo>
                    <a:pt x="7203" y="2635"/>
                  </a:lnTo>
                  <a:lnTo>
                    <a:pt x="7203" y="2635"/>
                  </a:lnTo>
                  <a:lnTo>
                    <a:pt x="7203" y="2635"/>
                  </a:lnTo>
                  <a:lnTo>
                    <a:pt x="7203" y="2635"/>
                  </a:lnTo>
                  <a:lnTo>
                    <a:pt x="7373" y="2616"/>
                  </a:lnTo>
                  <a:lnTo>
                    <a:pt x="7525" y="2597"/>
                  </a:lnTo>
                  <a:lnTo>
                    <a:pt x="7677" y="2540"/>
                  </a:lnTo>
                  <a:lnTo>
                    <a:pt x="7809" y="2483"/>
                  </a:lnTo>
                  <a:lnTo>
                    <a:pt x="7942" y="2408"/>
                  </a:lnTo>
                  <a:lnTo>
                    <a:pt x="8075" y="2313"/>
                  </a:lnTo>
                  <a:lnTo>
                    <a:pt x="8302" y="2104"/>
                  </a:lnTo>
                  <a:lnTo>
                    <a:pt x="8302" y="2104"/>
                  </a:lnTo>
                  <a:lnTo>
                    <a:pt x="8473" y="1953"/>
                  </a:lnTo>
                  <a:lnTo>
                    <a:pt x="8643" y="1877"/>
                  </a:lnTo>
                  <a:lnTo>
                    <a:pt x="8814" y="1820"/>
                  </a:lnTo>
                  <a:lnTo>
                    <a:pt x="8984" y="1801"/>
                  </a:lnTo>
                  <a:lnTo>
                    <a:pt x="8984" y="1801"/>
                  </a:lnTo>
                  <a:lnTo>
                    <a:pt x="9193" y="1820"/>
                  </a:lnTo>
                  <a:lnTo>
                    <a:pt x="9420" y="1858"/>
                  </a:lnTo>
                  <a:lnTo>
                    <a:pt x="9420" y="1858"/>
                  </a:lnTo>
                  <a:lnTo>
                    <a:pt x="9629" y="1896"/>
                  </a:lnTo>
                  <a:lnTo>
                    <a:pt x="9856" y="1915"/>
                  </a:lnTo>
                  <a:lnTo>
                    <a:pt x="9856" y="1915"/>
                  </a:lnTo>
                  <a:lnTo>
                    <a:pt x="9970" y="1915"/>
                  </a:lnTo>
                  <a:lnTo>
                    <a:pt x="10065" y="1896"/>
                  </a:lnTo>
                  <a:lnTo>
                    <a:pt x="10178" y="1858"/>
                  </a:lnTo>
                  <a:lnTo>
                    <a:pt x="10292" y="1801"/>
                  </a:lnTo>
                  <a:lnTo>
                    <a:pt x="10292" y="1801"/>
                  </a:lnTo>
                  <a:lnTo>
                    <a:pt x="10520" y="1650"/>
                  </a:lnTo>
                  <a:lnTo>
                    <a:pt x="10728" y="1498"/>
                  </a:lnTo>
                  <a:lnTo>
                    <a:pt x="11088" y="1176"/>
                  </a:lnTo>
                  <a:lnTo>
                    <a:pt x="11297" y="1043"/>
                  </a:lnTo>
                  <a:lnTo>
                    <a:pt x="11505" y="910"/>
                  </a:lnTo>
                  <a:lnTo>
                    <a:pt x="11619" y="872"/>
                  </a:lnTo>
                  <a:lnTo>
                    <a:pt x="11752" y="835"/>
                  </a:lnTo>
                  <a:lnTo>
                    <a:pt x="11884" y="797"/>
                  </a:lnTo>
                  <a:lnTo>
                    <a:pt x="12036" y="778"/>
                  </a:lnTo>
                  <a:lnTo>
                    <a:pt x="12036" y="778"/>
                  </a:lnTo>
                  <a:lnTo>
                    <a:pt x="12377" y="740"/>
                  </a:lnTo>
                  <a:lnTo>
                    <a:pt x="12529" y="702"/>
                  </a:lnTo>
                  <a:lnTo>
                    <a:pt x="12680" y="645"/>
                  </a:lnTo>
                  <a:lnTo>
                    <a:pt x="12813" y="569"/>
                  </a:lnTo>
                  <a:lnTo>
                    <a:pt x="12927" y="493"/>
                  </a:lnTo>
                  <a:lnTo>
                    <a:pt x="13059" y="380"/>
                  </a:lnTo>
                  <a:lnTo>
                    <a:pt x="13154" y="247"/>
                  </a:lnTo>
                  <a:lnTo>
                    <a:pt x="13154" y="247"/>
                  </a:lnTo>
                  <a:lnTo>
                    <a:pt x="13192" y="190"/>
                  </a:lnTo>
                  <a:lnTo>
                    <a:pt x="13192" y="152"/>
                  </a:lnTo>
                  <a:lnTo>
                    <a:pt x="13192" y="114"/>
                  </a:lnTo>
                  <a:lnTo>
                    <a:pt x="13173" y="76"/>
                  </a:lnTo>
                  <a:lnTo>
                    <a:pt x="13097" y="20"/>
                  </a:lnTo>
                  <a:lnTo>
                    <a:pt x="13021" y="1"/>
                  </a:lnTo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" name="Google Shape;1144;p41"/>
          <p:cNvGrpSpPr/>
          <p:nvPr/>
        </p:nvGrpSpPr>
        <p:grpSpPr>
          <a:xfrm>
            <a:off x="8138491" y="2693795"/>
            <a:ext cx="584571" cy="437000"/>
            <a:chOff x="-522075" y="4013725"/>
            <a:chExt cx="429800" cy="321300"/>
          </a:xfrm>
        </p:grpSpPr>
        <p:sp>
          <p:nvSpPr>
            <p:cNvPr id="1145" name="Google Shape;1145;p41"/>
            <p:cNvSpPr/>
            <p:nvPr/>
          </p:nvSpPr>
          <p:spPr>
            <a:xfrm>
              <a:off x="-492700" y="4013725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extrusionOk="0">
                  <a:moveTo>
                    <a:pt x="7468" y="1"/>
                  </a:move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1"/>
            <p:cNvSpPr/>
            <p:nvPr/>
          </p:nvSpPr>
          <p:spPr>
            <a:xfrm>
              <a:off x="-492700" y="4013725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fill="none" extrusionOk="0">
                  <a:moveTo>
                    <a:pt x="7791" y="1"/>
                  </a:moveTo>
                  <a:lnTo>
                    <a:pt x="7791" y="1"/>
                  </a:lnTo>
                  <a:lnTo>
                    <a:pt x="7468" y="1"/>
                  </a:ln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6199" y="9137"/>
                  </a:lnTo>
                  <a:lnTo>
                    <a:pt x="6199" y="9137"/>
                  </a:lnTo>
                  <a:lnTo>
                    <a:pt x="6255" y="9137"/>
                  </a:lnTo>
                  <a:lnTo>
                    <a:pt x="6255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948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7942" y="342"/>
                  </a:lnTo>
                  <a:lnTo>
                    <a:pt x="7942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lnTo>
                    <a:pt x="7980" y="1"/>
                  </a:lnTo>
                  <a:lnTo>
                    <a:pt x="7791" y="1"/>
                  </a:lnTo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1"/>
            <p:cNvSpPr/>
            <p:nvPr/>
          </p:nvSpPr>
          <p:spPr>
            <a:xfrm>
              <a:off x="-522075" y="4187150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extrusionOk="0">
                  <a:moveTo>
                    <a:pt x="16016" y="1"/>
                  </a:move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16" y="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1"/>
            <p:cNvSpPr/>
            <p:nvPr/>
          </p:nvSpPr>
          <p:spPr>
            <a:xfrm>
              <a:off x="-522075" y="4187150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fill="none" extrusionOk="0">
                  <a:moveTo>
                    <a:pt x="16016" y="1"/>
                  </a:moveTo>
                  <a:lnTo>
                    <a:pt x="16016" y="1"/>
                  </a:ln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922" y="2635"/>
                  </a:lnTo>
                  <a:lnTo>
                    <a:pt x="1192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515" y="3375"/>
                  </a:lnTo>
                  <a:lnTo>
                    <a:pt x="9515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535" y="2958"/>
                  </a:lnTo>
                  <a:lnTo>
                    <a:pt x="5535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867" y="3280"/>
                  </a:lnTo>
                  <a:lnTo>
                    <a:pt x="3867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440" y="3337"/>
                  </a:lnTo>
                  <a:lnTo>
                    <a:pt x="544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724" y="3754"/>
                  </a:lnTo>
                  <a:lnTo>
                    <a:pt x="9724" y="3754"/>
                  </a:lnTo>
                  <a:lnTo>
                    <a:pt x="9781" y="3754"/>
                  </a:lnTo>
                  <a:lnTo>
                    <a:pt x="9781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73" y="20"/>
                  </a:lnTo>
                  <a:lnTo>
                    <a:pt x="16016" y="1"/>
                  </a:lnTo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1"/>
            <p:cNvSpPr/>
            <p:nvPr/>
          </p:nvSpPr>
          <p:spPr>
            <a:xfrm>
              <a:off x="-475625" y="4249700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extrusionOk="0">
                  <a:moveTo>
                    <a:pt x="171" y="1"/>
                  </a:move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1"/>
            <p:cNvSpPr/>
            <p:nvPr/>
          </p:nvSpPr>
          <p:spPr>
            <a:xfrm>
              <a:off x="-475625" y="4249700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907" y="228"/>
                  </a:lnTo>
                  <a:lnTo>
                    <a:pt x="12907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482" y="3052"/>
                  </a:lnTo>
                  <a:lnTo>
                    <a:pt x="6482" y="3052"/>
                  </a:lnTo>
                  <a:lnTo>
                    <a:pt x="6331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1"/>
            <p:cNvSpPr/>
            <p:nvPr/>
          </p:nvSpPr>
          <p:spPr>
            <a:xfrm>
              <a:off x="-277575" y="4045475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extrusionOk="0">
                  <a:moveTo>
                    <a:pt x="171" y="1"/>
                  </a:move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1"/>
            <p:cNvSpPr/>
            <p:nvPr/>
          </p:nvSpPr>
          <p:spPr>
            <a:xfrm>
              <a:off x="-277575" y="4045475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171" y="1"/>
                  </a:lnTo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1"/>
            <p:cNvSpPr/>
            <p:nvPr/>
          </p:nvSpPr>
          <p:spPr>
            <a:xfrm>
              <a:off x="-255300" y="4099025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extrusionOk="0">
                  <a:moveTo>
                    <a:pt x="171" y="1"/>
                  </a:move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1"/>
            <p:cNvSpPr/>
            <p:nvPr/>
          </p:nvSpPr>
          <p:spPr>
            <a:xfrm>
              <a:off x="-255300" y="4099025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588" y="418"/>
                  </a:lnTo>
                  <a:lnTo>
                    <a:pt x="626" y="418"/>
                  </a:lnTo>
                  <a:lnTo>
                    <a:pt x="626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683" y="76"/>
                  </a:lnTo>
                  <a:lnTo>
                    <a:pt x="209" y="1"/>
                  </a:lnTo>
                  <a:lnTo>
                    <a:pt x="209" y="1"/>
                  </a:lnTo>
                  <a:lnTo>
                    <a:pt x="171" y="1"/>
                  </a:lnTo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1"/>
            <p:cNvSpPr/>
            <p:nvPr/>
          </p:nvSpPr>
          <p:spPr>
            <a:xfrm>
              <a:off x="-223550" y="4064425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133" y="1"/>
                  </a:move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1"/>
            <p:cNvSpPr/>
            <p:nvPr/>
          </p:nvSpPr>
          <p:spPr>
            <a:xfrm>
              <a:off x="-223550" y="4064425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fill="none" extrusionOk="0">
                  <a:moveTo>
                    <a:pt x="190" y="1"/>
                  </a:moveTo>
                  <a:lnTo>
                    <a:pt x="190" y="1"/>
                  </a:lnTo>
                  <a:lnTo>
                    <a:pt x="133" y="1"/>
                  </a:ln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304" y="58"/>
                  </a:lnTo>
                  <a:lnTo>
                    <a:pt x="247" y="1"/>
                  </a:lnTo>
                  <a:lnTo>
                    <a:pt x="190" y="1"/>
                  </a:lnTo>
                </a:path>
              </a:pathLst>
            </a:custGeom>
            <a:solidFill>
              <a:schemeClr val="dk1">
                <a:alpha val="67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0" name="Google Shape;1160;p41"/>
          <p:cNvSpPr/>
          <p:nvPr/>
        </p:nvSpPr>
        <p:spPr>
          <a:xfrm rot="-5400000">
            <a:off x="1523060" y="2819080"/>
            <a:ext cx="2698660" cy="67029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chemeClr val="accent6">
              <a:alpha val="219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41"/>
          <p:cNvSpPr/>
          <p:nvPr/>
        </p:nvSpPr>
        <p:spPr>
          <a:xfrm>
            <a:off x="3551713" y="968050"/>
            <a:ext cx="2040575" cy="67046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chemeClr val="accent5">
              <a:alpha val="134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51914" y="1280961"/>
            <a:ext cx="1628643" cy="32974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</a:rPr>
              <a:t>Luật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chơi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27012" y="1280961"/>
            <a:ext cx="5620634" cy="3297418"/>
          </a:xfrm>
          <a:prstGeom prst="roundRect">
            <a:avLst>
              <a:gd name="adj" fmla="val 5113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8775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GV </a:t>
            </a:r>
            <a:r>
              <a:rPr lang="en-US" sz="2400" dirty="0" err="1">
                <a:solidFill>
                  <a:schemeClr val="tx1"/>
                </a:solidFill>
              </a:rPr>
              <a:t>sẽ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đưa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lần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lượt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thẻ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từ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ghi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một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số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triệu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chứng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khi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ăn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thực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phẩm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không</a:t>
            </a:r>
            <a:r>
              <a:rPr lang="en-US" sz="2400" dirty="0">
                <a:solidFill>
                  <a:schemeClr val="tx1"/>
                </a:solidFill>
              </a:rPr>
              <a:t> an </a:t>
            </a:r>
            <a:r>
              <a:rPr lang="en-US" sz="2400" dirty="0" err="1">
                <a:solidFill>
                  <a:schemeClr val="tx1"/>
                </a:solidFill>
              </a:rPr>
              <a:t>toàn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như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nôn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đau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bụng</a:t>
            </a:r>
            <a:r>
              <a:rPr lang="en-US" sz="2400" dirty="0">
                <a:solidFill>
                  <a:schemeClr val="tx1"/>
                </a:solidFill>
              </a:rPr>
              <a:t>,… 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GV </a:t>
            </a:r>
            <a:r>
              <a:rPr lang="en-US" sz="2400" dirty="0" err="1">
                <a:solidFill>
                  <a:schemeClr val="tx1"/>
                </a:solidFill>
              </a:rPr>
              <a:t>mời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bất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kì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lên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chọn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thẻ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từ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và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diễn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lại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được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bệnh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được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ghi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trong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thẻ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  <a:p>
            <a:pPr indent="358775" algn="just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</a:rPr>
              <a:t>Bạn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nào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lời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được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sẽ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được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tuyên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dương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1107;p37"/>
          <p:cNvSpPr txBox="1">
            <a:spLocks/>
          </p:cNvSpPr>
          <p:nvPr/>
        </p:nvSpPr>
        <p:spPr>
          <a:xfrm>
            <a:off x="3524954" y="1249850"/>
            <a:ext cx="2364218" cy="92360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600" dirty="0" err="1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Khoa</a:t>
            </a:r>
            <a:r>
              <a:rPr lang="en-US" sz="36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en-US" sz="36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Google Shape;1108;p37"/>
          <p:cNvSpPr txBox="1">
            <a:spLocks/>
          </p:cNvSpPr>
          <p:nvPr/>
        </p:nvSpPr>
        <p:spPr>
          <a:xfrm>
            <a:off x="786766" y="1034142"/>
            <a:ext cx="7649663" cy="43141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vi-VN" sz="360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Thứ Tư, ngày </a:t>
            </a:r>
            <a:r>
              <a:rPr lang="en-US" sz="360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15 </a:t>
            </a:r>
            <a:r>
              <a:rPr lang="vi-VN" sz="360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tháng 03 năm 2024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44511" y="2540001"/>
            <a:ext cx="2299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2)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4199" y="2086993"/>
            <a:ext cx="8304069" cy="604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300"/>
              </a:spcBef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 26: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PHẨM AN TOÀN</a:t>
            </a:r>
            <a:endParaRPr lang="en-US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0" name="Google Shape;964;p40"/>
          <p:cNvGrpSpPr/>
          <p:nvPr/>
        </p:nvGrpSpPr>
        <p:grpSpPr>
          <a:xfrm rot="727455">
            <a:off x="211769" y="3121723"/>
            <a:ext cx="2401409" cy="2011437"/>
            <a:chOff x="633930" y="877608"/>
            <a:chExt cx="3626265" cy="3540681"/>
          </a:xfrm>
        </p:grpSpPr>
        <p:sp>
          <p:nvSpPr>
            <p:cNvPr id="41" name="Google Shape;965;p40"/>
            <p:cNvSpPr/>
            <p:nvPr/>
          </p:nvSpPr>
          <p:spPr>
            <a:xfrm rot="-2658911" flipH="1">
              <a:off x="1168795" y="1392138"/>
              <a:ext cx="2556535" cy="2511622"/>
            </a:xfrm>
            <a:custGeom>
              <a:avLst/>
              <a:gdLst/>
              <a:ahLst/>
              <a:cxnLst/>
              <a:rect l="l" t="t" r="r" b="b"/>
              <a:pathLst>
                <a:path w="49385" h="43570" extrusionOk="0">
                  <a:moveTo>
                    <a:pt x="39467" y="1"/>
                  </a:moveTo>
                  <a:cubicBezTo>
                    <a:pt x="37216" y="1"/>
                    <a:pt x="35049" y="462"/>
                    <a:pt x="32886" y="989"/>
                  </a:cubicBezTo>
                  <a:cubicBezTo>
                    <a:pt x="30056" y="1680"/>
                    <a:pt x="27233" y="2367"/>
                    <a:pt x="24304" y="2517"/>
                  </a:cubicBezTo>
                  <a:cubicBezTo>
                    <a:pt x="22006" y="2636"/>
                    <a:pt x="19704" y="2696"/>
                    <a:pt x="17420" y="3038"/>
                  </a:cubicBezTo>
                  <a:cubicBezTo>
                    <a:pt x="10296" y="4107"/>
                    <a:pt x="5152" y="8009"/>
                    <a:pt x="1509" y="14060"/>
                  </a:cubicBezTo>
                  <a:cubicBezTo>
                    <a:pt x="526" y="15694"/>
                    <a:pt x="1" y="17481"/>
                    <a:pt x="300" y="19434"/>
                  </a:cubicBezTo>
                  <a:cubicBezTo>
                    <a:pt x="582" y="21273"/>
                    <a:pt x="559" y="23123"/>
                    <a:pt x="413" y="24966"/>
                  </a:cubicBezTo>
                  <a:cubicBezTo>
                    <a:pt x="270" y="26727"/>
                    <a:pt x="366" y="28453"/>
                    <a:pt x="725" y="30174"/>
                  </a:cubicBezTo>
                  <a:cubicBezTo>
                    <a:pt x="1246" y="32681"/>
                    <a:pt x="2558" y="34809"/>
                    <a:pt x="3873" y="36952"/>
                  </a:cubicBezTo>
                  <a:cubicBezTo>
                    <a:pt x="4976" y="38752"/>
                    <a:pt x="6421" y="40140"/>
                    <a:pt x="8303" y="41096"/>
                  </a:cubicBezTo>
                  <a:cubicBezTo>
                    <a:pt x="11574" y="42760"/>
                    <a:pt x="15028" y="43569"/>
                    <a:pt x="18163" y="43569"/>
                  </a:cubicBezTo>
                  <a:cubicBezTo>
                    <a:pt x="18346" y="43569"/>
                    <a:pt x="18528" y="43566"/>
                    <a:pt x="18708" y="43561"/>
                  </a:cubicBezTo>
                  <a:cubicBezTo>
                    <a:pt x="18874" y="43564"/>
                    <a:pt x="19039" y="43565"/>
                    <a:pt x="19203" y="43565"/>
                  </a:cubicBezTo>
                  <a:cubicBezTo>
                    <a:pt x="23825" y="43565"/>
                    <a:pt x="27699" y="42455"/>
                    <a:pt x="31560" y="41253"/>
                  </a:cubicBezTo>
                  <a:cubicBezTo>
                    <a:pt x="35217" y="40107"/>
                    <a:pt x="38243" y="38037"/>
                    <a:pt x="40703" y="35112"/>
                  </a:cubicBezTo>
                  <a:cubicBezTo>
                    <a:pt x="44147" y="31011"/>
                    <a:pt x="46581" y="26425"/>
                    <a:pt x="47747" y="21151"/>
                  </a:cubicBezTo>
                  <a:cubicBezTo>
                    <a:pt x="48670" y="16983"/>
                    <a:pt x="49384" y="12825"/>
                    <a:pt x="48986" y="8534"/>
                  </a:cubicBezTo>
                  <a:cubicBezTo>
                    <a:pt x="48554" y="3931"/>
                    <a:pt x="44333" y="62"/>
                    <a:pt x="39700" y="3"/>
                  </a:cubicBezTo>
                  <a:cubicBezTo>
                    <a:pt x="39622" y="2"/>
                    <a:pt x="39545" y="1"/>
                    <a:pt x="39467" y="1"/>
                  </a:cubicBez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" name="Google Shape;966;p40"/>
            <p:cNvGrpSpPr/>
            <p:nvPr/>
          </p:nvGrpSpPr>
          <p:grpSpPr>
            <a:xfrm>
              <a:off x="3129067" y="1345571"/>
              <a:ext cx="1088332" cy="2254157"/>
              <a:chOff x="4127075" y="-4463600"/>
              <a:chExt cx="1255575" cy="2600550"/>
            </a:xfrm>
          </p:grpSpPr>
          <p:sp>
            <p:nvSpPr>
              <p:cNvPr id="141" name="Google Shape;967;p40"/>
              <p:cNvSpPr/>
              <p:nvPr/>
            </p:nvSpPr>
            <p:spPr>
              <a:xfrm>
                <a:off x="4132400" y="-3429400"/>
                <a:ext cx="1199025" cy="380375"/>
              </a:xfrm>
              <a:custGeom>
                <a:avLst/>
                <a:gdLst/>
                <a:ahLst/>
                <a:cxnLst/>
                <a:rect l="l" t="t" r="r" b="b"/>
                <a:pathLst>
                  <a:path w="47961" h="15215" extrusionOk="0">
                    <a:moveTo>
                      <a:pt x="25363" y="3500"/>
                    </a:moveTo>
                    <a:lnTo>
                      <a:pt x="25827" y="3538"/>
                    </a:lnTo>
                    <a:lnTo>
                      <a:pt x="25788" y="3693"/>
                    </a:lnTo>
                    <a:lnTo>
                      <a:pt x="25769" y="3848"/>
                    </a:lnTo>
                    <a:lnTo>
                      <a:pt x="25788" y="4022"/>
                    </a:lnTo>
                    <a:lnTo>
                      <a:pt x="25846" y="4215"/>
                    </a:lnTo>
                    <a:lnTo>
                      <a:pt x="25595" y="3867"/>
                    </a:lnTo>
                    <a:lnTo>
                      <a:pt x="25363" y="3500"/>
                    </a:lnTo>
                    <a:close/>
                    <a:moveTo>
                      <a:pt x="36111" y="1"/>
                    </a:moveTo>
                    <a:lnTo>
                      <a:pt x="35415" y="39"/>
                    </a:lnTo>
                    <a:lnTo>
                      <a:pt x="34719" y="78"/>
                    </a:lnTo>
                    <a:lnTo>
                      <a:pt x="34023" y="155"/>
                    </a:lnTo>
                    <a:lnTo>
                      <a:pt x="33327" y="233"/>
                    </a:lnTo>
                    <a:lnTo>
                      <a:pt x="31916" y="407"/>
                    </a:lnTo>
                    <a:lnTo>
                      <a:pt x="31742" y="291"/>
                    </a:lnTo>
                    <a:lnTo>
                      <a:pt x="31549" y="213"/>
                    </a:lnTo>
                    <a:lnTo>
                      <a:pt x="31336" y="155"/>
                    </a:lnTo>
                    <a:lnTo>
                      <a:pt x="31085" y="136"/>
                    </a:lnTo>
                    <a:lnTo>
                      <a:pt x="26832" y="136"/>
                    </a:lnTo>
                    <a:lnTo>
                      <a:pt x="26639" y="155"/>
                    </a:lnTo>
                    <a:lnTo>
                      <a:pt x="26445" y="194"/>
                    </a:lnTo>
                    <a:lnTo>
                      <a:pt x="26291" y="233"/>
                    </a:lnTo>
                    <a:lnTo>
                      <a:pt x="26136" y="310"/>
                    </a:lnTo>
                    <a:lnTo>
                      <a:pt x="26001" y="407"/>
                    </a:lnTo>
                    <a:lnTo>
                      <a:pt x="25885" y="523"/>
                    </a:lnTo>
                    <a:lnTo>
                      <a:pt x="25788" y="639"/>
                    </a:lnTo>
                    <a:lnTo>
                      <a:pt x="25691" y="774"/>
                    </a:lnTo>
                    <a:lnTo>
                      <a:pt x="25034" y="677"/>
                    </a:lnTo>
                    <a:lnTo>
                      <a:pt x="24396" y="561"/>
                    </a:lnTo>
                    <a:lnTo>
                      <a:pt x="23758" y="407"/>
                    </a:lnTo>
                    <a:lnTo>
                      <a:pt x="23449" y="291"/>
                    </a:lnTo>
                    <a:lnTo>
                      <a:pt x="23140" y="194"/>
                    </a:lnTo>
                    <a:lnTo>
                      <a:pt x="22908" y="117"/>
                    </a:lnTo>
                    <a:lnTo>
                      <a:pt x="22695" y="97"/>
                    </a:lnTo>
                    <a:lnTo>
                      <a:pt x="22483" y="117"/>
                    </a:lnTo>
                    <a:lnTo>
                      <a:pt x="22309" y="175"/>
                    </a:lnTo>
                    <a:lnTo>
                      <a:pt x="22115" y="252"/>
                    </a:lnTo>
                    <a:lnTo>
                      <a:pt x="21961" y="368"/>
                    </a:lnTo>
                    <a:lnTo>
                      <a:pt x="21825" y="503"/>
                    </a:lnTo>
                    <a:lnTo>
                      <a:pt x="21690" y="658"/>
                    </a:lnTo>
                    <a:lnTo>
                      <a:pt x="21593" y="832"/>
                    </a:lnTo>
                    <a:lnTo>
                      <a:pt x="21516" y="1025"/>
                    </a:lnTo>
                    <a:lnTo>
                      <a:pt x="21458" y="1219"/>
                    </a:lnTo>
                    <a:lnTo>
                      <a:pt x="21419" y="1431"/>
                    </a:lnTo>
                    <a:lnTo>
                      <a:pt x="21419" y="1625"/>
                    </a:lnTo>
                    <a:lnTo>
                      <a:pt x="21439" y="1837"/>
                    </a:lnTo>
                    <a:lnTo>
                      <a:pt x="21477" y="2031"/>
                    </a:lnTo>
                    <a:lnTo>
                      <a:pt x="21574" y="2224"/>
                    </a:lnTo>
                    <a:lnTo>
                      <a:pt x="22019" y="3132"/>
                    </a:lnTo>
                    <a:lnTo>
                      <a:pt x="22483" y="4022"/>
                    </a:lnTo>
                    <a:lnTo>
                      <a:pt x="22715" y="4447"/>
                    </a:lnTo>
                    <a:lnTo>
                      <a:pt x="22966" y="4872"/>
                    </a:lnTo>
                    <a:lnTo>
                      <a:pt x="23217" y="5297"/>
                    </a:lnTo>
                    <a:lnTo>
                      <a:pt x="23488" y="5703"/>
                    </a:lnTo>
                    <a:lnTo>
                      <a:pt x="23082" y="5858"/>
                    </a:lnTo>
                    <a:lnTo>
                      <a:pt x="22657" y="5993"/>
                    </a:lnTo>
                    <a:lnTo>
                      <a:pt x="22231" y="6090"/>
                    </a:lnTo>
                    <a:lnTo>
                      <a:pt x="21825" y="6187"/>
                    </a:lnTo>
                    <a:lnTo>
                      <a:pt x="21400" y="6245"/>
                    </a:lnTo>
                    <a:lnTo>
                      <a:pt x="20975" y="6303"/>
                    </a:lnTo>
                    <a:lnTo>
                      <a:pt x="20549" y="6322"/>
                    </a:lnTo>
                    <a:lnTo>
                      <a:pt x="20124" y="6341"/>
                    </a:lnTo>
                    <a:lnTo>
                      <a:pt x="19699" y="6341"/>
                    </a:lnTo>
                    <a:lnTo>
                      <a:pt x="19274" y="6322"/>
                    </a:lnTo>
                    <a:lnTo>
                      <a:pt x="18848" y="6283"/>
                    </a:lnTo>
                    <a:lnTo>
                      <a:pt x="18404" y="6245"/>
                    </a:lnTo>
                    <a:lnTo>
                      <a:pt x="17534" y="6109"/>
                    </a:lnTo>
                    <a:lnTo>
                      <a:pt x="16625" y="5935"/>
                    </a:lnTo>
                    <a:lnTo>
                      <a:pt x="16509" y="5201"/>
                    </a:lnTo>
                    <a:lnTo>
                      <a:pt x="16355" y="4466"/>
                    </a:lnTo>
                    <a:lnTo>
                      <a:pt x="16181" y="3751"/>
                    </a:lnTo>
                    <a:lnTo>
                      <a:pt x="15968" y="3016"/>
                    </a:lnTo>
                    <a:lnTo>
                      <a:pt x="15910" y="2862"/>
                    </a:lnTo>
                    <a:lnTo>
                      <a:pt x="15852" y="2746"/>
                    </a:lnTo>
                    <a:lnTo>
                      <a:pt x="15775" y="2610"/>
                    </a:lnTo>
                    <a:lnTo>
                      <a:pt x="15697" y="2514"/>
                    </a:lnTo>
                    <a:lnTo>
                      <a:pt x="15601" y="2417"/>
                    </a:lnTo>
                    <a:lnTo>
                      <a:pt x="15504" y="2340"/>
                    </a:lnTo>
                    <a:lnTo>
                      <a:pt x="15388" y="2262"/>
                    </a:lnTo>
                    <a:lnTo>
                      <a:pt x="15291" y="2185"/>
                    </a:lnTo>
                    <a:lnTo>
                      <a:pt x="15214" y="1895"/>
                    </a:lnTo>
                    <a:lnTo>
                      <a:pt x="15156" y="1683"/>
                    </a:lnTo>
                    <a:lnTo>
                      <a:pt x="15059" y="1489"/>
                    </a:lnTo>
                    <a:lnTo>
                      <a:pt x="14943" y="1315"/>
                    </a:lnTo>
                    <a:lnTo>
                      <a:pt x="14808" y="1180"/>
                    </a:lnTo>
                    <a:lnTo>
                      <a:pt x="14653" y="1083"/>
                    </a:lnTo>
                    <a:lnTo>
                      <a:pt x="14499" y="1006"/>
                    </a:lnTo>
                    <a:lnTo>
                      <a:pt x="14325" y="948"/>
                    </a:lnTo>
                    <a:lnTo>
                      <a:pt x="14151" y="909"/>
                    </a:lnTo>
                    <a:lnTo>
                      <a:pt x="13958" y="909"/>
                    </a:lnTo>
                    <a:lnTo>
                      <a:pt x="13784" y="929"/>
                    </a:lnTo>
                    <a:lnTo>
                      <a:pt x="13590" y="967"/>
                    </a:lnTo>
                    <a:lnTo>
                      <a:pt x="13416" y="1025"/>
                    </a:lnTo>
                    <a:lnTo>
                      <a:pt x="13242" y="1103"/>
                    </a:lnTo>
                    <a:lnTo>
                      <a:pt x="13088" y="1199"/>
                    </a:lnTo>
                    <a:lnTo>
                      <a:pt x="12933" y="1335"/>
                    </a:lnTo>
                    <a:lnTo>
                      <a:pt x="12798" y="1470"/>
                    </a:lnTo>
                    <a:lnTo>
                      <a:pt x="12604" y="1470"/>
                    </a:lnTo>
                    <a:lnTo>
                      <a:pt x="12411" y="1489"/>
                    </a:lnTo>
                    <a:lnTo>
                      <a:pt x="11676" y="1605"/>
                    </a:lnTo>
                    <a:lnTo>
                      <a:pt x="10923" y="1721"/>
                    </a:lnTo>
                    <a:lnTo>
                      <a:pt x="9395" y="1915"/>
                    </a:lnTo>
                    <a:lnTo>
                      <a:pt x="8603" y="2031"/>
                    </a:lnTo>
                    <a:lnTo>
                      <a:pt x="7830" y="2146"/>
                    </a:lnTo>
                    <a:lnTo>
                      <a:pt x="7056" y="2282"/>
                    </a:lnTo>
                    <a:lnTo>
                      <a:pt x="6283" y="2436"/>
                    </a:lnTo>
                    <a:lnTo>
                      <a:pt x="5529" y="2610"/>
                    </a:lnTo>
                    <a:lnTo>
                      <a:pt x="5162" y="2726"/>
                    </a:lnTo>
                    <a:lnTo>
                      <a:pt x="4795" y="2842"/>
                    </a:lnTo>
                    <a:lnTo>
                      <a:pt x="4427" y="2978"/>
                    </a:lnTo>
                    <a:lnTo>
                      <a:pt x="4079" y="3113"/>
                    </a:lnTo>
                    <a:lnTo>
                      <a:pt x="3751" y="3268"/>
                    </a:lnTo>
                    <a:lnTo>
                      <a:pt x="3403" y="3422"/>
                    </a:lnTo>
                    <a:lnTo>
                      <a:pt x="3074" y="3616"/>
                    </a:lnTo>
                    <a:lnTo>
                      <a:pt x="2765" y="3809"/>
                    </a:lnTo>
                    <a:lnTo>
                      <a:pt x="2456" y="4022"/>
                    </a:lnTo>
                    <a:lnTo>
                      <a:pt x="2166" y="4234"/>
                    </a:lnTo>
                    <a:lnTo>
                      <a:pt x="1876" y="4486"/>
                    </a:lnTo>
                    <a:lnTo>
                      <a:pt x="1605" y="4756"/>
                    </a:lnTo>
                    <a:lnTo>
                      <a:pt x="1354" y="5027"/>
                    </a:lnTo>
                    <a:lnTo>
                      <a:pt x="1102" y="5336"/>
                    </a:lnTo>
                    <a:lnTo>
                      <a:pt x="928" y="5587"/>
                    </a:lnTo>
                    <a:lnTo>
                      <a:pt x="754" y="5858"/>
                    </a:lnTo>
                    <a:lnTo>
                      <a:pt x="619" y="6129"/>
                    </a:lnTo>
                    <a:lnTo>
                      <a:pt x="484" y="6399"/>
                    </a:lnTo>
                    <a:lnTo>
                      <a:pt x="368" y="6689"/>
                    </a:lnTo>
                    <a:lnTo>
                      <a:pt x="271" y="6960"/>
                    </a:lnTo>
                    <a:lnTo>
                      <a:pt x="174" y="7250"/>
                    </a:lnTo>
                    <a:lnTo>
                      <a:pt x="116" y="7559"/>
                    </a:lnTo>
                    <a:lnTo>
                      <a:pt x="58" y="7849"/>
                    </a:lnTo>
                    <a:lnTo>
                      <a:pt x="20" y="8139"/>
                    </a:lnTo>
                    <a:lnTo>
                      <a:pt x="0" y="8448"/>
                    </a:lnTo>
                    <a:lnTo>
                      <a:pt x="0" y="8738"/>
                    </a:lnTo>
                    <a:lnTo>
                      <a:pt x="0" y="9048"/>
                    </a:lnTo>
                    <a:lnTo>
                      <a:pt x="39" y="9338"/>
                    </a:lnTo>
                    <a:lnTo>
                      <a:pt x="58" y="9647"/>
                    </a:lnTo>
                    <a:lnTo>
                      <a:pt x="116" y="9937"/>
                    </a:lnTo>
                    <a:lnTo>
                      <a:pt x="194" y="10227"/>
                    </a:lnTo>
                    <a:lnTo>
                      <a:pt x="271" y="10517"/>
                    </a:lnTo>
                    <a:lnTo>
                      <a:pt x="348" y="10807"/>
                    </a:lnTo>
                    <a:lnTo>
                      <a:pt x="464" y="11077"/>
                    </a:lnTo>
                    <a:lnTo>
                      <a:pt x="580" y="11367"/>
                    </a:lnTo>
                    <a:lnTo>
                      <a:pt x="716" y="11619"/>
                    </a:lnTo>
                    <a:lnTo>
                      <a:pt x="870" y="11889"/>
                    </a:lnTo>
                    <a:lnTo>
                      <a:pt x="1025" y="12141"/>
                    </a:lnTo>
                    <a:lnTo>
                      <a:pt x="1199" y="12392"/>
                    </a:lnTo>
                    <a:lnTo>
                      <a:pt x="1373" y="12624"/>
                    </a:lnTo>
                    <a:lnTo>
                      <a:pt x="1566" y="12856"/>
                    </a:lnTo>
                    <a:lnTo>
                      <a:pt x="1779" y="13069"/>
                    </a:lnTo>
                    <a:lnTo>
                      <a:pt x="1992" y="13281"/>
                    </a:lnTo>
                    <a:lnTo>
                      <a:pt x="2224" y="13475"/>
                    </a:lnTo>
                    <a:lnTo>
                      <a:pt x="2456" y="13649"/>
                    </a:lnTo>
                    <a:lnTo>
                      <a:pt x="2707" y="13823"/>
                    </a:lnTo>
                    <a:lnTo>
                      <a:pt x="2997" y="13977"/>
                    </a:lnTo>
                    <a:lnTo>
                      <a:pt x="3306" y="14151"/>
                    </a:lnTo>
                    <a:lnTo>
                      <a:pt x="3596" y="14286"/>
                    </a:lnTo>
                    <a:lnTo>
                      <a:pt x="3925" y="14422"/>
                    </a:lnTo>
                    <a:lnTo>
                      <a:pt x="4253" y="14538"/>
                    </a:lnTo>
                    <a:lnTo>
                      <a:pt x="4582" y="14634"/>
                    </a:lnTo>
                    <a:lnTo>
                      <a:pt x="4911" y="14731"/>
                    </a:lnTo>
                    <a:lnTo>
                      <a:pt x="5259" y="14828"/>
                    </a:lnTo>
                    <a:lnTo>
                      <a:pt x="5974" y="14963"/>
                    </a:lnTo>
                    <a:lnTo>
                      <a:pt x="6689" y="15079"/>
                    </a:lnTo>
                    <a:lnTo>
                      <a:pt x="7424" y="15156"/>
                    </a:lnTo>
                    <a:lnTo>
                      <a:pt x="8178" y="15195"/>
                    </a:lnTo>
                    <a:lnTo>
                      <a:pt x="8912" y="15214"/>
                    </a:lnTo>
                    <a:lnTo>
                      <a:pt x="9666" y="15214"/>
                    </a:lnTo>
                    <a:lnTo>
                      <a:pt x="10420" y="15195"/>
                    </a:lnTo>
                    <a:lnTo>
                      <a:pt x="11155" y="15176"/>
                    </a:lnTo>
                    <a:lnTo>
                      <a:pt x="12566" y="15098"/>
                    </a:lnTo>
                    <a:lnTo>
                      <a:pt x="13880" y="15021"/>
                    </a:lnTo>
                    <a:lnTo>
                      <a:pt x="14982" y="14963"/>
                    </a:lnTo>
                    <a:lnTo>
                      <a:pt x="16084" y="14886"/>
                    </a:lnTo>
                    <a:lnTo>
                      <a:pt x="18288" y="14712"/>
                    </a:lnTo>
                    <a:lnTo>
                      <a:pt x="22676" y="14306"/>
                    </a:lnTo>
                    <a:lnTo>
                      <a:pt x="24880" y="14112"/>
                    </a:lnTo>
                    <a:lnTo>
                      <a:pt x="25981" y="14035"/>
                    </a:lnTo>
                    <a:lnTo>
                      <a:pt x="27083" y="13958"/>
                    </a:lnTo>
                    <a:lnTo>
                      <a:pt x="28185" y="13900"/>
                    </a:lnTo>
                    <a:lnTo>
                      <a:pt x="29287" y="13861"/>
                    </a:lnTo>
                    <a:lnTo>
                      <a:pt x="30389" y="13842"/>
                    </a:lnTo>
                    <a:lnTo>
                      <a:pt x="34893" y="13842"/>
                    </a:lnTo>
                    <a:lnTo>
                      <a:pt x="35744" y="13823"/>
                    </a:lnTo>
                    <a:lnTo>
                      <a:pt x="36614" y="13784"/>
                    </a:lnTo>
                    <a:lnTo>
                      <a:pt x="37464" y="13726"/>
                    </a:lnTo>
                    <a:lnTo>
                      <a:pt x="38334" y="13649"/>
                    </a:lnTo>
                    <a:lnTo>
                      <a:pt x="39165" y="13533"/>
                    </a:lnTo>
                    <a:lnTo>
                      <a:pt x="40016" y="13397"/>
                    </a:lnTo>
                    <a:lnTo>
                      <a:pt x="40847" y="13204"/>
                    </a:lnTo>
                    <a:lnTo>
                      <a:pt x="41253" y="13088"/>
                    </a:lnTo>
                    <a:lnTo>
                      <a:pt x="41659" y="12972"/>
                    </a:lnTo>
                    <a:lnTo>
                      <a:pt x="42046" y="12856"/>
                    </a:lnTo>
                    <a:lnTo>
                      <a:pt x="42452" y="12701"/>
                    </a:lnTo>
                    <a:lnTo>
                      <a:pt x="42838" y="12547"/>
                    </a:lnTo>
                    <a:lnTo>
                      <a:pt x="43225" y="12392"/>
                    </a:lnTo>
                    <a:lnTo>
                      <a:pt x="43611" y="12199"/>
                    </a:lnTo>
                    <a:lnTo>
                      <a:pt x="43998" y="12005"/>
                    </a:lnTo>
                    <a:lnTo>
                      <a:pt x="44365" y="11793"/>
                    </a:lnTo>
                    <a:lnTo>
                      <a:pt x="44733" y="11580"/>
                    </a:lnTo>
                    <a:lnTo>
                      <a:pt x="45003" y="11387"/>
                    </a:lnTo>
                    <a:lnTo>
                      <a:pt x="45255" y="11213"/>
                    </a:lnTo>
                    <a:lnTo>
                      <a:pt x="45506" y="11000"/>
                    </a:lnTo>
                    <a:lnTo>
                      <a:pt x="45738" y="10807"/>
                    </a:lnTo>
                    <a:lnTo>
                      <a:pt x="45970" y="10594"/>
                    </a:lnTo>
                    <a:lnTo>
                      <a:pt x="46182" y="10362"/>
                    </a:lnTo>
                    <a:lnTo>
                      <a:pt x="46395" y="10150"/>
                    </a:lnTo>
                    <a:lnTo>
                      <a:pt x="46588" y="9918"/>
                    </a:lnTo>
                    <a:lnTo>
                      <a:pt x="46782" y="9666"/>
                    </a:lnTo>
                    <a:lnTo>
                      <a:pt x="46956" y="9415"/>
                    </a:lnTo>
                    <a:lnTo>
                      <a:pt x="47110" y="9164"/>
                    </a:lnTo>
                    <a:lnTo>
                      <a:pt x="47265" y="8912"/>
                    </a:lnTo>
                    <a:lnTo>
                      <a:pt x="47400" y="8642"/>
                    </a:lnTo>
                    <a:lnTo>
                      <a:pt x="47536" y="8390"/>
                    </a:lnTo>
                    <a:lnTo>
                      <a:pt x="47632" y="8120"/>
                    </a:lnTo>
                    <a:lnTo>
                      <a:pt x="47729" y="7830"/>
                    </a:lnTo>
                    <a:lnTo>
                      <a:pt x="47806" y="7559"/>
                    </a:lnTo>
                    <a:lnTo>
                      <a:pt x="47864" y="7269"/>
                    </a:lnTo>
                    <a:lnTo>
                      <a:pt x="47922" y="6999"/>
                    </a:lnTo>
                    <a:lnTo>
                      <a:pt x="47961" y="6709"/>
                    </a:lnTo>
                    <a:lnTo>
                      <a:pt x="47961" y="6419"/>
                    </a:lnTo>
                    <a:lnTo>
                      <a:pt x="47961" y="6129"/>
                    </a:lnTo>
                    <a:lnTo>
                      <a:pt x="47961" y="5839"/>
                    </a:lnTo>
                    <a:lnTo>
                      <a:pt x="47922" y="5549"/>
                    </a:lnTo>
                    <a:lnTo>
                      <a:pt x="47864" y="5278"/>
                    </a:lnTo>
                    <a:lnTo>
                      <a:pt x="47787" y="4988"/>
                    </a:lnTo>
                    <a:lnTo>
                      <a:pt x="47710" y="4698"/>
                    </a:lnTo>
                    <a:lnTo>
                      <a:pt x="47594" y="4408"/>
                    </a:lnTo>
                    <a:lnTo>
                      <a:pt x="47458" y="4118"/>
                    </a:lnTo>
                    <a:lnTo>
                      <a:pt x="47323" y="3828"/>
                    </a:lnTo>
                    <a:lnTo>
                      <a:pt x="47149" y="3558"/>
                    </a:lnTo>
                    <a:lnTo>
                      <a:pt x="46956" y="3268"/>
                    </a:lnTo>
                    <a:lnTo>
                      <a:pt x="46762" y="3016"/>
                    </a:lnTo>
                    <a:lnTo>
                      <a:pt x="46550" y="2784"/>
                    </a:lnTo>
                    <a:lnTo>
                      <a:pt x="46318" y="2552"/>
                    </a:lnTo>
                    <a:lnTo>
                      <a:pt x="46086" y="2340"/>
                    </a:lnTo>
                    <a:lnTo>
                      <a:pt x="45854" y="2146"/>
                    </a:lnTo>
                    <a:lnTo>
                      <a:pt x="45603" y="1953"/>
                    </a:lnTo>
                    <a:lnTo>
                      <a:pt x="45332" y="1779"/>
                    </a:lnTo>
                    <a:lnTo>
                      <a:pt x="45061" y="1625"/>
                    </a:lnTo>
                    <a:lnTo>
                      <a:pt x="44771" y="1470"/>
                    </a:lnTo>
                    <a:lnTo>
                      <a:pt x="44481" y="1335"/>
                    </a:lnTo>
                    <a:lnTo>
                      <a:pt x="44191" y="1199"/>
                    </a:lnTo>
                    <a:lnTo>
                      <a:pt x="43882" y="1083"/>
                    </a:lnTo>
                    <a:lnTo>
                      <a:pt x="43263" y="871"/>
                    </a:lnTo>
                    <a:lnTo>
                      <a:pt x="42626" y="697"/>
                    </a:lnTo>
                    <a:lnTo>
                      <a:pt x="41968" y="542"/>
                    </a:lnTo>
                    <a:lnTo>
                      <a:pt x="41311" y="426"/>
                    </a:lnTo>
                    <a:lnTo>
                      <a:pt x="40654" y="329"/>
                    </a:lnTo>
                    <a:lnTo>
                      <a:pt x="39977" y="252"/>
                    </a:lnTo>
                    <a:lnTo>
                      <a:pt x="39339" y="175"/>
                    </a:lnTo>
                    <a:lnTo>
                      <a:pt x="38682" y="117"/>
                    </a:lnTo>
                    <a:lnTo>
                      <a:pt x="37464" y="39"/>
                    </a:lnTo>
                    <a:lnTo>
                      <a:pt x="3678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968;p40"/>
              <p:cNvSpPr/>
              <p:nvPr/>
            </p:nvSpPr>
            <p:spPr>
              <a:xfrm>
                <a:off x="4154625" y="-3181475"/>
                <a:ext cx="1218850" cy="1315025"/>
              </a:xfrm>
              <a:custGeom>
                <a:avLst/>
                <a:gdLst/>
                <a:ahLst/>
                <a:cxnLst/>
                <a:rect l="l" t="t" r="r" b="b"/>
                <a:pathLst>
                  <a:path w="48754" h="52601" extrusionOk="0">
                    <a:moveTo>
                      <a:pt x="46125" y="1"/>
                    </a:moveTo>
                    <a:lnTo>
                      <a:pt x="46009" y="39"/>
                    </a:lnTo>
                    <a:lnTo>
                      <a:pt x="45893" y="78"/>
                    </a:lnTo>
                    <a:lnTo>
                      <a:pt x="45796" y="136"/>
                    </a:lnTo>
                    <a:lnTo>
                      <a:pt x="45719" y="213"/>
                    </a:lnTo>
                    <a:lnTo>
                      <a:pt x="45641" y="291"/>
                    </a:lnTo>
                    <a:lnTo>
                      <a:pt x="45583" y="387"/>
                    </a:lnTo>
                    <a:lnTo>
                      <a:pt x="45525" y="484"/>
                    </a:lnTo>
                    <a:lnTo>
                      <a:pt x="45467" y="639"/>
                    </a:lnTo>
                    <a:lnTo>
                      <a:pt x="45371" y="793"/>
                    </a:lnTo>
                    <a:lnTo>
                      <a:pt x="45274" y="909"/>
                    </a:lnTo>
                    <a:lnTo>
                      <a:pt x="45139" y="1045"/>
                    </a:lnTo>
                    <a:lnTo>
                      <a:pt x="44984" y="1141"/>
                    </a:lnTo>
                    <a:lnTo>
                      <a:pt x="44830" y="1238"/>
                    </a:lnTo>
                    <a:lnTo>
                      <a:pt x="44656" y="1334"/>
                    </a:lnTo>
                    <a:lnTo>
                      <a:pt x="44462" y="1412"/>
                    </a:lnTo>
                    <a:lnTo>
                      <a:pt x="44095" y="1547"/>
                    </a:lnTo>
                    <a:lnTo>
                      <a:pt x="43708" y="1663"/>
                    </a:lnTo>
                    <a:lnTo>
                      <a:pt x="43051" y="1818"/>
                    </a:lnTo>
                    <a:lnTo>
                      <a:pt x="42297" y="1992"/>
                    </a:lnTo>
                    <a:lnTo>
                      <a:pt x="41543" y="2127"/>
                    </a:lnTo>
                    <a:lnTo>
                      <a:pt x="40770" y="2224"/>
                    </a:lnTo>
                    <a:lnTo>
                      <a:pt x="39997" y="2301"/>
                    </a:lnTo>
                    <a:lnTo>
                      <a:pt x="39823" y="2320"/>
                    </a:lnTo>
                    <a:lnTo>
                      <a:pt x="39668" y="2398"/>
                    </a:lnTo>
                    <a:lnTo>
                      <a:pt x="39552" y="2494"/>
                    </a:lnTo>
                    <a:lnTo>
                      <a:pt x="39455" y="2610"/>
                    </a:lnTo>
                    <a:lnTo>
                      <a:pt x="37194" y="2630"/>
                    </a:lnTo>
                    <a:lnTo>
                      <a:pt x="34951" y="2649"/>
                    </a:lnTo>
                    <a:lnTo>
                      <a:pt x="32690" y="2707"/>
                    </a:lnTo>
                    <a:lnTo>
                      <a:pt x="30447" y="2784"/>
                    </a:lnTo>
                    <a:lnTo>
                      <a:pt x="29094" y="2842"/>
                    </a:lnTo>
                    <a:lnTo>
                      <a:pt x="27760" y="2958"/>
                    </a:lnTo>
                    <a:lnTo>
                      <a:pt x="26426" y="3094"/>
                    </a:lnTo>
                    <a:lnTo>
                      <a:pt x="25112" y="3229"/>
                    </a:lnTo>
                    <a:lnTo>
                      <a:pt x="22444" y="3558"/>
                    </a:lnTo>
                    <a:lnTo>
                      <a:pt x="21110" y="3693"/>
                    </a:lnTo>
                    <a:lnTo>
                      <a:pt x="19776" y="3828"/>
                    </a:lnTo>
                    <a:lnTo>
                      <a:pt x="19680" y="3751"/>
                    </a:lnTo>
                    <a:lnTo>
                      <a:pt x="19583" y="3654"/>
                    </a:lnTo>
                    <a:lnTo>
                      <a:pt x="19467" y="3596"/>
                    </a:lnTo>
                    <a:lnTo>
                      <a:pt x="19351" y="3538"/>
                    </a:lnTo>
                    <a:lnTo>
                      <a:pt x="19216" y="3480"/>
                    </a:lnTo>
                    <a:lnTo>
                      <a:pt x="19100" y="3461"/>
                    </a:lnTo>
                    <a:lnTo>
                      <a:pt x="18965" y="3442"/>
                    </a:lnTo>
                    <a:lnTo>
                      <a:pt x="18829" y="3442"/>
                    </a:lnTo>
                    <a:lnTo>
                      <a:pt x="18153" y="3519"/>
                    </a:lnTo>
                    <a:lnTo>
                      <a:pt x="17476" y="3596"/>
                    </a:lnTo>
                    <a:lnTo>
                      <a:pt x="17147" y="3635"/>
                    </a:lnTo>
                    <a:lnTo>
                      <a:pt x="16471" y="3635"/>
                    </a:lnTo>
                    <a:lnTo>
                      <a:pt x="16142" y="3596"/>
                    </a:lnTo>
                    <a:lnTo>
                      <a:pt x="15833" y="3577"/>
                    </a:lnTo>
                    <a:lnTo>
                      <a:pt x="15698" y="3577"/>
                    </a:lnTo>
                    <a:lnTo>
                      <a:pt x="15543" y="3596"/>
                    </a:lnTo>
                    <a:lnTo>
                      <a:pt x="15408" y="3616"/>
                    </a:lnTo>
                    <a:lnTo>
                      <a:pt x="15272" y="3654"/>
                    </a:lnTo>
                    <a:lnTo>
                      <a:pt x="15156" y="3712"/>
                    </a:lnTo>
                    <a:lnTo>
                      <a:pt x="15021" y="3770"/>
                    </a:lnTo>
                    <a:lnTo>
                      <a:pt x="13745" y="3616"/>
                    </a:lnTo>
                    <a:lnTo>
                      <a:pt x="12431" y="3442"/>
                    </a:lnTo>
                    <a:lnTo>
                      <a:pt x="11116" y="3287"/>
                    </a:lnTo>
                    <a:lnTo>
                      <a:pt x="10459" y="3210"/>
                    </a:lnTo>
                    <a:lnTo>
                      <a:pt x="9802" y="3152"/>
                    </a:lnTo>
                    <a:lnTo>
                      <a:pt x="9164" y="3113"/>
                    </a:lnTo>
                    <a:lnTo>
                      <a:pt x="8506" y="3074"/>
                    </a:lnTo>
                    <a:lnTo>
                      <a:pt x="7868" y="3074"/>
                    </a:lnTo>
                    <a:lnTo>
                      <a:pt x="7250" y="3094"/>
                    </a:lnTo>
                    <a:lnTo>
                      <a:pt x="6631" y="3132"/>
                    </a:lnTo>
                    <a:lnTo>
                      <a:pt x="6013" y="3210"/>
                    </a:lnTo>
                    <a:lnTo>
                      <a:pt x="5413" y="3326"/>
                    </a:lnTo>
                    <a:lnTo>
                      <a:pt x="4814" y="3461"/>
                    </a:lnTo>
                    <a:lnTo>
                      <a:pt x="4080" y="3364"/>
                    </a:lnTo>
                    <a:lnTo>
                      <a:pt x="3345" y="3229"/>
                    </a:lnTo>
                    <a:lnTo>
                      <a:pt x="2978" y="3152"/>
                    </a:lnTo>
                    <a:lnTo>
                      <a:pt x="2610" y="3074"/>
                    </a:lnTo>
                    <a:lnTo>
                      <a:pt x="2243" y="2958"/>
                    </a:lnTo>
                    <a:lnTo>
                      <a:pt x="1895" y="2842"/>
                    </a:lnTo>
                    <a:lnTo>
                      <a:pt x="1741" y="2804"/>
                    </a:lnTo>
                    <a:lnTo>
                      <a:pt x="1605" y="2784"/>
                    </a:lnTo>
                    <a:lnTo>
                      <a:pt x="1470" y="2765"/>
                    </a:lnTo>
                    <a:lnTo>
                      <a:pt x="1335" y="2765"/>
                    </a:lnTo>
                    <a:lnTo>
                      <a:pt x="1296" y="2668"/>
                    </a:lnTo>
                    <a:lnTo>
                      <a:pt x="1238" y="2591"/>
                    </a:lnTo>
                    <a:lnTo>
                      <a:pt x="1180" y="2494"/>
                    </a:lnTo>
                    <a:lnTo>
                      <a:pt x="1103" y="2436"/>
                    </a:lnTo>
                    <a:lnTo>
                      <a:pt x="1006" y="2378"/>
                    </a:lnTo>
                    <a:lnTo>
                      <a:pt x="909" y="2320"/>
                    </a:lnTo>
                    <a:lnTo>
                      <a:pt x="813" y="2301"/>
                    </a:lnTo>
                    <a:lnTo>
                      <a:pt x="561" y="2301"/>
                    </a:lnTo>
                    <a:lnTo>
                      <a:pt x="426" y="2340"/>
                    </a:lnTo>
                    <a:lnTo>
                      <a:pt x="310" y="2417"/>
                    </a:lnTo>
                    <a:lnTo>
                      <a:pt x="194" y="2494"/>
                    </a:lnTo>
                    <a:lnTo>
                      <a:pt x="117" y="2610"/>
                    </a:lnTo>
                    <a:lnTo>
                      <a:pt x="39" y="2726"/>
                    </a:lnTo>
                    <a:lnTo>
                      <a:pt x="1" y="2842"/>
                    </a:lnTo>
                    <a:lnTo>
                      <a:pt x="1" y="2997"/>
                    </a:lnTo>
                    <a:lnTo>
                      <a:pt x="20" y="3210"/>
                    </a:lnTo>
                    <a:lnTo>
                      <a:pt x="97" y="3403"/>
                    </a:lnTo>
                    <a:lnTo>
                      <a:pt x="175" y="3596"/>
                    </a:lnTo>
                    <a:lnTo>
                      <a:pt x="271" y="3751"/>
                    </a:lnTo>
                    <a:lnTo>
                      <a:pt x="252" y="3944"/>
                    </a:lnTo>
                    <a:lnTo>
                      <a:pt x="233" y="4118"/>
                    </a:lnTo>
                    <a:lnTo>
                      <a:pt x="233" y="4311"/>
                    </a:lnTo>
                    <a:lnTo>
                      <a:pt x="252" y="4485"/>
                    </a:lnTo>
                    <a:lnTo>
                      <a:pt x="291" y="4659"/>
                    </a:lnTo>
                    <a:lnTo>
                      <a:pt x="349" y="4833"/>
                    </a:lnTo>
                    <a:lnTo>
                      <a:pt x="426" y="5007"/>
                    </a:lnTo>
                    <a:lnTo>
                      <a:pt x="542" y="5162"/>
                    </a:lnTo>
                    <a:lnTo>
                      <a:pt x="465" y="5800"/>
                    </a:lnTo>
                    <a:lnTo>
                      <a:pt x="445" y="6419"/>
                    </a:lnTo>
                    <a:lnTo>
                      <a:pt x="445" y="7037"/>
                    </a:lnTo>
                    <a:lnTo>
                      <a:pt x="484" y="7656"/>
                    </a:lnTo>
                    <a:lnTo>
                      <a:pt x="561" y="8274"/>
                    </a:lnTo>
                    <a:lnTo>
                      <a:pt x="639" y="8874"/>
                    </a:lnTo>
                    <a:lnTo>
                      <a:pt x="832" y="10111"/>
                    </a:lnTo>
                    <a:lnTo>
                      <a:pt x="755" y="10575"/>
                    </a:lnTo>
                    <a:lnTo>
                      <a:pt x="697" y="11039"/>
                    </a:lnTo>
                    <a:lnTo>
                      <a:pt x="677" y="11329"/>
                    </a:lnTo>
                    <a:lnTo>
                      <a:pt x="677" y="11638"/>
                    </a:lnTo>
                    <a:lnTo>
                      <a:pt x="697" y="12315"/>
                    </a:lnTo>
                    <a:lnTo>
                      <a:pt x="697" y="12953"/>
                    </a:lnTo>
                    <a:lnTo>
                      <a:pt x="697" y="13436"/>
                    </a:lnTo>
                    <a:lnTo>
                      <a:pt x="677" y="13764"/>
                    </a:lnTo>
                    <a:lnTo>
                      <a:pt x="697" y="14074"/>
                    </a:lnTo>
                    <a:lnTo>
                      <a:pt x="716" y="14383"/>
                    </a:lnTo>
                    <a:lnTo>
                      <a:pt x="774" y="14692"/>
                    </a:lnTo>
                    <a:lnTo>
                      <a:pt x="619" y="15678"/>
                    </a:lnTo>
                    <a:lnTo>
                      <a:pt x="523" y="16664"/>
                    </a:lnTo>
                    <a:lnTo>
                      <a:pt x="445" y="17650"/>
                    </a:lnTo>
                    <a:lnTo>
                      <a:pt x="407" y="18655"/>
                    </a:lnTo>
                    <a:lnTo>
                      <a:pt x="407" y="19641"/>
                    </a:lnTo>
                    <a:lnTo>
                      <a:pt x="407" y="20646"/>
                    </a:lnTo>
                    <a:lnTo>
                      <a:pt x="445" y="21652"/>
                    </a:lnTo>
                    <a:lnTo>
                      <a:pt x="503" y="22637"/>
                    </a:lnTo>
                    <a:lnTo>
                      <a:pt x="639" y="24648"/>
                    </a:lnTo>
                    <a:lnTo>
                      <a:pt x="793" y="26639"/>
                    </a:lnTo>
                    <a:lnTo>
                      <a:pt x="909" y="28630"/>
                    </a:lnTo>
                    <a:lnTo>
                      <a:pt x="967" y="29635"/>
                    </a:lnTo>
                    <a:lnTo>
                      <a:pt x="987" y="30621"/>
                    </a:lnTo>
                    <a:lnTo>
                      <a:pt x="1045" y="32960"/>
                    </a:lnTo>
                    <a:lnTo>
                      <a:pt x="1122" y="35299"/>
                    </a:lnTo>
                    <a:lnTo>
                      <a:pt x="1199" y="36459"/>
                    </a:lnTo>
                    <a:lnTo>
                      <a:pt x="1257" y="37638"/>
                    </a:lnTo>
                    <a:lnTo>
                      <a:pt x="1354" y="38798"/>
                    </a:lnTo>
                    <a:lnTo>
                      <a:pt x="1470" y="39958"/>
                    </a:lnTo>
                    <a:lnTo>
                      <a:pt x="1528" y="40519"/>
                    </a:lnTo>
                    <a:lnTo>
                      <a:pt x="1605" y="41060"/>
                    </a:lnTo>
                    <a:lnTo>
                      <a:pt x="1779" y="42162"/>
                    </a:lnTo>
                    <a:lnTo>
                      <a:pt x="1779" y="42877"/>
                    </a:lnTo>
                    <a:lnTo>
                      <a:pt x="1779" y="43612"/>
                    </a:lnTo>
                    <a:lnTo>
                      <a:pt x="1818" y="45062"/>
                    </a:lnTo>
                    <a:lnTo>
                      <a:pt x="1934" y="48000"/>
                    </a:lnTo>
                    <a:lnTo>
                      <a:pt x="1934" y="48522"/>
                    </a:lnTo>
                    <a:lnTo>
                      <a:pt x="1972" y="49044"/>
                    </a:lnTo>
                    <a:lnTo>
                      <a:pt x="1992" y="49198"/>
                    </a:lnTo>
                    <a:lnTo>
                      <a:pt x="2030" y="49334"/>
                    </a:lnTo>
                    <a:lnTo>
                      <a:pt x="2069" y="49450"/>
                    </a:lnTo>
                    <a:lnTo>
                      <a:pt x="2146" y="49566"/>
                    </a:lnTo>
                    <a:lnTo>
                      <a:pt x="2204" y="49662"/>
                    </a:lnTo>
                    <a:lnTo>
                      <a:pt x="2301" y="49759"/>
                    </a:lnTo>
                    <a:lnTo>
                      <a:pt x="2398" y="49836"/>
                    </a:lnTo>
                    <a:lnTo>
                      <a:pt x="2494" y="49894"/>
                    </a:lnTo>
                    <a:lnTo>
                      <a:pt x="2610" y="49952"/>
                    </a:lnTo>
                    <a:lnTo>
                      <a:pt x="2707" y="49991"/>
                    </a:lnTo>
                    <a:lnTo>
                      <a:pt x="2823" y="50030"/>
                    </a:lnTo>
                    <a:lnTo>
                      <a:pt x="2958" y="50030"/>
                    </a:lnTo>
                    <a:lnTo>
                      <a:pt x="3074" y="50049"/>
                    </a:lnTo>
                    <a:lnTo>
                      <a:pt x="3190" y="50030"/>
                    </a:lnTo>
                    <a:lnTo>
                      <a:pt x="3306" y="50010"/>
                    </a:lnTo>
                    <a:lnTo>
                      <a:pt x="3422" y="49991"/>
                    </a:lnTo>
                    <a:lnTo>
                      <a:pt x="3500" y="50049"/>
                    </a:lnTo>
                    <a:lnTo>
                      <a:pt x="4060" y="50339"/>
                    </a:lnTo>
                    <a:lnTo>
                      <a:pt x="4621" y="50610"/>
                    </a:lnTo>
                    <a:lnTo>
                      <a:pt x="5181" y="50861"/>
                    </a:lnTo>
                    <a:lnTo>
                      <a:pt x="5781" y="51074"/>
                    </a:lnTo>
                    <a:lnTo>
                      <a:pt x="5935" y="51112"/>
                    </a:lnTo>
                    <a:lnTo>
                      <a:pt x="6109" y="51132"/>
                    </a:lnTo>
                    <a:lnTo>
                      <a:pt x="6245" y="51112"/>
                    </a:lnTo>
                    <a:lnTo>
                      <a:pt x="6380" y="51074"/>
                    </a:lnTo>
                    <a:lnTo>
                      <a:pt x="7347" y="51325"/>
                    </a:lnTo>
                    <a:lnTo>
                      <a:pt x="8332" y="51576"/>
                    </a:lnTo>
                    <a:lnTo>
                      <a:pt x="9318" y="51770"/>
                    </a:lnTo>
                    <a:lnTo>
                      <a:pt x="10304" y="51963"/>
                    </a:lnTo>
                    <a:lnTo>
                      <a:pt x="11309" y="52098"/>
                    </a:lnTo>
                    <a:lnTo>
                      <a:pt x="12334" y="52233"/>
                    </a:lnTo>
                    <a:lnTo>
                      <a:pt x="13339" y="52349"/>
                    </a:lnTo>
                    <a:lnTo>
                      <a:pt x="14364" y="52427"/>
                    </a:lnTo>
                    <a:lnTo>
                      <a:pt x="15388" y="52504"/>
                    </a:lnTo>
                    <a:lnTo>
                      <a:pt x="16393" y="52543"/>
                    </a:lnTo>
                    <a:lnTo>
                      <a:pt x="17418" y="52581"/>
                    </a:lnTo>
                    <a:lnTo>
                      <a:pt x="18423" y="52581"/>
                    </a:lnTo>
                    <a:lnTo>
                      <a:pt x="19428" y="52601"/>
                    </a:lnTo>
                    <a:lnTo>
                      <a:pt x="20414" y="52581"/>
                    </a:lnTo>
                    <a:lnTo>
                      <a:pt x="22386" y="52523"/>
                    </a:lnTo>
                    <a:lnTo>
                      <a:pt x="24687" y="52446"/>
                    </a:lnTo>
                    <a:lnTo>
                      <a:pt x="26968" y="52330"/>
                    </a:lnTo>
                    <a:lnTo>
                      <a:pt x="28108" y="52253"/>
                    </a:lnTo>
                    <a:lnTo>
                      <a:pt x="29249" y="52156"/>
                    </a:lnTo>
                    <a:lnTo>
                      <a:pt x="30389" y="52059"/>
                    </a:lnTo>
                    <a:lnTo>
                      <a:pt x="31510" y="51944"/>
                    </a:lnTo>
                    <a:lnTo>
                      <a:pt x="32651" y="51808"/>
                    </a:lnTo>
                    <a:lnTo>
                      <a:pt x="33772" y="51673"/>
                    </a:lnTo>
                    <a:lnTo>
                      <a:pt x="34893" y="51499"/>
                    </a:lnTo>
                    <a:lnTo>
                      <a:pt x="36015" y="51306"/>
                    </a:lnTo>
                    <a:lnTo>
                      <a:pt x="37136" y="51093"/>
                    </a:lnTo>
                    <a:lnTo>
                      <a:pt x="38257" y="50842"/>
                    </a:lnTo>
                    <a:lnTo>
                      <a:pt x="39359" y="50571"/>
                    </a:lnTo>
                    <a:lnTo>
                      <a:pt x="40461" y="50281"/>
                    </a:lnTo>
                    <a:lnTo>
                      <a:pt x="41099" y="50300"/>
                    </a:lnTo>
                    <a:lnTo>
                      <a:pt x="41717" y="50300"/>
                    </a:lnTo>
                    <a:lnTo>
                      <a:pt x="42355" y="50262"/>
                    </a:lnTo>
                    <a:lnTo>
                      <a:pt x="42993" y="50204"/>
                    </a:lnTo>
                    <a:lnTo>
                      <a:pt x="43438" y="50126"/>
                    </a:lnTo>
                    <a:lnTo>
                      <a:pt x="43863" y="50030"/>
                    </a:lnTo>
                    <a:lnTo>
                      <a:pt x="44269" y="49914"/>
                    </a:lnTo>
                    <a:lnTo>
                      <a:pt x="44675" y="49778"/>
                    </a:lnTo>
                    <a:lnTo>
                      <a:pt x="45061" y="49604"/>
                    </a:lnTo>
                    <a:lnTo>
                      <a:pt x="45429" y="49411"/>
                    </a:lnTo>
                    <a:lnTo>
                      <a:pt x="45796" y="49218"/>
                    </a:lnTo>
                    <a:lnTo>
                      <a:pt x="46125" y="48967"/>
                    </a:lnTo>
                    <a:lnTo>
                      <a:pt x="46453" y="48715"/>
                    </a:lnTo>
                    <a:lnTo>
                      <a:pt x="46743" y="48445"/>
                    </a:lnTo>
                    <a:lnTo>
                      <a:pt x="47033" y="48135"/>
                    </a:lnTo>
                    <a:lnTo>
                      <a:pt x="47304" y="47826"/>
                    </a:lnTo>
                    <a:lnTo>
                      <a:pt x="47555" y="47478"/>
                    </a:lnTo>
                    <a:lnTo>
                      <a:pt x="47806" y="47111"/>
                    </a:lnTo>
                    <a:lnTo>
                      <a:pt x="48019" y="46743"/>
                    </a:lnTo>
                    <a:lnTo>
                      <a:pt x="48212" y="46337"/>
                    </a:lnTo>
                    <a:lnTo>
                      <a:pt x="48328" y="46047"/>
                    </a:lnTo>
                    <a:lnTo>
                      <a:pt x="48444" y="45738"/>
                    </a:lnTo>
                    <a:lnTo>
                      <a:pt x="48522" y="45429"/>
                    </a:lnTo>
                    <a:lnTo>
                      <a:pt x="48599" y="45100"/>
                    </a:lnTo>
                    <a:lnTo>
                      <a:pt x="48657" y="44791"/>
                    </a:lnTo>
                    <a:lnTo>
                      <a:pt x="48696" y="44462"/>
                    </a:lnTo>
                    <a:lnTo>
                      <a:pt x="48734" y="43805"/>
                    </a:lnTo>
                    <a:lnTo>
                      <a:pt x="48734" y="43148"/>
                    </a:lnTo>
                    <a:lnTo>
                      <a:pt x="48715" y="42491"/>
                    </a:lnTo>
                    <a:lnTo>
                      <a:pt x="48657" y="41195"/>
                    </a:lnTo>
                    <a:lnTo>
                      <a:pt x="48638" y="40325"/>
                    </a:lnTo>
                    <a:lnTo>
                      <a:pt x="48638" y="39475"/>
                    </a:lnTo>
                    <a:lnTo>
                      <a:pt x="48715" y="37754"/>
                    </a:lnTo>
                    <a:lnTo>
                      <a:pt x="48734" y="36904"/>
                    </a:lnTo>
                    <a:lnTo>
                      <a:pt x="48754" y="36053"/>
                    </a:lnTo>
                    <a:lnTo>
                      <a:pt x="48734" y="35609"/>
                    </a:lnTo>
                    <a:lnTo>
                      <a:pt x="48715" y="35183"/>
                    </a:lnTo>
                    <a:lnTo>
                      <a:pt x="48676" y="34758"/>
                    </a:lnTo>
                    <a:lnTo>
                      <a:pt x="48638" y="34333"/>
                    </a:lnTo>
                    <a:lnTo>
                      <a:pt x="48676" y="34236"/>
                    </a:lnTo>
                    <a:lnTo>
                      <a:pt x="48696" y="34120"/>
                    </a:lnTo>
                    <a:lnTo>
                      <a:pt x="48715" y="34004"/>
                    </a:lnTo>
                    <a:lnTo>
                      <a:pt x="48715" y="33888"/>
                    </a:lnTo>
                    <a:lnTo>
                      <a:pt x="48696" y="32999"/>
                    </a:lnTo>
                    <a:lnTo>
                      <a:pt x="48657" y="32110"/>
                    </a:lnTo>
                    <a:lnTo>
                      <a:pt x="48599" y="31240"/>
                    </a:lnTo>
                    <a:lnTo>
                      <a:pt x="48522" y="30351"/>
                    </a:lnTo>
                    <a:lnTo>
                      <a:pt x="48560" y="29655"/>
                    </a:lnTo>
                    <a:lnTo>
                      <a:pt x="48560" y="28959"/>
                    </a:lnTo>
                    <a:lnTo>
                      <a:pt x="48522" y="28263"/>
                    </a:lnTo>
                    <a:lnTo>
                      <a:pt x="48464" y="27567"/>
                    </a:lnTo>
                    <a:lnTo>
                      <a:pt x="48406" y="26890"/>
                    </a:lnTo>
                    <a:lnTo>
                      <a:pt x="48309" y="26194"/>
                    </a:lnTo>
                    <a:lnTo>
                      <a:pt x="48193" y="25498"/>
                    </a:lnTo>
                    <a:lnTo>
                      <a:pt x="48077" y="24803"/>
                    </a:lnTo>
                    <a:lnTo>
                      <a:pt x="48193" y="24745"/>
                    </a:lnTo>
                    <a:lnTo>
                      <a:pt x="48309" y="24667"/>
                    </a:lnTo>
                    <a:lnTo>
                      <a:pt x="48406" y="24590"/>
                    </a:lnTo>
                    <a:lnTo>
                      <a:pt x="48483" y="24474"/>
                    </a:lnTo>
                    <a:lnTo>
                      <a:pt x="48560" y="24358"/>
                    </a:lnTo>
                    <a:lnTo>
                      <a:pt x="48599" y="24223"/>
                    </a:lnTo>
                    <a:lnTo>
                      <a:pt x="48638" y="24068"/>
                    </a:lnTo>
                    <a:lnTo>
                      <a:pt x="48638" y="23894"/>
                    </a:lnTo>
                    <a:lnTo>
                      <a:pt x="48541" y="22811"/>
                    </a:lnTo>
                    <a:lnTo>
                      <a:pt x="48425" y="21748"/>
                    </a:lnTo>
                    <a:lnTo>
                      <a:pt x="48290" y="20685"/>
                    </a:lnTo>
                    <a:lnTo>
                      <a:pt x="48135" y="19622"/>
                    </a:lnTo>
                    <a:lnTo>
                      <a:pt x="47806" y="17495"/>
                    </a:lnTo>
                    <a:lnTo>
                      <a:pt x="47652" y="16432"/>
                    </a:lnTo>
                    <a:lnTo>
                      <a:pt x="47517" y="15369"/>
                    </a:lnTo>
                    <a:lnTo>
                      <a:pt x="47517" y="15195"/>
                    </a:lnTo>
                    <a:lnTo>
                      <a:pt x="47517" y="15040"/>
                    </a:lnTo>
                    <a:lnTo>
                      <a:pt x="47517" y="14924"/>
                    </a:lnTo>
                    <a:lnTo>
                      <a:pt x="47478" y="14789"/>
                    </a:lnTo>
                    <a:lnTo>
                      <a:pt x="47439" y="14673"/>
                    </a:lnTo>
                    <a:lnTo>
                      <a:pt x="47323" y="13513"/>
                    </a:lnTo>
                    <a:lnTo>
                      <a:pt x="47265" y="12914"/>
                    </a:lnTo>
                    <a:lnTo>
                      <a:pt x="47246" y="12334"/>
                    </a:lnTo>
                    <a:lnTo>
                      <a:pt x="47227" y="12179"/>
                    </a:lnTo>
                    <a:lnTo>
                      <a:pt x="47188" y="12025"/>
                    </a:lnTo>
                    <a:lnTo>
                      <a:pt x="47130" y="11909"/>
                    </a:lnTo>
                    <a:lnTo>
                      <a:pt x="47072" y="11793"/>
                    </a:lnTo>
                    <a:lnTo>
                      <a:pt x="46995" y="10439"/>
                    </a:lnTo>
                    <a:lnTo>
                      <a:pt x="46937" y="9086"/>
                    </a:lnTo>
                    <a:lnTo>
                      <a:pt x="46917" y="8622"/>
                    </a:lnTo>
                    <a:lnTo>
                      <a:pt x="46840" y="8178"/>
                    </a:lnTo>
                    <a:lnTo>
                      <a:pt x="46879" y="7617"/>
                    </a:lnTo>
                    <a:lnTo>
                      <a:pt x="46879" y="7057"/>
                    </a:lnTo>
                    <a:lnTo>
                      <a:pt x="46917" y="6979"/>
                    </a:lnTo>
                    <a:lnTo>
                      <a:pt x="46956" y="6883"/>
                    </a:lnTo>
                    <a:lnTo>
                      <a:pt x="46975" y="6786"/>
                    </a:lnTo>
                    <a:lnTo>
                      <a:pt x="46995" y="6689"/>
                    </a:lnTo>
                    <a:lnTo>
                      <a:pt x="46995" y="5916"/>
                    </a:lnTo>
                    <a:lnTo>
                      <a:pt x="47033" y="5123"/>
                    </a:lnTo>
                    <a:lnTo>
                      <a:pt x="47072" y="3577"/>
                    </a:lnTo>
                    <a:lnTo>
                      <a:pt x="47072" y="2804"/>
                    </a:lnTo>
                    <a:lnTo>
                      <a:pt x="47033" y="2030"/>
                    </a:lnTo>
                    <a:lnTo>
                      <a:pt x="46975" y="1257"/>
                    </a:lnTo>
                    <a:lnTo>
                      <a:pt x="46937" y="871"/>
                    </a:lnTo>
                    <a:lnTo>
                      <a:pt x="46879" y="484"/>
                    </a:lnTo>
                    <a:lnTo>
                      <a:pt x="46840" y="368"/>
                    </a:lnTo>
                    <a:lnTo>
                      <a:pt x="46782" y="252"/>
                    </a:lnTo>
                    <a:lnTo>
                      <a:pt x="46724" y="175"/>
                    </a:lnTo>
                    <a:lnTo>
                      <a:pt x="46627" y="97"/>
                    </a:lnTo>
                    <a:lnTo>
                      <a:pt x="46550" y="59"/>
                    </a:lnTo>
                    <a:lnTo>
                      <a:pt x="46434" y="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969;p40"/>
              <p:cNvSpPr/>
              <p:nvPr/>
            </p:nvSpPr>
            <p:spPr>
              <a:xfrm>
                <a:off x="4476975" y="-2886200"/>
                <a:ext cx="601700" cy="621525"/>
              </a:xfrm>
              <a:custGeom>
                <a:avLst/>
                <a:gdLst/>
                <a:ahLst/>
                <a:cxnLst/>
                <a:rect l="l" t="t" r="r" b="b"/>
                <a:pathLst>
                  <a:path w="24068" h="24861" extrusionOk="0">
                    <a:moveTo>
                      <a:pt x="12585" y="1"/>
                    </a:moveTo>
                    <a:lnTo>
                      <a:pt x="12179" y="20"/>
                    </a:lnTo>
                    <a:lnTo>
                      <a:pt x="11754" y="78"/>
                    </a:lnTo>
                    <a:lnTo>
                      <a:pt x="11348" y="136"/>
                    </a:lnTo>
                    <a:lnTo>
                      <a:pt x="10942" y="233"/>
                    </a:lnTo>
                    <a:lnTo>
                      <a:pt x="10555" y="330"/>
                    </a:lnTo>
                    <a:lnTo>
                      <a:pt x="10149" y="426"/>
                    </a:lnTo>
                    <a:lnTo>
                      <a:pt x="9763" y="562"/>
                    </a:lnTo>
                    <a:lnTo>
                      <a:pt x="9395" y="697"/>
                    </a:lnTo>
                    <a:lnTo>
                      <a:pt x="9009" y="832"/>
                    </a:lnTo>
                    <a:lnTo>
                      <a:pt x="8642" y="987"/>
                    </a:lnTo>
                    <a:lnTo>
                      <a:pt x="8274" y="1161"/>
                    </a:lnTo>
                    <a:lnTo>
                      <a:pt x="7907" y="1354"/>
                    </a:lnTo>
                    <a:lnTo>
                      <a:pt x="7540" y="1547"/>
                    </a:lnTo>
                    <a:lnTo>
                      <a:pt x="7192" y="1741"/>
                    </a:lnTo>
                    <a:lnTo>
                      <a:pt x="6844" y="1953"/>
                    </a:lnTo>
                    <a:lnTo>
                      <a:pt x="6496" y="2185"/>
                    </a:lnTo>
                    <a:lnTo>
                      <a:pt x="6148" y="2417"/>
                    </a:lnTo>
                    <a:lnTo>
                      <a:pt x="5491" y="2920"/>
                    </a:lnTo>
                    <a:lnTo>
                      <a:pt x="4872" y="3461"/>
                    </a:lnTo>
                    <a:lnTo>
                      <a:pt x="4273" y="4022"/>
                    </a:lnTo>
                    <a:lnTo>
                      <a:pt x="3693" y="4621"/>
                    </a:lnTo>
                    <a:lnTo>
                      <a:pt x="3152" y="5259"/>
                    </a:lnTo>
                    <a:lnTo>
                      <a:pt x="2649" y="5916"/>
                    </a:lnTo>
                    <a:lnTo>
                      <a:pt x="2185" y="6593"/>
                    </a:lnTo>
                    <a:lnTo>
                      <a:pt x="1760" y="7289"/>
                    </a:lnTo>
                    <a:lnTo>
                      <a:pt x="1373" y="8023"/>
                    </a:lnTo>
                    <a:lnTo>
                      <a:pt x="1199" y="8391"/>
                    </a:lnTo>
                    <a:lnTo>
                      <a:pt x="1044" y="8758"/>
                    </a:lnTo>
                    <a:lnTo>
                      <a:pt x="890" y="9125"/>
                    </a:lnTo>
                    <a:lnTo>
                      <a:pt x="735" y="9512"/>
                    </a:lnTo>
                    <a:lnTo>
                      <a:pt x="600" y="9899"/>
                    </a:lnTo>
                    <a:lnTo>
                      <a:pt x="484" y="10266"/>
                    </a:lnTo>
                    <a:lnTo>
                      <a:pt x="387" y="10652"/>
                    </a:lnTo>
                    <a:lnTo>
                      <a:pt x="291" y="11039"/>
                    </a:lnTo>
                    <a:lnTo>
                      <a:pt x="213" y="11445"/>
                    </a:lnTo>
                    <a:lnTo>
                      <a:pt x="136" y="11832"/>
                    </a:lnTo>
                    <a:lnTo>
                      <a:pt x="78" y="12218"/>
                    </a:lnTo>
                    <a:lnTo>
                      <a:pt x="39" y="12605"/>
                    </a:lnTo>
                    <a:lnTo>
                      <a:pt x="20" y="13011"/>
                    </a:lnTo>
                    <a:lnTo>
                      <a:pt x="1" y="13397"/>
                    </a:lnTo>
                    <a:lnTo>
                      <a:pt x="1" y="13803"/>
                    </a:lnTo>
                    <a:lnTo>
                      <a:pt x="20" y="14190"/>
                    </a:lnTo>
                    <a:lnTo>
                      <a:pt x="39" y="14577"/>
                    </a:lnTo>
                    <a:lnTo>
                      <a:pt x="97" y="14983"/>
                    </a:lnTo>
                    <a:lnTo>
                      <a:pt x="155" y="15369"/>
                    </a:lnTo>
                    <a:lnTo>
                      <a:pt x="233" y="15756"/>
                    </a:lnTo>
                    <a:lnTo>
                      <a:pt x="310" y="16143"/>
                    </a:lnTo>
                    <a:lnTo>
                      <a:pt x="426" y="16529"/>
                    </a:lnTo>
                    <a:lnTo>
                      <a:pt x="542" y="16916"/>
                    </a:lnTo>
                    <a:lnTo>
                      <a:pt x="677" y="17302"/>
                    </a:lnTo>
                    <a:lnTo>
                      <a:pt x="851" y="17670"/>
                    </a:lnTo>
                    <a:lnTo>
                      <a:pt x="1025" y="18037"/>
                    </a:lnTo>
                    <a:lnTo>
                      <a:pt x="1199" y="18424"/>
                    </a:lnTo>
                    <a:lnTo>
                      <a:pt x="1412" y="18772"/>
                    </a:lnTo>
                    <a:lnTo>
                      <a:pt x="1644" y="19139"/>
                    </a:lnTo>
                    <a:lnTo>
                      <a:pt x="1895" y="19506"/>
                    </a:lnTo>
                    <a:lnTo>
                      <a:pt x="2146" y="19854"/>
                    </a:lnTo>
                    <a:lnTo>
                      <a:pt x="2436" y="20202"/>
                    </a:lnTo>
                    <a:lnTo>
                      <a:pt x="2842" y="20666"/>
                    </a:lnTo>
                    <a:lnTo>
                      <a:pt x="3267" y="21053"/>
                    </a:lnTo>
                    <a:lnTo>
                      <a:pt x="3441" y="21323"/>
                    </a:lnTo>
                    <a:lnTo>
                      <a:pt x="3635" y="21594"/>
                    </a:lnTo>
                    <a:lnTo>
                      <a:pt x="3828" y="21845"/>
                    </a:lnTo>
                    <a:lnTo>
                      <a:pt x="4041" y="22077"/>
                    </a:lnTo>
                    <a:lnTo>
                      <a:pt x="4253" y="22309"/>
                    </a:lnTo>
                    <a:lnTo>
                      <a:pt x="4466" y="22522"/>
                    </a:lnTo>
                    <a:lnTo>
                      <a:pt x="4698" y="22734"/>
                    </a:lnTo>
                    <a:lnTo>
                      <a:pt x="4930" y="22928"/>
                    </a:lnTo>
                    <a:lnTo>
                      <a:pt x="5162" y="23102"/>
                    </a:lnTo>
                    <a:lnTo>
                      <a:pt x="5413" y="23276"/>
                    </a:lnTo>
                    <a:lnTo>
                      <a:pt x="5897" y="23604"/>
                    </a:lnTo>
                    <a:lnTo>
                      <a:pt x="6418" y="23875"/>
                    </a:lnTo>
                    <a:lnTo>
                      <a:pt x="6960" y="24126"/>
                    </a:lnTo>
                    <a:lnTo>
                      <a:pt x="7520" y="24320"/>
                    </a:lnTo>
                    <a:lnTo>
                      <a:pt x="8100" y="24494"/>
                    </a:lnTo>
                    <a:lnTo>
                      <a:pt x="8680" y="24610"/>
                    </a:lnTo>
                    <a:lnTo>
                      <a:pt x="9279" y="24706"/>
                    </a:lnTo>
                    <a:lnTo>
                      <a:pt x="9879" y="24764"/>
                    </a:lnTo>
                    <a:lnTo>
                      <a:pt x="10497" y="24784"/>
                    </a:lnTo>
                    <a:lnTo>
                      <a:pt x="11116" y="24784"/>
                    </a:lnTo>
                    <a:lnTo>
                      <a:pt x="11754" y="24745"/>
                    </a:lnTo>
                    <a:lnTo>
                      <a:pt x="11986" y="24803"/>
                    </a:lnTo>
                    <a:lnTo>
                      <a:pt x="12218" y="24842"/>
                    </a:lnTo>
                    <a:lnTo>
                      <a:pt x="12643" y="24861"/>
                    </a:lnTo>
                    <a:lnTo>
                      <a:pt x="13068" y="24842"/>
                    </a:lnTo>
                    <a:lnTo>
                      <a:pt x="13474" y="24784"/>
                    </a:lnTo>
                    <a:lnTo>
                      <a:pt x="13880" y="24706"/>
                    </a:lnTo>
                    <a:lnTo>
                      <a:pt x="14267" y="24610"/>
                    </a:lnTo>
                    <a:lnTo>
                      <a:pt x="14654" y="24474"/>
                    </a:lnTo>
                    <a:lnTo>
                      <a:pt x="15021" y="24300"/>
                    </a:lnTo>
                    <a:lnTo>
                      <a:pt x="15388" y="24107"/>
                    </a:lnTo>
                    <a:lnTo>
                      <a:pt x="15697" y="24049"/>
                    </a:lnTo>
                    <a:lnTo>
                      <a:pt x="16007" y="23991"/>
                    </a:lnTo>
                    <a:lnTo>
                      <a:pt x="16316" y="23894"/>
                    </a:lnTo>
                    <a:lnTo>
                      <a:pt x="16625" y="23798"/>
                    </a:lnTo>
                    <a:lnTo>
                      <a:pt x="16915" y="23701"/>
                    </a:lnTo>
                    <a:lnTo>
                      <a:pt x="17225" y="23566"/>
                    </a:lnTo>
                    <a:lnTo>
                      <a:pt x="17495" y="23430"/>
                    </a:lnTo>
                    <a:lnTo>
                      <a:pt x="17785" y="23295"/>
                    </a:lnTo>
                    <a:lnTo>
                      <a:pt x="18056" y="23121"/>
                    </a:lnTo>
                    <a:lnTo>
                      <a:pt x="18326" y="22947"/>
                    </a:lnTo>
                    <a:lnTo>
                      <a:pt x="18597" y="22754"/>
                    </a:lnTo>
                    <a:lnTo>
                      <a:pt x="18848" y="22541"/>
                    </a:lnTo>
                    <a:lnTo>
                      <a:pt x="19080" y="22328"/>
                    </a:lnTo>
                    <a:lnTo>
                      <a:pt x="19312" y="22097"/>
                    </a:lnTo>
                    <a:lnTo>
                      <a:pt x="19544" y="21845"/>
                    </a:lnTo>
                    <a:lnTo>
                      <a:pt x="19757" y="21575"/>
                    </a:lnTo>
                    <a:lnTo>
                      <a:pt x="19834" y="21478"/>
                    </a:lnTo>
                    <a:lnTo>
                      <a:pt x="19892" y="21381"/>
                    </a:lnTo>
                    <a:lnTo>
                      <a:pt x="20221" y="21111"/>
                    </a:lnTo>
                    <a:lnTo>
                      <a:pt x="20530" y="20821"/>
                    </a:lnTo>
                    <a:lnTo>
                      <a:pt x="20859" y="20531"/>
                    </a:lnTo>
                    <a:lnTo>
                      <a:pt x="21149" y="20241"/>
                    </a:lnTo>
                    <a:lnTo>
                      <a:pt x="21439" y="19931"/>
                    </a:lnTo>
                    <a:lnTo>
                      <a:pt x="21729" y="19622"/>
                    </a:lnTo>
                    <a:lnTo>
                      <a:pt x="21999" y="19293"/>
                    </a:lnTo>
                    <a:lnTo>
                      <a:pt x="22251" y="18965"/>
                    </a:lnTo>
                    <a:lnTo>
                      <a:pt x="22483" y="18636"/>
                    </a:lnTo>
                    <a:lnTo>
                      <a:pt x="22695" y="18308"/>
                    </a:lnTo>
                    <a:lnTo>
                      <a:pt x="22889" y="17940"/>
                    </a:lnTo>
                    <a:lnTo>
                      <a:pt x="23063" y="17592"/>
                    </a:lnTo>
                    <a:lnTo>
                      <a:pt x="23237" y="17206"/>
                    </a:lnTo>
                    <a:lnTo>
                      <a:pt x="23372" y="16838"/>
                    </a:lnTo>
                    <a:lnTo>
                      <a:pt x="23507" y="16432"/>
                    </a:lnTo>
                    <a:lnTo>
                      <a:pt x="23623" y="16027"/>
                    </a:lnTo>
                    <a:lnTo>
                      <a:pt x="23739" y="15621"/>
                    </a:lnTo>
                    <a:lnTo>
                      <a:pt x="23816" y="15215"/>
                    </a:lnTo>
                    <a:lnTo>
                      <a:pt x="23894" y="14789"/>
                    </a:lnTo>
                    <a:lnTo>
                      <a:pt x="23952" y="14364"/>
                    </a:lnTo>
                    <a:lnTo>
                      <a:pt x="24010" y="13939"/>
                    </a:lnTo>
                    <a:lnTo>
                      <a:pt x="24029" y="13513"/>
                    </a:lnTo>
                    <a:lnTo>
                      <a:pt x="24048" y="13069"/>
                    </a:lnTo>
                    <a:lnTo>
                      <a:pt x="24068" y="12624"/>
                    </a:lnTo>
                    <a:lnTo>
                      <a:pt x="24048" y="12199"/>
                    </a:lnTo>
                    <a:lnTo>
                      <a:pt x="24029" y="11754"/>
                    </a:lnTo>
                    <a:lnTo>
                      <a:pt x="24010" y="11329"/>
                    </a:lnTo>
                    <a:lnTo>
                      <a:pt x="23952" y="10884"/>
                    </a:lnTo>
                    <a:lnTo>
                      <a:pt x="23913" y="10459"/>
                    </a:lnTo>
                    <a:lnTo>
                      <a:pt x="23836" y="10034"/>
                    </a:lnTo>
                    <a:lnTo>
                      <a:pt x="23758" y="9609"/>
                    </a:lnTo>
                    <a:lnTo>
                      <a:pt x="23681" y="9183"/>
                    </a:lnTo>
                    <a:lnTo>
                      <a:pt x="23565" y="8777"/>
                    </a:lnTo>
                    <a:lnTo>
                      <a:pt x="23468" y="8371"/>
                    </a:lnTo>
                    <a:lnTo>
                      <a:pt x="23353" y="7965"/>
                    </a:lnTo>
                    <a:lnTo>
                      <a:pt x="23217" y="7579"/>
                    </a:lnTo>
                    <a:lnTo>
                      <a:pt x="23082" y="7192"/>
                    </a:lnTo>
                    <a:lnTo>
                      <a:pt x="22927" y="6825"/>
                    </a:lnTo>
                    <a:lnTo>
                      <a:pt x="22773" y="6458"/>
                    </a:lnTo>
                    <a:lnTo>
                      <a:pt x="22599" y="6110"/>
                    </a:lnTo>
                    <a:lnTo>
                      <a:pt x="22405" y="5742"/>
                    </a:lnTo>
                    <a:lnTo>
                      <a:pt x="22193" y="5375"/>
                    </a:lnTo>
                    <a:lnTo>
                      <a:pt x="21980" y="5027"/>
                    </a:lnTo>
                    <a:lnTo>
                      <a:pt x="21729" y="4679"/>
                    </a:lnTo>
                    <a:lnTo>
                      <a:pt x="21477" y="4350"/>
                    </a:lnTo>
                    <a:lnTo>
                      <a:pt x="21207" y="4022"/>
                    </a:lnTo>
                    <a:lnTo>
                      <a:pt x="20917" y="3693"/>
                    </a:lnTo>
                    <a:lnTo>
                      <a:pt x="20627" y="3384"/>
                    </a:lnTo>
                    <a:lnTo>
                      <a:pt x="20318" y="3094"/>
                    </a:lnTo>
                    <a:lnTo>
                      <a:pt x="20008" y="2804"/>
                    </a:lnTo>
                    <a:lnTo>
                      <a:pt x="19680" y="2514"/>
                    </a:lnTo>
                    <a:lnTo>
                      <a:pt x="19332" y="2263"/>
                    </a:lnTo>
                    <a:lnTo>
                      <a:pt x="18984" y="2011"/>
                    </a:lnTo>
                    <a:lnTo>
                      <a:pt x="18616" y="1760"/>
                    </a:lnTo>
                    <a:lnTo>
                      <a:pt x="18249" y="1528"/>
                    </a:lnTo>
                    <a:lnTo>
                      <a:pt x="17882" y="1315"/>
                    </a:lnTo>
                    <a:lnTo>
                      <a:pt x="17495" y="1122"/>
                    </a:lnTo>
                    <a:lnTo>
                      <a:pt x="17109" y="948"/>
                    </a:lnTo>
                    <a:lnTo>
                      <a:pt x="16722" y="774"/>
                    </a:lnTo>
                    <a:lnTo>
                      <a:pt x="16316" y="620"/>
                    </a:lnTo>
                    <a:lnTo>
                      <a:pt x="15910" y="484"/>
                    </a:lnTo>
                    <a:lnTo>
                      <a:pt x="15504" y="349"/>
                    </a:lnTo>
                    <a:lnTo>
                      <a:pt x="15098" y="252"/>
                    </a:lnTo>
                    <a:lnTo>
                      <a:pt x="14692" y="156"/>
                    </a:lnTo>
                    <a:lnTo>
                      <a:pt x="14267" y="98"/>
                    </a:lnTo>
                    <a:lnTo>
                      <a:pt x="13842" y="40"/>
                    </a:lnTo>
                    <a:lnTo>
                      <a:pt x="13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970;p40"/>
              <p:cNvSpPr/>
              <p:nvPr/>
            </p:nvSpPr>
            <p:spPr>
              <a:xfrm>
                <a:off x="4127075" y="-3432300"/>
                <a:ext cx="1212100" cy="259550"/>
              </a:xfrm>
              <a:custGeom>
                <a:avLst/>
                <a:gdLst/>
                <a:ahLst/>
                <a:cxnLst/>
                <a:rect l="l" t="t" r="r" b="b"/>
                <a:pathLst>
                  <a:path w="48484" h="10382" extrusionOk="0">
                    <a:moveTo>
                      <a:pt x="27335" y="1"/>
                    </a:moveTo>
                    <a:lnTo>
                      <a:pt x="27277" y="20"/>
                    </a:lnTo>
                    <a:lnTo>
                      <a:pt x="27219" y="59"/>
                    </a:lnTo>
                    <a:lnTo>
                      <a:pt x="27161" y="97"/>
                    </a:lnTo>
                    <a:lnTo>
                      <a:pt x="27122" y="155"/>
                    </a:lnTo>
                    <a:lnTo>
                      <a:pt x="27103" y="213"/>
                    </a:lnTo>
                    <a:lnTo>
                      <a:pt x="27084" y="329"/>
                    </a:lnTo>
                    <a:lnTo>
                      <a:pt x="27103" y="465"/>
                    </a:lnTo>
                    <a:lnTo>
                      <a:pt x="27122" y="523"/>
                    </a:lnTo>
                    <a:lnTo>
                      <a:pt x="27161" y="581"/>
                    </a:lnTo>
                    <a:lnTo>
                      <a:pt x="27219" y="619"/>
                    </a:lnTo>
                    <a:lnTo>
                      <a:pt x="27277" y="658"/>
                    </a:lnTo>
                    <a:lnTo>
                      <a:pt x="27335" y="677"/>
                    </a:lnTo>
                    <a:lnTo>
                      <a:pt x="27412" y="697"/>
                    </a:lnTo>
                    <a:lnTo>
                      <a:pt x="29481" y="774"/>
                    </a:lnTo>
                    <a:lnTo>
                      <a:pt x="31530" y="813"/>
                    </a:lnTo>
                    <a:lnTo>
                      <a:pt x="33598" y="832"/>
                    </a:lnTo>
                    <a:lnTo>
                      <a:pt x="37097" y="832"/>
                    </a:lnTo>
                    <a:lnTo>
                      <a:pt x="37832" y="851"/>
                    </a:lnTo>
                    <a:lnTo>
                      <a:pt x="38566" y="871"/>
                    </a:lnTo>
                    <a:lnTo>
                      <a:pt x="39282" y="909"/>
                    </a:lnTo>
                    <a:lnTo>
                      <a:pt x="40016" y="948"/>
                    </a:lnTo>
                    <a:lnTo>
                      <a:pt x="40731" y="1045"/>
                    </a:lnTo>
                    <a:lnTo>
                      <a:pt x="41447" y="1141"/>
                    </a:lnTo>
                    <a:lnTo>
                      <a:pt x="42046" y="1257"/>
                    </a:lnTo>
                    <a:lnTo>
                      <a:pt x="42607" y="1393"/>
                    </a:lnTo>
                    <a:lnTo>
                      <a:pt x="43186" y="1567"/>
                    </a:lnTo>
                    <a:lnTo>
                      <a:pt x="43728" y="1779"/>
                    </a:lnTo>
                    <a:lnTo>
                      <a:pt x="44269" y="1992"/>
                    </a:lnTo>
                    <a:lnTo>
                      <a:pt x="44810" y="2262"/>
                    </a:lnTo>
                    <a:lnTo>
                      <a:pt x="45313" y="2552"/>
                    </a:lnTo>
                    <a:lnTo>
                      <a:pt x="45816" y="2881"/>
                    </a:lnTo>
                    <a:lnTo>
                      <a:pt x="46395" y="3268"/>
                    </a:lnTo>
                    <a:lnTo>
                      <a:pt x="46724" y="3519"/>
                    </a:lnTo>
                    <a:lnTo>
                      <a:pt x="47072" y="3790"/>
                    </a:lnTo>
                    <a:lnTo>
                      <a:pt x="47227" y="3925"/>
                    </a:lnTo>
                    <a:lnTo>
                      <a:pt x="47362" y="4080"/>
                    </a:lnTo>
                    <a:lnTo>
                      <a:pt x="47497" y="4234"/>
                    </a:lnTo>
                    <a:lnTo>
                      <a:pt x="47594" y="4389"/>
                    </a:lnTo>
                    <a:lnTo>
                      <a:pt x="47671" y="4544"/>
                    </a:lnTo>
                    <a:lnTo>
                      <a:pt x="47729" y="4679"/>
                    </a:lnTo>
                    <a:lnTo>
                      <a:pt x="47729" y="4834"/>
                    </a:lnTo>
                    <a:lnTo>
                      <a:pt x="47710" y="4988"/>
                    </a:lnTo>
                    <a:lnTo>
                      <a:pt x="47594" y="5259"/>
                    </a:lnTo>
                    <a:lnTo>
                      <a:pt x="47459" y="5529"/>
                    </a:lnTo>
                    <a:lnTo>
                      <a:pt x="47304" y="5742"/>
                    </a:lnTo>
                    <a:lnTo>
                      <a:pt x="47111" y="5955"/>
                    </a:lnTo>
                    <a:lnTo>
                      <a:pt x="46879" y="6129"/>
                    </a:lnTo>
                    <a:lnTo>
                      <a:pt x="46647" y="6283"/>
                    </a:lnTo>
                    <a:lnTo>
                      <a:pt x="46395" y="6438"/>
                    </a:lnTo>
                    <a:lnTo>
                      <a:pt x="46144" y="6554"/>
                    </a:lnTo>
                    <a:lnTo>
                      <a:pt x="45854" y="6670"/>
                    </a:lnTo>
                    <a:lnTo>
                      <a:pt x="45584" y="6767"/>
                    </a:lnTo>
                    <a:lnTo>
                      <a:pt x="45004" y="6941"/>
                    </a:lnTo>
                    <a:lnTo>
                      <a:pt x="43902" y="7211"/>
                    </a:lnTo>
                    <a:lnTo>
                      <a:pt x="42684" y="7540"/>
                    </a:lnTo>
                    <a:lnTo>
                      <a:pt x="41466" y="7830"/>
                    </a:lnTo>
                    <a:lnTo>
                      <a:pt x="40229" y="8101"/>
                    </a:lnTo>
                    <a:lnTo>
                      <a:pt x="38992" y="8332"/>
                    </a:lnTo>
                    <a:lnTo>
                      <a:pt x="37754" y="8564"/>
                    </a:lnTo>
                    <a:lnTo>
                      <a:pt x="36517" y="8758"/>
                    </a:lnTo>
                    <a:lnTo>
                      <a:pt x="35280" y="8932"/>
                    </a:lnTo>
                    <a:lnTo>
                      <a:pt x="34043" y="9086"/>
                    </a:lnTo>
                    <a:lnTo>
                      <a:pt x="32786" y="9222"/>
                    </a:lnTo>
                    <a:lnTo>
                      <a:pt x="31549" y="9338"/>
                    </a:lnTo>
                    <a:lnTo>
                      <a:pt x="30293" y="9454"/>
                    </a:lnTo>
                    <a:lnTo>
                      <a:pt x="29055" y="9531"/>
                    </a:lnTo>
                    <a:lnTo>
                      <a:pt x="27799" y="9589"/>
                    </a:lnTo>
                    <a:lnTo>
                      <a:pt x="26542" y="9647"/>
                    </a:lnTo>
                    <a:lnTo>
                      <a:pt x="25286" y="9666"/>
                    </a:lnTo>
                    <a:lnTo>
                      <a:pt x="24029" y="9686"/>
                    </a:lnTo>
                    <a:lnTo>
                      <a:pt x="22773" y="9705"/>
                    </a:lnTo>
                    <a:lnTo>
                      <a:pt x="21516" y="9686"/>
                    </a:lnTo>
                    <a:lnTo>
                      <a:pt x="19003" y="9647"/>
                    </a:lnTo>
                    <a:lnTo>
                      <a:pt x="16471" y="9570"/>
                    </a:lnTo>
                    <a:lnTo>
                      <a:pt x="13958" y="9434"/>
                    </a:lnTo>
                    <a:lnTo>
                      <a:pt x="11445" y="9299"/>
                    </a:lnTo>
                    <a:lnTo>
                      <a:pt x="8951" y="9125"/>
                    </a:lnTo>
                    <a:lnTo>
                      <a:pt x="3944" y="8758"/>
                    </a:lnTo>
                    <a:lnTo>
                      <a:pt x="3306" y="8719"/>
                    </a:lnTo>
                    <a:lnTo>
                      <a:pt x="2997" y="8680"/>
                    </a:lnTo>
                    <a:lnTo>
                      <a:pt x="2688" y="8642"/>
                    </a:lnTo>
                    <a:lnTo>
                      <a:pt x="2379" y="8564"/>
                    </a:lnTo>
                    <a:lnTo>
                      <a:pt x="2089" y="8468"/>
                    </a:lnTo>
                    <a:lnTo>
                      <a:pt x="1799" y="8352"/>
                    </a:lnTo>
                    <a:lnTo>
                      <a:pt x="1644" y="8255"/>
                    </a:lnTo>
                    <a:lnTo>
                      <a:pt x="1509" y="8159"/>
                    </a:lnTo>
                    <a:lnTo>
                      <a:pt x="1277" y="7965"/>
                    </a:lnTo>
                    <a:lnTo>
                      <a:pt x="1083" y="7772"/>
                    </a:lnTo>
                    <a:lnTo>
                      <a:pt x="929" y="7559"/>
                    </a:lnTo>
                    <a:lnTo>
                      <a:pt x="832" y="7327"/>
                    </a:lnTo>
                    <a:lnTo>
                      <a:pt x="793" y="7095"/>
                    </a:lnTo>
                    <a:lnTo>
                      <a:pt x="774" y="6844"/>
                    </a:lnTo>
                    <a:lnTo>
                      <a:pt x="774" y="6573"/>
                    </a:lnTo>
                    <a:lnTo>
                      <a:pt x="832" y="6264"/>
                    </a:lnTo>
                    <a:lnTo>
                      <a:pt x="871" y="6109"/>
                    </a:lnTo>
                    <a:lnTo>
                      <a:pt x="929" y="5955"/>
                    </a:lnTo>
                    <a:lnTo>
                      <a:pt x="987" y="5800"/>
                    </a:lnTo>
                    <a:lnTo>
                      <a:pt x="1083" y="5684"/>
                    </a:lnTo>
                    <a:lnTo>
                      <a:pt x="1161" y="5549"/>
                    </a:lnTo>
                    <a:lnTo>
                      <a:pt x="1277" y="5452"/>
                    </a:lnTo>
                    <a:lnTo>
                      <a:pt x="1509" y="5239"/>
                    </a:lnTo>
                    <a:lnTo>
                      <a:pt x="1760" y="5066"/>
                    </a:lnTo>
                    <a:lnTo>
                      <a:pt x="2031" y="4911"/>
                    </a:lnTo>
                    <a:lnTo>
                      <a:pt x="2611" y="4621"/>
                    </a:lnTo>
                    <a:lnTo>
                      <a:pt x="3248" y="4312"/>
                    </a:lnTo>
                    <a:lnTo>
                      <a:pt x="3867" y="4022"/>
                    </a:lnTo>
                    <a:lnTo>
                      <a:pt x="4524" y="3751"/>
                    </a:lnTo>
                    <a:lnTo>
                      <a:pt x="5162" y="3500"/>
                    </a:lnTo>
                    <a:lnTo>
                      <a:pt x="5800" y="3268"/>
                    </a:lnTo>
                    <a:lnTo>
                      <a:pt x="6419" y="3074"/>
                    </a:lnTo>
                    <a:lnTo>
                      <a:pt x="7057" y="2881"/>
                    </a:lnTo>
                    <a:lnTo>
                      <a:pt x="7695" y="2707"/>
                    </a:lnTo>
                    <a:lnTo>
                      <a:pt x="8333" y="2533"/>
                    </a:lnTo>
                    <a:lnTo>
                      <a:pt x="8970" y="2378"/>
                    </a:lnTo>
                    <a:lnTo>
                      <a:pt x="10266" y="2108"/>
                    </a:lnTo>
                    <a:lnTo>
                      <a:pt x="11561" y="1876"/>
                    </a:lnTo>
                    <a:lnTo>
                      <a:pt x="12856" y="1683"/>
                    </a:lnTo>
                    <a:lnTo>
                      <a:pt x="14171" y="1509"/>
                    </a:lnTo>
                    <a:lnTo>
                      <a:pt x="15485" y="1335"/>
                    </a:lnTo>
                    <a:lnTo>
                      <a:pt x="15562" y="1335"/>
                    </a:lnTo>
                    <a:lnTo>
                      <a:pt x="15620" y="1296"/>
                    </a:lnTo>
                    <a:lnTo>
                      <a:pt x="15678" y="1257"/>
                    </a:lnTo>
                    <a:lnTo>
                      <a:pt x="15736" y="1199"/>
                    </a:lnTo>
                    <a:lnTo>
                      <a:pt x="15775" y="1141"/>
                    </a:lnTo>
                    <a:lnTo>
                      <a:pt x="15794" y="1083"/>
                    </a:lnTo>
                    <a:lnTo>
                      <a:pt x="15814" y="967"/>
                    </a:lnTo>
                    <a:lnTo>
                      <a:pt x="15794" y="832"/>
                    </a:lnTo>
                    <a:lnTo>
                      <a:pt x="15775" y="774"/>
                    </a:lnTo>
                    <a:lnTo>
                      <a:pt x="15736" y="735"/>
                    </a:lnTo>
                    <a:lnTo>
                      <a:pt x="15678" y="697"/>
                    </a:lnTo>
                    <a:lnTo>
                      <a:pt x="15620" y="658"/>
                    </a:lnTo>
                    <a:lnTo>
                      <a:pt x="15562" y="639"/>
                    </a:lnTo>
                    <a:lnTo>
                      <a:pt x="15485" y="658"/>
                    </a:lnTo>
                    <a:lnTo>
                      <a:pt x="14209" y="793"/>
                    </a:lnTo>
                    <a:lnTo>
                      <a:pt x="12933" y="967"/>
                    </a:lnTo>
                    <a:lnTo>
                      <a:pt x="11657" y="1161"/>
                    </a:lnTo>
                    <a:lnTo>
                      <a:pt x="10401" y="1373"/>
                    </a:lnTo>
                    <a:lnTo>
                      <a:pt x="9144" y="1625"/>
                    </a:lnTo>
                    <a:lnTo>
                      <a:pt x="8507" y="1779"/>
                    </a:lnTo>
                    <a:lnTo>
                      <a:pt x="7888" y="1934"/>
                    </a:lnTo>
                    <a:lnTo>
                      <a:pt x="7269" y="2089"/>
                    </a:lnTo>
                    <a:lnTo>
                      <a:pt x="6651" y="2262"/>
                    </a:lnTo>
                    <a:lnTo>
                      <a:pt x="6051" y="2456"/>
                    </a:lnTo>
                    <a:lnTo>
                      <a:pt x="5433" y="2668"/>
                    </a:lnTo>
                    <a:lnTo>
                      <a:pt x="4853" y="2862"/>
                    </a:lnTo>
                    <a:lnTo>
                      <a:pt x="4292" y="3094"/>
                    </a:lnTo>
                    <a:lnTo>
                      <a:pt x="3712" y="3326"/>
                    </a:lnTo>
                    <a:lnTo>
                      <a:pt x="3152" y="3577"/>
                    </a:lnTo>
                    <a:lnTo>
                      <a:pt x="2611" y="3828"/>
                    </a:lnTo>
                    <a:lnTo>
                      <a:pt x="2050" y="4118"/>
                    </a:lnTo>
                    <a:lnTo>
                      <a:pt x="1528" y="4408"/>
                    </a:lnTo>
                    <a:lnTo>
                      <a:pt x="987" y="4737"/>
                    </a:lnTo>
                    <a:lnTo>
                      <a:pt x="851" y="4834"/>
                    </a:lnTo>
                    <a:lnTo>
                      <a:pt x="716" y="4969"/>
                    </a:lnTo>
                    <a:lnTo>
                      <a:pt x="581" y="5124"/>
                    </a:lnTo>
                    <a:lnTo>
                      <a:pt x="465" y="5297"/>
                    </a:lnTo>
                    <a:lnTo>
                      <a:pt x="349" y="5491"/>
                    </a:lnTo>
                    <a:lnTo>
                      <a:pt x="252" y="5684"/>
                    </a:lnTo>
                    <a:lnTo>
                      <a:pt x="175" y="5897"/>
                    </a:lnTo>
                    <a:lnTo>
                      <a:pt x="117" y="6109"/>
                    </a:lnTo>
                    <a:lnTo>
                      <a:pt x="59" y="6322"/>
                    </a:lnTo>
                    <a:lnTo>
                      <a:pt x="20" y="6554"/>
                    </a:lnTo>
                    <a:lnTo>
                      <a:pt x="1" y="6767"/>
                    </a:lnTo>
                    <a:lnTo>
                      <a:pt x="20" y="6979"/>
                    </a:lnTo>
                    <a:lnTo>
                      <a:pt x="39" y="7192"/>
                    </a:lnTo>
                    <a:lnTo>
                      <a:pt x="78" y="7385"/>
                    </a:lnTo>
                    <a:lnTo>
                      <a:pt x="136" y="7579"/>
                    </a:lnTo>
                    <a:lnTo>
                      <a:pt x="213" y="7733"/>
                    </a:lnTo>
                    <a:lnTo>
                      <a:pt x="349" y="7965"/>
                    </a:lnTo>
                    <a:lnTo>
                      <a:pt x="503" y="8178"/>
                    </a:lnTo>
                    <a:lnTo>
                      <a:pt x="677" y="8352"/>
                    </a:lnTo>
                    <a:lnTo>
                      <a:pt x="851" y="8526"/>
                    </a:lnTo>
                    <a:lnTo>
                      <a:pt x="1045" y="8680"/>
                    </a:lnTo>
                    <a:lnTo>
                      <a:pt x="1238" y="8796"/>
                    </a:lnTo>
                    <a:lnTo>
                      <a:pt x="1451" y="8912"/>
                    </a:lnTo>
                    <a:lnTo>
                      <a:pt x="1663" y="9009"/>
                    </a:lnTo>
                    <a:lnTo>
                      <a:pt x="1876" y="9106"/>
                    </a:lnTo>
                    <a:lnTo>
                      <a:pt x="2108" y="9183"/>
                    </a:lnTo>
                    <a:lnTo>
                      <a:pt x="2340" y="9241"/>
                    </a:lnTo>
                    <a:lnTo>
                      <a:pt x="2572" y="9299"/>
                    </a:lnTo>
                    <a:lnTo>
                      <a:pt x="3055" y="9376"/>
                    </a:lnTo>
                    <a:lnTo>
                      <a:pt x="3558" y="9415"/>
                    </a:lnTo>
                    <a:lnTo>
                      <a:pt x="6341" y="9628"/>
                    </a:lnTo>
                    <a:lnTo>
                      <a:pt x="9106" y="9821"/>
                    </a:lnTo>
                    <a:lnTo>
                      <a:pt x="11909" y="10014"/>
                    </a:lnTo>
                    <a:lnTo>
                      <a:pt x="14731" y="10169"/>
                    </a:lnTo>
                    <a:lnTo>
                      <a:pt x="17553" y="10285"/>
                    </a:lnTo>
                    <a:lnTo>
                      <a:pt x="18965" y="10324"/>
                    </a:lnTo>
                    <a:lnTo>
                      <a:pt x="20376" y="10362"/>
                    </a:lnTo>
                    <a:lnTo>
                      <a:pt x="21748" y="10382"/>
                    </a:lnTo>
                    <a:lnTo>
                      <a:pt x="23140" y="10382"/>
                    </a:lnTo>
                    <a:lnTo>
                      <a:pt x="24513" y="10362"/>
                    </a:lnTo>
                    <a:lnTo>
                      <a:pt x="25904" y="10343"/>
                    </a:lnTo>
                    <a:lnTo>
                      <a:pt x="27277" y="10285"/>
                    </a:lnTo>
                    <a:lnTo>
                      <a:pt x="28669" y="10227"/>
                    </a:lnTo>
                    <a:lnTo>
                      <a:pt x="30041" y="10150"/>
                    </a:lnTo>
                    <a:lnTo>
                      <a:pt x="31433" y="10034"/>
                    </a:lnTo>
                    <a:lnTo>
                      <a:pt x="32806" y="9918"/>
                    </a:lnTo>
                    <a:lnTo>
                      <a:pt x="34178" y="9763"/>
                    </a:lnTo>
                    <a:lnTo>
                      <a:pt x="35551" y="9589"/>
                    </a:lnTo>
                    <a:lnTo>
                      <a:pt x="36923" y="9396"/>
                    </a:lnTo>
                    <a:lnTo>
                      <a:pt x="38276" y="9164"/>
                    </a:lnTo>
                    <a:lnTo>
                      <a:pt x="39649" y="8912"/>
                    </a:lnTo>
                    <a:lnTo>
                      <a:pt x="41002" y="8642"/>
                    </a:lnTo>
                    <a:lnTo>
                      <a:pt x="42336" y="8332"/>
                    </a:lnTo>
                    <a:lnTo>
                      <a:pt x="43592" y="8023"/>
                    </a:lnTo>
                    <a:lnTo>
                      <a:pt x="44830" y="7675"/>
                    </a:lnTo>
                    <a:lnTo>
                      <a:pt x="45448" y="7521"/>
                    </a:lnTo>
                    <a:lnTo>
                      <a:pt x="46067" y="7327"/>
                    </a:lnTo>
                    <a:lnTo>
                      <a:pt x="46376" y="7231"/>
                    </a:lnTo>
                    <a:lnTo>
                      <a:pt x="46666" y="7095"/>
                    </a:lnTo>
                    <a:lnTo>
                      <a:pt x="46937" y="6941"/>
                    </a:lnTo>
                    <a:lnTo>
                      <a:pt x="47207" y="6767"/>
                    </a:lnTo>
                    <a:lnTo>
                      <a:pt x="47459" y="6535"/>
                    </a:lnTo>
                    <a:lnTo>
                      <a:pt x="47729" y="6264"/>
                    </a:lnTo>
                    <a:lnTo>
                      <a:pt x="47981" y="5955"/>
                    </a:lnTo>
                    <a:lnTo>
                      <a:pt x="48097" y="5781"/>
                    </a:lnTo>
                    <a:lnTo>
                      <a:pt x="48213" y="5607"/>
                    </a:lnTo>
                    <a:lnTo>
                      <a:pt x="48309" y="5413"/>
                    </a:lnTo>
                    <a:lnTo>
                      <a:pt x="48387" y="5239"/>
                    </a:lnTo>
                    <a:lnTo>
                      <a:pt x="48425" y="5046"/>
                    </a:lnTo>
                    <a:lnTo>
                      <a:pt x="48464" y="4872"/>
                    </a:lnTo>
                    <a:lnTo>
                      <a:pt x="48483" y="4679"/>
                    </a:lnTo>
                    <a:lnTo>
                      <a:pt x="48464" y="4505"/>
                    </a:lnTo>
                    <a:lnTo>
                      <a:pt x="48406" y="4312"/>
                    </a:lnTo>
                    <a:lnTo>
                      <a:pt x="48329" y="4157"/>
                    </a:lnTo>
                    <a:lnTo>
                      <a:pt x="48213" y="4002"/>
                    </a:lnTo>
                    <a:lnTo>
                      <a:pt x="48097" y="3848"/>
                    </a:lnTo>
                    <a:lnTo>
                      <a:pt x="47961" y="3712"/>
                    </a:lnTo>
                    <a:lnTo>
                      <a:pt x="47807" y="3577"/>
                    </a:lnTo>
                    <a:lnTo>
                      <a:pt x="47497" y="3326"/>
                    </a:lnTo>
                    <a:lnTo>
                      <a:pt x="47207" y="3074"/>
                    </a:lnTo>
                    <a:lnTo>
                      <a:pt x="46647" y="2630"/>
                    </a:lnTo>
                    <a:lnTo>
                      <a:pt x="46067" y="2204"/>
                    </a:lnTo>
                    <a:lnTo>
                      <a:pt x="45506" y="1857"/>
                    </a:lnTo>
                    <a:lnTo>
                      <a:pt x="44926" y="1547"/>
                    </a:lnTo>
                    <a:lnTo>
                      <a:pt x="44327" y="1257"/>
                    </a:lnTo>
                    <a:lnTo>
                      <a:pt x="43728" y="1006"/>
                    </a:lnTo>
                    <a:lnTo>
                      <a:pt x="43341" y="890"/>
                    </a:lnTo>
                    <a:lnTo>
                      <a:pt x="42955" y="774"/>
                    </a:lnTo>
                    <a:lnTo>
                      <a:pt x="42568" y="658"/>
                    </a:lnTo>
                    <a:lnTo>
                      <a:pt x="42162" y="581"/>
                    </a:lnTo>
                    <a:lnTo>
                      <a:pt x="41369" y="426"/>
                    </a:lnTo>
                    <a:lnTo>
                      <a:pt x="40557" y="310"/>
                    </a:lnTo>
                    <a:lnTo>
                      <a:pt x="39746" y="252"/>
                    </a:lnTo>
                    <a:lnTo>
                      <a:pt x="38934" y="194"/>
                    </a:lnTo>
                    <a:lnTo>
                      <a:pt x="38122" y="175"/>
                    </a:lnTo>
                    <a:lnTo>
                      <a:pt x="37329" y="155"/>
                    </a:lnTo>
                    <a:lnTo>
                      <a:pt x="34835" y="136"/>
                    </a:lnTo>
                    <a:lnTo>
                      <a:pt x="32361" y="117"/>
                    </a:lnTo>
                    <a:lnTo>
                      <a:pt x="29887" y="78"/>
                    </a:lnTo>
                    <a:lnTo>
                      <a:pt x="28650" y="59"/>
                    </a:lnTo>
                    <a:lnTo>
                      <a:pt x="274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971;p40"/>
              <p:cNvSpPr/>
              <p:nvPr/>
            </p:nvSpPr>
            <p:spPr>
              <a:xfrm>
                <a:off x="4656275" y="-3432300"/>
                <a:ext cx="164825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6593" h="968" extrusionOk="0">
                    <a:moveTo>
                      <a:pt x="5510" y="1"/>
                    </a:moveTo>
                    <a:lnTo>
                      <a:pt x="4775" y="20"/>
                    </a:lnTo>
                    <a:lnTo>
                      <a:pt x="3287" y="97"/>
                    </a:lnTo>
                    <a:lnTo>
                      <a:pt x="1798" y="175"/>
                    </a:lnTo>
                    <a:lnTo>
                      <a:pt x="329" y="271"/>
                    </a:lnTo>
                    <a:lnTo>
                      <a:pt x="252" y="291"/>
                    </a:lnTo>
                    <a:lnTo>
                      <a:pt x="174" y="310"/>
                    </a:lnTo>
                    <a:lnTo>
                      <a:pt x="116" y="349"/>
                    </a:lnTo>
                    <a:lnTo>
                      <a:pt x="78" y="407"/>
                    </a:lnTo>
                    <a:lnTo>
                      <a:pt x="39" y="465"/>
                    </a:lnTo>
                    <a:lnTo>
                      <a:pt x="20" y="523"/>
                    </a:lnTo>
                    <a:lnTo>
                      <a:pt x="0" y="658"/>
                    </a:lnTo>
                    <a:lnTo>
                      <a:pt x="20" y="774"/>
                    </a:lnTo>
                    <a:lnTo>
                      <a:pt x="39" y="832"/>
                    </a:lnTo>
                    <a:lnTo>
                      <a:pt x="78" y="890"/>
                    </a:lnTo>
                    <a:lnTo>
                      <a:pt x="116" y="929"/>
                    </a:lnTo>
                    <a:lnTo>
                      <a:pt x="174" y="948"/>
                    </a:lnTo>
                    <a:lnTo>
                      <a:pt x="252" y="967"/>
                    </a:lnTo>
                    <a:lnTo>
                      <a:pt x="329" y="967"/>
                    </a:lnTo>
                    <a:lnTo>
                      <a:pt x="1798" y="871"/>
                    </a:lnTo>
                    <a:lnTo>
                      <a:pt x="3287" y="774"/>
                    </a:lnTo>
                    <a:lnTo>
                      <a:pt x="4775" y="716"/>
                    </a:lnTo>
                    <a:lnTo>
                      <a:pt x="5510" y="697"/>
                    </a:lnTo>
                    <a:lnTo>
                      <a:pt x="6244" y="697"/>
                    </a:lnTo>
                    <a:lnTo>
                      <a:pt x="6322" y="677"/>
                    </a:lnTo>
                    <a:lnTo>
                      <a:pt x="6399" y="658"/>
                    </a:lnTo>
                    <a:lnTo>
                      <a:pt x="6457" y="639"/>
                    </a:lnTo>
                    <a:lnTo>
                      <a:pt x="6496" y="581"/>
                    </a:lnTo>
                    <a:lnTo>
                      <a:pt x="6534" y="542"/>
                    </a:lnTo>
                    <a:lnTo>
                      <a:pt x="6554" y="484"/>
                    </a:lnTo>
                    <a:lnTo>
                      <a:pt x="6592" y="349"/>
                    </a:lnTo>
                    <a:lnTo>
                      <a:pt x="6554" y="213"/>
                    </a:lnTo>
                    <a:lnTo>
                      <a:pt x="6534" y="155"/>
                    </a:lnTo>
                    <a:lnTo>
                      <a:pt x="6496" y="117"/>
                    </a:lnTo>
                    <a:lnTo>
                      <a:pt x="6457" y="59"/>
                    </a:lnTo>
                    <a:lnTo>
                      <a:pt x="6399" y="39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972;p40"/>
              <p:cNvSpPr/>
              <p:nvPr/>
            </p:nvSpPr>
            <p:spPr>
              <a:xfrm>
                <a:off x="4128525" y="-3313900"/>
                <a:ext cx="12082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48329" h="9184" extrusionOk="0">
                    <a:moveTo>
                      <a:pt x="47710" y="1"/>
                    </a:moveTo>
                    <a:lnTo>
                      <a:pt x="47594" y="59"/>
                    </a:lnTo>
                    <a:lnTo>
                      <a:pt x="47555" y="98"/>
                    </a:lnTo>
                    <a:lnTo>
                      <a:pt x="47497" y="156"/>
                    </a:lnTo>
                    <a:lnTo>
                      <a:pt x="47478" y="214"/>
                    </a:lnTo>
                    <a:lnTo>
                      <a:pt x="47459" y="272"/>
                    </a:lnTo>
                    <a:lnTo>
                      <a:pt x="47459" y="349"/>
                    </a:lnTo>
                    <a:lnTo>
                      <a:pt x="47459" y="426"/>
                    </a:lnTo>
                    <a:lnTo>
                      <a:pt x="47536" y="716"/>
                    </a:lnTo>
                    <a:lnTo>
                      <a:pt x="47575" y="1025"/>
                    </a:lnTo>
                    <a:lnTo>
                      <a:pt x="47613" y="1335"/>
                    </a:lnTo>
                    <a:lnTo>
                      <a:pt x="47633" y="1663"/>
                    </a:lnTo>
                    <a:lnTo>
                      <a:pt x="47633" y="2282"/>
                    </a:lnTo>
                    <a:lnTo>
                      <a:pt x="47613" y="2901"/>
                    </a:lnTo>
                    <a:lnTo>
                      <a:pt x="47575" y="3403"/>
                    </a:lnTo>
                    <a:lnTo>
                      <a:pt x="47536" y="3906"/>
                    </a:lnTo>
                    <a:lnTo>
                      <a:pt x="47497" y="4157"/>
                    </a:lnTo>
                    <a:lnTo>
                      <a:pt x="47439" y="4389"/>
                    </a:lnTo>
                    <a:lnTo>
                      <a:pt x="47362" y="4621"/>
                    </a:lnTo>
                    <a:lnTo>
                      <a:pt x="47246" y="4853"/>
                    </a:lnTo>
                    <a:lnTo>
                      <a:pt x="47149" y="5027"/>
                    </a:lnTo>
                    <a:lnTo>
                      <a:pt x="47014" y="5201"/>
                    </a:lnTo>
                    <a:lnTo>
                      <a:pt x="46879" y="5375"/>
                    </a:lnTo>
                    <a:lnTo>
                      <a:pt x="46724" y="5510"/>
                    </a:lnTo>
                    <a:lnTo>
                      <a:pt x="46550" y="5665"/>
                    </a:lnTo>
                    <a:lnTo>
                      <a:pt x="46376" y="5781"/>
                    </a:lnTo>
                    <a:lnTo>
                      <a:pt x="46009" y="6013"/>
                    </a:lnTo>
                    <a:lnTo>
                      <a:pt x="45622" y="6226"/>
                    </a:lnTo>
                    <a:lnTo>
                      <a:pt x="45216" y="6400"/>
                    </a:lnTo>
                    <a:lnTo>
                      <a:pt x="44810" y="6554"/>
                    </a:lnTo>
                    <a:lnTo>
                      <a:pt x="44404" y="6670"/>
                    </a:lnTo>
                    <a:lnTo>
                      <a:pt x="43921" y="6825"/>
                    </a:lnTo>
                    <a:lnTo>
                      <a:pt x="43418" y="6941"/>
                    </a:lnTo>
                    <a:lnTo>
                      <a:pt x="42916" y="7057"/>
                    </a:lnTo>
                    <a:lnTo>
                      <a:pt x="42413" y="7153"/>
                    </a:lnTo>
                    <a:lnTo>
                      <a:pt x="41911" y="7250"/>
                    </a:lnTo>
                    <a:lnTo>
                      <a:pt x="41408" y="7327"/>
                    </a:lnTo>
                    <a:lnTo>
                      <a:pt x="40383" y="7443"/>
                    </a:lnTo>
                    <a:lnTo>
                      <a:pt x="39340" y="7540"/>
                    </a:lnTo>
                    <a:lnTo>
                      <a:pt x="38315" y="7598"/>
                    </a:lnTo>
                    <a:lnTo>
                      <a:pt x="36266" y="7695"/>
                    </a:lnTo>
                    <a:lnTo>
                      <a:pt x="29848" y="7946"/>
                    </a:lnTo>
                    <a:lnTo>
                      <a:pt x="26639" y="8043"/>
                    </a:lnTo>
                    <a:lnTo>
                      <a:pt x="23449" y="8139"/>
                    </a:lnTo>
                    <a:lnTo>
                      <a:pt x="21748" y="8197"/>
                    </a:lnTo>
                    <a:lnTo>
                      <a:pt x="20066" y="8275"/>
                    </a:lnTo>
                    <a:lnTo>
                      <a:pt x="16703" y="8410"/>
                    </a:lnTo>
                    <a:lnTo>
                      <a:pt x="15021" y="8468"/>
                    </a:lnTo>
                    <a:lnTo>
                      <a:pt x="13339" y="8487"/>
                    </a:lnTo>
                    <a:lnTo>
                      <a:pt x="11657" y="8487"/>
                    </a:lnTo>
                    <a:lnTo>
                      <a:pt x="10807" y="8468"/>
                    </a:lnTo>
                    <a:lnTo>
                      <a:pt x="9976" y="8449"/>
                    </a:lnTo>
                    <a:lnTo>
                      <a:pt x="9048" y="8410"/>
                    </a:lnTo>
                    <a:lnTo>
                      <a:pt x="8120" y="8333"/>
                    </a:lnTo>
                    <a:lnTo>
                      <a:pt x="7192" y="8255"/>
                    </a:lnTo>
                    <a:lnTo>
                      <a:pt x="6264" y="8159"/>
                    </a:lnTo>
                    <a:lnTo>
                      <a:pt x="5336" y="8043"/>
                    </a:lnTo>
                    <a:lnTo>
                      <a:pt x="4408" y="7869"/>
                    </a:lnTo>
                    <a:lnTo>
                      <a:pt x="3500" y="7675"/>
                    </a:lnTo>
                    <a:lnTo>
                      <a:pt x="2591" y="7443"/>
                    </a:lnTo>
                    <a:lnTo>
                      <a:pt x="2417" y="7385"/>
                    </a:lnTo>
                    <a:lnTo>
                      <a:pt x="2243" y="7327"/>
                    </a:lnTo>
                    <a:lnTo>
                      <a:pt x="2069" y="7231"/>
                    </a:lnTo>
                    <a:lnTo>
                      <a:pt x="1915" y="7153"/>
                    </a:lnTo>
                    <a:lnTo>
                      <a:pt x="1779" y="7057"/>
                    </a:lnTo>
                    <a:lnTo>
                      <a:pt x="1644" y="6941"/>
                    </a:lnTo>
                    <a:lnTo>
                      <a:pt x="1528" y="6825"/>
                    </a:lnTo>
                    <a:lnTo>
                      <a:pt x="1431" y="6689"/>
                    </a:lnTo>
                    <a:lnTo>
                      <a:pt x="1335" y="6573"/>
                    </a:lnTo>
                    <a:lnTo>
                      <a:pt x="1238" y="6419"/>
                    </a:lnTo>
                    <a:lnTo>
                      <a:pt x="1083" y="6129"/>
                    </a:lnTo>
                    <a:lnTo>
                      <a:pt x="967" y="5820"/>
                    </a:lnTo>
                    <a:lnTo>
                      <a:pt x="871" y="5472"/>
                    </a:lnTo>
                    <a:lnTo>
                      <a:pt x="793" y="5124"/>
                    </a:lnTo>
                    <a:lnTo>
                      <a:pt x="755" y="4776"/>
                    </a:lnTo>
                    <a:lnTo>
                      <a:pt x="716" y="4408"/>
                    </a:lnTo>
                    <a:lnTo>
                      <a:pt x="697" y="4041"/>
                    </a:lnTo>
                    <a:lnTo>
                      <a:pt x="697" y="3326"/>
                    </a:lnTo>
                    <a:lnTo>
                      <a:pt x="697" y="2649"/>
                    </a:lnTo>
                    <a:lnTo>
                      <a:pt x="697" y="2572"/>
                    </a:lnTo>
                    <a:lnTo>
                      <a:pt x="658" y="2495"/>
                    </a:lnTo>
                    <a:lnTo>
                      <a:pt x="639" y="2437"/>
                    </a:lnTo>
                    <a:lnTo>
                      <a:pt x="581" y="2398"/>
                    </a:lnTo>
                    <a:lnTo>
                      <a:pt x="542" y="2359"/>
                    </a:lnTo>
                    <a:lnTo>
                      <a:pt x="484" y="2321"/>
                    </a:lnTo>
                    <a:lnTo>
                      <a:pt x="349" y="2301"/>
                    </a:lnTo>
                    <a:lnTo>
                      <a:pt x="213" y="2321"/>
                    </a:lnTo>
                    <a:lnTo>
                      <a:pt x="155" y="2359"/>
                    </a:lnTo>
                    <a:lnTo>
                      <a:pt x="117" y="2398"/>
                    </a:lnTo>
                    <a:lnTo>
                      <a:pt x="59" y="2437"/>
                    </a:lnTo>
                    <a:lnTo>
                      <a:pt x="39" y="2495"/>
                    </a:lnTo>
                    <a:lnTo>
                      <a:pt x="1" y="2572"/>
                    </a:lnTo>
                    <a:lnTo>
                      <a:pt x="1" y="2649"/>
                    </a:lnTo>
                    <a:lnTo>
                      <a:pt x="1" y="3828"/>
                    </a:lnTo>
                    <a:lnTo>
                      <a:pt x="20" y="4447"/>
                    </a:lnTo>
                    <a:lnTo>
                      <a:pt x="78" y="5066"/>
                    </a:lnTo>
                    <a:lnTo>
                      <a:pt x="117" y="5375"/>
                    </a:lnTo>
                    <a:lnTo>
                      <a:pt x="175" y="5665"/>
                    </a:lnTo>
                    <a:lnTo>
                      <a:pt x="252" y="5955"/>
                    </a:lnTo>
                    <a:lnTo>
                      <a:pt x="349" y="6245"/>
                    </a:lnTo>
                    <a:lnTo>
                      <a:pt x="465" y="6515"/>
                    </a:lnTo>
                    <a:lnTo>
                      <a:pt x="600" y="6786"/>
                    </a:lnTo>
                    <a:lnTo>
                      <a:pt x="774" y="7037"/>
                    </a:lnTo>
                    <a:lnTo>
                      <a:pt x="967" y="7269"/>
                    </a:lnTo>
                    <a:lnTo>
                      <a:pt x="1083" y="7385"/>
                    </a:lnTo>
                    <a:lnTo>
                      <a:pt x="1199" y="7501"/>
                    </a:lnTo>
                    <a:lnTo>
                      <a:pt x="1451" y="7695"/>
                    </a:lnTo>
                    <a:lnTo>
                      <a:pt x="1741" y="7869"/>
                    </a:lnTo>
                    <a:lnTo>
                      <a:pt x="2031" y="7985"/>
                    </a:lnTo>
                    <a:lnTo>
                      <a:pt x="2340" y="8101"/>
                    </a:lnTo>
                    <a:lnTo>
                      <a:pt x="2649" y="8178"/>
                    </a:lnTo>
                    <a:lnTo>
                      <a:pt x="3287" y="8333"/>
                    </a:lnTo>
                    <a:lnTo>
                      <a:pt x="4118" y="8507"/>
                    </a:lnTo>
                    <a:lnTo>
                      <a:pt x="4950" y="8642"/>
                    </a:lnTo>
                    <a:lnTo>
                      <a:pt x="5781" y="8777"/>
                    </a:lnTo>
                    <a:lnTo>
                      <a:pt x="6612" y="8874"/>
                    </a:lnTo>
                    <a:lnTo>
                      <a:pt x="7521" y="8971"/>
                    </a:lnTo>
                    <a:lnTo>
                      <a:pt x="8410" y="9048"/>
                    </a:lnTo>
                    <a:lnTo>
                      <a:pt x="9318" y="9106"/>
                    </a:lnTo>
                    <a:lnTo>
                      <a:pt x="10227" y="9145"/>
                    </a:lnTo>
                    <a:lnTo>
                      <a:pt x="11136" y="9164"/>
                    </a:lnTo>
                    <a:lnTo>
                      <a:pt x="12044" y="9183"/>
                    </a:lnTo>
                    <a:lnTo>
                      <a:pt x="13861" y="9164"/>
                    </a:lnTo>
                    <a:lnTo>
                      <a:pt x="15678" y="9125"/>
                    </a:lnTo>
                    <a:lnTo>
                      <a:pt x="17495" y="9048"/>
                    </a:lnTo>
                    <a:lnTo>
                      <a:pt x="21130" y="8913"/>
                    </a:lnTo>
                    <a:lnTo>
                      <a:pt x="23159" y="8835"/>
                    </a:lnTo>
                    <a:lnTo>
                      <a:pt x="25209" y="8797"/>
                    </a:lnTo>
                    <a:lnTo>
                      <a:pt x="29287" y="8700"/>
                    </a:lnTo>
                    <a:lnTo>
                      <a:pt x="30911" y="8642"/>
                    </a:lnTo>
                    <a:lnTo>
                      <a:pt x="32535" y="8565"/>
                    </a:lnTo>
                    <a:lnTo>
                      <a:pt x="35802" y="8410"/>
                    </a:lnTo>
                    <a:lnTo>
                      <a:pt x="37986" y="8313"/>
                    </a:lnTo>
                    <a:lnTo>
                      <a:pt x="39088" y="8236"/>
                    </a:lnTo>
                    <a:lnTo>
                      <a:pt x="40190" y="8159"/>
                    </a:lnTo>
                    <a:lnTo>
                      <a:pt x="41292" y="8043"/>
                    </a:lnTo>
                    <a:lnTo>
                      <a:pt x="41833" y="7965"/>
                    </a:lnTo>
                    <a:lnTo>
                      <a:pt x="42394" y="7869"/>
                    </a:lnTo>
                    <a:lnTo>
                      <a:pt x="42935" y="7772"/>
                    </a:lnTo>
                    <a:lnTo>
                      <a:pt x="43457" y="7656"/>
                    </a:lnTo>
                    <a:lnTo>
                      <a:pt x="43998" y="7521"/>
                    </a:lnTo>
                    <a:lnTo>
                      <a:pt x="44520" y="7366"/>
                    </a:lnTo>
                    <a:lnTo>
                      <a:pt x="44984" y="7211"/>
                    </a:lnTo>
                    <a:lnTo>
                      <a:pt x="45468" y="7037"/>
                    </a:lnTo>
                    <a:lnTo>
                      <a:pt x="45931" y="6844"/>
                    </a:lnTo>
                    <a:lnTo>
                      <a:pt x="46376" y="6593"/>
                    </a:lnTo>
                    <a:lnTo>
                      <a:pt x="46589" y="6477"/>
                    </a:lnTo>
                    <a:lnTo>
                      <a:pt x="46801" y="6322"/>
                    </a:lnTo>
                    <a:lnTo>
                      <a:pt x="47014" y="6187"/>
                    </a:lnTo>
                    <a:lnTo>
                      <a:pt x="47188" y="6013"/>
                    </a:lnTo>
                    <a:lnTo>
                      <a:pt x="47381" y="5839"/>
                    </a:lnTo>
                    <a:lnTo>
                      <a:pt x="47536" y="5665"/>
                    </a:lnTo>
                    <a:lnTo>
                      <a:pt x="47691" y="5452"/>
                    </a:lnTo>
                    <a:lnTo>
                      <a:pt x="47826" y="5240"/>
                    </a:lnTo>
                    <a:lnTo>
                      <a:pt x="47961" y="5008"/>
                    </a:lnTo>
                    <a:lnTo>
                      <a:pt x="48058" y="4737"/>
                    </a:lnTo>
                    <a:lnTo>
                      <a:pt x="48135" y="4486"/>
                    </a:lnTo>
                    <a:lnTo>
                      <a:pt x="48193" y="4196"/>
                    </a:lnTo>
                    <a:lnTo>
                      <a:pt x="48232" y="3925"/>
                    </a:lnTo>
                    <a:lnTo>
                      <a:pt x="48251" y="3654"/>
                    </a:lnTo>
                    <a:lnTo>
                      <a:pt x="48290" y="3094"/>
                    </a:lnTo>
                    <a:lnTo>
                      <a:pt x="48329" y="2379"/>
                    </a:lnTo>
                    <a:lnTo>
                      <a:pt x="48329" y="2031"/>
                    </a:lnTo>
                    <a:lnTo>
                      <a:pt x="48329" y="1663"/>
                    </a:lnTo>
                    <a:lnTo>
                      <a:pt x="48309" y="1296"/>
                    </a:lnTo>
                    <a:lnTo>
                      <a:pt x="48271" y="948"/>
                    </a:lnTo>
                    <a:lnTo>
                      <a:pt x="48213" y="581"/>
                    </a:lnTo>
                    <a:lnTo>
                      <a:pt x="48135" y="233"/>
                    </a:lnTo>
                    <a:lnTo>
                      <a:pt x="48116" y="156"/>
                    </a:lnTo>
                    <a:lnTo>
                      <a:pt x="48077" y="98"/>
                    </a:lnTo>
                    <a:lnTo>
                      <a:pt x="48019" y="59"/>
                    </a:lnTo>
                    <a:lnTo>
                      <a:pt x="47961" y="20"/>
                    </a:lnTo>
                    <a:lnTo>
                      <a:pt x="479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973;p40"/>
              <p:cNvSpPr/>
              <p:nvPr/>
            </p:nvSpPr>
            <p:spPr>
              <a:xfrm>
                <a:off x="4232450" y="-3208050"/>
                <a:ext cx="21750" cy="68175"/>
              </a:xfrm>
              <a:custGeom>
                <a:avLst/>
                <a:gdLst/>
                <a:ahLst/>
                <a:cxnLst/>
                <a:rect l="l" t="t" r="r" b="b"/>
                <a:pathLst>
                  <a:path w="870" h="2727" extrusionOk="0">
                    <a:moveTo>
                      <a:pt x="348" y="0"/>
                    </a:moveTo>
                    <a:lnTo>
                      <a:pt x="290" y="20"/>
                    </a:lnTo>
                    <a:lnTo>
                      <a:pt x="213" y="39"/>
                    </a:lnTo>
                    <a:lnTo>
                      <a:pt x="155" y="58"/>
                    </a:lnTo>
                    <a:lnTo>
                      <a:pt x="116" y="116"/>
                    </a:lnTo>
                    <a:lnTo>
                      <a:pt x="77" y="155"/>
                    </a:lnTo>
                    <a:lnTo>
                      <a:pt x="39" y="213"/>
                    </a:lnTo>
                    <a:lnTo>
                      <a:pt x="19" y="271"/>
                    </a:lnTo>
                    <a:lnTo>
                      <a:pt x="0" y="348"/>
                    </a:lnTo>
                    <a:lnTo>
                      <a:pt x="19" y="890"/>
                    </a:lnTo>
                    <a:lnTo>
                      <a:pt x="77" y="1412"/>
                    </a:lnTo>
                    <a:lnTo>
                      <a:pt x="135" y="1953"/>
                    </a:lnTo>
                    <a:lnTo>
                      <a:pt x="213" y="2475"/>
                    </a:lnTo>
                    <a:lnTo>
                      <a:pt x="232" y="2533"/>
                    </a:lnTo>
                    <a:lnTo>
                      <a:pt x="251" y="2591"/>
                    </a:lnTo>
                    <a:lnTo>
                      <a:pt x="309" y="2649"/>
                    </a:lnTo>
                    <a:lnTo>
                      <a:pt x="367" y="2687"/>
                    </a:lnTo>
                    <a:lnTo>
                      <a:pt x="425" y="2707"/>
                    </a:lnTo>
                    <a:lnTo>
                      <a:pt x="503" y="2726"/>
                    </a:lnTo>
                    <a:lnTo>
                      <a:pt x="638" y="2726"/>
                    </a:lnTo>
                    <a:lnTo>
                      <a:pt x="696" y="2687"/>
                    </a:lnTo>
                    <a:lnTo>
                      <a:pt x="754" y="2649"/>
                    </a:lnTo>
                    <a:lnTo>
                      <a:pt x="812" y="2610"/>
                    </a:lnTo>
                    <a:lnTo>
                      <a:pt x="831" y="2552"/>
                    </a:lnTo>
                    <a:lnTo>
                      <a:pt x="870" y="2436"/>
                    </a:lnTo>
                    <a:lnTo>
                      <a:pt x="870" y="2301"/>
                    </a:lnTo>
                    <a:lnTo>
                      <a:pt x="831" y="2050"/>
                    </a:lnTo>
                    <a:lnTo>
                      <a:pt x="831" y="1934"/>
                    </a:lnTo>
                    <a:lnTo>
                      <a:pt x="812" y="1876"/>
                    </a:lnTo>
                    <a:lnTo>
                      <a:pt x="812" y="1856"/>
                    </a:lnTo>
                    <a:lnTo>
                      <a:pt x="754" y="1392"/>
                    </a:lnTo>
                    <a:lnTo>
                      <a:pt x="715" y="870"/>
                    </a:lnTo>
                    <a:lnTo>
                      <a:pt x="696" y="348"/>
                    </a:lnTo>
                    <a:lnTo>
                      <a:pt x="696" y="290"/>
                    </a:lnTo>
                    <a:lnTo>
                      <a:pt x="677" y="213"/>
                    </a:lnTo>
                    <a:lnTo>
                      <a:pt x="638" y="155"/>
                    </a:lnTo>
                    <a:lnTo>
                      <a:pt x="599" y="97"/>
                    </a:lnTo>
                    <a:lnTo>
                      <a:pt x="541" y="58"/>
                    </a:lnTo>
                    <a:lnTo>
                      <a:pt x="483" y="2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974;p40"/>
              <p:cNvSpPr/>
              <p:nvPr/>
            </p:nvSpPr>
            <p:spPr>
              <a:xfrm>
                <a:off x="4375975" y="-3200800"/>
                <a:ext cx="21775" cy="79775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191" extrusionOk="0">
                    <a:moveTo>
                      <a:pt x="252" y="0"/>
                    </a:moveTo>
                    <a:lnTo>
                      <a:pt x="194" y="39"/>
                    </a:lnTo>
                    <a:lnTo>
                      <a:pt x="136" y="58"/>
                    </a:lnTo>
                    <a:lnTo>
                      <a:pt x="78" y="116"/>
                    </a:lnTo>
                    <a:lnTo>
                      <a:pt x="58" y="174"/>
                    </a:lnTo>
                    <a:lnTo>
                      <a:pt x="20" y="232"/>
                    </a:lnTo>
                    <a:lnTo>
                      <a:pt x="0" y="290"/>
                    </a:lnTo>
                    <a:lnTo>
                      <a:pt x="0" y="368"/>
                    </a:lnTo>
                    <a:lnTo>
                      <a:pt x="20" y="426"/>
                    </a:lnTo>
                    <a:lnTo>
                      <a:pt x="58" y="735"/>
                    </a:lnTo>
                    <a:lnTo>
                      <a:pt x="78" y="1025"/>
                    </a:lnTo>
                    <a:lnTo>
                      <a:pt x="97" y="1644"/>
                    </a:lnTo>
                    <a:lnTo>
                      <a:pt x="97" y="1953"/>
                    </a:lnTo>
                    <a:lnTo>
                      <a:pt x="116" y="2281"/>
                    </a:lnTo>
                    <a:lnTo>
                      <a:pt x="136" y="2610"/>
                    </a:lnTo>
                    <a:lnTo>
                      <a:pt x="194" y="2919"/>
                    </a:lnTo>
                    <a:lnTo>
                      <a:pt x="213" y="2997"/>
                    </a:lnTo>
                    <a:lnTo>
                      <a:pt x="252" y="3055"/>
                    </a:lnTo>
                    <a:lnTo>
                      <a:pt x="310" y="3093"/>
                    </a:lnTo>
                    <a:lnTo>
                      <a:pt x="368" y="3132"/>
                    </a:lnTo>
                    <a:lnTo>
                      <a:pt x="426" y="3171"/>
                    </a:lnTo>
                    <a:lnTo>
                      <a:pt x="484" y="3171"/>
                    </a:lnTo>
                    <a:lnTo>
                      <a:pt x="561" y="3190"/>
                    </a:lnTo>
                    <a:lnTo>
                      <a:pt x="619" y="3171"/>
                    </a:lnTo>
                    <a:lnTo>
                      <a:pt x="696" y="3151"/>
                    </a:lnTo>
                    <a:lnTo>
                      <a:pt x="754" y="3113"/>
                    </a:lnTo>
                    <a:lnTo>
                      <a:pt x="793" y="3055"/>
                    </a:lnTo>
                    <a:lnTo>
                      <a:pt x="832" y="2997"/>
                    </a:lnTo>
                    <a:lnTo>
                      <a:pt x="851" y="2939"/>
                    </a:lnTo>
                    <a:lnTo>
                      <a:pt x="870" y="2881"/>
                    </a:lnTo>
                    <a:lnTo>
                      <a:pt x="870" y="2803"/>
                    </a:lnTo>
                    <a:lnTo>
                      <a:pt x="870" y="2745"/>
                    </a:lnTo>
                    <a:lnTo>
                      <a:pt x="812" y="2436"/>
                    </a:lnTo>
                    <a:lnTo>
                      <a:pt x="793" y="2146"/>
                    </a:lnTo>
                    <a:lnTo>
                      <a:pt x="793" y="1547"/>
                    </a:lnTo>
                    <a:lnTo>
                      <a:pt x="793" y="1218"/>
                    </a:lnTo>
                    <a:lnTo>
                      <a:pt x="774" y="890"/>
                    </a:lnTo>
                    <a:lnTo>
                      <a:pt x="735" y="561"/>
                    </a:lnTo>
                    <a:lnTo>
                      <a:pt x="677" y="252"/>
                    </a:lnTo>
                    <a:lnTo>
                      <a:pt x="658" y="174"/>
                    </a:lnTo>
                    <a:lnTo>
                      <a:pt x="619" y="116"/>
                    </a:lnTo>
                    <a:lnTo>
                      <a:pt x="580" y="78"/>
                    </a:lnTo>
                    <a:lnTo>
                      <a:pt x="522" y="39"/>
                    </a:lnTo>
                    <a:lnTo>
                      <a:pt x="464" y="2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975;p40"/>
              <p:cNvSpPr/>
              <p:nvPr/>
            </p:nvSpPr>
            <p:spPr>
              <a:xfrm>
                <a:off x="4484700" y="-3189700"/>
                <a:ext cx="19850" cy="49825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993" extrusionOk="0">
                    <a:moveTo>
                      <a:pt x="349" y="1"/>
                    </a:moveTo>
                    <a:lnTo>
                      <a:pt x="271" y="20"/>
                    </a:lnTo>
                    <a:lnTo>
                      <a:pt x="213" y="40"/>
                    </a:lnTo>
                    <a:lnTo>
                      <a:pt x="155" y="78"/>
                    </a:lnTo>
                    <a:lnTo>
                      <a:pt x="97" y="117"/>
                    </a:lnTo>
                    <a:lnTo>
                      <a:pt x="59" y="156"/>
                    </a:lnTo>
                    <a:lnTo>
                      <a:pt x="20" y="214"/>
                    </a:lnTo>
                    <a:lnTo>
                      <a:pt x="1" y="291"/>
                    </a:lnTo>
                    <a:lnTo>
                      <a:pt x="1" y="349"/>
                    </a:lnTo>
                    <a:lnTo>
                      <a:pt x="1" y="697"/>
                    </a:lnTo>
                    <a:lnTo>
                      <a:pt x="20" y="1045"/>
                    </a:lnTo>
                    <a:lnTo>
                      <a:pt x="40" y="1393"/>
                    </a:lnTo>
                    <a:lnTo>
                      <a:pt x="97" y="1741"/>
                    </a:lnTo>
                    <a:lnTo>
                      <a:pt x="136" y="1799"/>
                    </a:lnTo>
                    <a:lnTo>
                      <a:pt x="155" y="1857"/>
                    </a:lnTo>
                    <a:lnTo>
                      <a:pt x="213" y="1915"/>
                    </a:lnTo>
                    <a:lnTo>
                      <a:pt x="271" y="1953"/>
                    </a:lnTo>
                    <a:lnTo>
                      <a:pt x="329" y="1973"/>
                    </a:lnTo>
                    <a:lnTo>
                      <a:pt x="387" y="1992"/>
                    </a:lnTo>
                    <a:lnTo>
                      <a:pt x="523" y="1992"/>
                    </a:lnTo>
                    <a:lnTo>
                      <a:pt x="600" y="1953"/>
                    </a:lnTo>
                    <a:lnTo>
                      <a:pt x="658" y="1915"/>
                    </a:lnTo>
                    <a:lnTo>
                      <a:pt x="697" y="1876"/>
                    </a:lnTo>
                    <a:lnTo>
                      <a:pt x="735" y="1818"/>
                    </a:lnTo>
                    <a:lnTo>
                      <a:pt x="774" y="1760"/>
                    </a:lnTo>
                    <a:lnTo>
                      <a:pt x="774" y="1702"/>
                    </a:lnTo>
                    <a:lnTo>
                      <a:pt x="793" y="1625"/>
                    </a:lnTo>
                    <a:lnTo>
                      <a:pt x="774" y="1567"/>
                    </a:lnTo>
                    <a:lnTo>
                      <a:pt x="735" y="1412"/>
                    </a:lnTo>
                    <a:lnTo>
                      <a:pt x="735" y="1354"/>
                    </a:lnTo>
                    <a:lnTo>
                      <a:pt x="716" y="1296"/>
                    </a:lnTo>
                    <a:lnTo>
                      <a:pt x="735" y="1335"/>
                    </a:lnTo>
                    <a:lnTo>
                      <a:pt x="697" y="1026"/>
                    </a:lnTo>
                    <a:lnTo>
                      <a:pt x="697" y="349"/>
                    </a:lnTo>
                    <a:lnTo>
                      <a:pt x="677" y="291"/>
                    </a:lnTo>
                    <a:lnTo>
                      <a:pt x="658" y="233"/>
                    </a:lnTo>
                    <a:lnTo>
                      <a:pt x="639" y="156"/>
                    </a:lnTo>
                    <a:lnTo>
                      <a:pt x="581" y="117"/>
                    </a:lnTo>
                    <a:lnTo>
                      <a:pt x="542" y="59"/>
                    </a:lnTo>
                    <a:lnTo>
                      <a:pt x="484" y="40"/>
                    </a:lnTo>
                    <a:lnTo>
                      <a:pt x="407" y="20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976;p40"/>
              <p:cNvSpPr/>
              <p:nvPr/>
            </p:nvSpPr>
            <p:spPr>
              <a:xfrm>
                <a:off x="4639850" y="-3189700"/>
                <a:ext cx="193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2553" extrusionOk="0">
                    <a:moveTo>
                      <a:pt x="329" y="1"/>
                    </a:moveTo>
                    <a:lnTo>
                      <a:pt x="271" y="20"/>
                    </a:lnTo>
                    <a:lnTo>
                      <a:pt x="213" y="40"/>
                    </a:lnTo>
                    <a:lnTo>
                      <a:pt x="155" y="78"/>
                    </a:lnTo>
                    <a:lnTo>
                      <a:pt x="97" y="117"/>
                    </a:lnTo>
                    <a:lnTo>
                      <a:pt x="58" y="156"/>
                    </a:lnTo>
                    <a:lnTo>
                      <a:pt x="19" y="214"/>
                    </a:lnTo>
                    <a:lnTo>
                      <a:pt x="0" y="291"/>
                    </a:lnTo>
                    <a:lnTo>
                      <a:pt x="0" y="349"/>
                    </a:lnTo>
                    <a:lnTo>
                      <a:pt x="0" y="852"/>
                    </a:lnTo>
                    <a:lnTo>
                      <a:pt x="0" y="1335"/>
                    </a:lnTo>
                    <a:lnTo>
                      <a:pt x="39" y="1818"/>
                    </a:lnTo>
                    <a:lnTo>
                      <a:pt x="97" y="2301"/>
                    </a:lnTo>
                    <a:lnTo>
                      <a:pt x="116" y="2359"/>
                    </a:lnTo>
                    <a:lnTo>
                      <a:pt x="155" y="2417"/>
                    </a:lnTo>
                    <a:lnTo>
                      <a:pt x="193" y="2475"/>
                    </a:lnTo>
                    <a:lnTo>
                      <a:pt x="251" y="2514"/>
                    </a:lnTo>
                    <a:lnTo>
                      <a:pt x="329" y="2533"/>
                    </a:lnTo>
                    <a:lnTo>
                      <a:pt x="387" y="2553"/>
                    </a:lnTo>
                    <a:lnTo>
                      <a:pt x="464" y="2553"/>
                    </a:lnTo>
                    <a:lnTo>
                      <a:pt x="522" y="2533"/>
                    </a:lnTo>
                    <a:lnTo>
                      <a:pt x="599" y="2514"/>
                    </a:lnTo>
                    <a:lnTo>
                      <a:pt x="638" y="2475"/>
                    </a:lnTo>
                    <a:lnTo>
                      <a:pt x="696" y="2437"/>
                    </a:lnTo>
                    <a:lnTo>
                      <a:pt x="735" y="2379"/>
                    </a:lnTo>
                    <a:lnTo>
                      <a:pt x="773" y="2263"/>
                    </a:lnTo>
                    <a:lnTo>
                      <a:pt x="773" y="2108"/>
                    </a:lnTo>
                    <a:lnTo>
                      <a:pt x="754" y="2108"/>
                    </a:lnTo>
                    <a:lnTo>
                      <a:pt x="754" y="2050"/>
                    </a:lnTo>
                    <a:lnTo>
                      <a:pt x="735" y="1915"/>
                    </a:lnTo>
                    <a:lnTo>
                      <a:pt x="715" y="1721"/>
                    </a:lnTo>
                    <a:lnTo>
                      <a:pt x="696" y="1258"/>
                    </a:lnTo>
                    <a:lnTo>
                      <a:pt x="677" y="349"/>
                    </a:lnTo>
                    <a:lnTo>
                      <a:pt x="677" y="291"/>
                    </a:lnTo>
                    <a:lnTo>
                      <a:pt x="657" y="233"/>
                    </a:lnTo>
                    <a:lnTo>
                      <a:pt x="619" y="156"/>
                    </a:lnTo>
                    <a:lnTo>
                      <a:pt x="580" y="117"/>
                    </a:lnTo>
                    <a:lnTo>
                      <a:pt x="522" y="59"/>
                    </a:lnTo>
                    <a:lnTo>
                      <a:pt x="464" y="40"/>
                    </a:lnTo>
                    <a:lnTo>
                      <a:pt x="406" y="20"/>
                    </a:lnTo>
                    <a:lnTo>
                      <a:pt x="3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977;p40"/>
              <p:cNvSpPr/>
              <p:nvPr/>
            </p:nvSpPr>
            <p:spPr>
              <a:xfrm>
                <a:off x="4782900" y="-3182450"/>
                <a:ext cx="17425" cy="3822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529" extrusionOk="0">
                    <a:moveTo>
                      <a:pt x="290" y="1"/>
                    </a:moveTo>
                    <a:lnTo>
                      <a:pt x="213" y="20"/>
                    </a:lnTo>
                    <a:lnTo>
                      <a:pt x="155" y="59"/>
                    </a:lnTo>
                    <a:lnTo>
                      <a:pt x="116" y="98"/>
                    </a:lnTo>
                    <a:lnTo>
                      <a:pt x="58" y="156"/>
                    </a:lnTo>
                    <a:lnTo>
                      <a:pt x="39" y="214"/>
                    </a:lnTo>
                    <a:lnTo>
                      <a:pt x="19" y="272"/>
                    </a:lnTo>
                    <a:lnTo>
                      <a:pt x="0" y="349"/>
                    </a:lnTo>
                    <a:lnTo>
                      <a:pt x="0" y="1180"/>
                    </a:lnTo>
                    <a:lnTo>
                      <a:pt x="19" y="1238"/>
                    </a:lnTo>
                    <a:lnTo>
                      <a:pt x="39" y="1315"/>
                    </a:lnTo>
                    <a:lnTo>
                      <a:pt x="58" y="1373"/>
                    </a:lnTo>
                    <a:lnTo>
                      <a:pt x="97" y="1412"/>
                    </a:lnTo>
                    <a:lnTo>
                      <a:pt x="155" y="1470"/>
                    </a:lnTo>
                    <a:lnTo>
                      <a:pt x="213" y="1489"/>
                    </a:lnTo>
                    <a:lnTo>
                      <a:pt x="290" y="1509"/>
                    </a:lnTo>
                    <a:lnTo>
                      <a:pt x="348" y="1528"/>
                    </a:lnTo>
                    <a:lnTo>
                      <a:pt x="425" y="1509"/>
                    </a:lnTo>
                    <a:lnTo>
                      <a:pt x="483" y="1489"/>
                    </a:lnTo>
                    <a:lnTo>
                      <a:pt x="541" y="1470"/>
                    </a:lnTo>
                    <a:lnTo>
                      <a:pt x="599" y="1412"/>
                    </a:lnTo>
                    <a:lnTo>
                      <a:pt x="638" y="1373"/>
                    </a:lnTo>
                    <a:lnTo>
                      <a:pt x="677" y="1315"/>
                    </a:lnTo>
                    <a:lnTo>
                      <a:pt x="696" y="1238"/>
                    </a:lnTo>
                    <a:lnTo>
                      <a:pt x="696" y="1180"/>
                    </a:lnTo>
                    <a:lnTo>
                      <a:pt x="696" y="349"/>
                    </a:lnTo>
                    <a:lnTo>
                      <a:pt x="696" y="272"/>
                    </a:lnTo>
                    <a:lnTo>
                      <a:pt x="677" y="214"/>
                    </a:lnTo>
                    <a:lnTo>
                      <a:pt x="638" y="156"/>
                    </a:lnTo>
                    <a:lnTo>
                      <a:pt x="599" y="98"/>
                    </a:lnTo>
                    <a:lnTo>
                      <a:pt x="541" y="59"/>
                    </a:lnTo>
                    <a:lnTo>
                      <a:pt x="483" y="20"/>
                    </a:lnTo>
                    <a:lnTo>
                      <a:pt x="4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978;p40"/>
              <p:cNvSpPr/>
              <p:nvPr/>
            </p:nvSpPr>
            <p:spPr>
              <a:xfrm>
                <a:off x="4963625" y="-3203225"/>
                <a:ext cx="1937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2534" extrusionOk="0">
                    <a:moveTo>
                      <a:pt x="368" y="1"/>
                    </a:moveTo>
                    <a:lnTo>
                      <a:pt x="291" y="20"/>
                    </a:lnTo>
                    <a:lnTo>
                      <a:pt x="233" y="59"/>
                    </a:lnTo>
                    <a:lnTo>
                      <a:pt x="194" y="97"/>
                    </a:lnTo>
                    <a:lnTo>
                      <a:pt x="136" y="155"/>
                    </a:lnTo>
                    <a:lnTo>
                      <a:pt x="117" y="213"/>
                    </a:lnTo>
                    <a:lnTo>
                      <a:pt x="98" y="271"/>
                    </a:lnTo>
                    <a:lnTo>
                      <a:pt x="78" y="349"/>
                    </a:lnTo>
                    <a:lnTo>
                      <a:pt x="78" y="1257"/>
                    </a:lnTo>
                    <a:lnTo>
                      <a:pt x="40" y="1683"/>
                    </a:lnTo>
                    <a:lnTo>
                      <a:pt x="20" y="1915"/>
                    </a:lnTo>
                    <a:lnTo>
                      <a:pt x="20" y="2011"/>
                    </a:lnTo>
                    <a:lnTo>
                      <a:pt x="1" y="2088"/>
                    </a:lnTo>
                    <a:lnTo>
                      <a:pt x="1" y="2108"/>
                    </a:lnTo>
                    <a:lnTo>
                      <a:pt x="1" y="2243"/>
                    </a:lnTo>
                    <a:lnTo>
                      <a:pt x="40" y="2359"/>
                    </a:lnTo>
                    <a:lnTo>
                      <a:pt x="78" y="2417"/>
                    </a:lnTo>
                    <a:lnTo>
                      <a:pt x="117" y="2475"/>
                    </a:lnTo>
                    <a:lnTo>
                      <a:pt x="175" y="2494"/>
                    </a:lnTo>
                    <a:lnTo>
                      <a:pt x="252" y="2533"/>
                    </a:lnTo>
                    <a:lnTo>
                      <a:pt x="368" y="2533"/>
                    </a:lnTo>
                    <a:lnTo>
                      <a:pt x="446" y="2514"/>
                    </a:lnTo>
                    <a:lnTo>
                      <a:pt x="504" y="2494"/>
                    </a:lnTo>
                    <a:lnTo>
                      <a:pt x="562" y="2456"/>
                    </a:lnTo>
                    <a:lnTo>
                      <a:pt x="620" y="2417"/>
                    </a:lnTo>
                    <a:lnTo>
                      <a:pt x="658" y="2359"/>
                    </a:lnTo>
                    <a:lnTo>
                      <a:pt x="678" y="2282"/>
                    </a:lnTo>
                    <a:lnTo>
                      <a:pt x="736" y="1799"/>
                    </a:lnTo>
                    <a:lnTo>
                      <a:pt x="755" y="1315"/>
                    </a:lnTo>
                    <a:lnTo>
                      <a:pt x="774" y="832"/>
                    </a:lnTo>
                    <a:lnTo>
                      <a:pt x="774" y="349"/>
                    </a:lnTo>
                    <a:lnTo>
                      <a:pt x="774" y="271"/>
                    </a:lnTo>
                    <a:lnTo>
                      <a:pt x="755" y="213"/>
                    </a:lnTo>
                    <a:lnTo>
                      <a:pt x="716" y="155"/>
                    </a:lnTo>
                    <a:lnTo>
                      <a:pt x="678" y="97"/>
                    </a:lnTo>
                    <a:lnTo>
                      <a:pt x="620" y="59"/>
                    </a:lnTo>
                    <a:lnTo>
                      <a:pt x="562" y="20"/>
                    </a:lnTo>
                    <a:lnTo>
                      <a:pt x="5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979;p40"/>
              <p:cNvSpPr/>
              <p:nvPr/>
            </p:nvSpPr>
            <p:spPr>
              <a:xfrm>
                <a:off x="5076725" y="-3214825"/>
                <a:ext cx="26600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2456" extrusionOk="0">
                    <a:moveTo>
                      <a:pt x="252" y="1"/>
                    </a:moveTo>
                    <a:lnTo>
                      <a:pt x="194" y="39"/>
                    </a:lnTo>
                    <a:lnTo>
                      <a:pt x="136" y="78"/>
                    </a:lnTo>
                    <a:lnTo>
                      <a:pt x="78" y="117"/>
                    </a:lnTo>
                    <a:lnTo>
                      <a:pt x="39" y="175"/>
                    </a:lnTo>
                    <a:lnTo>
                      <a:pt x="0" y="291"/>
                    </a:lnTo>
                    <a:lnTo>
                      <a:pt x="20" y="445"/>
                    </a:lnTo>
                    <a:lnTo>
                      <a:pt x="78" y="890"/>
                    </a:lnTo>
                    <a:lnTo>
                      <a:pt x="155" y="1315"/>
                    </a:lnTo>
                    <a:lnTo>
                      <a:pt x="252" y="1760"/>
                    </a:lnTo>
                    <a:lnTo>
                      <a:pt x="387" y="2185"/>
                    </a:lnTo>
                    <a:lnTo>
                      <a:pt x="406" y="2263"/>
                    </a:lnTo>
                    <a:lnTo>
                      <a:pt x="445" y="2321"/>
                    </a:lnTo>
                    <a:lnTo>
                      <a:pt x="484" y="2359"/>
                    </a:lnTo>
                    <a:lnTo>
                      <a:pt x="542" y="2398"/>
                    </a:lnTo>
                    <a:lnTo>
                      <a:pt x="600" y="2437"/>
                    </a:lnTo>
                    <a:lnTo>
                      <a:pt x="677" y="2456"/>
                    </a:lnTo>
                    <a:lnTo>
                      <a:pt x="735" y="2456"/>
                    </a:lnTo>
                    <a:lnTo>
                      <a:pt x="812" y="2437"/>
                    </a:lnTo>
                    <a:lnTo>
                      <a:pt x="870" y="2417"/>
                    </a:lnTo>
                    <a:lnTo>
                      <a:pt x="928" y="2379"/>
                    </a:lnTo>
                    <a:lnTo>
                      <a:pt x="967" y="2321"/>
                    </a:lnTo>
                    <a:lnTo>
                      <a:pt x="1025" y="2263"/>
                    </a:lnTo>
                    <a:lnTo>
                      <a:pt x="1044" y="2205"/>
                    </a:lnTo>
                    <a:lnTo>
                      <a:pt x="1064" y="2147"/>
                    </a:lnTo>
                    <a:lnTo>
                      <a:pt x="1064" y="2069"/>
                    </a:lnTo>
                    <a:lnTo>
                      <a:pt x="1044" y="2011"/>
                    </a:lnTo>
                    <a:lnTo>
                      <a:pt x="928" y="1586"/>
                    </a:lnTo>
                    <a:lnTo>
                      <a:pt x="832" y="1141"/>
                    </a:lnTo>
                    <a:lnTo>
                      <a:pt x="754" y="697"/>
                    </a:lnTo>
                    <a:lnTo>
                      <a:pt x="677" y="252"/>
                    </a:lnTo>
                    <a:lnTo>
                      <a:pt x="658" y="194"/>
                    </a:lnTo>
                    <a:lnTo>
                      <a:pt x="619" y="136"/>
                    </a:lnTo>
                    <a:lnTo>
                      <a:pt x="580" y="78"/>
                    </a:lnTo>
                    <a:lnTo>
                      <a:pt x="522" y="39"/>
                    </a:lnTo>
                    <a:lnTo>
                      <a:pt x="445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980;p40"/>
              <p:cNvSpPr/>
              <p:nvPr/>
            </p:nvSpPr>
            <p:spPr>
              <a:xfrm>
                <a:off x="5234275" y="-3247200"/>
                <a:ext cx="19350" cy="5897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2359" extrusionOk="0">
                    <a:moveTo>
                      <a:pt x="232" y="1"/>
                    </a:moveTo>
                    <a:lnTo>
                      <a:pt x="174" y="39"/>
                    </a:lnTo>
                    <a:lnTo>
                      <a:pt x="116" y="78"/>
                    </a:lnTo>
                    <a:lnTo>
                      <a:pt x="78" y="117"/>
                    </a:lnTo>
                    <a:lnTo>
                      <a:pt x="39" y="175"/>
                    </a:lnTo>
                    <a:lnTo>
                      <a:pt x="20" y="233"/>
                    </a:lnTo>
                    <a:lnTo>
                      <a:pt x="0" y="291"/>
                    </a:lnTo>
                    <a:lnTo>
                      <a:pt x="0" y="445"/>
                    </a:lnTo>
                    <a:lnTo>
                      <a:pt x="20" y="542"/>
                    </a:lnTo>
                    <a:lnTo>
                      <a:pt x="20" y="581"/>
                    </a:lnTo>
                    <a:lnTo>
                      <a:pt x="39" y="793"/>
                    </a:lnTo>
                    <a:lnTo>
                      <a:pt x="58" y="1199"/>
                    </a:lnTo>
                    <a:lnTo>
                      <a:pt x="78" y="2011"/>
                    </a:lnTo>
                    <a:lnTo>
                      <a:pt x="78" y="2069"/>
                    </a:lnTo>
                    <a:lnTo>
                      <a:pt x="97" y="2146"/>
                    </a:lnTo>
                    <a:lnTo>
                      <a:pt x="136" y="2204"/>
                    </a:lnTo>
                    <a:lnTo>
                      <a:pt x="174" y="2262"/>
                    </a:lnTo>
                    <a:lnTo>
                      <a:pt x="232" y="2301"/>
                    </a:lnTo>
                    <a:lnTo>
                      <a:pt x="290" y="2340"/>
                    </a:lnTo>
                    <a:lnTo>
                      <a:pt x="348" y="2359"/>
                    </a:lnTo>
                    <a:lnTo>
                      <a:pt x="426" y="2359"/>
                    </a:lnTo>
                    <a:lnTo>
                      <a:pt x="503" y="2340"/>
                    </a:lnTo>
                    <a:lnTo>
                      <a:pt x="561" y="2320"/>
                    </a:lnTo>
                    <a:lnTo>
                      <a:pt x="619" y="2301"/>
                    </a:lnTo>
                    <a:lnTo>
                      <a:pt x="677" y="2243"/>
                    </a:lnTo>
                    <a:lnTo>
                      <a:pt x="716" y="2204"/>
                    </a:lnTo>
                    <a:lnTo>
                      <a:pt x="754" y="2146"/>
                    </a:lnTo>
                    <a:lnTo>
                      <a:pt x="774" y="2088"/>
                    </a:lnTo>
                    <a:lnTo>
                      <a:pt x="774" y="2011"/>
                    </a:lnTo>
                    <a:lnTo>
                      <a:pt x="774" y="1566"/>
                    </a:lnTo>
                    <a:lnTo>
                      <a:pt x="754" y="1122"/>
                    </a:lnTo>
                    <a:lnTo>
                      <a:pt x="716" y="697"/>
                    </a:lnTo>
                    <a:lnTo>
                      <a:pt x="677" y="252"/>
                    </a:lnTo>
                    <a:lnTo>
                      <a:pt x="638" y="194"/>
                    </a:lnTo>
                    <a:lnTo>
                      <a:pt x="619" y="136"/>
                    </a:lnTo>
                    <a:lnTo>
                      <a:pt x="561" y="78"/>
                    </a:lnTo>
                    <a:lnTo>
                      <a:pt x="503" y="39"/>
                    </a:lnTo>
                    <a:lnTo>
                      <a:pt x="445" y="20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981;p40"/>
              <p:cNvSpPr/>
              <p:nvPr/>
            </p:nvSpPr>
            <p:spPr>
              <a:xfrm>
                <a:off x="4352300" y="-4463600"/>
                <a:ext cx="630700" cy="1199025"/>
              </a:xfrm>
              <a:custGeom>
                <a:avLst/>
                <a:gdLst/>
                <a:ahLst/>
                <a:cxnLst/>
                <a:rect l="l" t="t" r="r" b="b"/>
                <a:pathLst>
                  <a:path w="25228" h="47961" extrusionOk="0">
                    <a:moveTo>
                      <a:pt x="23565" y="0"/>
                    </a:moveTo>
                    <a:lnTo>
                      <a:pt x="23487" y="19"/>
                    </a:lnTo>
                    <a:lnTo>
                      <a:pt x="22018" y="599"/>
                    </a:lnTo>
                    <a:lnTo>
                      <a:pt x="20549" y="1160"/>
                    </a:lnTo>
                    <a:lnTo>
                      <a:pt x="17611" y="2300"/>
                    </a:lnTo>
                    <a:lnTo>
                      <a:pt x="16142" y="2880"/>
                    </a:lnTo>
                    <a:lnTo>
                      <a:pt x="14692" y="3480"/>
                    </a:lnTo>
                    <a:lnTo>
                      <a:pt x="13242" y="4118"/>
                    </a:lnTo>
                    <a:lnTo>
                      <a:pt x="11811" y="4794"/>
                    </a:lnTo>
                    <a:lnTo>
                      <a:pt x="10903" y="5239"/>
                    </a:lnTo>
                    <a:lnTo>
                      <a:pt x="9994" y="5703"/>
                    </a:lnTo>
                    <a:lnTo>
                      <a:pt x="9105" y="6186"/>
                    </a:lnTo>
                    <a:lnTo>
                      <a:pt x="8216" y="6689"/>
                    </a:lnTo>
                    <a:lnTo>
                      <a:pt x="7346" y="7191"/>
                    </a:lnTo>
                    <a:lnTo>
                      <a:pt x="6495" y="7752"/>
                    </a:lnTo>
                    <a:lnTo>
                      <a:pt x="5645" y="8312"/>
                    </a:lnTo>
                    <a:lnTo>
                      <a:pt x="4833" y="8912"/>
                    </a:lnTo>
                    <a:lnTo>
                      <a:pt x="4195" y="9414"/>
                    </a:lnTo>
                    <a:lnTo>
                      <a:pt x="3557" y="9936"/>
                    </a:lnTo>
                    <a:lnTo>
                      <a:pt x="2938" y="10478"/>
                    </a:lnTo>
                    <a:lnTo>
                      <a:pt x="2359" y="11077"/>
                    </a:lnTo>
                    <a:lnTo>
                      <a:pt x="2088" y="11367"/>
                    </a:lnTo>
                    <a:lnTo>
                      <a:pt x="1817" y="11676"/>
                    </a:lnTo>
                    <a:lnTo>
                      <a:pt x="1566" y="12005"/>
                    </a:lnTo>
                    <a:lnTo>
                      <a:pt x="1315" y="12333"/>
                    </a:lnTo>
                    <a:lnTo>
                      <a:pt x="1083" y="12662"/>
                    </a:lnTo>
                    <a:lnTo>
                      <a:pt x="870" y="13010"/>
                    </a:lnTo>
                    <a:lnTo>
                      <a:pt x="677" y="13377"/>
                    </a:lnTo>
                    <a:lnTo>
                      <a:pt x="503" y="13744"/>
                    </a:lnTo>
                    <a:lnTo>
                      <a:pt x="387" y="13957"/>
                    </a:lnTo>
                    <a:lnTo>
                      <a:pt x="309" y="14189"/>
                    </a:lnTo>
                    <a:lnTo>
                      <a:pt x="174" y="14653"/>
                    </a:lnTo>
                    <a:lnTo>
                      <a:pt x="77" y="15117"/>
                    </a:lnTo>
                    <a:lnTo>
                      <a:pt x="19" y="15562"/>
                    </a:lnTo>
                    <a:lnTo>
                      <a:pt x="0" y="16026"/>
                    </a:lnTo>
                    <a:lnTo>
                      <a:pt x="19" y="16509"/>
                    </a:lnTo>
                    <a:lnTo>
                      <a:pt x="58" y="16992"/>
                    </a:lnTo>
                    <a:lnTo>
                      <a:pt x="97" y="17475"/>
                    </a:lnTo>
                    <a:lnTo>
                      <a:pt x="174" y="18171"/>
                    </a:lnTo>
                    <a:lnTo>
                      <a:pt x="290" y="18867"/>
                    </a:lnTo>
                    <a:lnTo>
                      <a:pt x="522" y="20278"/>
                    </a:lnTo>
                    <a:lnTo>
                      <a:pt x="793" y="21651"/>
                    </a:lnTo>
                    <a:lnTo>
                      <a:pt x="1083" y="23043"/>
                    </a:lnTo>
                    <a:lnTo>
                      <a:pt x="1469" y="24841"/>
                    </a:lnTo>
                    <a:lnTo>
                      <a:pt x="1895" y="26638"/>
                    </a:lnTo>
                    <a:lnTo>
                      <a:pt x="2339" y="28417"/>
                    </a:lnTo>
                    <a:lnTo>
                      <a:pt x="2784" y="30215"/>
                    </a:lnTo>
                    <a:lnTo>
                      <a:pt x="3267" y="31993"/>
                    </a:lnTo>
                    <a:lnTo>
                      <a:pt x="3750" y="33772"/>
                    </a:lnTo>
                    <a:lnTo>
                      <a:pt x="4717" y="37329"/>
                    </a:lnTo>
                    <a:lnTo>
                      <a:pt x="5664" y="40692"/>
                    </a:lnTo>
                    <a:lnTo>
                      <a:pt x="6611" y="44036"/>
                    </a:lnTo>
                    <a:lnTo>
                      <a:pt x="7153" y="45873"/>
                    </a:lnTo>
                    <a:lnTo>
                      <a:pt x="7404" y="46781"/>
                    </a:lnTo>
                    <a:lnTo>
                      <a:pt x="7617" y="47709"/>
                    </a:lnTo>
                    <a:lnTo>
                      <a:pt x="7636" y="47787"/>
                    </a:lnTo>
                    <a:lnTo>
                      <a:pt x="7675" y="47845"/>
                    </a:lnTo>
                    <a:lnTo>
                      <a:pt x="7733" y="47883"/>
                    </a:lnTo>
                    <a:lnTo>
                      <a:pt x="7771" y="47922"/>
                    </a:lnTo>
                    <a:lnTo>
                      <a:pt x="7829" y="47941"/>
                    </a:lnTo>
                    <a:lnTo>
                      <a:pt x="7907" y="47961"/>
                    </a:lnTo>
                    <a:lnTo>
                      <a:pt x="8023" y="47941"/>
                    </a:lnTo>
                    <a:lnTo>
                      <a:pt x="8139" y="47883"/>
                    </a:lnTo>
                    <a:lnTo>
                      <a:pt x="8197" y="47845"/>
                    </a:lnTo>
                    <a:lnTo>
                      <a:pt x="8235" y="47787"/>
                    </a:lnTo>
                    <a:lnTo>
                      <a:pt x="8274" y="47729"/>
                    </a:lnTo>
                    <a:lnTo>
                      <a:pt x="8293" y="47671"/>
                    </a:lnTo>
                    <a:lnTo>
                      <a:pt x="8293" y="47593"/>
                    </a:lnTo>
                    <a:lnTo>
                      <a:pt x="8293" y="47516"/>
                    </a:lnTo>
                    <a:lnTo>
                      <a:pt x="8042" y="46453"/>
                    </a:lnTo>
                    <a:lnTo>
                      <a:pt x="7771" y="45390"/>
                    </a:lnTo>
                    <a:lnTo>
                      <a:pt x="7481" y="44326"/>
                    </a:lnTo>
                    <a:lnTo>
                      <a:pt x="7172" y="43263"/>
                    </a:lnTo>
                    <a:lnTo>
                      <a:pt x="6534" y="41156"/>
                    </a:lnTo>
                    <a:lnTo>
                      <a:pt x="5915" y="39049"/>
                    </a:lnTo>
                    <a:lnTo>
                      <a:pt x="4949" y="35589"/>
                    </a:lnTo>
                    <a:lnTo>
                      <a:pt x="4021" y="32128"/>
                    </a:lnTo>
                    <a:lnTo>
                      <a:pt x="3557" y="30408"/>
                    </a:lnTo>
                    <a:lnTo>
                      <a:pt x="3112" y="28668"/>
                    </a:lnTo>
                    <a:lnTo>
                      <a:pt x="2687" y="26928"/>
                    </a:lnTo>
                    <a:lnTo>
                      <a:pt x="2262" y="25189"/>
                    </a:lnTo>
                    <a:lnTo>
                      <a:pt x="1914" y="23642"/>
                    </a:lnTo>
                    <a:lnTo>
                      <a:pt x="1585" y="22096"/>
                    </a:lnTo>
                    <a:lnTo>
                      <a:pt x="1276" y="20549"/>
                    </a:lnTo>
                    <a:lnTo>
                      <a:pt x="1005" y="18983"/>
                    </a:lnTo>
                    <a:lnTo>
                      <a:pt x="851" y="18036"/>
                    </a:lnTo>
                    <a:lnTo>
                      <a:pt x="773" y="17553"/>
                    </a:lnTo>
                    <a:lnTo>
                      <a:pt x="715" y="17069"/>
                    </a:lnTo>
                    <a:lnTo>
                      <a:pt x="677" y="16567"/>
                    </a:lnTo>
                    <a:lnTo>
                      <a:pt x="657" y="16084"/>
                    </a:lnTo>
                    <a:lnTo>
                      <a:pt x="677" y="15600"/>
                    </a:lnTo>
                    <a:lnTo>
                      <a:pt x="735" y="15136"/>
                    </a:lnTo>
                    <a:lnTo>
                      <a:pt x="812" y="14788"/>
                    </a:lnTo>
                    <a:lnTo>
                      <a:pt x="909" y="14460"/>
                    </a:lnTo>
                    <a:lnTo>
                      <a:pt x="1044" y="14131"/>
                    </a:lnTo>
                    <a:lnTo>
                      <a:pt x="1179" y="13802"/>
                    </a:lnTo>
                    <a:lnTo>
                      <a:pt x="1353" y="13474"/>
                    </a:lnTo>
                    <a:lnTo>
                      <a:pt x="1547" y="13165"/>
                    </a:lnTo>
                    <a:lnTo>
                      <a:pt x="1740" y="12855"/>
                    </a:lnTo>
                    <a:lnTo>
                      <a:pt x="1972" y="12565"/>
                    </a:lnTo>
                    <a:lnTo>
                      <a:pt x="2204" y="12275"/>
                    </a:lnTo>
                    <a:lnTo>
                      <a:pt x="2436" y="11985"/>
                    </a:lnTo>
                    <a:lnTo>
                      <a:pt x="2938" y="11463"/>
                    </a:lnTo>
                    <a:lnTo>
                      <a:pt x="3460" y="10961"/>
                    </a:lnTo>
                    <a:lnTo>
                      <a:pt x="3982" y="10497"/>
                    </a:lnTo>
                    <a:lnTo>
                      <a:pt x="4717" y="9878"/>
                    </a:lnTo>
                    <a:lnTo>
                      <a:pt x="5471" y="9298"/>
                    </a:lnTo>
                    <a:lnTo>
                      <a:pt x="6244" y="8738"/>
                    </a:lnTo>
                    <a:lnTo>
                      <a:pt x="7056" y="8196"/>
                    </a:lnTo>
                    <a:lnTo>
                      <a:pt x="7868" y="7694"/>
                    </a:lnTo>
                    <a:lnTo>
                      <a:pt x="8699" y="7211"/>
                    </a:lnTo>
                    <a:lnTo>
                      <a:pt x="9530" y="6727"/>
                    </a:lnTo>
                    <a:lnTo>
                      <a:pt x="10381" y="6283"/>
                    </a:lnTo>
                    <a:lnTo>
                      <a:pt x="11193" y="5877"/>
                    </a:lnTo>
                    <a:lnTo>
                      <a:pt x="12005" y="5471"/>
                    </a:lnTo>
                    <a:lnTo>
                      <a:pt x="12817" y="5084"/>
                    </a:lnTo>
                    <a:lnTo>
                      <a:pt x="13648" y="4717"/>
                    </a:lnTo>
                    <a:lnTo>
                      <a:pt x="15291" y="4002"/>
                    </a:lnTo>
                    <a:lnTo>
                      <a:pt x="16953" y="3306"/>
                    </a:lnTo>
                    <a:lnTo>
                      <a:pt x="18635" y="2648"/>
                    </a:lnTo>
                    <a:lnTo>
                      <a:pt x="20317" y="1991"/>
                    </a:lnTo>
                    <a:lnTo>
                      <a:pt x="21999" y="1334"/>
                    </a:lnTo>
                    <a:lnTo>
                      <a:pt x="23373" y="797"/>
                    </a:lnTo>
                    <a:lnTo>
                      <a:pt x="23449" y="1025"/>
                    </a:lnTo>
                    <a:lnTo>
                      <a:pt x="23623" y="1624"/>
                    </a:lnTo>
                    <a:lnTo>
                      <a:pt x="23777" y="2242"/>
                    </a:lnTo>
                    <a:lnTo>
                      <a:pt x="23893" y="2842"/>
                    </a:lnTo>
                    <a:lnTo>
                      <a:pt x="24029" y="3460"/>
                    </a:lnTo>
                    <a:lnTo>
                      <a:pt x="24183" y="4060"/>
                    </a:lnTo>
                    <a:lnTo>
                      <a:pt x="24338" y="4659"/>
                    </a:lnTo>
                    <a:lnTo>
                      <a:pt x="24436" y="4934"/>
                    </a:lnTo>
                    <a:lnTo>
                      <a:pt x="22888" y="5471"/>
                    </a:lnTo>
                    <a:lnTo>
                      <a:pt x="20994" y="6128"/>
                    </a:lnTo>
                    <a:lnTo>
                      <a:pt x="19119" y="6843"/>
                    </a:lnTo>
                    <a:lnTo>
                      <a:pt x="18171" y="7211"/>
                    </a:lnTo>
                    <a:lnTo>
                      <a:pt x="17243" y="7597"/>
                    </a:lnTo>
                    <a:lnTo>
                      <a:pt x="16316" y="7984"/>
                    </a:lnTo>
                    <a:lnTo>
                      <a:pt x="15388" y="8390"/>
                    </a:lnTo>
                    <a:lnTo>
                      <a:pt x="14479" y="8815"/>
                    </a:lnTo>
                    <a:lnTo>
                      <a:pt x="13590" y="9260"/>
                    </a:lnTo>
                    <a:lnTo>
                      <a:pt x="12681" y="9704"/>
                    </a:lnTo>
                    <a:lnTo>
                      <a:pt x="11811" y="10188"/>
                    </a:lnTo>
                    <a:lnTo>
                      <a:pt x="10942" y="10671"/>
                    </a:lnTo>
                    <a:lnTo>
                      <a:pt x="10072" y="11193"/>
                    </a:lnTo>
                    <a:lnTo>
                      <a:pt x="9395" y="11618"/>
                    </a:lnTo>
                    <a:lnTo>
                      <a:pt x="8738" y="12063"/>
                    </a:lnTo>
                    <a:lnTo>
                      <a:pt x="8061" y="12546"/>
                    </a:lnTo>
                    <a:lnTo>
                      <a:pt x="7423" y="13049"/>
                    </a:lnTo>
                    <a:lnTo>
                      <a:pt x="7114" y="13300"/>
                    </a:lnTo>
                    <a:lnTo>
                      <a:pt x="6824" y="13570"/>
                    </a:lnTo>
                    <a:lnTo>
                      <a:pt x="6534" y="13860"/>
                    </a:lnTo>
                    <a:lnTo>
                      <a:pt x="6244" y="14150"/>
                    </a:lnTo>
                    <a:lnTo>
                      <a:pt x="5973" y="14440"/>
                    </a:lnTo>
                    <a:lnTo>
                      <a:pt x="5722" y="14750"/>
                    </a:lnTo>
                    <a:lnTo>
                      <a:pt x="5471" y="15059"/>
                    </a:lnTo>
                    <a:lnTo>
                      <a:pt x="5239" y="15388"/>
                    </a:lnTo>
                    <a:lnTo>
                      <a:pt x="5104" y="15620"/>
                    </a:lnTo>
                    <a:lnTo>
                      <a:pt x="4968" y="15852"/>
                    </a:lnTo>
                    <a:lnTo>
                      <a:pt x="4852" y="16064"/>
                    </a:lnTo>
                    <a:lnTo>
                      <a:pt x="4756" y="16296"/>
                    </a:lnTo>
                    <a:lnTo>
                      <a:pt x="4659" y="16528"/>
                    </a:lnTo>
                    <a:lnTo>
                      <a:pt x="4582" y="16760"/>
                    </a:lnTo>
                    <a:lnTo>
                      <a:pt x="4524" y="16992"/>
                    </a:lnTo>
                    <a:lnTo>
                      <a:pt x="4466" y="17243"/>
                    </a:lnTo>
                    <a:lnTo>
                      <a:pt x="4388" y="17707"/>
                    </a:lnTo>
                    <a:lnTo>
                      <a:pt x="4350" y="18210"/>
                    </a:lnTo>
                    <a:lnTo>
                      <a:pt x="4369" y="18713"/>
                    </a:lnTo>
                    <a:lnTo>
                      <a:pt x="4408" y="19235"/>
                    </a:lnTo>
                    <a:lnTo>
                      <a:pt x="4485" y="19679"/>
                    </a:lnTo>
                    <a:lnTo>
                      <a:pt x="4562" y="20143"/>
                    </a:lnTo>
                    <a:lnTo>
                      <a:pt x="4659" y="20588"/>
                    </a:lnTo>
                    <a:lnTo>
                      <a:pt x="4775" y="21032"/>
                    </a:lnTo>
                    <a:lnTo>
                      <a:pt x="5007" y="21922"/>
                    </a:lnTo>
                    <a:lnTo>
                      <a:pt x="5258" y="22811"/>
                    </a:lnTo>
                    <a:lnTo>
                      <a:pt x="5664" y="24106"/>
                    </a:lnTo>
                    <a:lnTo>
                      <a:pt x="6070" y="25401"/>
                    </a:lnTo>
                    <a:lnTo>
                      <a:pt x="6495" y="26696"/>
                    </a:lnTo>
                    <a:lnTo>
                      <a:pt x="6940" y="27972"/>
                    </a:lnTo>
                    <a:lnTo>
                      <a:pt x="7965" y="30911"/>
                    </a:lnTo>
                    <a:lnTo>
                      <a:pt x="9028" y="33830"/>
                    </a:lnTo>
                    <a:lnTo>
                      <a:pt x="10110" y="36749"/>
                    </a:lnTo>
                    <a:lnTo>
                      <a:pt x="11212" y="39648"/>
                    </a:lnTo>
                    <a:lnTo>
                      <a:pt x="11947" y="41601"/>
                    </a:lnTo>
                    <a:lnTo>
                      <a:pt x="12701" y="43572"/>
                    </a:lnTo>
                    <a:lnTo>
                      <a:pt x="13068" y="44539"/>
                    </a:lnTo>
                    <a:lnTo>
                      <a:pt x="13474" y="45506"/>
                    </a:lnTo>
                    <a:lnTo>
                      <a:pt x="13880" y="46472"/>
                    </a:lnTo>
                    <a:lnTo>
                      <a:pt x="14324" y="47419"/>
                    </a:lnTo>
                    <a:lnTo>
                      <a:pt x="14363" y="47477"/>
                    </a:lnTo>
                    <a:lnTo>
                      <a:pt x="14402" y="47535"/>
                    </a:lnTo>
                    <a:lnTo>
                      <a:pt x="14460" y="47574"/>
                    </a:lnTo>
                    <a:lnTo>
                      <a:pt x="14518" y="47593"/>
                    </a:lnTo>
                    <a:lnTo>
                      <a:pt x="14634" y="47593"/>
                    </a:lnTo>
                    <a:lnTo>
                      <a:pt x="14750" y="47555"/>
                    </a:lnTo>
                    <a:lnTo>
                      <a:pt x="14866" y="47458"/>
                    </a:lnTo>
                    <a:lnTo>
                      <a:pt x="14904" y="47400"/>
                    </a:lnTo>
                    <a:lnTo>
                      <a:pt x="14924" y="47342"/>
                    </a:lnTo>
                    <a:lnTo>
                      <a:pt x="14943" y="47284"/>
                    </a:lnTo>
                    <a:lnTo>
                      <a:pt x="14943" y="47207"/>
                    </a:lnTo>
                    <a:lnTo>
                      <a:pt x="14943" y="47149"/>
                    </a:lnTo>
                    <a:lnTo>
                      <a:pt x="14924" y="47071"/>
                    </a:lnTo>
                    <a:lnTo>
                      <a:pt x="14556" y="46298"/>
                    </a:lnTo>
                    <a:lnTo>
                      <a:pt x="14228" y="45525"/>
                    </a:lnTo>
                    <a:lnTo>
                      <a:pt x="13919" y="44732"/>
                    </a:lnTo>
                    <a:lnTo>
                      <a:pt x="13590" y="43959"/>
                    </a:lnTo>
                    <a:lnTo>
                      <a:pt x="12391" y="40789"/>
                    </a:lnTo>
                    <a:lnTo>
                      <a:pt x="11328" y="38024"/>
                    </a:lnTo>
                    <a:lnTo>
                      <a:pt x="10284" y="35260"/>
                    </a:lnTo>
                    <a:lnTo>
                      <a:pt x="9260" y="32476"/>
                    </a:lnTo>
                    <a:lnTo>
                      <a:pt x="8254" y="29693"/>
                    </a:lnTo>
                    <a:lnTo>
                      <a:pt x="7443" y="27334"/>
                    </a:lnTo>
                    <a:lnTo>
                      <a:pt x="7037" y="26155"/>
                    </a:lnTo>
                    <a:lnTo>
                      <a:pt x="6631" y="24976"/>
                    </a:lnTo>
                    <a:lnTo>
                      <a:pt x="6263" y="23797"/>
                    </a:lnTo>
                    <a:lnTo>
                      <a:pt x="5896" y="22598"/>
                    </a:lnTo>
                    <a:lnTo>
                      <a:pt x="5587" y="21400"/>
                    </a:lnTo>
                    <a:lnTo>
                      <a:pt x="5297" y="20182"/>
                    </a:lnTo>
                    <a:lnTo>
                      <a:pt x="5200" y="19795"/>
                    </a:lnTo>
                    <a:lnTo>
                      <a:pt x="5142" y="19389"/>
                    </a:lnTo>
                    <a:lnTo>
                      <a:pt x="5084" y="18983"/>
                    </a:lnTo>
                    <a:lnTo>
                      <a:pt x="5046" y="18577"/>
                    </a:lnTo>
                    <a:lnTo>
                      <a:pt x="5026" y="18171"/>
                    </a:lnTo>
                    <a:lnTo>
                      <a:pt x="5065" y="17765"/>
                    </a:lnTo>
                    <a:lnTo>
                      <a:pt x="5123" y="17359"/>
                    </a:lnTo>
                    <a:lnTo>
                      <a:pt x="5162" y="17166"/>
                    </a:lnTo>
                    <a:lnTo>
                      <a:pt x="5220" y="16973"/>
                    </a:lnTo>
                    <a:lnTo>
                      <a:pt x="5355" y="16625"/>
                    </a:lnTo>
                    <a:lnTo>
                      <a:pt x="5509" y="16296"/>
                    </a:lnTo>
                    <a:lnTo>
                      <a:pt x="5683" y="15987"/>
                    </a:lnTo>
                    <a:lnTo>
                      <a:pt x="5877" y="15678"/>
                    </a:lnTo>
                    <a:lnTo>
                      <a:pt x="6089" y="15368"/>
                    </a:lnTo>
                    <a:lnTo>
                      <a:pt x="6321" y="15078"/>
                    </a:lnTo>
                    <a:lnTo>
                      <a:pt x="6553" y="14808"/>
                    </a:lnTo>
                    <a:lnTo>
                      <a:pt x="6824" y="14537"/>
                    </a:lnTo>
                    <a:lnTo>
                      <a:pt x="7075" y="14266"/>
                    </a:lnTo>
                    <a:lnTo>
                      <a:pt x="7365" y="14015"/>
                    </a:lnTo>
                    <a:lnTo>
                      <a:pt x="7926" y="13532"/>
                    </a:lnTo>
                    <a:lnTo>
                      <a:pt x="8506" y="13087"/>
                    </a:lnTo>
                    <a:lnTo>
                      <a:pt x="9086" y="12662"/>
                    </a:lnTo>
                    <a:lnTo>
                      <a:pt x="9994" y="12063"/>
                    </a:lnTo>
                    <a:lnTo>
                      <a:pt x="10903" y="11483"/>
                    </a:lnTo>
                    <a:lnTo>
                      <a:pt x="11850" y="10922"/>
                    </a:lnTo>
                    <a:lnTo>
                      <a:pt x="12797" y="10400"/>
                    </a:lnTo>
                    <a:lnTo>
                      <a:pt x="13783" y="9898"/>
                    </a:lnTo>
                    <a:lnTo>
                      <a:pt x="14769" y="9414"/>
                    </a:lnTo>
                    <a:lnTo>
                      <a:pt x="15755" y="8950"/>
                    </a:lnTo>
                    <a:lnTo>
                      <a:pt x="16760" y="8506"/>
                    </a:lnTo>
                    <a:lnTo>
                      <a:pt x="17785" y="8100"/>
                    </a:lnTo>
                    <a:lnTo>
                      <a:pt x="18809" y="7694"/>
                    </a:lnTo>
                    <a:lnTo>
                      <a:pt x="19834" y="7288"/>
                    </a:lnTo>
                    <a:lnTo>
                      <a:pt x="20858" y="6921"/>
                    </a:lnTo>
                    <a:lnTo>
                      <a:pt x="22927" y="6186"/>
                    </a:lnTo>
                    <a:lnTo>
                      <a:pt x="24976" y="5490"/>
                    </a:lnTo>
                    <a:lnTo>
                      <a:pt x="25092" y="5432"/>
                    </a:lnTo>
                    <a:lnTo>
                      <a:pt x="25150" y="5374"/>
                    </a:lnTo>
                    <a:lnTo>
                      <a:pt x="25189" y="5316"/>
                    </a:lnTo>
                    <a:lnTo>
                      <a:pt x="25208" y="5258"/>
                    </a:lnTo>
                    <a:lnTo>
                      <a:pt x="25227" y="5200"/>
                    </a:lnTo>
                    <a:lnTo>
                      <a:pt x="25227" y="5142"/>
                    </a:lnTo>
                    <a:lnTo>
                      <a:pt x="25208" y="5065"/>
                    </a:lnTo>
                    <a:lnTo>
                      <a:pt x="25015" y="4466"/>
                    </a:lnTo>
                    <a:lnTo>
                      <a:pt x="24841" y="3866"/>
                    </a:lnTo>
                    <a:lnTo>
                      <a:pt x="24705" y="3267"/>
                    </a:lnTo>
                    <a:lnTo>
                      <a:pt x="24570" y="2668"/>
                    </a:lnTo>
                    <a:lnTo>
                      <a:pt x="24435" y="2049"/>
                    </a:lnTo>
                    <a:lnTo>
                      <a:pt x="24299" y="1450"/>
                    </a:lnTo>
                    <a:lnTo>
                      <a:pt x="24125" y="851"/>
                    </a:lnTo>
                    <a:lnTo>
                      <a:pt x="23913" y="251"/>
                    </a:lnTo>
                    <a:lnTo>
                      <a:pt x="23855" y="135"/>
                    </a:lnTo>
                    <a:lnTo>
                      <a:pt x="23758" y="39"/>
                    </a:lnTo>
                    <a:lnTo>
                      <a:pt x="23700" y="19"/>
                    </a:lnTo>
                    <a:lnTo>
                      <a:pt x="2362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982;p40"/>
              <p:cNvSpPr/>
              <p:nvPr/>
            </p:nvSpPr>
            <p:spPr>
              <a:xfrm>
                <a:off x="4374050" y="-4133050"/>
                <a:ext cx="114075" cy="89425"/>
              </a:xfrm>
              <a:custGeom>
                <a:avLst/>
                <a:gdLst/>
                <a:ahLst/>
                <a:cxnLst/>
                <a:rect l="l" t="t" r="r" b="b"/>
                <a:pathLst>
                  <a:path w="4563" h="3577" extrusionOk="0">
                    <a:moveTo>
                      <a:pt x="309" y="1"/>
                    </a:moveTo>
                    <a:lnTo>
                      <a:pt x="232" y="20"/>
                    </a:lnTo>
                    <a:lnTo>
                      <a:pt x="174" y="39"/>
                    </a:lnTo>
                    <a:lnTo>
                      <a:pt x="135" y="78"/>
                    </a:lnTo>
                    <a:lnTo>
                      <a:pt x="39" y="175"/>
                    </a:lnTo>
                    <a:lnTo>
                      <a:pt x="0" y="290"/>
                    </a:lnTo>
                    <a:lnTo>
                      <a:pt x="0" y="368"/>
                    </a:lnTo>
                    <a:lnTo>
                      <a:pt x="0" y="426"/>
                    </a:lnTo>
                    <a:lnTo>
                      <a:pt x="19" y="484"/>
                    </a:lnTo>
                    <a:lnTo>
                      <a:pt x="39" y="542"/>
                    </a:lnTo>
                    <a:lnTo>
                      <a:pt x="97" y="600"/>
                    </a:lnTo>
                    <a:lnTo>
                      <a:pt x="155" y="658"/>
                    </a:lnTo>
                    <a:lnTo>
                      <a:pt x="657" y="986"/>
                    </a:lnTo>
                    <a:lnTo>
                      <a:pt x="1160" y="1334"/>
                    </a:lnTo>
                    <a:lnTo>
                      <a:pt x="1624" y="1702"/>
                    </a:lnTo>
                    <a:lnTo>
                      <a:pt x="2107" y="2088"/>
                    </a:lnTo>
                    <a:lnTo>
                      <a:pt x="2571" y="2456"/>
                    </a:lnTo>
                    <a:lnTo>
                      <a:pt x="3054" y="2842"/>
                    </a:lnTo>
                    <a:lnTo>
                      <a:pt x="3538" y="3190"/>
                    </a:lnTo>
                    <a:lnTo>
                      <a:pt x="4040" y="3519"/>
                    </a:lnTo>
                    <a:lnTo>
                      <a:pt x="4118" y="3557"/>
                    </a:lnTo>
                    <a:lnTo>
                      <a:pt x="4176" y="3577"/>
                    </a:lnTo>
                    <a:lnTo>
                      <a:pt x="4253" y="3577"/>
                    </a:lnTo>
                    <a:lnTo>
                      <a:pt x="4311" y="3557"/>
                    </a:lnTo>
                    <a:lnTo>
                      <a:pt x="4369" y="3538"/>
                    </a:lnTo>
                    <a:lnTo>
                      <a:pt x="4427" y="3499"/>
                    </a:lnTo>
                    <a:lnTo>
                      <a:pt x="4504" y="3383"/>
                    </a:lnTo>
                    <a:lnTo>
                      <a:pt x="4543" y="3267"/>
                    </a:lnTo>
                    <a:lnTo>
                      <a:pt x="4562" y="3210"/>
                    </a:lnTo>
                    <a:lnTo>
                      <a:pt x="4562" y="3152"/>
                    </a:lnTo>
                    <a:lnTo>
                      <a:pt x="4543" y="3074"/>
                    </a:lnTo>
                    <a:lnTo>
                      <a:pt x="4504" y="3016"/>
                    </a:lnTo>
                    <a:lnTo>
                      <a:pt x="4466" y="2958"/>
                    </a:lnTo>
                    <a:lnTo>
                      <a:pt x="4388" y="2920"/>
                    </a:lnTo>
                    <a:lnTo>
                      <a:pt x="3886" y="2591"/>
                    </a:lnTo>
                    <a:lnTo>
                      <a:pt x="3402" y="2243"/>
                    </a:lnTo>
                    <a:lnTo>
                      <a:pt x="2919" y="1856"/>
                    </a:lnTo>
                    <a:lnTo>
                      <a:pt x="2455" y="1489"/>
                    </a:lnTo>
                    <a:lnTo>
                      <a:pt x="1972" y="1102"/>
                    </a:lnTo>
                    <a:lnTo>
                      <a:pt x="1508" y="735"/>
                    </a:lnTo>
                    <a:lnTo>
                      <a:pt x="1005" y="387"/>
                    </a:lnTo>
                    <a:lnTo>
                      <a:pt x="503" y="59"/>
                    </a:lnTo>
                    <a:lnTo>
                      <a:pt x="445" y="20"/>
                    </a:lnTo>
                    <a:lnTo>
                      <a:pt x="3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983;p40"/>
              <p:cNvSpPr/>
              <p:nvPr/>
            </p:nvSpPr>
            <p:spPr>
              <a:xfrm>
                <a:off x="4422375" y="-4188150"/>
                <a:ext cx="93775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926" extrusionOk="0">
                    <a:moveTo>
                      <a:pt x="251" y="1"/>
                    </a:moveTo>
                    <a:lnTo>
                      <a:pt x="193" y="39"/>
                    </a:lnTo>
                    <a:lnTo>
                      <a:pt x="135" y="78"/>
                    </a:lnTo>
                    <a:lnTo>
                      <a:pt x="58" y="175"/>
                    </a:lnTo>
                    <a:lnTo>
                      <a:pt x="0" y="291"/>
                    </a:lnTo>
                    <a:lnTo>
                      <a:pt x="0" y="349"/>
                    </a:lnTo>
                    <a:lnTo>
                      <a:pt x="0" y="426"/>
                    </a:lnTo>
                    <a:lnTo>
                      <a:pt x="19" y="484"/>
                    </a:lnTo>
                    <a:lnTo>
                      <a:pt x="58" y="542"/>
                    </a:lnTo>
                    <a:lnTo>
                      <a:pt x="97" y="600"/>
                    </a:lnTo>
                    <a:lnTo>
                      <a:pt x="174" y="639"/>
                    </a:lnTo>
                    <a:lnTo>
                      <a:pt x="406" y="774"/>
                    </a:lnTo>
                    <a:lnTo>
                      <a:pt x="619" y="929"/>
                    </a:lnTo>
                    <a:lnTo>
                      <a:pt x="831" y="1103"/>
                    </a:lnTo>
                    <a:lnTo>
                      <a:pt x="1044" y="1277"/>
                    </a:lnTo>
                    <a:lnTo>
                      <a:pt x="1431" y="1663"/>
                    </a:lnTo>
                    <a:lnTo>
                      <a:pt x="1798" y="2069"/>
                    </a:lnTo>
                    <a:lnTo>
                      <a:pt x="2146" y="2475"/>
                    </a:lnTo>
                    <a:lnTo>
                      <a:pt x="2455" y="2881"/>
                    </a:lnTo>
                    <a:lnTo>
                      <a:pt x="3093" y="3751"/>
                    </a:lnTo>
                    <a:lnTo>
                      <a:pt x="3190" y="3848"/>
                    </a:lnTo>
                    <a:lnTo>
                      <a:pt x="3306" y="3906"/>
                    </a:lnTo>
                    <a:lnTo>
                      <a:pt x="3364" y="3925"/>
                    </a:lnTo>
                    <a:lnTo>
                      <a:pt x="3441" y="3925"/>
                    </a:lnTo>
                    <a:lnTo>
                      <a:pt x="3499" y="3906"/>
                    </a:lnTo>
                    <a:lnTo>
                      <a:pt x="3576" y="3867"/>
                    </a:lnTo>
                    <a:lnTo>
                      <a:pt x="3615" y="3828"/>
                    </a:lnTo>
                    <a:lnTo>
                      <a:pt x="3673" y="3790"/>
                    </a:lnTo>
                    <a:lnTo>
                      <a:pt x="3712" y="3732"/>
                    </a:lnTo>
                    <a:lnTo>
                      <a:pt x="3731" y="3654"/>
                    </a:lnTo>
                    <a:lnTo>
                      <a:pt x="3750" y="3596"/>
                    </a:lnTo>
                    <a:lnTo>
                      <a:pt x="3750" y="3519"/>
                    </a:lnTo>
                    <a:lnTo>
                      <a:pt x="3731" y="3461"/>
                    </a:lnTo>
                    <a:lnTo>
                      <a:pt x="3692" y="3403"/>
                    </a:lnTo>
                    <a:lnTo>
                      <a:pt x="3016" y="2475"/>
                    </a:lnTo>
                    <a:lnTo>
                      <a:pt x="2648" y="2011"/>
                    </a:lnTo>
                    <a:lnTo>
                      <a:pt x="2281" y="1567"/>
                    </a:lnTo>
                    <a:lnTo>
                      <a:pt x="1895" y="1141"/>
                    </a:lnTo>
                    <a:lnTo>
                      <a:pt x="1682" y="929"/>
                    </a:lnTo>
                    <a:lnTo>
                      <a:pt x="1469" y="716"/>
                    </a:lnTo>
                    <a:lnTo>
                      <a:pt x="1237" y="523"/>
                    </a:lnTo>
                    <a:lnTo>
                      <a:pt x="1005" y="349"/>
                    </a:lnTo>
                    <a:lnTo>
                      <a:pt x="773" y="194"/>
                    </a:lnTo>
                    <a:lnTo>
                      <a:pt x="522" y="39"/>
                    </a:lnTo>
                    <a:lnTo>
                      <a:pt x="4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984;p40"/>
              <p:cNvSpPr/>
              <p:nvPr/>
            </p:nvSpPr>
            <p:spPr>
              <a:xfrm>
                <a:off x="4482775" y="-4252900"/>
                <a:ext cx="81700" cy="118900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4756" extrusionOk="0">
                    <a:moveTo>
                      <a:pt x="213" y="0"/>
                    </a:moveTo>
                    <a:lnTo>
                      <a:pt x="155" y="39"/>
                    </a:lnTo>
                    <a:lnTo>
                      <a:pt x="97" y="78"/>
                    </a:lnTo>
                    <a:lnTo>
                      <a:pt x="59" y="136"/>
                    </a:lnTo>
                    <a:lnTo>
                      <a:pt x="20" y="194"/>
                    </a:lnTo>
                    <a:lnTo>
                      <a:pt x="1" y="252"/>
                    </a:lnTo>
                    <a:lnTo>
                      <a:pt x="1" y="387"/>
                    </a:lnTo>
                    <a:lnTo>
                      <a:pt x="39" y="503"/>
                    </a:lnTo>
                    <a:lnTo>
                      <a:pt x="155" y="793"/>
                    </a:lnTo>
                    <a:lnTo>
                      <a:pt x="310" y="1044"/>
                    </a:lnTo>
                    <a:lnTo>
                      <a:pt x="619" y="1566"/>
                    </a:lnTo>
                    <a:lnTo>
                      <a:pt x="967" y="2069"/>
                    </a:lnTo>
                    <a:lnTo>
                      <a:pt x="1334" y="2552"/>
                    </a:lnTo>
                    <a:lnTo>
                      <a:pt x="1682" y="3035"/>
                    </a:lnTo>
                    <a:lnTo>
                      <a:pt x="2030" y="3519"/>
                    </a:lnTo>
                    <a:lnTo>
                      <a:pt x="2340" y="4041"/>
                    </a:lnTo>
                    <a:lnTo>
                      <a:pt x="2494" y="4311"/>
                    </a:lnTo>
                    <a:lnTo>
                      <a:pt x="2630" y="4582"/>
                    </a:lnTo>
                    <a:lnTo>
                      <a:pt x="2649" y="4640"/>
                    </a:lnTo>
                    <a:lnTo>
                      <a:pt x="2707" y="4679"/>
                    </a:lnTo>
                    <a:lnTo>
                      <a:pt x="2765" y="4717"/>
                    </a:lnTo>
                    <a:lnTo>
                      <a:pt x="2823" y="4737"/>
                    </a:lnTo>
                    <a:lnTo>
                      <a:pt x="2900" y="4756"/>
                    </a:lnTo>
                    <a:lnTo>
                      <a:pt x="2978" y="4756"/>
                    </a:lnTo>
                    <a:lnTo>
                      <a:pt x="3035" y="4737"/>
                    </a:lnTo>
                    <a:lnTo>
                      <a:pt x="3093" y="4698"/>
                    </a:lnTo>
                    <a:lnTo>
                      <a:pt x="3151" y="4659"/>
                    </a:lnTo>
                    <a:lnTo>
                      <a:pt x="3209" y="4621"/>
                    </a:lnTo>
                    <a:lnTo>
                      <a:pt x="3229" y="4563"/>
                    </a:lnTo>
                    <a:lnTo>
                      <a:pt x="3248" y="4485"/>
                    </a:lnTo>
                    <a:lnTo>
                      <a:pt x="3267" y="4369"/>
                    </a:lnTo>
                    <a:lnTo>
                      <a:pt x="3229" y="4234"/>
                    </a:lnTo>
                    <a:lnTo>
                      <a:pt x="3093" y="3963"/>
                    </a:lnTo>
                    <a:lnTo>
                      <a:pt x="2939" y="3693"/>
                    </a:lnTo>
                    <a:lnTo>
                      <a:pt x="2630" y="3171"/>
                    </a:lnTo>
                    <a:lnTo>
                      <a:pt x="2282" y="2687"/>
                    </a:lnTo>
                    <a:lnTo>
                      <a:pt x="1934" y="2204"/>
                    </a:lnTo>
                    <a:lnTo>
                      <a:pt x="1566" y="1702"/>
                    </a:lnTo>
                    <a:lnTo>
                      <a:pt x="1218" y="1218"/>
                    </a:lnTo>
                    <a:lnTo>
                      <a:pt x="909" y="696"/>
                    </a:lnTo>
                    <a:lnTo>
                      <a:pt x="754" y="426"/>
                    </a:lnTo>
                    <a:lnTo>
                      <a:pt x="638" y="155"/>
                    </a:lnTo>
                    <a:lnTo>
                      <a:pt x="600" y="97"/>
                    </a:lnTo>
                    <a:lnTo>
                      <a:pt x="542" y="58"/>
                    </a:lnTo>
                    <a:lnTo>
                      <a:pt x="484" y="20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985;p40"/>
              <p:cNvSpPr/>
              <p:nvPr/>
            </p:nvSpPr>
            <p:spPr>
              <a:xfrm>
                <a:off x="4360025" y="-4044600"/>
                <a:ext cx="1121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4486" h="1508" extrusionOk="0">
                    <a:moveTo>
                      <a:pt x="290" y="0"/>
                    </a:moveTo>
                    <a:lnTo>
                      <a:pt x="174" y="39"/>
                    </a:lnTo>
                    <a:lnTo>
                      <a:pt x="116" y="58"/>
                    </a:lnTo>
                    <a:lnTo>
                      <a:pt x="58" y="116"/>
                    </a:lnTo>
                    <a:lnTo>
                      <a:pt x="39" y="174"/>
                    </a:lnTo>
                    <a:lnTo>
                      <a:pt x="0" y="232"/>
                    </a:lnTo>
                    <a:lnTo>
                      <a:pt x="0" y="309"/>
                    </a:lnTo>
                    <a:lnTo>
                      <a:pt x="0" y="367"/>
                    </a:lnTo>
                    <a:lnTo>
                      <a:pt x="20" y="445"/>
                    </a:lnTo>
                    <a:lnTo>
                      <a:pt x="39" y="503"/>
                    </a:lnTo>
                    <a:lnTo>
                      <a:pt x="78" y="561"/>
                    </a:lnTo>
                    <a:lnTo>
                      <a:pt x="116" y="599"/>
                    </a:lnTo>
                    <a:lnTo>
                      <a:pt x="174" y="638"/>
                    </a:lnTo>
                    <a:lnTo>
                      <a:pt x="252" y="657"/>
                    </a:lnTo>
                    <a:lnTo>
                      <a:pt x="1199" y="812"/>
                    </a:lnTo>
                    <a:lnTo>
                      <a:pt x="2166" y="967"/>
                    </a:lnTo>
                    <a:lnTo>
                      <a:pt x="2649" y="1063"/>
                    </a:lnTo>
                    <a:lnTo>
                      <a:pt x="3113" y="1179"/>
                    </a:lnTo>
                    <a:lnTo>
                      <a:pt x="3577" y="1334"/>
                    </a:lnTo>
                    <a:lnTo>
                      <a:pt x="4041" y="1489"/>
                    </a:lnTo>
                    <a:lnTo>
                      <a:pt x="4099" y="1508"/>
                    </a:lnTo>
                    <a:lnTo>
                      <a:pt x="4176" y="1508"/>
                    </a:lnTo>
                    <a:lnTo>
                      <a:pt x="4234" y="1489"/>
                    </a:lnTo>
                    <a:lnTo>
                      <a:pt x="4292" y="1469"/>
                    </a:lnTo>
                    <a:lnTo>
                      <a:pt x="4350" y="1431"/>
                    </a:lnTo>
                    <a:lnTo>
                      <a:pt x="4408" y="1373"/>
                    </a:lnTo>
                    <a:lnTo>
                      <a:pt x="4447" y="1315"/>
                    </a:lnTo>
                    <a:lnTo>
                      <a:pt x="4466" y="1257"/>
                    </a:lnTo>
                    <a:lnTo>
                      <a:pt x="4485" y="1179"/>
                    </a:lnTo>
                    <a:lnTo>
                      <a:pt x="4466" y="1121"/>
                    </a:lnTo>
                    <a:lnTo>
                      <a:pt x="4466" y="1044"/>
                    </a:lnTo>
                    <a:lnTo>
                      <a:pt x="4427" y="986"/>
                    </a:lnTo>
                    <a:lnTo>
                      <a:pt x="4350" y="889"/>
                    </a:lnTo>
                    <a:lnTo>
                      <a:pt x="4215" y="831"/>
                    </a:lnTo>
                    <a:lnTo>
                      <a:pt x="3770" y="657"/>
                    </a:lnTo>
                    <a:lnTo>
                      <a:pt x="3306" y="522"/>
                    </a:lnTo>
                    <a:lnTo>
                      <a:pt x="2823" y="406"/>
                    </a:lnTo>
                    <a:lnTo>
                      <a:pt x="2359" y="290"/>
                    </a:lnTo>
                    <a:lnTo>
                      <a:pt x="1392" y="135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986;p40"/>
              <p:cNvSpPr/>
              <p:nvPr/>
            </p:nvSpPr>
            <p:spPr>
              <a:xfrm>
                <a:off x="4371625" y="-3957125"/>
                <a:ext cx="107300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967" extrusionOk="0">
                    <a:moveTo>
                      <a:pt x="3983" y="0"/>
                    </a:moveTo>
                    <a:lnTo>
                      <a:pt x="3847" y="19"/>
                    </a:lnTo>
                    <a:lnTo>
                      <a:pt x="2977" y="135"/>
                    </a:lnTo>
                    <a:lnTo>
                      <a:pt x="2107" y="213"/>
                    </a:lnTo>
                    <a:lnTo>
                      <a:pt x="1218" y="251"/>
                    </a:lnTo>
                    <a:lnTo>
                      <a:pt x="329" y="271"/>
                    </a:lnTo>
                    <a:lnTo>
                      <a:pt x="252" y="290"/>
                    </a:lnTo>
                    <a:lnTo>
                      <a:pt x="194" y="309"/>
                    </a:lnTo>
                    <a:lnTo>
                      <a:pt x="136" y="348"/>
                    </a:lnTo>
                    <a:lnTo>
                      <a:pt x="78" y="387"/>
                    </a:lnTo>
                    <a:lnTo>
                      <a:pt x="58" y="445"/>
                    </a:lnTo>
                    <a:lnTo>
                      <a:pt x="20" y="503"/>
                    </a:lnTo>
                    <a:lnTo>
                      <a:pt x="0" y="619"/>
                    </a:lnTo>
                    <a:lnTo>
                      <a:pt x="20" y="754"/>
                    </a:lnTo>
                    <a:lnTo>
                      <a:pt x="58" y="812"/>
                    </a:lnTo>
                    <a:lnTo>
                      <a:pt x="78" y="870"/>
                    </a:lnTo>
                    <a:lnTo>
                      <a:pt x="136" y="909"/>
                    </a:lnTo>
                    <a:lnTo>
                      <a:pt x="194" y="947"/>
                    </a:lnTo>
                    <a:lnTo>
                      <a:pt x="252" y="967"/>
                    </a:lnTo>
                    <a:lnTo>
                      <a:pt x="329" y="967"/>
                    </a:lnTo>
                    <a:lnTo>
                      <a:pt x="1257" y="947"/>
                    </a:lnTo>
                    <a:lnTo>
                      <a:pt x="2185" y="889"/>
                    </a:lnTo>
                    <a:lnTo>
                      <a:pt x="3113" y="812"/>
                    </a:lnTo>
                    <a:lnTo>
                      <a:pt x="4041" y="677"/>
                    </a:lnTo>
                    <a:lnTo>
                      <a:pt x="4099" y="657"/>
                    </a:lnTo>
                    <a:lnTo>
                      <a:pt x="4157" y="619"/>
                    </a:lnTo>
                    <a:lnTo>
                      <a:pt x="4215" y="580"/>
                    </a:lnTo>
                    <a:lnTo>
                      <a:pt x="4253" y="522"/>
                    </a:lnTo>
                    <a:lnTo>
                      <a:pt x="4273" y="445"/>
                    </a:lnTo>
                    <a:lnTo>
                      <a:pt x="4292" y="387"/>
                    </a:lnTo>
                    <a:lnTo>
                      <a:pt x="4292" y="309"/>
                    </a:lnTo>
                    <a:lnTo>
                      <a:pt x="4273" y="251"/>
                    </a:lnTo>
                    <a:lnTo>
                      <a:pt x="4253" y="193"/>
                    </a:lnTo>
                    <a:lnTo>
                      <a:pt x="4215" y="135"/>
                    </a:lnTo>
                    <a:lnTo>
                      <a:pt x="4176" y="77"/>
                    </a:lnTo>
                    <a:lnTo>
                      <a:pt x="4118" y="39"/>
                    </a:lnTo>
                    <a:lnTo>
                      <a:pt x="39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987;p40"/>
              <p:cNvSpPr/>
              <p:nvPr/>
            </p:nvSpPr>
            <p:spPr>
              <a:xfrm>
                <a:off x="4389975" y="-3906400"/>
                <a:ext cx="107325" cy="3580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1432" extrusionOk="0">
                    <a:moveTo>
                      <a:pt x="3944" y="1"/>
                    </a:moveTo>
                    <a:lnTo>
                      <a:pt x="3867" y="20"/>
                    </a:lnTo>
                    <a:lnTo>
                      <a:pt x="2997" y="252"/>
                    </a:lnTo>
                    <a:lnTo>
                      <a:pt x="2127" y="503"/>
                    </a:lnTo>
                    <a:lnTo>
                      <a:pt x="1683" y="600"/>
                    </a:lnTo>
                    <a:lnTo>
                      <a:pt x="1238" y="677"/>
                    </a:lnTo>
                    <a:lnTo>
                      <a:pt x="794" y="716"/>
                    </a:lnTo>
                    <a:lnTo>
                      <a:pt x="349" y="735"/>
                    </a:lnTo>
                    <a:lnTo>
                      <a:pt x="272" y="755"/>
                    </a:lnTo>
                    <a:lnTo>
                      <a:pt x="194" y="774"/>
                    </a:lnTo>
                    <a:lnTo>
                      <a:pt x="136" y="813"/>
                    </a:lnTo>
                    <a:lnTo>
                      <a:pt x="98" y="851"/>
                    </a:lnTo>
                    <a:lnTo>
                      <a:pt x="59" y="909"/>
                    </a:lnTo>
                    <a:lnTo>
                      <a:pt x="20" y="967"/>
                    </a:lnTo>
                    <a:lnTo>
                      <a:pt x="1" y="1083"/>
                    </a:lnTo>
                    <a:lnTo>
                      <a:pt x="20" y="1219"/>
                    </a:lnTo>
                    <a:lnTo>
                      <a:pt x="59" y="1277"/>
                    </a:lnTo>
                    <a:lnTo>
                      <a:pt x="98" y="1335"/>
                    </a:lnTo>
                    <a:lnTo>
                      <a:pt x="136" y="1373"/>
                    </a:lnTo>
                    <a:lnTo>
                      <a:pt x="194" y="1412"/>
                    </a:lnTo>
                    <a:lnTo>
                      <a:pt x="272" y="1431"/>
                    </a:lnTo>
                    <a:lnTo>
                      <a:pt x="349" y="1431"/>
                    </a:lnTo>
                    <a:lnTo>
                      <a:pt x="813" y="1412"/>
                    </a:lnTo>
                    <a:lnTo>
                      <a:pt x="1277" y="1354"/>
                    </a:lnTo>
                    <a:lnTo>
                      <a:pt x="1760" y="1277"/>
                    </a:lnTo>
                    <a:lnTo>
                      <a:pt x="2224" y="1180"/>
                    </a:lnTo>
                    <a:lnTo>
                      <a:pt x="2669" y="1064"/>
                    </a:lnTo>
                    <a:lnTo>
                      <a:pt x="3133" y="948"/>
                    </a:lnTo>
                    <a:lnTo>
                      <a:pt x="4041" y="677"/>
                    </a:lnTo>
                    <a:lnTo>
                      <a:pt x="4118" y="658"/>
                    </a:lnTo>
                    <a:lnTo>
                      <a:pt x="4176" y="619"/>
                    </a:lnTo>
                    <a:lnTo>
                      <a:pt x="4215" y="561"/>
                    </a:lnTo>
                    <a:lnTo>
                      <a:pt x="4254" y="523"/>
                    </a:lnTo>
                    <a:lnTo>
                      <a:pt x="4273" y="445"/>
                    </a:lnTo>
                    <a:lnTo>
                      <a:pt x="4292" y="387"/>
                    </a:lnTo>
                    <a:lnTo>
                      <a:pt x="4273" y="271"/>
                    </a:lnTo>
                    <a:lnTo>
                      <a:pt x="4215" y="136"/>
                    </a:lnTo>
                    <a:lnTo>
                      <a:pt x="4176" y="98"/>
                    </a:lnTo>
                    <a:lnTo>
                      <a:pt x="4138" y="59"/>
                    </a:lnTo>
                    <a:lnTo>
                      <a:pt x="4080" y="20"/>
                    </a:lnTo>
                    <a:lnTo>
                      <a:pt x="40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988;p40"/>
              <p:cNvSpPr/>
              <p:nvPr/>
            </p:nvSpPr>
            <p:spPr>
              <a:xfrm>
                <a:off x="4467800" y="-3355925"/>
                <a:ext cx="312225" cy="96675"/>
              </a:xfrm>
              <a:custGeom>
                <a:avLst/>
                <a:gdLst/>
                <a:ahLst/>
                <a:cxnLst/>
                <a:rect l="l" t="t" r="r" b="b"/>
                <a:pathLst>
                  <a:path w="12489" h="3867" extrusionOk="0">
                    <a:moveTo>
                      <a:pt x="8680" y="0"/>
                    </a:moveTo>
                    <a:lnTo>
                      <a:pt x="8622" y="39"/>
                    </a:lnTo>
                    <a:lnTo>
                      <a:pt x="8564" y="77"/>
                    </a:lnTo>
                    <a:lnTo>
                      <a:pt x="8525" y="116"/>
                    </a:lnTo>
                    <a:lnTo>
                      <a:pt x="8467" y="251"/>
                    </a:lnTo>
                    <a:lnTo>
                      <a:pt x="8467" y="367"/>
                    </a:lnTo>
                    <a:lnTo>
                      <a:pt x="8467" y="445"/>
                    </a:lnTo>
                    <a:lnTo>
                      <a:pt x="8487" y="503"/>
                    </a:lnTo>
                    <a:lnTo>
                      <a:pt x="8525" y="561"/>
                    </a:lnTo>
                    <a:lnTo>
                      <a:pt x="8564" y="599"/>
                    </a:lnTo>
                    <a:lnTo>
                      <a:pt x="8622" y="657"/>
                    </a:lnTo>
                    <a:lnTo>
                      <a:pt x="8699" y="677"/>
                    </a:lnTo>
                    <a:lnTo>
                      <a:pt x="8912" y="735"/>
                    </a:lnTo>
                    <a:lnTo>
                      <a:pt x="9125" y="773"/>
                    </a:lnTo>
                    <a:lnTo>
                      <a:pt x="9337" y="793"/>
                    </a:lnTo>
                    <a:lnTo>
                      <a:pt x="9569" y="793"/>
                    </a:lnTo>
                    <a:lnTo>
                      <a:pt x="10014" y="773"/>
                    </a:lnTo>
                    <a:lnTo>
                      <a:pt x="10458" y="773"/>
                    </a:lnTo>
                    <a:lnTo>
                      <a:pt x="10632" y="793"/>
                    </a:lnTo>
                    <a:lnTo>
                      <a:pt x="10864" y="831"/>
                    </a:lnTo>
                    <a:lnTo>
                      <a:pt x="11116" y="889"/>
                    </a:lnTo>
                    <a:lnTo>
                      <a:pt x="11367" y="967"/>
                    </a:lnTo>
                    <a:lnTo>
                      <a:pt x="11483" y="1025"/>
                    </a:lnTo>
                    <a:lnTo>
                      <a:pt x="11580" y="1083"/>
                    </a:lnTo>
                    <a:lnTo>
                      <a:pt x="11657" y="1141"/>
                    </a:lnTo>
                    <a:lnTo>
                      <a:pt x="11715" y="1218"/>
                    </a:lnTo>
                    <a:lnTo>
                      <a:pt x="11754" y="1295"/>
                    </a:lnTo>
                    <a:lnTo>
                      <a:pt x="11773" y="1392"/>
                    </a:lnTo>
                    <a:lnTo>
                      <a:pt x="11754" y="1489"/>
                    </a:lnTo>
                    <a:lnTo>
                      <a:pt x="11696" y="1585"/>
                    </a:lnTo>
                    <a:lnTo>
                      <a:pt x="11560" y="1759"/>
                    </a:lnTo>
                    <a:lnTo>
                      <a:pt x="11386" y="1933"/>
                    </a:lnTo>
                    <a:lnTo>
                      <a:pt x="11174" y="2069"/>
                    </a:lnTo>
                    <a:lnTo>
                      <a:pt x="10961" y="2204"/>
                    </a:lnTo>
                    <a:lnTo>
                      <a:pt x="10729" y="2300"/>
                    </a:lnTo>
                    <a:lnTo>
                      <a:pt x="10497" y="2397"/>
                    </a:lnTo>
                    <a:lnTo>
                      <a:pt x="10052" y="2552"/>
                    </a:lnTo>
                    <a:lnTo>
                      <a:pt x="9453" y="2726"/>
                    </a:lnTo>
                    <a:lnTo>
                      <a:pt x="8873" y="2842"/>
                    </a:lnTo>
                    <a:lnTo>
                      <a:pt x="8255" y="2938"/>
                    </a:lnTo>
                    <a:lnTo>
                      <a:pt x="7655" y="3016"/>
                    </a:lnTo>
                    <a:lnTo>
                      <a:pt x="6805" y="3093"/>
                    </a:lnTo>
                    <a:lnTo>
                      <a:pt x="5935" y="3132"/>
                    </a:lnTo>
                    <a:lnTo>
                      <a:pt x="5084" y="3151"/>
                    </a:lnTo>
                    <a:lnTo>
                      <a:pt x="3441" y="3151"/>
                    </a:lnTo>
                    <a:lnTo>
                      <a:pt x="3035" y="3132"/>
                    </a:lnTo>
                    <a:lnTo>
                      <a:pt x="2629" y="3093"/>
                    </a:lnTo>
                    <a:lnTo>
                      <a:pt x="2243" y="3054"/>
                    </a:lnTo>
                    <a:lnTo>
                      <a:pt x="1856" y="2977"/>
                    </a:lnTo>
                    <a:lnTo>
                      <a:pt x="1489" y="2861"/>
                    </a:lnTo>
                    <a:lnTo>
                      <a:pt x="1295" y="2784"/>
                    </a:lnTo>
                    <a:lnTo>
                      <a:pt x="1121" y="2706"/>
                    </a:lnTo>
                    <a:lnTo>
                      <a:pt x="909" y="2571"/>
                    </a:lnTo>
                    <a:lnTo>
                      <a:pt x="831" y="2494"/>
                    </a:lnTo>
                    <a:lnTo>
                      <a:pt x="773" y="2416"/>
                    </a:lnTo>
                    <a:lnTo>
                      <a:pt x="735" y="2358"/>
                    </a:lnTo>
                    <a:lnTo>
                      <a:pt x="696" y="2281"/>
                    </a:lnTo>
                    <a:lnTo>
                      <a:pt x="696" y="2223"/>
                    </a:lnTo>
                    <a:lnTo>
                      <a:pt x="696" y="2146"/>
                    </a:lnTo>
                    <a:lnTo>
                      <a:pt x="716" y="2088"/>
                    </a:lnTo>
                    <a:lnTo>
                      <a:pt x="754" y="2030"/>
                    </a:lnTo>
                    <a:lnTo>
                      <a:pt x="851" y="1895"/>
                    </a:lnTo>
                    <a:lnTo>
                      <a:pt x="986" y="1779"/>
                    </a:lnTo>
                    <a:lnTo>
                      <a:pt x="1160" y="1663"/>
                    </a:lnTo>
                    <a:lnTo>
                      <a:pt x="1353" y="1547"/>
                    </a:lnTo>
                    <a:lnTo>
                      <a:pt x="1566" y="1450"/>
                    </a:lnTo>
                    <a:lnTo>
                      <a:pt x="1991" y="1276"/>
                    </a:lnTo>
                    <a:lnTo>
                      <a:pt x="2397" y="1141"/>
                    </a:lnTo>
                    <a:lnTo>
                      <a:pt x="2687" y="1044"/>
                    </a:lnTo>
                    <a:lnTo>
                      <a:pt x="2765" y="1025"/>
                    </a:lnTo>
                    <a:lnTo>
                      <a:pt x="2823" y="986"/>
                    </a:lnTo>
                    <a:lnTo>
                      <a:pt x="2861" y="947"/>
                    </a:lnTo>
                    <a:lnTo>
                      <a:pt x="2900" y="889"/>
                    </a:lnTo>
                    <a:lnTo>
                      <a:pt x="2919" y="831"/>
                    </a:lnTo>
                    <a:lnTo>
                      <a:pt x="2939" y="754"/>
                    </a:lnTo>
                    <a:lnTo>
                      <a:pt x="2919" y="638"/>
                    </a:lnTo>
                    <a:lnTo>
                      <a:pt x="2861" y="522"/>
                    </a:lnTo>
                    <a:lnTo>
                      <a:pt x="2823" y="464"/>
                    </a:lnTo>
                    <a:lnTo>
                      <a:pt x="2784" y="425"/>
                    </a:lnTo>
                    <a:lnTo>
                      <a:pt x="2726" y="387"/>
                    </a:lnTo>
                    <a:lnTo>
                      <a:pt x="2649" y="367"/>
                    </a:lnTo>
                    <a:lnTo>
                      <a:pt x="2571" y="367"/>
                    </a:lnTo>
                    <a:lnTo>
                      <a:pt x="2494" y="387"/>
                    </a:lnTo>
                    <a:lnTo>
                      <a:pt x="2107" y="483"/>
                    </a:lnTo>
                    <a:lnTo>
                      <a:pt x="1663" y="619"/>
                    </a:lnTo>
                    <a:lnTo>
                      <a:pt x="1431" y="715"/>
                    </a:lnTo>
                    <a:lnTo>
                      <a:pt x="1199" y="812"/>
                    </a:lnTo>
                    <a:lnTo>
                      <a:pt x="967" y="909"/>
                    </a:lnTo>
                    <a:lnTo>
                      <a:pt x="754" y="1044"/>
                    </a:lnTo>
                    <a:lnTo>
                      <a:pt x="561" y="1179"/>
                    </a:lnTo>
                    <a:lnTo>
                      <a:pt x="387" y="1315"/>
                    </a:lnTo>
                    <a:lnTo>
                      <a:pt x="232" y="1489"/>
                    </a:lnTo>
                    <a:lnTo>
                      <a:pt x="116" y="1663"/>
                    </a:lnTo>
                    <a:lnTo>
                      <a:pt x="39" y="1856"/>
                    </a:lnTo>
                    <a:lnTo>
                      <a:pt x="0" y="1953"/>
                    </a:lnTo>
                    <a:lnTo>
                      <a:pt x="0" y="2069"/>
                    </a:lnTo>
                    <a:lnTo>
                      <a:pt x="0" y="2184"/>
                    </a:lnTo>
                    <a:lnTo>
                      <a:pt x="0" y="2300"/>
                    </a:lnTo>
                    <a:lnTo>
                      <a:pt x="20" y="2416"/>
                    </a:lnTo>
                    <a:lnTo>
                      <a:pt x="58" y="2552"/>
                    </a:lnTo>
                    <a:lnTo>
                      <a:pt x="155" y="2745"/>
                    </a:lnTo>
                    <a:lnTo>
                      <a:pt x="271" y="2919"/>
                    </a:lnTo>
                    <a:lnTo>
                      <a:pt x="426" y="3074"/>
                    </a:lnTo>
                    <a:lnTo>
                      <a:pt x="580" y="3209"/>
                    </a:lnTo>
                    <a:lnTo>
                      <a:pt x="773" y="3325"/>
                    </a:lnTo>
                    <a:lnTo>
                      <a:pt x="986" y="3422"/>
                    </a:lnTo>
                    <a:lnTo>
                      <a:pt x="1199" y="3518"/>
                    </a:lnTo>
                    <a:lnTo>
                      <a:pt x="1431" y="3576"/>
                    </a:lnTo>
                    <a:lnTo>
                      <a:pt x="1663" y="3634"/>
                    </a:lnTo>
                    <a:lnTo>
                      <a:pt x="1895" y="3692"/>
                    </a:lnTo>
                    <a:lnTo>
                      <a:pt x="2378" y="3750"/>
                    </a:lnTo>
                    <a:lnTo>
                      <a:pt x="2823" y="3789"/>
                    </a:lnTo>
                    <a:lnTo>
                      <a:pt x="3229" y="3808"/>
                    </a:lnTo>
                    <a:lnTo>
                      <a:pt x="4330" y="3866"/>
                    </a:lnTo>
                    <a:lnTo>
                      <a:pt x="5452" y="3847"/>
                    </a:lnTo>
                    <a:lnTo>
                      <a:pt x="6553" y="3808"/>
                    </a:lnTo>
                    <a:lnTo>
                      <a:pt x="7114" y="3770"/>
                    </a:lnTo>
                    <a:lnTo>
                      <a:pt x="7655" y="3712"/>
                    </a:lnTo>
                    <a:lnTo>
                      <a:pt x="8390" y="3615"/>
                    </a:lnTo>
                    <a:lnTo>
                      <a:pt x="9105" y="3499"/>
                    </a:lnTo>
                    <a:lnTo>
                      <a:pt x="9472" y="3441"/>
                    </a:lnTo>
                    <a:lnTo>
                      <a:pt x="9820" y="3344"/>
                    </a:lnTo>
                    <a:lnTo>
                      <a:pt x="10168" y="3248"/>
                    </a:lnTo>
                    <a:lnTo>
                      <a:pt x="10516" y="3132"/>
                    </a:lnTo>
                    <a:lnTo>
                      <a:pt x="11019" y="2919"/>
                    </a:lnTo>
                    <a:lnTo>
                      <a:pt x="11290" y="2803"/>
                    </a:lnTo>
                    <a:lnTo>
                      <a:pt x="11541" y="2648"/>
                    </a:lnTo>
                    <a:lnTo>
                      <a:pt x="11773" y="2494"/>
                    </a:lnTo>
                    <a:lnTo>
                      <a:pt x="11986" y="2320"/>
                    </a:lnTo>
                    <a:lnTo>
                      <a:pt x="12179" y="2107"/>
                    </a:lnTo>
                    <a:lnTo>
                      <a:pt x="12333" y="1895"/>
                    </a:lnTo>
                    <a:lnTo>
                      <a:pt x="12411" y="1759"/>
                    </a:lnTo>
                    <a:lnTo>
                      <a:pt x="12449" y="1624"/>
                    </a:lnTo>
                    <a:lnTo>
                      <a:pt x="12469" y="1508"/>
                    </a:lnTo>
                    <a:lnTo>
                      <a:pt x="12488" y="1373"/>
                    </a:lnTo>
                    <a:lnTo>
                      <a:pt x="12469" y="1257"/>
                    </a:lnTo>
                    <a:lnTo>
                      <a:pt x="12430" y="1141"/>
                    </a:lnTo>
                    <a:lnTo>
                      <a:pt x="12391" y="1044"/>
                    </a:lnTo>
                    <a:lnTo>
                      <a:pt x="12333" y="928"/>
                    </a:lnTo>
                    <a:lnTo>
                      <a:pt x="12275" y="831"/>
                    </a:lnTo>
                    <a:lnTo>
                      <a:pt x="12198" y="735"/>
                    </a:lnTo>
                    <a:lnTo>
                      <a:pt x="12005" y="561"/>
                    </a:lnTo>
                    <a:lnTo>
                      <a:pt x="11792" y="425"/>
                    </a:lnTo>
                    <a:lnTo>
                      <a:pt x="11541" y="309"/>
                    </a:lnTo>
                    <a:lnTo>
                      <a:pt x="11386" y="232"/>
                    </a:lnTo>
                    <a:lnTo>
                      <a:pt x="11212" y="193"/>
                    </a:lnTo>
                    <a:lnTo>
                      <a:pt x="11058" y="155"/>
                    </a:lnTo>
                    <a:lnTo>
                      <a:pt x="10884" y="135"/>
                    </a:lnTo>
                    <a:lnTo>
                      <a:pt x="10555" y="116"/>
                    </a:lnTo>
                    <a:lnTo>
                      <a:pt x="9550" y="116"/>
                    </a:lnTo>
                    <a:lnTo>
                      <a:pt x="9202" y="97"/>
                    </a:lnTo>
                    <a:lnTo>
                      <a:pt x="9047" y="58"/>
                    </a:lnTo>
                    <a:lnTo>
                      <a:pt x="8893" y="19"/>
                    </a:lnTo>
                    <a:lnTo>
                      <a:pt x="88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989;p40"/>
              <p:cNvSpPr/>
              <p:nvPr/>
            </p:nvSpPr>
            <p:spPr>
              <a:xfrm>
                <a:off x="4146900" y="-3247200"/>
                <a:ext cx="1235750" cy="1384150"/>
              </a:xfrm>
              <a:custGeom>
                <a:avLst/>
                <a:gdLst/>
                <a:ahLst/>
                <a:cxnLst/>
                <a:rect l="l" t="t" r="r" b="b"/>
                <a:pathLst>
                  <a:path w="49430" h="55366" extrusionOk="0">
                    <a:moveTo>
                      <a:pt x="47362" y="1"/>
                    </a:moveTo>
                    <a:lnTo>
                      <a:pt x="47226" y="39"/>
                    </a:lnTo>
                    <a:lnTo>
                      <a:pt x="47168" y="59"/>
                    </a:lnTo>
                    <a:lnTo>
                      <a:pt x="47130" y="97"/>
                    </a:lnTo>
                    <a:lnTo>
                      <a:pt x="47072" y="136"/>
                    </a:lnTo>
                    <a:lnTo>
                      <a:pt x="47033" y="194"/>
                    </a:lnTo>
                    <a:lnTo>
                      <a:pt x="47014" y="271"/>
                    </a:lnTo>
                    <a:lnTo>
                      <a:pt x="46994" y="349"/>
                    </a:lnTo>
                    <a:lnTo>
                      <a:pt x="46975" y="909"/>
                    </a:lnTo>
                    <a:lnTo>
                      <a:pt x="46956" y="1489"/>
                    </a:lnTo>
                    <a:lnTo>
                      <a:pt x="46956" y="2649"/>
                    </a:lnTo>
                    <a:lnTo>
                      <a:pt x="46994" y="3809"/>
                    </a:lnTo>
                    <a:lnTo>
                      <a:pt x="47052" y="4949"/>
                    </a:lnTo>
                    <a:lnTo>
                      <a:pt x="47130" y="6863"/>
                    </a:lnTo>
                    <a:lnTo>
                      <a:pt x="47207" y="8777"/>
                    </a:lnTo>
                    <a:lnTo>
                      <a:pt x="47420" y="12605"/>
                    </a:lnTo>
                    <a:lnTo>
                      <a:pt x="47961" y="22173"/>
                    </a:lnTo>
                    <a:lnTo>
                      <a:pt x="48212" y="26968"/>
                    </a:lnTo>
                    <a:lnTo>
                      <a:pt x="48425" y="31762"/>
                    </a:lnTo>
                    <a:lnTo>
                      <a:pt x="48599" y="35647"/>
                    </a:lnTo>
                    <a:lnTo>
                      <a:pt x="48676" y="37600"/>
                    </a:lnTo>
                    <a:lnTo>
                      <a:pt x="48734" y="39533"/>
                    </a:lnTo>
                    <a:lnTo>
                      <a:pt x="48773" y="41485"/>
                    </a:lnTo>
                    <a:lnTo>
                      <a:pt x="48753" y="43438"/>
                    </a:lnTo>
                    <a:lnTo>
                      <a:pt x="48734" y="44404"/>
                    </a:lnTo>
                    <a:lnTo>
                      <a:pt x="48715" y="45371"/>
                    </a:lnTo>
                    <a:lnTo>
                      <a:pt x="48657" y="46357"/>
                    </a:lnTo>
                    <a:lnTo>
                      <a:pt x="48599" y="47323"/>
                    </a:lnTo>
                    <a:lnTo>
                      <a:pt x="48560" y="47787"/>
                    </a:lnTo>
                    <a:lnTo>
                      <a:pt x="48502" y="48232"/>
                    </a:lnTo>
                    <a:lnTo>
                      <a:pt x="48425" y="48638"/>
                    </a:lnTo>
                    <a:lnTo>
                      <a:pt x="48367" y="48831"/>
                    </a:lnTo>
                    <a:lnTo>
                      <a:pt x="48309" y="49024"/>
                    </a:lnTo>
                    <a:lnTo>
                      <a:pt x="48231" y="49218"/>
                    </a:lnTo>
                    <a:lnTo>
                      <a:pt x="48154" y="49392"/>
                    </a:lnTo>
                    <a:lnTo>
                      <a:pt x="48038" y="49566"/>
                    </a:lnTo>
                    <a:lnTo>
                      <a:pt x="47922" y="49740"/>
                    </a:lnTo>
                    <a:lnTo>
                      <a:pt x="47787" y="49914"/>
                    </a:lnTo>
                    <a:lnTo>
                      <a:pt x="47652" y="50088"/>
                    </a:lnTo>
                    <a:lnTo>
                      <a:pt x="47478" y="50242"/>
                    </a:lnTo>
                    <a:lnTo>
                      <a:pt x="47284" y="50397"/>
                    </a:lnTo>
                    <a:lnTo>
                      <a:pt x="47052" y="50590"/>
                    </a:lnTo>
                    <a:lnTo>
                      <a:pt x="46801" y="50745"/>
                    </a:lnTo>
                    <a:lnTo>
                      <a:pt x="46279" y="51074"/>
                    </a:lnTo>
                    <a:lnTo>
                      <a:pt x="45757" y="51344"/>
                    </a:lnTo>
                    <a:lnTo>
                      <a:pt x="45196" y="51596"/>
                    </a:lnTo>
                    <a:lnTo>
                      <a:pt x="44636" y="51827"/>
                    </a:lnTo>
                    <a:lnTo>
                      <a:pt x="44075" y="52021"/>
                    </a:lnTo>
                    <a:lnTo>
                      <a:pt x="43495" y="52214"/>
                    </a:lnTo>
                    <a:lnTo>
                      <a:pt x="42935" y="52388"/>
                    </a:lnTo>
                    <a:lnTo>
                      <a:pt x="42065" y="52620"/>
                    </a:lnTo>
                    <a:lnTo>
                      <a:pt x="41195" y="52852"/>
                    </a:lnTo>
                    <a:lnTo>
                      <a:pt x="40306" y="53065"/>
                    </a:lnTo>
                    <a:lnTo>
                      <a:pt x="39417" y="53239"/>
                    </a:lnTo>
                    <a:lnTo>
                      <a:pt x="38527" y="53413"/>
                    </a:lnTo>
                    <a:lnTo>
                      <a:pt x="37638" y="53567"/>
                    </a:lnTo>
                    <a:lnTo>
                      <a:pt x="36749" y="53703"/>
                    </a:lnTo>
                    <a:lnTo>
                      <a:pt x="35840" y="53838"/>
                    </a:lnTo>
                    <a:lnTo>
                      <a:pt x="34951" y="53954"/>
                    </a:lnTo>
                    <a:lnTo>
                      <a:pt x="34042" y="54051"/>
                    </a:lnTo>
                    <a:lnTo>
                      <a:pt x="32245" y="54225"/>
                    </a:lnTo>
                    <a:lnTo>
                      <a:pt x="30447" y="54360"/>
                    </a:lnTo>
                    <a:lnTo>
                      <a:pt x="28649" y="54476"/>
                    </a:lnTo>
                    <a:lnTo>
                      <a:pt x="26677" y="54573"/>
                    </a:lnTo>
                    <a:lnTo>
                      <a:pt x="24725" y="54631"/>
                    </a:lnTo>
                    <a:lnTo>
                      <a:pt x="22753" y="54669"/>
                    </a:lnTo>
                    <a:lnTo>
                      <a:pt x="20801" y="54669"/>
                    </a:lnTo>
                    <a:lnTo>
                      <a:pt x="18829" y="54650"/>
                    </a:lnTo>
                    <a:lnTo>
                      <a:pt x="16876" y="54592"/>
                    </a:lnTo>
                    <a:lnTo>
                      <a:pt x="14905" y="54476"/>
                    </a:lnTo>
                    <a:lnTo>
                      <a:pt x="12952" y="54341"/>
                    </a:lnTo>
                    <a:lnTo>
                      <a:pt x="11406" y="54205"/>
                    </a:lnTo>
                    <a:lnTo>
                      <a:pt x="9879" y="54051"/>
                    </a:lnTo>
                    <a:lnTo>
                      <a:pt x="9105" y="53954"/>
                    </a:lnTo>
                    <a:lnTo>
                      <a:pt x="8351" y="53838"/>
                    </a:lnTo>
                    <a:lnTo>
                      <a:pt x="7578" y="53703"/>
                    </a:lnTo>
                    <a:lnTo>
                      <a:pt x="6824" y="53567"/>
                    </a:lnTo>
                    <a:lnTo>
                      <a:pt x="5877" y="53374"/>
                    </a:lnTo>
                    <a:lnTo>
                      <a:pt x="5394" y="53258"/>
                    </a:lnTo>
                    <a:lnTo>
                      <a:pt x="4911" y="53142"/>
                    </a:lnTo>
                    <a:lnTo>
                      <a:pt x="4427" y="52987"/>
                    </a:lnTo>
                    <a:lnTo>
                      <a:pt x="3963" y="52813"/>
                    </a:lnTo>
                    <a:lnTo>
                      <a:pt x="3519" y="52601"/>
                    </a:lnTo>
                    <a:lnTo>
                      <a:pt x="3306" y="52485"/>
                    </a:lnTo>
                    <a:lnTo>
                      <a:pt x="3113" y="52369"/>
                    </a:lnTo>
                    <a:lnTo>
                      <a:pt x="2900" y="52233"/>
                    </a:lnTo>
                    <a:lnTo>
                      <a:pt x="2745" y="52079"/>
                    </a:lnTo>
                    <a:lnTo>
                      <a:pt x="2629" y="51924"/>
                    </a:lnTo>
                    <a:lnTo>
                      <a:pt x="2571" y="51847"/>
                    </a:lnTo>
                    <a:lnTo>
                      <a:pt x="2552" y="51769"/>
                    </a:lnTo>
                    <a:lnTo>
                      <a:pt x="2513" y="51499"/>
                    </a:lnTo>
                    <a:lnTo>
                      <a:pt x="2475" y="51132"/>
                    </a:lnTo>
                    <a:lnTo>
                      <a:pt x="2436" y="50416"/>
                    </a:lnTo>
                    <a:lnTo>
                      <a:pt x="2301" y="48715"/>
                    </a:lnTo>
                    <a:lnTo>
                      <a:pt x="2165" y="46589"/>
                    </a:lnTo>
                    <a:lnTo>
                      <a:pt x="2050" y="44482"/>
                    </a:lnTo>
                    <a:lnTo>
                      <a:pt x="1856" y="40229"/>
                    </a:lnTo>
                    <a:lnTo>
                      <a:pt x="1663" y="35241"/>
                    </a:lnTo>
                    <a:lnTo>
                      <a:pt x="1489" y="30254"/>
                    </a:lnTo>
                    <a:lnTo>
                      <a:pt x="1354" y="25266"/>
                    </a:lnTo>
                    <a:lnTo>
                      <a:pt x="1218" y="20279"/>
                    </a:lnTo>
                    <a:lnTo>
                      <a:pt x="1044" y="13068"/>
                    </a:lnTo>
                    <a:lnTo>
                      <a:pt x="928" y="9454"/>
                    </a:lnTo>
                    <a:lnTo>
                      <a:pt x="870" y="7656"/>
                    </a:lnTo>
                    <a:lnTo>
                      <a:pt x="793" y="5839"/>
                    </a:lnTo>
                    <a:lnTo>
                      <a:pt x="754" y="5123"/>
                    </a:lnTo>
                    <a:lnTo>
                      <a:pt x="696" y="4408"/>
                    </a:lnTo>
                    <a:lnTo>
                      <a:pt x="677" y="4331"/>
                    </a:lnTo>
                    <a:lnTo>
                      <a:pt x="658" y="4273"/>
                    </a:lnTo>
                    <a:lnTo>
                      <a:pt x="619" y="4215"/>
                    </a:lnTo>
                    <a:lnTo>
                      <a:pt x="561" y="4157"/>
                    </a:lnTo>
                    <a:lnTo>
                      <a:pt x="503" y="4137"/>
                    </a:lnTo>
                    <a:lnTo>
                      <a:pt x="445" y="4099"/>
                    </a:lnTo>
                    <a:lnTo>
                      <a:pt x="329" y="4079"/>
                    </a:lnTo>
                    <a:lnTo>
                      <a:pt x="194" y="4099"/>
                    </a:lnTo>
                    <a:lnTo>
                      <a:pt x="136" y="4118"/>
                    </a:lnTo>
                    <a:lnTo>
                      <a:pt x="97" y="4157"/>
                    </a:lnTo>
                    <a:lnTo>
                      <a:pt x="58" y="4215"/>
                    </a:lnTo>
                    <a:lnTo>
                      <a:pt x="20" y="4273"/>
                    </a:lnTo>
                    <a:lnTo>
                      <a:pt x="0" y="4331"/>
                    </a:lnTo>
                    <a:lnTo>
                      <a:pt x="0" y="4408"/>
                    </a:lnTo>
                    <a:lnTo>
                      <a:pt x="97" y="5433"/>
                    </a:lnTo>
                    <a:lnTo>
                      <a:pt x="136" y="6457"/>
                    </a:lnTo>
                    <a:lnTo>
                      <a:pt x="194" y="8506"/>
                    </a:lnTo>
                    <a:lnTo>
                      <a:pt x="310" y="12315"/>
                    </a:lnTo>
                    <a:lnTo>
                      <a:pt x="426" y="16142"/>
                    </a:lnTo>
                    <a:lnTo>
                      <a:pt x="677" y="26214"/>
                    </a:lnTo>
                    <a:lnTo>
                      <a:pt x="832" y="31240"/>
                    </a:lnTo>
                    <a:lnTo>
                      <a:pt x="1006" y="36285"/>
                    </a:lnTo>
                    <a:lnTo>
                      <a:pt x="1199" y="40983"/>
                    </a:lnTo>
                    <a:lnTo>
                      <a:pt x="1296" y="43322"/>
                    </a:lnTo>
                    <a:lnTo>
                      <a:pt x="1431" y="45680"/>
                    </a:lnTo>
                    <a:lnTo>
                      <a:pt x="1528" y="47613"/>
                    </a:lnTo>
                    <a:lnTo>
                      <a:pt x="1663" y="49566"/>
                    </a:lnTo>
                    <a:lnTo>
                      <a:pt x="1702" y="50184"/>
                    </a:lnTo>
                    <a:lnTo>
                      <a:pt x="1721" y="50861"/>
                    </a:lnTo>
                    <a:lnTo>
                      <a:pt x="1740" y="51190"/>
                    </a:lnTo>
                    <a:lnTo>
                      <a:pt x="1779" y="51518"/>
                    </a:lnTo>
                    <a:lnTo>
                      <a:pt x="1837" y="51827"/>
                    </a:lnTo>
                    <a:lnTo>
                      <a:pt x="1934" y="52117"/>
                    </a:lnTo>
                    <a:lnTo>
                      <a:pt x="2011" y="52272"/>
                    </a:lnTo>
                    <a:lnTo>
                      <a:pt x="2107" y="52427"/>
                    </a:lnTo>
                    <a:lnTo>
                      <a:pt x="2223" y="52562"/>
                    </a:lnTo>
                    <a:lnTo>
                      <a:pt x="2359" y="52697"/>
                    </a:lnTo>
                    <a:lnTo>
                      <a:pt x="2494" y="52813"/>
                    </a:lnTo>
                    <a:lnTo>
                      <a:pt x="2649" y="52929"/>
                    </a:lnTo>
                    <a:lnTo>
                      <a:pt x="2977" y="53123"/>
                    </a:lnTo>
                    <a:lnTo>
                      <a:pt x="3325" y="53297"/>
                    </a:lnTo>
                    <a:lnTo>
                      <a:pt x="3673" y="53432"/>
                    </a:lnTo>
                    <a:lnTo>
                      <a:pt x="4350" y="53664"/>
                    </a:lnTo>
                    <a:lnTo>
                      <a:pt x="4968" y="53857"/>
                    </a:lnTo>
                    <a:lnTo>
                      <a:pt x="5606" y="54012"/>
                    </a:lnTo>
                    <a:lnTo>
                      <a:pt x="6244" y="54167"/>
                    </a:lnTo>
                    <a:lnTo>
                      <a:pt x="6902" y="54283"/>
                    </a:lnTo>
                    <a:lnTo>
                      <a:pt x="7540" y="54399"/>
                    </a:lnTo>
                    <a:lnTo>
                      <a:pt x="8197" y="54515"/>
                    </a:lnTo>
                    <a:lnTo>
                      <a:pt x="9492" y="54688"/>
                    </a:lnTo>
                    <a:lnTo>
                      <a:pt x="10439" y="54804"/>
                    </a:lnTo>
                    <a:lnTo>
                      <a:pt x="11367" y="54901"/>
                    </a:lnTo>
                    <a:lnTo>
                      <a:pt x="13262" y="55075"/>
                    </a:lnTo>
                    <a:lnTo>
                      <a:pt x="15156" y="55210"/>
                    </a:lnTo>
                    <a:lnTo>
                      <a:pt x="17050" y="55288"/>
                    </a:lnTo>
                    <a:lnTo>
                      <a:pt x="18945" y="55346"/>
                    </a:lnTo>
                    <a:lnTo>
                      <a:pt x="20859" y="55365"/>
                    </a:lnTo>
                    <a:lnTo>
                      <a:pt x="22753" y="55365"/>
                    </a:lnTo>
                    <a:lnTo>
                      <a:pt x="24648" y="55326"/>
                    </a:lnTo>
                    <a:lnTo>
                      <a:pt x="26581" y="55268"/>
                    </a:lnTo>
                    <a:lnTo>
                      <a:pt x="28533" y="55172"/>
                    </a:lnTo>
                    <a:lnTo>
                      <a:pt x="30486" y="55056"/>
                    </a:lnTo>
                    <a:lnTo>
                      <a:pt x="32438" y="54901"/>
                    </a:lnTo>
                    <a:lnTo>
                      <a:pt x="33405" y="54804"/>
                    </a:lnTo>
                    <a:lnTo>
                      <a:pt x="34390" y="54708"/>
                    </a:lnTo>
                    <a:lnTo>
                      <a:pt x="35357" y="54573"/>
                    </a:lnTo>
                    <a:lnTo>
                      <a:pt x="36324" y="54457"/>
                    </a:lnTo>
                    <a:lnTo>
                      <a:pt x="37290" y="54302"/>
                    </a:lnTo>
                    <a:lnTo>
                      <a:pt x="38257" y="54147"/>
                    </a:lnTo>
                    <a:lnTo>
                      <a:pt x="39204" y="53973"/>
                    </a:lnTo>
                    <a:lnTo>
                      <a:pt x="40170" y="53780"/>
                    </a:lnTo>
                    <a:lnTo>
                      <a:pt x="40886" y="53625"/>
                    </a:lnTo>
                    <a:lnTo>
                      <a:pt x="41601" y="53451"/>
                    </a:lnTo>
                    <a:lnTo>
                      <a:pt x="42316" y="53277"/>
                    </a:lnTo>
                    <a:lnTo>
                      <a:pt x="43031" y="53084"/>
                    </a:lnTo>
                    <a:lnTo>
                      <a:pt x="43727" y="52871"/>
                    </a:lnTo>
                    <a:lnTo>
                      <a:pt x="44423" y="52620"/>
                    </a:lnTo>
                    <a:lnTo>
                      <a:pt x="45119" y="52369"/>
                    </a:lnTo>
                    <a:lnTo>
                      <a:pt x="45796" y="52079"/>
                    </a:lnTo>
                    <a:lnTo>
                      <a:pt x="46240" y="51866"/>
                    </a:lnTo>
                    <a:lnTo>
                      <a:pt x="46666" y="51634"/>
                    </a:lnTo>
                    <a:lnTo>
                      <a:pt x="47110" y="51383"/>
                    </a:lnTo>
                    <a:lnTo>
                      <a:pt x="47516" y="51093"/>
                    </a:lnTo>
                    <a:lnTo>
                      <a:pt x="47922" y="50784"/>
                    </a:lnTo>
                    <a:lnTo>
                      <a:pt x="48096" y="50629"/>
                    </a:lnTo>
                    <a:lnTo>
                      <a:pt x="48270" y="50455"/>
                    </a:lnTo>
                    <a:lnTo>
                      <a:pt x="48444" y="50262"/>
                    </a:lnTo>
                    <a:lnTo>
                      <a:pt x="48599" y="50068"/>
                    </a:lnTo>
                    <a:lnTo>
                      <a:pt x="48734" y="49856"/>
                    </a:lnTo>
                    <a:lnTo>
                      <a:pt x="48850" y="49643"/>
                    </a:lnTo>
                    <a:lnTo>
                      <a:pt x="48947" y="49430"/>
                    </a:lnTo>
                    <a:lnTo>
                      <a:pt x="49024" y="49218"/>
                    </a:lnTo>
                    <a:lnTo>
                      <a:pt x="49101" y="49005"/>
                    </a:lnTo>
                    <a:lnTo>
                      <a:pt x="49140" y="48773"/>
                    </a:lnTo>
                    <a:lnTo>
                      <a:pt x="49198" y="48329"/>
                    </a:lnTo>
                    <a:lnTo>
                      <a:pt x="49256" y="47865"/>
                    </a:lnTo>
                    <a:lnTo>
                      <a:pt x="49314" y="47149"/>
                    </a:lnTo>
                    <a:lnTo>
                      <a:pt x="49353" y="46434"/>
                    </a:lnTo>
                    <a:lnTo>
                      <a:pt x="49391" y="44984"/>
                    </a:lnTo>
                    <a:lnTo>
                      <a:pt x="49430" y="42993"/>
                    </a:lnTo>
                    <a:lnTo>
                      <a:pt x="49411" y="41002"/>
                    </a:lnTo>
                    <a:lnTo>
                      <a:pt x="49372" y="39011"/>
                    </a:lnTo>
                    <a:lnTo>
                      <a:pt x="49314" y="37020"/>
                    </a:lnTo>
                    <a:lnTo>
                      <a:pt x="49237" y="34565"/>
                    </a:lnTo>
                    <a:lnTo>
                      <a:pt x="49140" y="32129"/>
                    </a:lnTo>
                    <a:lnTo>
                      <a:pt x="48908" y="27238"/>
                    </a:lnTo>
                    <a:lnTo>
                      <a:pt x="48657" y="22347"/>
                    </a:lnTo>
                    <a:lnTo>
                      <a:pt x="48386" y="17476"/>
                    </a:lnTo>
                    <a:lnTo>
                      <a:pt x="48154" y="13648"/>
                    </a:lnTo>
                    <a:lnTo>
                      <a:pt x="47942" y="9840"/>
                    </a:lnTo>
                    <a:lnTo>
                      <a:pt x="47845" y="7926"/>
                    </a:lnTo>
                    <a:lnTo>
                      <a:pt x="47768" y="6013"/>
                    </a:lnTo>
                    <a:lnTo>
                      <a:pt x="47690" y="4099"/>
                    </a:lnTo>
                    <a:lnTo>
                      <a:pt x="47652" y="2185"/>
                    </a:lnTo>
                    <a:lnTo>
                      <a:pt x="47652" y="1257"/>
                    </a:lnTo>
                    <a:lnTo>
                      <a:pt x="47671" y="812"/>
                    </a:lnTo>
                    <a:lnTo>
                      <a:pt x="47690" y="349"/>
                    </a:lnTo>
                    <a:lnTo>
                      <a:pt x="47690" y="271"/>
                    </a:lnTo>
                    <a:lnTo>
                      <a:pt x="47671" y="194"/>
                    </a:lnTo>
                    <a:lnTo>
                      <a:pt x="47632" y="136"/>
                    </a:lnTo>
                    <a:lnTo>
                      <a:pt x="47594" y="97"/>
                    </a:lnTo>
                    <a:lnTo>
                      <a:pt x="47555" y="59"/>
                    </a:lnTo>
                    <a:lnTo>
                      <a:pt x="47497" y="39"/>
                    </a:lnTo>
                    <a:lnTo>
                      <a:pt x="473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990;p40"/>
              <p:cNvSpPr/>
              <p:nvPr/>
            </p:nvSpPr>
            <p:spPr>
              <a:xfrm>
                <a:off x="4470700" y="-2894400"/>
                <a:ext cx="619575" cy="643750"/>
              </a:xfrm>
              <a:custGeom>
                <a:avLst/>
                <a:gdLst/>
                <a:ahLst/>
                <a:cxnLst/>
                <a:rect l="l" t="t" r="r" b="b"/>
                <a:pathLst>
                  <a:path w="24783" h="25750" extrusionOk="0">
                    <a:moveTo>
                      <a:pt x="13725" y="696"/>
                    </a:moveTo>
                    <a:lnTo>
                      <a:pt x="14209" y="716"/>
                    </a:lnTo>
                    <a:lnTo>
                      <a:pt x="14692" y="774"/>
                    </a:lnTo>
                    <a:lnTo>
                      <a:pt x="15156" y="851"/>
                    </a:lnTo>
                    <a:lnTo>
                      <a:pt x="15639" y="948"/>
                    </a:lnTo>
                    <a:lnTo>
                      <a:pt x="16103" y="1083"/>
                    </a:lnTo>
                    <a:lnTo>
                      <a:pt x="16490" y="1218"/>
                    </a:lnTo>
                    <a:lnTo>
                      <a:pt x="16857" y="1354"/>
                    </a:lnTo>
                    <a:lnTo>
                      <a:pt x="17224" y="1528"/>
                    </a:lnTo>
                    <a:lnTo>
                      <a:pt x="17572" y="1701"/>
                    </a:lnTo>
                    <a:lnTo>
                      <a:pt x="17939" y="1895"/>
                    </a:lnTo>
                    <a:lnTo>
                      <a:pt x="18268" y="2107"/>
                    </a:lnTo>
                    <a:lnTo>
                      <a:pt x="18597" y="2320"/>
                    </a:lnTo>
                    <a:lnTo>
                      <a:pt x="18925" y="2571"/>
                    </a:lnTo>
                    <a:lnTo>
                      <a:pt x="19235" y="2803"/>
                    </a:lnTo>
                    <a:lnTo>
                      <a:pt x="19544" y="3074"/>
                    </a:lnTo>
                    <a:lnTo>
                      <a:pt x="19834" y="3345"/>
                    </a:lnTo>
                    <a:lnTo>
                      <a:pt x="20124" y="3615"/>
                    </a:lnTo>
                    <a:lnTo>
                      <a:pt x="20395" y="3925"/>
                    </a:lnTo>
                    <a:lnTo>
                      <a:pt x="20665" y="4215"/>
                    </a:lnTo>
                    <a:lnTo>
                      <a:pt x="20916" y="4524"/>
                    </a:lnTo>
                    <a:lnTo>
                      <a:pt x="21148" y="4852"/>
                    </a:lnTo>
                    <a:lnTo>
                      <a:pt x="21593" y="5471"/>
                    </a:lnTo>
                    <a:lnTo>
                      <a:pt x="21999" y="6109"/>
                    </a:lnTo>
                    <a:lnTo>
                      <a:pt x="22366" y="6766"/>
                    </a:lnTo>
                    <a:lnTo>
                      <a:pt x="22695" y="7462"/>
                    </a:lnTo>
                    <a:lnTo>
                      <a:pt x="23004" y="8158"/>
                    </a:lnTo>
                    <a:lnTo>
                      <a:pt x="23275" y="8873"/>
                    </a:lnTo>
                    <a:lnTo>
                      <a:pt x="23507" y="9589"/>
                    </a:lnTo>
                    <a:lnTo>
                      <a:pt x="23700" y="10323"/>
                    </a:lnTo>
                    <a:lnTo>
                      <a:pt x="23835" y="10922"/>
                    </a:lnTo>
                    <a:lnTo>
                      <a:pt x="23951" y="11522"/>
                    </a:lnTo>
                    <a:lnTo>
                      <a:pt x="24048" y="12140"/>
                    </a:lnTo>
                    <a:lnTo>
                      <a:pt x="24106" y="12759"/>
                    </a:lnTo>
                    <a:lnTo>
                      <a:pt x="24125" y="13378"/>
                    </a:lnTo>
                    <a:lnTo>
                      <a:pt x="24106" y="13996"/>
                    </a:lnTo>
                    <a:lnTo>
                      <a:pt x="24087" y="14305"/>
                    </a:lnTo>
                    <a:lnTo>
                      <a:pt x="24048" y="14615"/>
                    </a:lnTo>
                    <a:lnTo>
                      <a:pt x="23990" y="14905"/>
                    </a:lnTo>
                    <a:lnTo>
                      <a:pt x="23932" y="15214"/>
                    </a:lnTo>
                    <a:lnTo>
                      <a:pt x="23797" y="15678"/>
                    </a:lnTo>
                    <a:lnTo>
                      <a:pt x="23661" y="16123"/>
                    </a:lnTo>
                    <a:lnTo>
                      <a:pt x="23488" y="16587"/>
                    </a:lnTo>
                    <a:lnTo>
                      <a:pt x="23314" y="17031"/>
                    </a:lnTo>
                    <a:lnTo>
                      <a:pt x="23120" y="17476"/>
                    </a:lnTo>
                    <a:lnTo>
                      <a:pt x="22927" y="17901"/>
                    </a:lnTo>
                    <a:lnTo>
                      <a:pt x="22695" y="18326"/>
                    </a:lnTo>
                    <a:lnTo>
                      <a:pt x="22463" y="18732"/>
                    </a:lnTo>
                    <a:lnTo>
                      <a:pt x="22192" y="19138"/>
                    </a:lnTo>
                    <a:lnTo>
                      <a:pt x="21922" y="19544"/>
                    </a:lnTo>
                    <a:lnTo>
                      <a:pt x="21651" y="19931"/>
                    </a:lnTo>
                    <a:lnTo>
                      <a:pt x="21361" y="20317"/>
                    </a:lnTo>
                    <a:lnTo>
                      <a:pt x="21052" y="20685"/>
                    </a:lnTo>
                    <a:lnTo>
                      <a:pt x="20723" y="21033"/>
                    </a:lnTo>
                    <a:lnTo>
                      <a:pt x="20395" y="21381"/>
                    </a:lnTo>
                    <a:lnTo>
                      <a:pt x="20047" y="21709"/>
                    </a:lnTo>
                    <a:lnTo>
                      <a:pt x="19679" y="22019"/>
                    </a:lnTo>
                    <a:lnTo>
                      <a:pt x="19312" y="22328"/>
                    </a:lnTo>
                    <a:lnTo>
                      <a:pt x="18945" y="22618"/>
                    </a:lnTo>
                    <a:lnTo>
                      <a:pt x="18558" y="22908"/>
                    </a:lnTo>
                    <a:lnTo>
                      <a:pt x="18152" y="23159"/>
                    </a:lnTo>
                    <a:lnTo>
                      <a:pt x="17746" y="23410"/>
                    </a:lnTo>
                    <a:lnTo>
                      <a:pt x="17321" y="23642"/>
                    </a:lnTo>
                    <a:lnTo>
                      <a:pt x="16915" y="23874"/>
                    </a:lnTo>
                    <a:lnTo>
                      <a:pt x="16470" y="24068"/>
                    </a:lnTo>
                    <a:lnTo>
                      <a:pt x="16026" y="24242"/>
                    </a:lnTo>
                    <a:lnTo>
                      <a:pt x="15581" y="24416"/>
                    </a:lnTo>
                    <a:lnTo>
                      <a:pt x="15136" y="24570"/>
                    </a:lnTo>
                    <a:lnTo>
                      <a:pt x="14673" y="24686"/>
                    </a:lnTo>
                    <a:lnTo>
                      <a:pt x="14189" y="24802"/>
                    </a:lnTo>
                    <a:lnTo>
                      <a:pt x="13725" y="24899"/>
                    </a:lnTo>
                    <a:lnTo>
                      <a:pt x="13242" y="24957"/>
                    </a:lnTo>
                    <a:lnTo>
                      <a:pt x="12759" y="25015"/>
                    </a:lnTo>
                    <a:lnTo>
                      <a:pt x="12275" y="25034"/>
                    </a:lnTo>
                    <a:lnTo>
                      <a:pt x="11773" y="25034"/>
                    </a:lnTo>
                    <a:lnTo>
                      <a:pt x="11290" y="25015"/>
                    </a:lnTo>
                    <a:lnTo>
                      <a:pt x="10806" y="24976"/>
                    </a:lnTo>
                    <a:lnTo>
                      <a:pt x="10323" y="24918"/>
                    </a:lnTo>
                    <a:lnTo>
                      <a:pt x="9840" y="24841"/>
                    </a:lnTo>
                    <a:lnTo>
                      <a:pt x="9356" y="24725"/>
                    </a:lnTo>
                    <a:lnTo>
                      <a:pt x="8873" y="24609"/>
                    </a:lnTo>
                    <a:lnTo>
                      <a:pt x="8409" y="24454"/>
                    </a:lnTo>
                    <a:lnTo>
                      <a:pt x="7945" y="24300"/>
                    </a:lnTo>
                    <a:lnTo>
                      <a:pt x="7501" y="24106"/>
                    </a:lnTo>
                    <a:lnTo>
                      <a:pt x="7056" y="23913"/>
                    </a:lnTo>
                    <a:lnTo>
                      <a:pt x="6611" y="23681"/>
                    </a:lnTo>
                    <a:lnTo>
                      <a:pt x="6186" y="23449"/>
                    </a:lnTo>
                    <a:lnTo>
                      <a:pt x="5761" y="23178"/>
                    </a:lnTo>
                    <a:lnTo>
                      <a:pt x="5355" y="22908"/>
                    </a:lnTo>
                    <a:lnTo>
                      <a:pt x="4968" y="22618"/>
                    </a:lnTo>
                    <a:lnTo>
                      <a:pt x="4582" y="22328"/>
                    </a:lnTo>
                    <a:lnTo>
                      <a:pt x="4214" y="21999"/>
                    </a:lnTo>
                    <a:lnTo>
                      <a:pt x="3847" y="21651"/>
                    </a:lnTo>
                    <a:lnTo>
                      <a:pt x="3518" y="21303"/>
                    </a:lnTo>
                    <a:lnTo>
                      <a:pt x="3190" y="20936"/>
                    </a:lnTo>
                    <a:lnTo>
                      <a:pt x="2881" y="20569"/>
                    </a:lnTo>
                    <a:lnTo>
                      <a:pt x="2591" y="20163"/>
                    </a:lnTo>
                    <a:lnTo>
                      <a:pt x="2320" y="19757"/>
                    </a:lnTo>
                    <a:lnTo>
                      <a:pt x="2069" y="19351"/>
                    </a:lnTo>
                    <a:lnTo>
                      <a:pt x="1837" y="18906"/>
                    </a:lnTo>
                    <a:lnTo>
                      <a:pt x="1605" y="18481"/>
                    </a:lnTo>
                    <a:lnTo>
                      <a:pt x="1431" y="18017"/>
                    </a:lnTo>
                    <a:lnTo>
                      <a:pt x="1257" y="17553"/>
                    </a:lnTo>
                    <a:lnTo>
                      <a:pt x="1102" y="17089"/>
                    </a:lnTo>
                    <a:lnTo>
                      <a:pt x="967" y="16529"/>
                    </a:lnTo>
                    <a:lnTo>
                      <a:pt x="851" y="15968"/>
                    </a:lnTo>
                    <a:lnTo>
                      <a:pt x="773" y="15407"/>
                    </a:lnTo>
                    <a:lnTo>
                      <a:pt x="715" y="14847"/>
                    </a:lnTo>
                    <a:lnTo>
                      <a:pt x="696" y="14267"/>
                    </a:lnTo>
                    <a:lnTo>
                      <a:pt x="696" y="13687"/>
                    </a:lnTo>
                    <a:lnTo>
                      <a:pt x="715" y="13107"/>
                    </a:lnTo>
                    <a:lnTo>
                      <a:pt x="773" y="12527"/>
                    </a:lnTo>
                    <a:lnTo>
                      <a:pt x="851" y="11966"/>
                    </a:lnTo>
                    <a:lnTo>
                      <a:pt x="947" y="11386"/>
                    </a:lnTo>
                    <a:lnTo>
                      <a:pt x="1083" y="10806"/>
                    </a:lnTo>
                    <a:lnTo>
                      <a:pt x="1237" y="10246"/>
                    </a:lnTo>
                    <a:lnTo>
                      <a:pt x="1411" y="9666"/>
                    </a:lnTo>
                    <a:lnTo>
                      <a:pt x="1605" y="9125"/>
                    </a:lnTo>
                    <a:lnTo>
                      <a:pt x="1837" y="8564"/>
                    </a:lnTo>
                    <a:lnTo>
                      <a:pt x="2069" y="8023"/>
                    </a:lnTo>
                    <a:lnTo>
                      <a:pt x="2339" y="7501"/>
                    </a:lnTo>
                    <a:lnTo>
                      <a:pt x="2629" y="6979"/>
                    </a:lnTo>
                    <a:lnTo>
                      <a:pt x="2939" y="6476"/>
                    </a:lnTo>
                    <a:lnTo>
                      <a:pt x="3267" y="5993"/>
                    </a:lnTo>
                    <a:lnTo>
                      <a:pt x="3615" y="5529"/>
                    </a:lnTo>
                    <a:lnTo>
                      <a:pt x="3982" y="5065"/>
                    </a:lnTo>
                    <a:lnTo>
                      <a:pt x="4350" y="4640"/>
                    </a:lnTo>
                    <a:lnTo>
                      <a:pt x="4756" y="4215"/>
                    </a:lnTo>
                    <a:lnTo>
                      <a:pt x="5181" y="3828"/>
                    </a:lnTo>
                    <a:lnTo>
                      <a:pt x="5626" y="3441"/>
                    </a:lnTo>
                    <a:lnTo>
                      <a:pt x="6070" y="3093"/>
                    </a:lnTo>
                    <a:lnTo>
                      <a:pt x="6553" y="2765"/>
                    </a:lnTo>
                    <a:lnTo>
                      <a:pt x="7037" y="2475"/>
                    </a:lnTo>
                    <a:lnTo>
                      <a:pt x="7539" y="2204"/>
                    </a:lnTo>
                    <a:lnTo>
                      <a:pt x="8061" y="1953"/>
                    </a:lnTo>
                    <a:lnTo>
                      <a:pt x="8583" y="1740"/>
                    </a:lnTo>
                    <a:lnTo>
                      <a:pt x="9028" y="1566"/>
                    </a:lnTo>
                    <a:lnTo>
                      <a:pt x="9492" y="1392"/>
                    </a:lnTo>
                    <a:lnTo>
                      <a:pt x="9956" y="1238"/>
                    </a:lnTo>
                    <a:lnTo>
                      <a:pt x="10420" y="1122"/>
                    </a:lnTo>
                    <a:lnTo>
                      <a:pt x="10884" y="986"/>
                    </a:lnTo>
                    <a:lnTo>
                      <a:pt x="11348" y="890"/>
                    </a:lnTo>
                    <a:lnTo>
                      <a:pt x="11831" y="812"/>
                    </a:lnTo>
                    <a:lnTo>
                      <a:pt x="12295" y="754"/>
                    </a:lnTo>
                    <a:lnTo>
                      <a:pt x="12778" y="716"/>
                    </a:lnTo>
                    <a:lnTo>
                      <a:pt x="13242" y="696"/>
                    </a:lnTo>
                    <a:close/>
                    <a:moveTo>
                      <a:pt x="12952" y="0"/>
                    </a:moveTo>
                    <a:lnTo>
                      <a:pt x="12507" y="39"/>
                    </a:lnTo>
                    <a:lnTo>
                      <a:pt x="12044" y="78"/>
                    </a:lnTo>
                    <a:lnTo>
                      <a:pt x="11580" y="136"/>
                    </a:lnTo>
                    <a:lnTo>
                      <a:pt x="11116" y="213"/>
                    </a:lnTo>
                    <a:lnTo>
                      <a:pt x="10671" y="329"/>
                    </a:lnTo>
                    <a:lnTo>
                      <a:pt x="10091" y="464"/>
                    </a:lnTo>
                    <a:lnTo>
                      <a:pt x="9511" y="658"/>
                    </a:lnTo>
                    <a:lnTo>
                      <a:pt x="8951" y="851"/>
                    </a:lnTo>
                    <a:lnTo>
                      <a:pt x="8390" y="1064"/>
                    </a:lnTo>
                    <a:lnTo>
                      <a:pt x="7907" y="1276"/>
                    </a:lnTo>
                    <a:lnTo>
                      <a:pt x="7404" y="1489"/>
                    </a:lnTo>
                    <a:lnTo>
                      <a:pt x="6940" y="1740"/>
                    </a:lnTo>
                    <a:lnTo>
                      <a:pt x="6476" y="2011"/>
                    </a:lnTo>
                    <a:lnTo>
                      <a:pt x="6012" y="2301"/>
                    </a:lnTo>
                    <a:lnTo>
                      <a:pt x="5587" y="2610"/>
                    </a:lnTo>
                    <a:lnTo>
                      <a:pt x="5162" y="2939"/>
                    </a:lnTo>
                    <a:lnTo>
                      <a:pt x="4756" y="3287"/>
                    </a:lnTo>
                    <a:lnTo>
                      <a:pt x="4369" y="3654"/>
                    </a:lnTo>
                    <a:lnTo>
                      <a:pt x="3982" y="4041"/>
                    </a:lnTo>
                    <a:lnTo>
                      <a:pt x="3615" y="4447"/>
                    </a:lnTo>
                    <a:lnTo>
                      <a:pt x="3267" y="4852"/>
                    </a:lnTo>
                    <a:lnTo>
                      <a:pt x="2939" y="5278"/>
                    </a:lnTo>
                    <a:lnTo>
                      <a:pt x="2629" y="5722"/>
                    </a:lnTo>
                    <a:lnTo>
                      <a:pt x="2320" y="6186"/>
                    </a:lnTo>
                    <a:lnTo>
                      <a:pt x="2049" y="6650"/>
                    </a:lnTo>
                    <a:lnTo>
                      <a:pt x="1779" y="7134"/>
                    </a:lnTo>
                    <a:lnTo>
                      <a:pt x="1527" y="7617"/>
                    </a:lnTo>
                    <a:lnTo>
                      <a:pt x="1295" y="8100"/>
                    </a:lnTo>
                    <a:lnTo>
                      <a:pt x="1083" y="8622"/>
                    </a:lnTo>
                    <a:lnTo>
                      <a:pt x="889" y="9125"/>
                    </a:lnTo>
                    <a:lnTo>
                      <a:pt x="715" y="9647"/>
                    </a:lnTo>
                    <a:lnTo>
                      <a:pt x="561" y="10169"/>
                    </a:lnTo>
                    <a:lnTo>
                      <a:pt x="426" y="10690"/>
                    </a:lnTo>
                    <a:lnTo>
                      <a:pt x="290" y="11212"/>
                    </a:lnTo>
                    <a:lnTo>
                      <a:pt x="194" y="11754"/>
                    </a:lnTo>
                    <a:lnTo>
                      <a:pt x="116" y="12276"/>
                    </a:lnTo>
                    <a:lnTo>
                      <a:pt x="58" y="12817"/>
                    </a:lnTo>
                    <a:lnTo>
                      <a:pt x="20" y="13358"/>
                    </a:lnTo>
                    <a:lnTo>
                      <a:pt x="0" y="13880"/>
                    </a:lnTo>
                    <a:lnTo>
                      <a:pt x="20" y="14421"/>
                    </a:lnTo>
                    <a:lnTo>
                      <a:pt x="39" y="14943"/>
                    </a:lnTo>
                    <a:lnTo>
                      <a:pt x="97" y="15465"/>
                    </a:lnTo>
                    <a:lnTo>
                      <a:pt x="174" y="15987"/>
                    </a:lnTo>
                    <a:lnTo>
                      <a:pt x="271" y="16509"/>
                    </a:lnTo>
                    <a:lnTo>
                      <a:pt x="387" y="17012"/>
                    </a:lnTo>
                    <a:lnTo>
                      <a:pt x="542" y="17514"/>
                    </a:lnTo>
                    <a:lnTo>
                      <a:pt x="715" y="17998"/>
                    </a:lnTo>
                    <a:lnTo>
                      <a:pt x="909" y="18481"/>
                    </a:lnTo>
                    <a:lnTo>
                      <a:pt x="1121" y="18964"/>
                    </a:lnTo>
                    <a:lnTo>
                      <a:pt x="1373" y="19409"/>
                    </a:lnTo>
                    <a:lnTo>
                      <a:pt x="1624" y="19873"/>
                    </a:lnTo>
                    <a:lnTo>
                      <a:pt x="1895" y="20298"/>
                    </a:lnTo>
                    <a:lnTo>
                      <a:pt x="2204" y="20723"/>
                    </a:lnTo>
                    <a:lnTo>
                      <a:pt x="2513" y="21149"/>
                    </a:lnTo>
                    <a:lnTo>
                      <a:pt x="2842" y="21535"/>
                    </a:lnTo>
                    <a:lnTo>
                      <a:pt x="3190" y="21922"/>
                    </a:lnTo>
                    <a:lnTo>
                      <a:pt x="3557" y="22289"/>
                    </a:lnTo>
                    <a:lnTo>
                      <a:pt x="3944" y="22656"/>
                    </a:lnTo>
                    <a:lnTo>
                      <a:pt x="4330" y="22985"/>
                    </a:lnTo>
                    <a:lnTo>
                      <a:pt x="4736" y="23314"/>
                    </a:lnTo>
                    <a:lnTo>
                      <a:pt x="5162" y="23604"/>
                    </a:lnTo>
                    <a:lnTo>
                      <a:pt x="5606" y="23894"/>
                    </a:lnTo>
                    <a:lnTo>
                      <a:pt x="6051" y="24164"/>
                    </a:lnTo>
                    <a:lnTo>
                      <a:pt x="6495" y="24416"/>
                    </a:lnTo>
                    <a:lnTo>
                      <a:pt x="6959" y="24648"/>
                    </a:lnTo>
                    <a:lnTo>
                      <a:pt x="7443" y="24860"/>
                    </a:lnTo>
                    <a:lnTo>
                      <a:pt x="7926" y="25054"/>
                    </a:lnTo>
                    <a:lnTo>
                      <a:pt x="8429" y="25208"/>
                    </a:lnTo>
                    <a:lnTo>
                      <a:pt x="8931" y="25363"/>
                    </a:lnTo>
                    <a:lnTo>
                      <a:pt x="9434" y="25479"/>
                    </a:lnTo>
                    <a:lnTo>
                      <a:pt x="9956" y="25576"/>
                    </a:lnTo>
                    <a:lnTo>
                      <a:pt x="10458" y="25653"/>
                    </a:lnTo>
                    <a:lnTo>
                      <a:pt x="11000" y="25711"/>
                    </a:lnTo>
                    <a:lnTo>
                      <a:pt x="11502" y="25730"/>
                    </a:lnTo>
                    <a:lnTo>
                      <a:pt x="12024" y="25749"/>
                    </a:lnTo>
                    <a:lnTo>
                      <a:pt x="12527" y="25730"/>
                    </a:lnTo>
                    <a:lnTo>
                      <a:pt x="13029" y="25691"/>
                    </a:lnTo>
                    <a:lnTo>
                      <a:pt x="13532" y="25633"/>
                    </a:lnTo>
                    <a:lnTo>
                      <a:pt x="14035" y="25537"/>
                    </a:lnTo>
                    <a:lnTo>
                      <a:pt x="14518" y="25440"/>
                    </a:lnTo>
                    <a:lnTo>
                      <a:pt x="15001" y="25324"/>
                    </a:lnTo>
                    <a:lnTo>
                      <a:pt x="15484" y="25170"/>
                    </a:lnTo>
                    <a:lnTo>
                      <a:pt x="15948" y="25015"/>
                    </a:lnTo>
                    <a:lnTo>
                      <a:pt x="16412" y="24841"/>
                    </a:lnTo>
                    <a:lnTo>
                      <a:pt x="16876" y="24628"/>
                    </a:lnTo>
                    <a:lnTo>
                      <a:pt x="17321" y="24416"/>
                    </a:lnTo>
                    <a:lnTo>
                      <a:pt x="17766" y="24184"/>
                    </a:lnTo>
                    <a:lnTo>
                      <a:pt x="18210" y="23932"/>
                    </a:lnTo>
                    <a:lnTo>
                      <a:pt x="18616" y="23681"/>
                    </a:lnTo>
                    <a:lnTo>
                      <a:pt x="19041" y="23391"/>
                    </a:lnTo>
                    <a:lnTo>
                      <a:pt x="19447" y="23101"/>
                    </a:lnTo>
                    <a:lnTo>
                      <a:pt x="19834" y="22792"/>
                    </a:lnTo>
                    <a:lnTo>
                      <a:pt x="20221" y="22463"/>
                    </a:lnTo>
                    <a:lnTo>
                      <a:pt x="20588" y="22135"/>
                    </a:lnTo>
                    <a:lnTo>
                      <a:pt x="20955" y="21767"/>
                    </a:lnTo>
                    <a:lnTo>
                      <a:pt x="21303" y="21419"/>
                    </a:lnTo>
                    <a:lnTo>
                      <a:pt x="21632" y="21033"/>
                    </a:lnTo>
                    <a:lnTo>
                      <a:pt x="21960" y="20646"/>
                    </a:lnTo>
                    <a:lnTo>
                      <a:pt x="22270" y="20240"/>
                    </a:lnTo>
                    <a:lnTo>
                      <a:pt x="22560" y="19834"/>
                    </a:lnTo>
                    <a:lnTo>
                      <a:pt x="22830" y="19409"/>
                    </a:lnTo>
                    <a:lnTo>
                      <a:pt x="23101" y="18984"/>
                    </a:lnTo>
                    <a:lnTo>
                      <a:pt x="23333" y="18539"/>
                    </a:lnTo>
                    <a:lnTo>
                      <a:pt x="23565" y="18094"/>
                    </a:lnTo>
                    <a:lnTo>
                      <a:pt x="23797" y="17630"/>
                    </a:lnTo>
                    <a:lnTo>
                      <a:pt x="24087" y="16915"/>
                    </a:lnTo>
                    <a:lnTo>
                      <a:pt x="24222" y="16567"/>
                    </a:lnTo>
                    <a:lnTo>
                      <a:pt x="24338" y="16200"/>
                    </a:lnTo>
                    <a:lnTo>
                      <a:pt x="24435" y="15852"/>
                    </a:lnTo>
                    <a:lnTo>
                      <a:pt x="24531" y="15504"/>
                    </a:lnTo>
                    <a:lnTo>
                      <a:pt x="24609" y="15137"/>
                    </a:lnTo>
                    <a:lnTo>
                      <a:pt x="24667" y="14789"/>
                    </a:lnTo>
                    <a:lnTo>
                      <a:pt x="24725" y="14421"/>
                    </a:lnTo>
                    <a:lnTo>
                      <a:pt x="24763" y="14054"/>
                    </a:lnTo>
                    <a:lnTo>
                      <a:pt x="24783" y="13687"/>
                    </a:lnTo>
                    <a:lnTo>
                      <a:pt x="24783" y="13320"/>
                    </a:lnTo>
                    <a:lnTo>
                      <a:pt x="24783" y="12952"/>
                    </a:lnTo>
                    <a:lnTo>
                      <a:pt x="24763" y="12566"/>
                    </a:lnTo>
                    <a:lnTo>
                      <a:pt x="24744" y="12179"/>
                    </a:lnTo>
                    <a:lnTo>
                      <a:pt x="24686" y="11792"/>
                    </a:lnTo>
                    <a:lnTo>
                      <a:pt x="24570" y="11000"/>
                    </a:lnTo>
                    <a:lnTo>
                      <a:pt x="24396" y="10227"/>
                    </a:lnTo>
                    <a:lnTo>
                      <a:pt x="24183" y="9434"/>
                    </a:lnTo>
                    <a:lnTo>
                      <a:pt x="23932" y="8680"/>
                    </a:lnTo>
                    <a:lnTo>
                      <a:pt x="23661" y="7926"/>
                    </a:lnTo>
                    <a:lnTo>
                      <a:pt x="23333" y="7172"/>
                    </a:lnTo>
                    <a:lnTo>
                      <a:pt x="22985" y="6457"/>
                    </a:lnTo>
                    <a:lnTo>
                      <a:pt x="22598" y="5761"/>
                    </a:lnTo>
                    <a:lnTo>
                      <a:pt x="22366" y="5394"/>
                    </a:lnTo>
                    <a:lnTo>
                      <a:pt x="22134" y="5046"/>
                    </a:lnTo>
                    <a:lnTo>
                      <a:pt x="21902" y="4698"/>
                    </a:lnTo>
                    <a:lnTo>
                      <a:pt x="21651" y="4350"/>
                    </a:lnTo>
                    <a:lnTo>
                      <a:pt x="21400" y="4021"/>
                    </a:lnTo>
                    <a:lnTo>
                      <a:pt x="21129" y="3693"/>
                    </a:lnTo>
                    <a:lnTo>
                      <a:pt x="20839" y="3383"/>
                    </a:lnTo>
                    <a:lnTo>
                      <a:pt x="20549" y="3074"/>
                    </a:lnTo>
                    <a:lnTo>
                      <a:pt x="20240" y="2784"/>
                    </a:lnTo>
                    <a:lnTo>
                      <a:pt x="19931" y="2494"/>
                    </a:lnTo>
                    <a:lnTo>
                      <a:pt x="19621" y="2223"/>
                    </a:lnTo>
                    <a:lnTo>
                      <a:pt x="19293" y="1953"/>
                    </a:lnTo>
                    <a:lnTo>
                      <a:pt x="18945" y="1721"/>
                    </a:lnTo>
                    <a:lnTo>
                      <a:pt x="18597" y="1489"/>
                    </a:lnTo>
                    <a:lnTo>
                      <a:pt x="18229" y="1257"/>
                    </a:lnTo>
                    <a:lnTo>
                      <a:pt x="17862" y="1064"/>
                    </a:lnTo>
                    <a:lnTo>
                      <a:pt x="17437" y="851"/>
                    </a:lnTo>
                    <a:lnTo>
                      <a:pt x="17012" y="677"/>
                    </a:lnTo>
                    <a:lnTo>
                      <a:pt x="16567" y="522"/>
                    </a:lnTo>
                    <a:lnTo>
                      <a:pt x="16142" y="387"/>
                    </a:lnTo>
                    <a:lnTo>
                      <a:pt x="15697" y="271"/>
                    </a:lnTo>
                    <a:lnTo>
                      <a:pt x="15233" y="174"/>
                    </a:lnTo>
                    <a:lnTo>
                      <a:pt x="14789" y="97"/>
                    </a:lnTo>
                    <a:lnTo>
                      <a:pt x="14344" y="39"/>
                    </a:lnTo>
                    <a:lnTo>
                      <a:pt x="13880" y="20"/>
                    </a:lnTo>
                    <a:lnTo>
                      <a:pt x="134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991;p40"/>
              <p:cNvSpPr/>
              <p:nvPr/>
            </p:nvSpPr>
            <p:spPr>
              <a:xfrm>
                <a:off x="4170575" y="-2930650"/>
                <a:ext cx="153225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697" extrusionOk="0">
                    <a:moveTo>
                      <a:pt x="329" y="1"/>
                    </a:moveTo>
                    <a:lnTo>
                      <a:pt x="252" y="20"/>
                    </a:lnTo>
                    <a:lnTo>
                      <a:pt x="194" y="39"/>
                    </a:lnTo>
                    <a:lnTo>
                      <a:pt x="136" y="78"/>
                    </a:lnTo>
                    <a:lnTo>
                      <a:pt x="78" y="116"/>
                    </a:lnTo>
                    <a:lnTo>
                      <a:pt x="39" y="174"/>
                    </a:lnTo>
                    <a:lnTo>
                      <a:pt x="20" y="232"/>
                    </a:lnTo>
                    <a:lnTo>
                      <a:pt x="1" y="348"/>
                    </a:lnTo>
                    <a:lnTo>
                      <a:pt x="20" y="484"/>
                    </a:lnTo>
                    <a:lnTo>
                      <a:pt x="39" y="542"/>
                    </a:lnTo>
                    <a:lnTo>
                      <a:pt x="78" y="600"/>
                    </a:lnTo>
                    <a:lnTo>
                      <a:pt x="136" y="638"/>
                    </a:lnTo>
                    <a:lnTo>
                      <a:pt x="194" y="677"/>
                    </a:lnTo>
                    <a:lnTo>
                      <a:pt x="252" y="696"/>
                    </a:lnTo>
                    <a:lnTo>
                      <a:pt x="5877" y="696"/>
                    </a:lnTo>
                    <a:lnTo>
                      <a:pt x="5935" y="677"/>
                    </a:lnTo>
                    <a:lnTo>
                      <a:pt x="5993" y="638"/>
                    </a:lnTo>
                    <a:lnTo>
                      <a:pt x="6032" y="600"/>
                    </a:lnTo>
                    <a:lnTo>
                      <a:pt x="6071" y="542"/>
                    </a:lnTo>
                    <a:lnTo>
                      <a:pt x="6109" y="484"/>
                    </a:lnTo>
                    <a:lnTo>
                      <a:pt x="6129" y="348"/>
                    </a:lnTo>
                    <a:lnTo>
                      <a:pt x="6109" y="232"/>
                    </a:lnTo>
                    <a:lnTo>
                      <a:pt x="6071" y="174"/>
                    </a:lnTo>
                    <a:lnTo>
                      <a:pt x="6032" y="116"/>
                    </a:lnTo>
                    <a:lnTo>
                      <a:pt x="5993" y="78"/>
                    </a:lnTo>
                    <a:lnTo>
                      <a:pt x="5935" y="39"/>
                    </a:lnTo>
                    <a:lnTo>
                      <a:pt x="5877" y="20"/>
                    </a:lnTo>
                    <a:lnTo>
                      <a:pt x="5781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992;p40"/>
              <p:cNvSpPr/>
              <p:nvPr/>
            </p:nvSpPr>
            <p:spPr>
              <a:xfrm>
                <a:off x="4265300" y="-2847050"/>
                <a:ext cx="1464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5858" h="697" extrusionOk="0">
                    <a:moveTo>
                      <a:pt x="25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78" y="97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39" y="523"/>
                    </a:lnTo>
                    <a:lnTo>
                      <a:pt x="78" y="581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52" y="677"/>
                    </a:lnTo>
                    <a:lnTo>
                      <a:pt x="329" y="697"/>
                    </a:lnTo>
                    <a:lnTo>
                      <a:pt x="5510" y="697"/>
                    </a:lnTo>
                    <a:lnTo>
                      <a:pt x="5587" y="677"/>
                    </a:lnTo>
                    <a:lnTo>
                      <a:pt x="5665" y="658"/>
                    </a:lnTo>
                    <a:lnTo>
                      <a:pt x="5723" y="619"/>
                    </a:lnTo>
                    <a:lnTo>
                      <a:pt x="5761" y="581"/>
                    </a:lnTo>
                    <a:lnTo>
                      <a:pt x="5800" y="523"/>
                    </a:lnTo>
                    <a:lnTo>
                      <a:pt x="5839" y="465"/>
                    </a:lnTo>
                    <a:lnTo>
                      <a:pt x="5858" y="349"/>
                    </a:lnTo>
                    <a:lnTo>
                      <a:pt x="5839" y="213"/>
                    </a:lnTo>
                    <a:lnTo>
                      <a:pt x="5800" y="155"/>
                    </a:lnTo>
                    <a:lnTo>
                      <a:pt x="5761" y="97"/>
                    </a:lnTo>
                    <a:lnTo>
                      <a:pt x="5723" y="59"/>
                    </a:lnTo>
                    <a:lnTo>
                      <a:pt x="5665" y="20"/>
                    </a:lnTo>
                    <a:lnTo>
                      <a:pt x="5587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993;p40"/>
              <p:cNvSpPr/>
              <p:nvPr/>
            </p:nvSpPr>
            <p:spPr>
              <a:xfrm>
                <a:off x="4258525" y="-2685150"/>
                <a:ext cx="148400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678" extrusionOk="0">
                    <a:moveTo>
                      <a:pt x="252" y="1"/>
                    </a:moveTo>
                    <a:lnTo>
                      <a:pt x="175" y="20"/>
                    </a:lnTo>
                    <a:lnTo>
                      <a:pt x="117" y="59"/>
                    </a:lnTo>
                    <a:lnTo>
                      <a:pt x="78" y="97"/>
                    </a:lnTo>
                    <a:lnTo>
                      <a:pt x="40" y="155"/>
                    </a:lnTo>
                    <a:lnTo>
                      <a:pt x="20" y="213"/>
                    </a:lnTo>
                    <a:lnTo>
                      <a:pt x="1" y="329"/>
                    </a:lnTo>
                    <a:lnTo>
                      <a:pt x="20" y="465"/>
                    </a:lnTo>
                    <a:lnTo>
                      <a:pt x="40" y="523"/>
                    </a:lnTo>
                    <a:lnTo>
                      <a:pt x="78" y="581"/>
                    </a:lnTo>
                    <a:lnTo>
                      <a:pt x="117" y="619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5684" y="677"/>
                    </a:lnTo>
                    <a:lnTo>
                      <a:pt x="5742" y="658"/>
                    </a:lnTo>
                    <a:lnTo>
                      <a:pt x="5800" y="619"/>
                    </a:lnTo>
                    <a:lnTo>
                      <a:pt x="5858" y="581"/>
                    </a:lnTo>
                    <a:lnTo>
                      <a:pt x="5897" y="523"/>
                    </a:lnTo>
                    <a:lnTo>
                      <a:pt x="5916" y="465"/>
                    </a:lnTo>
                    <a:lnTo>
                      <a:pt x="5936" y="329"/>
                    </a:lnTo>
                    <a:lnTo>
                      <a:pt x="5916" y="213"/>
                    </a:lnTo>
                    <a:lnTo>
                      <a:pt x="5897" y="155"/>
                    </a:lnTo>
                    <a:lnTo>
                      <a:pt x="5858" y="97"/>
                    </a:lnTo>
                    <a:lnTo>
                      <a:pt x="5800" y="59"/>
                    </a:lnTo>
                    <a:lnTo>
                      <a:pt x="5742" y="20"/>
                    </a:lnTo>
                    <a:lnTo>
                      <a:pt x="5684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994;p40"/>
              <p:cNvSpPr/>
              <p:nvPr/>
            </p:nvSpPr>
            <p:spPr>
              <a:xfrm>
                <a:off x="5127950" y="-2964975"/>
                <a:ext cx="206375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678" extrusionOk="0">
                    <a:moveTo>
                      <a:pt x="25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78" y="98"/>
                    </a:lnTo>
                    <a:lnTo>
                      <a:pt x="39" y="156"/>
                    </a:lnTo>
                    <a:lnTo>
                      <a:pt x="20" y="214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39" y="523"/>
                    </a:lnTo>
                    <a:lnTo>
                      <a:pt x="78" y="581"/>
                    </a:lnTo>
                    <a:lnTo>
                      <a:pt x="136" y="620"/>
                    </a:lnTo>
                    <a:lnTo>
                      <a:pt x="175" y="658"/>
                    </a:lnTo>
                    <a:lnTo>
                      <a:pt x="252" y="678"/>
                    </a:lnTo>
                    <a:lnTo>
                      <a:pt x="8004" y="678"/>
                    </a:lnTo>
                    <a:lnTo>
                      <a:pt x="8062" y="658"/>
                    </a:lnTo>
                    <a:lnTo>
                      <a:pt x="8120" y="620"/>
                    </a:lnTo>
                    <a:lnTo>
                      <a:pt x="8158" y="581"/>
                    </a:lnTo>
                    <a:lnTo>
                      <a:pt x="8197" y="523"/>
                    </a:lnTo>
                    <a:lnTo>
                      <a:pt x="8236" y="465"/>
                    </a:lnTo>
                    <a:lnTo>
                      <a:pt x="8255" y="349"/>
                    </a:lnTo>
                    <a:lnTo>
                      <a:pt x="8236" y="214"/>
                    </a:lnTo>
                    <a:lnTo>
                      <a:pt x="8197" y="156"/>
                    </a:lnTo>
                    <a:lnTo>
                      <a:pt x="8158" y="98"/>
                    </a:lnTo>
                    <a:lnTo>
                      <a:pt x="8120" y="59"/>
                    </a:lnTo>
                    <a:lnTo>
                      <a:pt x="8062" y="20"/>
                    </a:lnTo>
                    <a:lnTo>
                      <a:pt x="80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995;p40"/>
              <p:cNvSpPr/>
              <p:nvPr/>
            </p:nvSpPr>
            <p:spPr>
              <a:xfrm>
                <a:off x="5215900" y="-2872650"/>
                <a:ext cx="860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3442" h="697" extrusionOk="0">
                    <a:moveTo>
                      <a:pt x="252" y="0"/>
                    </a:moveTo>
                    <a:lnTo>
                      <a:pt x="175" y="39"/>
                    </a:lnTo>
                    <a:lnTo>
                      <a:pt x="117" y="58"/>
                    </a:lnTo>
                    <a:lnTo>
                      <a:pt x="78" y="116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8"/>
                    </a:lnTo>
                    <a:lnTo>
                      <a:pt x="20" y="484"/>
                    </a:lnTo>
                    <a:lnTo>
                      <a:pt x="39" y="542"/>
                    </a:lnTo>
                    <a:lnTo>
                      <a:pt x="78" y="580"/>
                    </a:lnTo>
                    <a:lnTo>
                      <a:pt x="117" y="638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329" y="696"/>
                    </a:lnTo>
                    <a:lnTo>
                      <a:pt x="3094" y="696"/>
                    </a:lnTo>
                    <a:lnTo>
                      <a:pt x="3190" y="677"/>
                    </a:lnTo>
                    <a:lnTo>
                      <a:pt x="3248" y="658"/>
                    </a:lnTo>
                    <a:lnTo>
                      <a:pt x="3306" y="638"/>
                    </a:lnTo>
                    <a:lnTo>
                      <a:pt x="3345" y="580"/>
                    </a:lnTo>
                    <a:lnTo>
                      <a:pt x="3384" y="542"/>
                    </a:lnTo>
                    <a:lnTo>
                      <a:pt x="3422" y="484"/>
                    </a:lnTo>
                    <a:lnTo>
                      <a:pt x="3442" y="348"/>
                    </a:lnTo>
                    <a:lnTo>
                      <a:pt x="3422" y="213"/>
                    </a:lnTo>
                    <a:lnTo>
                      <a:pt x="3384" y="155"/>
                    </a:lnTo>
                    <a:lnTo>
                      <a:pt x="3345" y="116"/>
                    </a:lnTo>
                    <a:lnTo>
                      <a:pt x="3306" y="58"/>
                    </a:lnTo>
                    <a:lnTo>
                      <a:pt x="3248" y="39"/>
                    </a:lnTo>
                    <a:lnTo>
                      <a:pt x="319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996;p40"/>
              <p:cNvSpPr/>
              <p:nvPr/>
            </p:nvSpPr>
            <p:spPr>
              <a:xfrm>
                <a:off x="5127950" y="-2749900"/>
                <a:ext cx="171600" cy="16925"/>
              </a:xfrm>
              <a:custGeom>
                <a:avLst/>
                <a:gdLst/>
                <a:ahLst/>
                <a:cxnLst/>
                <a:rect l="l" t="t" r="r" b="b"/>
                <a:pathLst>
                  <a:path w="6864" h="677" extrusionOk="0">
                    <a:moveTo>
                      <a:pt x="252" y="0"/>
                    </a:moveTo>
                    <a:lnTo>
                      <a:pt x="194" y="20"/>
                    </a:lnTo>
                    <a:lnTo>
                      <a:pt x="136" y="58"/>
                    </a:lnTo>
                    <a:lnTo>
                      <a:pt x="78" y="97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8"/>
                    </a:lnTo>
                    <a:lnTo>
                      <a:pt x="20" y="464"/>
                    </a:lnTo>
                    <a:lnTo>
                      <a:pt x="39" y="522"/>
                    </a:lnTo>
                    <a:lnTo>
                      <a:pt x="78" y="580"/>
                    </a:lnTo>
                    <a:lnTo>
                      <a:pt x="136" y="619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6612" y="677"/>
                    </a:lnTo>
                    <a:lnTo>
                      <a:pt x="6670" y="658"/>
                    </a:lnTo>
                    <a:lnTo>
                      <a:pt x="6728" y="619"/>
                    </a:lnTo>
                    <a:lnTo>
                      <a:pt x="6786" y="580"/>
                    </a:lnTo>
                    <a:lnTo>
                      <a:pt x="6824" y="522"/>
                    </a:lnTo>
                    <a:lnTo>
                      <a:pt x="6844" y="464"/>
                    </a:lnTo>
                    <a:lnTo>
                      <a:pt x="6863" y="348"/>
                    </a:lnTo>
                    <a:lnTo>
                      <a:pt x="6844" y="213"/>
                    </a:lnTo>
                    <a:lnTo>
                      <a:pt x="6824" y="155"/>
                    </a:lnTo>
                    <a:lnTo>
                      <a:pt x="6786" y="97"/>
                    </a:lnTo>
                    <a:lnTo>
                      <a:pt x="6728" y="58"/>
                    </a:lnTo>
                    <a:lnTo>
                      <a:pt x="6670" y="20"/>
                    </a:lnTo>
                    <a:lnTo>
                      <a:pt x="66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997;p40"/>
              <p:cNvSpPr/>
              <p:nvPr/>
            </p:nvSpPr>
            <p:spPr>
              <a:xfrm>
                <a:off x="4304450" y="-2116325"/>
                <a:ext cx="206375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697" extrusionOk="0">
                    <a:moveTo>
                      <a:pt x="271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97" y="97"/>
                    </a:lnTo>
                    <a:lnTo>
                      <a:pt x="58" y="155"/>
                    </a:lnTo>
                    <a:lnTo>
                      <a:pt x="20" y="213"/>
                    </a:lnTo>
                    <a:lnTo>
                      <a:pt x="0" y="349"/>
                    </a:lnTo>
                    <a:lnTo>
                      <a:pt x="20" y="464"/>
                    </a:lnTo>
                    <a:lnTo>
                      <a:pt x="58" y="522"/>
                    </a:lnTo>
                    <a:lnTo>
                      <a:pt x="97" y="580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71" y="677"/>
                    </a:lnTo>
                    <a:lnTo>
                      <a:pt x="348" y="696"/>
                    </a:lnTo>
                    <a:lnTo>
                      <a:pt x="7926" y="696"/>
                    </a:lnTo>
                    <a:lnTo>
                      <a:pt x="8003" y="677"/>
                    </a:lnTo>
                    <a:lnTo>
                      <a:pt x="8081" y="658"/>
                    </a:lnTo>
                    <a:lnTo>
                      <a:pt x="8139" y="619"/>
                    </a:lnTo>
                    <a:lnTo>
                      <a:pt x="8177" y="580"/>
                    </a:lnTo>
                    <a:lnTo>
                      <a:pt x="8216" y="522"/>
                    </a:lnTo>
                    <a:lnTo>
                      <a:pt x="8235" y="464"/>
                    </a:lnTo>
                    <a:lnTo>
                      <a:pt x="8255" y="349"/>
                    </a:lnTo>
                    <a:lnTo>
                      <a:pt x="8235" y="213"/>
                    </a:lnTo>
                    <a:lnTo>
                      <a:pt x="8216" y="155"/>
                    </a:lnTo>
                    <a:lnTo>
                      <a:pt x="8177" y="97"/>
                    </a:lnTo>
                    <a:lnTo>
                      <a:pt x="8139" y="59"/>
                    </a:lnTo>
                    <a:lnTo>
                      <a:pt x="8081" y="20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998;p40"/>
              <p:cNvSpPr/>
              <p:nvPr/>
            </p:nvSpPr>
            <p:spPr>
              <a:xfrm>
                <a:off x="5185450" y="-2345400"/>
                <a:ext cx="11650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697" extrusionOk="0">
                    <a:moveTo>
                      <a:pt x="27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98" y="117"/>
                    </a:lnTo>
                    <a:lnTo>
                      <a:pt x="59" y="155"/>
                    </a:lnTo>
                    <a:lnTo>
                      <a:pt x="20" y="213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59" y="523"/>
                    </a:lnTo>
                    <a:lnTo>
                      <a:pt x="98" y="581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72" y="677"/>
                    </a:lnTo>
                    <a:lnTo>
                      <a:pt x="349" y="696"/>
                    </a:lnTo>
                    <a:lnTo>
                      <a:pt x="4312" y="696"/>
                    </a:lnTo>
                    <a:lnTo>
                      <a:pt x="4408" y="677"/>
                    </a:lnTo>
                    <a:lnTo>
                      <a:pt x="4466" y="658"/>
                    </a:lnTo>
                    <a:lnTo>
                      <a:pt x="4524" y="619"/>
                    </a:lnTo>
                    <a:lnTo>
                      <a:pt x="4563" y="581"/>
                    </a:lnTo>
                    <a:lnTo>
                      <a:pt x="4602" y="523"/>
                    </a:lnTo>
                    <a:lnTo>
                      <a:pt x="4640" y="465"/>
                    </a:lnTo>
                    <a:lnTo>
                      <a:pt x="4660" y="349"/>
                    </a:lnTo>
                    <a:lnTo>
                      <a:pt x="4640" y="213"/>
                    </a:lnTo>
                    <a:lnTo>
                      <a:pt x="4602" y="155"/>
                    </a:lnTo>
                    <a:lnTo>
                      <a:pt x="4563" y="117"/>
                    </a:lnTo>
                    <a:lnTo>
                      <a:pt x="4524" y="59"/>
                    </a:lnTo>
                    <a:lnTo>
                      <a:pt x="4466" y="20"/>
                    </a:lnTo>
                    <a:lnTo>
                      <a:pt x="44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999;p40"/>
            <p:cNvGrpSpPr/>
            <p:nvPr/>
          </p:nvGrpSpPr>
          <p:grpSpPr>
            <a:xfrm>
              <a:off x="936457" y="1505983"/>
              <a:ext cx="1225047" cy="2177869"/>
              <a:chOff x="713225" y="-1668325"/>
              <a:chExt cx="1374450" cy="2443475"/>
            </a:xfrm>
          </p:grpSpPr>
          <p:sp>
            <p:nvSpPr>
              <p:cNvPr id="95" name="Google Shape;1000;p40"/>
              <p:cNvSpPr/>
              <p:nvPr/>
            </p:nvSpPr>
            <p:spPr>
              <a:xfrm>
                <a:off x="870275" y="-1655275"/>
                <a:ext cx="502625" cy="1151200"/>
              </a:xfrm>
              <a:custGeom>
                <a:avLst/>
                <a:gdLst/>
                <a:ahLst/>
                <a:cxnLst/>
                <a:rect l="l" t="t" r="r" b="b"/>
                <a:pathLst>
                  <a:path w="20105" h="46048" extrusionOk="0">
                    <a:moveTo>
                      <a:pt x="14267" y="36594"/>
                    </a:moveTo>
                    <a:lnTo>
                      <a:pt x="14248" y="37638"/>
                    </a:lnTo>
                    <a:lnTo>
                      <a:pt x="14248" y="38663"/>
                    </a:lnTo>
                    <a:lnTo>
                      <a:pt x="14267" y="39707"/>
                    </a:lnTo>
                    <a:lnTo>
                      <a:pt x="14286" y="40731"/>
                    </a:lnTo>
                    <a:lnTo>
                      <a:pt x="14151" y="40809"/>
                    </a:lnTo>
                    <a:lnTo>
                      <a:pt x="14035" y="40905"/>
                    </a:lnTo>
                    <a:lnTo>
                      <a:pt x="13919" y="41021"/>
                    </a:lnTo>
                    <a:lnTo>
                      <a:pt x="13822" y="41176"/>
                    </a:lnTo>
                    <a:lnTo>
                      <a:pt x="13842" y="40615"/>
                    </a:lnTo>
                    <a:lnTo>
                      <a:pt x="13880" y="40035"/>
                    </a:lnTo>
                    <a:lnTo>
                      <a:pt x="13996" y="38895"/>
                    </a:lnTo>
                    <a:lnTo>
                      <a:pt x="14267" y="36594"/>
                    </a:lnTo>
                    <a:close/>
                    <a:moveTo>
                      <a:pt x="2552" y="41756"/>
                    </a:moveTo>
                    <a:lnTo>
                      <a:pt x="2688" y="41814"/>
                    </a:lnTo>
                    <a:lnTo>
                      <a:pt x="2823" y="41853"/>
                    </a:lnTo>
                    <a:lnTo>
                      <a:pt x="2842" y="42065"/>
                    </a:lnTo>
                    <a:lnTo>
                      <a:pt x="2842" y="42278"/>
                    </a:lnTo>
                    <a:lnTo>
                      <a:pt x="2823" y="42471"/>
                    </a:lnTo>
                    <a:lnTo>
                      <a:pt x="2804" y="42645"/>
                    </a:lnTo>
                    <a:lnTo>
                      <a:pt x="2475" y="42645"/>
                    </a:lnTo>
                    <a:lnTo>
                      <a:pt x="2552" y="41756"/>
                    </a:lnTo>
                    <a:close/>
                    <a:moveTo>
                      <a:pt x="3674" y="0"/>
                    </a:moveTo>
                    <a:lnTo>
                      <a:pt x="3558" y="20"/>
                    </a:lnTo>
                    <a:lnTo>
                      <a:pt x="3461" y="58"/>
                    </a:lnTo>
                    <a:lnTo>
                      <a:pt x="3364" y="116"/>
                    </a:lnTo>
                    <a:lnTo>
                      <a:pt x="3171" y="329"/>
                    </a:lnTo>
                    <a:lnTo>
                      <a:pt x="3016" y="542"/>
                    </a:lnTo>
                    <a:lnTo>
                      <a:pt x="2881" y="754"/>
                    </a:lnTo>
                    <a:lnTo>
                      <a:pt x="2765" y="1006"/>
                    </a:lnTo>
                    <a:lnTo>
                      <a:pt x="2688" y="1238"/>
                    </a:lnTo>
                    <a:lnTo>
                      <a:pt x="2630" y="1508"/>
                    </a:lnTo>
                    <a:lnTo>
                      <a:pt x="2610" y="1760"/>
                    </a:lnTo>
                    <a:lnTo>
                      <a:pt x="2610" y="2050"/>
                    </a:lnTo>
                    <a:lnTo>
                      <a:pt x="2572" y="2166"/>
                    </a:lnTo>
                    <a:lnTo>
                      <a:pt x="2533" y="2282"/>
                    </a:lnTo>
                    <a:lnTo>
                      <a:pt x="2514" y="2417"/>
                    </a:lnTo>
                    <a:lnTo>
                      <a:pt x="2514" y="2572"/>
                    </a:lnTo>
                    <a:lnTo>
                      <a:pt x="2533" y="3693"/>
                    </a:lnTo>
                    <a:lnTo>
                      <a:pt x="2533" y="4814"/>
                    </a:lnTo>
                    <a:lnTo>
                      <a:pt x="2417" y="4930"/>
                    </a:lnTo>
                    <a:lnTo>
                      <a:pt x="2340" y="5046"/>
                    </a:lnTo>
                    <a:lnTo>
                      <a:pt x="2262" y="5181"/>
                    </a:lnTo>
                    <a:lnTo>
                      <a:pt x="2204" y="5336"/>
                    </a:lnTo>
                    <a:lnTo>
                      <a:pt x="2166" y="5510"/>
                    </a:lnTo>
                    <a:lnTo>
                      <a:pt x="2146" y="5665"/>
                    </a:lnTo>
                    <a:lnTo>
                      <a:pt x="2166" y="5858"/>
                    </a:lnTo>
                    <a:lnTo>
                      <a:pt x="2224" y="6032"/>
                    </a:lnTo>
                    <a:lnTo>
                      <a:pt x="2378" y="6612"/>
                    </a:lnTo>
                    <a:lnTo>
                      <a:pt x="2494" y="7192"/>
                    </a:lnTo>
                    <a:lnTo>
                      <a:pt x="2494" y="7540"/>
                    </a:lnTo>
                    <a:lnTo>
                      <a:pt x="2282" y="8526"/>
                    </a:lnTo>
                    <a:lnTo>
                      <a:pt x="2127" y="9531"/>
                    </a:lnTo>
                    <a:lnTo>
                      <a:pt x="1992" y="10517"/>
                    </a:lnTo>
                    <a:lnTo>
                      <a:pt x="1876" y="11522"/>
                    </a:lnTo>
                    <a:lnTo>
                      <a:pt x="1798" y="12527"/>
                    </a:lnTo>
                    <a:lnTo>
                      <a:pt x="1760" y="13532"/>
                    </a:lnTo>
                    <a:lnTo>
                      <a:pt x="1740" y="14538"/>
                    </a:lnTo>
                    <a:lnTo>
                      <a:pt x="1740" y="15543"/>
                    </a:lnTo>
                    <a:lnTo>
                      <a:pt x="1682" y="15717"/>
                    </a:lnTo>
                    <a:lnTo>
                      <a:pt x="1644" y="15910"/>
                    </a:lnTo>
                    <a:lnTo>
                      <a:pt x="1624" y="16490"/>
                    </a:lnTo>
                    <a:lnTo>
                      <a:pt x="1624" y="17051"/>
                    </a:lnTo>
                    <a:lnTo>
                      <a:pt x="1663" y="17631"/>
                    </a:lnTo>
                    <a:lnTo>
                      <a:pt x="1702" y="18210"/>
                    </a:lnTo>
                    <a:lnTo>
                      <a:pt x="1644" y="18829"/>
                    </a:lnTo>
                    <a:lnTo>
                      <a:pt x="1528" y="18926"/>
                    </a:lnTo>
                    <a:lnTo>
                      <a:pt x="1431" y="19022"/>
                    </a:lnTo>
                    <a:lnTo>
                      <a:pt x="1354" y="19138"/>
                    </a:lnTo>
                    <a:lnTo>
                      <a:pt x="1276" y="19274"/>
                    </a:lnTo>
                    <a:lnTo>
                      <a:pt x="1218" y="19409"/>
                    </a:lnTo>
                    <a:lnTo>
                      <a:pt x="1180" y="19564"/>
                    </a:lnTo>
                    <a:lnTo>
                      <a:pt x="1180" y="19718"/>
                    </a:lnTo>
                    <a:lnTo>
                      <a:pt x="1199" y="19912"/>
                    </a:lnTo>
                    <a:lnTo>
                      <a:pt x="1296" y="20608"/>
                    </a:lnTo>
                    <a:lnTo>
                      <a:pt x="1373" y="21323"/>
                    </a:lnTo>
                    <a:lnTo>
                      <a:pt x="1431" y="22019"/>
                    </a:lnTo>
                    <a:lnTo>
                      <a:pt x="1470" y="22734"/>
                    </a:lnTo>
                    <a:lnTo>
                      <a:pt x="1508" y="23430"/>
                    </a:lnTo>
                    <a:lnTo>
                      <a:pt x="1508" y="24126"/>
                    </a:lnTo>
                    <a:lnTo>
                      <a:pt x="1508" y="24841"/>
                    </a:lnTo>
                    <a:lnTo>
                      <a:pt x="1489" y="25537"/>
                    </a:lnTo>
                    <a:lnTo>
                      <a:pt x="1450" y="26233"/>
                    </a:lnTo>
                    <a:lnTo>
                      <a:pt x="1392" y="26929"/>
                    </a:lnTo>
                    <a:lnTo>
                      <a:pt x="1315" y="27644"/>
                    </a:lnTo>
                    <a:lnTo>
                      <a:pt x="1238" y="28340"/>
                    </a:lnTo>
                    <a:lnTo>
                      <a:pt x="1141" y="29036"/>
                    </a:lnTo>
                    <a:lnTo>
                      <a:pt x="1025" y="29732"/>
                    </a:lnTo>
                    <a:lnTo>
                      <a:pt x="909" y="30428"/>
                    </a:lnTo>
                    <a:lnTo>
                      <a:pt x="774" y="31124"/>
                    </a:lnTo>
                    <a:lnTo>
                      <a:pt x="755" y="31259"/>
                    </a:lnTo>
                    <a:lnTo>
                      <a:pt x="755" y="31394"/>
                    </a:lnTo>
                    <a:lnTo>
                      <a:pt x="755" y="31510"/>
                    </a:lnTo>
                    <a:lnTo>
                      <a:pt x="774" y="31626"/>
                    </a:lnTo>
                    <a:lnTo>
                      <a:pt x="813" y="31723"/>
                    </a:lnTo>
                    <a:lnTo>
                      <a:pt x="851" y="31820"/>
                    </a:lnTo>
                    <a:lnTo>
                      <a:pt x="909" y="31916"/>
                    </a:lnTo>
                    <a:lnTo>
                      <a:pt x="986" y="31994"/>
                    </a:lnTo>
                    <a:lnTo>
                      <a:pt x="832" y="32709"/>
                    </a:lnTo>
                    <a:lnTo>
                      <a:pt x="716" y="33443"/>
                    </a:lnTo>
                    <a:lnTo>
                      <a:pt x="639" y="34159"/>
                    </a:lnTo>
                    <a:lnTo>
                      <a:pt x="561" y="34893"/>
                    </a:lnTo>
                    <a:lnTo>
                      <a:pt x="523" y="35628"/>
                    </a:lnTo>
                    <a:lnTo>
                      <a:pt x="465" y="36343"/>
                    </a:lnTo>
                    <a:lnTo>
                      <a:pt x="426" y="37812"/>
                    </a:lnTo>
                    <a:lnTo>
                      <a:pt x="368" y="39281"/>
                    </a:lnTo>
                    <a:lnTo>
                      <a:pt x="310" y="40751"/>
                    </a:lnTo>
                    <a:lnTo>
                      <a:pt x="271" y="41485"/>
                    </a:lnTo>
                    <a:lnTo>
                      <a:pt x="213" y="42220"/>
                    </a:lnTo>
                    <a:lnTo>
                      <a:pt x="117" y="42954"/>
                    </a:lnTo>
                    <a:lnTo>
                      <a:pt x="20" y="43689"/>
                    </a:lnTo>
                    <a:lnTo>
                      <a:pt x="1" y="43824"/>
                    </a:lnTo>
                    <a:lnTo>
                      <a:pt x="1" y="43960"/>
                    </a:lnTo>
                    <a:lnTo>
                      <a:pt x="39" y="44095"/>
                    </a:lnTo>
                    <a:lnTo>
                      <a:pt x="78" y="44230"/>
                    </a:lnTo>
                    <a:lnTo>
                      <a:pt x="117" y="44346"/>
                    </a:lnTo>
                    <a:lnTo>
                      <a:pt x="194" y="44443"/>
                    </a:lnTo>
                    <a:lnTo>
                      <a:pt x="271" y="44559"/>
                    </a:lnTo>
                    <a:lnTo>
                      <a:pt x="368" y="44636"/>
                    </a:lnTo>
                    <a:lnTo>
                      <a:pt x="465" y="44733"/>
                    </a:lnTo>
                    <a:lnTo>
                      <a:pt x="561" y="44791"/>
                    </a:lnTo>
                    <a:lnTo>
                      <a:pt x="677" y="44849"/>
                    </a:lnTo>
                    <a:lnTo>
                      <a:pt x="813" y="44907"/>
                    </a:lnTo>
                    <a:lnTo>
                      <a:pt x="929" y="44945"/>
                    </a:lnTo>
                    <a:lnTo>
                      <a:pt x="1064" y="44965"/>
                    </a:lnTo>
                    <a:lnTo>
                      <a:pt x="1334" y="44965"/>
                    </a:lnTo>
                    <a:lnTo>
                      <a:pt x="1992" y="44926"/>
                    </a:lnTo>
                    <a:lnTo>
                      <a:pt x="2649" y="44907"/>
                    </a:lnTo>
                    <a:lnTo>
                      <a:pt x="3287" y="44945"/>
                    </a:lnTo>
                    <a:lnTo>
                      <a:pt x="3944" y="45003"/>
                    </a:lnTo>
                    <a:lnTo>
                      <a:pt x="4582" y="45081"/>
                    </a:lnTo>
                    <a:lnTo>
                      <a:pt x="5239" y="45177"/>
                    </a:lnTo>
                    <a:lnTo>
                      <a:pt x="6535" y="45390"/>
                    </a:lnTo>
                    <a:lnTo>
                      <a:pt x="7810" y="45603"/>
                    </a:lnTo>
                    <a:lnTo>
                      <a:pt x="8468" y="45680"/>
                    </a:lnTo>
                    <a:lnTo>
                      <a:pt x="9125" y="45757"/>
                    </a:lnTo>
                    <a:lnTo>
                      <a:pt x="9763" y="45796"/>
                    </a:lnTo>
                    <a:lnTo>
                      <a:pt x="10420" y="45796"/>
                    </a:lnTo>
                    <a:lnTo>
                      <a:pt x="11077" y="45777"/>
                    </a:lnTo>
                    <a:lnTo>
                      <a:pt x="11406" y="45738"/>
                    </a:lnTo>
                    <a:lnTo>
                      <a:pt x="11735" y="45699"/>
                    </a:lnTo>
                    <a:lnTo>
                      <a:pt x="11851" y="45680"/>
                    </a:lnTo>
                    <a:lnTo>
                      <a:pt x="11967" y="45641"/>
                    </a:lnTo>
                    <a:lnTo>
                      <a:pt x="12160" y="45564"/>
                    </a:lnTo>
                    <a:lnTo>
                      <a:pt x="12450" y="45622"/>
                    </a:lnTo>
                    <a:lnTo>
                      <a:pt x="12759" y="45680"/>
                    </a:lnTo>
                    <a:lnTo>
                      <a:pt x="12894" y="45699"/>
                    </a:lnTo>
                    <a:lnTo>
                      <a:pt x="13010" y="45699"/>
                    </a:lnTo>
                    <a:lnTo>
                      <a:pt x="13126" y="45680"/>
                    </a:lnTo>
                    <a:lnTo>
                      <a:pt x="13262" y="45661"/>
                    </a:lnTo>
                    <a:lnTo>
                      <a:pt x="13358" y="45603"/>
                    </a:lnTo>
                    <a:lnTo>
                      <a:pt x="13474" y="45545"/>
                    </a:lnTo>
                    <a:lnTo>
                      <a:pt x="13571" y="45467"/>
                    </a:lnTo>
                    <a:lnTo>
                      <a:pt x="13668" y="45390"/>
                    </a:lnTo>
                    <a:lnTo>
                      <a:pt x="14035" y="45429"/>
                    </a:lnTo>
                    <a:lnTo>
                      <a:pt x="14402" y="45506"/>
                    </a:lnTo>
                    <a:lnTo>
                      <a:pt x="14770" y="45603"/>
                    </a:lnTo>
                    <a:lnTo>
                      <a:pt x="15118" y="45719"/>
                    </a:lnTo>
                    <a:lnTo>
                      <a:pt x="15272" y="45757"/>
                    </a:lnTo>
                    <a:lnTo>
                      <a:pt x="15427" y="45777"/>
                    </a:lnTo>
                    <a:lnTo>
                      <a:pt x="15581" y="45777"/>
                    </a:lnTo>
                    <a:lnTo>
                      <a:pt x="15755" y="45757"/>
                    </a:lnTo>
                    <a:lnTo>
                      <a:pt x="15813" y="45835"/>
                    </a:lnTo>
                    <a:lnTo>
                      <a:pt x="15891" y="45912"/>
                    </a:lnTo>
                    <a:lnTo>
                      <a:pt x="16007" y="45989"/>
                    </a:lnTo>
                    <a:lnTo>
                      <a:pt x="16103" y="46028"/>
                    </a:lnTo>
                    <a:lnTo>
                      <a:pt x="16219" y="46047"/>
                    </a:lnTo>
                    <a:lnTo>
                      <a:pt x="16316" y="46028"/>
                    </a:lnTo>
                    <a:lnTo>
                      <a:pt x="16413" y="46009"/>
                    </a:lnTo>
                    <a:lnTo>
                      <a:pt x="16509" y="45951"/>
                    </a:lnTo>
                    <a:lnTo>
                      <a:pt x="16587" y="45893"/>
                    </a:lnTo>
                    <a:lnTo>
                      <a:pt x="16664" y="45815"/>
                    </a:lnTo>
                    <a:lnTo>
                      <a:pt x="16722" y="45738"/>
                    </a:lnTo>
                    <a:lnTo>
                      <a:pt x="16761" y="45641"/>
                    </a:lnTo>
                    <a:lnTo>
                      <a:pt x="16799" y="45545"/>
                    </a:lnTo>
                    <a:lnTo>
                      <a:pt x="16819" y="45448"/>
                    </a:lnTo>
                    <a:lnTo>
                      <a:pt x="16799" y="45351"/>
                    </a:lnTo>
                    <a:lnTo>
                      <a:pt x="16780" y="45255"/>
                    </a:lnTo>
                    <a:lnTo>
                      <a:pt x="16722" y="45158"/>
                    </a:lnTo>
                    <a:lnTo>
                      <a:pt x="16664" y="45061"/>
                    </a:lnTo>
                    <a:lnTo>
                      <a:pt x="16683" y="44926"/>
                    </a:lnTo>
                    <a:lnTo>
                      <a:pt x="16703" y="44791"/>
                    </a:lnTo>
                    <a:lnTo>
                      <a:pt x="16664" y="43476"/>
                    </a:lnTo>
                    <a:lnTo>
                      <a:pt x="16625" y="42162"/>
                    </a:lnTo>
                    <a:lnTo>
                      <a:pt x="16587" y="40847"/>
                    </a:lnTo>
                    <a:lnTo>
                      <a:pt x="16548" y="39533"/>
                    </a:lnTo>
                    <a:lnTo>
                      <a:pt x="16529" y="38218"/>
                    </a:lnTo>
                    <a:lnTo>
                      <a:pt x="16548" y="36923"/>
                    </a:lnTo>
                    <a:lnTo>
                      <a:pt x="16587" y="36266"/>
                    </a:lnTo>
                    <a:lnTo>
                      <a:pt x="16625" y="35609"/>
                    </a:lnTo>
                    <a:lnTo>
                      <a:pt x="16683" y="34951"/>
                    </a:lnTo>
                    <a:lnTo>
                      <a:pt x="16761" y="34294"/>
                    </a:lnTo>
                    <a:lnTo>
                      <a:pt x="16780" y="34178"/>
                    </a:lnTo>
                    <a:lnTo>
                      <a:pt x="16761" y="34043"/>
                    </a:lnTo>
                    <a:lnTo>
                      <a:pt x="16761" y="33927"/>
                    </a:lnTo>
                    <a:lnTo>
                      <a:pt x="16722" y="33830"/>
                    </a:lnTo>
                    <a:lnTo>
                      <a:pt x="16915" y="33308"/>
                    </a:lnTo>
                    <a:lnTo>
                      <a:pt x="17051" y="32806"/>
                    </a:lnTo>
                    <a:lnTo>
                      <a:pt x="17147" y="32284"/>
                    </a:lnTo>
                    <a:lnTo>
                      <a:pt x="17205" y="31781"/>
                    </a:lnTo>
                    <a:lnTo>
                      <a:pt x="17225" y="31259"/>
                    </a:lnTo>
                    <a:lnTo>
                      <a:pt x="17244" y="30737"/>
                    </a:lnTo>
                    <a:lnTo>
                      <a:pt x="17225" y="30234"/>
                    </a:lnTo>
                    <a:lnTo>
                      <a:pt x="17186" y="29713"/>
                    </a:lnTo>
                    <a:lnTo>
                      <a:pt x="17360" y="28321"/>
                    </a:lnTo>
                    <a:lnTo>
                      <a:pt x="17515" y="26910"/>
                    </a:lnTo>
                    <a:lnTo>
                      <a:pt x="17669" y="25518"/>
                    </a:lnTo>
                    <a:lnTo>
                      <a:pt x="17785" y="24106"/>
                    </a:lnTo>
                    <a:lnTo>
                      <a:pt x="17843" y="23314"/>
                    </a:lnTo>
                    <a:lnTo>
                      <a:pt x="17940" y="22521"/>
                    </a:lnTo>
                    <a:lnTo>
                      <a:pt x="18172" y="20936"/>
                    </a:lnTo>
                    <a:lnTo>
                      <a:pt x="18268" y="20163"/>
                    </a:lnTo>
                    <a:lnTo>
                      <a:pt x="18365" y="19370"/>
                    </a:lnTo>
                    <a:lnTo>
                      <a:pt x="18423" y="18578"/>
                    </a:lnTo>
                    <a:lnTo>
                      <a:pt x="18442" y="17785"/>
                    </a:lnTo>
                    <a:lnTo>
                      <a:pt x="18462" y="17669"/>
                    </a:lnTo>
                    <a:lnTo>
                      <a:pt x="18481" y="17553"/>
                    </a:lnTo>
                    <a:lnTo>
                      <a:pt x="18597" y="16819"/>
                    </a:lnTo>
                    <a:lnTo>
                      <a:pt x="18694" y="16084"/>
                    </a:lnTo>
                    <a:lnTo>
                      <a:pt x="18713" y="15717"/>
                    </a:lnTo>
                    <a:lnTo>
                      <a:pt x="18732" y="15349"/>
                    </a:lnTo>
                    <a:lnTo>
                      <a:pt x="18713" y="14963"/>
                    </a:lnTo>
                    <a:lnTo>
                      <a:pt x="18694" y="14596"/>
                    </a:lnTo>
                    <a:lnTo>
                      <a:pt x="18771" y="14151"/>
                    </a:lnTo>
                    <a:lnTo>
                      <a:pt x="18829" y="13687"/>
                    </a:lnTo>
                    <a:lnTo>
                      <a:pt x="18887" y="13242"/>
                    </a:lnTo>
                    <a:lnTo>
                      <a:pt x="18906" y="12778"/>
                    </a:lnTo>
                    <a:lnTo>
                      <a:pt x="18945" y="11851"/>
                    </a:lnTo>
                    <a:lnTo>
                      <a:pt x="18964" y="10923"/>
                    </a:lnTo>
                    <a:lnTo>
                      <a:pt x="19022" y="10304"/>
                    </a:lnTo>
                    <a:lnTo>
                      <a:pt x="19003" y="10130"/>
                    </a:lnTo>
                    <a:lnTo>
                      <a:pt x="18984" y="9956"/>
                    </a:lnTo>
                    <a:lnTo>
                      <a:pt x="18945" y="9743"/>
                    </a:lnTo>
                    <a:lnTo>
                      <a:pt x="18868" y="9550"/>
                    </a:lnTo>
                    <a:lnTo>
                      <a:pt x="19061" y="8680"/>
                    </a:lnTo>
                    <a:lnTo>
                      <a:pt x="19158" y="8236"/>
                    </a:lnTo>
                    <a:lnTo>
                      <a:pt x="19274" y="7810"/>
                    </a:lnTo>
                    <a:lnTo>
                      <a:pt x="19428" y="7385"/>
                    </a:lnTo>
                    <a:lnTo>
                      <a:pt x="19583" y="6979"/>
                    </a:lnTo>
                    <a:lnTo>
                      <a:pt x="19757" y="6573"/>
                    </a:lnTo>
                    <a:lnTo>
                      <a:pt x="19970" y="6167"/>
                    </a:lnTo>
                    <a:lnTo>
                      <a:pt x="20028" y="6051"/>
                    </a:lnTo>
                    <a:lnTo>
                      <a:pt x="20066" y="5935"/>
                    </a:lnTo>
                    <a:lnTo>
                      <a:pt x="20086" y="5819"/>
                    </a:lnTo>
                    <a:lnTo>
                      <a:pt x="20105" y="5703"/>
                    </a:lnTo>
                    <a:lnTo>
                      <a:pt x="20105" y="5587"/>
                    </a:lnTo>
                    <a:lnTo>
                      <a:pt x="20086" y="5491"/>
                    </a:lnTo>
                    <a:lnTo>
                      <a:pt x="20066" y="5394"/>
                    </a:lnTo>
                    <a:lnTo>
                      <a:pt x="20028" y="5297"/>
                    </a:lnTo>
                    <a:lnTo>
                      <a:pt x="19970" y="5201"/>
                    </a:lnTo>
                    <a:lnTo>
                      <a:pt x="19912" y="5123"/>
                    </a:lnTo>
                    <a:lnTo>
                      <a:pt x="19757" y="4969"/>
                    </a:lnTo>
                    <a:lnTo>
                      <a:pt x="19583" y="4853"/>
                    </a:lnTo>
                    <a:lnTo>
                      <a:pt x="19390" y="4756"/>
                    </a:lnTo>
                    <a:lnTo>
                      <a:pt x="19332" y="4659"/>
                    </a:lnTo>
                    <a:lnTo>
                      <a:pt x="19293" y="4563"/>
                    </a:lnTo>
                    <a:lnTo>
                      <a:pt x="19216" y="4466"/>
                    </a:lnTo>
                    <a:lnTo>
                      <a:pt x="19138" y="4369"/>
                    </a:lnTo>
                    <a:lnTo>
                      <a:pt x="19061" y="4292"/>
                    </a:lnTo>
                    <a:lnTo>
                      <a:pt x="18964" y="4215"/>
                    </a:lnTo>
                    <a:lnTo>
                      <a:pt x="18848" y="4157"/>
                    </a:lnTo>
                    <a:lnTo>
                      <a:pt x="18732" y="4099"/>
                    </a:lnTo>
                    <a:lnTo>
                      <a:pt x="18114" y="3867"/>
                    </a:lnTo>
                    <a:lnTo>
                      <a:pt x="17360" y="3615"/>
                    </a:lnTo>
                    <a:lnTo>
                      <a:pt x="16954" y="3499"/>
                    </a:lnTo>
                    <a:lnTo>
                      <a:pt x="16548" y="3403"/>
                    </a:lnTo>
                    <a:lnTo>
                      <a:pt x="16103" y="3306"/>
                    </a:lnTo>
                    <a:lnTo>
                      <a:pt x="15678" y="3229"/>
                    </a:lnTo>
                    <a:lnTo>
                      <a:pt x="15253" y="3190"/>
                    </a:lnTo>
                    <a:lnTo>
                      <a:pt x="14847" y="3171"/>
                    </a:lnTo>
                    <a:lnTo>
                      <a:pt x="14441" y="3190"/>
                    </a:lnTo>
                    <a:lnTo>
                      <a:pt x="14054" y="3267"/>
                    </a:lnTo>
                    <a:lnTo>
                      <a:pt x="13861" y="3306"/>
                    </a:lnTo>
                    <a:lnTo>
                      <a:pt x="13687" y="3364"/>
                    </a:lnTo>
                    <a:lnTo>
                      <a:pt x="13532" y="3441"/>
                    </a:lnTo>
                    <a:lnTo>
                      <a:pt x="13358" y="3519"/>
                    </a:lnTo>
                    <a:lnTo>
                      <a:pt x="13223" y="3615"/>
                    </a:lnTo>
                    <a:lnTo>
                      <a:pt x="13068" y="3731"/>
                    </a:lnTo>
                    <a:lnTo>
                      <a:pt x="12952" y="3867"/>
                    </a:lnTo>
                    <a:lnTo>
                      <a:pt x="12817" y="4002"/>
                    </a:lnTo>
                    <a:lnTo>
                      <a:pt x="12643" y="4273"/>
                    </a:lnTo>
                    <a:lnTo>
                      <a:pt x="12469" y="4582"/>
                    </a:lnTo>
                    <a:lnTo>
                      <a:pt x="12334" y="4891"/>
                    </a:lnTo>
                    <a:lnTo>
                      <a:pt x="12218" y="5239"/>
                    </a:lnTo>
                    <a:lnTo>
                      <a:pt x="12121" y="5587"/>
                    </a:lnTo>
                    <a:lnTo>
                      <a:pt x="12044" y="5935"/>
                    </a:lnTo>
                    <a:lnTo>
                      <a:pt x="11986" y="6322"/>
                    </a:lnTo>
                    <a:lnTo>
                      <a:pt x="11947" y="6689"/>
                    </a:lnTo>
                    <a:lnTo>
                      <a:pt x="11909" y="7095"/>
                    </a:lnTo>
                    <a:lnTo>
                      <a:pt x="11889" y="7482"/>
                    </a:lnTo>
                    <a:lnTo>
                      <a:pt x="11889" y="8313"/>
                    </a:lnTo>
                    <a:lnTo>
                      <a:pt x="11928" y="9125"/>
                    </a:lnTo>
                    <a:lnTo>
                      <a:pt x="11967" y="9956"/>
                    </a:lnTo>
                    <a:lnTo>
                      <a:pt x="11425" y="9859"/>
                    </a:lnTo>
                    <a:lnTo>
                      <a:pt x="10865" y="9801"/>
                    </a:lnTo>
                    <a:lnTo>
                      <a:pt x="10787" y="9782"/>
                    </a:lnTo>
                    <a:lnTo>
                      <a:pt x="10710" y="9801"/>
                    </a:lnTo>
                    <a:lnTo>
                      <a:pt x="10633" y="9821"/>
                    </a:lnTo>
                    <a:lnTo>
                      <a:pt x="10555" y="9840"/>
                    </a:lnTo>
                    <a:lnTo>
                      <a:pt x="10439" y="9937"/>
                    </a:lnTo>
                    <a:lnTo>
                      <a:pt x="10343" y="10053"/>
                    </a:lnTo>
                    <a:lnTo>
                      <a:pt x="9879" y="10014"/>
                    </a:lnTo>
                    <a:lnTo>
                      <a:pt x="9357" y="9956"/>
                    </a:lnTo>
                    <a:lnTo>
                      <a:pt x="9086" y="9937"/>
                    </a:lnTo>
                    <a:lnTo>
                      <a:pt x="8816" y="9937"/>
                    </a:lnTo>
                    <a:lnTo>
                      <a:pt x="8622" y="9956"/>
                    </a:lnTo>
                    <a:lnTo>
                      <a:pt x="8448" y="9995"/>
                    </a:lnTo>
                    <a:lnTo>
                      <a:pt x="8564" y="8545"/>
                    </a:lnTo>
                    <a:lnTo>
                      <a:pt x="8661" y="7095"/>
                    </a:lnTo>
                    <a:lnTo>
                      <a:pt x="8719" y="5645"/>
                    </a:lnTo>
                    <a:lnTo>
                      <a:pt x="8738" y="4195"/>
                    </a:lnTo>
                    <a:lnTo>
                      <a:pt x="8738" y="4079"/>
                    </a:lnTo>
                    <a:lnTo>
                      <a:pt x="8719" y="3963"/>
                    </a:lnTo>
                    <a:lnTo>
                      <a:pt x="8661" y="3751"/>
                    </a:lnTo>
                    <a:lnTo>
                      <a:pt x="8874" y="3016"/>
                    </a:lnTo>
                    <a:lnTo>
                      <a:pt x="8970" y="2630"/>
                    </a:lnTo>
                    <a:lnTo>
                      <a:pt x="9048" y="2262"/>
                    </a:lnTo>
                    <a:lnTo>
                      <a:pt x="9048" y="2243"/>
                    </a:lnTo>
                    <a:lnTo>
                      <a:pt x="9144" y="2146"/>
                    </a:lnTo>
                    <a:lnTo>
                      <a:pt x="9241" y="2030"/>
                    </a:lnTo>
                    <a:lnTo>
                      <a:pt x="9299" y="1914"/>
                    </a:lnTo>
                    <a:lnTo>
                      <a:pt x="9318" y="1779"/>
                    </a:lnTo>
                    <a:lnTo>
                      <a:pt x="9318" y="1644"/>
                    </a:lnTo>
                    <a:lnTo>
                      <a:pt x="9280" y="1508"/>
                    </a:lnTo>
                    <a:lnTo>
                      <a:pt x="9222" y="1392"/>
                    </a:lnTo>
                    <a:lnTo>
                      <a:pt x="9164" y="1334"/>
                    </a:lnTo>
                    <a:lnTo>
                      <a:pt x="9106" y="1296"/>
                    </a:lnTo>
                    <a:lnTo>
                      <a:pt x="8874" y="1160"/>
                    </a:lnTo>
                    <a:lnTo>
                      <a:pt x="8661" y="1064"/>
                    </a:lnTo>
                    <a:lnTo>
                      <a:pt x="8429" y="986"/>
                    </a:lnTo>
                    <a:lnTo>
                      <a:pt x="8197" y="948"/>
                    </a:lnTo>
                    <a:lnTo>
                      <a:pt x="7791" y="832"/>
                    </a:lnTo>
                    <a:lnTo>
                      <a:pt x="7385" y="677"/>
                    </a:lnTo>
                    <a:lnTo>
                      <a:pt x="6940" y="542"/>
                    </a:lnTo>
                    <a:lnTo>
                      <a:pt x="6477" y="406"/>
                    </a:lnTo>
                    <a:lnTo>
                      <a:pt x="5993" y="290"/>
                    </a:lnTo>
                    <a:lnTo>
                      <a:pt x="5529" y="213"/>
                    </a:lnTo>
                    <a:lnTo>
                      <a:pt x="5046" y="174"/>
                    </a:lnTo>
                    <a:lnTo>
                      <a:pt x="4601" y="174"/>
                    </a:lnTo>
                    <a:lnTo>
                      <a:pt x="4389" y="213"/>
                    </a:lnTo>
                    <a:lnTo>
                      <a:pt x="4195" y="252"/>
                    </a:lnTo>
                    <a:lnTo>
                      <a:pt x="4176" y="232"/>
                    </a:lnTo>
                    <a:lnTo>
                      <a:pt x="4099" y="155"/>
                    </a:lnTo>
                    <a:lnTo>
                      <a:pt x="4002" y="78"/>
                    </a:lnTo>
                    <a:lnTo>
                      <a:pt x="3905" y="39"/>
                    </a:lnTo>
                    <a:lnTo>
                      <a:pt x="379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001;p40"/>
              <p:cNvSpPr/>
              <p:nvPr/>
            </p:nvSpPr>
            <p:spPr>
              <a:xfrm>
                <a:off x="1346800" y="-1445525"/>
                <a:ext cx="220875" cy="956425"/>
              </a:xfrm>
              <a:custGeom>
                <a:avLst/>
                <a:gdLst/>
                <a:ahLst/>
                <a:cxnLst/>
                <a:rect l="l" t="t" r="r" b="b"/>
                <a:pathLst>
                  <a:path w="8835" h="38257" extrusionOk="0">
                    <a:moveTo>
                      <a:pt x="6225" y="0"/>
                    </a:moveTo>
                    <a:lnTo>
                      <a:pt x="5915" y="20"/>
                    </a:lnTo>
                    <a:lnTo>
                      <a:pt x="5625" y="39"/>
                    </a:lnTo>
                    <a:lnTo>
                      <a:pt x="5316" y="78"/>
                    </a:lnTo>
                    <a:lnTo>
                      <a:pt x="4736" y="194"/>
                    </a:lnTo>
                    <a:lnTo>
                      <a:pt x="4156" y="348"/>
                    </a:lnTo>
                    <a:lnTo>
                      <a:pt x="3596" y="542"/>
                    </a:lnTo>
                    <a:lnTo>
                      <a:pt x="3518" y="580"/>
                    </a:lnTo>
                    <a:lnTo>
                      <a:pt x="3441" y="638"/>
                    </a:lnTo>
                    <a:lnTo>
                      <a:pt x="3383" y="696"/>
                    </a:lnTo>
                    <a:lnTo>
                      <a:pt x="3344" y="754"/>
                    </a:lnTo>
                    <a:lnTo>
                      <a:pt x="3306" y="831"/>
                    </a:lnTo>
                    <a:lnTo>
                      <a:pt x="3267" y="909"/>
                    </a:lnTo>
                    <a:lnTo>
                      <a:pt x="3248" y="1083"/>
                    </a:lnTo>
                    <a:lnTo>
                      <a:pt x="3190" y="1160"/>
                    </a:lnTo>
                    <a:lnTo>
                      <a:pt x="3132" y="1237"/>
                    </a:lnTo>
                    <a:lnTo>
                      <a:pt x="3093" y="1334"/>
                    </a:lnTo>
                    <a:lnTo>
                      <a:pt x="3054" y="1450"/>
                    </a:lnTo>
                    <a:lnTo>
                      <a:pt x="2977" y="2088"/>
                    </a:lnTo>
                    <a:lnTo>
                      <a:pt x="2880" y="2745"/>
                    </a:lnTo>
                    <a:lnTo>
                      <a:pt x="2706" y="3287"/>
                    </a:lnTo>
                    <a:lnTo>
                      <a:pt x="2571" y="3847"/>
                    </a:lnTo>
                    <a:lnTo>
                      <a:pt x="2494" y="4408"/>
                    </a:lnTo>
                    <a:lnTo>
                      <a:pt x="2436" y="4968"/>
                    </a:lnTo>
                    <a:lnTo>
                      <a:pt x="2397" y="5394"/>
                    </a:lnTo>
                    <a:lnTo>
                      <a:pt x="2358" y="5819"/>
                    </a:lnTo>
                    <a:lnTo>
                      <a:pt x="2146" y="6959"/>
                    </a:lnTo>
                    <a:lnTo>
                      <a:pt x="1953" y="8119"/>
                    </a:lnTo>
                    <a:lnTo>
                      <a:pt x="1953" y="8216"/>
                    </a:lnTo>
                    <a:lnTo>
                      <a:pt x="1953" y="8293"/>
                    </a:lnTo>
                    <a:lnTo>
                      <a:pt x="1991" y="8429"/>
                    </a:lnTo>
                    <a:lnTo>
                      <a:pt x="1875" y="9009"/>
                    </a:lnTo>
                    <a:lnTo>
                      <a:pt x="1759" y="9608"/>
                    </a:lnTo>
                    <a:lnTo>
                      <a:pt x="1663" y="10188"/>
                    </a:lnTo>
                    <a:lnTo>
                      <a:pt x="1585" y="10768"/>
                    </a:lnTo>
                    <a:lnTo>
                      <a:pt x="1508" y="11367"/>
                    </a:lnTo>
                    <a:lnTo>
                      <a:pt x="1469" y="11966"/>
                    </a:lnTo>
                    <a:lnTo>
                      <a:pt x="1431" y="12546"/>
                    </a:lnTo>
                    <a:lnTo>
                      <a:pt x="1431" y="13145"/>
                    </a:lnTo>
                    <a:lnTo>
                      <a:pt x="1334" y="13687"/>
                    </a:lnTo>
                    <a:lnTo>
                      <a:pt x="1237" y="14209"/>
                    </a:lnTo>
                    <a:lnTo>
                      <a:pt x="1083" y="15291"/>
                    </a:lnTo>
                    <a:lnTo>
                      <a:pt x="831" y="17456"/>
                    </a:lnTo>
                    <a:lnTo>
                      <a:pt x="831" y="17688"/>
                    </a:lnTo>
                    <a:lnTo>
                      <a:pt x="851" y="17901"/>
                    </a:lnTo>
                    <a:lnTo>
                      <a:pt x="928" y="18075"/>
                    </a:lnTo>
                    <a:lnTo>
                      <a:pt x="1025" y="18249"/>
                    </a:lnTo>
                    <a:lnTo>
                      <a:pt x="793" y="20066"/>
                    </a:lnTo>
                    <a:lnTo>
                      <a:pt x="599" y="21883"/>
                    </a:lnTo>
                    <a:lnTo>
                      <a:pt x="445" y="23720"/>
                    </a:lnTo>
                    <a:lnTo>
                      <a:pt x="329" y="25556"/>
                    </a:lnTo>
                    <a:lnTo>
                      <a:pt x="271" y="27393"/>
                    </a:lnTo>
                    <a:lnTo>
                      <a:pt x="232" y="29229"/>
                    </a:lnTo>
                    <a:lnTo>
                      <a:pt x="251" y="31065"/>
                    </a:lnTo>
                    <a:lnTo>
                      <a:pt x="329" y="32902"/>
                    </a:lnTo>
                    <a:lnTo>
                      <a:pt x="193" y="33791"/>
                    </a:lnTo>
                    <a:lnTo>
                      <a:pt x="97" y="34661"/>
                    </a:lnTo>
                    <a:lnTo>
                      <a:pt x="19" y="35550"/>
                    </a:lnTo>
                    <a:lnTo>
                      <a:pt x="0" y="35995"/>
                    </a:lnTo>
                    <a:lnTo>
                      <a:pt x="0" y="36459"/>
                    </a:lnTo>
                    <a:lnTo>
                      <a:pt x="19" y="36594"/>
                    </a:lnTo>
                    <a:lnTo>
                      <a:pt x="19" y="36729"/>
                    </a:lnTo>
                    <a:lnTo>
                      <a:pt x="58" y="36865"/>
                    </a:lnTo>
                    <a:lnTo>
                      <a:pt x="97" y="36981"/>
                    </a:lnTo>
                    <a:lnTo>
                      <a:pt x="155" y="37097"/>
                    </a:lnTo>
                    <a:lnTo>
                      <a:pt x="213" y="37213"/>
                    </a:lnTo>
                    <a:lnTo>
                      <a:pt x="271" y="37309"/>
                    </a:lnTo>
                    <a:lnTo>
                      <a:pt x="367" y="37406"/>
                    </a:lnTo>
                    <a:lnTo>
                      <a:pt x="445" y="37483"/>
                    </a:lnTo>
                    <a:lnTo>
                      <a:pt x="541" y="37561"/>
                    </a:lnTo>
                    <a:lnTo>
                      <a:pt x="657" y="37619"/>
                    </a:lnTo>
                    <a:lnTo>
                      <a:pt x="773" y="37657"/>
                    </a:lnTo>
                    <a:lnTo>
                      <a:pt x="889" y="37696"/>
                    </a:lnTo>
                    <a:lnTo>
                      <a:pt x="1025" y="37715"/>
                    </a:lnTo>
                    <a:lnTo>
                      <a:pt x="1160" y="37735"/>
                    </a:lnTo>
                    <a:lnTo>
                      <a:pt x="1315" y="37735"/>
                    </a:lnTo>
                    <a:lnTo>
                      <a:pt x="1914" y="37677"/>
                    </a:lnTo>
                    <a:lnTo>
                      <a:pt x="2513" y="37657"/>
                    </a:lnTo>
                    <a:lnTo>
                      <a:pt x="3731" y="37599"/>
                    </a:lnTo>
                    <a:lnTo>
                      <a:pt x="4446" y="37696"/>
                    </a:lnTo>
                    <a:lnTo>
                      <a:pt x="5161" y="37831"/>
                    </a:lnTo>
                    <a:lnTo>
                      <a:pt x="5355" y="37928"/>
                    </a:lnTo>
                    <a:lnTo>
                      <a:pt x="5548" y="37986"/>
                    </a:lnTo>
                    <a:lnTo>
                      <a:pt x="5741" y="37986"/>
                    </a:lnTo>
                    <a:lnTo>
                      <a:pt x="5935" y="37967"/>
                    </a:lnTo>
                    <a:lnTo>
                      <a:pt x="6051" y="38063"/>
                    </a:lnTo>
                    <a:lnTo>
                      <a:pt x="6147" y="38160"/>
                    </a:lnTo>
                    <a:lnTo>
                      <a:pt x="6263" y="38218"/>
                    </a:lnTo>
                    <a:lnTo>
                      <a:pt x="6360" y="38237"/>
                    </a:lnTo>
                    <a:lnTo>
                      <a:pt x="6476" y="38257"/>
                    </a:lnTo>
                    <a:lnTo>
                      <a:pt x="6592" y="38257"/>
                    </a:lnTo>
                    <a:lnTo>
                      <a:pt x="6689" y="38218"/>
                    </a:lnTo>
                    <a:lnTo>
                      <a:pt x="6805" y="38179"/>
                    </a:lnTo>
                    <a:lnTo>
                      <a:pt x="6882" y="38121"/>
                    </a:lnTo>
                    <a:lnTo>
                      <a:pt x="6959" y="38044"/>
                    </a:lnTo>
                    <a:lnTo>
                      <a:pt x="7037" y="37967"/>
                    </a:lnTo>
                    <a:lnTo>
                      <a:pt x="7075" y="37870"/>
                    </a:lnTo>
                    <a:lnTo>
                      <a:pt x="7114" y="37773"/>
                    </a:lnTo>
                    <a:lnTo>
                      <a:pt x="7114" y="37677"/>
                    </a:lnTo>
                    <a:lnTo>
                      <a:pt x="7095" y="37561"/>
                    </a:lnTo>
                    <a:lnTo>
                      <a:pt x="7037" y="37464"/>
                    </a:lnTo>
                    <a:lnTo>
                      <a:pt x="6959" y="37367"/>
                    </a:lnTo>
                    <a:lnTo>
                      <a:pt x="6901" y="37309"/>
                    </a:lnTo>
                    <a:lnTo>
                      <a:pt x="6979" y="37077"/>
                    </a:lnTo>
                    <a:lnTo>
                      <a:pt x="6998" y="36961"/>
                    </a:lnTo>
                    <a:lnTo>
                      <a:pt x="7017" y="36826"/>
                    </a:lnTo>
                    <a:lnTo>
                      <a:pt x="7017" y="36710"/>
                    </a:lnTo>
                    <a:lnTo>
                      <a:pt x="7017" y="36594"/>
                    </a:lnTo>
                    <a:lnTo>
                      <a:pt x="6979" y="36478"/>
                    </a:lnTo>
                    <a:lnTo>
                      <a:pt x="6940" y="36362"/>
                    </a:lnTo>
                    <a:lnTo>
                      <a:pt x="6882" y="36169"/>
                    </a:lnTo>
                    <a:lnTo>
                      <a:pt x="6843" y="35956"/>
                    </a:lnTo>
                    <a:lnTo>
                      <a:pt x="6805" y="35744"/>
                    </a:lnTo>
                    <a:lnTo>
                      <a:pt x="6805" y="35531"/>
                    </a:lnTo>
                    <a:lnTo>
                      <a:pt x="6785" y="35086"/>
                    </a:lnTo>
                    <a:lnTo>
                      <a:pt x="6785" y="34874"/>
                    </a:lnTo>
                    <a:lnTo>
                      <a:pt x="6747" y="34661"/>
                    </a:lnTo>
                    <a:lnTo>
                      <a:pt x="6843" y="34216"/>
                    </a:lnTo>
                    <a:lnTo>
                      <a:pt x="6921" y="33752"/>
                    </a:lnTo>
                    <a:lnTo>
                      <a:pt x="6979" y="33308"/>
                    </a:lnTo>
                    <a:lnTo>
                      <a:pt x="7037" y="32844"/>
                    </a:lnTo>
                    <a:lnTo>
                      <a:pt x="7114" y="31916"/>
                    </a:lnTo>
                    <a:lnTo>
                      <a:pt x="7172" y="30988"/>
                    </a:lnTo>
                    <a:lnTo>
                      <a:pt x="7172" y="30853"/>
                    </a:lnTo>
                    <a:lnTo>
                      <a:pt x="7153" y="30717"/>
                    </a:lnTo>
                    <a:lnTo>
                      <a:pt x="7133" y="30601"/>
                    </a:lnTo>
                    <a:lnTo>
                      <a:pt x="7095" y="30486"/>
                    </a:lnTo>
                    <a:lnTo>
                      <a:pt x="7172" y="29132"/>
                    </a:lnTo>
                    <a:lnTo>
                      <a:pt x="7230" y="28436"/>
                    </a:lnTo>
                    <a:lnTo>
                      <a:pt x="7288" y="27760"/>
                    </a:lnTo>
                    <a:lnTo>
                      <a:pt x="7288" y="27624"/>
                    </a:lnTo>
                    <a:lnTo>
                      <a:pt x="7288" y="27509"/>
                    </a:lnTo>
                    <a:lnTo>
                      <a:pt x="7269" y="27393"/>
                    </a:lnTo>
                    <a:lnTo>
                      <a:pt x="7249" y="27296"/>
                    </a:lnTo>
                    <a:lnTo>
                      <a:pt x="7153" y="27103"/>
                    </a:lnTo>
                    <a:lnTo>
                      <a:pt x="7037" y="26929"/>
                    </a:lnTo>
                    <a:lnTo>
                      <a:pt x="7095" y="25981"/>
                    </a:lnTo>
                    <a:lnTo>
                      <a:pt x="7114" y="25034"/>
                    </a:lnTo>
                    <a:lnTo>
                      <a:pt x="7114" y="23140"/>
                    </a:lnTo>
                    <a:lnTo>
                      <a:pt x="7133" y="22212"/>
                    </a:lnTo>
                    <a:lnTo>
                      <a:pt x="7153" y="21728"/>
                    </a:lnTo>
                    <a:lnTo>
                      <a:pt x="7191" y="21265"/>
                    </a:lnTo>
                    <a:lnTo>
                      <a:pt x="7230" y="20801"/>
                    </a:lnTo>
                    <a:lnTo>
                      <a:pt x="7307" y="20337"/>
                    </a:lnTo>
                    <a:lnTo>
                      <a:pt x="7385" y="19853"/>
                    </a:lnTo>
                    <a:lnTo>
                      <a:pt x="7481" y="19389"/>
                    </a:lnTo>
                    <a:lnTo>
                      <a:pt x="7520" y="19254"/>
                    </a:lnTo>
                    <a:lnTo>
                      <a:pt x="7520" y="19119"/>
                    </a:lnTo>
                    <a:lnTo>
                      <a:pt x="7520" y="18983"/>
                    </a:lnTo>
                    <a:lnTo>
                      <a:pt x="7481" y="18867"/>
                    </a:lnTo>
                    <a:lnTo>
                      <a:pt x="7578" y="17708"/>
                    </a:lnTo>
                    <a:lnTo>
                      <a:pt x="7655" y="16567"/>
                    </a:lnTo>
                    <a:lnTo>
                      <a:pt x="7868" y="14286"/>
                    </a:lnTo>
                    <a:lnTo>
                      <a:pt x="7945" y="13145"/>
                    </a:lnTo>
                    <a:lnTo>
                      <a:pt x="8003" y="12005"/>
                    </a:lnTo>
                    <a:lnTo>
                      <a:pt x="8042" y="10864"/>
                    </a:lnTo>
                    <a:lnTo>
                      <a:pt x="8042" y="9704"/>
                    </a:lnTo>
                    <a:lnTo>
                      <a:pt x="8022" y="9511"/>
                    </a:lnTo>
                    <a:lnTo>
                      <a:pt x="7964" y="9337"/>
                    </a:lnTo>
                    <a:lnTo>
                      <a:pt x="7906" y="9202"/>
                    </a:lnTo>
                    <a:lnTo>
                      <a:pt x="7810" y="9067"/>
                    </a:lnTo>
                    <a:lnTo>
                      <a:pt x="7829" y="9009"/>
                    </a:lnTo>
                    <a:lnTo>
                      <a:pt x="7906" y="8873"/>
                    </a:lnTo>
                    <a:lnTo>
                      <a:pt x="7926" y="8796"/>
                    </a:lnTo>
                    <a:lnTo>
                      <a:pt x="7945" y="8719"/>
                    </a:lnTo>
                    <a:lnTo>
                      <a:pt x="8042" y="7965"/>
                    </a:lnTo>
                    <a:lnTo>
                      <a:pt x="8080" y="7211"/>
                    </a:lnTo>
                    <a:lnTo>
                      <a:pt x="8235" y="5587"/>
                    </a:lnTo>
                    <a:lnTo>
                      <a:pt x="8293" y="5529"/>
                    </a:lnTo>
                    <a:lnTo>
                      <a:pt x="8332" y="5452"/>
                    </a:lnTo>
                    <a:lnTo>
                      <a:pt x="8351" y="5374"/>
                    </a:lnTo>
                    <a:lnTo>
                      <a:pt x="8370" y="5278"/>
                    </a:lnTo>
                    <a:lnTo>
                      <a:pt x="8390" y="4678"/>
                    </a:lnTo>
                    <a:lnTo>
                      <a:pt x="8409" y="4098"/>
                    </a:lnTo>
                    <a:lnTo>
                      <a:pt x="8525" y="3325"/>
                    </a:lnTo>
                    <a:lnTo>
                      <a:pt x="8622" y="2552"/>
                    </a:lnTo>
                    <a:lnTo>
                      <a:pt x="8718" y="1779"/>
                    </a:lnTo>
                    <a:lnTo>
                      <a:pt x="8834" y="1005"/>
                    </a:lnTo>
                    <a:lnTo>
                      <a:pt x="8834" y="889"/>
                    </a:lnTo>
                    <a:lnTo>
                      <a:pt x="8834" y="793"/>
                    </a:lnTo>
                    <a:lnTo>
                      <a:pt x="8796" y="715"/>
                    </a:lnTo>
                    <a:lnTo>
                      <a:pt x="8757" y="638"/>
                    </a:lnTo>
                    <a:lnTo>
                      <a:pt x="8718" y="561"/>
                    </a:lnTo>
                    <a:lnTo>
                      <a:pt x="8660" y="503"/>
                    </a:lnTo>
                    <a:lnTo>
                      <a:pt x="8583" y="464"/>
                    </a:lnTo>
                    <a:lnTo>
                      <a:pt x="8506" y="426"/>
                    </a:lnTo>
                    <a:lnTo>
                      <a:pt x="8409" y="329"/>
                    </a:lnTo>
                    <a:lnTo>
                      <a:pt x="8351" y="290"/>
                    </a:lnTo>
                    <a:lnTo>
                      <a:pt x="8274" y="252"/>
                    </a:lnTo>
                    <a:lnTo>
                      <a:pt x="7984" y="174"/>
                    </a:lnTo>
                    <a:lnTo>
                      <a:pt x="7694" y="116"/>
                    </a:lnTo>
                    <a:lnTo>
                      <a:pt x="7404" y="58"/>
                    </a:lnTo>
                    <a:lnTo>
                      <a:pt x="7114" y="39"/>
                    </a:lnTo>
                    <a:lnTo>
                      <a:pt x="682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002;p40"/>
              <p:cNvSpPr/>
              <p:nvPr/>
            </p:nvSpPr>
            <p:spPr>
              <a:xfrm>
                <a:off x="1550725" y="-1587625"/>
                <a:ext cx="231525" cy="1113025"/>
              </a:xfrm>
              <a:custGeom>
                <a:avLst/>
                <a:gdLst/>
                <a:ahLst/>
                <a:cxnLst/>
                <a:rect l="l" t="t" r="r" b="b"/>
                <a:pathLst>
                  <a:path w="9261" h="44521" extrusionOk="0">
                    <a:moveTo>
                      <a:pt x="5665" y="1"/>
                    </a:moveTo>
                    <a:lnTo>
                      <a:pt x="5413" y="20"/>
                    </a:lnTo>
                    <a:lnTo>
                      <a:pt x="5182" y="40"/>
                    </a:lnTo>
                    <a:lnTo>
                      <a:pt x="4911" y="98"/>
                    </a:lnTo>
                    <a:lnTo>
                      <a:pt x="4660" y="156"/>
                    </a:lnTo>
                    <a:lnTo>
                      <a:pt x="4389" y="252"/>
                    </a:lnTo>
                    <a:lnTo>
                      <a:pt x="4292" y="291"/>
                    </a:lnTo>
                    <a:lnTo>
                      <a:pt x="4215" y="349"/>
                    </a:lnTo>
                    <a:lnTo>
                      <a:pt x="4157" y="426"/>
                    </a:lnTo>
                    <a:lnTo>
                      <a:pt x="4099" y="503"/>
                    </a:lnTo>
                    <a:lnTo>
                      <a:pt x="4080" y="600"/>
                    </a:lnTo>
                    <a:lnTo>
                      <a:pt x="4060" y="697"/>
                    </a:lnTo>
                    <a:lnTo>
                      <a:pt x="4060" y="793"/>
                    </a:lnTo>
                    <a:lnTo>
                      <a:pt x="4060" y="890"/>
                    </a:lnTo>
                    <a:lnTo>
                      <a:pt x="3983" y="948"/>
                    </a:lnTo>
                    <a:lnTo>
                      <a:pt x="3886" y="1025"/>
                    </a:lnTo>
                    <a:lnTo>
                      <a:pt x="3809" y="1122"/>
                    </a:lnTo>
                    <a:lnTo>
                      <a:pt x="3732" y="1219"/>
                    </a:lnTo>
                    <a:lnTo>
                      <a:pt x="3674" y="1315"/>
                    </a:lnTo>
                    <a:lnTo>
                      <a:pt x="3616" y="1451"/>
                    </a:lnTo>
                    <a:lnTo>
                      <a:pt x="3577" y="1567"/>
                    </a:lnTo>
                    <a:lnTo>
                      <a:pt x="3538" y="1702"/>
                    </a:lnTo>
                    <a:lnTo>
                      <a:pt x="3519" y="1895"/>
                    </a:lnTo>
                    <a:lnTo>
                      <a:pt x="3519" y="2089"/>
                    </a:lnTo>
                    <a:lnTo>
                      <a:pt x="3538" y="2263"/>
                    </a:lnTo>
                    <a:lnTo>
                      <a:pt x="3577" y="2437"/>
                    </a:lnTo>
                    <a:lnTo>
                      <a:pt x="3558" y="2437"/>
                    </a:lnTo>
                    <a:lnTo>
                      <a:pt x="3538" y="2611"/>
                    </a:lnTo>
                    <a:lnTo>
                      <a:pt x="3461" y="2727"/>
                    </a:lnTo>
                    <a:lnTo>
                      <a:pt x="3403" y="2843"/>
                    </a:lnTo>
                    <a:lnTo>
                      <a:pt x="3364" y="2997"/>
                    </a:lnTo>
                    <a:lnTo>
                      <a:pt x="3345" y="3133"/>
                    </a:lnTo>
                    <a:lnTo>
                      <a:pt x="3248" y="4196"/>
                    </a:lnTo>
                    <a:lnTo>
                      <a:pt x="3132" y="4988"/>
                    </a:lnTo>
                    <a:lnTo>
                      <a:pt x="3036" y="5800"/>
                    </a:lnTo>
                    <a:lnTo>
                      <a:pt x="2939" y="5974"/>
                    </a:lnTo>
                    <a:lnTo>
                      <a:pt x="2823" y="6264"/>
                    </a:lnTo>
                    <a:lnTo>
                      <a:pt x="2726" y="6573"/>
                    </a:lnTo>
                    <a:lnTo>
                      <a:pt x="2630" y="6863"/>
                    </a:lnTo>
                    <a:lnTo>
                      <a:pt x="2572" y="7173"/>
                    </a:lnTo>
                    <a:lnTo>
                      <a:pt x="2514" y="7482"/>
                    </a:lnTo>
                    <a:lnTo>
                      <a:pt x="2475" y="7791"/>
                    </a:lnTo>
                    <a:lnTo>
                      <a:pt x="2417" y="8429"/>
                    </a:lnTo>
                    <a:lnTo>
                      <a:pt x="2224" y="8951"/>
                    </a:lnTo>
                    <a:lnTo>
                      <a:pt x="2050" y="9492"/>
                    </a:lnTo>
                    <a:lnTo>
                      <a:pt x="1934" y="10053"/>
                    </a:lnTo>
                    <a:lnTo>
                      <a:pt x="1837" y="10614"/>
                    </a:lnTo>
                    <a:lnTo>
                      <a:pt x="1779" y="11174"/>
                    </a:lnTo>
                    <a:lnTo>
                      <a:pt x="1741" y="11774"/>
                    </a:lnTo>
                    <a:lnTo>
                      <a:pt x="1721" y="12353"/>
                    </a:lnTo>
                    <a:lnTo>
                      <a:pt x="1721" y="12953"/>
                    </a:lnTo>
                    <a:lnTo>
                      <a:pt x="1721" y="13533"/>
                    </a:lnTo>
                    <a:lnTo>
                      <a:pt x="1741" y="14132"/>
                    </a:lnTo>
                    <a:lnTo>
                      <a:pt x="1818" y="15350"/>
                    </a:lnTo>
                    <a:lnTo>
                      <a:pt x="1876" y="16548"/>
                    </a:lnTo>
                    <a:lnTo>
                      <a:pt x="1915" y="17728"/>
                    </a:lnTo>
                    <a:lnTo>
                      <a:pt x="1915" y="17786"/>
                    </a:lnTo>
                    <a:lnTo>
                      <a:pt x="1837" y="17902"/>
                    </a:lnTo>
                    <a:lnTo>
                      <a:pt x="1779" y="18037"/>
                    </a:lnTo>
                    <a:lnTo>
                      <a:pt x="1741" y="18211"/>
                    </a:lnTo>
                    <a:lnTo>
                      <a:pt x="1721" y="18385"/>
                    </a:lnTo>
                    <a:lnTo>
                      <a:pt x="1644" y="20202"/>
                    </a:lnTo>
                    <a:lnTo>
                      <a:pt x="1547" y="22000"/>
                    </a:lnTo>
                    <a:lnTo>
                      <a:pt x="1451" y="23817"/>
                    </a:lnTo>
                    <a:lnTo>
                      <a:pt x="1373" y="25634"/>
                    </a:lnTo>
                    <a:lnTo>
                      <a:pt x="1219" y="27200"/>
                    </a:lnTo>
                    <a:lnTo>
                      <a:pt x="1122" y="27973"/>
                    </a:lnTo>
                    <a:lnTo>
                      <a:pt x="1006" y="28746"/>
                    </a:lnTo>
                    <a:lnTo>
                      <a:pt x="890" y="29520"/>
                    </a:lnTo>
                    <a:lnTo>
                      <a:pt x="755" y="30293"/>
                    </a:lnTo>
                    <a:lnTo>
                      <a:pt x="600" y="31066"/>
                    </a:lnTo>
                    <a:lnTo>
                      <a:pt x="426" y="31839"/>
                    </a:lnTo>
                    <a:lnTo>
                      <a:pt x="407" y="32013"/>
                    </a:lnTo>
                    <a:lnTo>
                      <a:pt x="407" y="32168"/>
                    </a:lnTo>
                    <a:lnTo>
                      <a:pt x="426" y="32323"/>
                    </a:lnTo>
                    <a:lnTo>
                      <a:pt x="465" y="32458"/>
                    </a:lnTo>
                    <a:lnTo>
                      <a:pt x="523" y="32593"/>
                    </a:lnTo>
                    <a:lnTo>
                      <a:pt x="619" y="32690"/>
                    </a:lnTo>
                    <a:lnTo>
                      <a:pt x="716" y="32787"/>
                    </a:lnTo>
                    <a:lnTo>
                      <a:pt x="813" y="32864"/>
                    </a:lnTo>
                    <a:lnTo>
                      <a:pt x="677" y="33656"/>
                    </a:lnTo>
                    <a:lnTo>
                      <a:pt x="561" y="34430"/>
                    </a:lnTo>
                    <a:lnTo>
                      <a:pt x="445" y="35203"/>
                    </a:lnTo>
                    <a:lnTo>
                      <a:pt x="387" y="35996"/>
                    </a:lnTo>
                    <a:lnTo>
                      <a:pt x="329" y="36788"/>
                    </a:lnTo>
                    <a:lnTo>
                      <a:pt x="310" y="37581"/>
                    </a:lnTo>
                    <a:lnTo>
                      <a:pt x="329" y="38354"/>
                    </a:lnTo>
                    <a:lnTo>
                      <a:pt x="368" y="39147"/>
                    </a:lnTo>
                    <a:lnTo>
                      <a:pt x="407" y="39320"/>
                    </a:lnTo>
                    <a:lnTo>
                      <a:pt x="349" y="39978"/>
                    </a:lnTo>
                    <a:lnTo>
                      <a:pt x="349" y="40635"/>
                    </a:lnTo>
                    <a:lnTo>
                      <a:pt x="329" y="41292"/>
                    </a:lnTo>
                    <a:lnTo>
                      <a:pt x="329" y="41950"/>
                    </a:lnTo>
                    <a:lnTo>
                      <a:pt x="213" y="42066"/>
                    </a:lnTo>
                    <a:lnTo>
                      <a:pt x="155" y="42162"/>
                    </a:lnTo>
                    <a:lnTo>
                      <a:pt x="97" y="42259"/>
                    </a:lnTo>
                    <a:lnTo>
                      <a:pt x="20" y="42471"/>
                    </a:lnTo>
                    <a:lnTo>
                      <a:pt x="1" y="42684"/>
                    </a:lnTo>
                    <a:lnTo>
                      <a:pt x="1" y="42916"/>
                    </a:lnTo>
                    <a:lnTo>
                      <a:pt x="59" y="43129"/>
                    </a:lnTo>
                    <a:lnTo>
                      <a:pt x="155" y="43341"/>
                    </a:lnTo>
                    <a:lnTo>
                      <a:pt x="271" y="43515"/>
                    </a:lnTo>
                    <a:lnTo>
                      <a:pt x="368" y="43593"/>
                    </a:lnTo>
                    <a:lnTo>
                      <a:pt x="445" y="43670"/>
                    </a:lnTo>
                    <a:lnTo>
                      <a:pt x="735" y="43883"/>
                    </a:lnTo>
                    <a:lnTo>
                      <a:pt x="851" y="43960"/>
                    </a:lnTo>
                    <a:lnTo>
                      <a:pt x="967" y="44018"/>
                    </a:lnTo>
                    <a:lnTo>
                      <a:pt x="1103" y="44057"/>
                    </a:lnTo>
                    <a:lnTo>
                      <a:pt x="1238" y="44076"/>
                    </a:lnTo>
                    <a:lnTo>
                      <a:pt x="1373" y="44095"/>
                    </a:lnTo>
                    <a:lnTo>
                      <a:pt x="1509" y="44095"/>
                    </a:lnTo>
                    <a:lnTo>
                      <a:pt x="1644" y="44076"/>
                    </a:lnTo>
                    <a:lnTo>
                      <a:pt x="1779" y="44037"/>
                    </a:lnTo>
                    <a:lnTo>
                      <a:pt x="2514" y="44115"/>
                    </a:lnTo>
                    <a:lnTo>
                      <a:pt x="3248" y="44153"/>
                    </a:lnTo>
                    <a:lnTo>
                      <a:pt x="3268" y="44153"/>
                    </a:lnTo>
                    <a:lnTo>
                      <a:pt x="3674" y="44211"/>
                    </a:lnTo>
                    <a:lnTo>
                      <a:pt x="4080" y="44269"/>
                    </a:lnTo>
                    <a:lnTo>
                      <a:pt x="4466" y="44366"/>
                    </a:lnTo>
                    <a:lnTo>
                      <a:pt x="4853" y="44463"/>
                    </a:lnTo>
                    <a:lnTo>
                      <a:pt x="5008" y="44501"/>
                    </a:lnTo>
                    <a:lnTo>
                      <a:pt x="5162" y="44521"/>
                    </a:lnTo>
                    <a:lnTo>
                      <a:pt x="5317" y="44521"/>
                    </a:lnTo>
                    <a:lnTo>
                      <a:pt x="5471" y="44501"/>
                    </a:lnTo>
                    <a:lnTo>
                      <a:pt x="5607" y="44463"/>
                    </a:lnTo>
                    <a:lnTo>
                      <a:pt x="5742" y="44424"/>
                    </a:lnTo>
                    <a:lnTo>
                      <a:pt x="5877" y="44366"/>
                    </a:lnTo>
                    <a:lnTo>
                      <a:pt x="5993" y="44289"/>
                    </a:lnTo>
                    <a:lnTo>
                      <a:pt x="6090" y="44192"/>
                    </a:lnTo>
                    <a:lnTo>
                      <a:pt x="6187" y="44095"/>
                    </a:lnTo>
                    <a:lnTo>
                      <a:pt x="6264" y="43979"/>
                    </a:lnTo>
                    <a:lnTo>
                      <a:pt x="6341" y="43844"/>
                    </a:lnTo>
                    <a:lnTo>
                      <a:pt x="6380" y="43709"/>
                    </a:lnTo>
                    <a:lnTo>
                      <a:pt x="6419" y="43554"/>
                    </a:lnTo>
                    <a:lnTo>
                      <a:pt x="6419" y="43399"/>
                    </a:lnTo>
                    <a:lnTo>
                      <a:pt x="6419" y="43225"/>
                    </a:lnTo>
                    <a:lnTo>
                      <a:pt x="6361" y="42607"/>
                    </a:lnTo>
                    <a:lnTo>
                      <a:pt x="6322" y="41969"/>
                    </a:lnTo>
                    <a:lnTo>
                      <a:pt x="6303" y="41350"/>
                    </a:lnTo>
                    <a:lnTo>
                      <a:pt x="6283" y="40712"/>
                    </a:lnTo>
                    <a:lnTo>
                      <a:pt x="6283" y="40094"/>
                    </a:lnTo>
                    <a:lnTo>
                      <a:pt x="6303" y="39456"/>
                    </a:lnTo>
                    <a:lnTo>
                      <a:pt x="6380" y="38219"/>
                    </a:lnTo>
                    <a:lnTo>
                      <a:pt x="6477" y="36962"/>
                    </a:lnTo>
                    <a:lnTo>
                      <a:pt x="6593" y="35706"/>
                    </a:lnTo>
                    <a:lnTo>
                      <a:pt x="6844" y="33193"/>
                    </a:lnTo>
                    <a:lnTo>
                      <a:pt x="6921" y="32303"/>
                    </a:lnTo>
                    <a:lnTo>
                      <a:pt x="6960" y="31395"/>
                    </a:lnTo>
                    <a:lnTo>
                      <a:pt x="6999" y="30505"/>
                    </a:lnTo>
                    <a:lnTo>
                      <a:pt x="6999" y="29616"/>
                    </a:lnTo>
                    <a:lnTo>
                      <a:pt x="6999" y="28727"/>
                    </a:lnTo>
                    <a:lnTo>
                      <a:pt x="6960" y="27838"/>
                    </a:lnTo>
                    <a:lnTo>
                      <a:pt x="6902" y="26059"/>
                    </a:lnTo>
                    <a:lnTo>
                      <a:pt x="7037" y="25054"/>
                    </a:lnTo>
                    <a:lnTo>
                      <a:pt x="7153" y="24049"/>
                    </a:lnTo>
                    <a:lnTo>
                      <a:pt x="7231" y="23024"/>
                    </a:lnTo>
                    <a:lnTo>
                      <a:pt x="7308" y="22019"/>
                    </a:lnTo>
                    <a:lnTo>
                      <a:pt x="7347" y="20995"/>
                    </a:lnTo>
                    <a:lnTo>
                      <a:pt x="7366" y="19970"/>
                    </a:lnTo>
                    <a:lnTo>
                      <a:pt x="7443" y="17940"/>
                    </a:lnTo>
                    <a:lnTo>
                      <a:pt x="7482" y="16916"/>
                    </a:lnTo>
                    <a:lnTo>
                      <a:pt x="7540" y="15891"/>
                    </a:lnTo>
                    <a:lnTo>
                      <a:pt x="7637" y="14886"/>
                    </a:lnTo>
                    <a:lnTo>
                      <a:pt x="7753" y="13881"/>
                    </a:lnTo>
                    <a:lnTo>
                      <a:pt x="7907" y="12875"/>
                    </a:lnTo>
                    <a:lnTo>
                      <a:pt x="8004" y="12392"/>
                    </a:lnTo>
                    <a:lnTo>
                      <a:pt x="8101" y="11890"/>
                    </a:lnTo>
                    <a:lnTo>
                      <a:pt x="8236" y="11387"/>
                    </a:lnTo>
                    <a:lnTo>
                      <a:pt x="8371" y="10904"/>
                    </a:lnTo>
                    <a:lnTo>
                      <a:pt x="8506" y="10420"/>
                    </a:lnTo>
                    <a:lnTo>
                      <a:pt x="8680" y="9918"/>
                    </a:lnTo>
                    <a:lnTo>
                      <a:pt x="8738" y="9724"/>
                    </a:lnTo>
                    <a:lnTo>
                      <a:pt x="8758" y="9531"/>
                    </a:lnTo>
                    <a:lnTo>
                      <a:pt x="8738" y="9338"/>
                    </a:lnTo>
                    <a:lnTo>
                      <a:pt x="8680" y="9164"/>
                    </a:lnTo>
                    <a:lnTo>
                      <a:pt x="8622" y="9009"/>
                    </a:lnTo>
                    <a:lnTo>
                      <a:pt x="8526" y="8855"/>
                    </a:lnTo>
                    <a:lnTo>
                      <a:pt x="8410" y="8739"/>
                    </a:lnTo>
                    <a:lnTo>
                      <a:pt x="8274" y="8623"/>
                    </a:lnTo>
                    <a:lnTo>
                      <a:pt x="8564" y="7037"/>
                    </a:lnTo>
                    <a:lnTo>
                      <a:pt x="8835" y="5433"/>
                    </a:lnTo>
                    <a:lnTo>
                      <a:pt x="8970" y="4640"/>
                    </a:lnTo>
                    <a:lnTo>
                      <a:pt x="9067" y="3828"/>
                    </a:lnTo>
                    <a:lnTo>
                      <a:pt x="9183" y="3036"/>
                    </a:lnTo>
                    <a:lnTo>
                      <a:pt x="9260" y="2224"/>
                    </a:lnTo>
                    <a:lnTo>
                      <a:pt x="9260" y="2069"/>
                    </a:lnTo>
                    <a:lnTo>
                      <a:pt x="9241" y="1934"/>
                    </a:lnTo>
                    <a:lnTo>
                      <a:pt x="9222" y="1799"/>
                    </a:lnTo>
                    <a:lnTo>
                      <a:pt x="9183" y="1683"/>
                    </a:lnTo>
                    <a:lnTo>
                      <a:pt x="9125" y="1567"/>
                    </a:lnTo>
                    <a:lnTo>
                      <a:pt x="9048" y="1451"/>
                    </a:lnTo>
                    <a:lnTo>
                      <a:pt x="8970" y="1354"/>
                    </a:lnTo>
                    <a:lnTo>
                      <a:pt x="8893" y="1257"/>
                    </a:lnTo>
                    <a:lnTo>
                      <a:pt x="8874" y="1219"/>
                    </a:lnTo>
                    <a:lnTo>
                      <a:pt x="8912" y="1103"/>
                    </a:lnTo>
                    <a:lnTo>
                      <a:pt x="8912" y="987"/>
                    </a:lnTo>
                    <a:lnTo>
                      <a:pt x="8893" y="851"/>
                    </a:lnTo>
                    <a:lnTo>
                      <a:pt x="8854" y="735"/>
                    </a:lnTo>
                    <a:lnTo>
                      <a:pt x="8777" y="619"/>
                    </a:lnTo>
                    <a:lnTo>
                      <a:pt x="8680" y="523"/>
                    </a:lnTo>
                    <a:lnTo>
                      <a:pt x="8564" y="465"/>
                    </a:lnTo>
                    <a:lnTo>
                      <a:pt x="8429" y="407"/>
                    </a:lnTo>
                    <a:lnTo>
                      <a:pt x="7385" y="194"/>
                    </a:lnTo>
                    <a:lnTo>
                      <a:pt x="6902" y="98"/>
                    </a:lnTo>
                    <a:lnTo>
                      <a:pt x="6399" y="20"/>
                    </a:lnTo>
                    <a:lnTo>
                      <a:pt x="591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003;p40"/>
              <p:cNvSpPr/>
              <p:nvPr/>
            </p:nvSpPr>
            <p:spPr>
              <a:xfrm>
                <a:off x="1762900" y="-1414125"/>
                <a:ext cx="232475" cy="9511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38045" extrusionOk="0">
                    <a:moveTo>
                      <a:pt x="4002" y="12373"/>
                    </a:moveTo>
                    <a:lnTo>
                      <a:pt x="4021" y="12585"/>
                    </a:lnTo>
                    <a:lnTo>
                      <a:pt x="4021" y="12682"/>
                    </a:lnTo>
                    <a:lnTo>
                      <a:pt x="3982" y="13243"/>
                    </a:lnTo>
                    <a:lnTo>
                      <a:pt x="3847" y="13127"/>
                    </a:lnTo>
                    <a:lnTo>
                      <a:pt x="4002" y="12373"/>
                    </a:lnTo>
                    <a:close/>
                    <a:moveTo>
                      <a:pt x="6263" y="1"/>
                    </a:moveTo>
                    <a:lnTo>
                      <a:pt x="5741" y="59"/>
                    </a:lnTo>
                    <a:lnTo>
                      <a:pt x="5239" y="117"/>
                    </a:lnTo>
                    <a:lnTo>
                      <a:pt x="4736" y="213"/>
                    </a:lnTo>
                    <a:lnTo>
                      <a:pt x="4234" y="329"/>
                    </a:lnTo>
                    <a:lnTo>
                      <a:pt x="4021" y="407"/>
                    </a:lnTo>
                    <a:lnTo>
                      <a:pt x="3808" y="503"/>
                    </a:lnTo>
                    <a:lnTo>
                      <a:pt x="3634" y="639"/>
                    </a:lnTo>
                    <a:lnTo>
                      <a:pt x="3480" y="793"/>
                    </a:lnTo>
                    <a:lnTo>
                      <a:pt x="3364" y="967"/>
                    </a:lnTo>
                    <a:lnTo>
                      <a:pt x="3325" y="1064"/>
                    </a:lnTo>
                    <a:lnTo>
                      <a:pt x="3286" y="1180"/>
                    </a:lnTo>
                    <a:lnTo>
                      <a:pt x="3267" y="1277"/>
                    </a:lnTo>
                    <a:lnTo>
                      <a:pt x="3248" y="1393"/>
                    </a:lnTo>
                    <a:lnTo>
                      <a:pt x="3248" y="1509"/>
                    </a:lnTo>
                    <a:lnTo>
                      <a:pt x="3267" y="1644"/>
                    </a:lnTo>
                    <a:lnTo>
                      <a:pt x="3306" y="2089"/>
                    </a:lnTo>
                    <a:lnTo>
                      <a:pt x="3151" y="2243"/>
                    </a:lnTo>
                    <a:lnTo>
                      <a:pt x="2996" y="2417"/>
                    </a:lnTo>
                    <a:lnTo>
                      <a:pt x="2880" y="2630"/>
                    </a:lnTo>
                    <a:lnTo>
                      <a:pt x="2784" y="2862"/>
                    </a:lnTo>
                    <a:lnTo>
                      <a:pt x="2706" y="3094"/>
                    </a:lnTo>
                    <a:lnTo>
                      <a:pt x="2629" y="3345"/>
                    </a:lnTo>
                    <a:lnTo>
                      <a:pt x="2571" y="3616"/>
                    </a:lnTo>
                    <a:lnTo>
                      <a:pt x="2533" y="3886"/>
                    </a:lnTo>
                    <a:lnTo>
                      <a:pt x="2475" y="4428"/>
                    </a:lnTo>
                    <a:lnTo>
                      <a:pt x="2436" y="4950"/>
                    </a:lnTo>
                    <a:lnTo>
                      <a:pt x="2397" y="5839"/>
                    </a:lnTo>
                    <a:lnTo>
                      <a:pt x="2301" y="6999"/>
                    </a:lnTo>
                    <a:lnTo>
                      <a:pt x="2204" y="8159"/>
                    </a:lnTo>
                    <a:lnTo>
                      <a:pt x="2088" y="9299"/>
                    </a:lnTo>
                    <a:lnTo>
                      <a:pt x="1953" y="10440"/>
                    </a:lnTo>
                    <a:lnTo>
                      <a:pt x="1798" y="11580"/>
                    </a:lnTo>
                    <a:lnTo>
                      <a:pt x="1605" y="12701"/>
                    </a:lnTo>
                    <a:lnTo>
                      <a:pt x="1392" y="13842"/>
                    </a:lnTo>
                    <a:lnTo>
                      <a:pt x="1121" y="14982"/>
                    </a:lnTo>
                    <a:lnTo>
                      <a:pt x="928" y="15852"/>
                    </a:lnTo>
                    <a:lnTo>
                      <a:pt x="773" y="16722"/>
                    </a:lnTo>
                    <a:lnTo>
                      <a:pt x="638" y="17592"/>
                    </a:lnTo>
                    <a:lnTo>
                      <a:pt x="522" y="18443"/>
                    </a:lnTo>
                    <a:lnTo>
                      <a:pt x="445" y="19332"/>
                    </a:lnTo>
                    <a:lnTo>
                      <a:pt x="387" y="20202"/>
                    </a:lnTo>
                    <a:lnTo>
                      <a:pt x="348" y="21072"/>
                    </a:lnTo>
                    <a:lnTo>
                      <a:pt x="329" y="21942"/>
                    </a:lnTo>
                    <a:lnTo>
                      <a:pt x="329" y="22812"/>
                    </a:lnTo>
                    <a:lnTo>
                      <a:pt x="348" y="23681"/>
                    </a:lnTo>
                    <a:lnTo>
                      <a:pt x="387" y="25441"/>
                    </a:lnTo>
                    <a:lnTo>
                      <a:pt x="483" y="27200"/>
                    </a:lnTo>
                    <a:lnTo>
                      <a:pt x="580" y="28940"/>
                    </a:lnTo>
                    <a:lnTo>
                      <a:pt x="483" y="29036"/>
                    </a:lnTo>
                    <a:lnTo>
                      <a:pt x="406" y="29152"/>
                    </a:lnTo>
                    <a:lnTo>
                      <a:pt x="348" y="29268"/>
                    </a:lnTo>
                    <a:lnTo>
                      <a:pt x="290" y="29403"/>
                    </a:lnTo>
                    <a:lnTo>
                      <a:pt x="251" y="29519"/>
                    </a:lnTo>
                    <a:lnTo>
                      <a:pt x="232" y="29655"/>
                    </a:lnTo>
                    <a:lnTo>
                      <a:pt x="213" y="29809"/>
                    </a:lnTo>
                    <a:lnTo>
                      <a:pt x="213" y="29945"/>
                    </a:lnTo>
                    <a:lnTo>
                      <a:pt x="251" y="30834"/>
                    </a:lnTo>
                    <a:lnTo>
                      <a:pt x="309" y="31723"/>
                    </a:lnTo>
                    <a:lnTo>
                      <a:pt x="348" y="32612"/>
                    </a:lnTo>
                    <a:lnTo>
                      <a:pt x="367" y="33057"/>
                    </a:lnTo>
                    <a:lnTo>
                      <a:pt x="348" y="33502"/>
                    </a:lnTo>
                    <a:lnTo>
                      <a:pt x="348" y="33695"/>
                    </a:lnTo>
                    <a:lnTo>
                      <a:pt x="387" y="33850"/>
                    </a:lnTo>
                    <a:lnTo>
                      <a:pt x="425" y="34024"/>
                    </a:lnTo>
                    <a:lnTo>
                      <a:pt x="503" y="34159"/>
                    </a:lnTo>
                    <a:lnTo>
                      <a:pt x="483" y="34468"/>
                    </a:lnTo>
                    <a:lnTo>
                      <a:pt x="503" y="34604"/>
                    </a:lnTo>
                    <a:lnTo>
                      <a:pt x="503" y="34720"/>
                    </a:lnTo>
                    <a:lnTo>
                      <a:pt x="290" y="35551"/>
                    </a:lnTo>
                    <a:lnTo>
                      <a:pt x="58" y="36401"/>
                    </a:lnTo>
                    <a:lnTo>
                      <a:pt x="19" y="36556"/>
                    </a:lnTo>
                    <a:lnTo>
                      <a:pt x="0" y="36711"/>
                    </a:lnTo>
                    <a:lnTo>
                      <a:pt x="0" y="36846"/>
                    </a:lnTo>
                    <a:lnTo>
                      <a:pt x="19" y="37001"/>
                    </a:lnTo>
                    <a:lnTo>
                      <a:pt x="39" y="37155"/>
                    </a:lnTo>
                    <a:lnTo>
                      <a:pt x="97" y="37291"/>
                    </a:lnTo>
                    <a:lnTo>
                      <a:pt x="155" y="37426"/>
                    </a:lnTo>
                    <a:lnTo>
                      <a:pt x="232" y="37542"/>
                    </a:lnTo>
                    <a:lnTo>
                      <a:pt x="329" y="37658"/>
                    </a:lnTo>
                    <a:lnTo>
                      <a:pt x="445" y="37755"/>
                    </a:lnTo>
                    <a:lnTo>
                      <a:pt x="561" y="37832"/>
                    </a:lnTo>
                    <a:lnTo>
                      <a:pt x="677" y="37909"/>
                    </a:lnTo>
                    <a:lnTo>
                      <a:pt x="812" y="37948"/>
                    </a:lnTo>
                    <a:lnTo>
                      <a:pt x="967" y="37987"/>
                    </a:lnTo>
                    <a:lnTo>
                      <a:pt x="1121" y="37987"/>
                    </a:lnTo>
                    <a:lnTo>
                      <a:pt x="1295" y="37967"/>
                    </a:lnTo>
                    <a:lnTo>
                      <a:pt x="1972" y="37851"/>
                    </a:lnTo>
                    <a:lnTo>
                      <a:pt x="2590" y="37716"/>
                    </a:lnTo>
                    <a:lnTo>
                      <a:pt x="2745" y="37735"/>
                    </a:lnTo>
                    <a:lnTo>
                      <a:pt x="2900" y="37735"/>
                    </a:lnTo>
                    <a:lnTo>
                      <a:pt x="3344" y="37716"/>
                    </a:lnTo>
                    <a:lnTo>
                      <a:pt x="3770" y="37735"/>
                    </a:lnTo>
                    <a:lnTo>
                      <a:pt x="4176" y="37755"/>
                    </a:lnTo>
                    <a:lnTo>
                      <a:pt x="4601" y="37793"/>
                    </a:lnTo>
                    <a:lnTo>
                      <a:pt x="5432" y="37909"/>
                    </a:lnTo>
                    <a:lnTo>
                      <a:pt x="6283" y="38045"/>
                    </a:lnTo>
                    <a:lnTo>
                      <a:pt x="6553" y="38045"/>
                    </a:lnTo>
                    <a:lnTo>
                      <a:pt x="6669" y="38025"/>
                    </a:lnTo>
                    <a:lnTo>
                      <a:pt x="6805" y="37967"/>
                    </a:lnTo>
                    <a:lnTo>
                      <a:pt x="6921" y="37929"/>
                    </a:lnTo>
                    <a:lnTo>
                      <a:pt x="7037" y="37851"/>
                    </a:lnTo>
                    <a:lnTo>
                      <a:pt x="7153" y="37774"/>
                    </a:lnTo>
                    <a:lnTo>
                      <a:pt x="7249" y="37697"/>
                    </a:lnTo>
                    <a:lnTo>
                      <a:pt x="7327" y="37600"/>
                    </a:lnTo>
                    <a:lnTo>
                      <a:pt x="7404" y="37484"/>
                    </a:lnTo>
                    <a:lnTo>
                      <a:pt x="7462" y="37368"/>
                    </a:lnTo>
                    <a:lnTo>
                      <a:pt x="7520" y="37252"/>
                    </a:lnTo>
                    <a:lnTo>
                      <a:pt x="7559" y="37136"/>
                    </a:lnTo>
                    <a:lnTo>
                      <a:pt x="7578" y="37001"/>
                    </a:lnTo>
                    <a:lnTo>
                      <a:pt x="7578" y="36865"/>
                    </a:lnTo>
                    <a:lnTo>
                      <a:pt x="7559" y="36730"/>
                    </a:lnTo>
                    <a:lnTo>
                      <a:pt x="7462" y="36208"/>
                    </a:lnTo>
                    <a:lnTo>
                      <a:pt x="7385" y="35667"/>
                    </a:lnTo>
                    <a:lnTo>
                      <a:pt x="7307" y="35145"/>
                    </a:lnTo>
                    <a:lnTo>
                      <a:pt x="7269" y="34604"/>
                    </a:lnTo>
                    <a:lnTo>
                      <a:pt x="7230" y="34082"/>
                    </a:lnTo>
                    <a:lnTo>
                      <a:pt x="7211" y="33560"/>
                    </a:lnTo>
                    <a:lnTo>
                      <a:pt x="7191" y="32496"/>
                    </a:lnTo>
                    <a:lnTo>
                      <a:pt x="7211" y="31433"/>
                    </a:lnTo>
                    <a:lnTo>
                      <a:pt x="7249" y="30370"/>
                    </a:lnTo>
                    <a:lnTo>
                      <a:pt x="7327" y="29326"/>
                    </a:lnTo>
                    <a:lnTo>
                      <a:pt x="7404" y="28263"/>
                    </a:lnTo>
                    <a:lnTo>
                      <a:pt x="7462" y="27973"/>
                    </a:lnTo>
                    <a:lnTo>
                      <a:pt x="7501" y="27664"/>
                    </a:lnTo>
                    <a:lnTo>
                      <a:pt x="7559" y="27064"/>
                    </a:lnTo>
                    <a:lnTo>
                      <a:pt x="7578" y="26446"/>
                    </a:lnTo>
                    <a:lnTo>
                      <a:pt x="7578" y="25827"/>
                    </a:lnTo>
                    <a:lnTo>
                      <a:pt x="7617" y="24919"/>
                    </a:lnTo>
                    <a:lnTo>
                      <a:pt x="7655" y="24010"/>
                    </a:lnTo>
                    <a:lnTo>
                      <a:pt x="7655" y="23102"/>
                    </a:lnTo>
                    <a:lnTo>
                      <a:pt x="7636" y="22174"/>
                    </a:lnTo>
                    <a:lnTo>
                      <a:pt x="7597" y="21168"/>
                    </a:lnTo>
                    <a:lnTo>
                      <a:pt x="7597" y="20183"/>
                    </a:lnTo>
                    <a:lnTo>
                      <a:pt x="7597" y="19177"/>
                    </a:lnTo>
                    <a:lnTo>
                      <a:pt x="7617" y="18172"/>
                    </a:lnTo>
                    <a:lnTo>
                      <a:pt x="7733" y="16761"/>
                    </a:lnTo>
                    <a:lnTo>
                      <a:pt x="7829" y="15369"/>
                    </a:lnTo>
                    <a:lnTo>
                      <a:pt x="7965" y="12527"/>
                    </a:lnTo>
                    <a:lnTo>
                      <a:pt x="8081" y="11947"/>
                    </a:lnTo>
                    <a:lnTo>
                      <a:pt x="8216" y="11367"/>
                    </a:lnTo>
                    <a:lnTo>
                      <a:pt x="8351" y="10768"/>
                    </a:lnTo>
                    <a:lnTo>
                      <a:pt x="8486" y="10188"/>
                    </a:lnTo>
                    <a:lnTo>
                      <a:pt x="8583" y="9608"/>
                    </a:lnTo>
                    <a:lnTo>
                      <a:pt x="8622" y="9299"/>
                    </a:lnTo>
                    <a:lnTo>
                      <a:pt x="8660" y="9009"/>
                    </a:lnTo>
                    <a:lnTo>
                      <a:pt x="8660" y="8719"/>
                    </a:lnTo>
                    <a:lnTo>
                      <a:pt x="8660" y="8410"/>
                    </a:lnTo>
                    <a:lnTo>
                      <a:pt x="8660" y="8101"/>
                    </a:lnTo>
                    <a:lnTo>
                      <a:pt x="8622" y="7791"/>
                    </a:lnTo>
                    <a:lnTo>
                      <a:pt x="8583" y="7637"/>
                    </a:lnTo>
                    <a:lnTo>
                      <a:pt x="8525" y="7482"/>
                    </a:lnTo>
                    <a:lnTo>
                      <a:pt x="8448" y="7366"/>
                    </a:lnTo>
                    <a:lnTo>
                      <a:pt x="8370" y="7250"/>
                    </a:lnTo>
                    <a:lnTo>
                      <a:pt x="8467" y="6554"/>
                    </a:lnTo>
                    <a:lnTo>
                      <a:pt x="8544" y="5858"/>
                    </a:lnTo>
                    <a:lnTo>
                      <a:pt x="8699" y="4466"/>
                    </a:lnTo>
                    <a:lnTo>
                      <a:pt x="8776" y="3770"/>
                    </a:lnTo>
                    <a:lnTo>
                      <a:pt x="8892" y="3074"/>
                    </a:lnTo>
                    <a:lnTo>
                      <a:pt x="9047" y="2378"/>
                    </a:lnTo>
                    <a:lnTo>
                      <a:pt x="9144" y="2031"/>
                    </a:lnTo>
                    <a:lnTo>
                      <a:pt x="9240" y="1683"/>
                    </a:lnTo>
                    <a:lnTo>
                      <a:pt x="9279" y="1547"/>
                    </a:lnTo>
                    <a:lnTo>
                      <a:pt x="9298" y="1412"/>
                    </a:lnTo>
                    <a:lnTo>
                      <a:pt x="9298" y="1277"/>
                    </a:lnTo>
                    <a:lnTo>
                      <a:pt x="9298" y="1161"/>
                    </a:lnTo>
                    <a:lnTo>
                      <a:pt x="9279" y="1025"/>
                    </a:lnTo>
                    <a:lnTo>
                      <a:pt x="9240" y="909"/>
                    </a:lnTo>
                    <a:lnTo>
                      <a:pt x="9202" y="793"/>
                    </a:lnTo>
                    <a:lnTo>
                      <a:pt x="9144" y="677"/>
                    </a:lnTo>
                    <a:lnTo>
                      <a:pt x="9066" y="581"/>
                    </a:lnTo>
                    <a:lnTo>
                      <a:pt x="8989" y="484"/>
                    </a:lnTo>
                    <a:lnTo>
                      <a:pt x="8892" y="407"/>
                    </a:lnTo>
                    <a:lnTo>
                      <a:pt x="8796" y="329"/>
                    </a:lnTo>
                    <a:lnTo>
                      <a:pt x="8680" y="252"/>
                    </a:lnTo>
                    <a:lnTo>
                      <a:pt x="8564" y="194"/>
                    </a:lnTo>
                    <a:lnTo>
                      <a:pt x="8428" y="155"/>
                    </a:lnTo>
                    <a:lnTo>
                      <a:pt x="8293" y="117"/>
                    </a:lnTo>
                    <a:lnTo>
                      <a:pt x="7791" y="39"/>
                    </a:lnTo>
                    <a:lnTo>
                      <a:pt x="7269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004;p40"/>
              <p:cNvSpPr/>
              <p:nvPr/>
            </p:nvSpPr>
            <p:spPr>
              <a:xfrm>
                <a:off x="952925" y="-1668325"/>
                <a:ext cx="143550" cy="145975"/>
              </a:xfrm>
              <a:custGeom>
                <a:avLst/>
                <a:gdLst/>
                <a:ahLst/>
                <a:cxnLst/>
                <a:rect l="l" t="t" r="r" b="b"/>
                <a:pathLst>
                  <a:path w="5742" h="5839" extrusionOk="0">
                    <a:moveTo>
                      <a:pt x="812" y="1"/>
                    </a:moveTo>
                    <a:lnTo>
                      <a:pt x="696" y="20"/>
                    </a:lnTo>
                    <a:lnTo>
                      <a:pt x="580" y="59"/>
                    </a:lnTo>
                    <a:lnTo>
                      <a:pt x="464" y="117"/>
                    </a:lnTo>
                    <a:lnTo>
                      <a:pt x="348" y="194"/>
                    </a:lnTo>
                    <a:lnTo>
                      <a:pt x="252" y="271"/>
                    </a:lnTo>
                    <a:lnTo>
                      <a:pt x="174" y="368"/>
                    </a:lnTo>
                    <a:lnTo>
                      <a:pt x="97" y="484"/>
                    </a:lnTo>
                    <a:lnTo>
                      <a:pt x="39" y="600"/>
                    </a:lnTo>
                    <a:lnTo>
                      <a:pt x="0" y="716"/>
                    </a:lnTo>
                    <a:lnTo>
                      <a:pt x="0" y="832"/>
                    </a:lnTo>
                    <a:lnTo>
                      <a:pt x="0" y="948"/>
                    </a:lnTo>
                    <a:lnTo>
                      <a:pt x="20" y="1083"/>
                    </a:lnTo>
                    <a:lnTo>
                      <a:pt x="78" y="1199"/>
                    </a:lnTo>
                    <a:lnTo>
                      <a:pt x="580" y="2146"/>
                    </a:lnTo>
                    <a:lnTo>
                      <a:pt x="812" y="2610"/>
                    </a:lnTo>
                    <a:lnTo>
                      <a:pt x="1044" y="3113"/>
                    </a:lnTo>
                    <a:lnTo>
                      <a:pt x="1237" y="3596"/>
                    </a:lnTo>
                    <a:lnTo>
                      <a:pt x="1431" y="4099"/>
                    </a:lnTo>
                    <a:lnTo>
                      <a:pt x="1566" y="4601"/>
                    </a:lnTo>
                    <a:lnTo>
                      <a:pt x="1682" y="5123"/>
                    </a:lnTo>
                    <a:lnTo>
                      <a:pt x="1740" y="5317"/>
                    </a:lnTo>
                    <a:lnTo>
                      <a:pt x="1817" y="5471"/>
                    </a:lnTo>
                    <a:lnTo>
                      <a:pt x="1914" y="5607"/>
                    </a:lnTo>
                    <a:lnTo>
                      <a:pt x="2030" y="5703"/>
                    </a:lnTo>
                    <a:lnTo>
                      <a:pt x="2185" y="5781"/>
                    </a:lnTo>
                    <a:lnTo>
                      <a:pt x="2320" y="5819"/>
                    </a:lnTo>
                    <a:lnTo>
                      <a:pt x="2494" y="5839"/>
                    </a:lnTo>
                    <a:lnTo>
                      <a:pt x="2649" y="5839"/>
                    </a:lnTo>
                    <a:lnTo>
                      <a:pt x="2803" y="5800"/>
                    </a:lnTo>
                    <a:lnTo>
                      <a:pt x="2939" y="5742"/>
                    </a:lnTo>
                    <a:lnTo>
                      <a:pt x="3074" y="5645"/>
                    </a:lnTo>
                    <a:lnTo>
                      <a:pt x="3190" y="5549"/>
                    </a:lnTo>
                    <a:lnTo>
                      <a:pt x="3287" y="5413"/>
                    </a:lnTo>
                    <a:lnTo>
                      <a:pt x="3364" y="5259"/>
                    </a:lnTo>
                    <a:lnTo>
                      <a:pt x="3402" y="5085"/>
                    </a:lnTo>
                    <a:lnTo>
                      <a:pt x="3402" y="4872"/>
                    </a:lnTo>
                    <a:lnTo>
                      <a:pt x="3383" y="4717"/>
                    </a:lnTo>
                    <a:lnTo>
                      <a:pt x="3576" y="4659"/>
                    </a:lnTo>
                    <a:lnTo>
                      <a:pt x="3654" y="4621"/>
                    </a:lnTo>
                    <a:lnTo>
                      <a:pt x="3750" y="4563"/>
                    </a:lnTo>
                    <a:lnTo>
                      <a:pt x="3828" y="4505"/>
                    </a:lnTo>
                    <a:lnTo>
                      <a:pt x="3886" y="4427"/>
                    </a:lnTo>
                    <a:lnTo>
                      <a:pt x="3963" y="4331"/>
                    </a:lnTo>
                    <a:lnTo>
                      <a:pt x="4021" y="4234"/>
                    </a:lnTo>
                    <a:lnTo>
                      <a:pt x="4156" y="3963"/>
                    </a:lnTo>
                    <a:lnTo>
                      <a:pt x="4330" y="3693"/>
                    </a:lnTo>
                    <a:lnTo>
                      <a:pt x="4524" y="3442"/>
                    </a:lnTo>
                    <a:lnTo>
                      <a:pt x="4736" y="3190"/>
                    </a:lnTo>
                    <a:lnTo>
                      <a:pt x="5142" y="2707"/>
                    </a:lnTo>
                    <a:lnTo>
                      <a:pt x="5568" y="2224"/>
                    </a:lnTo>
                    <a:lnTo>
                      <a:pt x="5626" y="2127"/>
                    </a:lnTo>
                    <a:lnTo>
                      <a:pt x="5664" y="2050"/>
                    </a:lnTo>
                    <a:lnTo>
                      <a:pt x="5703" y="1953"/>
                    </a:lnTo>
                    <a:lnTo>
                      <a:pt x="5722" y="1856"/>
                    </a:lnTo>
                    <a:lnTo>
                      <a:pt x="5742" y="1760"/>
                    </a:lnTo>
                    <a:lnTo>
                      <a:pt x="5742" y="1663"/>
                    </a:lnTo>
                    <a:lnTo>
                      <a:pt x="5703" y="1470"/>
                    </a:lnTo>
                    <a:lnTo>
                      <a:pt x="5626" y="1296"/>
                    </a:lnTo>
                    <a:lnTo>
                      <a:pt x="5510" y="1141"/>
                    </a:lnTo>
                    <a:lnTo>
                      <a:pt x="5355" y="1006"/>
                    </a:lnTo>
                    <a:lnTo>
                      <a:pt x="5181" y="890"/>
                    </a:lnTo>
                    <a:lnTo>
                      <a:pt x="4949" y="793"/>
                    </a:lnTo>
                    <a:lnTo>
                      <a:pt x="4698" y="716"/>
                    </a:lnTo>
                    <a:lnTo>
                      <a:pt x="4446" y="658"/>
                    </a:lnTo>
                    <a:lnTo>
                      <a:pt x="4195" y="600"/>
                    </a:lnTo>
                    <a:lnTo>
                      <a:pt x="3692" y="542"/>
                    </a:lnTo>
                    <a:lnTo>
                      <a:pt x="3190" y="484"/>
                    </a:lnTo>
                    <a:lnTo>
                      <a:pt x="2668" y="445"/>
                    </a:lnTo>
                    <a:lnTo>
                      <a:pt x="2165" y="368"/>
                    </a:lnTo>
                    <a:lnTo>
                      <a:pt x="1914" y="310"/>
                    </a:lnTo>
                    <a:lnTo>
                      <a:pt x="1663" y="252"/>
                    </a:lnTo>
                    <a:lnTo>
                      <a:pt x="1431" y="175"/>
                    </a:lnTo>
                    <a:lnTo>
                      <a:pt x="1199" y="59"/>
                    </a:lnTo>
                    <a:lnTo>
                      <a:pt x="1063" y="20"/>
                    </a:lnTo>
                    <a:lnTo>
                      <a:pt x="947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5;p40"/>
              <p:cNvSpPr/>
              <p:nvPr/>
            </p:nvSpPr>
            <p:spPr>
              <a:xfrm>
                <a:off x="1069875" y="-1409275"/>
                <a:ext cx="142100" cy="131950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278" extrusionOk="0">
                    <a:moveTo>
                      <a:pt x="4833" y="0"/>
                    </a:moveTo>
                    <a:lnTo>
                      <a:pt x="4678" y="39"/>
                    </a:lnTo>
                    <a:lnTo>
                      <a:pt x="4524" y="97"/>
                    </a:lnTo>
                    <a:lnTo>
                      <a:pt x="4311" y="193"/>
                    </a:lnTo>
                    <a:lnTo>
                      <a:pt x="4099" y="271"/>
                    </a:lnTo>
                    <a:lnTo>
                      <a:pt x="3886" y="348"/>
                    </a:lnTo>
                    <a:lnTo>
                      <a:pt x="3673" y="387"/>
                    </a:lnTo>
                    <a:lnTo>
                      <a:pt x="3461" y="425"/>
                    </a:lnTo>
                    <a:lnTo>
                      <a:pt x="3229" y="445"/>
                    </a:lnTo>
                    <a:lnTo>
                      <a:pt x="2320" y="445"/>
                    </a:lnTo>
                    <a:lnTo>
                      <a:pt x="1856" y="406"/>
                    </a:lnTo>
                    <a:lnTo>
                      <a:pt x="1412" y="387"/>
                    </a:lnTo>
                    <a:lnTo>
                      <a:pt x="967" y="367"/>
                    </a:lnTo>
                    <a:lnTo>
                      <a:pt x="754" y="367"/>
                    </a:lnTo>
                    <a:lnTo>
                      <a:pt x="580" y="425"/>
                    </a:lnTo>
                    <a:lnTo>
                      <a:pt x="387" y="503"/>
                    </a:lnTo>
                    <a:lnTo>
                      <a:pt x="232" y="619"/>
                    </a:lnTo>
                    <a:lnTo>
                      <a:pt x="116" y="773"/>
                    </a:lnTo>
                    <a:lnTo>
                      <a:pt x="78" y="851"/>
                    </a:lnTo>
                    <a:lnTo>
                      <a:pt x="39" y="947"/>
                    </a:lnTo>
                    <a:lnTo>
                      <a:pt x="0" y="1025"/>
                    </a:lnTo>
                    <a:lnTo>
                      <a:pt x="0" y="1121"/>
                    </a:lnTo>
                    <a:lnTo>
                      <a:pt x="0" y="1237"/>
                    </a:lnTo>
                    <a:lnTo>
                      <a:pt x="0" y="1334"/>
                    </a:lnTo>
                    <a:lnTo>
                      <a:pt x="116" y="1779"/>
                    </a:lnTo>
                    <a:lnTo>
                      <a:pt x="252" y="2204"/>
                    </a:lnTo>
                    <a:lnTo>
                      <a:pt x="426" y="2610"/>
                    </a:lnTo>
                    <a:lnTo>
                      <a:pt x="619" y="2996"/>
                    </a:lnTo>
                    <a:lnTo>
                      <a:pt x="851" y="3383"/>
                    </a:lnTo>
                    <a:lnTo>
                      <a:pt x="1083" y="3770"/>
                    </a:lnTo>
                    <a:lnTo>
                      <a:pt x="1566" y="4524"/>
                    </a:lnTo>
                    <a:lnTo>
                      <a:pt x="1605" y="4562"/>
                    </a:lnTo>
                    <a:lnTo>
                      <a:pt x="1624" y="4698"/>
                    </a:lnTo>
                    <a:lnTo>
                      <a:pt x="1682" y="4814"/>
                    </a:lnTo>
                    <a:lnTo>
                      <a:pt x="1740" y="4930"/>
                    </a:lnTo>
                    <a:lnTo>
                      <a:pt x="1837" y="5026"/>
                    </a:lnTo>
                    <a:lnTo>
                      <a:pt x="1953" y="5104"/>
                    </a:lnTo>
                    <a:lnTo>
                      <a:pt x="2069" y="5181"/>
                    </a:lnTo>
                    <a:lnTo>
                      <a:pt x="2185" y="5239"/>
                    </a:lnTo>
                    <a:lnTo>
                      <a:pt x="2320" y="5258"/>
                    </a:lnTo>
                    <a:lnTo>
                      <a:pt x="2455" y="5277"/>
                    </a:lnTo>
                    <a:lnTo>
                      <a:pt x="2591" y="5277"/>
                    </a:lnTo>
                    <a:lnTo>
                      <a:pt x="2726" y="5258"/>
                    </a:lnTo>
                    <a:lnTo>
                      <a:pt x="2861" y="5200"/>
                    </a:lnTo>
                    <a:lnTo>
                      <a:pt x="2997" y="5123"/>
                    </a:lnTo>
                    <a:lnTo>
                      <a:pt x="3093" y="5046"/>
                    </a:lnTo>
                    <a:lnTo>
                      <a:pt x="3209" y="4910"/>
                    </a:lnTo>
                    <a:lnTo>
                      <a:pt x="3287" y="4775"/>
                    </a:lnTo>
                    <a:lnTo>
                      <a:pt x="3693" y="3905"/>
                    </a:lnTo>
                    <a:lnTo>
                      <a:pt x="3925" y="3480"/>
                    </a:lnTo>
                    <a:lnTo>
                      <a:pt x="4157" y="3054"/>
                    </a:lnTo>
                    <a:lnTo>
                      <a:pt x="4427" y="2648"/>
                    </a:lnTo>
                    <a:lnTo>
                      <a:pt x="4717" y="2262"/>
                    </a:lnTo>
                    <a:lnTo>
                      <a:pt x="4872" y="2069"/>
                    </a:lnTo>
                    <a:lnTo>
                      <a:pt x="5026" y="1895"/>
                    </a:lnTo>
                    <a:lnTo>
                      <a:pt x="5200" y="1740"/>
                    </a:lnTo>
                    <a:lnTo>
                      <a:pt x="5394" y="1585"/>
                    </a:lnTo>
                    <a:lnTo>
                      <a:pt x="5510" y="1469"/>
                    </a:lnTo>
                    <a:lnTo>
                      <a:pt x="5606" y="1334"/>
                    </a:lnTo>
                    <a:lnTo>
                      <a:pt x="5664" y="1179"/>
                    </a:lnTo>
                    <a:lnTo>
                      <a:pt x="5684" y="1025"/>
                    </a:lnTo>
                    <a:lnTo>
                      <a:pt x="5684" y="870"/>
                    </a:lnTo>
                    <a:lnTo>
                      <a:pt x="5664" y="715"/>
                    </a:lnTo>
                    <a:lnTo>
                      <a:pt x="5626" y="580"/>
                    </a:lnTo>
                    <a:lnTo>
                      <a:pt x="5568" y="445"/>
                    </a:lnTo>
                    <a:lnTo>
                      <a:pt x="5471" y="309"/>
                    </a:lnTo>
                    <a:lnTo>
                      <a:pt x="5374" y="193"/>
                    </a:lnTo>
                    <a:lnTo>
                      <a:pt x="5258" y="116"/>
                    </a:lnTo>
                    <a:lnTo>
                      <a:pt x="5142" y="39"/>
                    </a:lnTo>
                    <a:lnTo>
                      <a:pt x="4988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06;p40"/>
              <p:cNvSpPr/>
              <p:nvPr/>
            </p:nvSpPr>
            <p:spPr>
              <a:xfrm>
                <a:off x="1201800" y="-1576500"/>
                <a:ext cx="1435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5743" h="4312" extrusionOk="0">
                    <a:moveTo>
                      <a:pt x="1818" y="0"/>
                    </a:moveTo>
                    <a:lnTo>
                      <a:pt x="1567" y="20"/>
                    </a:lnTo>
                    <a:lnTo>
                      <a:pt x="1315" y="20"/>
                    </a:lnTo>
                    <a:lnTo>
                      <a:pt x="1064" y="58"/>
                    </a:lnTo>
                    <a:lnTo>
                      <a:pt x="929" y="39"/>
                    </a:lnTo>
                    <a:lnTo>
                      <a:pt x="774" y="39"/>
                    </a:lnTo>
                    <a:lnTo>
                      <a:pt x="639" y="78"/>
                    </a:lnTo>
                    <a:lnTo>
                      <a:pt x="523" y="136"/>
                    </a:lnTo>
                    <a:lnTo>
                      <a:pt x="387" y="213"/>
                    </a:lnTo>
                    <a:lnTo>
                      <a:pt x="291" y="310"/>
                    </a:lnTo>
                    <a:lnTo>
                      <a:pt x="194" y="406"/>
                    </a:lnTo>
                    <a:lnTo>
                      <a:pt x="117" y="542"/>
                    </a:lnTo>
                    <a:lnTo>
                      <a:pt x="59" y="658"/>
                    </a:lnTo>
                    <a:lnTo>
                      <a:pt x="20" y="793"/>
                    </a:lnTo>
                    <a:lnTo>
                      <a:pt x="1" y="948"/>
                    </a:lnTo>
                    <a:lnTo>
                      <a:pt x="20" y="1083"/>
                    </a:lnTo>
                    <a:lnTo>
                      <a:pt x="59" y="1218"/>
                    </a:lnTo>
                    <a:lnTo>
                      <a:pt x="117" y="1354"/>
                    </a:lnTo>
                    <a:lnTo>
                      <a:pt x="213" y="1489"/>
                    </a:lnTo>
                    <a:lnTo>
                      <a:pt x="349" y="1605"/>
                    </a:lnTo>
                    <a:lnTo>
                      <a:pt x="484" y="1702"/>
                    </a:lnTo>
                    <a:lnTo>
                      <a:pt x="619" y="1818"/>
                    </a:lnTo>
                    <a:lnTo>
                      <a:pt x="832" y="2069"/>
                    </a:lnTo>
                    <a:lnTo>
                      <a:pt x="1025" y="2320"/>
                    </a:lnTo>
                    <a:lnTo>
                      <a:pt x="1199" y="2591"/>
                    </a:lnTo>
                    <a:lnTo>
                      <a:pt x="1528" y="3171"/>
                    </a:lnTo>
                    <a:lnTo>
                      <a:pt x="1702" y="3441"/>
                    </a:lnTo>
                    <a:lnTo>
                      <a:pt x="1895" y="3731"/>
                    </a:lnTo>
                    <a:lnTo>
                      <a:pt x="1915" y="3751"/>
                    </a:lnTo>
                    <a:lnTo>
                      <a:pt x="1953" y="3867"/>
                    </a:lnTo>
                    <a:lnTo>
                      <a:pt x="2031" y="3963"/>
                    </a:lnTo>
                    <a:lnTo>
                      <a:pt x="2108" y="4060"/>
                    </a:lnTo>
                    <a:lnTo>
                      <a:pt x="2204" y="4137"/>
                    </a:lnTo>
                    <a:lnTo>
                      <a:pt x="2301" y="4195"/>
                    </a:lnTo>
                    <a:lnTo>
                      <a:pt x="2417" y="4253"/>
                    </a:lnTo>
                    <a:lnTo>
                      <a:pt x="2552" y="4273"/>
                    </a:lnTo>
                    <a:lnTo>
                      <a:pt x="2668" y="4311"/>
                    </a:lnTo>
                    <a:lnTo>
                      <a:pt x="2804" y="4311"/>
                    </a:lnTo>
                    <a:lnTo>
                      <a:pt x="2939" y="4292"/>
                    </a:lnTo>
                    <a:lnTo>
                      <a:pt x="3074" y="4273"/>
                    </a:lnTo>
                    <a:lnTo>
                      <a:pt x="3190" y="4215"/>
                    </a:lnTo>
                    <a:lnTo>
                      <a:pt x="3306" y="4157"/>
                    </a:lnTo>
                    <a:lnTo>
                      <a:pt x="3422" y="4060"/>
                    </a:lnTo>
                    <a:lnTo>
                      <a:pt x="3519" y="3944"/>
                    </a:lnTo>
                    <a:lnTo>
                      <a:pt x="3596" y="3809"/>
                    </a:lnTo>
                    <a:lnTo>
                      <a:pt x="3674" y="3673"/>
                    </a:lnTo>
                    <a:lnTo>
                      <a:pt x="3751" y="3557"/>
                    </a:lnTo>
                    <a:lnTo>
                      <a:pt x="3964" y="3325"/>
                    </a:lnTo>
                    <a:lnTo>
                      <a:pt x="4176" y="3113"/>
                    </a:lnTo>
                    <a:lnTo>
                      <a:pt x="4428" y="2919"/>
                    </a:lnTo>
                    <a:lnTo>
                      <a:pt x="4949" y="2552"/>
                    </a:lnTo>
                    <a:lnTo>
                      <a:pt x="5181" y="2359"/>
                    </a:lnTo>
                    <a:lnTo>
                      <a:pt x="5413" y="2146"/>
                    </a:lnTo>
                    <a:lnTo>
                      <a:pt x="5510" y="2050"/>
                    </a:lnTo>
                    <a:lnTo>
                      <a:pt x="5587" y="1934"/>
                    </a:lnTo>
                    <a:lnTo>
                      <a:pt x="5645" y="1818"/>
                    </a:lnTo>
                    <a:lnTo>
                      <a:pt x="5703" y="1702"/>
                    </a:lnTo>
                    <a:lnTo>
                      <a:pt x="5723" y="1586"/>
                    </a:lnTo>
                    <a:lnTo>
                      <a:pt x="5742" y="1470"/>
                    </a:lnTo>
                    <a:lnTo>
                      <a:pt x="5723" y="1354"/>
                    </a:lnTo>
                    <a:lnTo>
                      <a:pt x="5703" y="1238"/>
                    </a:lnTo>
                    <a:lnTo>
                      <a:pt x="5665" y="1122"/>
                    </a:lnTo>
                    <a:lnTo>
                      <a:pt x="5607" y="1025"/>
                    </a:lnTo>
                    <a:lnTo>
                      <a:pt x="5549" y="928"/>
                    </a:lnTo>
                    <a:lnTo>
                      <a:pt x="5471" y="832"/>
                    </a:lnTo>
                    <a:lnTo>
                      <a:pt x="5375" y="754"/>
                    </a:lnTo>
                    <a:lnTo>
                      <a:pt x="5259" y="696"/>
                    </a:lnTo>
                    <a:lnTo>
                      <a:pt x="5123" y="638"/>
                    </a:lnTo>
                    <a:lnTo>
                      <a:pt x="4988" y="600"/>
                    </a:lnTo>
                    <a:lnTo>
                      <a:pt x="4505" y="503"/>
                    </a:lnTo>
                    <a:lnTo>
                      <a:pt x="4022" y="387"/>
                    </a:lnTo>
                    <a:lnTo>
                      <a:pt x="3519" y="271"/>
                    </a:lnTo>
                    <a:lnTo>
                      <a:pt x="3036" y="155"/>
                    </a:lnTo>
                    <a:lnTo>
                      <a:pt x="2552" y="78"/>
                    </a:lnTo>
                    <a:lnTo>
                      <a:pt x="2069" y="20"/>
                    </a:lnTo>
                    <a:lnTo>
                      <a:pt x="1818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07;p40"/>
              <p:cNvSpPr/>
              <p:nvPr/>
            </p:nvSpPr>
            <p:spPr>
              <a:xfrm>
                <a:off x="1429425" y="-1447950"/>
                <a:ext cx="130525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699" extrusionOk="0">
                    <a:moveTo>
                      <a:pt x="3983" y="1"/>
                    </a:moveTo>
                    <a:lnTo>
                      <a:pt x="3519" y="20"/>
                    </a:lnTo>
                    <a:lnTo>
                      <a:pt x="3055" y="59"/>
                    </a:lnTo>
                    <a:lnTo>
                      <a:pt x="2591" y="117"/>
                    </a:lnTo>
                    <a:lnTo>
                      <a:pt x="1663" y="271"/>
                    </a:lnTo>
                    <a:lnTo>
                      <a:pt x="735" y="426"/>
                    </a:lnTo>
                    <a:lnTo>
                      <a:pt x="639" y="445"/>
                    </a:lnTo>
                    <a:lnTo>
                      <a:pt x="542" y="484"/>
                    </a:lnTo>
                    <a:lnTo>
                      <a:pt x="445" y="523"/>
                    </a:lnTo>
                    <a:lnTo>
                      <a:pt x="368" y="581"/>
                    </a:lnTo>
                    <a:lnTo>
                      <a:pt x="233" y="716"/>
                    </a:lnTo>
                    <a:lnTo>
                      <a:pt x="117" y="870"/>
                    </a:lnTo>
                    <a:lnTo>
                      <a:pt x="39" y="1044"/>
                    </a:lnTo>
                    <a:lnTo>
                      <a:pt x="1" y="1238"/>
                    </a:lnTo>
                    <a:lnTo>
                      <a:pt x="20" y="1431"/>
                    </a:lnTo>
                    <a:lnTo>
                      <a:pt x="59" y="1624"/>
                    </a:lnTo>
                    <a:lnTo>
                      <a:pt x="194" y="1972"/>
                    </a:lnTo>
                    <a:lnTo>
                      <a:pt x="349" y="2301"/>
                    </a:lnTo>
                    <a:lnTo>
                      <a:pt x="697" y="2958"/>
                    </a:lnTo>
                    <a:lnTo>
                      <a:pt x="1064" y="3596"/>
                    </a:lnTo>
                    <a:lnTo>
                      <a:pt x="1431" y="4234"/>
                    </a:lnTo>
                    <a:lnTo>
                      <a:pt x="1547" y="4389"/>
                    </a:lnTo>
                    <a:lnTo>
                      <a:pt x="1663" y="4505"/>
                    </a:lnTo>
                    <a:lnTo>
                      <a:pt x="1818" y="4601"/>
                    </a:lnTo>
                    <a:lnTo>
                      <a:pt x="1972" y="4659"/>
                    </a:lnTo>
                    <a:lnTo>
                      <a:pt x="2127" y="4698"/>
                    </a:lnTo>
                    <a:lnTo>
                      <a:pt x="2282" y="4698"/>
                    </a:lnTo>
                    <a:lnTo>
                      <a:pt x="2456" y="4679"/>
                    </a:lnTo>
                    <a:lnTo>
                      <a:pt x="2591" y="4621"/>
                    </a:lnTo>
                    <a:lnTo>
                      <a:pt x="2746" y="4563"/>
                    </a:lnTo>
                    <a:lnTo>
                      <a:pt x="2862" y="4485"/>
                    </a:lnTo>
                    <a:lnTo>
                      <a:pt x="2978" y="4369"/>
                    </a:lnTo>
                    <a:lnTo>
                      <a:pt x="3055" y="4253"/>
                    </a:lnTo>
                    <a:lnTo>
                      <a:pt x="3113" y="4118"/>
                    </a:lnTo>
                    <a:lnTo>
                      <a:pt x="3132" y="3983"/>
                    </a:lnTo>
                    <a:lnTo>
                      <a:pt x="3113" y="3828"/>
                    </a:lnTo>
                    <a:lnTo>
                      <a:pt x="3074" y="3654"/>
                    </a:lnTo>
                    <a:lnTo>
                      <a:pt x="3538" y="3074"/>
                    </a:lnTo>
                    <a:lnTo>
                      <a:pt x="4022" y="2494"/>
                    </a:lnTo>
                    <a:lnTo>
                      <a:pt x="4524" y="1934"/>
                    </a:lnTo>
                    <a:lnTo>
                      <a:pt x="5046" y="1392"/>
                    </a:lnTo>
                    <a:lnTo>
                      <a:pt x="5123" y="1296"/>
                    </a:lnTo>
                    <a:lnTo>
                      <a:pt x="5162" y="1199"/>
                    </a:lnTo>
                    <a:lnTo>
                      <a:pt x="5201" y="1083"/>
                    </a:lnTo>
                    <a:lnTo>
                      <a:pt x="5220" y="986"/>
                    </a:lnTo>
                    <a:lnTo>
                      <a:pt x="5220" y="870"/>
                    </a:lnTo>
                    <a:lnTo>
                      <a:pt x="5220" y="754"/>
                    </a:lnTo>
                    <a:lnTo>
                      <a:pt x="5181" y="639"/>
                    </a:lnTo>
                    <a:lnTo>
                      <a:pt x="5143" y="542"/>
                    </a:lnTo>
                    <a:lnTo>
                      <a:pt x="5085" y="426"/>
                    </a:lnTo>
                    <a:lnTo>
                      <a:pt x="5027" y="329"/>
                    </a:lnTo>
                    <a:lnTo>
                      <a:pt x="4949" y="252"/>
                    </a:lnTo>
                    <a:lnTo>
                      <a:pt x="4853" y="175"/>
                    </a:lnTo>
                    <a:lnTo>
                      <a:pt x="4775" y="117"/>
                    </a:lnTo>
                    <a:lnTo>
                      <a:pt x="4659" y="59"/>
                    </a:lnTo>
                    <a:lnTo>
                      <a:pt x="4563" y="20"/>
                    </a:lnTo>
                    <a:lnTo>
                      <a:pt x="4447" y="20"/>
                    </a:lnTo>
                    <a:lnTo>
                      <a:pt x="3983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08;p40"/>
              <p:cNvSpPr/>
              <p:nvPr/>
            </p:nvSpPr>
            <p:spPr>
              <a:xfrm>
                <a:off x="1656575" y="-1595825"/>
                <a:ext cx="119875" cy="106825"/>
              </a:xfrm>
              <a:custGeom>
                <a:avLst/>
                <a:gdLst/>
                <a:ahLst/>
                <a:cxnLst/>
                <a:rect l="l" t="t" r="r" b="b"/>
                <a:pathLst>
                  <a:path w="4795" h="4273" extrusionOk="0">
                    <a:moveTo>
                      <a:pt x="774" y="0"/>
                    </a:moveTo>
                    <a:lnTo>
                      <a:pt x="658" y="20"/>
                    </a:lnTo>
                    <a:lnTo>
                      <a:pt x="542" y="58"/>
                    </a:lnTo>
                    <a:lnTo>
                      <a:pt x="426" y="116"/>
                    </a:lnTo>
                    <a:lnTo>
                      <a:pt x="329" y="174"/>
                    </a:lnTo>
                    <a:lnTo>
                      <a:pt x="252" y="271"/>
                    </a:lnTo>
                    <a:lnTo>
                      <a:pt x="174" y="368"/>
                    </a:lnTo>
                    <a:lnTo>
                      <a:pt x="116" y="464"/>
                    </a:lnTo>
                    <a:lnTo>
                      <a:pt x="58" y="580"/>
                    </a:lnTo>
                    <a:lnTo>
                      <a:pt x="20" y="696"/>
                    </a:lnTo>
                    <a:lnTo>
                      <a:pt x="0" y="831"/>
                    </a:lnTo>
                    <a:lnTo>
                      <a:pt x="0" y="947"/>
                    </a:lnTo>
                    <a:lnTo>
                      <a:pt x="20" y="1083"/>
                    </a:lnTo>
                    <a:lnTo>
                      <a:pt x="58" y="1218"/>
                    </a:lnTo>
                    <a:lnTo>
                      <a:pt x="174" y="1527"/>
                    </a:lnTo>
                    <a:lnTo>
                      <a:pt x="310" y="1856"/>
                    </a:lnTo>
                    <a:lnTo>
                      <a:pt x="445" y="2165"/>
                    </a:lnTo>
                    <a:lnTo>
                      <a:pt x="600" y="2475"/>
                    </a:lnTo>
                    <a:lnTo>
                      <a:pt x="928" y="3074"/>
                    </a:lnTo>
                    <a:lnTo>
                      <a:pt x="1276" y="3673"/>
                    </a:lnTo>
                    <a:lnTo>
                      <a:pt x="1334" y="3808"/>
                    </a:lnTo>
                    <a:lnTo>
                      <a:pt x="1411" y="3905"/>
                    </a:lnTo>
                    <a:lnTo>
                      <a:pt x="1508" y="4002"/>
                    </a:lnTo>
                    <a:lnTo>
                      <a:pt x="1624" y="4098"/>
                    </a:lnTo>
                    <a:lnTo>
                      <a:pt x="1701" y="4156"/>
                    </a:lnTo>
                    <a:lnTo>
                      <a:pt x="1798" y="4214"/>
                    </a:lnTo>
                    <a:lnTo>
                      <a:pt x="1895" y="4253"/>
                    </a:lnTo>
                    <a:lnTo>
                      <a:pt x="2011" y="4272"/>
                    </a:lnTo>
                    <a:lnTo>
                      <a:pt x="2223" y="4272"/>
                    </a:lnTo>
                    <a:lnTo>
                      <a:pt x="2339" y="4253"/>
                    </a:lnTo>
                    <a:lnTo>
                      <a:pt x="2455" y="4214"/>
                    </a:lnTo>
                    <a:lnTo>
                      <a:pt x="2571" y="4137"/>
                    </a:lnTo>
                    <a:lnTo>
                      <a:pt x="2687" y="4060"/>
                    </a:lnTo>
                    <a:lnTo>
                      <a:pt x="2726" y="4021"/>
                    </a:lnTo>
                    <a:lnTo>
                      <a:pt x="2745" y="4002"/>
                    </a:lnTo>
                    <a:lnTo>
                      <a:pt x="2823" y="3905"/>
                    </a:lnTo>
                    <a:lnTo>
                      <a:pt x="2881" y="3808"/>
                    </a:lnTo>
                    <a:lnTo>
                      <a:pt x="2919" y="3731"/>
                    </a:lnTo>
                    <a:lnTo>
                      <a:pt x="3035" y="3519"/>
                    </a:lnTo>
                    <a:lnTo>
                      <a:pt x="3171" y="3325"/>
                    </a:lnTo>
                    <a:lnTo>
                      <a:pt x="3306" y="3151"/>
                    </a:lnTo>
                    <a:lnTo>
                      <a:pt x="3480" y="2997"/>
                    </a:lnTo>
                    <a:lnTo>
                      <a:pt x="3654" y="2861"/>
                    </a:lnTo>
                    <a:lnTo>
                      <a:pt x="3847" y="2745"/>
                    </a:lnTo>
                    <a:lnTo>
                      <a:pt x="4060" y="2649"/>
                    </a:lnTo>
                    <a:lnTo>
                      <a:pt x="4272" y="2552"/>
                    </a:lnTo>
                    <a:lnTo>
                      <a:pt x="4408" y="2475"/>
                    </a:lnTo>
                    <a:lnTo>
                      <a:pt x="4524" y="2397"/>
                    </a:lnTo>
                    <a:lnTo>
                      <a:pt x="4620" y="2281"/>
                    </a:lnTo>
                    <a:lnTo>
                      <a:pt x="4698" y="2165"/>
                    </a:lnTo>
                    <a:lnTo>
                      <a:pt x="4756" y="2030"/>
                    </a:lnTo>
                    <a:lnTo>
                      <a:pt x="4775" y="1895"/>
                    </a:lnTo>
                    <a:lnTo>
                      <a:pt x="4794" y="1759"/>
                    </a:lnTo>
                    <a:lnTo>
                      <a:pt x="4775" y="1624"/>
                    </a:lnTo>
                    <a:lnTo>
                      <a:pt x="4756" y="1489"/>
                    </a:lnTo>
                    <a:lnTo>
                      <a:pt x="4717" y="1353"/>
                    </a:lnTo>
                    <a:lnTo>
                      <a:pt x="4640" y="1237"/>
                    </a:lnTo>
                    <a:lnTo>
                      <a:pt x="4562" y="1121"/>
                    </a:lnTo>
                    <a:lnTo>
                      <a:pt x="4466" y="1025"/>
                    </a:lnTo>
                    <a:lnTo>
                      <a:pt x="4330" y="967"/>
                    </a:lnTo>
                    <a:lnTo>
                      <a:pt x="4195" y="909"/>
                    </a:lnTo>
                    <a:lnTo>
                      <a:pt x="4040" y="889"/>
                    </a:lnTo>
                    <a:lnTo>
                      <a:pt x="3673" y="851"/>
                    </a:lnTo>
                    <a:lnTo>
                      <a:pt x="3287" y="793"/>
                    </a:lnTo>
                    <a:lnTo>
                      <a:pt x="2919" y="715"/>
                    </a:lnTo>
                    <a:lnTo>
                      <a:pt x="2571" y="619"/>
                    </a:lnTo>
                    <a:lnTo>
                      <a:pt x="2204" y="503"/>
                    </a:lnTo>
                    <a:lnTo>
                      <a:pt x="1856" y="368"/>
                    </a:lnTo>
                    <a:lnTo>
                      <a:pt x="1160" y="78"/>
                    </a:lnTo>
                    <a:lnTo>
                      <a:pt x="1025" y="20"/>
                    </a:lnTo>
                    <a:lnTo>
                      <a:pt x="89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09;p40"/>
              <p:cNvSpPr/>
              <p:nvPr/>
            </p:nvSpPr>
            <p:spPr>
              <a:xfrm>
                <a:off x="1851325" y="-1417500"/>
                <a:ext cx="133425" cy="111650"/>
              </a:xfrm>
              <a:custGeom>
                <a:avLst/>
                <a:gdLst/>
                <a:ahLst/>
                <a:cxnLst/>
                <a:rect l="l" t="t" r="r" b="b"/>
                <a:pathLst>
                  <a:path w="5337" h="4466" extrusionOk="0">
                    <a:moveTo>
                      <a:pt x="2900" y="0"/>
                    </a:moveTo>
                    <a:lnTo>
                      <a:pt x="2456" y="20"/>
                    </a:lnTo>
                    <a:lnTo>
                      <a:pt x="2030" y="78"/>
                    </a:lnTo>
                    <a:lnTo>
                      <a:pt x="1605" y="155"/>
                    </a:lnTo>
                    <a:lnTo>
                      <a:pt x="1180" y="232"/>
                    </a:lnTo>
                    <a:lnTo>
                      <a:pt x="755" y="348"/>
                    </a:lnTo>
                    <a:lnTo>
                      <a:pt x="600" y="387"/>
                    </a:lnTo>
                    <a:lnTo>
                      <a:pt x="465" y="464"/>
                    </a:lnTo>
                    <a:lnTo>
                      <a:pt x="310" y="561"/>
                    </a:lnTo>
                    <a:lnTo>
                      <a:pt x="194" y="677"/>
                    </a:lnTo>
                    <a:lnTo>
                      <a:pt x="97" y="812"/>
                    </a:lnTo>
                    <a:lnTo>
                      <a:pt x="39" y="967"/>
                    </a:lnTo>
                    <a:lnTo>
                      <a:pt x="1" y="1141"/>
                    </a:lnTo>
                    <a:lnTo>
                      <a:pt x="20" y="1218"/>
                    </a:lnTo>
                    <a:lnTo>
                      <a:pt x="20" y="1315"/>
                    </a:lnTo>
                    <a:lnTo>
                      <a:pt x="136" y="1702"/>
                    </a:lnTo>
                    <a:lnTo>
                      <a:pt x="252" y="2069"/>
                    </a:lnTo>
                    <a:lnTo>
                      <a:pt x="387" y="2436"/>
                    </a:lnTo>
                    <a:lnTo>
                      <a:pt x="523" y="2784"/>
                    </a:lnTo>
                    <a:lnTo>
                      <a:pt x="677" y="3132"/>
                    </a:lnTo>
                    <a:lnTo>
                      <a:pt x="871" y="3480"/>
                    </a:lnTo>
                    <a:lnTo>
                      <a:pt x="1064" y="3809"/>
                    </a:lnTo>
                    <a:lnTo>
                      <a:pt x="1296" y="4118"/>
                    </a:lnTo>
                    <a:lnTo>
                      <a:pt x="1373" y="4234"/>
                    </a:lnTo>
                    <a:lnTo>
                      <a:pt x="1470" y="4331"/>
                    </a:lnTo>
                    <a:lnTo>
                      <a:pt x="1586" y="4389"/>
                    </a:lnTo>
                    <a:lnTo>
                      <a:pt x="1702" y="4447"/>
                    </a:lnTo>
                    <a:lnTo>
                      <a:pt x="1799" y="4466"/>
                    </a:lnTo>
                    <a:lnTo>
                      <a:pt x="2030" y="4466"/>
                    </a:lnTo>
                    <a:lnTo>
                      <a:pt x="2146" y="4447"/>
                    </a:lnTo>
                    <a:lnTo>
                      <a:pt x="2243" y="4408"/>
                    </a:lnTo>
                    <a:lnTo>
                      <a:pt x="2359" y="4350"/>
                    </a:lnTo>
                    <a:lnTo>
                      <a:pt x="2456" y="4292"/>
                    </a:lnTo>
                    <a:lnTo>
                      <a:pt x="2533" y="4215"/>
                    </a:lnTo>
                    <a:lnTo>
                      <a:pt x="2610" y="4118"/>
                    </a:lnTo>
                    <a:lnTo>
                      <a:pt x="2688" y="4021"/>
                    </a:lnTo>
                    <a:lnTo>
                      <a:pt x="2746" y="3925"/>
                    </a:lnTo>
                    <a:lnTo>
                      <a:pt x="2784" y="3809"/>
                    </a:lnTo>
                    <a:lnTo>
                      <a:pt x="2939" y="3712"/>
                    </a:lnTo>
                    <a:lnTo>
                      <a:pt x="3016" y="3635"/>
                    </a:lnTo>
                    <a:lnTo>
                      <a:pt x="3074" y="3557"/>
                    </a:lnTo>
                    <a:lnTo>
                      <a:pt x="3461" y="3074"/>
                    </a:lnTo>
                    <a:lnTo>
                      <a:pt x="3848" y="2591"/>
                    </a:lnTo>
                    <a:lnTo>
                      <a:pt x="4041" y="2378"/>
                    </a:lnTo>
                    <a:lnTo>
                      <a:pt x="4254" y="2146"/>
                    </a:lnTo>
                    <a:lnTo>
                      <a:pt x="4466" y="1953"/>
                    </a:lnTo>
                    <a:lnTo>
                      <a:pt x="4698" y="1740"/>
                    </a:lnTo>
                    <a:lnTo>
                      <a:pt x="4814" y="1702"/>
                    </a:lnTo>
                    <a:lnTo>
                      <a:pt x="4911" y="1624"/>
                    </a:lnTo>
                    <a:lnTo>
                      <a:pt x="5007" y="1547"/>
                    </a:lnTo>
                    <a:lnTo>
                      <a:pt x="5085" y="1470"/>
                    </a:lnTo>
                    <a:lnTo>
                      <a:pt x="5162" y="1373"/>
                    </a:lnTo>
                    <a:lnTo>
                      <a:pt x="5239" y="1238"/>
                    </a:lnTo>
                    <a:lnTo>
                      <a:pt x="5297" y="1102"/>
                    </a:lnTo>
                    <a:lnTo>
                      <a:pt x="5336" y="967"/>
                    </a:lnTo>
                    <a:lnTo>
                      <a:pt x="5336" y="832"/>
                    </a:lnTo>
                    <a:lnTo>
                      <a:pt x="5317" y="696"/>
                    </a:lnTo>
                    <a:lnTo>
                      <a:pt x="5278" y="580"/>
                    </a:lnTo>
                    <a:lnTo>
                      <a:pt x="5220" y="464"/>
                    </a:lnTo>
                    <a:lnTo>
                      <a:pt x="5162" y="348"/>
                    </a:lnTo>
                    <a:lnTo>
                      <a:pt x="5065" y="252"/>
                    </a:lnTo>
                    <a:lnTo>
                      <a:pt x="4969" y="174"/>
                    </a:lnTo>
                    <a:lnTo>
                      <a:pt x="4853" y="116"/>
                    </a:lnTo>
                    <a:lnTo>
                      <a:pt x="4737" y="58"/>
                    </a:lnTo>
                    <a:lnTo>
                      <a:pt x="4602" y="20"/>
                    </a:lnTo>
                    <a:lnTo>
                      <a:pt x="4466" y="0"/>
                    </a:lnTo>
                    <a:lnTo>
                      <a:pt x="4331" y="20"/>
                    </a:lnTo>
                    <a:lnTo>
                      <a:pt x="4196" y="39"/>
                    </a:lnTo>
                    <a:lnTo>
                      <a:pt x="377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10;p40"/>
              <p:cNvSpPr/>
              <p:nvPr/>
            </p:nvSpPr>
            <p:spPr>
              <a:xfrm>
                <a:off x="870275" y="-1619500"/>
                <a:ext cx="151775" cy="1096100"/>
              </a:xfrm>
              <a:custGeom>
                <a:avLst/>
                <a:gdLst/>
                <a:ahLst/>
                <a:cxnLst/>
                <a:rect l="l" t="t" r="r" b="b"/>
                <a:pathLst>
                  <a:path w="6071" h="43844" extrusionOk="0">
                    <a:moveTo>
                      <a:pt x="3596" y="2300"/>
                    </a:moveTo>
                    <a:lnTo>
                      <a:pt x="3847" y="2745"/>
                    </a:lnTo>
                    <a:lnTo>
                      <a:pt x="3712" y="2764"/>
                    </a:lnTo>
                    <a:lnTo>
                      <a:pt x="3596" y="2822"/>
                    </a:lnTo>
                    <a:lnTo>
                      <a:pt x="3596" y="2300"/>
                    </a:lnTo>
                    <a:close/>
                    <a:moveTo>
                      <a:pt x="3094" y="0"/>
                    </a:moveTo>
                    <a:lnTo>
                      <a:pt x="2939" y="19"/>
                    </a:lnTo>
                    <a:lnTo>
                      <a:pt x="2784" y="77"/>
                    </a:lnTo>
                    <a:lnTo>
                      <a:pt x="2707" y="116"/>
                    </a:lnTo>
                    <a:lnTo>
                      <a:pt x="2649" y="174"/>
                    </a:lnTo>
                    <a:lnTo>
                      <a:pt x="2591" y="232"/>
                    </a:lnTo>
                    <a:lnTo>
                      <a:pt x="2552" y="309"/>
                    </a:lnTo>
                    <a:lnTo>
                      <a:pt x="2533" y="406"/>
                    </a:lnTo>
                    <a:lnTo>
                      <a:pt x="2514" y="483"/>
                    </a:lnTo>
                    <a:lnTo>
                      <a:pt x="2475" y="1546"/>
                    </a:lnTo>
                    <a:lnTo>
                      <a:pt x="2456" y="2590"/>
                    </a:lnTo>
                    <a:lnTo>
                      <a:pt x="2456" y="3634"/>
                    </a:lnTo>
                    <a:lnTo>
                      <a:pt x="2456" y="4156"/>
                    </a:lnTo>
                    <a:lnTo>
                      <a:pt x="2494" y="4678"/>
                    </a:lnTo>
                    <a:lnTo>
                      <a:pt x="2340" y="5084"/>
                    </a:lnTo>
                    <a:lnTo>
                      <a:pt x="2224" y="5509"/>
                    </a:lnTo>
                    <a:lnTo>
                      <a:pt x="2127" y="5915"/>
                    </a:lnTo>
                    <a:lnTo>
                      <a:pt x="2030" y="6341"/>
                    </a:lnTo>
                    <a:lnTo>
                      <a:pt x="1953" y="6747"/>
                    </a:lnTo>
                    <a:lnTo>
                      <a:pt x="1895" y="7172"/>
                    </a:lnTo>
                    <a:lnTo>
                      <a:pt x="1779" y="8022"/>
                    </a:lnTo>
                    <a:lnTo>
                      <a:pt x="1721" y="8892"/>
                    </a:lnTo>
                    <a:lnTo>
                      <a:pt x="1682" y="9743"/>
                    </a:lnTo>
                    <a:lnTo>
                      <a:pt x="1624" y="11463"/>
                    </a:lnTo>
                    <a:lnTo>
                      <a:pt x="1508" y="12198"/>
                    </a:lnTo>
                    <a:lnTo>
                      <a:pt x="1431" y="12913"/>
                    </a:lnTo>
                    <a:lnTo>
                      <a:pt x="1373" y="13648"/>
                    </a:lnTo>
                    <a:lnTo>
                      <a:pt x="1354" y="14382"/>
                    </a:lnTo>
                    <a:lnTo>
                      <a:pt x="1334" y="15117"/>
                    </a:lnTo>
                    <a:lnTo>
                      <a:pt x="1354" y="15852"/>
                    </a:lnTo>
                    <a:lnTo>
                      <a:pt x="1392" y="16567"/>
                    </a:lnTo>
                    <a:lnTo>
                      <a:pt x="1450" y="17282"/>
                    </a:lnTo>
                    <a:lnTo>
                      <a:pt x="1470" y="17417"/>
                    </a:lnTo>
                    <a:lnTo>
                      <a:pt x="1528" y="17533"/>
                    </a:lnTo>
                    <a:lnTo>
                      <a:pt x="1586" y="17611"/>
                    </a:lnTo>
                    <a:lnTo>
                      <a:pt x="1682" y="17688"/>
                    </a:lnTo>
                    <a:lnTo>
                      <a:pt x="1663" y="18539"/>
                    </a:lnTo>
                    <a:lnTo>
                      <a:pt x="1644" y="19409"/>
                    </a:lnTo>
                    <a:lnTo>
                      <a:pt x="1605" y="20259"/>
                    </a:lnTo>
                    <a:lnTo>
                      <a:pt x="1528" y="21129"/>
                    </a:lnTo>
                    <a:lnTo>
                      <a:pt x="1450" y="21438"/>
                    </a:lnTo>
                    <a:lnTo>
                      <a:pt x="1354" y="21516"/>
                    </a:lnTo>
                    <a:lnTo>
                      <a:pt x="1276" y="21612"/>
                    </a:lnTo>
                    <a:lnTo>
                      <a:pt x="1238" y="21728"/>
                    </a:lnTo>
                    <a:lnTo>
                      <a:pt x="1218" y="21864"/>
                    </a:lnTo>
                    <a:lnTo>
                      <a:pt x="1180" y="23004"/>
                    </a:lnTo>
                    <a:lnTo>
                      <a:pt x="1122" y="23545"/>
                    </a:lnTo>
                    <a:lnTo>
                      <a:pt x="1083" y="24087"/>
                    </a:lnTo>
                    <a:lnTo>
                      <a:pt x="1025" y="25169"/>
                    </a:lnTo>
                    <a:lnTo>
                      <a:pt x="1006" y="26252"/>
                    </a:lnTo>
                    <a:lnTo>
                      <a:pt x="1006" y="27334"/>
                    </a:lnTo>
                    <a:lnTo>
                      <a:pt x="1006" y="27431"/>
                    </a:lnTo>
                    <a:lnTo>
                      <a:pt x="1025" y="27528"/>
                    </a:lnTo>
                    <a:lnTo>
                      <a:pt x="1064" y="27605"/>
                    </a:lnTo>
                    <a:lnTo>
                      <a:pt x="1102" y="27663"/>
                    </a:lnTo>
                    <a:lnTo>
                      <a:pt x="1199" y="27798"/>
                    </a:lnTo>
                    <a:lnTo>
                      <a:pt x="1315" y="27876"/>
                    </a:lnTo>
                    <a:lnTo>
                      <a:pt x="1218" y="27914"/>
                    </a:lnTo>
                    <a:lnTo>
                      <a:pt x="1122" y="27953"/>
                    </a:lnTo>
                    <a:lnTo>
                      <a:pt x="1044" y="28011"/>
                    </a:lnTo>
                    <a:lnTo>
                      <a:pt x="967" y="28088"/>
                    </a:lnTo>
                    <a:lnTo>
                      <a:pt x="909" y="28166"/>
                    </a:lnTo>
                    <a:lnTo>
                      <a:pt x="851" y="28262"/>
                    </a:lnTo>
                    <a:lnTo>
                      <a:pt x="832" y="28378"/>
                    </a:lnTo>
                    <a:lnTo>
                      <a:pt x="813" y="28513"/>
                    </a:lnTo>
                    <a:lnTo>
                      <a:pt x="890" y="30215"/>
                    </a:lnTo>
                    <a:lnTo>
                      <a:pt x="948" y="31916"/>
                    </a:lnTo>
                    <a:lnTo>
                      <a:pt x="658" y="33114"/>
                    </a:lnTo>
                    <a:lnTo>
                      <a:pt x="523" y="33714"/>
                    </a:lnTo>
                    <a:lnTo>
                      <a:pt x="407" y="34332"/>
                    </a:lnTo>
                    <a:lnTo>
                      <a:pt x="310" y="34931"/>
                    </a:lnTo>
                    <a:lnTo>
                      <a:pt x="213" y="35550"/>
                    </a:lnTo>
                    <a:lnTo>
                      <a:pt x="136" y="36169"/>
                    </a:lnTo>
                    <a:lnTo>
                      <a:pt x="78" y="36787"/>
                    </a:lnTo>
                    <a:lnTo>
                      <a:pt x="39" y="37387"/>
                    </a:lnTo>
                    <a:lnTo>
                      <a:pt x="20" y="38005"/>
                    </a:lnTo>
                    <a:lnTo>
                      <a:pt x="1" y="38624"/>
                    </a:lnTo>
                    <a:lnTo>
                      <a:pt x="20" y="39242"/>
                    </a:lnTo>
                    <a:lnTo>
                      <a:pt x="59" y="39861"/>
                    </a:lnTo>
                    <a:lnTo>
                      <a:pt x="117" y="40460"/>
                    </a:lnTo>
                    <a:lnTo>
                      <a:pt x="213" y="41079"/>
                    </a:lnTo>
                    <a:lnTo>
                      <a:pt x="310" y="41697"/>
                    </a:lnTo>
                    <a:lnTo>
                      <a:pt x="349" y="41794"/>
                    </a:lnTo>
                    <a:lnTo>
                      <a:pt x="387" y="41891"/>
                    </a:lnTo>
                    <a:lnTo>
                      <a:pt x="445" y="41968"/>
                    </a:lnTo>
                    <a:lnTo>
                      <a:pt x="523" y="42026"/>
                    </a:lnTo>
                    <a:lnTo>
                      <a:pt x="445" y="43089"/>
                    </a:lnTo>
                    <a:lnTo>
                      <a:pt x="445" y="43186"/>
                    </a:lnTo>
                    <a:lnTo>
                      <a:pt x="465" y="43263"/>
                    </a:lnTo>
                    <a:lnTo>
                      <a:pt x="503" y="43360"/>
                    </a:lnTo>
                    <a:lnTo>
                      <a:pt x="542" y="43457"/>
                    </a:lnTo>
                    <a:lnTo>
                      <a:pt x="581" y="43534"/>
                    </a:lnTo>
                    <a:lnTo>
                      <a:pt x="639" y="43611"/>
                    </a:lnTo>
                    <a:lnTo>
                      <a:pt x="716" y="43650"/>
                    </a:lnTo>
                    <a:lnTo>
                      <a:pt x="813" y="43688"/>
                    </a:lnTo>
                    <a:lnTo>
                      <a:pt x="1122" y="43766"/>
                    </a:lnTo>
                    <a:lnTo>
                      <a:pt x="1354" y="43804"/>
                    </a:lnTo>
                    <a:lnTo>
                      <a:pt x="1586" y="43843"/>
                    </a:lnTo>
                    <a:lnTo>
                      <a:pt x="1992" y="43843"/>
                    </a:lnTo>
                    <a:lnTo>
                      <a:pt x="2108" y="43804"/>
                    </a:lnTo>
                    <a:lnTo>
                      <a:pt x="2204" y="43766"/>
                    </a:lnTo>
                    <a:lnTo>
                      <a:pt x="2301" y="43708"/>
                    </a:lnTo>
                    <a:lnTo>
                      <a:pt x="2378" y="43650"/>
                    </a:lnTo>
                    <a:lnTo>
                      <a:pt x="2456" y="43553"/>
                    </a:lnTo>
                    <a:lnTo>
                      <a:pt x="2494" y="43457"/>
                    </a:lnTo>
                    <a:lnTo>
                      <a:pt x="2514" y="43341"/>
                    </a:lnTo>
                    <a:lnTo>
                      <a:pt x="2572" y="42761"/>
                    </a:lnTo>
                    <a:lnTo>
                      <a:pt x="2610" y="42181"/>
                    </a:lnTo>
                    <a:lnTo>
                      <a:pt x="2630" y="41620"/>
                    </a:lnTo>
                    <a:lnTo>
                      <a:pt x="2630" y="41040"/>
                    </a:lnTo>
                    <a:lnTo>
                      <a:pt x="2688" y="40905"/>
                    </a:lnTo>
                    <a:lnTo>
                      <a:pt x="2726" y="40827"/>
                    </a:lnTo>
                    <a:lnTo>
                      <a:pt x="2726" y="40750"/>
                    </a:lnTo>
                    <a:lnTo>
                      <a:pt x="2804" y="39745"/>
                    </a:lnTo>
                    <a:lnTo>
                      <a:pt x="2842" y="38720"/>
                    </a:lnTo>
                    <a:lnTo>
                      <a:pt x="2881" y="36691"/>
                    </a:lnTo>
                    <a:lnTo>
                      <a:pt x="2900" y="35685"/>
                    </a:lnTo>
                    <a:lnTo>
                      <a:pt x="2939" y="34680"/>
                    </a:lnTo>
                    <a:lnTo>
                      <a:pt x="2978" y="33656"/>
                    </a:lnTo>
                    <a:lnTo>
                      <a:pt x="3074" y="32650"/>
                    </a:lnTo>
                    <a:lnTo>
                      <a:pt x="3248" y="31394"/>
                    </a:lnTo>
                    <a:lnTo>
                      <a:pt x="3403" y="30118"/>
                    </a:lnTo>
                    <a:lnTo>
                      <a:pt x="3538" y="28861"/>
                    </a:lnTo>
                    <a:lnTo>
                      <a:pt x="3654" y="27586"/>
                    </a:lnTo>
                    <a:lnTo>
                      <a:pt x="3654" y="27489"/>
                    </a:lnTo>
                    <a:lnTo>
                      <a:pt x="3635" y="27412"/>
                    </a:lnTo>
                    <a:lnTo>
                      <a:pt x="3616" y="27334"/>
                    </a:lnTo>
                    <a:lnTo>
                      <a:pt x="3596" y="27257"/>
                    </a:lnTo>
                    <a:lnTo>
                      <a:pt x="3500" y="27141"/>
                    </a:lnTo>
                    <a:lnTo>
                      <a:pt x="3384" y="27044"/>
                    </a:lnTo>
                    <a:lnTo>
                      <a:pt x="3519" y="25169"/>
                    </a:lnTo>
                    <a:lnTo>
                      <a:pt x="3693" y="23294"/>
                    </a:lnTo>
                    <a:lnTo>
                      <a:pt x="3693" y="23178"/>
                    </a:lnTo>
                    <a:lnTo>
                      <a:pt x="3674" y="23062"/>
                    </a:lnTo>
                    <a:lnTo>
                      <a:pt x="3635" y="22985"/>
                    </a:lnTo>
                    <a:lnTo>
                      <a:pt x="3596" y="22888"/>
                    </a:lnTo>
                    <a:lnTo>
                      <a:pt x="3616" y="22791"/>
                    </a:lnTo>
                    <a:lnTo>
                      <a:pt x="3616" y="22656"/>
                    </a:lnTo>
                    <a:lnTo>
                      <a:pt x="3616" y="22057"/>
                    </a:lnTo>
                    <a:lnTo>
                      <a:pt x="3616" y="21458"/>
                    </a:lnTo>
                    <a:lnTo>
                      <a:pt x="3635" y="20858"/>
                    </a:lnTo>
                    <a:lnTo>
                      <a:pt x="3674" y="20259"/>
                    </a:lnTo>
                    <a:lnTo>
                      <a:pt x="3770" y="19061"/>
                    </a:lnTo>
                    <a:lnTo>
                      <a:pt x="3886" y="17881"/>
                    </a:lnTo>
                    <a:lnTo>
                      <a:pt x="4041" y="16683"/>
                    </a:lnTo>
                    <a:lnTo>
                      <a:pt x="4215" y="15504"/>
                    </a:lnTo>
                    <a:lnTo>
                      <a:pt x="4563" y="13126"/>
                    </a:lnTo>
                    <a:lnTo>
                      <a:pt x="4698" y="13068"/>
                    </a:lnTo>
                    <a:lnTo>
                      <a:pt x="4756" y="13010"/>
                    </a:lnTo>
                    <a:lnTo>
                      <a:pt x="4795" y="12971"/>
                    </a:lnTo>
                    <a:lnTo>
                      <a:pt x="4833" y="12894"/>
                    </a:lnTo>
                    <a:lnTo>
                      <a:pt x="4872" y="12836"/>
                    </a:lnTo>
                    <a:lnTo>
                      <a:pt x="4891" y="12739"/>
                    </a:lnTo>
                    <a:lnTo>
                      <a:pt x="4891" y="12643"/>
                    </a:lnTo>
                    <a:lnTo>
                      <a:pt x="4911" y="12217"/>
                    </a:lnTo>
                    <a:lnTo>
                      <a:pt x="4930" y="11792"/>
                    </a:lnTo>
                    <a:lnTo>
                      <a:pt x="4969" y="11367"/>
                    </a:lnTo>
                    <a:lnTo>
                      <a:pt x="5027" y="10941"/>
                    </a:lnTo>
                    <a:lnTo>
                      <a:pt x="5162" y="10091"/>
                    </a:lnTo>
                    <a:lnTo>
                      <a:pt x="5336" y="9240"/>
                    </a:lnTo>
                    <a:lnTo>
                      <a:pt x="5723" y="7578"/>
                    </a:lnTo>
                    <a:lnTo>
                      <a:pt x="5916" y="6727"/>
                    </a:lnTo>
                    <a:lnTo>
                      <a:pt x="6071" y="5896"/>
                    </a:lnTo>
                    <a:lnTo>
                      <a:pt x="6071" y="5780"/>
                    </a:lnTo>
                    <a:lnTo>
                      <a:pt x="6071" y="5683"/>
                    </a:lnTo>
                    <a:lnTo>
                      <a:pt x="6051" y="5606"/>
                    </a:lnTo>
                    <a:lnTo>
                      <a:pt x="6013" y="5529"/>
                    </a:lnTo>
                    <a:lnTo>
                      <a:pt x="5955" y="5451"/>
                    </a:lnTo>
                    <a:lnTo>
                      <a:pt x="5897" y="5393"/>
                    </a:lnTo>
                    <a:lnTo>
                      <a:pt x="5819" y="5355"/>
                    </a:lnTo>
                    <a:lnTo>
                      <a:pt x="5742" y="5316"/>
                    </a:lnTo>
                    <a:lnTo>
                      <a:pt x="5645" y="5277"/>
                    </a:lnTo>
                    <a:lnTo>
                      <a:pt x="5568" y="5258"/>
                    </a:lnTo>
                    <a:lnTo>
                      <a:pt x="5471" y="5258"/>
                    </a:lnTo>
                    <a:lnTo>
                      <a:pt x="5375" y="5277"/>
                    </a:lnTo>
                    <a:lnTo>
                      <a:pt x="5297" y="5297"/>
                    </a:lnTo>
                    <a:lnTo>
                      <a:pt x="5220" y="5335"/>
                    </a:lnTo>
                    <a:lnTo>
                      <a:pt x="5143" y="5374"/>
                    </a:lnTo>
                    <a:lnTo>
                      <a:pt x="5065" y="5451"/>
                    </a:lnTo>
                    <a:lnTo>
                      <a:pt x="5027" y="5200"/>
                    </a:lnTo>
                    <a:lnTo>
                      <a:pt x="5027" y="5200"/>
                    </a:lnTo>
                    <a:lnTo>
                      <a:pt x="5104" y="5239"/>
                    </a:lnTo>
                    <a:lnTo>
                      <a:pt x="5181" y="5258"/>
                    </a:lnTo>
                    <a:lnTo>
                      <a:pt x="5355" y="5258"/>
                    </a:lnTo>
                    <a:lnTo>
                      <a:pt x="5510" y="5219"/>
                    </a:lnTo>
                    <a:lnTo>
                      <a:pt x="5665" y="5123"/>
                    </a:lnTo>
                    <a:lnTo>
                      <a:pt x="5723" y="5065"/>
                    </a:lnTo>
                    <a:lnTo>
                      <a:pt x="5781" y="5007"/>
                    </a:lnTo>
                    <a:lnTo>
                      <a:pt x="5839" y="4929"/>
                    </a:lnTo>
                    <a:lnTo>
                      <a:pt x="5877" y="4852"/>
                    </a:lnTo>
                    <a:lnTo>
                      <a:pt x="5897" y="4755"/>
                    </a:lnTo>
                    <a:lnTo>
                      <a:pt x="5897" y="4659"/>
                    </a:lnTo>
                    <a:lnTo>
                      <a:pt x="5897" y="4562"/>
                    </a:lnTo>
                    <a:lnTo>
                      <a:pt x="5858" y="4466"/>
                    </a:lnTo>
                    <a:lnTo>
                      <a:pt x="5665" y="3886"/>
                    </a:lnTo>
                    <a:lnTo>
                      <a:pt x="5433" y="3325"/>
                    </a:lnTo>
                    <a:lnTo>
                      <a:pt x="5181" y="2784"/>
                    </a:lnTo>
                    <a:lnTo>
                      <a:pt x="4891" y="2223"/>
                    </a:lnTo>
                    <a:lnTo>
                      <a:pt x="4601" y="1701"/>
                    </a:lnTo>
                    <a:lnTo>
                      <a:pt x="4273" y="1179"/>
                    </a:lnTo>
                    <a:lnTo>
                      <a:pt x="3925" y="696"/>
                    </a:lnTo>
                    <a:lnTo>
                      <a:pt x="3558" y="213"/>
                    </a:lnTo>
                    <a:lnTo>
                      <a:pt x="3500" y="135"/>
                    </a:lnTo>
                    <a:lnTo>
                      <a:pt x="3422" y="97"/>
                    </a:lnTo>
                    <a:lnTo>
                      <a:pt x="3345" y="39"/>
                    </a:lnTo>
                    <a:lnTo>
                      <a:pt x="3268" y="19"/>
                    </a:lnTo>
                    <a:lnTo>
                      <a:pt x="3094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11;p40"/>
              <p:cNvSpPr/>
              <p:nvPr/>
            </p:nvSpPr>
            <p:spPr>
              <a:xfrm>
                <a:off x="965000" y="-1362400"/>
                <a:ext cx="158550" cy="844800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33792" extrusionOk="0">
                    <a:moveTo>
                      <a:pt x="3944" y="10091"/>
                    </a:moveTo>
                    <a:lnTo>
                      <a:pt x="3867" y="11251"/>
                    </a:lnTo>
                    <a:lnTo>
                      <a:pt x="3789" y="12411"/>
                    </a:lnTo>
                    <a:lnTo>
                      <a:pt x="3847" y="11251"/>
                    </a:lnTo>
                    <a:lnTo>
                      <a:pt x="3944" y="10091"/>
                    </a:lnTo>
                    <a:close/>
                    <a:moveTo>
                      <a:pt x="1953" y="27605"/>
                    </a:moveTo>
                    <a:lnTo>
                      <a:pt x="1914" y="28746"/>
                    </a:lnTo>
                    <a:lnTo>
                      <a:pt x="1914" y="29074"/>
                    </a:lnTo>
                    <a:lnTo>
                      <a:pt x="1934" y="29422"/>
                    </a:lnTo>
                    <a:lnTo>
                      <a:pt x="1760" y="29422"/>
                    </a:lnTo>
                    <a:lnTo>
                      <a:pt x="1856" y="28514"/>
                    </a:lnTo>
                    <a:lnTo>
                      <a:pt x="1953" y="27605"/>
                    </a:lnTo>
                    <a:close/>
                    <a:moveTo>
                      <a:pt x="3905" y="0"/>
                    </a:moveTo>
                    <a:lnTo>
                      <a:pt x="3789" y="39"/>
                    </a:lnTo>
                    <a:lnTo>
                      <a:pt x="3693" y="78"/>
                    </a:lnTo>
                    <a:lnTo>
                      <a:pt x="3615" y="136"/>
                    </a:lnTo>
                    <a:lnTo>
                      <a:pt x="3557" y="213"/>
                    </a:lnTo>
                    <a:lnTo>
                      <a:pt x="3499" y="290"/>
                    </a:lnTo>
                    <a:lnTo>
                      <a:pt x="3441" y="367"/>
                    </a:lnTo>
                    <a:lnTo>
                      <a:pt x="3422" y="464"/>
                    </a:lnTo>
                    <a:lnTo>
                      <a:pt x="3403" y="561"/>
                    </a:lnTo>
                    <a:lnTo>
                      <a:pt x="3422" y="657"/>
                    </a:lnTo>
                    <a:lnTo>
                      <a:pt x="3635" y="1450"/>
                    </a:lnTo>
                    <a:lnTo>
                      <a:pt x="3731" y="1856"/>
                    </a:lnTo>
                    <a:lnTo>
                      <a:pt x="3751" y="2069"/>
                    </a:lnTo>
                    <a:lnTo>
                      <a:pt x="3770" y="2281"/>
                    </a:lnTo>
                    <a:lnTo>
                      <a:pt x="3673" y="2320"/>
                    </a:lnTo>
                    <a:lnTo>
                      <a:pt x="3596" y="2359"/>
                    </a:lnTo>
                    <a:lnTo>
                      <a:pt x="3519" y="2417"/>
                    </a:lnTo>
                    <a:lnTo>
                      <a:pt x="3441" y="2494"/>
                    </a:lnTo>
                    <a:lnTo>
                      <a:pt x="3403" y="2571"/>
                    </a:lnTo>
                    <a:lnTo>
                      <a:pt x="3364" y="2668"/>
                    </a:lnTo>
                    <a:lnTo>
                      <a:pt x="3325" y="2765"/>
                    </a:lnTo>
                    <a:lnTo>
                      <a:pt x="3325" y="2900"/>
                    </a:lnTo>
                    <a:lnTo>
                      <a:pt x="3345" y="3132"/>
                    </a:lnTo>
                    <a:lnTo>
                      <a:pt x="3190" y="3190"/>
                    </a:lnTo>
                    <a:lnTo>
                      <a:pt x="3132" y="3248"/>
                    </a:lnTo>
                    <a:lnTo>
                      <a:pt x="3074" y="3286"/>
                    </a:lnTo>
                    <a:lnTo>
                      <a:pt x="3035" y="3364"/>
                    </a:lnTo>
                    <a:lnTo>
                      <a:pt x="2997" y="3441"/>
                    </a:lnTo>
                    <a:lnTo>
                      <a:pt x="2977" y="3518"/>
                    </a:lnTo>
                    <a:lnTo>
                      <a:pt x="2958" y="3615"/>
                    </a:lnTo>
                    <a:lnTo>
                      <a:pt x="2919" y="4292"/>
                    </a:lnTo>
                    <a:lnTo>
                      <a:pt x="2881" y="4968"/>
                    </a:lnTo>
                    <a:lnTo>
                      <a:pt x="2804" y="5645"/>
                    </a:lnTo>
                    <a:lnTo>
                      <a:pt x="2726" y="6302"/>
                    </a:lnTo>
                    <a:lnTo>
                      <a:pt x="2630" y="6979"/>
                    </a:lnTo>
                    <a:lnTo>
                      <a:pt x="2514" y="7636"/>
                    </a:lnTo>
                    <a:lnTo>
                      <a:pt x="2378" y="8293"/>
                    </a:lnTo>
                    <a:lnTo>
                      <a:pt x="2204" y="8951"/>
                    </a:lnTo>
                    <a:lnTo>
                      <a:pt x="2185" y="9067"/>
                    </a:lnTo>
                    <a:lnTo>
                      <a:pt x="2185" y="9163"/>
                    </a:lnTo>
                    <a:lnTo>
                      <a:pt x="2204" y="9260"/>
                    </a:lnTo>
                    <a:lnTo>
                      <a:pt x="2243" y="9356"/>
                    </a:lnTo>
                    <a:lnTo>
                      <a:pt x="2301" y="9453"/>
                    </a:lnTo>
                    <a:lnTo>
                      <a:pt x="2359" y="9530"/>
                    </a:lnTo>
                    <a:lnTo>
                      <a:pt x="2436" y="9588"/>
                    </a:lnTo>
                    <a:lnTo>
                      <a:pt x="2514" y="9646"/>
                    </a:lnTo>
                    <a:lnTo>
                      <a:pt x="2456" y="10478"/>
                    </a:lnTo>
                    <a:lnTo>
                      <a:pt x="2417" y="11309"/>
                    </a:lnTo>
                    <a:lnTo>
                      <a:pt x="2069" y="12933"/>
                    </a:lnTo>
                    <a:lnTo>
                      <a:pt x="1914" y="13745"/>
                    </a:lnTo>
                    <a:lnTo>
                      <a:pt x="1779" y="14557"/>
                    </a:lnTo>
                    <a:lnTo>
                      <a:pt x="1644" y="15388"/>
                    </a:lnTo>
                    <a:lnTo>
                      <a:pt x="1528" y="16200"/>
                    </a:lnTo>
                    <a:lnTo>
                      <a:pt x="1431" y="17031"/>
                    </a:lnTo>
                    <a:lnTo>
                      <a:pt x="1373" y="17862"/>
                    </a:lnTo>
                    <a:lnTo>
                      <a:pt x="1257" y="19776"/>
                    </a:lnTo>
                    <a:lnTo>
                      <a:pt x="1160" y="21690"/>
                    </a:lnTo>
                    <a:lnTo>
                      <a:pt x="1064" y="23623"/>
                    </a:lnTo>
                    <a:lnTo>
                      <a:pt x="948" y="25537"/>
                    </a:lnTo>
                    <a:lnTo>
                      <a:pt x="793" y="27450"/>
                    </a:lnTo>
                    <a:lnTo>
                      <a:pt x="716" y="28398"/>
                    </a:lnTo>
                    <a:lnTo>
                      <a:pt x="600" y="29345"/>
                    </a:lnTo>
                    <a:lnTo>
                      <a:pt x="484" y="30292"/>
                    </a:lnTo>
                    <a:lnTo>
                      <a:pt x="348" y="31259"/>
                    </a:lnTo>
                    <a:lnTo>
                      <a:pt x="194" y="32206"/>
                    </a:lnTo>
                    <a:lnTo>
                      <a:pt x="20" y="33153"/>
                    </a:lnTo>
                    <a:lnTo>
                      <a:pt x="1" y="33250"/>
                    </a:lnTo>
                    <a:lnTo>
                      <a:pt x="20" y="33366"/>
                    </a:lnTo>
                    <a:lnTo>
                      <a:pt x="78" y="33482"/>
                    </a:lnTo>
                    <a:lnTo>
                      <a:pt x="136" y="33578"/>
                    </a:lnTo>
                    <a:lnTo>
                      <a:pt x="213" y="33656"/>
                    </a:lnTo>
                    <a:lnTo>
                      <a:pt x="310" y="33733"/>
                    </a:lnTo>
                    <a:lnTo>
                      <a:pt x="406" y="33772"/>
                    </a:lnTo>
                    <a:lnTo>
                      <a:pt x="522" y="33791"/>
                    </a:lnTo>
                    <a:lnTo>
                      <a:pt x="967" y="33772"/>
                    </a:lnTo>
                    <a:lnTo>
                      <a:pt x="1354" y="33752"/>
                    </a:lnTo>
                    <a:lnTo>
                      <a:pt x="1547" y="33714"/>
                    </a:lnTo>
                    <a:lnTo>
                      <a:pt x="1721" y="33675"/>
                    </a:lnTo>
                    <a:lnTo>
                      <a:pt x="1895" y="33617"/>
                    </a:lnTo>
                    <a:lnTo>
                      <a:pt x="2050" y="33559"/>
                    </a:lnTo>
                    <a:lnTo>
                      <a:pt x="2185" y="33482"/>
                    </a:lnTo>
                    <a:lnTo>
                      <a:pt x="2320" y="33385"/>
                    </a:lnTo>
                    <a:lnTo>
                      <a:pt x="2456" y="33269"/>
                    </a:lnTo>
                    <a:lnTo>
                      <a:pt x="2552" y="33134"/>
                    </a:lnTo>
                    <a:lnTo>
                      <a:pt x="2668" y="32999"/>
                    </a:lnTo>
                    <a:lnTo>
                      <a:pt x="2746" y="32805"/>
                    </a:lnTo>
                    <a:lnTo>
                      <a:pt x="2823" y="32612"/>
                    </a:lnTo>
                    <a:lnTo>
                      <a:pt x="2900" y="32380"/>
                    </a:lnTo>
                    <a:lnTo>
                      <a:pt x="2939" y="32129"/>
                    </a:lnTo>
                    <a:lnTo>
                      <a:pt x="2997" y="31877"/>
                    </a:lnTo>
                    <a:lnTo>
                      <a:pt x="3055" y="31355"/>
                    </a:lnTo>
                    <a:lnTo>
                      <a:pt x="3093" y="30795"/>
                    </a:lnTo>
                    <a:lnTo>
                      <a:pt x="3093" y="30234"/>
                    </a:lnTo>
                    <a:lnTo>
                      <a:pt x="3074" y="29132"/>
                    </a:lnTo>
                    <a:lnTo>
                      <a:pt x="3074" y="28591"/>
                    </a:lnTo>
                    <a:lnTo>
                      <a:pt x="3074" y="28069"/>
                    </a:lnTo>
                    <a:lnTo>
                      <a:pt x="3113" y="26871"/>
                    </a:lnTo>
                    <a:lnTo>
                      <a:pt x="3151" y="25672"/>
                    </a:lnTo>
                    <a:lnTo>
                      <a:pt x="3267" y="23275"/>
                    </a:lnTo>
                    <a:lnTo>
                      <a:pt x="3306" y="22676"/>
                    </a:lnTo>
                    <a:lnTo>
                      <a:pt x="3345" y="22076"/>
                    </a:lnTo>
                    <a:lnTo>
                      <a:pt x="3403" y="21477"/>
                    </a:lnTo>
                    <a:lnTo>
                      <a:pt x="3480" y="20878"/>
                    </a:lnTo>
                    <a:lnTo>
                      <a:pt x="3654" y="19718"/>
                    </a:lnTo>
                    <a:lnTo>
                      <a:pt x="3867" y="18558"/>
                    </a:lnTo>
                    <a:lnTo>
                      <a:pt x="4099" y="17398"/>
                    </a:lnTo>
                    <a:lnTo>
                      <a:pt x="4331" y="16219"/>
                    </a:lnTo>
                    <a:lnTo>
                      <a:pt x="4582" y="15059"/>
                    </a:lnTo>
                    <a:lnTo>
                      <a:pt x="4814" y="13880"/>
                    </a:lnTo>
                    <a:lnTo>
                      <a:pt x="4911" y="13300"/>
                    </a:lnTo>
                    <a:lnTo>
                      <a:pt x="4969" y="12720"/>
                    </a:lnTo>
                    <a:lnTo>
                      <a:pt x="5007" y="12140"/>
                    </a:lnTo>
                    <a:lnTo>
                      <a:pt x="5046" y="11560"/>
                    </a:lnTo>
                    <a:lnTo>
                      <a:pt x="5085" y="10381"/>
                    </a:lnTo>
                    <a:lnTo>
                      <a:pt x="5123" y="9202"/>
                    </a:lnTo>
                    <a:lnTo>
                      <a:pt x="5162" y="8622"/>
                    </a:lnTo>
                    <a:lnTo>
                      <a:pt x="5220" y="8042"/>
                    </a:lnTo>
                    <a:lnTo>
                      <a:pt x="5297" y="7462"/>
                    </a:lnTo>
                    <a:lnTo>
                      <a:pt x="5413" y="6901"/>
                    </a:lnTo>
                    <a:lnTo>
                      <a:pt x="5549" y="6321"/>
                    </a:lnTo>
                    <a:lnTo>
                      <a:pt x="5723" y="5780"/>
                    </a:lnTo>
                    <a:lnTo>
                      <a:pt x="5838" y="5510"/>
                    </a:lnTo>
                    <a:lnTo>
                      <a:pt x="5954" y="5239"/>
                    </a:lnTo>
                    <a:lnTo>
                      <a:pt x="6090" y="4968"/>
                    </a:lnTo>
                    <a:lnTo>
                      <a:pt x="6244" y="4698"/>
                    </a:lnTo>
                    <a:lnTo>
                      <a:pt x="6322" y="4524"/>
                    </a:lnTo>
                    <a:lnTo>
                      <a:pt x="6341" y="4446"/>
                    </a:lnTo>
                    <a:lnTo>
                      <a:pt x="6341" y="4350"/>
                    </a:lnTo>
                    <a:lnTo>
                      <a:pt x="6341" y="4253"/>
                    </a:lnTo>
                    <a:lnTo>
                      <a:pt x="6322" y="4176"/>
                    </a:lnTo>
                    <a:lnTo>
                      <a:pt x="6283" y="4079"/>
                    </a:lnTo>
                    <a:lnTo>
                      <a:pt x="6225" y="4002"/>
                    </a:lnTo>
                    <a:lnTo>
                      <a:pt x="6051" y="3770"/>
                    </a:lnTo>
                    <a:lnTo>
                      <a:pt x="5896" y="3538"/>
                    </a:lnTo>
                    <a:lnTo>
                      <a:pt x="5587" y="3055"/>
                    </a:lnTo>
                    <a:lnTo>
                      <a:pt x="5336" y="2552"/>
                    </a:lnTo>
                    <a:lnTo>
                      <a:pt x="5104" y="2049"/>
                    </a:lnTo>
                    <a:lnTo>
                      <a:pt x="5085" y="1740"/>
                    </a:lnTo>
                    <a:lnTo>
                      <a:pt x="5027" y="1431"/>
                    </a:lnTo>
                    <a:lnTo>
                      <a:pt x="4969" y="1160"/>
                    </a:lnTo>
                    <a:lnTo>
                      <a:pt x="4872" y="889"/>
                    </a:lnTo>
                    <a:lnTo>
                      <a:pt x="4775" y="657"/>
                    </a:lnTo>
                    <a:lnTo>
                      <a:pt x="4659" y="445"/>
                    </a:lnTo>
                    <a:lnTo>
                      <a:pt x="4505" y="252"/>
                    </a:lnTo>
                    <a:lnTo>
                      <a:pt x="4350" y="116"/>
                    </a:lnTo>
                    <a:lnTo>
                      <a:pt x="4292" y="78"/>
                    </a:lnTo>
                    <a:lnTo>
                      <a:pt x="4195" y="39"/>
                    </a:lnTo>
                    <a:lnTo>
                      <a:pt x="406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12;p40"/>
              <p:cNvSpPr/>
              <p:nvPr/>
            </p:nvSpPr>
            <p:spPr>
              <a:xfrm>
                <a:off x="1144775" y="-1546525"/>
                <a:ext cx="120850" cy="1031825"/>
              </a:xfrm>
              <a:custGeom>
                <a:avLst/>
                <a:gdLst/>
                <a:ahLst/>
                <a:cxnLst/>
                <a:rect l="l" t="t" r="r" b="b"/>
                <a:pathLst>
                  <a:path w="4834" h="41273" extrusionOk="0">
                    <a:moveTo>
                      <a:pt x="2610" y="2300"/>
                    </a:moveTo>
                    <a:lnTo>
                      <a:pt x="2920" y="2784"/>
                    </a:lnTo>
                    <a:lnTo>
                      <a:pt x="2842" y="2784"/>
                    </a:lnTo>
                    <a:lnTo>
                      <a:pt x="2765" y="2803"/>
                    </a:lnTo>
                    <a:lnTo>
                      <a:pt x="2668" y="2861"/>
                    </a:lnTo>
                    <a:lnTo>
                      <a:pt x="2572" y="2938"/>
                    </a:lnTo>
                    <a:lnTo>
                      <a:pt x="2572" y="2938"/>
                    </a:lnTo>
                    <a:lnTo>
                      <a:pt x="2610" y="2300"/>
                    </a:lnTo>
                    <a:close/>
                    <a:moveTo>
                      <a:pt x="2108" y="0"/>
                    </a:moveTo>
                    <a:lnTo>
                      <a:pt x="2011" y="19"/>
                    </a:lnTo>
                    <a:lnTo>
                      <a:pt x="1934" y="58"/>
                    </a:lnTo>
                    <a:lnTo>
                      <a:pt x="1856" y="97"/>
                    </a:lnTo>
                    <a:lnTo>
                      <a:pt x="1798" y="155"/>
                    </a:lnTo>
                    <a:lnTo>
                      <a:pt x="1721" y="232"/>
                    </a:lnTo>
                    <a:lnTo>
                      <a:pt x="1682" y="309"/>
                    </a:lnTo>
                    <a:lnTo>
                      <a:pt x="1644" y="406"/>
                    </a:lnTo>
                    <a:lnTo>
                      <a:pt x="1605" y="503"/>
                    </a:lnTo>
                    <a:lnTo>
                      <a:pt x="1528" y="1005"/>
                    </a:lnTo>
                    <a:lnTo>
                      <a:pt x="1508" y="1489"/>
                    </a:lnTo>
                    <a:lnTo>
                      <a:pt x="1470" y="2494"/>
                    </a:lnTo>
                    <a:lnTo>
                      <a:pt x="1450" y="2996"/>
                    </a:lnTo>
                    <a:lnTo>
                      <a:pt x="1393" y="3499"/>
                    </a:lnTo>
                    <a:lnTo>
                      <a:pt x="1354" y="3750"/>
                    </a:lnTo>
                    <a:lnTo>
                      <a:pt x="1315" y="3982"/>
                    </a:lnTo>
                    <a:lnTo>
                      <a:pt x="1238" y="4234"/>
                    </a:lnTo>
                    <a:lnTo>
                      <a:pt x="1161" y="4466"/>
                    </a:lnTo>
                    <a:lnTo>
                      <a:pt x="1122" y="4582"/>
                    </a:lnTo>
                    <a:lnTo>
                      <a:pt x="1122" y="4697"/>
                    </a:lnTo>
                    <a:lnTo>
                      <a:pt x="1141" y="4794"/>
                    </a:lnTo>
                    <a:lnTo>
                      <a:pt x="1161" y="4891"/>
                    </a:lnTo>
                    <a:lnTo>
                      <a:pt x="1219" y="4987"/>
                    </a:lnTo>
                    <a:lnTo>
                      <a:pt x="1277" y="5045"/>
                    </a:lnTo>
                    <a:lnTo>
                      <a:pt x="1354" y="5123"/>
                    </a:lnTo>
                    <a:lnTo>
                      <a:pt x="1431" y="5161"/>
                    </a:lnTo>
                    <a:lnTo>
                      <a:pt x="1528" y="5200"/>
                    </a:lnTo>
                    <a:lnTo>
                      <a:pt x="1624" y="5239"/>
                    </a:lnTo>
                    <a:lnTo>
                      <a:pt x="1818" y="5239"/>
                    </a:lnTo>
                    <a:lnTo>
                      <a:pt x="1914" y="5219"/>
                    </a:lnTo>
                    <a:lnTo>
                      <a:pt x="2011" y="5181"/>
                    </a:lnTo>
                    <a:lnTo>
                      <a:pt x="2088" y="5103"/>
                    </a:lnTo>
                    <a:lnTo>
                      <a:pt x="2146" y="5026"/>
                    </a:lnTo>
                    <a:lnTo>
                      <a:pt x="2166" y="5103"/>
                    </a:lnTo>
                    <a:lnTo>
                      <a:pt x="2204" y="5239"/>
                    </a:lnTo>
                    <a:lnTo>
                      <a:pt x="2262" y="5355"/>
                    </a:lnTo>
                    <a:lnTo>
                      <a:pt x="2359" y="5451"/>
                    </a:lnTo>
                    <a:lnTo>
                      <a:pt x="2456" y="5529"/>
                    </a:lnTo>
                    <a:lnTo>
                      <a:pt x="2572" y="5587"/>
                    </a:lnTo>
                    <a:lnTo>
                      <a:pt x="2707" y="5606"/>
                    </a:lnTo>
                    <a:lnTo>
                      <a:pt x="2823" y="5606"/>
                    </a:lnTo>
                    <a:lnTo>
                      <a:pt x="2958" y="5548"/>
                    </a:lnTo>
                    <a:lnTo>
                      <a:pt x="3171" y="5490"/>
                    </a:lnTo>
                    <a:lnTo>
                      <a:pt x="3152" y="5567"/>
                    </a:lnTo>
                    <a:lnTo>
                      <a:pt x="3094" y="6708"/>
                    </a:lnTo>
                    <a:lnTo>
                      <a:pt x="3036" y="7848"/>
                    </a:lnTo>
                    <a:lnTo>
                      <a:pt x="2842" y="8738"/>
                    </a:lnTo>
                    <a:lnTo>
                      <a:pt x="2688" y="9627"/>
                    </a:lnTo>
                    <a:lnTo>
                      <a:pt x="2610" y="10072"/>
                    </a:lnTo>
                    <a:lnTo>
                      <a:pt x="2572" y="10516"/>
                    </a:lnTo>
                    <a:lnTo>
                      <a:pt x="2533" y="10961"/>
                    </a:lnTo>
                    <a:lnTo>
                      <a:pt x="2514" y="11425"/>
                    </a:lnTo>
                    <a:lnTo>
                      <a:pt x="2514" y="11541"/>
                    </a:lnTo>
                    <a:lnTo>
                      <a:pt x="2552" y="11657"/>
                    </a:lnTo>
                    <a:lnTo>
                      <a:pt x="2610" y="11753"/>
                    </a:lnTo>
                    <a:lnTo>
                      <a:pt x="2668" y="11850"/>
                    </a:lnTo>
                    <a:lnTo>
                      <a:pt x="2630" y="11889"/>
                    </a:lnTo>
                    <a:lnTo>
                      <a:pt x="2572" y="11947"/>
                    </a:lnTo>
                    <a:lnTo>
                      <a:pt x="2533" y="12024"/>
                    </a:lnTo>
                    <a:lnTo>
                      <a:pt x="2494" y="12101"/>
                    </a:lnTo>
                    <a:lnTo>
                      <a:pt x="2359" y="12565"/>
                    </a:lnTo>
                    <a:lnTo>
                      <a:pt x="2243" y="13010"/>
                    </a:lnTo>
                    <a:lnTo>
                      <a:pt x="2146" y="13455"/>
                    </a:lnTo>
                    <a:lnTo>
                      <a:pt x="2050" y="13918"/>
                    </a:lnTo>
                    <a:lnTo>
                      <a:pt x="1972" y="14363"/>
                    </a:lnTo>
                    <a:lnTo>
                      <a:pt x="1895" y="14827"/>
                    </a:lnTo>
                    <a:lnTo>
                      <a:pt x="1798" y="15755"/>
                    </a:lnTo>
                    <a:lnTo>
                      <a:pt x="1721" y="16663"/>
                    </a:lnTo>
                    <a:lnTo>
                      <a:pt x="1702" y="17591"/>
                    </a:lnTo>
                    <a:lnTo>
                      <a:pt x="1682" y="18519"/>
                    </a:lnTo>
                    <a:lnTo>
                      <a:pt x="1682" y="19447"/>
                    </a:lnTo>
                    <a:lnTo>
                      <a:pt x="1682" y="19467"/>
                    </a:lnTo>
                    <a:lnTo>
                      <a:pt x="1682" y="19544"/>
                    </a:lnTo>
                    <a:lnTo>
                      <a:pt x="1605" y="19660"/>
                    </a:lnTo>
                    <a:lnTo>
                      <a:pt x="1566" y="19795"/>
                    </a:lnTo>
                    <a:lnTo>
                      <a:pt x="1450" y="20646"/>
                    </a:lnTo>
                    <a:lnTo>
                      <a:pt x="1373" y="21496"/>
                    </a:lnTo>
                    <a:lnTo>
                      <a:pt x="1296" y="22347"/>
                    </a:lnTo>
                    <a:lnTo>
                      <a:pt x="1238" y="23197"/>
                    </a:lnTo>
                    <a:lnTo>
                      <a:pt x="1141" y="24899"/>
                    </a:lnTo>
                    <a:lnTo>
                      <a:pt x="1083" y="25749"/>
                    </a:lnTo>
                    <a:lnTo>
                      <a:pt x="1006" y="26600"/>
                    </a:lnTo>
                    <a:lnTo>
                      <a:pt x="909" y="26658"/>
                    </a:lnTo>
                    <a:lnTo>
                      <a:pt x="851" y="26754"/>
                    </a:lnTo>
                    <a:lnTo>
                      <a:pt x="793" y="26870"/>
                    </a:lnTo>
                    <a:lnTo>
                      <a:pt x="774" y="27006"/>
                    </a:lnTo>
                    <a:lnTo>
                      <a:pt x="774" y="27682"/>
                    </a:lnTo>
                    <a:lnTo>
                      <a:pt x="755" y="28340"/>
                    </a:lnTo>
                    <a:lnTo>
                      <a:pt x="697" y="28668"/>
                    </a:lnTo>
                    <a:lnTo>
                      <a:pt x="677" y="28765"/>
                    </a:lnTo>
                    <a:lnTo>
                      <a:pt x="677" y="28842"/>
                    </a:lnTo>
                    <a:lnTo>
                      <a:pt x="735" y="28977"/>
                    </a:lnTo>
                    <a:lnTo>
                      <a:pt x="716" y="29229"/>
                    </a:lnTo>
                    <a:lnTo>
                      <a:pt x="407" y="31626"/>
                    </a:lnTo>
                    <a:lnTo>
                      <a:pt x="271" y="32824"/>
                    </a:lnTo>
                    <a:lnTo>
                      <a:pt x="136" y="34023"/>
                    </a:lnTo>
                    <a:lnTo>
                      <a:pt x="136" y="34139"/>
                    </a:lnTo>
                    <a:lnTo>
                      <a:pt x="155" y="34236"/>
                    </a:lnTo>
                    <a:lnTo>
                      <a:pt x="175" y="34313"/>
                    </a:lnTo>
                    <a:lnTo>
                      <a:pt x="233" y="34390"/>
                    </a:lnTo>
                    <a:lnTo>
                      <a:pt x="97" y="35434"/>
                    </a:lnTo>
                    <a:lnTo>
                      <a:pt x="78" y="35531"/>
                    </a:lnTo>
                    <a:lnTo>
                      <a:pt x="97" y="35608"/>
                    </a:lnTo>
                    <a:lnTo>
                      <a:pt x="117" y="35685"/>
                    </a:lnTo>
                    <a:lnTo>
                      <a:pt x="136" y="35763"/>
                    </a:lnTo>
                    <a:lnTo>
                      <a:pt x="233" y="35879"/>
                    </a:lnTo>
                    <a:lnTo>
                      <a:pt x="329" y="35956"/>
                    </a:lnTo>
                    <a:lnTo>
                      <a:pt x="291" y="36729"/>
                    </a:lnTo>
                    <a:lnTo>
                      <a:pt x="175" y="37676"/>
                    </a:lnTo>
                    <a:lnTo>
                      <a:pt x="97" y="38643"/>
                    </a:lnTo>
                    <a:lnTo>
                      <a:pt x="20" y="39590"/>
                    </a:lnTo>
                    <a:lnTo>
                      <a:pt x="1" y="40074"/>
                    </a:lnTo>
                    <a:lnTo>
                      <a:pt x="1" y="40557"/>
                    </a:lnTo>
                    <a:lnTo>
                      <a:pt x="1" y="40673"/>
                    </a:lnTo>
                    <a:lnTo>
                      <a:pt x="39" y="40789"/>
                    </a:lnTo>
                    <a:lnTo>
                      <a:pt x="78" y="40885"/>
                    </a:lnTo>
                    <a:lnTo>
                      <a:pt x="136" y="40982"/>
                    </a:lnTo>
                    <a:lnTo>
                      <a:pt x="194" y="41059"/>
                    </a:lnTo>
                    <a:lnTo>
                      <a:pt x="291" y="41117"/>
                    </a:lnTo>
                    <a:lnTo>
                      <a:pt x="387" y="41175"/>
                    </a:lnTo>
                    <a:lnTo>
                      <a:pt x="503" y="41195"/>
                    </a:lnTo>
                    <a:lnTo>
                      <a:pt x="851" y="41253"/>
                    </a:lnTo>
                    <a:lnTo>
                      <a:pt x="1199" y="41272"/>
                    </a:lnTo>
                    <a:lnTo>
                      <a:pt x="1895" y="41272"/>
                    </a:lnTo>
                    <a:lnTo>
                      <a:pt x="1992" y="41253"/>
                    </a:lnTo>
                    <a:lnTo>
                      <a:pt x="2088" y="41214"/>
                    </a:lnTo>
                    <a:lnTo>
                      <a:pt x="2166" y="41156"/>
                    </a:lnTo>
                    <a:lnTo>
                      <a:pt x="2243" y="41098"/>
                    </a:lnTo>
                    <a:lnTo>
                      <a:pt x="2301" y="41021"/>
                    </a:lnTo>
                    <a:lnTo>
                      <a:pt x="2340" y="40943"/>
                    </a:lnTo>
                    <a:lnTo>
                      <a:pt x="2378" y="40847"/>
                    </a:lnTo>
                    <a:lnTo>
                      <a:pt x="2398" y="40769"/>
                    </a:lnTo>
                    <a:lnTo>
                      <a:pt x="2436" y="40035"/>
                    </a:lnTo>
                    <a:lnTo>
                      <a:pt x="2533" y="39900"/>
                    </a:lnTo>
                    <a:lnTo>
                      <a:pt x="2552" y="39822"/>
                    </a:lnTo>
                    <a:lnTo>
                      <a:pt x="2572" y="39745"/>
                    </a:lnTo>
                    <a:lnTo>
                      <a:pt x="2823" y="38276"/>
                    </a:lnTo>
                    <a:lnTo>
                      <a:pt x="2939" y="37541"/>
                    </a:lnTo>
                    <a:lnTo>
                      <a:pt x="3055" y="36807"/>
                    </a:lnTo>
                    <a:lnTo>
                      <a:pt x="3132" y="36053"/>
                    </a:lnTo>
                    <a:lnTo>
                      <a:pt x="3171" y="35318"/>
                    </a:lnTo>
                    <a:lnTo>
                      <a:pt x="3190" y="34583"/>
                    </a:lnTo>
                    <a:lnTo>
                      <a:pt x="3171" y="34197"/>
                    </a:lnTo>
                    <a:lnTo>
                      <a:pt x="3152" y="33830"/>
                    </a:lnTo>
                    <a:lnTo>
                      <a:pt x="3132" y="33694"/>
                    </a:lnTo>
                    <a:lnTo>
                      <a:pt x="3074" y="33578"/>
                    </a:lnTo>
                    <a:lnTo>
                      <a:pt x="3094" y="33482"/>
                    </a:lnTo>
                    <a:lnTo>
                      <a:pt x="3074" y="33385"/>
                    </a:lnTo>
                    <a:lnTo>
                      <a:pt x="3055" y="33269"/>
                    </a:lnTo>
                    <a:lnTo>
                      <a:pt x="3036" y="33192"/>
                    </a:lnTo>
                    <a:lnTo>
                      <a:pt x="2978" y="33095"/>
                    </a:lnTo>
                    <a:lnTo>
                      <a:pt x="3094" y="32341"/>
                    </a:lnTo>
                    <a:lnTo>
                      <a:pt x="3094" y="32225"/>
                    </a:lnTo>
                    <a:lnTo>
                      <a:pt x="3074" y="32128"/>
                    </a:lnTo>
                    <a:lnTo>
                      <a:pt x="3055" y="32051"/>
                    </a:lnTo>
                    <a:lnTo>
                      <a:pt x="3016" y="31974"/>
                    </a:lnTo>
                    <a:lnTo>
                      <a:pt x="3171" y="30292"/>
                    </a:lnTo>
                    <a:lnTo>
                      <a:pt x="3345" y="28610"/>
                    </a:lnTo>
                    <a:lnTo>
                      <a:pt x="3500" y="26928"/>
                    </a:lnTo>
                    <a:lnTo>
                      <a:pt x="3635" y="25247"/>
                    </a:lnTo>
                    <a:lnTo>
                      <a:pt x="3635" y="25111"/>
                    </a:lnTo>
                    <a:lnTo>
                      <a:pt x="3616" y="24995"/>
                    </a:lnTo>
                    <a:lnTo>
                      <a:pt x="3635" y="24918"/>
                    </a:lnTo>
                    <a:lnTo>
                      <a:pt x="3654" y="24821"/>
                    </a:lnTo>
                    <a:lnTo>
                      <a:pt x="3732" y="24222"/>
                    </a:lnTo>
                    <a:lnTo>
                      <a:pt x="3790" y="23623"/>
                    </a:lnTo>
                    <a:lnTo>
                      <a:pt x="3886" y="22405"/>
                    </a:lnTo>
                    <a:lnTo>
                      <a:pt x="3944" y="21187"/>
                    </a:lnTo>
                    <a:lnTo>
                      <a:pt x="3983" y="19969"/>
                    </a:lnTo>
                    <a:lnTo>
                      <a:pt x="4041" y="17533"/>
                    </a:lnTo>
                    <a:lnTo>
                      <a:pt x="4099" y="16316"/>
                    </a:lnTo>
                    <a:lnTo>
                      <a:pt x="4176" y="15117"/>
                    </a:lnTo>
                    <a:lnTo>
                      <a:pt x="4157" y="14943"/>
                    </a:lnTo>
                    <a:lnTo>
                      <a:pt x="4118" y="14808"/>
                    </a:lnTo>
                    <a:lnTo>
                      <a:pt x="4254" y="13918"/>
                    </a:lnTo>
                    <a:lnTo>
                      <a:pt x="4389" y="13049"/>
                    </a:lnTo>
                    <a:lnTo>
                      <a:pt x="4485" y="12159"/>
                    </a:lnTo>
                    <a:lnTo>
                      <a:pt x="4582" y="11270"/>
                    </a:lnTo>
                    <a:lnTo>
                      <a:pt x="4717" y="9472"/>
                    </a:lnTo>
                    <a:lnTo>
                      <a:pt x="4833" y="7674"/>
                    </a:lnTo>
                    <a:lnTo>
                      <a:pt x="4833" y="7559"/>
                    </a:lnTo>
                    <a:lnTo>
                      <a:pt x="4814" y="7443"/>
                    </a:lnTo>
                    <a:lnTo>
                      <a:pt x="4775" y="7346"/>
                    </a:lnTo>
                    <a:lnTo>
                      <a:pt x="4717" y="7269"/>
                    </a:lnTo>
                    <a:lnTo>
                      <a:pt x="4640" y="7211"/>
                    </a:lnTo>
                    <a:lnTo>
                      <a:pt x="4563" y="7153"/>
                    </a:lnTo>
                    <a:lnTo>
                      <a:pt x="4485" y="7095"/>
                    </a:lnTo>
                    <a:lnTo>
                      <a:pt x="4389" y="7075"/>
                    </a:lnTo>
                    <a:lnTo>
                      <a:pt x="4524" y="6437"/>
                    </a:lnTo>
                    <a:lnTo>
                      <a:pt x="4640" y="5799"/>
                    </a:lnTo>
                    <a:lnTo>
                      <a:pt x="4659" y="5703"/>
                    </a:lnTo>
                    <a:lnTo>
                      <a:pt x="4659" y="5625"/>
                    </a:lnTo>
                    <a:lnTo>
                      <a:pt x="4640" y="5548"/>
                    </a:lnTo>
                    <a:lnTo>
                      <a:pt x="4621" y="5471"/>
                    </a:lnTo>
                    <a:lnTo>
                      <a:pt x="4582" y="5413"/>
                    </a:lnTo>
                    <a:lnTo>
                      <a:pt x="4524" y="5355"/>
                    </a:lnTo>
                    <a:lnTo>
                      <a:pt x="4408" y="5277"/>
                    </a:lnTo>
                    <a:lnTo>
                      <a:pt x="4485" y="5142"/>
                    </a:lnTo>
                    <a:lnTo>
                      <a:pt x="4524" y="5026"/>
                    </a:lnTo>
                    <a:lnTo>
                      <a:pt x="4524" y="4871"/>
                    </a:lnTo>
                    <a:lnTo>
                      <a:pt x="4505" y="4736"/>
                    </a:lnTo>
                    <a:lnTo>
                      <a:pt x="4601" y="4659"/>
                    </a:lnTo>
                    <a:lnTo>
                      <a:pt x="4659" y="4543"/>
                    </a:lnTo>
                    <a:lnTo>
                      <a:pt x="4698" y="4408"/>
                    </a:lnTo>
                    <a:lnTo>
                      <a:pt x="4698" y="4253"/>
                    </a:lnTo>
                    <a:lnTo>
                      <a:pt x="4640" y="3982"/>
                    </a:lnTo>
                    <a:lnTo>
                      <a:pt x="4582" y="3712"/>
                    </a:lnTo>
                    <a:lnTo>
                      <a:pt x="4505" y="3441"/>
                    </a:lnTo>
                    <a:lnTo>
                      <a:pt x="4408" y="3190"/>
                    </a:lnTo>
                    <a:lnTo>
                      <a:pt x="4292" y="2938"/>
                    </a:lnTo>
                    <a:lnTo>
                      <a:pt x="4157" y="2687"/>
                    </a:lnTo>
                    <a:lnTo>
                      <a:pt x="3886" y="2223"/>
                    </a:lnTo>
                    <a:lnTo>
                      <a:pt x="3596" y="1759"/>
                    </a:lnTo>
                    <a:lnTo>
                      <a:pt x="3287" y="1295"/>
                    </a:lnTo>
                    <a:lnTo>
                      <a:pt x="2978" y="812"/>
                    </a:lnTo>
                    <a:lnTo>
                      <a:pt x="2707" y="348"/>
                    </a:lnTo>
                    <a:lnTo>
                      <a:pt x="2649" y="251"/>
                    </a:lnTo>
                    <a:lnTo>
                      <a:pt x="2591" y="174"/>
                    </a:lnTo>
                    <a:lnTo>
                      <a:pt x="2514" y="116"/>
                    </a:lnTo>
                    <a:lnTo>
                      <a:pt x="2436" y="58"/>
                    </a:lnTo>
                    <a:lnTo>
                      <a:pt x="2359" y="39"/>
                    </a:lnTo>
                    <a:lnTo>
                      <a:pt x="2282" y="19"/>
                    </a:lnTo>
                    <a:lnTo>
                      <a:pt x="218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13;p40"/>
              <p:cNvSpPr/>
              <p:nvPr/>
            </p:nvSpPr>
            <p:spPr>
              <a:xfrm>
                <a:off x="1348250" y="-1397675"/>
                <a:ext cx="121325" cy="90422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36169" extrusionOk="0">
                    <a:moveTo>
                      <a:pt x="1295" y="34313"/>
                    </a:moveTo>
                    <a:lnTo>
                      <a:pt x="1353" y="34390"/>
                    </a:lnTo>
                    <a:lnTo>
                      <a:pt x="1431" y="34429"/>
                    </a:lnTo>
                    <a:lnTo>
                      <a:pt x="1585" y="34526"/>
                    </a:lnTo>
                    <a:lnTo>
                      <a:pt x="1740" y="34564"/>
                    </a:lnTo>
                    <a:lnTo>
                      <a:pt x="1914" y="34545"/>
                    </a:lnTo>
                    <a:lnTo>
                      <a:pt x="1952" y="34603"/>
                    </a:lnTo>
                    <a:lnTo>
                      <a:pt x="1972" y="34815"/>
                    </a:lnTo>
                    <a:lnTo>
                      <a:pt x="1759" y="34738"/>
                    </a:lnTo>
                    <a:lnTo>
                      <a:pt x="1585" y="34622"/>
                    </a:lnTo>
                    <a:lnTo>
                      <a:pt x="1489" y="34564"/>
                    </a:lnTo>
                    <a:lnTo>
                      <a:pt x="1431" y="34487"/>
                    </a:lnTo>
                    <a:lnTo>
                      <a:pt x="1353" y="34410"/>
                    </a:lnTo>
                    <a:lnTo>
                      <a:pt x="1295" y="34313"/>
                    </a:lnTo>
                    <a:close/>
                    <a:moveTo>
                      <a:pt x="3035" y="0"/>
                    </a:moveTo>
                    <a:lnTo>
                      <a:pt x="2958" y="19"/>
                    </a:lnTo>
                    <a:lnTo>
                      <a:pt x="2880" y="58"/>
                    </a:lnTo>
                    <a:lnTo>
                      <a:pt x="2803" y="97"/>
                    </a:lnTo>
                    <a:lnTo>
                      <a:pt x="2745" y="155"/>
                    </a:lnTo>
                    <a:lnTo>
                      <a:pt x="2687" y="232"/>
                    </a:lnTo>
                    <a:lnTo>
                      <a:pt x="2571" y="387"/>
                    </a:lnTo>
                    <a:lnTo>
                      <a:pt x="2513" y="580"/>
                    </a:lnTo>
                    <a:lnTo>
                      <a:pt x="2494" y="773"/>
                    </a:lnTo>
                    <a:lnTo>
                      <a:pt x="2474" y="986"/>
                    </a:lnTo>
                    <a:lnTo>
                      <a:pt x="2494" y="1411"/>
                    </a:lnTo>
                    <a:lnTo>
                      <a:pt x="2532" y="1817"/>
                    </a:lnTo>
                    <a:lnTo>
                      <a:pt x="2397" y="2339"/>
                    </a:lnTo>
                    <a:lnTo>
                      <a:pt x="2281" y="2861"/>
                    </a:lnTo>
                    <a:lnTo>
                      <a:pt x="2184" y="3383"/>
                    </a:lnTo>
                    <a:lnTo>
                      <a:pt x="2107" y="3924"/>
                    </a:lnTo>
                    <a:lnTo>
                      <a:pt x="1972" y="4987"/>
                    </a:lnTo>
                    <a:lnTo>
                      <a:pt x="1875" y="6051"/>
                    </a:lnTo>
                    <a:lnTo>
                      <a:pt x="1895" y="6186"/>
                    </a:lnTo>
                    <a:lnTo>
                      <a:pt x="1933" y="6302"/>
                    </a:lnTo>
                    <a:lnTo>
                      <a:pt x="1914" y="6592"/>
                    </a:lnTo>
                    <a:lnTo>
                      <a:pt x="1721" y="7443"/>
                    </a:lnTo>
                    <a:lnTo>
                      <a:pt x="1547" y="8293"/>
                    </a:lnTo>
                    <a:lnTo>
                      <a:pt x="1392" y="9163"/>
                    </a:lnTo>
                    <a:lnTo>
                      <a:pt x="1276" y="10014"/>
                    </a:lnTo>
                    <a:lnTo>
                      <a:pt x="1199" y="10864"/>
                    </a:lnTo>
                    <a:lnTo>
                      <a:pt x="1160" y="11289"/>
                    </a:lnTo>
                    <a:lnTo>
                      <a:pt x="1160" y="11715"/>
                    </a:lnTo>
                    <a:lnTo>
                      <a:pt x="1160" y="12140"/>
                    </a:lnTo>
                    <a:lnTo>
                      <a:pt x="1179" y="12546"/>
                    </a:lnTo>
                    <a:lnTo>
                      <a:pt x="1199" y="12971"/>
                    </a:lnTo>
                    <a:lnTo>
                      <a:pt x="1257" y="13377"/>
                    </a:lnTo>
                    <a:lnTo>
                      <a:pt x="1295" y="13493"/>
                    </a:lnTo>
                    <a:lnTo>
                      <a:pt x="1160" y="14788"/>
                    </a:lnTo>
                    <a:lnTo>
                      <a:pt x="1005" y="16064"/>
                    </a:lnTo>
                    <a:lnTo>
                      <a:pt x="986" y="16161"/>
                    </a:lnTo>
                    <a:lnTo>
                      <a:pt x="1005" y="16258"/>
                    </a:lnTo>
                    <a:lnTo>
                      <a:pt x="889" y="16953"/>
                    </a:lnTo>
                    <a:lnTo>
                      <a:pt x="851" y="17301"/>
                    </a:lnTo>
                    <a:lnTo>
                      <a:pt x="812" y="17649"/>
                    </a:lnTo>
                    <a:lnTo>
                      <a:pt x="812" y="17746"/>
                    </a:lnTo>
                    <a:lnTo>
                      <a:pt x="831" y="17823"/>
                    </a:lnTo>
                    <a:lnTo>
                      <a:pt x="851" y="17901"/>
                    </a:lnTo>
                    <a:lnTo>
                      <a:pt x="889" y="17978"/>
                    </a:lnTo>
                    <a:lnTo>
                      <a:pt x="754" y="18036"/>
                    </a:lnTo>
                    <a:lnTo>
                      <a:pt x="638" y="18152"/>
                    </a:lnTo>
                    <a:lnTo>
                      <a:pt x="599" y="18210"/>
                    </a:lnTo>
                    <a:lnTo>
                      <a:pt x="561" y="18268"/>
                    </a:lnTo>
                    <a:lnTo>
                      <a:pt x="522" y="18365"/>
                    </a:lnTo>
                    <a:lnTo>
                      <a:pt x="522" y="18442"/>
                    </a:lnTo>
                    <a:lnTo>
                      <a:pt x="483" y="18790"/>
                    </a:lnTo>
                    <a:lnTo>
                      <a:pt x="464" y="19138"/>
                    </a:lnTo>
                    <a:lnTo>
                      <a:pt x="464" y="19853"/>
                    </a:lnTo>
                    <a:lnTo>
                      <a:pt x="483" y="20549"/>
                    </a:lnTo>
                    <a:lnTo>
                      <a:pt x="503" y="21264"/>
                    </a:lnTo>
                    <a:lnTo>
                      <a:pt x="425" y="21632"/>
                    </a:lnTo>
                    <a:lnTo>
                      <a:pt x="367" y="22018"/>
                    </a:lnTo>
                    <a:lnTo>
                      <a:pt x="329" y="22386"/>
                    </a:lnTo>
                    <a:lnTo>
                      <a:pt x="309" y="22772"/>
                    </a:lnTo>
                    <a:lnTo>
                      <a:pt x="309" y="23159"/>
                    </a:lnTo>
                    <a:lnTo>
                      <a:pt x="329" y="23545"/>
                    </a:lnTo>
                    <a:lnTo>
                      <a:pt x="367" y="23913"/>
                    </a:lnTo>
                    <a:lnTo>
                      <a:pt x="425" y="24299"/>
                    </a:lnTo>
                    <a:lnTo>
                      <a:pt x="425" y="24415"/>
                    </a:lnTo>
                    <a:lnTo>
                      <a:pt x="406" y="24570"/>
                    </a:lnTo>
                    <a:lnTo>
                      <a:pt x="406" y="24744"/>
                    </a:lnTo>
                    <a:lnTo>
                      <a:pt x="329" y="25788"/>
                    </a:lnTo>
                    <a:lnTo>
                      <a:pt x="271" y="26851"/>
                    </a:lnTo>
                    <a:lnTo>
                      <a:pt x="232" y="27895"/>
                    </a:lnTo>
                    <a:lnTo>
                      <a:pt x="213" y="28958"/>
                    </a:lnTo>
                    <a:lnTo>
                      <a:pt x="116" y="29055"/>
                    </a:lnTo>
                    <a:lnTo>
                      <a:pt x="39" y="29171"/>
                    </a:lnTo>
                    <a:lnTo>
                      <a:pt x="19" y="29306"/>
                    </a:lnTo>
                    <a:lnTo>
                      <a:pt x="19" y="29461"/>
                    </a:lnTo>
                    <a:lnTo>
                      <a:pt x="77" y="29963"/>
                    </a:lnTo>
                    <a:lnTo>
                      <a:pt x="116" y="30466"/>
                    </a:lnTo>
                    <a:lnTo>
                      <a:pt x="155" y="30949"/>
                    </a:lnTo>
                    <a:lnTo>
                      <a:pt x="174" y="31452"/>
                    </a:lnTo>
                    <a:lnTo>
                      <a:pt x="135" y="31780"/>
                    </a:lnTo>
                    <a:lnTo>
                      <a:pt x="135" y="31858"/>
                    </a:lnTo>
                    <a:lnTo>
                      <a:pt x="97" y="32283"/>
                    </a:lnTo>
                    <a:lnTo>
                      <a:pt x="77" y="32728"/>
                    </a:lnTo>
                    <a:lnTo>
                      <a:pt x="39" y="33037"/>
                    </a:lnTo>
                    <a:lnTo>
                      <a:pt x="0" y="33346"/>
                    </a:lnTo>
                    <a:lnTo>
                      <a:pt x="0" y="33675"/>
                    </a:lnTo>
                    <a:lnTo>
                      <a:pt x="0" y="33984"/>
                    </a:lnTo>
                    <a:lnTo>
                      <a:pt x="58" y="34274"/>
                    </a:lnTo>
                    <a:lnTo>
                      <a:pt x="116" y="34545"/>
                    </a:lnTo>
                    <a:lnTo>
                      <a:pt x="193" y="34777"/>
                    </a:lnTo>
                    <a:lnTo>
                      <a:pt x="290" y="34989"/>
                    </a:lnTo>
                    <a:lnTo>
                      <a:pt x="406" y="35163"/>
                    </a:lnTo>
                    <a:lnTo>
                      <a:pt x="541" y="35318"/>
                    </a:lnTo>
                    <a:lnTo>
                      <a:pt x="677" y="35453"/>
                    </a:lnTo>
                    <a:lnTo>
                      <a:pt x="851" y="35569"/>
                    </a:lnTo>
                    <a:lnTo>
                      <a:pt x="1025" y="35685"/>
                    </a:lnTo>
                    <a:lnTo>
                      <a:pt x="1218" y="35763"/>
                    </a:lnTo>
                    <a:lnTo>
                      <a:pt x="1431" y="35840"/>
                    </a:lnTo>
                    <a:lnTo>
                      <a:pt x="1643" y="35917"/>
                    </a:lnTo>
                    <a:lnTo>
                      <a:pt x="2126" y="36033"/>
                    </a:lnTo>
                    <a:lnTo>
                      <a:pt x="2648" y="36169"/>
                    </a:lnTo>
                    <a:lnTo>
                      <a:pt x="2764" y="36169"/>
                    </a:lnTo>
                    <a:lnTo>
                      <a:pt x="2900" y="36149"/>
                    </a:lnTo>
                    <a:lnTo>
                      <a:pt x="3016" y="36091"/>
                    </a:lnTo>
                    <a:lnTo>
                      <a:pt x="3132" y="35995"/>
                    </a:lnTo>
                    <a:lnTo>
                      <a:pt x="3209" y="35879"/>
                    </a:lnTo>
                    <a:lnTo>
                      <a:pt x="3267" y="35763"/>
                    </a:lnTo>
                    <a:lnTo>
                      <a:pt x="3286" y="35647"/>
                    </a:lnTo>
                    <a:lnTo>
                      <a:pt x="3286" y="35511"/>
                    </a:lnTo>
                    <a:lnTo>
                      <a:pt x="3209" y="35221"/>
                    </a:lnTo>
                    <a:lnTo>
                      <a:pt x="3151" y="34912"/>
                    </a:lnTo>
                    <a:lnTo>
                      <a:pt x="3112" y="34622"/>
                    </a:lnTo>
                    <a:lnTo>
                      <a:pt x="3093" y="34313"/>
                    </a:lnTo>
                    <a:lnTo>
                      <a:pt x="3054" y="33714"/>
                    </a:lnTo>
                    <a:lnTo>
                      <a:pt x="3074" y="33114"/>
                    </a:lnTo>
                    <a:lnTo>
                      <a:pt x="3112" y="31896"/>
                    </a:lnTo>
                    <a:lnTo>
                      <a:pt x="3112" y="31297"/>
                    </a:lnTo>
                    <a:lnTo>
                      <a:pt x="3093" y="30679"/>
                    </a:lnTo>
                    <a:lnTo>
                      <a:pt x="3112" y="30601"/>
                    </a:lnTo>
                    <a:lnTo>
                      <a:pt x="3112" y="30485"/>
                    </a:lnTo>
                    <a:lnTo>
                      <a:pt x="3132" y="29983"/>
                    </a:lnTo>
                    <a:lnTo>
                      <a:pt x="3151" y="29499"/>
                    </a:lnTo>
                    <a:lnTo>
                      <a:pt x="3248" y="28494"/>
                    </a:lnTo>
                    <a:lnTo>
                      <a:pt x="3460" y="26503"/>
                    </a:lnTo>
                    <a:lnTo>
                      <a:pt x="3557" y="25517"/>
                    </a:lnTo>
                    <a:lnTo>
                      <a:pt x="3576" y="25034"/>
                    </a:lnTo>
                    <a:lnTo>
                      <a:pt x="3596" y="24531"/>
                    </a:lnTo>
                    <a:lnTo>
                      <a:pt x="3596" y="24029"/>
                    </a:lnTo>
                    <a:lnTo>
                      <a:pt x="3576" y="23526"/>
                    </a:lnTo>
                    <a:lnTo>
                      <a:pt x="3538" y="23043"/>
                    </a:lnTo>
                    <a:lnTo>
                      <a:pt x="3480" y="22540"/>
                    </a:lnTo>
                    <a:lnTo>
                      <a:pt x="3460" y="22463"/>
                    </a:lnTo>
                    <a:lnTo>
                      <a:pt x="3441" y="22386"/>
                    </a:lnTo>
                    <a:lnTo>
                      <a:pt x="3518" y="21651"/>
                    </a:lnTo>
                    <a:lnTo>
                      <a:pt x="3538" y="21284"/>
                    </a:lnTo>
                    <a:lnTo>
                      <a:pt x="3557" y="20916"/>
                    </a:lnTo>
                    <a:lnTo>
                      <a:pt x="3557" y="20858"/>
                    </a:lnTo>
                    <a:lnTo>
                      <a:pt x="3557" y="20704"/>
                    </a:lnTo>
                    <a:lnTo>
                      <a:pt x="3538" y="20568"/>
                    </a:lnTo>
                    <a:lnTo>
                      <a:pt x="3615" y="20472"/>
                    </a:lnTo>
                    <a:lnTo>
                      <a:pt x="3673" y="20375"/>
                    </a:lnTo>
                    <a:lnTo>
                      <a:pt x="3712" y="20259"/>
                    </a:lnTo>
                    <a:lnTo>
                      <a:pt x="3712" y="20104"/>
                    </a:lnTo>
                    <a:lnTo>
                      <a:pt x="3692" y="18945"/>
                    </a:lnTo>
                    <a:lnTo>
                      <a:pt x="3673" y="17785"/>
                    </a:lnTo>
                    <a:lnTo>
                      <a:pt x="3654" y="16625"/>
                    </a:lnTo>
                    <a:lnTo>
                      <a:pt x="3673" y="15465"/>
                    </a:lnTo>
                    <a:lnTo>
                      <a:pt x="3692" y="14324"/>
                    </a:lnTo>
                    <a:lnTo>
                      <a:pt x="3731" y="13165"/>
                    </a:lnTo>
                    <a:lnTo>
                      <a:pt x="3789" y="12005"/>
                    </a:lnTo>
                    <a:lnTo>
                      <a:pt x="3847" y="10845"/>
                    </a:lnTo>
                    <a:lnTo>
                      <a:pt x="3847" y="10748"/>
                    </a:lnTo>
                    <a:lnTo>
                      <a:pt x="3847" y="10671"/>
                    </a:lnTo>
                    <a:lnTo>
                      <a:pt x="3789" y="10536"/>
                    </a:lnTo>
                    <a:lnTo>
                      <a:pt x="3924" y="10478"/>
                    </a:lnTo>
                    <a:lnTo>
                      <a:pt x="4002" y="10439"/>
                    </a:lnTo>
                    <a:lnTo>
                      <a:pt x="4040" y="10381"/>
                    </a:lnTo>
                    <a:lnTo>
                      <a:pt x="4098" y="10323"/>
                    </a:lnTo>
                    <a:lnTo>
                      <a:pt x="4118" y="10246"/>
                    </a:lnTo>
                    <a:lnTo>
                      <a:pt x="4137" y="10149"/>
                    </a:lnTo>
                    <a:lnTo>
                      <a:pt x="4156" y="10052"/>
                    </a:lnTo>
                    <a:lnTo>
                      <a:pt x="4176" y="8834"/>
                    </a:lnTo>
                    <a:lnTo>
                      <a:pt x="4195" y="7597"/>
                    </a:lnTo>
                    <a:lnTo>
                      <a:pt x="4234" y="6979"/>
                    </a:lnTo>
                    <a:lnTo>
                      <a:pt x="4272" y="6379"/>
                    </a:lnTo>
                    <a:lnTo>
                      <a:pt x="4330" y="5761"/>
                    </a:lnTo>
                    <a:lnTo>
                      <a:pt x="4408" y="5142"/>
                    </a:lnTo>
                    <a:lnTo>
                      <a:pt x="4446" y="4910"/>
                    </a:lnTo>
                    <a:lnTo>
                      <a:pt x="4524" y="4678"/>
                    </a:lnTo>
                    <a:lnTo>
                      <a:pt x="4678" y="4176"/>
                    </a:lnTo>
                    <a:lnTo>
                      <a:pt x="4756" y="3924"/>
                    </a:lnTo>
                    <a:lnTo>
                      <a:pt x="4813" y="3673"/>
                    </a:lnTo>
                    <a:lnTo>
                      <a:pt x="4852" y="3441"/>
                    </a:lnTo>
                    <a:lnTo>
                      <a:pt x="4852" y="3325"/>
                    </a:lnTo>
                    <a:lnTo>
                      <a:pt x="4852" y="3209"/>
                    </a:lnTo>
                    <a:lnTo>
                      <a:pt x="4813" y="3112"/>
                    </a:lnTo>
                    <a:lnTo>
                      <a:pt x="4775" y="3035"/>
                    </a:lnTo>
                    <a:lnTo>
                      <a:pt x="4678" y="2861"/>
                    </a:lnTo>
                    <a:lnTo>
                      <a:pt x="4427" y="2590"/>
                    </a:lnTo>
                    <a:lnTo>
                      <a:pt x="4330" y="2455"/>
                    </a:lnTo>
                    <a:lnTo>
                      <a:pt x="4234" y="2320"/>
                    </a:lnTo>
                    <a:lnTo>
                      <a:pt x="4156" y="2165"/>
                    </a:lnTo>
                    <a:lnTo>
                      <a:pt x="4079" y="2010"/>
                    </a:lnTo>
                    <a:lnTo>
                      <a:pt x="3963" y="1682"/>
                    </a:lnTo>
                    <a:lnTo>
                      <a:pt x="3866" y="1353"/>
                    </a:lnTo>
                    <a:lnTo>
                      <a:pt x="3905" y="1237"/>
                    </a:lnTo>
                    <a:lnTo>
                      <a:pt x="3944" y="1141"/>
                    </a:lnTo>
                    <a:lnTo>
                      <a:pt x="3944" y="1044"/>
                    </a:lnTo>
                    <a:lnTo>
                      <a:pt x="3944" y="967"/>
                    </a:lnTo>
                    <a:lnTo>
                      <a:pt x="3924" y="870"/>
                    </a:lnTo>
                    <a:lnTo>
                      <a:pt x="3886" y="793"/>
                    </a:lnTo>
                    <a:lnTo>
                      <a:pt x="3847" y="735"/>
                    </a:lnTo>
                    <a:lnTo>
                      <a:pt x="3731" y="599"/>
                    </a:lnTo>
                    <a:lnTo>
                      <a:pt x="3712" y="483"/>
                    </a:lnTo>
                    <a:lnTo>
                      <a:pt x="3692" y="406"/>
                    </a:lnTo>
                    <a:lnTo>
                      <a:pt x="3654" y="309"/>
                    </a:lnTo>
                    <a:lnTo>
                      <a:pt x="3615" y="251"/>
                    </a:lnTo>
                    <a:lnTo>
                      <a:pt x="3557" y="174"/>
                    </a:lnTo>
                    <a:lnTo>
                      <a:pt x="3422" y="77"/>
                    </a:lnTo>
                    <a:lnTo>
                      <a:pt x="3286" y="19"/>
                    </a:lnTo>
                    <a:lnTo>
                      <a:pt x="311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14;p40"/>
              <p:cNvSpPr/>
              <p:nvPr/>
            </p:nvSpPr>
            <p:spPr>
              <a:xfrm>
                <a:off x="1555075" y="-1564900"/>
                <a:ext cx="137775" cy="1085950"/>
              </a:xfrm>
              <a:custGeom>
                <a:avLst/>
                <a:gdLst/>
                <a:ahLst/>
                <a:cxnLst/>
                <a:rect l="l" t="t" r="r" b="b"/>
                <a:pathLst>
                  <a:path w="5511" h="43438" extrusionOk="0">
                    <a:moveTo>
                      <a:pt x="3558" y="0"/>
                    </a:moveTo>
                    <a:lnTo>
                      <a:pt x="3461" y="20"/>
                    </a:lnTo>
                    <a:lnTo>
                      <a:pt x="3384" y="58"/>
                    </a:lnTo>
                    <a:lnTo>
                      <a:pt x="3306" y="97"/>
                    </a:lnTo>
                    <a:lnTo>
                      <a:pt x="3248" y="155"/>
                    </a:lnTo>
                    <a:lnTo>
                      <a:pt x="3190" y="213"/>
                    </a:lnTo>
                    <a:lnTo>
                      <a:pt x="3132" y="290"/>
                    </a:lnTo>
                    <a:lnTo>
                      <a:pt x="3094" y="387"/>
                    </a:lnTo>
                    <a:lnTo>
                      <a:pt x="3074" y="503"/>
                    </a:lnTo>
                    <a:lnTo>
                      <a:pt x="2978" y="1160"/>
                    </a:lnTo>
                    <a:lnTo>
                      <a:pt x="2920" y="1818"/>
                    </a:lnTo>
                    <a:lnTo>
                      <a:pt x="2881" y="2494"/>
                    </a:lnTo>
                    <a:lnTo>
                      <a:pt x="2881" y="3171"/>
                    </a:lnTo>
                    <a:lnTo>
                      <a:pt x="2862" y="3847"/>
                    </a:lnTo>
                    <a:lnTo>
                      <a:pt x="2862" y="4215"/>
                    </a:lnTo>
                    <a:lnTo>
                      <a:pt x="2881" y="4582"/>
                    </a:lnTo>
                    <a:lnTo>
                      <a:pt x="2823" y="4969"/>
                    </a:lnTo>
                    <a:lnTo>
                      <a:pt x="2707" y="5452"/>
                    </a:lnTo>
                    <a:lnTo>
                      <a:pt x="2610" y="5916"/>
                    </a:lnTo>
                    <a:lnTo>
                      <a:pt x="2552" y="6399"/>
                    </a:lnTo>
                    <a:lnTo>
                      <a:pt x="2514" y="6882"/>
                    </a:lnTo>
                    <a:lnTo>
                      <a:pt x="2378" y="7540"/>
                    </a:lnTo>
                    <a:lnTo>
                      <a:pt x="2263" y="8216"/>
                    </a:lnTo>
                    <a:lnTo>
                      <a:pt x="2166" y="8873"/>
                    </a:lnTo>
                    <a:lnTo>
                      <a:pt x="2069" y="9531"/>
                    </a:lnTo>
                    <a:lnTo>
                      <a:pt x="2011" y="10207"/>
                    </a:lnTo>
                    <a:lnTo>
                      <a:pt x="1973" y="10865"/>
                    </a:lnTo>
                    <a:lnTo>
                      <a:pt x="1934" y="11541"/>
                    </a:lnTo>
                    <a:lnTo>
                      <a:pt x="1953" y="12218"/>
                    </a:lnTo>
                    <a:lnTo>
                      <a:pt x="1934" y="12353"/>
                    </a:lnTo>
                    <a:lnTo>
                      <a:pt x="1953" y="12682"/>
                    </a:lnTo>
                    <a:lnTo>
                      <a:pt x="1953" y="13030"/>
                    </a:lnTo>
                    <a:lnTo>
                      <a:pt x="1876" y="13552"/>
                    </a:lnTo>
                    <a:lnTo>
                      <a:pt x="1799" y="14093"/>
                    </a:lnTo>
                    <a:lnTo>
                      <a:pt x="1702" y="15156"/>
                    </a:lnTo>
                    <a:lnTo>
                      <a:pt x="1625" y="16219"/>
                    </a:lnTo>
                    <a:lnTo>
                      <a:pt x="1567" y="17283"/>
                    </a:lnTo>
                    <a:lnTo>
                      <a:pt x="1451" y="18152"/>
                    </a:lnTo>
                    <a:lnTo>
                      <a:pt x="1335" y="19003"/>
                    </a:lnTo>
                    <a:lnTo>
                      <a:pt x="1238" y="19854"/>
                    </a:lnTo>
                    <a:lnTo>
                      <a:pt x="1180" y="20723"/>
                    </a:lnTo>
                    <a:lnTo>
                      <a:pt x="1180" y="20820"/>
                    </a:lnTo>
                    <a:lnTo>
                      <a:pt x="1199" y="20897"/>
                    </a:lnTo>
                    <a:lnTo>
                      <a:pt x="1219" y="20975"/>
                    </a:lnTo>
                    <a:lnTo>
                      <a:pt x="1257" y="21052"/>
                    </a:lnTo>
                    <a:lnTo>
                      <a:pt x="1335" y="21168"/>
                    </a:lnTo>
                    <a:lnTo>
                      <a:pt x="1451" y="21245"/>
                    </a:lnTo>
                    <a:lnTo>
                      <a:pt x="1354" y="21806"/>
                    </a:lnTo>
                    <a:lnTo>
                      <a:pt x="1277" y="22347"/>
                    </a:lnTo>
                    <a:lnTo>
                      <a:pt x="1219" y="22405"/>
                    </a:lnTo>
                    <a:lnTo>
                      <a:pt x="1180" y="22502"/>
                    </a:lnTo>
                    <a:lnTo>
                      <a:pt x="1141" y="22599"/>
                    </a:lnTo>
                    <a:lnTo>
                      <a:pt x="1122" y="22715"/>
                    </a:lnTo>
                    <a:lnTo>
                      <a:pt x="1083" y="23874"/>
                    </a:lnTo>
                    <a:lnTo>
                      <a:pt x="1006" y="24996"/>
                    </a:lnTo>
                    <a:lnTo>
                      <a:pt x="967" y="26117"/>
                    </a:lnTo>
                    <a:lnTo>
                      <a:pt x="871" y="27683"/>
                    </a:lnTo>
                    <a:lnTo>
                      <a:pt x="851" y="28456"/>
                    </a:lnTo>
                    <a:lnTo>
                      <a:pt x="851" y="29229"/>
                    </a:lnTo>
                    <a:lnTo>
                      <a:pt x="774" y="29693"/>
                    </a:lnTo>
                    <a:lnTo>
                      <a:pt x="697" y="30157"/>
                    </a:lnTo>
                    <a:lnTo>
                      <a:pt x="658" y="30621"/>
                    </a:lnTo>
                    <a:lnTo>
                      <a:pt x="619" y="31104"/>
                    </a:lnTo>
                    <a:lnTo>
                      <a:pt x="561" y="32032"/>
                    </a:lnTo>
                    <a:lnTo>
                      <a:pt x="542" y="32979"/>
                    </a:lnTo>
                    <a:lnTo>
                      <a:pt x="503" y="34855"/>
                    </a:lnTo>
                    <a:lnTo>
                      <a:pt x="484" y="35802"/>
                    </a:lnTo>
                    <a:lnTo>
                      <a:pt x="426" y="36749"/>
                    </a:lnTo>
                    <a:lnTo>
                      <a:pt x="426" y="36846"/>
                    </a:lnTo>
                    <a:lnTo>
                      <a:pt x="426" y="36942"/>
                    </a:lnTo>
                    <a:lnTo>
                      <a:pt x="445" y="37020"/>
                    </a:lnTo>
                    <a:lnTo>
                      <a:pt x="484" y="37097"/>
                    </a:lnTo>
                    <a:lnTo>
                      <a:pt x="368" y="38450"/>
                    </a:lnTo>
                    <a:lnTo>
                      <a:pt x="233" y="39784"/>
                    </a:lnTo>
                    <a:lnTo>
                      <a:pt x="97" y="41137"/>
                    </a:lnTo>
                    <a:lnTo>
                      <a:pt x="1" y="42490"/>
                    </a:lnTo>
                    <a:lnTo>
                      <a:pt x="1" y="42606"/>
                    </a:lnTo>
                    <a:lnTo>
                      <a:pt x="39" y="42722"/>
                    </a:lnTo>
                    <a:lnTo>
                      <a:pt x="78" y="42819"/>
                    </a:lnTo>
                    <a:lnTo>
                      <a:pt x="136" y="42916"/>
                    </a:lnTo>
                    <a:lnTo>
                      <a:pt x="213" y="42993"/>
                    </a:lnTo>
                    <a:lnTo>
                      <a:pt x="291" y="43051"/>
                    </a:lnTo>
                    <a:lnTo>
                      <a:pt x="387" y="43090"/>
                    </a:lnTo>
                    <a:lnTo>
                      <a:pt x="503" y="43128"/>
                    </a:lnTo>
                    <a:lnTo>
                      <a:pt x="987" y="43225"/>
                    </a:lnTo>
                    <a:lnTo>
                      <a:pt x="1470" y="43302"/>
                    </a:lnTo>
                    <a:lnTo>
                      <a:pt x="2456" y="43438"/>
                    </a:lnTo>
                    <a:lnTo>
                      <a:pt x="2572" y="43438"/>
                    </a:lnTo>
                    <a:lnTo>
                      <a:pt x="2668" y="43418"/>
                    </a:lnTo>
                    <a:lnTo>
                      <a:pt x="2784" y="43360"/>
                    </a:lnTo>
                    <a:lnTo>
                      <a:pt x="2881" y="43302"/>
                    </a:lnTo>
                    <a:lnTo>
                      <a:pt x="2958" y="43225"/>
                    </a:lnTo>
                    <a:lnTo>
                      <a:pt x="3016" y="43148"/>
                    </a:lnTo>
                    <a:lnTo>
                      <a:pt x="3074" y="43032"/>
                    </a:lnTo>
                    <a:lnTo>
                      <a:pt x="3094" y="42916"/>
                    </a:lnTo>
                    <a:lnTo>
                      <a:pt x="3210" y="41176"/>
                    </a:lnTo>
                    <a:lnTo>
                      <a:pt x="3326" y="39436"/>
                    </a:lnTo>
                    <a:lnTo>
                      <a:pt x="3384" y="37696"/>
                    </a:lnTo>
                    <a:lnTo>
                      <a:pt x="3403" y="35956"/>
                    </a:lnTo>
                    <a:lnTo>
                      <a:pt x="3384" y="35782"/>
                    </a:lnTo>
                    <a:lnTo>
                      <a:pt x="3326" y="35647"/>
                    </a:lnTo>
                    <a:lnTo>
                      <a:pt x="3248" y="35531"/>
                    </a:lnTo>
                    <a:lnTo>
                      <a:pt x="3132" y="35434"/>
                    </a:lnTo>
                    <a:lnTo>
                      <a:pt x="3248" y="34835"/>
                    </a:lnTo>
                    <a:lnTo>
                      <a:pt x="3364" y="34197"/>
                    </a:lnTo>
                    <a:lnTo>
                      <a:pt x="3442" y="33559"/>
                    </a:lnTo>
                    <a:lnTo>
                      <a:pt x="3480" y="32921"/>
                    </a:lnTo>
                    <a:lnTo>
                      <a:pt x="3480" y="32612"/>
                    </a:lnTo>
                    <a:lnTo>
                      <a:pt x="3480" y="32303"/>
                    </a:lnTo>
                    <a:lnTo>
                      <a:pt x="3442" y="31994"/>
                    </a:lnTo>
                    <a:lnTo>
                      <a:pt x="3403" y="31704"/>
                    </a:lnTo>
                    <a:lnTo>
                      <a:pt x="3345" y="31414"/>
                    </a:lnTo>
                    <a:lnTo>
                      <a:pt x="3268" y="31124"/>
                    </a:lnTo>
                    <a:lnTo>
                      <a:pt x="3171" y="30853"/>
                    </a:lnTo>
                    <a:lnTo>
                      <a:pt x="3055" y="30602"/>
                    </a:lnTo>
                    <a:lnTo>
                      <a:pt x="3094" y="30505"/>
                    </a:lnTo>
                    <a:lnTo>
                      <a:pt x="3113" y="30389"/>
                    </a:lnTo>
                    <a:lnTo>
                      <a:pt x="3306" y="28205"/>
                    </a:lnTo>
                    <a:lnTo>
                      <a:pt x="3384" y="27103"/>
                    </a:lnTo>
                    <a:lnTo>
                      <a:pt x="3442" y="26020"/>
                    </a:lnTo>
                    <a:lnTo>
                      <a:pt x="3480" y="24918"/>
                    </a:lnTo>
                    <a:lnTo>
                      <a:pt x="3500" y="23836"/>
                    </a:lnTo>
                    <a:lnTo>
                      <a:pt x="3480" y="22734"/>
                    </a:lnTo>
                    <a:lnTo>
                      <a:pt x="3442" y="21632"/>
                    </a:lnTo>
                    <a:lnTo>
                      <a:pt x="3500" y="21574"/>
                    </a:lnTo>
                    <a:lnTo>
                      <a:pt x="3558" y="21477"/>
                    </a:lnTo>
                    <a:lnTo>
                      <a:pt x="3596" y="21381"/>
                    </a:lnTo>
                    <a:lnTo>
                      <a:pt x="3616" y="21245"/>
                    </a:lnTo>
                    <a:lnTo>
                      <a:pt x="3616" y="20530"/>
                    </a:lnTo>
                    <a:lnTo>
                      <a:pt x="3635" y="19796"/>
                    </a:lnTo>
                    <a:lnTo>
                      <a:pt x="3712" y="18365"/>
                    </a:lnTo>
                    <a:lnTo>
                      <a:pt x="3809" y="16935"/>
                    </a:lnTo>
                    <a:lnTo>
                      <a:pt x="3964" y="15504"/>
                    </a:lnTo>
                    <a:lnTo>
                      <a:pt x="4118" y="14074"/>
                    </a:lnTo>
                    <a:lnTo>
                      <a:pt x="4312" y="12643"/>
                    </a:lnTo>
                    <a:lnTo>
                      <a:pt x="4698" y="9801"/>
                    </a:lnTo>
                    <a:lnTo>
                      <a:pt x="4698" y="9627"/>
                    </a:lnTo>
                    <a:lnTo>
                      <a:pt x="4660" y="9492"/>
                    </a:lnTo>
                    <a:lnTo>
                      <a:pt x="4602" y="9376"/>
                    </a:lnTo>
                    <a:lnTo>
                      <a:pt x="4505" y="9299"/>
                    </a:lnTo>
                    <a:lnTo>
                      <a:pt x="4602" y="8352"/>
                    </a:lnTo>
                    <a:lnTo>
                      <a:pt x="4698" y="7404"/>
                    </a:lnTo>
                    <a:lnTo>
                      <a:pt x="4718" y="7327"/>
                    </a:lnTo>
                    <a:lnTo>
                      <a:pt x="4737" y="7230"/>
                    </a:lnTo>
                    <a:lnTo>
                      <a:pt x="4795" y="6554"/>
                    </a:lnTo>
                    <a:lnTo>
                      <a:pt x="4834" y="6341"/>
                    </a:lnTo>
                    <a:lnTo>
                      <a:pt x="4950" y="5800"/>
                    </a:lnTo>
                    <a:lnTo>
                      <a:pt x="4969" y="5703"/>
                    </a:lnTo>
                    <a:lnTo>
                      <a:pt x="4950" y="5606"/>
                    </a:lnTo>
                    <a:lnTo>
                      <a:pt x="5027" y="5278"/>
                    </a:lnTo>
                    <a:lnTo>
                      <a:pt x="5162" y="4969"/>
                    </a:lnTo>
                    <a:lnTo>
                      <a:pt x="5317" y="4659"/>
                    </a:lnTo>
                    <a:lnTo>
                      <a:pt x="5355" y="4505"/>
                    </a:lnTo>
                    <a:lnTo>
                      <a:pt x="5375" y="4369"/>
                    </a:lnTo>
                    <a:lnTo>
                      <a:pt x="5336" y="4253"/>
                    </a:lnTo>
                    <a:lnTo>
                      <a:pt x="5278" y="4137"/>
                    </a:lnTo>
                    <a:lnTo>
                      <a:pt x="5278" y="4099"/>
                    </a:lnTo>
                    <a:lnTo>
                      <a:pt x="5355" y="4041"/>
                    </a:lnTo>
                    <a:lnTo>
                      <a:pt x="5413" y="3983"/>
                    </a:lnTo>
                    <a:lnTo>
                      <a:pt x="5452" y="3905"/>
                    </a:lnTo>
                    <a:lnTo>
                      <a:pt x="5491" y="3828"/>
                    </a:lnTo>
                    <a:lnTo>
                      <a:pt x="5510" y="3751"/>
                    </a:lnTo>
                    <a:lnTo>
                      <a:pt x="5510" y="3654"/>
                    </a:lnTo>
                    <a:lnTo>
                      <a:pt x="5491" y="3557"/>
                    </a:lnTo>
                    <a:lnTo>
                      <a:pt x="5433" y="3461"/>
                    </a:lnTo>
                    <a:lnTo>
                      <a:pt x="5259" y="3074"/>
                    </a:lnTo>
                    <a:lnTo>
                      <a:pt x="5104" y="2687"/>
                    </a:lnTo>
                    <a:lnTo>
                      <a:pt x="4814" y="1895"/>
                    </a:lnTo>
                    <a:lnTo>
                      <a:pt x="4524" y="1102"/>
                    </a:lnTo>
                    <a:lnTo>
                      <a:pt x="4350" y="716"/>
                    </a:lnTo>
                    <a:lnTo>
                      <a:pt x="4176" y="329"/>
                    </a:lnTo>
                    <a:lnTo>
                      <a:pt x="4118" y="252"/>
                    </a:lnTo>
                    <a:lnTo>
                      <a:pt x="4041" y="174"/>
                    </a:lnTo>
                    <a:lnTo>
                      <a:pt x="3983" y="116"/>
                    </a:lnTo>
                    <a:lnTo>
                      <a:pt x="3906" y="58"/>
                    </a:lnTo>
                    <a:lnTo>
                      <a:pt x="3809" y="20"/>
                    </a:lnTo>
                    <a:lnTo>
                      <a:pt x="3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015;p40"/>
              <p:cNvSpPr/>
              <p:nvPr/>
            </p:nvSpPr>
            <p:spPr>
              <a:xfrm>
                <a:off x="1770625" y="-1369650"/>
                <a:ext cx="124700" cy="906175"/>
              </a:xfrm>
              <a:custGeom>
                <a:avLst/>
                <a:gdLst/>
                <a:ahLst/>
                <a:cxnLst/>
                <a:rect l="l" t="t" r="r" b="b"/>
                <a:pathLst>
                  <a:path w="4988" h="36247" extrusionOk="0">
                    <a:moveTo>
                      <a:pt x="3016" y="0"/>
                    </a:moveTo>
                    <a:lnTo>
                      <a:pt x="2919" y="20"/>
                    </a:lnTo>
                    <a:lnTo>
                      <a:pt x="2823" y="39"/>
                    </a:lnTo>
                    <a:lnTo>
                      <a:pt x="2745" y="97"/>
                    </a:lnTo>
                    <a:lnTo>
                      <a:pt x="2649" y="155"/>
                    </a:lnTo>
                    <a:lnTo>
                      <a:pt x="2571" y="232"/>
                    </a:lnTo>
                    <a:lnTo>
                      <a:pt x="2513" y="310"/>
                    </a:lnTo>
                    <a:lnTo>
                      <a:pt x="2475" y="406"/>
                    </a:lnTo>
                    <a:lnTo>
                      <a:pt x="2436" y="503"/>
                    </a:lnTo>
                    <a:lnTo>
                      <a:pt x="2417" y="599"/>
                    </a:lnTo>
                    <a:lnTo>
                      <a:pt x="2417" y="715"/>
                    </a:lnTo>
                    <a:lnTo>
                      <a:pt x="2455" y="831"/>
                    </a:lnTo>
                    <a:lnTo>
                      <a:pt x="2571" y="1121"/>
                    </a:lnTo>
                    <a:lnTo>
                      <a:pt x="2687" y="1411"/>
                    </a:lnTo>
                    <a:lnTo>
                      <a:pt x="2629" y="1469"/>
                    </a:lnTo>
                    <a:lnTo>
                      <a:pt x="2571" y="1566"/>
                    </a:lnTo>
                    <a:lnTo>
                      <a:pt x="2533" y="1643"/>
                    </a:lnTo>
                    <a:lnTo>
                      <a:pt x="2494" y="1759"/>
                    </a:lnTo>
                    <a:lnTo>
                      <a:pt x="2359" y="2649"/>
                    </a:lnTo>
                    <a:lnTo>
                      <a:pt x="2224" y="3519"/>
                    </a:lnTo>
                    <a:lnTo>
                      <a:pt x="1972" y="5297"/>
                    </a:lnTo>
                    <a:lnTo>
                      <a:pt x="1760" y="7075"/>
                    </a:lnTo>
                    <a:lnTo>
                      <a:pt x="1586" y="8873"/>
                    </a:lnTo>
                    <a:lnTo>
                      <a:pt x="1450" y="9279"/>
                    </a:lnTo>
                    <a:lnTo>
                      <a:pt x="1315" y="9724"/>
                    </a:lnTo>
                    <a:lnTo>
                      <a:pt x="1218" y="10149"/>
                    </a:lnTo>
                    <a:lnTo>
                      <a:pt x="1160" y="10594"/>
                    </a:lnTo>
                    <a:lnTo>
                      <a:pt x="1025" y="11116"/>
                    </a:lnTo>
                    <a:lnTo>
                      <a:pt x="909" y="11676"/>
                    </a:lnTo>
                    <a:lnTo>
                      <a:pt x="812" y="12218"/>
                    </a:lnTo>
                    <a:lnTo>
                      <a:pt x="716" y="12759"/>
                    </a:lnTo>
                    <a:lnTo>
                      <a:pt x="638" y="13319"/>
                    </a:lnTo>
                    <a:lnTo>
                      <a:pt x="561" y="13880"/>
                    </a:lnTo>
                    <a:lnTo>
                      <a:pt x="522" y="14441"/>
                    </a:lnTo>
                    <a:lnTo>
                      <a:pt x="484" y="15001"/>
                    </a:lnTo>
                    <a:lnTo>
                      <a:pt x="445" y="15562"/>
                    </a:lnTo>
                    <a:lnTo>
                      <a:pt x="445" y="16103"/>
                    </a:lnTo>
                    <a:lnTo>
                      <a:pt x="445" y="16664"/>
                    </a:lnTo>
                    <a:lnTo>
                      <a:pt x="464" y="17224"/>
                    </a:lnTo>
                    <a:lnTo>
                      <a:pt x="503" y="17766"/>
                    </a:lnTo>
                    <a:lnTo>
                      <a:pt x="542" y="18307"/>
                    </a:lnTo>
                    <a:lnTo>
                      <a:pt x="619" y="18848"/>
                    </a:lnTo>
                    <a:lnTo>
                      <a:pt x="696" y="19389"/>
                    </a:lnTo>
                    <a:lnTo>
                      <a:pt x="542" y="20453"/>
                    </a:lnTo>
                    <a:lnTo>
                      <a:pt x="426" y="21535"/>
                    </a:lnTo>
                    <a:lnTo>
                      <a:pt x="329" y="22618"/>
                    </a:lnTo>
                    <a:lnTo>
                      <a:pt x="271" y="23700"/>
                    </a:lnTo>
                    <a:lnTo>
                      <a:pt x="252" y="24783"/>
                    </a:lnTo>
                    <a:lnTo>
                      <a:pt x="232" y="25865"/>
                    </a:lnTo>
                    <a:lnTo>
                      <a:pt x="271" y="26929"/>
                    </a:lnTo>
                    <a:lnTo>
                      <a:pt x="310" y="28011"/>
                    </a:lnTo>
                    <a:lnTo>
                      <a:pt x="310" y="28707"/>
                    </a:lnTo>
                    <a:lnTo>
                      <a:pt x="290" y="29422"/>
                    </a:lnTo>
                    <a:lnTo>
                      <a:pt x="252" y="29500"/>
                    </a:lnTo>
                    <a:lnTo>
                      <a:pt x="232" y="29577"/>
                    </a:lnTo>
                    <a:lnTo>
                      <a:pt x="213" y="29674"/>
                    </a:lnTo>
                    <a:lnTo>
                      <a:pt x="232" y="29770"/>
                    </a:lnTo>
                    <a:lnTo>
                      <a:pt x="271" y="30060"/>
                    </a:lnTo>
                    <a:lnTo>
                      <a:pt x="213" y="31278"/>
                    </a:lnTo>
                    <a:lnTo>
                      <a:pt x="136" y="32496"/>
                    </a:lnTo>
                    <a:lnTo>
                      <a:pt x="0" y="34932"/>
                    </a:lnTo>
                    <a:lnTo>
                      <a:pt x="0" y="35028"/>
                    </a:lnTo>
                    <a:lnTo>
                      <a:pt x="0" y="35125"/>
                    </a:lnTo>
                    <a:lnTo>
                      <a:pt x="39" y="35222"/>
                    </a:lnTo>
                    <a:lnTo>
                      <a:pt x="78" y="35299"/>
                    </a:lnTo>
                    <a:lnTo>
                      <a:pt x="116" y="35376"/>
                    </a:lnTo>
                    <a:lnTo>
                      <a:pt x="194" y="35434"/>
                    </a:lnTo>
                    <a:lnTo>
                      <a:pt x="271" y="35492"/>
                    </a:lnTo>
                    <a:lnTo>
                      <a:pt x="348" y="35531"/>
                    </a:lnTo>
                    <a:lnTo>
                      <a:pt x="677" y="35647"/>
                    </a:lnTo>
                    <a:lnTo>
                      <a:pt x="1006" y="35744"/>
                    </a:lnTo>
                    <a:lnTo>
                      <a:pt x="1682" y="35918"/>
                    </a:lnTo>
                    <a:lnTo>
                      <a:pt x="2339" y="36072"/>
                    </a:lnTo>
                    <a:lnTo>
                      <a:pt x="3016" y="36227"/>
                    </a:lnTo>
                    <a:lnTo>
                      <a:pt x="3132" y="36246"/>
                    </a:lnTo>
                    <a:lnTo>
                      <a:pt x="3267" y="36246"/>
                    </a:lnTo>
                    <a:lnTo>
                      <a:pt x="3403" y="36227"/>
                    </a:lnTo>
                    <a:lnTo>
                      <a:pt x="3519" y="36188"/>
                    </a:lnTo>
                    <a:lnTo>
                      <a:pt x="3635" y="36111"/>
                    </a:lnTo>
                    <a:lnTo>
                      <a:pt x="3712" y="36014"/>
                    </a:lnTo>
                    <a:lnTo>
                      <a:pt x="3770" y="35898"/>
                    </a:lnTo>
                    <a:lnTo>
                      <a:pt x="3789" y="35763"/>
                    </a:lnTo>
                    <a:lnTo>
                      <a:pt x="3789" y="34448"/>
                    </a:lnTo>
                    <a:lnTo>
                      <a:pt x="3751" y="33153"/>
                    </a:lnTo>
                    <a:lnTo>
                      <a:pt x="3615" y="30543"/>
                    </a:lnTo>
                    <a:lnTo>
                      <a:pt x="3557" y="29229"/>
                    </a:lnTo>
                    <a:lnTo>
                      <a:pt x="3499" y="27934"/>
                    </a:lnTo>
                    <a:lnTo>
                      <a:pt x="3499" y="26619"/>
                    </a:lnTo>
                    <a:lnTo>
                      <a:pt x="3519" y="25981"/>
                    </a:lnTo>
                    <a:lnTo>
                      <a:pt x="3538" y="25324"/>
                    </a:lnTo>
                    <a:lnTo>
                      <a:pt x="3538" y="25227"/>
                    </a:lnTo>
                    <a:lnTo>
                      <a:pt x="3519" y="25131"/>
                    </a:lnTo>
                    <a:lnTo>
                      <a:pt x="3480" y="25034"/>
                    </a:lnTo>
                    <a:lnTo>
                      <a:pt x="3441" y="24957"/>
                    </a:lnTo>
                    <a:lnTo>
                      <a:pt x="3538" y="24435"/>
                    </a:lnTo>
                    <a:lnTo>
                      <a:pt x="3615" y="23894"/>
                    </a:lnTo>
                    <a:lnTo>
                      <a:pt x="3673" y="23352"/>
                    </a:lnTo>
                    <a:lnTo>
                      <a:pt x="3731" y="22811"/>
                    </a:lnTo>
                    <a:lnTo>
                      <a:pt x="3809" y="21748"/>
                    </a:lnTo>
                    <a:lnTo>
                      <a:pt x="3847" y="20665"/>
                    </a:lnTo>
                    <a:lnTo>
                      <a:pt x="3847" y="19583"/>
                    </a:lnTo>
                    <a:lnTo>
                      <a:pt x="3809" y="18500"/>
                    </a:lnTo>
                    <a:lnTo>
                      <a:pt x="3751" y="17418"/>
                    </a:lnTo>
                    <a:lnTo>
                      <a:pt x="3673" y="16335"/>
                    </a:lnTo>
                    <a:lnTo>
                      <a:pt x="3654" y="16200"/>
                    </a:lnTo>
                    <a:lnTo>
                      <a:pt x="3789" y="14267"/>
                    </a:lnTo>
                    <a:lnTo>
                      <a:pt x="3847" y="13300"/>
                    </a:lnTo>
                    <a:lnTo>
                      <a:pt x="3886" y="12334"/>
                    </a:lnTo>
                    <a:lnTo>
                      <a:pt x="3905" y="11367"/>
                    </a:lnTo>
                    <a:lnTo>
                      <a:pt x="3905" y="10400"/>
                    </a:lnTo>
                    <a:lnTo>
                      <a:pt x="3905" y="9434"/>
                    </a:lnTo>
                    <a:lnTo>
                      <a:pt x="3867" y="8467"/>
                    </a:lnTo>
                    <a:lnTo>
                      <a:pt x="4099" y="7249"/>
                    </a:lnTo>
                    <a:lnTo>
                      <a:pt x="4292" y="6012"/>
                    </a:lnTo>
                    <a:lnTo>
                      <a:pt x="4485" y="4794"/>
                    </a:lnTo>
                    <a:lnTo>
                      <a:pt x="4601" y="4176"/>
                    </a:lnTo>
                    <a:lnTo>
                      <a:pt x="4737" y="3576"/>
                    </a:lnTo>
                    <a:lnTo>
                      <a:pt x="4814" y="3499"/>
                    </a:lnTo>
                    <a:lnTo>
                      <a:pt x="4891" y="3422"/>
                    </a:lnTo>
                    <a:lnTo>
                      <a:pt x="4949" y="3325"/>
                    </a:lnTo>
                    <a:lnTo>
                      <a:pt x="4969" y="3209"/>
                    </a:lnTo>
                    <a:lnTo>
                      <a:pt x="4988" y="3113"/>
                    </a:lnTo>
                    <a:lnTo>
                      <a:pt x="4988" y="2997"/>
                    </a:lnTo>
                    <a:lnTo>
                      <a:pt x="4949" y="2881"/>
                    </a:lnTo>
                    <a:lnTo>
                      <a:pt x="4872" y="2765"/>
                    </a:lnTo>
                    <a:lnTo>
                      <a:pt x="4582" y="2378"/>
                    </a:lnTo>
                    <a:lnTo>
                      <a:pt x="4331" y="1972"/>
                    </a:lnTo>
                    <a:lnTo>
                      <a:pt x="4079" y="1585"/>
                    </a:lnTo>
                    <a:lnTo>
                      <a:pt x="3867" y="1160"/>
                    </a:lnTo>
                    <a:lnTo>
                      <a:pt x="3712" y="793"/>
                    </a:lnTo>
                    <a:lnTo>
                      <a:pt x="3538" y="406"/>
                    </a:lnTo>
                    <a:lnTo>
                      <a:pt x="3519" y="368"/>
                    </a:lnTo>
                    <a:lnTo>
                      <a:pt x="3441" y="252"/>
                    </a:lnTo>
                    <a:lnTo>
                      <a:pt x="3364" y="155"/>
                    </a:lnTo>
                    <a:lnTo>
                      <a:pt x="3287" y="78"/>
                    </a:lnTo>
                    <a:lnTo>
                      <a:pt x="3190" y="39"/>
                    </a:lnTo>
                    <a:lnTo>
                      <a:pt x="311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016;p40"/>
              <p:cNvSpPr/>
              <p:nvPr/>
            </p:nvSpPr>
            <p:spPr>
              <a:xfrm>
                <a:off x="763475" y="-550025"/>
                <a:ext cx="1303900" cy="777150"/>
              </a:xfrm>
              <a:custGeom>
                <a:avLst/>
                <a:gdLst/>
                <a:ahLst/>
                <a:cxnLst/>
                <a:rect l="l" t="t" r="r" b="b"/>
                <a:pathLst>
                  <a:path w="52156" h="31086" extrusionOk="0">
                    <a:moveTo>
                      <a:pt x="600" y="1"/>
                    </a:moveTo>
                    <a:lnTo>
                      <a:pt x="522" y="40"/>
                    </a:lnTo>
                    <a:lnTo>
                      <a:pt x="445" y="78"/>
                    </a:lnTo>
                    <a:lnTo>
                      <a:pt x="368" y="136"/>
                    </a:lnTo>
                    <a:lnTo>
                      <a:pt x="310" y="194"/>
                    </a:lnTo>
                    <a:lnTo>
                      <a:pt x="271" y="272"/>
                    </a:lnTo>
                    <a:lnTo>
                      <a:pt x="232" y="349"/>
                    </a:lnTo>
                    <a:lnTo>
                      <a:pt x="194" y="446"/>
                    </a:lnTo>
                    <a:lnTo>
                      <a:pt x="194" y="523"/>
                    </a:lnTo>
                    <a:lnTo>
                      <a:pt x="194" y="620"/>
                    </a:lnTo>
                    <a:lnTo>
                      <a:pt x="213" y="716"/>
                    </a:lnTo>
                    <a:lnTo>
                      <a:pt x="232" y="793"/>
                    </a:lnTo>
                    <a:lnTo>
                      <a:pt x="271" y="890"/>
                    </a:lnTo>
                    <a:lnTo>
                      <a:pt x="329" y="967"/>
                    </a:lnTo>
                    <a:lnTo>
                      <a:pt x="406" y="1025"/>
                    </a:lnTo>
                    <a:lnTo>
                      <a:pt x="426" y="1045"/>
                    </a:lnTo>
                    <a:lnTo>
                      <a:pt x="329" y="1083"/>
                    </a:lnTo>
                    <a:lnTo>
                      <a:pt x="252" y="1141"/>
                    </a:lnTo>
                    <a:lnTo>
                      <a:pt x="174" y="1199"/>
                    </a:lnTo>
                    <a:lnTo>
                      <a:pt x="116" y="1277"/>
                    </a:lnTo>
                    <a:lnTo>
                      <a:pt x="58" y="1354"/>
                    </a:lnTo>
                    <a:lnTo>
                      <a:pt x="20" y="1451"/>
                    </a:lnTo>
                    <a:lnTo>
                      <a:pt x="0" y="1547"/>
                    </a:lnTo>
                    <a:lnTo>
                      <a:pt x="0" y="1663"/>
                    </a:lnTo>
                    <a:lnTo>
                      <a:pt x="20" y="2031"/>
                    </a:lnTo>
                    <a:lnTo>
                      <a:pt x="39" y="2398"/>
                    </a:lnTo>
                    <a:lnTo>
                      <a:pt x="136" y="3113"/>
                    </a:lnTo>
                    <a:lnTo>
                      <a:pt x="213" y="4408"/>
                    </a:lnTo>
                    <a:lnTo>
                      <a:pt x="271" y="5046"/>
                    </a:lnTo>
                    <a:lnTo>
                      <a:pt x="368" y="5704"/>
                    </a:lnTo>
                    <a:lnTo>
                      <a:pt x="406" y="5858"/>
                    </a:lnTo>
                    <a:lnTo>
                      <a:pt x="484" y="5974"/>
                    </a:lnTo>
                    <a:lnTo>
                      <a:pt x="445" y="6400"/>
                    </a:lnTo>
                    <a:lnTo>
                      <a:pt x="426" y="6825"/>
                    </a:lnTo>
                    <a:lnTo>
                      <a:pt x="406" y="7695"/>
                    </a:lnTo>
                    <a:lnTo>
                      <a:pt x="426" y="9415"/>
                    </a:lnTo>
                    <a:lnTo>
                      <a:pt x="406" y="10304"/>
                    </a:lnTo>
                    <a:lnTo>
                      <a:pt x="387" y="11174"/>
                    </a:lnTo>
                    <a:lnTo>
                      <a:pt x="368" y="12044"/>
                    </a:lnTo>
                    <a:lnTo>
                      <a:pt x="368" y="12489"/>
                    </a:lnTo>
                    <a:lnTo>
                      <a:pt x="387" y="12933"/>
                    </a:lnTo>
                    <a:lnTo>
                      <a:pt x="368" y="12972"/>
                    </a:lnTo>
                    <a:lnTo>
                      <a:pt x="329" y="13088"/>
                    </a:lnTo>
                    <a:lnTo>
                      <a:pt x="290" y="13223"/>
                    </a:lnTo>
                    <a:lnTo>
                      <a:pt x="290" y="13320"/>
                    </a:lnTo>
                    <a:lnTo>
                      <a:pt x="290" y="13436"/>
                    </a:lnTo>
                    <a:lnTo>
                      <a:pt x="310" y="13533"/>
                    </a:lnTo>
                    <a:lnTo>
                      <a:pt x="348" y="13629"/>
                    </a:lnTo>
                    <a:lnTo>
                      <a:pt x="387" y="13707"/>
                    </a:lnTo>
                    <a:lnTo>
                      <a:pt x="445" y="13784"/>
                    </a:lnTo>
                    <a:lnTo>
                      <a:pt x="464" y="13803"/>
                    </a:lnTo>
                    <a:lnTo>
                      <a:pt x="387" y="13900"/>
                    </a:lnTo>
                    <a:lnTo>
                      <a:pt x="329" y="13997"/>
                    </a:lnTo>
                    <a:lnTo>
                      <a:pt x="290" y="14113"/>
                    </a:lnTo>
                    <a:lnTo>
                      <a:pt x="271" y="14229"/>
                    </a:lnTo>
                    <a:lnTo>
                      <a:pt x="290" y="14345"/>
                    </a:lnTo>
                    <a:lnTo>
                      <a:pt x="329" y="14461"/>
                    </a:lnTo>
                    <a:lnTo>
                      <a:pt x="387" y="14577"/>
                    </a:lnTo>
                    <a:lnTo>
                      <a:pt x="503" y="14673"/>
                    </a:lnTo>
                    <a:lnTo>
                      <a:pt x="542" y="14693"/>
                    </a:lnTo>
                    <a:lnTo>
                      <a:pt x="677" y="14770"/>
                    </a:lnTo>
                    <a:lnTo>
                      <a:pt x="812" y="14809"/>
                    </a:lnTo>
                    <a:lnTo>
                      <a:pt x="948" y="15002"/>
                    </a:lnTo>
                    <a:lnTo>
                      <a:pt x="1102" y="15176"/>
                    </a:lnTo>
                    <a:lnTo>
                      <a:pt x="1257" y="15331"/>
                    </a:lnTo>
                    <a:lnTo>
                      <a:pt x="1450" y="15485"/>
                    </a:lnTo>
                    <a:lnTo>
                      <a:pt x="1644" y="15621"/>
                    </a:lnTo>
                    <a:lnTo>
                      <a:pt x="1837" y="15736"/>
                    </a:lnTo>
                    <a:lnTo>
                      <a:pt x="2050" y="15852"/>
                    </a:lnTo>
                    <a:lnTo>
                      <a:pt x="2282" y="15968"/>
                    </a:lnTo>
                    <a:lnTo>
                      <a:pt x="2726" y="16142"/>
                    </a:lnTo>
                    <a:lnTo>
                      <a:pt x="3190" y="16297"/>
                    </a:lnTo>
                    <a:lnTo>
                      <a:pt x="3635" y="16432"/>
                    </a:lnTo>
                    <a:lnTo>
                      <a:pt x="4079" y="16548"/>
                    </a:lnTo>
                    <a:lnTo>
                      <a:pt x="4524" y="16645"/>
                    </a:lnTo>
                    <a:lnTo>
                      <a:pt x="4988" y="16722"/>
                    </a:lnTo>
                    <a:lnTo>
                      <a:pt x="5452" y="16761"/>
                    </a:lnTo>
                    <a:lnTo>
                      <a:pt x="5916" y="16780"/>
                    </a:lnTo>
                    <a:lnTo>
                      <a:pt x="6380" y="16800"/>
                    </a:lnTo>
                    <a:lnTo>
                      <a:pt x="6844" y="16780"/>
                    </a:lnTo>
                    <a:lnTo>
                      <a:pt x="7308" y="16742"/>
                    </a:lnTo>
                    <a:lnTo>
                      <a:pt x="7772" y="16703"/>
                    </a:lnTo>
                    <a:lnTo>
                      <a:pt x="8699" y="16587"/>
                    </a:lnTo>
                    <a:lnTo>
                      <a:pt x="9627" y="16452"/>
                    </a:lnTo>
                    <a:lnTo>
                      <a:pt x="10536" y="16316"/>
                    </a:lnTo>
                    <a:lnTo>
                      <a:pt x="11464" y="16181"/>
                    </a:lnTo>
                    <a:lnTo>
                      <a:pt x="12140" y="16123"/>
                    </a:lnTo>
                    <a:lnTo>
                      <a:pt x="12817" y="16065"/>
                    </a:lnTo>
                    <a:lnTo>
                      <a:pt x="13474" y="16007"/>
                    </a:lnTo>
                    <a:lnTo>
                      <a:pt x="14151" y="15988"/>
                    </a:lnTo>
                    <a:lnTo>
                      <a:pt x="15485" y="15988"/>
                    </a:lnTo>
                    <a:lnTo>
                      <a:pt x="16161" y="16026"/>
                    </a:lnTo>
                    <a:lnTo>
                      <a:pt x="16818" y="16084"/>
                    </a:lnTo>
                    <a:lnTo>
                      <a:pt x="17476" y="16162"/>
                    </a:lnTo>
                    <a:lnTo>
                      <a:pt x="18133" y="16258"/>
                    </a:lnTo>
                    <a:lnTo>
                      <a:pt x="18790" y="16394"/>
                    </a:lnTo>
                    <a:lnTo>
                      <a:pt x="19428" y="16548"/>
                    </a:lnTo>
                    <a:lnTo>
                      <a:pt x="20066" y="16742"/>
                    </a:lnTo>
                    <a:lnTo>
                      <a:pt x="20704" y="16954"/>
                    </a:lnTo>
                    <a:lnTo>
                      <a:pt x="21342" y="17186"/>
                    </a:lnTo>
                    <a:lnTo>
                      <a:pt x="21961" y="17457"/>
                    </a:lnTo>
                    <a:lnTo>
                      <a:pt x="22077" y="17496"/>
                    </a:lnTo>
                    <a:lnTo>
                      <a:pt x="22173" y="17515"/>
                    </a:lnTo>
                    <a:lnTo>
                      <a:pt x="22251" y="17515"/>
                    </a:lnTo>
                    <a:lnTo>
                      <a:pt x="22347" y="17496"/>
                    </a:lnTo>
                    <a:lnTo>
                      <a:pt x="22425" y="17457"/>
                    </a:lnTo>
                    <a:lnTo>
                      <a:pt x="22502" y="17418"/>
                    </a:lnTo>
                    <a:lnTo>
                      <a:pt x="22560" y="17360"/>
                    </a:lnTo>
                    <a:lnTo>
                      <a:pt x="22618" y="17283"/>
                    </a:lnTo>
                    <a:lnTo>
                      <a:pt x="22772" y="17225"/>
                    </a:lnTo>
                    <a:lnTo>
                      <a:pt x="22927" y="17128"/>
                    </a:lnTo>
                    <a:lnTo>
                      <a:pt x="23256" y="16877"/>
                    </a:lnTo>
                    <a:lnTo>
                      <a:pt x="23623" y="16645"/>
                    </a:lnTo>
                    <a:lnTo>
                      <a:pt x="23971" y="16432"/>
                    </a:lnTo>
                    <a:lnTo>
                      <a:pt x="24358" y="16258"/>
                    </a:lnTo>
                    <a:lnTo>
                      <a:pt x="24744" y="16104"/>
                    </a:lnTo>
                    <a:lnTo>
                      <a:pt x="25150" y="15968"/>
                    </a:lnTo>
                    <a:lnTo>
                      <a:pt x="25575" y="15833"/>
                    </a:lnTo>
                    <a:lnTo>
                      <a:pt x="26001" y="15736"/>
                    </a:lnTo>
                    <a:lnTo>
                      <a:pt x="26426" y="15659"/>
                    </a:lnTo>
                    <a:lnTo>
                      <a:pt x="26871" y="15601"/>
                    </a:lnTo>
                    <a:lnTo>
                      <a:pt x="27315" y="15543"/>
                    </a:lnTo>
                    <a:lnTo>
                      <a:pt x="27779" y="15524"/>
                    </a:lnTo>
                    <a:lnTo>
                      <a:pt x="28243" y="15505"/>
                    </a:lnTo>
                    <a:lnTo>
                      <a:pt x="28707" y="15505"/>
                    </a:lnTo>
                    <a:lnTo>
                      <a:pt x="29171" y="15524"/>
                    </a:lnTo>
                    <a:lnTo>
                      <a:pt x="29635" y="15543"/>
                    </a:lnTo>
                    <a:lnTo>
                      <a:pt x="30408" y="15949"/>
                    </a:lnTo>
                    <a:lnTo>
                      <a:pt x="31201" y="16336"/>
                    </a:lnTo>
                    <a:lnTo>
                      <a:pt x="31974" y="16742"/>
                    </a:lnTo>
                    <a:lnTo>
                      <a:pt x="32747" y="17148"/>
                    </a:lnTo>
                    <a:lnTo>
                      <a:pt x="33482" y="17592"/>
                    </a:lnTo>
                    <a:lnTo>
                      <a:pt x="33849" y="17824"/>
                    </a:lnTo>
                    <a:lnTo>
                      <a:pt x="34216" y="18076"/>
                    </a:lnTo>
                    <a:lnTo>
                      <a:pt x="34564" y="18327"/>
                    </a:lnTo>
                    <a:lnTo>
                      <a:pt x="34912" y="18617"/>
                    </a:lnTo>
                    <a:lnTo>
                      <a:pt x="35241" y="18907"/>
                    </a:lnTo>
                    <a:lnTo>
                      <a:pt x="35570" y="19197"/>
                    </a:lnTo>
                    <a:lnTo>
                      <a:pt x="35976" y="19622"/>
                    </a:lnTo>
                    <a:lnTo>
                      <a:pt x="36343" y="20067"/>
                    </a:lnTo>
                    <a:lnTo>
                      <a:pt x="36652" y="20531"/>
                    </a:lnTo>
                    <a:lnTo>
                      <a:pt x="36942" y="20995"/>
                    </a:lnTo>
                    <a:lnTo>
                      <a:pt x="37174" y="21497"/>
                    </a:lnTo>
                    <a:lnTo>
                      <a:pt x="37387" y="22000"/>
                    </a:lnTo>
                    <a:lnTo>
                      <a:pt x="37561" y="22502"/>
                    </a:lnTo>
                    <a:lnTo>
                      <a:pt x="37677" y="23044"/>
                    </a:lnTo>
                    <a:lnTo>
                      <a:pt x="37773" y="23566"/>
                    </a:lnTo>
                    <a:lnTo>
                      <a:pt x="37812" y="24107"/>
                    </a:lnTo>
                    <a:lnTo>
                      <a:pt x="37831" y="24648"/>
                    </a:lnTo>
                    <a:lnTo>
                      <a:pt x="37793" y="25189"/>
                    </a:lnTo>
                    <a:lnTo>
                      <a:pt x="37715" y="25750"/>
                    </a:lnTo>
                    <a:lnTo>
                      <a:pt x="37599" y="26291"/>
                    </a:lnTo>
                    <a:lnTo>
                      <a:pt x="37445" y="26833"/>
                    </a:lnTo>
                    <a:lnTo>
                      <a:pt x="37251" y="27355"/>
                    </a:lnTo>
                    <a:lnTo>
                      <a:pt x="37213" y="27509"/>
                    </a:lnTo>
                    <a:lnTo>
                      <a:pt x="37193" y="27644"/>
                    </a:lnTo>
                    <a:lnTo>
                      <a:pt x="37213" y="27780"/>
                    </a:lnTo>
                    <a:lnTo>
                      <a:pt x="37232" y="27915"/>
                    </a:lnTo>
                    <a:lnTo>
                      <a:pt x="37290" y="28050"/>
                    </a:lnTo>
                    <a:lnTo>
                      <a:pt x="37348" y="28166"/>
                    </a:lnTo>
                    <a:lnTo>
                      <a:pt x="37445" y="28282"/>
                    </a:lnTo>
                    <a:lnTo>
                      <a:pt x="37541" y="28379"/>
                    </a:lnTo>
                    <a:lnTo>
                      <a:pt x="37889" y="28611"/>
                    </a:lnTo>
                    <a:lnTo>
                      <a:pt x="38257" y="28843"/>
                    </a:lnTo>
                    <a:lnTo>
                      <a:pt x="38624" y="29075"/>
                    </a:lnTo>
                    <a:lnTo>
                      <a:pt x="39011" y="29288"/>
                    </a:lnTo>
                    <a:lnTo>
                      <a:pt x="39417" y="29481"/>
                    </a:lnTo>
                    <a:lnTo>
                      <a:pt x="39822" y="29674"/>
                    </a:lnTo>
                    <a:lnTo>
                      <a:pt x="40248" y="29848"/>
                    </a:lnTo>
                    <a:lnTo>
                      <a:pt x="40673" y="30022"/>
                    </a:lnTo>
                    <a:lnTo>
                      <a:pt x="41118" y="30177"/>
                    </a:lnTo>
                    <a:lnTo>
                      <a:pt x="41562" y="30312"/>
                    </a:lnTo>
                    <a:lnTo>
                      <a:pt x="42007" y="30448"/>
                    </a:lnTo>
                    <a:lnTo>
                      <a:pt x="42471" y="30564"/>
                    </a:lnTo>
                    <a:lnTo>
                      <a:pt x="42935" y="30679"/>
                    </a:lnTo>
                    <a:lnTo>
                      <a:pt x="43399" y="30776"/>
                    </a:lnTo>
                    <a:lnTo>
                      <a:pt x="43863" y="30853"/>
                    </a:lnTo>
                    <a:lnTo>
                      <a:pt x="44346" y="30911"/>
                    </a:lnTo>
                    <a:lnTo>
                      <a:pt x="44810" y="30969"/>
                    </a:lnTo>
                    <a:lnTo>
                      <a:pt x="45293" y="31027"/>
                    </a:lnTo>
                    <a:lnTo>
                      <a:pt x="45776" y="31047"/>
                    </a:lnTo>
                    <a:lnTo>
                      <a:pt x="46240" y="31066"/>
                    </a:lnTo>
                    <a:lnTo>
                      <a:pt x="46704" y="31085"/>
                    </a:lnTo>
                    <a:lnTo>
                      <a:pt x="47188" y="31066"/>
                    </a:lnTo>
                    <a:lnTo>
                      <a:pt x="47652" y="31047"/>
                    </a:lnTo>
                    <a:lnTo>
                      <a:pt x="48116" y="31008"/>
                    </a:lnTo>
                    <a:lnTo>
                      <a:pt x="48560" y="30969"/>
                    </a:lnTo>
                    <a:lnTo>
                      <a:pt x="49024" y="30911"/>
                    </a:lnTo>
                    <a:lnTo>
                      <a:pt x="49469" y="30834"/>
                    </a:lnTo>
                    <a:lnTo>
                      <a:pt x="49894" y="30757"/>
                    </a:lnTo>
                    <a:lnTo>
                      <a:pt x="50339" y="30641"/>
                    </a:lnTo>
                    <a:lnTo>
                      <a:pt x="50745" y="30544"/>
                    </a:lnTo>
                    <a:lnTo>
                      <a:pt x="51170" y="30409"/>
                    </a:lnTo>
                    <a:lnTo>
                      <a:pt x="51556" y="30274"/>
                    </a:lnTo>
                    <a:lnTo>
                      <a:pt x="51692" y="30196"/>
                    </a:lnTo>
                    <a:lnTo>
                      <a:pt x="51808" y="30119"/>
                    </a:lnTo>
                    <a:lnTo>
                      <a:pt x="51904" y="30022"/>
                    </a:lnTo>
                    <a:lnTo>
                      <a:pt x="51982" y="29926"/>
                    </a:lnTo>
                    <a:lnTo>
                      <a:pt x="52040" y="29810"/>
                    </a:lnTo>
                    <a:lnTo>
                      <a:pt x="52059" y="29694"/>
                    </a:lnTo>
                    <a:lnTo>
                      <a:pt x="52078" y="29578"/>
                    </a:lnTo>
                    <a:lnTo>
                      <a:pt x="52078" y="29462"/>
                    </a:lnTo>
                    <a:lnTo>
                      <a:pt x="52117" y="29346"/>
                    </a:lnTo>
                    <a:lnTo>
                      <a:pt x="52156" y="29210"/>
                    </a:lnTo>
                    <a:lnTo>
                      <a:pt x="52156" y="29094"/>
                    </a:lnTo>
                    <a:lnTo>
                      <a:pt x="52156" y="28959"/>
                    </a:lnTo>
                    <a:lnTo>
                      <a:pt x="52040" y="28263"/>
                    </a:lnTo>
                    <a:lnTo>
                      <a:pt x="51885" y="27587"/>
                    </a:lnTo>
                    <a:lnTo>
                      <a:pt x="51904" y="26987"/>
                    </a:lnTo>
                    <a:lnTo>
                      <a:pt x="51885" y="26388"/>
                    </a:lnTo>
                    <a:lnTo>
                      <a:pt x="51866" y="25789"/>
                    </a:lnTo>
                    <a:lnTo>
                      <a:pt x="51808" y="25170"/>
                    </a:lnTo>
                    <a:lnTo>
                      <a:pt x="51769" y="24455"/>
                    </a:lnTo>
                    <a:lnTo>
                      <a:pt x="51711" y="23740"/>
                    </a:lnTo>
                    <a:lnTo>
                      <a:pt x="51634" y="22309"/>
                    </a:lnTo>
                    <a:lnTo>
                      <a:pt x="51537" y="20879"/>
                    </a:lnTo>
                    <a:lnTo>
                      <a:pt x="51479" y="20183"/>
                    </a:lnTo>
                    <a:lnTo>
                      <a:pt x="51402" y="19467"/>
                    </a:lnTo>
                    <a:lnTo>
                      <a:pt x="51131" y="17457"/>
                    </a:lnTo>
                    <a:lnTo>
                      <a:pt x="50880" y="15427"/>
                    </a:lnTo>
                    <a:lnTo>
                      <a:pt x="50938" y="14828"/>
                    </a:lnTo>
                    <a:lnTo>
                      <a:pt x="50996" y="14209"/>
                    </a:lnTo>
                    <a:lnTo>
                      <a:pt x="51015" y="13610"/>
                    </a:lnTo>
                    <a:lnTo>
                      <a:pt x="51035" y="12991"/>
                    </a:lnTo>
                    <a:lnTo>
                      <a:pt x="51015" y="12586"/>
                    </a:lnTo>
                    <a:lnTo>
                      <a:pt x="50957" y="12180"/>
                    </a:lnTo>
                    <a:lnTo>
                      <a:pt x="50841" y="11368"/>
                    </a:lnTo>
                    <a:lnTo>
                      <a:pt x="50706" y="10536"/>
                    </a:lnTo>
                    <a:lnTo>
                      <a:pt x="50648" y="10130"/>
                    </a:lnTo>
                    <a:lnTo>
                      <a:pt x="50629" y="9724"/>
                    </a:lnTo>
                    <a:lnTo>
                      <a:pt x="50629" y="9570"/>
                    </a:lnTo>
                    <a:lnTo>
                      <a:pt x="50590" y="9454"/>
                    </a:lnTo>
                    <a:lnTo>
                      <a:pt x="50532" y="9338"/>
                    </a:lnTo>
                    <a:lnTo>
                      <a:pt x="50474" y="9241"/>
                    </a:lnTo>
                    <a:lnTo>
                      <a:pt x="50493" y="8603"/>
                    </a:lnTo>
                    <a:lnTo>
                      <a:pt x="50513" y="7965"/>
                    </a:lnTo>
                    <a:lnTo>
                      <a:pt x="50551" y="7327"/>
                    </a:lnTo>
                    <a:lnTo>
                      <a:pt x="50629" y="6689"/>
                    </a:lnTo>
                    <a:lnTo>
                      <a:pt x="50629" y="6574"/>
                    </a:lnTo>
                    <a:lnTo>
                      <a:pt x="50629" y="6477"/>
                    </a:lnTo>
                    <a:lnTo>
                      <a:pt x="50609" y="6380"/>
                    </a:lnTo>
                    <a:lnTo>
                      <a:pt x="50590" y="6284"/>
                    </a:lnTo>
                    <a:lnTo>
                      <a:pt x="50493" y="6129"/>
                    </a:lnTo>
                    <a:lnTo>
                      <a:pt x="50377" y="5994"/>
                    </a:lnTo>
                    <a:lnTo>
                      <a:pt x="50493" y="5143"/>
                    </a:lnTo>
                    <a:lnTo>
                      <a:pt x="50551" y="4718"/>
                    </a:lnTo>
                    <a:lnTo>
                      <a:pt x="50648" y="4292"/>
                    </a:lnTo>
                    <a:lnTo>
                      <a:pt x="50687" y="4118"/>
                    </a:lnTo>
                    <a:lnTo>
                      <a:pt x="50687" y="3944"/>
                    </a:lnTo>
                    <a:lnTo>
                      <a:pt x="50648" y="3770"/>
                    </a:lnTo>
                    <a:lnTo>
                      <a:pt x="50571" y="3635"/>
                    </a:lnTo>
                    <a:lnTo>
                      <a:pt x="50493" y="3500"/>
                    </a:lnTo>
                    <a:lnTo>
                      <a:pt x="50397" y="3384"/>
                    </a:lnTo>
                    <a:lnTo>
                      <a:pt x="50261" y="3287"/>
                    </a:lnTo>
                    <a:lnTo>
                      <a:pt x="50145" y="3210"/>
                    </a:lnTo>
                    <a:lnTo>
                      <a:pt x="49991" y="3152"/>
                    </a:lnTo>
                    <a:lnTo>
                      <a:pt x="49855" y="3113"/>
                    </a:lnTo>
                    <a:lnTo>
                      <a:pt x="49701" y="3113"/>
                    </a:lnTo>
                    <a:lnTo>
                      <a:pt x="49565" y="3133"/>
                    </a:lnTo>
                    <a:lnTo>
                      <a:pt x="49430" y="3171"/>
                    </a:lnTo>
                    <a:lnTo>
                      <a:pt x="49314" y="3249"/>
                    </a:lnTo>
                    <a:lnTo>
                      <a:pt x="49198" y="3365"/>
                    </a:lnTo>
                    <a:lnTo>
                      <a:pt x="49101" y="3500"/>
                    </a:lnTo>
                    <a:lnTo>
                      <a:pt x="48715" y="3461"/>
                    </a:lnTo>
                    <a:lnTo>
                      <a:pt x="48309" y="3461"/>
                    </a:lnTo>
                    <a:lnTo>
                      <a:pt x="47922" y="3500"/>
                    </a:lnTo>
                    <a:lnTo>
                      <a:pt x="47516" y="3558"/>
                    </a:lnTo>
                    <a:lnTo>
                      <a:pt x="47362" y="3616"/>
                    </a:lnTo>
                    <a:lnTo>
                      <a:pt x="46588" y="3616"/>
                    </a:lnTo>
                    <a:lnTo>
                      <a:pt x="46202" y="3655"/>
                    </a:lnTo>
                    <a:lnTo>
                      <a:pt x="45815" y="3693"/>
                    </a:lnTo>
                    <a:lnTo>
                      <a:pt x="45119" y="3597"/>
                    </a:lnTo>
                    <a:lnTo>
                      <a:pt x="44307" y="3442"/>
                    </a:lnTo>
                    <a:lnTo>
                      <a:pt x="43843" y="3365"/>
                    </a:lnTo>
                    <a:lnTo>
                      <a:pt x="43379" y="3307"/>
                    </a:lnTo>
                    <a:lnTo>
                      <a:pt x="43147" y="3287"/>
                    </a:lnTo>
                    <a:lnTo>
                      <a:pt x="42896" y="3287"/>
                    </a:lnTo>
                    <a:lnTo>
                      <a:pt x="42683" y="3307"/>
                    </a:lnTo>
                    <a:lnTo>
                      <a:pt x="42452" y="3326"/>
                    </a:lnTo>
                    <a:lnTo>
                      <a:pt x="42239" y="3365"/>
                    </a:lnTo>
                    <a:lnTo>
                      <a:pt x="42026" y="3442"/>
                    </a:lnTo>
                    <a:lnTo>
                      <a:pt x="41852" y="3519"/>
                    </a:lnTo>
                    <a:lnTo>
                      <a:pt x="41659" y="3635"/>
                    </a:lnTo>
                    <a:lnTo>
                      <a:pt x="40267" y="3500"/>
                    </a:lnTo>
                    <a:lnTo>
                      <a:pt x="38875" y="3345"/>
                    </a:lnTo>
                    <a:lnTo>
                      <a:pt x="36072" y="3036"/>
                    </a:lnTo>
                    <a:lnTo>
                      <a:pt x="33269" y="2765"/>
                    </a:lnTo>
                    <a:lnTo>
                      <a:pt x="30466" y="2514"/>
                    </a:lnTo>
                    <a:lnTo>
                      <a:pt x="27663" y="2301"/>
                    </a:lnTo>
                    <a:lnTo>
                      <a:pt x="24725" y="2108"/>
                    </a:lnTo>
                    <a:lnTo>
                      <a:pt x="21787" y="1934"/>
                    </a:lnTo>
                    <a:lnTo>
                      <a:pt x="15891" y="1625"/>
                    </a:lnTo>
                    <a:lnTo>
                      <a:pt x="12952" y="1470"/>
                    </a:lnTo>
                    <a:lnTo>
                      <a:pt x="10014" y="1296"/>
                    </a:lnTo>
                    <a:lnTo>
                      <a:pt x="7076" y="1103"/>
                    </a:lnTo>
                    <a:lnTo>
                      <a:pt x="4137" y="890"/>
                    </a:lnTo>
                    <a:lnTo>
                      <a:pt x="3712" y="774"/>
                    </a:lnTo>
                    <a:lnTo>
                      <a:pt x="3306" y="639"/>
                    </a:lnTo>
                    <a:lnTo>
                      <a:pt x="2494" y="388"/>
                    </a:lnTo>
                    <a:lnTo>
                      <a:pt x="2069" y="272"/>
                    </a:lnTo>
                    <a:lnTo>
                      <a:pt x="1663" y="156"/>
                    </a:lnTo>
                    <a:lnTo>
                      <a:pt x="1238" y="59"/>
                    </a:lnTo>
                    <a:lnTo>
                      <a:pt x="81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017;p40"/>
              <p:cNvSpPr/>
              <p:nvPr/>
            </p:nvSpPr>
            <p:spPr>
              <a:xfrm>
                <a:off x="762500" y="220325"/>
                <a:ext cx="1321800" cy="549525"/>
              </a:xfrm>
              <a:custGeom>
                <a:avLst/>
                <a:gdLst/>
                <a:ahLst/>
                <a:cxnLst/>
                <a:rect l="l" t="t" r="r" b="b"/>
                <a:pathLst>
                  <a:path w="52872" h="21981" extrusionOk="0">
                    <a:moveTo>
                      <a:pt x="523" y="1"/>
                    </a:moveTo>
                    <a:lnTo>
                      <a:pt x="426" y="20"/>
                    </a:lnTo>
                    <a:lnTo>
                      <a:pt x="349" y="78"/>
                    </a:lnTo>
                    <a:lnTo>
                      <a:pt x="291" y="136"/>
                    </a:lnTo>
                    <a:lnTo>
                      <a:pt x="233" y="213"/>
                    </a:lnTo>
                    <a:lnTo>
                      <a:pt x="233" y="310"/>
                    </a:lnTo>
                    <a:lnTo>
                      <a:pt x="252" y="407"/>
                    </a:lnTo>
                    <a:lnTo>
                      <a:pt x="426" y="716"/>
                    </a:lnTo>
                    <a:lnTo>
                      <a:pt x="349" y="909"/>
                    </a:lnTo>
                    <a:lnTo>
                      <a:pt x="310" y="1122"/>
                    </a:lnTo>
                    <a:lnTo>
                      <a:pt x="291" y="1238"/>
                    </a:lnTo>
                    <a:lnTo>
                      <a:pt x="310" y="1354"/>
                    </a:lnTo>
                    <a:lnTo>
                      <a:pt x="329" y="1470"/>
                    </a:lnTo>
                    <a:lnTo>
                      <a:pt x="349" y="1605"/>
                    </a:lnTo>
                    <a:lnTo>
                      <a:pt x="387" y="1721"/>
                    </a:lnTo>
                    <a:lnTo>
                      <a:pt x="407" y="1857"/>
                    </a:lnTo>
                    <a:lnTo>
                      <a:pt x="426" y="2127"/>
                    </a:lnTo>
                    <a:lnTo>
                      <a:pt x="407" y="2398"/>
                    </a:lnTo>
                    <a:lnTo>
                      <a:pt x="368" y="2688"/>
                    </a:lnTo>
                    <a:lnTo>
                      <a:pt x="271" y="3248"/>
                    </a:lnTo>
                    <a:lnTo>
                      <a:pt x="252" y="3538"/>
                    </a:lnTo>
                    <a:lnTo>
                      <a:pt x="252" y="3790"/>
                    </a:lnTo>
                    <a:lnTo>
                      <a:pt x="310" y="5201"/>
                    </a:lnTo>
                    <a:lnTo>
                      <a:pt x="387" y="6593"/>
                    </a:lnTo>
                    <a:lnTo>
                      <a:pt x="271" y="6863"/>
                    </a:lnTo>
                    <a:lnTo>
                      <a:pt x="175" y="7134"/>
                    </a:lnTo>
                    <a:lnTo>
                      <a:pt x="97" y="7405"/>
                    </a:lnTo>
                    <a:lnTo>
                      <a:pt x="59" y="7695"/>
                    </a:lnTo>
                    <a:lnTo>
                      <a:pt x="20" y="7985"/>
                    </a:lnTo>
                    <a:lnTo>
                      <a:pt x="1" y="8255"/>
                    </a:lnTo>
                    <a:lnTo>
                      <a:pt x="1" y="8565"/>
                    </a:lnTo>
                    <a:lnTo>
                      <a:pt x="20" y="8854"/>
                    </a:lnTo>
                    <a:lnTo>
                      <a:pt x="59" y="9144"/>
                    </a:lnTo>
                    <a:lnTo>
                      <a:pt x="97" y="9434"/>
                    </a:lnTo>
                    <a:lnTo>
                      <a:pt x="233" y="10014"/>
                    </a:lnTo>
                    <a:lnTo>
                      <a:pt x="387" y="10594"/>
                    </a:lnTo>
                    <a:lnTo>
                      <a:pt x="581" y="11155"/>
                    </a:lnTo>
                    <a:lnTo>
                      <a:pt x="503" y="11252"/>
                    </a:lnTo>
                    <a:lnTo>
                      <a:pt x="445" y="11368"/>
                    </a:lnTo>
                    <a:lnTo>
                      <a:pt x="387" y="11464"/>
                    </a:lnTo>
                    <a:lnTo>
                      <a:pt x="329" y="11580"/>
                    </a:lnTo>
                    <a:lnTo>
                      <a:pt x="310" y="11696"/>
                    </a:lnTo>
                    <a:lnTo>
                      <a:pt x="271" y="11831"/>
                    </a:lnTo>
                    <a:lnTo>
                      <a:pt x="271" y="11947"/>
                    </a:lnTo>
                    <a:lnTo>
                      <a:pt x="271" y="12083"/>
                    </a:lnTo>
                    <a:lnTo>
                      <a:pt x="291" y="12199"/>
                    </a:lnTo>
                    <a:lnTo>
                      <a:pt x="310" y="12334"/>
                    </a:lnTo>
                    <a:lnTo>
                      <a:pt x="349" y="12450"/>
                    </a:lnTo>
                    <a:lnTo>
                      <a:pt x="407" y="12566"/>
                    </a:lnTo>
                    <a:lnTo>
                      <a:pt x="465" y="12663"/>
                    </a:lnTo>
                    <a:lnTo>
                      <a:pt x="542" y="12759"/>
                    </a:lnTo>
                    <a:lnTo>
                      <a:pt x="619" y="12856"/>
                    </a:lnTo>
                    <a:lnTo>
                      <a:pt x="735" y="12933"/>
                    </a:lnTo>
                    <a:lnTo>
                      <a:pt x="639" y="13649"/>
                    </a:lnTo>
                    <a:lnTo>
                      <a:pt x="600" y="14383"/>
                    </a:lnTo>
                    <a:lnTo>
                      <a:pt x="581" y="14770"/>
                    </a:lnTo>
                    <a:lnTo>
                      <a:pt x="581" y="15156"/>
                    </a:lnTo>
                    <a:lnTo>
                      <a:pt x="600" y="15543"/>
                    </a:lnTo>
                    <a:lnTo>
                      <a:pt x="619" y="15910"/>
                    </a:lnTo>
                    <a:lnTo>
                      <a:pt x="677" y="16278"/>
                    </a:lnTo>
                    <a:lnTo>
                      <a:pt x="735" y="16645"/>
                    </a:lnTo>
                    <a:lnTo>
                      <a:pt x="793" y="17012"/>
                    </a:lnTo>
                    <a:lnTo>
                      <a:pt x="890" y="17341"/>
                    </a:lnTo>
                    <a:lnTo>
                      <a:pt x="1006" y="17670"/>
                    </a:lnTo>
                    <a:lnTo>
                      <a:pt x="1122" y="17979"/>
                    </a:lnTo>
                    <a:lnTo>
                      <a:pt x="1277" y="18288"/>
                    </a:lnTo>
                    <a:lnTo>
                      <a:pt x="1431" y="18559"/>
                    </a:lnTo>
                    <a:lnTo>
                      <a:pt x="1393" y="18771"/>
                    </a:lnTo>
                    <a:lnTo>
                      <a:pt x="1393" y="18965"/>
                    </a:lnTo>
                    <a:lnTo>
                      <a:pt x="1431" y="19177"/>
                    </a:lnTo>
                    <a:lnTo>
                      <a:pt x="1489" y="19371"/>
                    </a:lnTo>
                    <a:lnTo>
                      <a:pt x="1605" y="19564"/>
                    </a:lnTo>
                    <a:lnTo>
                      <a:pt x="1741" y="19719"/>
                    </a:lnTo>
                    <a:lnTo>
                      <a:pt x="1915" y="19873"/>
                    </a:lnTo>
                    <a:lnTo>
                      <a:pt x="2108" y="19989"/>
                    </a:lnTo>
                    <a:lnTo>
                      <a:pt x="2533" y="20202"/>
                    </a:lnTo>
                    <a:lnTo>
                      <a:pt x="2978" y="20376"/>
                    </a:lnTo>
                    <a:lnTo>
                      <a:pt x="3422" y="20531"/>
                    </a:lnTo>
                    <a:lnTo>
                      <a:pt x="3886" y="20647"/>
                    </a:lnTo>
                    <a:lnTo>
                      <a:pt x="4350" y="20743"/>
                    </a:lnTo>
                    <a:lnTo>
                      <a:pt x="4814" y="20820"/>
                    </a:lnTo>
                    <a:lnTo>
                      <a:pt x="5278" y="20898"/>
                    </a:lnTo>
                    <a:lnTo>
                      <a:pt x="5761" y="20936"/>
                    </a:lnTo>
                    <a:lnTo>
                      <a:pt x="6709" y="20994"/>
                    </a:lnTo>
                    <a:lnTo>
                      <a:pt x="7675" y="21014"/>
                    </a:lnTo>
                    <a:lnTo>
                      <a:pt x="8642" y="21014"/>
                    </a:lnTo>
                    <a:lnTo>
                      <a:pt x="9570" y="21033"/>
                    </a:lnTo>
                    <a:lnTo>
                      <a:pt x="10826" y="21091"/>
                    </a:lnTo>
                    <a:lnTo>
                      <a:pt x="10962" y="21168"/>
                    </a:lnTo>
                    <a:lnTo>
                      <a:pt x="11116" y="21265"/>
                    </a:lnTo>
                    <a:lnTo>
                      <a:pt x="11445" y="21400"/>
                    </a:lnTo>
                    <a:lnTo>
                      <a:pt x="11812" y="21516"/>
                    </a:lnTo>
                    <a:lnTo>
                      <a:pt x="12199" y="21613"/>
                    </a:lnTo>
                    <a:lnTo>
                      <a:pt x="12605" y="21690"/>
                    </a:lnTo>
                    <a:lnTo>
                      <a:pt x="13030" y="21729"/>
                    </a:lnTo>
                    <a:lnTo>
                      <a:pt x="13455" y="21768"/>
                    </a:lnTo>
                    <a:lnTo>
                      <a:pt x="13880" y="21787"/>
                    </a:lnTo>
                    <a:lnTo>
                      <a:pt x="14750" y="21787"/>
                    </a:lnTo>
                    <a:lnTo>
                      <a:pt x="15543" y="21768"/>
                    </a:lnTo>
                    <a:lnTo>
                      <a:pt x="16258" y="21748"/>
                    </a:lnTo>
                    <a:lnTo>
                      <a:pt x="16819" y="21729"/>
                    </a:lnTo>
                    <a:lnTo>
                      <a:pt x="17727" y="21729"/>
                    </a:lnTo>
                    <a:lnTo>
                      <a:pt x="18655" y="21710"/>
                    </a:lnTo>
                    <a:lnTo>
                      <a:pt x="20511" y="21632"/>
                    </a:lnTo>
                    <a:lnTo>
                      <a:pt x="21188" y="21768"/>
                    </a:lnTo>
                    <a:lnTo>
                      <a:pt x="21884" y="21864"/>
                    </a:lnTo>
                    <a:lnTo>
                      <a:pt x="22579" y="21942"/>
                    </a:lnTo>
                    <a:lnTo>
                      <a:pt x="23275" y="21980"/>
                    </a:lnTo>
                    <a:lnTo>
                      <a:pt x="23971" y="21961"/>
                    </a:lnTo>
                    <a:lnTo>
                      <a:pt x="24667" y="21922"/>
                    </a:lnTo>
                    <a:lnTo>
                      <a:pt x="25363" y="21826"/>
                    </a:lnTo>
                    <a:lnTo>
                      <a:pt x="26040" y="21690"/>
                    </a:lnTo>
                    <a:lnTo>
                      <a:pt x="27664" y="21729"/>
                    </a:lnTo>
                    <a:lnTo>
                      <a:pt x="29287" y="21748"/>
                    </a:lnTo>
                    <a:lnTo>
                      <a:pt x="30563" y="21787"/>
                    </a:lnTo>
                    <a:lnTo>
                      <a:pt x="31858" y="21826"/>
                    </a:lnTo>
                    <a:lnTo>
                      <a:pt x="33154" y="21884"/>
                    </a:lnTo>
                    <a:lnTo>
                      <a:pt x="34449" y="21903"/>
                    </a:lnTo>
                    <a:lnTo>
                      <a:pt x="35744" y="21903"/>
                    </a:lnTo>
                    <a:lnTo>
                      <a:pt x="36382" y="21864"/>
                    </a:lnTo>
                    <a:lnTo>
                      <a:pt x="37020" y="21826"/>
                    </a:lnTo>
                    <a:lnTo>
                      <a:pt x="37658" y="21768"/>
                    </a:lnTo>
                    <a:lnTo>
                      <a:pt x="38296" y="21690"/>
                    </a:lnTo>
                    <a:lnTo>
                      <a:pt x="38934" y="21574"/>
                    </a:lnTo>
                    <a:lnTo>
                      <a:pt x="39552" y="21439"/>
                    </a:lnTo>
                    <a:lnTo>
                      <a:pt x="39765" y="21362"/>
                    </a:lnTo>
                    <a:lnTo>
                      <a:pt x="39958" y="21265"/>
                    </a:lnTo>
                    <a:lnTo>
                      <a:pt x="40016" y="21246"/>
                    </a:lnTo>
                    <a:lnTo>
                      <a:pt x="42201" y="21130"/>
                    </a:lnTo>
                    <a:lnTo>
                      <a:pt x="44404" y="20994"/>
                    </a:lnTo>
                    <a:lnTo>
                      <a:pt x="45487" y="20936"/>
                    </a:lnTo>
                    <a:lnTo>
                      <a:pt x="46589" y="20898"/>
                    </a:lnTo>
                    <a:lnTo>
                      <a:pt x="47691" y="20878"/>
                    </a:lnTo>
                    <a:lnTo>
                      <a:pt x="48773" y="20878"/>
                    </a:lnTo>
                    <a:lnTo>
                      <a:pt x="49218" y="20859"/>
                    </a:lnTo>
                    <a:lnTo>
                      <a:pt x="49624" y="20820"/>
                    </a:lnTo>
                    <a:lnTo>
                      <a:pt x="50030" y="20743"/>
                    </a:lnTo>
                    <a:lnTo>
                      <a:pt x="50397" y="20627"/>
                    </a:lnTo>
                    <a:lnTo>
                      <a:pt x="50745" y="20473"/>
                    </a:lnTo>
                    <a:lnTo>
                      <a:pt x="51074" y="20299"/>
                    </a:lnTo>
                    <a:lnTo>
                      <a:pt x="51363" y="20086"/>
                    </a:lnTo>
                    <a:lnTo>
                      <a:pt x="51615" y="19854"/>
                    </a:lnTo>
                    <a:lnTo>
                      <a:pt x="51847" y="19603"/>
                    </a:lnTo>
                    <a:lnTo>
                      <a:pt x="52059" y="19313"/>
                    </a:lnTo>
                    <a:lnTo>
                      <a:pt x="52214" y="19003"/>
                    </a:lnTo>
                    <a:lnTo>
                      <a:pt x="52349" y="18675"/>
                    </a:lnTo>
                    <a:lnTo>
                      <a:pt x="52465" y="18346"/>
                    </a:lnTo>
                    <a:lnTo>
                      <a:pt x="52523" y="17979"/>
                    </a:lnTo>
                    <a:lnTo>
                      <a:pt x="52543" y="17592"/>
                    </a:lnTo>
                    <a:lnTo>
                      <a:pt x="52543" y="17186"/>
                    </a:lnTo>
                    <a:lnTo>
                      <a:pt x="52601" y="17070"/>
                    </a:lnTo>
                    <a:lnTo>
                      <a:pt x="52639" y="16954"/>
                    </a:lnTo>
                    <a:lnTo>
                      <a:pt x="52659" y="16819"/>
                    </a:lnTo>
                    <a:lnTo>
                      <a:pt x="52678" y="16684"/>
                    </a:lnTo>
                    <a:lnTo>
                      <a:pt x="52678" y="16548"/>
                    </a:lnTo>
                    <a:lnTo>
                      <a:pt x="52659" y="16413"/>
                    </a:lnTo>
                    <a:lnTo>
                      <a:pt x="52620" y="16278"/>
                    </a:lnTo>
                    <a:lnTo>
                      <a:pt x="52581" y="16142"/>
                    </a:lnTo>
                    <a:lnTo>
                      <a:pt x="52581" y="16104"/>
                    </a:lnTo>
                    <a:lnTo>
                      <a:pt x="52717" y="16026"/>
                    </a:lnTo>
                    <a:lnTo>
                      <a:pt x="52813" y="15891"/>
                    </a:lnTo>
                    <a:lnTo>
                      <a:pt x="52833" y="15814"/>
                    </a:lnTo>
                    <a:lnTo>
                      <a:pt x="52871" y="15736"/>
                    </a:lnTo>
                    <a:lnTo>
                      <a:pt x="52871" y="15659"/>
                    </a:lnTo>
                    <a:lnTo>
                      <a:pt x="52871" y="15562"/>
                    </a:lnTo>
                    <a:lnTo>
                      <a:pt x="52852" y="14982"/>
                    </a:lnTo>
                    <a:lnTo>
                      <a:pt x="52833" y="14383"/>
                    </a:lnTo>
                    <a:lnTo>
                      <a:pt x="52813" y="13223"/>
                    </a:lnTo>
                    <a:lnTo>
                      <a:pt x="52852" y="10865"/>
                    </a:lnTo>
                    <a:lnTo>
                      <a:pt x="52833" y="10691"/>
                    </a:lnTo>
                    <a:lnTo>
                      <a:pt x="52755" y="10536"/>
                    </a:lnTo>
                    <a:lnTo>
                      <a:pt x="52678" y="10401"/>
                    </a:lnTo>
                    <a:lnTo>
                      <a:pt x="52543" y="10304"/>
                    </a:lnTo>
                    <a:lnTo>
                      <a:pt x="52407" y="10246"/>
                    </a:lnTo>
                    <a:lnTo>
                      <a:pt x="52330" y="10246"/>
                    </a:lnTo>
                    <a:lnTo>
                      <a:pt x="52253" y="10227"/>
                    </a:lnTo>
                    <a:lnTo>
                      <a:pt x="52175" y="10246"/>
                    </a:lnTo>
                    <a:lnTo>
                      <a:pt x="52079" y="10266"/>
                    </a:lnTo>
                    <a:lnTo>
                      <a:pt x="52001" y="10304"/>
                    </a:lnTo>
                    <a:lnTo>
                      <a:pt x="51924" y="10343"/>
                    </a:lnTo>
                    <a:lnTo>
                      <a:pt x="51421" y="10691"/>
                    </a:lnTo>
                    <a:lnTo>
                      <a:pt x="50900" y="10981"/>
                    </a:lnTo>
                    <a:lnTo>
                      <a:pt x="50358" y="11252"/>
                    </a:lnTo>
                    <a:lnTo>
                      <a:pt x="49817" y="11503"/>
                    </a:lnTo>
                    <a:lnTo>
                      <a:pt x="49256" y="11735"/>
                    </a:lnTo>
                    <a:lnTo>
                      <a:pt x="48696" y="11967"/>
                    </a:lnTo>
                    <a:lnTo>
                      <a:pt x="47575" y="12392"/>
                    </a:lnTo>
                    <a:lnTo>
                      <a:pt x="47439" y="12469"/>
                    </a:lnTo>
                    <a:lnTo>
                      <a:pt x="47343" y="12547"/>
                    </a:lnTo>
                    <a:lnTo>
                      <a:pt x="47285" y="12643"/>
                    </a:lnTo>
                    <a:lnTo>
                      <a:pt x="47246" y="12759"/>
                    </a:lnTo>
                    <a:lnTo>
                      <a:pt x="46221" y="13107"/>
                    </a:lnTo>
                    <a:lnTo>
                      <a:pt x="45197" y="13436"/>
                    </a:lnTo>
                    <a:lnTo>
                      <a:pt x="44694" y="13610"/>
                    </a:lnTo>
                    <a:lnTo>
                      <a:pt x="44172" y="13765"/>
                    </a:lnTo>
                    <a:lnTo>
                      <a:pt x="43650" y="13900"/>
                    </a:lnTo>
                    <a:lnTo>
                      <a:pt x="43128" y="14016"/>
                    </a:lnTo>
                    <a:lnTo>
                      <a:pt x="42684" y="14093"/>
                    </a:lnTo>
                    <a:lnTo>
                      <a:pt x="42220" y="14171"/>
                    </a:lnTo>
                    <a:lnTo>
                      <a:pt x="41756" y="14209"/>
                    </a:lnTo>
                    <a:lnTo>
                      <a:pt x="41292" y="14248"/>
                    </a:lnTo>
                    <a:lnTo>
                      <a:pt x="40809" y="14267"/>
                    </a:lnTo>
                    <a:lnTo>
                      <a:pt x="40345" y="14267"/>
                    </a:lnTo>
                    <a:lnTo>
                      <a:pt x="39398" y="14248"/>
                    </a:lnTo>
                    <a:lnTo>
                      <a:pt x="38450" y="14190"/>
                    </a:lnTo>
                    <a:lnTo>
                      <a:pt x="37503" y="14113"/>
                    </a:lnTo>
                    <a:lnTo>
                      <a:pt x="36575" y="14016"/>
                    </a:lnTo>
                    <a:lnTo>
                      <a:pt x="35647" y="13900"/>
                    </a:lnTo>
                    <a:lnTo>
                      <a:pt x="34700" y="13765"/>
                    </a:lnTo>
                    <a:lnTo>
                      <a:pt x="33753" y="13591"/>
                    </a:lnTo>
                    <a:lnTo>
                      <a:pt x="32825" y="13397"/>
                    </a:lnTo>
                    <a:lnTo>
                      <a:pt x="31878" y="13185"/>
                    </a:lnTo>
                    <a:lnTo>
                      <a:pt x="30950" y="12933"/>
                    </a:lnTo>
                    <a:lnTo>
                      <a:pt x="30041" y="12663"/>
                    </a:lnTo>
                    <a:lnTo>
                      <a:pt x="29133" y="12373"/>
                    </a:lnTo>
                    <a:lnTo>
                      <a:pt x="28224" y="12044"/>
                    </a:lnTo>
                    <a:lnTo>
                      <a:pt x="27316" y="11696"/>
                    </a:lnTo>
                    <a:lnTo>
                      <a:pt x="26446" y="11329"/>
                    </a:lnTo>
                    <a:lnTo>
                      <a:pt x="25556" y="10942"/>
                    </a:lnTo>
                    <a:lnTo>
                      <a:pt x="24687" y="10536"/>
                    </a:lnTo>
                    <a:lnTo>
                      <a:pt x="23836" y="10092"/>
                    </a:lnTo>
                    <a:lnTo>
                      <a:pt x="22985" y="9647"/>
                    </a:lnTo>
                    <a:lnTo>
                      <a:pt x="22154" y="9164"/>
                    </a:lnTo>
                    <a:lnTo>
                      <a:pt x="21342" y="8661"/>
                    </a:lnTo>
                    <a:lnTo>
                      <a:pt x="19970" y="7811"/>
                    </a:lnTo>
                    <a:lnTo>
                      <a:pt x="18617" y="6921"/>
                    </a:lnTo>
                    <a:lnTo>
                      <a:pt x="17263" y="6051"/>
                    </a:lnTo>
                    <a:lnTo>
                      <a:pt x="15910" y="5182"/>
                    </a:lnTo>
                    <a:lnTo>
                      <a:pt x="14538" y="4350"/>
                    </a:lnTo>
                    <a:lnTo>
                      <a:pt x="13842" y="3944"/>
                    </a:lnTo>
                    <a:lnTo>
                      <a:pt x="13127" y="3538"/>
                    </a:lnTo>
                    <a:lnTo>
                      <a:pt x="12431" y="3152"/>
                    </a:lnTo>
                    <a:lnTo>
                      <a:pt x="11715" y="2785"/>
                    </a:lnTo>
                    <a:lnTo>
                      <a:pt x="10981" y="2417"/>
                    </a:lnTo>
                    <a:lnTo>
                      <a:pt x="10246" y="2089"/>
                    </a:lnTo>
                    <a:lnTo>
                      <a:pt x="9280" y="1663"/>
                    </a:lnTo>
                    <a:lnTo>
                      <a:pt x="8313" y="1257"/>
                    </a:lnTo>
                    <a:lnTo>
                      <a:pt x="7811" y="1064"/>
                    </a:lnTo>
                    <a:lnTo>
                      <a:pt x="7308" y="890"/>
                    </a:lnTo>
                    <a:lnTo>
                      <a:pt x="6805" y="716"/>
                    </a:lnTo>
                    <a:lnTo>
                      <a:pt x="6303" y="561"/>
                    </a:lnTo>
                    <a:lnTo>
                      <a:pt x="5800" y="426"/>
                    </a:lnTo>
                    <a:lnTo>
                      <a:pt x="5297" y="329"/>
                    </a:lnTo>
                    <a:lnTo>
                      <a:pt x="4776" y="233"/>
                    </a:lnTo>
                    <a:lnTo>
                      <a:pt x="4273" y="175"/>
                    </a:lnTo>
                    <a:lnTo>
                      <a:pt x="3751" y="136"/>
                    </a:lnTo>
                    <a:lnTo>
                      <a:pt x="3229" y="136"/>
                    </a:lnTo>
                    <a:lnTo>
                      <a:pt x="2707" y="175"/>
                    </a:lnTo>
                    <a:lnTo>
                      <a:pt x="2185" y="233"/>
                    </a:lnTo>
                    <a:lnTo>
                      <a:pt x="2050" y="136"/>
                    </a:lnTo>
                    <a:lnTo>
                      <a:pt x="1895" y="59"/>
                    </a:lnTo>
                    <a:lnTo>
                      <a:pt x="1721" y="1"/>
                    </a:lnTo>
                    <a:lnTo>
                      <a:pt x="1547" y="1"/>
                    </a:lnTo>
                    <a:lnTo>
                      <a:pt x="1373" y="20"/>
                    </a:lnTo>
                    <a:lnTo>
                      <a:pt x="1199" y="59"/>
                    </a:lnTo>
                    <a:lnTo>
                      <a:pt x="1025" y="117"/>
                    </a:lnTo>
                    <a:lnTo>
                      <a:pt x="871" y="213"/>
                    </a:lnTo>
                    <a:lnTo>
                      <a:pt x="697" y="59"/>
                    </a:lnTo>
                    <a:lnTo>
                      <a:pt x="619" y="20"/>
                    </a:lnTo>
                    <a:lnTo>
                      <a:pt x="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018;p40"/>
              <p:cNvSpPr/>
              <p:nvPr/>
            </p:nvSpPr>
            <p:spPr>
              <a:xfrm>
                <a:off x="762025" y="-168225"/>
                <a:ext cx="1316950" cy="737500"/>
              </a:xfrm>
              <a:custGeom>
                <a:avLst/>
                <a:gdLst/>
                <a:ahLst/>
                <a:cxnLst/>
                <a:rect l="l" t="t" r="r" b="b"/>
                <a:pathLst>
                  <a:path w="52678" h="29500" extrusionOk="0">
                    <a:moveTo>
                      <a:pt x="1044" y="1"/>
                    </a:moveTo>
                    <a:lnTo>
                      <a:pt x="909" y="20"/>
                    </a:lnTo>
                    <a:lnTo>
                      <a:pt x="793" y="59"/>
                    </a:lnTo>
                    <a:lnTo>
                      <a:pt x="677" y="136"/>
                    </a:lnTo>
                    <a:lnTo>
                      <a:pt x="561" y="213"/>
                    </a:lnTo>
                    <a:lnTo>
                      <a:pt x="464" y="310"/>
                    </a:lnTo>
                    <a:lnTo>
                      <a:pt x="387" y="426"/>
                    </a:lnTo>
                    <a:lnTo>
                      <a:pt x="329" y="561"/>
                    </a:lnTo>
                    <a:lnTo>
                      <a:pt x="271" y="696"/>
                    </a:lnTo>
                    <a:lnTo>
                      <a:pt x="252" y="851"/>
                    </a:lnTo>
                    <a:lnTo>
                      <a:pt x="252" y="986"/>
                    </a:lnTo>
                    <a:lnTo>
                      <a:pt x="271" y="1141"/>
                    </a:lnTo>
                    <a:lnTo>
                      <a:pt x="310" y="1296"/>
                    </a:lnTo>
                    <a:lnTo>
                      <a:pt x="194" y="1431"/>
                    </a:lnTo>
                    <a:lnTo>
                      <a:pt x="97" y="1605"/>
                    </a:lnTo>
                    <a:lnTo>
                      <a:pt x="78" y="1682"/>
                    </a:lnTo>
                    <a:lnTo>
                      <a:pt x="58" y="1779"/>
                    </a:lnTo>
                    <a:lnTo>
                      <a:pt x="39" y="1895"/>
                    </a:lnTo>
                    <a:lnTo>
                      <a:pt x="58" y="1992"/>
                    </a:lnTo>
                    <a:lnTo>
                      <a:pt x="116" y="2591"/>
                    </a:lnTo>
                    <a:lnTo>
                      <a:pt x="174" y="3171"/>
                    </a:lnTo>
                    <a:lnTo>
                      <a:pt x="213" y="3751"/>
                    </a:lnTo>
                    <a:lnTo>
                      <a:pt x="232" y="4350"/>
                    </a:lnTo>
                    <a:lnTo>
                      <a:pt x="271" y="5510"/>
                    </a:lnTo>
                    <a:lnTo>
                      <a:pt x="310" y="6689"/>
                    </a:lnTo>
                    <a:lnTo>
                      <a:pt x="97" y="8429"/>
                    </a:lnTo>
                    <a:lnTo>
                      <a:pt x="39" y="9183"/>
                    </a:lnTo>
                    <a:lnTo>
                      <a:pt x="20" y="9937"/>
                    </a:lnTo>
                    <a:lnTo>
                      <a:pt x="0" y="10691"/>
                    </a:lnTo>
                    <a:lnTo>
                      <a:pt x="20" y="11445"/>
                    </a:lnTo>
                    <a:lnTo>
                      <a:pt x="78" y="12952"/>
                    </a:lnTo>
                    <a:lnTo>
                      <a:pt x="136" y="14460"/>
                    </a:lnTo>
                    <a:lnTo>
                      <a:pt x="155" y="14634"/>
                    </a:lnTo>
                    <a:lnTo>
                      <a:pt x="213" y="14789"/>
                    </a:lnTo>
                    <a:lnTo>
                      <a:pt x="252" y="14905"/>
                    </a:lnTo>
                    <a:lnTo>
                      <a:pt x="310" y="15021"/>
                    </a:lnTo>
                    <a:lnTo>
                      <a:pt x="368" y="15118"/>
                    </a:lnTo>
                    <a:lnTo>
                      <a:pt x="445" y="15195"/>
                    </a:lnTo>
                    <a:lnTo>
                      <a:pt x="542" y="15272"/>
                    </a:lnTo>
                    <a:lnTo>
                      <a:pt x="658" y="15350"/>
                    </a:lnTo>
                    <a:lnTo>
                      <a:pt x="793" y="15388"/>
                    </a:lnTo>
                    <a:lnTo>
                      <a:pt x="928" y="15407"/>
                    </a:lnTo>
                    <a:lnTo>
                      <a:pt x="3016" y="15678"/>
                    </a:lnTo>
                    <a:lnTo>
                      <a:pt x="4060" y="15813"/>
                    </a:lnTo>
                    <a:lnTo>
                      <a:pt x="5123" y="15949"/>
                    </a:lnTo>
                    <a:lnTo>
                      <a:pt x="6167" y="16103"/>
                    </a:lnTo>
                    <a:lnTo>
                      <a:pt x="7211" y="16297"/>
                    </a:lnTo>
                    <a:lnTo>
                      <a:pt x="8235" y="16529"/>
                    </a:lnTo>
                    <a:lnTo>
                      <a:pt x="8738" y="16664"/>
                    </a:lnTo>
                    <a:lnTo>
                      <a:pt x="9260" y="16799"/>
                    </a:lnTo>
                    <a:lnTo>
                      <a:pt x="9840" y="17012"/>
                    </a:lnTo>
                    <a:lnTo>
                      <a:pt x="10420" y="17244"/>
                    </a:lnTo>
                    <a:lnTo>
                      <a:pt x="10981" y="17495"/>
                    </a:lnTo>
                    <a:lnTo>
                      <a:pt x="11541" y="17766"/>
                    </a:lnTo>
                    <a:lnTo>
                      <a:pt x="12643" y="18307"/>
                    </a:lnTo>
                    <a:lnTo>
                      <a:pt x="13204" y="18558"/>
                    </a:lnTo>
                    <a:lnTo>
                      <a:pt x="13764" y="18810"/>
                    </a:lnTo>
                    <a:lnTo>
                      <a:pt x="14112" y="19061"/>
                    </a:lnTo>
                    <a:lnTo>
                      <a:pt x="14479" y="19312"/>
                    </a:lnTo>
                    <a:lnTo>
                      <a:pt x="14847" y="19544"/>
                    </a:lnTo>
                    <a:lnTo>
                      <a:pt x="15214" y="19776"/>
                    </a:lnTo>
                    <a:lnTo>
                      <a:pt x="15562" y="20105"/>
                    </a:lnTo>
                    <a:lnTo>
                      <a:pt x="15929" y="20414"/>
                    </a:lnTo>
                    <a:lnTo>
                      <a:pt x="16316" y="20704"/>
                    </a:lnTo>
                    <a:lnTo>
                      <a:pt x="16741" y="20936"/>
                    </a:lnTo>
                    <a:lnTo>
                      <a:pt x="17476" y="21342"/>
                    </a:lnTo>
                    <a:lnTo>
                      <a:pt x="18172" y="21767"/>
                    </a:lnTo>
                    <a:lnTo>
                      <a:pt x="18868" y="22212"/>
                    </a:lnTo>
                    <a:lnTo>
                      <a:pt x="19544" y="22676"/>
                    </a:lnTo>
                    <a:lnTo>
                      <a:pt x="20878" y="23623"/>
                    </a:lnTo>
                    <a:lnTo>
                      <a:pt x="22212" y="24609"/>
                    </a:lnTo>
                    <a:lnTo>
                      <a:pt x="22579" y="24860"/>
                    </a:lnTo>
                    <a:lnTo>
                      <a:pt x="22966" y="25112"/>
                    </a:lnTo>
                    <a:lnTo>
                      <a:pt x="23352" y="25363"/>
                    </a:lnTo>
                    <a:lnTo>
                      <a:pt x="23720" y="25576"/>
                    </a:lnTo>
                    <a:lnTo>
                      <a:pt x="24512" y="26001"/>
                    </a:lnTo>
                    <a:lnTo>
                      <a:pt x="25305" y="26388"/>
                    </a:lnTo>
                    <a:lnTo>
                      <a:pt x="26097" y="26716"/>
                    </a:lnTo>
                    <a:lnTo>
                      <a:pt x="26909" y="27045"/>
                    </a:lnTo>
                    <a:lnTo>
                      <a:pt x="27741" y="27316"/>
                    </a:lnTo>
                    <a:lnTo>
                      <a:pt x="28572" y="27586"/>
                    </a:lnTo>
                    <a:lnTo>
                      <a:pt x="29190" y="27837"/>
                    </a:lnTo>
                    <a:lnTo>
                      <a:pt x="29828" y="28089"/>
                    </a:lnTo>
                    <a:lnTo>
                      <a:pt x="30447" y="28321"/>
                    </a:lnTo>
                    <a:lnTo>
                      <a:pt x="31085" y="28533"/>
                    </a:lnTo>
                    <a:lnTo>
                      <a:pt x="31742" y="28727"/>
                    </a:lnTo>
                    <a:lnTo>
                      <a:pt x="32380" y="28901"/>
                    </a:lnTo>
                    <a:lnTo>
                      <a:pt x="33037" y="29055"/>
                    </a:lnTo>
                    <a:lnTo>
                      <a:pt x="33714" y="29191"/>
                    </a:lnTo>
                    <a:lnTo>
                      <a:pt x="34313" y="29307"/>
                    </a:lnTo>
                    <a:lnTo>
                      <a:pt x="34932" y="29384"/>
                    </a:lnTo>
                    <a:lnTo>
                      <a:pt x="35531" y="29442"/>
                    </a:lnTo>
                    <a:lnTo>
                      <a:pt x="36150" y="29481"/>
                    </a:lnTo>
                    <a:lnTo>
                      <a:pt x="36768" y="29500"/>
                    </a:lnTo>
                    <a:lnTo>
                      <a:pt x="38005" y="29500"/>
                    </a:lnTo>
                    <a:lnTo>
                      <a:pt x="38624" y="29461"/>
                    </a:lnTo>
                    <a:lnTo>
                      <a:pt x="39494" y="29481"/>
                    </a:lnTo>
                    <a:lnTo>
                      <a:pt x="40364" y="29461"/>
                    </a:lnTo>
                    <a:lnTo>
                      <a:pt x="41234" y="29423"/>
                    </a:lnTo>
                    <a:lnTo>
                      <a:pt x="42084" y="29345"/>
                    </a:lnTo>
                    <a:lnTo>
                      <a:pt x="42935" y="29229"/>
                    </a:lnTo>
                    <a:lnTo>
                      <a:pt x="43785" y="29094"/>
                    </a:lnTo>
                    <a:lnTo>
                      <a:pt x="44636" y="28920"/>
                    </a:lnTo>
                    <a:lnTo>
                      <a:pt x="45467" y="28727"/>
                    </a:lnTo>
                    <a:lnTo>
                      <a:pt x="46279" y="28475"/>
                    </a:lnTo>
                    <a:lnTo>
                      <a:pt x="47091" y="28205"/>
                    </a:lnTo>
                    <a:lnTo>
                      <a:pt x="47903" y="27895"/>
                    </a:lnTo>
                    <a:lnTo>
                      <a:pt x="48676" y="27547"/>
                    </a:lnTo>
                    <a:lnTo>
                      <a:pt x="49449" y="27161"/>
                    </a:lnTo>
                    <a:lnTo>
                      <a:pt x="50203" y="26736"/>
                    </a:lnTo>
                    <a:lnTo>
                      <a:pt x="50938" y="26272"/>
                    </a:lnTo>
                    <a:lnTo>
                      <a:pt x="51672" y="25769"/>
                    </a:lnTo>
                    <a:lnTo>
                      <a:pt x="51866" y="25788"/>
                    </a:lnTo>
                    <a:lnTo>
                      <a:pt x="52059" y="25750"/>
                    </a:lnTo>
                    <a:lnTo>
                      <a:pt x="52252" y="25672"/>
                    </a:lnTo>
                    <a:lnTo>
                      <a:pt x="52407" y="25556"/>
                    </a:lnTo>
                    <a:lnTo>
                      <a:pt x="52484" y="25479"/>
                    </a:lnTo>
                    <a:lnTo>
                      <a:pt x="52542" y="25421"/>
                    </a:lnTo>
                    <a:lnTo>
                      <a:pt x="52600" y="25324"/>
                    </a:lnTo>
                    <a:lnTo>
                      <a:pt x="52639" y="25228"/>
                    </a:lnTo>
                    <a:lnTo>
                      <a:pt x="52678" y="25131"/>
                    </a:lnTo>
                    <a:lnTo>
                      <a:pt x="52678" y="25034"/>
                    </a:lnTo>
                    <a:lnTo>
                      <a:pt x="52678" y="24918"/>
                    </a:lnTo>
                    <a:lnTo>
                      <a:pt x="52678" y="24802"/>
                    </a:lnTo>
                    <a:lnTo>
                      <a:pt x="52562" y="24319"/>
                    </a:lnTo>
                    <a:lnTo>
                      <a:pt x="52504" y="23817"/>
                    </a:lnTo>
                    <a:lnTo>
                      <a:pt x="52504" y="23314"/>
                    </a:lnTo>
                    <a:lnTo>
                      <a:pt x="52523" y="22811"/>
                    </a:lnTo>
                    <a:lnTo>
                      <a:pt x="52504" y="22599"/>
                    </a:lnTo>
                    <a:lnTo>
                      <a:pt x="52446" y="22425"/>
                    </a:lnTo>
                    <a:lnTo>
                      <a:pt x="52523" y="21961"/>
                    </a:lnTo>
                    <a:lnTo>
                      <a:pt x="52542" y="21748"/>
                    </a:lnTo>
                    <a:lnTo>
                      <a:pt x="52542" y="21555"/>
                    </a:lnTo>
                    <a:lnTo>
                      <a:pt x="52504" y="20221"/>
                    </a:lnTo>
                    <a:lnTo>
                      <a:pt x="52465" y="18887"/>
                    </a:lnTo>
                    <a:lnTo>
                      <a:pt x="52446" y="17553"/>
                    </a:lnTo>
                    <a:lnTo>
                      <a:pt x="52465" y="16219"/>
                    </a:lnTo>
                    <a:lnTo>
                      <a:pt x="52446" y="16084"/>
                    </a:lnTo>
                    <a:lnTo>
                      <a:pt x="52426" y="15949"/>
                    </a:lnTo>
                    <a:lnTo>
                      <a:pt x="52388" y="15833"/>
                    </a:lnTo>
                    <a:lnTo>
                      <a:pt x="52330" y="15717"/>
                    </a:lnTo>
                    <a:lnTo>
                      <a:pt x="52272" y="15620"/>
                    </a:lnTo>
                    <a:lnTo>
                      <a:pt x="52194" y="15523"/>
                    </a:lnTo>
                    <a:lnTo>
                      <a:pt x="52098" y="15446"/>
                    </a:lnTo>
                    <a:lnTo>
                      <a:pt x="52001" y="15369"/>
                    </a:lnTo>
                    <a:lnTo>
                      <a:pt x="51904" y="15311"/>
                    </a:lnTo>
                    <a:lnTo>
                      <a:pt x="51788" y="15272"/>
                    </a:lnTo>
                    <a:lnTo>
                      <a:pt x="51672" y="15253"/>
                    </a:lnTo>
                    <a:lnTo>
                      <a:pt x="51440" y="15253"/>
                    </a:lnTo>
                    <a:lnTo>
                      <a:pt x="51305" y="15292"/>
                    </a:lnTo>
                    <a:lnTo>
                      <a:pt x="51189" y="15350"/>
                    </a:lnTo>
                    <a:lnTo>
                      <a:pt x="51073" y="15427"/>
                    </a:lnTo>
                    <a:lnTo>
                      <a:pt x="50880" y="15562"/>
                    </a:lnTo>
                    <a:lnTo>
                      <a:pt x="50551" y="15601"/>
                    </a:lnTo>
                    <a:lnTo>
                      <a:pt x="50242" y="15639"/>
                    </a:lnTo>
                    <a:lnTo>
                      <a:pt x="49585" y="15678"/>
                    </a:lnTo>
                    <a:lnTo>
                      <a:pt x="48947" y="15755"/>
                    </a:lnTo>
                    <a:lnTo>
                      <a:pt x="48637" y="15794"/>
                    </a:lnTo>
                    <a:lnTo>
                      <a:pt x="48328" y="15871"/>
                    </a:lnTo>
                    <a:lnTo>
                      <a:pt x="48135" y="15929"/>
                    </a:lnTo>
                    <a:lnTo>
                      <a:pt x="47980" y="16026"/>
                    </a:lnTo>
                    <a:lnTo>
                      <a:pt x="47845" y="16142"/>
                    </a:lnTo>
                    <a:lnTo>
                      <a:pt x="47729" y="16258"/>
                    </a:lnTo>
                    <a:lnTo>
                      <a:pt x="47342" y="16239"/>
                    </a:lnTo>
                    <a:lnTo>
                      <a:pt x="46975" y="16200"/>
                    </a:lnTo>
                    <a:lnTo>
                      <a:pt x="46221" y="16103"/>
                    </a:lnTo>
                    <a:lnTo>
                      <a:pt x="45487" y="15968"/>
                    </a:lnTo>
                    <a:lnTo>
                      <a:pt x="44791" y="15833"/>
                    </a:lnTo>
                    <a:lnTo>
                      <a:pt x="43921" y="15678"/>
                    </a:lnTo>
                    <a:lnTo>
                      <a:pt x="42993" y="15543"/>
                    </a:lnTo>
                    <a:lnTo>
                      <a:pt x="42471" y="15292"/>
                    </a:lnTo>
                    <a:lnTo>
                      <a:pt x="41930" y="15079"/>
                    </a:lnTo>
                    <a:lnTo>
                      <a:pt x="41388" y="14866"/>
                    </a:lnTo>
                    <a:lnTo>
                      <a:pt x="40847" y="14673"/>
                    </a:lnTo>
                    <a:lnTo>
                      <a:pt x="39764" y="14286"/>
                    </a:lnTo>
                    <a:lnTo>
                      <a:pt x="39223" y="14074"/>
                    </a:lnTo>
                    <a:lnTo>
                      <a:pt x="38701" y="13861"/>
                    </a:lnTo>
                    <a:lnTo>
                      <a:pt x="38566" y="13745"/>
                    </a:lnTo>
                    <a:lnTo>
                      <a:pt x="38450" y="13687"/>
                    </a:lnTo>
                    <a:lnTo>
                      <a:pt x="38315" y="13629"/>
                    </a:lnTo>
                    <a:lnTo>
                      <a:pt x="38179" y="13610"/>
                    </a:lnTo>
                    <a:lnTo>
                      <a:pt x="37967" y="13513"/>
                    </a:lnTo>
                    <a:lnTo>
                      <a:pt x="37793" y="13436"/>
                    </a:lnTo>
                    <a:lnTo>
                      <a:pt x="37619" y="13416"/>
                    </a:lnTo>
                    <a:lnTo>
                      <a:pt x="37445" y="13436"/>
                    </a:lnTo>
                    <a:lnTo>
                      <a:pt x="37309" y="13474"/>
                    </a:lnTo>
                    <a:lnTo>
                      <a:pt x="37174" y="13532"/>
                    </a:lnTo>
                    <a:lnTo>
                      <a:pt x="37039" y="13590"/>
                    </a:lnTo>
                    <a:lnTo>
                      <a:pt x="36923" y="13668"/>
                    </a:lnTo>
                    <a:lnTo>
                      <a:pt x="36846" y="13784"/>
                    </a:lnTo>
                    <a:lnTo>
                      <a:pt x="36768" y="13900"/>
                    </a:lnTo>
                    <a:lnTo>
                      <a:pt x="36730" y="14035"/>
                    </a:lnTo>
                    <a:lnTo>
                      <a:pt x="36710" y="14190"/>
                    </a:lnTo>
                    <a:lnTo>
                      <a:pt x="36730" y="14364"/>
                    </a:lnTo>
                    <a:lnTo>
                      <a:pt x="36459" y="14673"/>
                    </a:lnTo>
                    <a:lnTo>
                      <a:pt x="36188" y="14982"/>
                    </a:lnTo>
                    <a:lnTo>
                      <a:pt x="35918" y="15292"/>
                    </a:lnTo>
                    <a:lnTo>
                      <a:pt x="35802" y="15465"/>
                    </a:lnTo>
                    <a:lnTo>
                      <a:pt x="35686" y="15620"/>
                    </a:lnTo>
                    <a:lnTo>
                      <a:pt x="35608" y="15794"/>
                    </a:lnTo>
                    <a:lnTo>
                      <a:pt x="35550" y="15949"/>
                    </a:lnTo>
                    <a:lnTo>
                      <a:pt x="35531" y="16123"/>
                    </a:lnTo>
                    <a:lnTo>
                      <a:pt x="35531" y="16297"/>
                    </a:lnTo>
                    <a:lnTo>
                      <a:pt x="35183" y="16548"/>
                    </a:lnTo>
                    <a:lnTo>
                      <a:pt x="34816" y="16799"/>
                    </a:lnTo>
                    <a:lnTo>
                      <a:pt x="34429" y="17051"/>
                    </a:lnTo>
                    <a:lnTo>
                      <a:pt x="34081" y="17263"/>
                    </a:lnTo>
                    <a:lnTo>
                      <a:pt x="33424" y="17631"/>
                    </a:lnTo>
                    <a:lnTo>
                      <a:pt x="32921" y="17901"/>
                    </a:lnTo>
                    <a:lnTo>
                      <a:pt x="32438" y="18153"/>
                    </a:lnTo>
                    <a:lnTo>
                      <a:pt x="31955" y="18365"/>
                    </a:lnTo>
                    <a:lnTo>
                      <a:pt x="31471" y="18558"/>
                    </a:lnTo>
                    <a:lnTo>
                      <a:pt x="30969" y="18732"/>
                    </a:lnTo>
                    <a:lnTo>
                      <a:pt x="30466" y="18868"/>
                    </a:lnTo>
                    <a:lnTo>
                      <a:pt x="29944" y="18984"/>
                    </a:lnTo>
                    <a:lnTo>
                      <a:pt x="29442" y="19080"/>
                    </a:lnTo>
                    <a:lnTo>
                      <a:pt x="28920" y="19138"/>
                    </a:lnTo>
                    <a:lnTo>
                      <a:pt x="28398" y="19177"/>
                    </a:lnTo>
                    <a:lnTo>
                      <a:pt x="27876" y="19177"/>
                    </a:lnTo>
                    <a:lnTo>
                      <a:pt x="27354" y="19158"/>
                    </a:lnTo>
                    <a:lnTo>
                      <a:pt x="26832" y="19119"/>
                    </a:lnTo>
                    <a:lnTo>
                      <a:pt x="26310" y="19042"/>
                    </a:lnTo>
                    <a:lnTo>
                      <a:pt x="25788" y="18945"/>
                    </a:lnTo>
                    <a:lnTo>
                      <a:pt x="25286" y="18829"/>
                    </a:lnTo>
                    <a:lnTo>
                      <a:pt x="24764" y="18674"/>
                    </a:lnTo>
                    <a:lnTo>
                      <a:pt x="24261" y="18481"/>
                    </a:lnTo>
                    <a:lnTo>
                      <a:pt x="23758" y="18269"/>
                    </a:lnTo>
                    <a:lnTo>
                      <a:pt x="23275" y="18017"/>
                    </a:lnTo>
                    <a:lnTo>
                      <a:pt x="22811" y="17727"/>
                    </a:lnTo>
                    <a:lnTo>
                      <a:pt x="22367" y="17437"/>
                    </a:lnTo>
                    <a:lnTo>
                      <a:pt x="21941" y="17109"/>
                    </a:lnTo>
                    <a:lnTo>
                      <a:pt x="21516" y="16741"/>
                    </a:lnTo>
                    <a:lnTo>
                      <a:pt x="21129" y="16374"/>
                    </a:lnTo>
                    <a:lnTo>
                      <a:pt x="20743" y="15987"/>
                    </a:lnTo>
                    <a:lnTo>
                      <a:pt x="20395" y="15562"/>
                    </a:lnTo>
                    <a:lnTo>
                      <a:pt x="20047" y="15137"/>
                    </a:lnTo>
                    <a:lnTo>
                      <a:pt x="19737" y="14692"/>
                    </a:lnTo>
                    <a:lnTo>
                      <a:pt x="19448" y="14228"/>
                    </a:lnTo>
                    <a:lnTo>
                      <a:pt x="19177" y="13764"/>
                    </a:lnTo>
                    <a:lnTo>
                      <a:pt x="18926" y="13300"/>
                    </a:lnTo>
                    <a:lnTo>
                      <a:pt x="18694" y="12817"/>
                    </a:lnTo>
                    <a:lnTo>
                      <a:pt x="18558" y="12450"/>
                    </a:lnTo>
                    <a:lnTo>
                      <a:pt x="18462" y="12102"/>
                    </a:lnTo>
                    <a:lnTo>
                      <a:pt x="18384" y="11735"/>
                    </a:lnTo>
                    <a:lnTo>
                      <a:pt x="18326" y="11367"/>
                    </a:lnTo>
                    <a:lnTo>
                      <a:pt x="18288" y="11000"/>
                    </a:lnTo>
                    <a:lnTo>
                      <a:pt x="18268" y="10633"/>
                    </a:lnTo>
                    <a:lnTo>
                      <a:pt x="18288" y="10265"/>
                    </a:lnTo>
                    <a:lnTo>
                      <a:pt x="18307" y="9879"/>
                    </a:lnTo>
                    <a:lnTo>
                      <a:pt x="18442" y="9821"/>
                    </a:lnTo>
                    <a:lnTo>
                      <a:pt x="18539" y="9705"/>
                    </a:lnTo>
                    <a:lnTo>
                      <a:pt x="18636" y="9589"/>
                    </a:lnTo>
                    <a:lnTo>
                      <a:pt x="18694" y="9434"/>
                    </a:lnTo>
                    <a:lnTo>
                      <a:pt x="18868" y="8796"/>
                    </a:lnTo>
                    <a:lnTo>
                      <a:pt x="19022" y="8158"/>
                    </a:lnTo>
                    <a:lnTo>
                      <a:pt x="19158" y="7520"/>
                    </a:lnTo>
                    <a:lnTo>
                      <a:pt x="19312" y="6882"/>
                    </a:lnTo>
                    <a:lnTo>
                      <a:pt x="19486" y="6264"/>
                    </a:lnTo>
                    <a:lnTo>
                      <a:pt x="19583" y="5955"/>
                    </a:lnTo>
                    <a:lnTo>
                      <a:pt x="19699" y="5645"/>
                    </a:lnTo>
                    <a:lnTo>
                      <a:pt x="19834" y="5355"/>
                    </a:lnTo>
                    <a:lnTo>
                      <a:pt x="19969" y="5065"/>
                    </a:lnTo>
                    <a:lnTo>
                      <a:pt x="20143" y="4775"/>
                    </a:lnTo>
                    <a:lnTo>
                      <a:pt x="20317" y="4505"/>
                    </a:lnTo>
                    <a:lnTo>
                      <a:pt x="20375" y="4408"/>
                    </a:lnTo>
                    <a:lnTo>
                      <a:pt x="20414" y="4311"/>
                    </a:lnTo>
                    <a:lnTo>
                      <a:pt x="20530" y="4215"/>
                    </a:lnTo>
                    <a:lnTo>
                      <a:pt x="20685" y="4176"/>
                    </a:lnTo>
                    <a:lnTo>
                      <a:pt x="20820" y="4118"/>
                    </a:lnTo>
                    <a:lnTo>
                      <a:pt x="20955" y="4021"/>
                    </a:lnTo>
                    <a:lnTo>
                      <a:pt x="21052" y="3905"/>
                    </a:lnTo>
                    <a:lnTo>
                      <a:pt x="21149" y="3809"/>
                    </a:lnTo>
                    <a:lnTo>
                      <a:pt x="21245" y="3693"/>
                    </a:lnTo>
                    <a:lnTo>
                      <a:pt x="21419" y="3557"/>
                    </a:lnTo>
                    <a:lnTo>
                      <a:pt x="21458" y="3519"/>
                    </a:lnTo>
                    <a:lnTo>
                      <a:pt x="21477" y="3519"/>
                    </a:lnTo>
                    <a:lnTo>
                      <a:pt x="21632" y="3422"/>
                    </a:lnTo>
                    <a:lnTo>
                      <a:pt x="21767" y="3306"/>
                    </a:lnTo>
                    <a:lnTo>
                      <a:pt x="21864" y="3171"/>
                    </a:lnTo>
                    <a:lnTo>
                      <a:pt x="21941" y="3036"/>
                    </a:lnTo>
                    <a:lnTo>
                      <a:pt x="21999" y="2881"/>
                    </a:lnTo>
                    <a:lnTo>
                      <a:pt x="22019" y="2726"/>
                    </a:lnTo>
                    <a:lnTo>
                      <a:pt x="21999" y="2552"/>
                    </a:lnTo>
                    <a:lnTo>
                      <a:pt x="21941" y="2378"/>
                    </a:lnTo>
                    <a:lnTo>
                      <a:pt x="21883" y="2243"/>
                    </a:lnTo>
                    <a:lnTo>
                      <a:pt x="21787" y="2127"/>
                    </a:lnTo>
                    <a:lnTo>
                      <a:pt x="21671" y="2030"/>
                    </a:lnTo>
                    <a:lnTo>
                      <a:pt x="21535" y="1953"/>
                    </a:lnTo>
                    <a:lnTo>
                      <a:pt x="21400" y="1876"/>
                    </a:lnTo>
                    <a:lnTo>
                      <a:pt x="21245" y="1856"/>
                    </a:lnTo>
                    <a:lnTo>
                      <a:pt x="21091" y="1837"/>
                    </a:lnTo>
                    <a:lnTo>
                      <a:pt x="20936" y="1876"/>
                    </a:lnTo>
                    <a:lnTo>
                      <a:pt x="20491" y="1605"/>
                    </a:lnTo>
                    <a:lnTo>
                      <a:pt x="20027" y="1373"/>
                    </a:lnTo>
                    <a:lnTo>
                      <a:pt x="19564" y="1180"/>
                    </a:lnTo>
                    <a:lnTo>
                      <a:pt x="19061" y="1025"/>
                    </a:lnTo>
                    <a:lnTo>
                      <a:pt x="18578" y="890"/>
                    </a:lnTo>
                    <a:lnTo>
                      <a:pt x="18056" y="812"/>
                    </a:lnTo>
                    <a:lnTo>
                      <a:pt x="17553" y="735"/>
                    </a:lnTo>
                    <a:lnTo>
                      <a:pt x="17031" y="696"/>
                    </a:lnTo>
                    <a:lnTo>
                      <a:pt x="16509" y="677"/>
                    </a:lnTo>
                    <a:lnTo>
                      <a:pt x="15987" y="677"/>
                    </a:lnTo>
                    <a:lnTo>
                      <a:pt x="15446" y="696"/>
                    </a:lnTo>
                    <a:lnTo>
                      <a:pt x="14924" y="716"/>
                    </a:lnTo>
                    <a:lnTo>
                      <a:pt x="14402" y="774"/>
                    </a:lnTo>
                    <a:lnTo>
                      <a:pt x="13899" y="832"/>
                    </a:lnTo>
                    <a:lnTo>
                      <a:pt x="12875" y="967"/>
                    </a:lnTo>
                    <a:lnTo>
                      <a:pt x="11502" y="1199"/>
                    </a:lnTo>
                    <a:lnTo>
                      <a:pt x="10845" y="1296"/>
                    </a:lnTo>
                    <a:lnTo>
                      <a:pt x="10169" y="1392"/>
                    </a:lnTo>
                    <a:lnTo>
                      <a:pt x="9511" y="1489"/>
                    </a:lnTo>
                    <a:lnTo>
                      <a:pt x="8835" y="1528"/>
                    </a:lnTo>
                    <a:lnTo>
                      <a:pt x="8158" y="1547"/>
                    </a:lnTo>
                    <a:lnTo>
                      <a:pt x="7791" y="1547"/>
                    </a:lnTo>
                    <a:lnTo>
                      <a:pt x="7443" y="1528"/>
                    </a:lnTo>
                    <a:lnTo>
                      <a:pt x="6322" y="1431"/>
                    </a:lnTo>
                    <a:lnTo>
                      <a:pt x="5201" y="1334"/>
                    </a:lnTo>
                    <a:lnTo>
                      <a:pt x="4099" y="1257"/>
                    </a:lnTo>
                    <a:lnTo>
                      <a:pt x="3538" y="1238"/>
                    </a:lnTo>
                    <a:lnTo>
                      <a:pt x="2977" y="1218"/>
                    </a:lnTo>
                    <a:lnTo>
                      <a:pt x="2591" y="1006"/>
                    </a:lnTo>
                    <a:lnTo>
                      <a:pt x="2243" y="774"/>
                    </a:lnTo>
                    <a:lnTo>
                      <a:pt x="1895" y="522"/>
                    </a:lnTo>
                    <a:lnTo>
                      <a:pt x="1566" y="233"/>
                    </a:lnTo>
                    <a:lnTo>
                      <a:pt x="1431" y="117"/>
                    </a:lnTo>
                    <a:lnTo>
                      <a:pt x="1296" y="39"/>
                    </a:lnTo>
                    <a:lnTo>
                      <a:pt x="116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019;p40"/>
              <p:cNvSpPr/>
              <p:nvPr/>
            </p:nvSpPr>
            <p:spPr>
              <a:xfrm>
                <a:off x="720450" y="-635075"/>
                <a:ext cx="68175" cy="1317450"/>
              </a:xfrm>
              <a:custGeom>
                <a:avLst/>
                <a:gdLst/>
                <a:ahLst/>
                <a:cxnLst/>
                <a:rect l="l" t="t" r="r" b="b"/>
                <a:pathLst>
                  <a:path w="2727" h="52698" extrusionOk="0">
                    <a:moveTo>
                      <a:pt x="1257" y="1"/>
                    </a:moveTo>
                    <a:lnTo>
                      <a:pt x="1161" y="39"/>
                    </a:lnTo>
                    <a:lnTo>
                      <a:pt x="1103" y="78"/>
                    </a:lnTo>
                    <a:lnTo>
                      <a:pt x="1084" y="117"/>
                    </a:lnTo>
                    <a:lnTo>
                      <a:pt x="1045" y="175"/>
                    </a:lnTo>
                    <a:lnTo>
                      <a:pt x="1045" y="252"/>
                    </a:lnTo>
                    <a:lnTo>
                      <a:pt x="1006" y="523"/>
                    </a:lnTo>
                    <a:lnTo>
                      <a:pt x="987" y="813"/>
                    </a:lnTo>
                    <a:lnTo>
                      <a:pt x="1006" y="1392"/>
                    </a:lnTo>
                    <a:lnTo>
                      <a:pt x="1026" y="1972"/>
                    </a:lnTo>
                    <a:lnTo>
                      <a:pt x="1045" y="2552"/>
                    </a:lnTo>
                    <a:lnTo>
                      <a:pt x="1045" y="2630"/>
                    </a:lnTo>
                    <a:lnTo>
                      <a:pt x="1064" y="2688"/>
                    </a:lnTo>
                    <a:lnTo>
                      <a:pt x="1045" y="2746"/>
                    </a:lnTo>
                    <a:lnTo>
                      <a:pt x="1026" y="2823"/>
                    </a:lnTo>
                    <a:lnTo>
                      <a:pt x="968" y="4060"/>
                    </a:lnTo>
                    <a:lnTo>
                      <a:pt x="968" y="4698"/>
                    </a:lnTo>
                    <a:lnTo>
                      <a:pt x="968" y="5317"/>
                    </a:lnTo>
                    <a:lnTo>
                      <a:pt x="948" y="5375"/>
                    </a:lnTo>
                    <a:lnTo>
                      <a:pt x="852" y="6805"/>
                    </a:lnTo>
                    <a:lnTo>
                      <a:pt x="678" y="8004"/>
                    </a:lnTo>
                    <a:lnTo>
                      <a:pt x="600" y="8603"/>
                    </a:lnTo>
                    <a:lnTo>
                      <a:pt x="562" y="9202"/>
                    </a:lnTo>
                    <a:lnTo>
                      <a:pt x="523" y="9802"/>
                    </a:lnTo>
                    <a:lnTo>
                      <a:pt x="542" y="10401"/>
                    </a:lnTo>
                    <a:lnTo>
                      <a:pt x="581" y="10981"/>
                    </a:lnTo>
                    <a:lnTo>
                      <a:pt x="620" y="11290"/>
                    </a:lnTo>
                    <a:lnTo>
                      <a:pt x="678" y="11580"/>
                    </a:lnTo>
                    <a:lnTo>
                      <a:pt x="678" y="11599"/>
                    </a:lnTo>
                    <a:lnTo>
                      <a:pt x="620" y="12411"/>
                    </a:lnTo>
                    <a:lnTo>
                      <a:pt x="465" y="13262"/>
                    </a:lnTo>
                    <a:lnTo>
                      <a:pt x="330" y="14132"/>
                    </a:lnTo>
                    <a:lnTo>
                      <a:pt x="194" y="14982"/>
                    </a:lnTo>
                    <a:lnTo>
                      <a:pt x="98" y="15852"/>
                    </a:lnTo>
                    <a:lnTo>
                      <a:pt x="40" y="16703"/>
                    </a:lnTo>
                    <a:lnTo>
                      <a:pt x="1" y="17573"/>
                    </a:lnTo>
                    <a:lnTo>
                      <a:pt x="20" y="18443"/>
                    </a:lnTo>
                    <a:lnTo>
                      <a:pt x="40" y="18868"/>
                    </a:lnTo>
                    <a:lnTo>
                      <a:pt x="78" y="19312"/>
                    </a:lnTo>
                    <a:lnTo>
                      <a:pt x="98" y="19409"/>
                    </a:lnTo>
                    <a:lnTo>
                      <a:pt x="156" y="19486"/>
                    </a:lnTo>
                    <a:lnTo>
                      <a:pt x="233" y="19525"/>
                    </a:lnTo>
                    <a:lnTo>
                      <a:pt x="310" y="19544"/>
                    </a:lnTo>
                    <a:lnTo>
                      <a:pt x="368" y="19931"/>
                    </a:lnTo>
                    <a:lnTo>
                      <a:pt x="426" y="20318"/>
                    </a:lnTo>
                    <a:lnTo>
                      <a:pt x="426" y="21052"/>
                    </a:lnTo>
                    <a:lnTo>
                      <a:pt x="446" y="21787"/>
                    </a:lnTo>
                    <a:lnTo>
                      <a:pt x="368" y="22676"/>
                    </a:lnTo>
                    <a:lnTo>
                      <a:pt x="310" y="23546"/>
                    </a:lnTo>
                    <a:lnTo>
                      <a:pt x="310" y="23643"/>
                    </a:lnTo>
                    <a:lnTo>
                      <a:pt x="349" y="23739"/>
                    </a:lnTo>
                    <a:lnTo>
                      <a:pt x="349" y="24648"/>
                    </a:lnTo>
                    <a:lnTo>
                      <a:pt x="349" y="25556"/>
                    </a:lnTo>
                    <a:lnTo>
                      <a:pt x="349" y="27354"/>
                    </a:lnTo>
                    <a:lnTo>
                      <a:pt x="310" y="27683"/>
                    </a:lnTo>
                    <a:lnTo>
                      <a:pt x="272" y="27760"/>
                    </a:lnTo>
                    <a:lnTo>
                      <a:pt x="252" y="27838"/>
                    </a:lnTo>
                    <a:lnTo>
                      <a:pt x="252" y="28321"/>
                    </a:lnTo>
                    <a:lnTo>
                      <a:pt x="233" y="28804"/>
                    </a:lnTo>
                    <a:lnTo>
                      <a:pt x="175" y="29771"/>
                    </a:lnTo>
                    <a:lnTo>
                      <a:pt x="156" y="30254"/>
                    </a:lnTo>
                    <a:lnTo>
                      <a:pt x="136" y="30757"/>
                    </a:lnTo>
                    <a:lnTo>
                      <a:pt x="156" y="31240"/>
                    </a:lnTo>
                    <a:lnTo>
                      <a:pt x="194" y="31723"/>
                    </a:lnTo>
                    <a:lnTo>
                      <a:pt x="214" y="31762"/>
                    </a:lnTo>
                    <a:lnTo>
                      <a:pt x="233" y="31820"/>
                    </a:lnTo>
                    <a:lnTo>
                      <a:pt x="175" y="32574"/>
                    </a:lnTo>
                    <a:lnTo>
                      <a:pt x="156" y="32941"/>
                    </a:lnTo>
                    <a:lnTo>
                      <a:pt x="136" y="33328"/>
                    </a:lnTo>
                    <a:lnTo>
                      <a:pt x="156" y="33695"/>
                    </a:lnTo>
                    <a:lnTo>
                      <a:pt x="194" y="34043"/>
                    </a:lnTo>
                    <a:lnTo>
                      <a:pt x="252" y="34410"/>
                    </a:lnTo>
                    <a:lnTo>
                      <a:pt x="368" y="34739"/>
                    </a:lnTo>
                    <a:lnTo>
                      <a:pt x="368" y="34777"/>
                    </a:lnTo>
                    <a:lnTo>
                      <a:pt x="272" y="34777"/>
                    </a:lnTo>
                    <a:lnTo>
                      <a:pt x="175" y="34816"/>
                    </a:lnTo>
                    <a:lnTo>
                      <a:pt x="136" y="34855"/>
                    </a:lnTo>
                    <a:lnTo>
                      <a:pt x="98" y="34893"/>
                    </a:lnTo>
                    <a:lnTo>
                      <a:pt x="78" y="34951"/>
                    </a:lnTo>
                    <a:lnTo>
                      <a:pt x="78" y="35009"/>
                    </a:lnTo>
                    <a:lnTo>
                      <a:pt x="78" y="35725"/>
                    </a:lnTo>
                    <a:lnTo>
                      <a:pt x="117" y="36440"/>
                    </a:lnTo>
                    <a:lnTo>
                      <a:pt x="175" y="37155"/>
                    </a:lnTo>
                    <a:lnTo>
                      <a:pt x="233" y="37851"/>
                    </a:lnTo>
                    <a:lnTo>
                      <a:pt x="233" y="38470"/>
                    </a:lnTo>
                    <a:lnTo>
                      <a:pt x="252" y="39069"/>
                    </a:lnTo>
                    <a:lnTo>
                      <a:pt x="252" y="39514"/>
                    </a:lnTo>
                    <a:lnTo>
                      <a:pt x="194" y="39533"/>
                    </a:lnTo>
                    <a:lnTo>
                      <a:pt x="136" y="39591"/>
                    </a:lnTo>
                    <a:lnTo>
                      <a:pt x="117" y="39649"/>
                    </a:lnTo>
                    <a:lnTo>
                      <a:pt x="98" y="39746"/>
                    </a:lnTo>
                    <a:lnTo>
                      <a:pt x="40" y="40499"/>
                    </a:lnTo>
                    <a:lnTo>
                      <a:pt x="40" y="41273"/>
                    </a:lnTo>
                    <a:lnTo>
                      <a:pt x="59" y="42046"/>
                    </a:lnTo>
                    <a:lnTo>
                      <a:pt x="98" y="42819"/>
                    </a:lnTo>
                    <a:lnTo>
                      <a:pt x="156" y="43573"/>
                    </a:lnTo>
                    <a:lnTo>
                      <a:pt x="233" y="44346"/>
                    </a:lnTo>
                    <a:lnTo>
                      <a:pt x="407" y="45874"/>
                    </a:lnTo>
                    <a:lnTo>
                      <a:pt x="407" y="46163"/>
                    </a:lnTo>
                    <a:lnTo>
                      <a:pt x="388" y="46434"/>
                    </a:lnTo>
                    <a:lnTo>
                      <a:pt x="426" y="47014"/>
                    </a:lnTo>
                    <a:lnTo>
                      <a:pt x="504" y="47594"/>
                    </a:lnTo>
                    <a:lnTo>
                      <a:pt x="620" y="48174"/>
                    </a:lnTo>
                    <a:lnTo>
                      <a:pt x="755" y="48735"/>
                    </a:lnTo>
                    <a:lnTo>
                      <a:pt x="929" y="49295"/>
                    </a:lnTo>
                    <a:lnTo>
                      <a:pt x="1122" y="49836"/>
                    </a:lnTo>
                    <a:lnTo>
                      <a:pt x="1354" y="50378"/>
                    </a:lnTo>
                    <a:lnTo>
                      <a:pt x="1431" y="50668"/>
                    </a:lnTo>
                    <a:lnTo>
                      <a:pt x="1528" y="50938"/>
                    </a:lnTo>
                    <a:lnTo>
                      <a:pt x="1644" y="51209"/>
                    </a:lnTo>
                    <a:lnTo>
                      <a:pt x="1779" y="51460"/>
                    </a:lnTo>
                    <a:lnTo>
                      <a:pt x="1799" y="51770"/>
                    </a:lnTo>
                    <a:lnTo>
                      <a:pt x="1818" y="51847"/>
                    </a:lnTo>
                    <a:lnTo>
                      <a:pt x="1837" y="51905"/>
                    </a:lnTo>
                    <a:lnTo>
                      <a:pt x="1876" y="51944"/>
                    </a:lnTo>
                    <a:lnTo>
                      <a:pt x="1934" y="51982"/>
                    </a:lnTo>
                    <a:lnTo>
                      <a:pt x="1992" y="52001"/>
                    </a:lnTo>
                    <a:lnTo>
                      <a:pt x="2050" y="52001"/>
                    </a:lnTo>
                    <a:lnTo>
                      <a:pt x="2166" y="51982"/>
                    </a:lnTo>
                    <a:lnTo>
                      <a:pt x="2185" y="52001"/>
                    </a:lnTo>
                    <a:lnTo>
                      <a:pt x="2205" y="52079"/>
                    </a:lnTo>
                    <a:lnTo>
                      <a:pt x="2263" y="52137"/>
                    </a:lnTo>
                    <a:lnTo>
                      <a:pt x="2205" y="52175"/>
                    </a:lnTo>
                    <a:lnTo>
                      <a:pt x="2147" y="52233"/>
                    </a:lnTo>
                    <a:lnTo>
                      <a:pt x="2108" y="52291"/>
                    </a:lnTo>
                    <a:lnTo>
                      <a:pt x="2069" y="52349"/>
                    </a:lnTo>
                    <a:lnTo>
                      <a:pt x="2069" y="52427"/>
                    </a:lnTo>
                    <a:lnTo>
                      <a:pt x="2069" y="52504"/>
                    </a:lnTo>
                    <a:lnTo>
                      <a:pt x="2108" y="52581"/>
                    </a:lnTo>
                    <a:lnTo>
                      <a:pt x="2185" y="52639"/>
                    </a:lnTo>
                    <a:lnTo>
                      <a:pt x="2224" y="52678"/>
                    </a:lnTo>
                    <a:lnTo>
                      <a:pt x="2282" y="52697"/>
                    </a:lnTo>
                    <a:lnTo>
                      <a:pt x="2398" y="52697"/>
                    </a:lnTo>
                    <a:lnTo>
                      <a:pt x="2495" y="52639"/>
                    </a:lnTo>
                    <a:lnTo>
                      <a:pt x="2572" y="52581"/>
                    </a:lnTo>
                    <a:lnTo>
                      <a:pt x="2630" y="52485"/>
                    </a:lnTo>
                    <a:lnTo>
                      <a:pt x="2630" y="52369"/>
                    </a:lnTo>
                    <a:lnTo>
                      <a:pt x="2630" y="52330"/>
                    </a:lnTo>
                    <a:lnTo>
                      <a:pt x="2611" y="52272"/>
                    </a:lnTo>
                    <a:lnTo>
                      <a:pt x="2572" y="52214"/>
                    </a:lnTo>
                    <a:lnTo>
                      <a:pt x="2514" y="52175"/>
                    </a:lnTo>
                    <a:lnTo>
                      <a:pt x="2611" y="52117"/>
                    </a:lnTo>
                    <a:lnTo>
                      <a:pt x="2688" y="52021"/>
                    </a:lnTo>
                    <a:lnTo>
                      <a:pt x="2707" y="51982"/>
                    </a:lnTo>
                    <a:lnTo>
                      <a:pt x="2727" y="51924"/>
                    </a:lnTo>
                    <a:lnTo>
                      <a:pt x="2727" y="51847"/>
                    </a:lnTo>
                    <a:lnTo>
                      <a:pt x="2707" y="51789"/>
                    </a:lnTo>
                    <a:lnTo>
                      <a:pt x="2572" y="51325"/>
                    </a:lnTo>
                    <a:lnTo>
                      <a:pt x="2456" y="50861"/>
                    </a:lnTo>
                    <a:lnTo>
                      <a:pt x="2243" y="49933"/>
                    </a:lnTo>
                    <a:lnTo>
                      <a:pt x="2166" y="49121"/>
                    </a:lnTo>
                    <a:lnTo>
                      <a:pt x="2089" y="48309"/>
                    </a:lnTo>
                    <a:lnTo>
                      <a:pt x="1876" y="46685"/>
                    </a:lnTo>
                    <a:lnTo>
                      <a:pt x="1857" y="45874"/>
                    </a:lnTo>
                    <a:lnTo>
                      <a:pt x="1799" y="45062"/>
                    </a:lnTo>
                    <a:lnTo>
                      <a:pt x="1741" y="44250"/>
                    </a:lnTo>
                    <a:lnTo>
                      <a:pt x="1663" y="43438"/>
                    </a:lnTo>
                    <a:lnTo>
                      <a:pt x="1683" y="42007"/>
                    </a:lnTo>
                    <a:lnTo>
                      <a:pt x="1760" y="40557"/>
                    </a:lnTo>
                    <a:lnTo>
                      <a:pt x="1779" y="39900"/>
                    </a:lnTo>
                    <a:lnTo>
                      <a:pt x="1779" y="39572"/>
                    </a:lnTo>
                    <a:lnTo>
                      <a:pt x="1760" y="39262"/>
                    </a:lnTo>
                    <a:lnTo>
                      <a:pt x="1741" y="38934"/>
                    </a:lnTo>
                    <a:lnTo>
                      <a:pt x="1683" y="38605"/>
                    </a:lnTo>
                    <a:lnTo>
                      <a:pt x="1625" y="38276"/>
                    </a:lnTo>
                    <a:lnTo>
                      <a:pt x="1567" y="37967"/>
                    </a:lnTo>
                    <a:lnTo>
                      <a:pt x="1547" y="37890"/>
                    </a:lnTo>
                    <a:lnTo>
                      <a:pt x="1547" y="37484"/>
                    </a:lnTo>
                    <a:lnTo>
                      <a:pt x="1586" y="36904"/>
                    </a:lnTo>
                    <a:lnTo>
                      <a:pt x="1586" y="36324"/>
                    </a:lnTo>
                    <a:lnTo>
                      <a:pt x="1586" y="35744"/>
                    </a:lnTo>
                    <a:lnTo>
                      <a:pt x="1567" y="35164"/>
                    </a:lnTo>
                    <a:lnTo>
                      <a:pt x="1586" y="34507"/>
                    </a:lnTo>
                    <a:lnTo>
                      <a:pt x="1605" y="33830"/>
                    </a:lnTo>
                    <a:lnTo>
                      <a:pt x="1605" y="32496"/>
                    </a:lnTo>
                    <a:lnTo>
                      <a:pt x="1663" y="31723"/>
                    </a:lnTo>
                    <a:lnTo>
                      <a:pt x="1702" y="30931"/>
                    </a:lnTo>
                    <a:lnTo>
                      <a:pt x="1721" y="30138"/>
                    </a:lnTo>
                    <a:lnTo>
                      <a:pt x="1721" y="29345"/>
                    </a:lnTo>
                    <a:lnTo>
                      <a:pt x="1721" y="27760"/>
                    </a:lnTo>
                    <a:lnTo>
                      <a:pt x="1721" y="26968"/>
                    </a:lnTo>
                    <a:lnTo>
                      <a:pt x="1741" y="26175"/>
                    </a:lnTo>
                    <a:lnTo>
                      <a:pt x="1721" y="26098"/>
                    </a:lnTo>
                    <a:lnTo>
                      <a:pt x="1702" y="26020"/>
                    </a:lnTo>
                    <a:lnTo>
                      <a:pt x="1644" y="25962"/>
                    </a:lnTo>
                    <a:lnTo>
                      <a:pt x="1586" y="25924"/>
                    </a:lnTo>
                    <a:lnTo>
                      <a:pt x="1663" y="24938"/>
                    </a:lnTo>
                    <a:lnTo>
                      <a:pt x="1721" y="23952"/>
                    </a:lnTo>
                    <a:lnTo>
                      <a:pt x="1760" y="22966"/>
                    </a:lnTo>
                    <a:lnTo>
                      <a:pt x="1760" y="22483"/>
                    </a:lnTo>
                    <a:lnTo>
                      <a:pt x="1760" y="21980"/>
                    </a:lnTo>
                    <a:lnTo>
                      <a:pt x="1741" y="21903"/>
                    </a:lnTo>
                    <a:lnTo>
                      <a:pt x="1702" y="21845"/>
                    </a:lnTo>
                    <a:lnTo>
                      <a:pt x="1663" y="21787"/>
                    </a:lnTo>
                    <a:lnTo>
                      <a:pt x="1605" y="21768"/>
                    </a:lnTo>
                    <a:lnTo>
                      <a:pt x="1605" y="21246"/>
                    </a:lnTo>
                    <a:lnTo>
                      <a:pt x="1644" y="20801"/>
                    </a:lnTo>
                    <a:lnTo>
                      <a:pt x="1644" y="20356"/>
                    </a:lnTo>
                    <a:lnTo>
                      <a:pt x="1625" y="19931"/>
                    </a:lnTo>
                    <a:lnTo>
                      <a:pt x="1567" y="19486"/>
                    </a:lnTo>
                    <a:lnTo>
                      <a:pt x="1663" y="19448"/>
                    </a:lnTo>
                    <a:lnTo>
                      <a:pt x="1760" y="19390"/>
                    </a:lnTo>
                    <a:lnTo>
                      <a:pt x="1799" y="19351"/>
                    </a:lnTo>
                    <a:lnTo>
                      <a:pt x="1818" y="19293"/>
                    </a:lnTo>
                    <a:lnTo>
                      <a:pt x="1837" y="19235"/>
                    </a:lnTo>
                    <a:lnTo>
                      <a:pt x="1837" y="19158"/>
                    </a:lnTo>
                    <a:lnTo>
                      <a:pt x="1818" y="18578"/>
                    </a:lnTo>
                    <a:lnTo>
                      <a:pt x="1837" y="18539"/>
                    </a:lnTo>
                    <a:lnTo>
                      <a:pt x="1837" y="18462"/>
                    </a:lnTo>
                    <a:lnTo>
                      <a:pt x="1876" y="17321"/>
                    </a:lnTo>
                    <a:lnTo>
                      <a:pt x="1895" y="16181"/>
                    </a:lnTo>
                    <a:lnTo>
                      <a:pt x="1934" y="15021"/>
                    </a:lnTo>
                    <a:lnTo>
                      <a:pt x="1953" y="14460"/>
                    </a:lnTo>
                    <a:lnTo>
                      <a:pt x="2011" y="13880"/>
                    </a:lnTo>
                    <a:lnTo>
                      <a:pt x="2011" y="13822"/>
                    </a:lnTo>
                    <a:lnTo>
                      <a:pt x="1992" y="13745"/>
                    </a:lnTo>
                    <a:lnTo>
                      <a:pt x="1973" y="13706"/>
                    </a:lnTo>
                    <a:lnTo>
                      <a:pt x="1934" y="13648"/>
                    </a:lnTo>
                    <a:lnTo>
                      <a:pt x="1992" y="12527"/>
                    </a:lnTo>
                    <a:lnTo>
                      <a:pt x="2031" y="11387"/>
                    </a:lnTo>
                    <a:lnTo>
                      <a:pt x="2050" y="9106"/>
                    </a:lnTo>
                    <a:lnTo>
                      <a:pt x="2031" y="8990"/>
                    </a:lnTo>
                    <a:lnTo>
                      <a:pt x="1973" y="8912"/>
                    </a:lnTo>
                    <a:lnTo>
                      <a:pt x="1992" y="7830"/>
                    </a:lnTo>
                    <a:lnTo>
                      <a:pt x="2011" y="6747"/>
                    </a:lnTo>
                    <a:lnTo>
                      <a:pt x="2011" y="5665"/>
                    </a:lnTo>
                    <a:lnTo>
                      <a:pt x="2011" y="4582"/>
                    </a:lnTo>
                    <a:lnTo>
                      <a:pt x="2011" y="4505"/>
                    </a:lnTo>
                    <a:lnTo>
                      <a:pt x="1973" y="4447"/>
                    </a:lnTo>
                    <a:lnTo>
                      <a:pt x="1953" y="4408"/>
                    </a:lnTo>
                    <a:lnTo>
                      <a:pt x="1915" y="4369"/>
                    </a:lnTo>
                    <a:lnTo>
                      <a:pt x="1818" y="4350"/>
                    </a:lnTo>
                    <a:lnTo>
                      <a:pt x="1702" y="4350"/>
                    </a:lnTo>
                    <a:lnTo>
                      <a:pt x="1741" y="3828"/>
                    </a:lnTo>
                    <a:lnTo>
                      <a:pt x="1741" y="3326"/>
                    </a:lnTo>
                    <a:lnTo>
                      <a:pt x="1721" y="2823"/>
                    </a:lnTo>
                    <a:lnTo>
                      <a:pt x="1683" y="2320"/>
                    </a:lnTo>
                    <a:lnTo>
                      <a:pt x="1683" y="2262"/>
                    </a:lnTo>
                    <a:lnTo>
                      <a:pt x="1663" y="2204"/>
                    </a:lnTo>
                    <a:lnTo>
                      <a:pt x="1605" y="2127"/>
                    </a:lnTo>
                    <a:lnTo>
                      <a:pt x="1567" y="1218"/>
                    </a:lnTo>
                    <a:lnTo>
                      <a:pt x="1567" y="774"/>
                    </a:lnTo>
                    <a:lnTo>
                      <a:pt x="1605" y="310"/>
                    </a:lnTo>
                    <a:lnTo>
                      <a:pt x="1605" y="252"/>
                    </a:lnTo>
                    <a:lnTo>
                      <a:pt x="1605" y="194"/>
                    </a:lnTo>
                    <a:lnTo>
                      <a:pt x="1586" y="136"/>
                    </a:lnTo>
                    <a:lnTo>
                      <a:pt x="1547" y="97"/>
                    </a:lnTo>
                    <a:lnTo>
                      <a:pt x="1451" y="20"/>
                    </a:lnTo>
                    <a:lnTo>
                      <a:pt x="1354" y="1"/>
                    </a:lnTo>
                    <a:close/>
                  </a:path>
                </a:pathLst>
              </a:custGeom>
              <a:solidFill>
                <a:srgbClr val="FF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020;p40"/>
              <p:cNvSpPr/>
              <p:nvPr/>
            </p:nvSpPr>
            <p:spPr>
              <a:xfrm>
                <a:off x="1222575" y="-157600"/>
                <a:ext cx="478475" cy="463500"/>
              </a:xfrm>
              <a:custGeom>
                <a:avLst/>
                <a:gdLst/>
                <a:ahLst/>
                <a:cxnLst/>
                <a:rect l="l" t="t" r="r" b="b"/>
                <a:pathLst>
                  <a:path w="19139" h="18540" extrusionOk="0">
                    <a:moveTo>
                      <a:pt x="9435" y="1"/>
                    </a:moveTo>
                    <a:lnTo>
                      <a:pt x="9106" y="39"/>
                    </a:lnTo>
                    <a:lnTo>
                      <a:pt x="8777" y="78"/>
                    </a:lnTo>
                    <a:lnTo>
                      <a:pt x="8429" y="117"/>
                    </a:lnTo>
                    <a:lnTo>
                      <a:pt x="8101" y="194"/>
                    </a:lnTo>
                    <a:lnTo>
                      <a:pt x="7772" y="271"/>
                    </a:lnTo>
                    <a:lnTo>
                      <a:pt x="7443" y="368"/>
                    </a:lnTo>
                    <a:lnTo>
                      <a:pt x="7134" y="465"/>
                    </a:lnTo>
                    <a:lnTo>
                      <a:pt x="6806" y="581"/>
                    </a:lnTo>
                    <a:lnTo>
                      <a:pt x="6496" y="716"/>
                    </a:lnTo>
                    <a:lnTo>
                      <a:pt x="6187" y="851"/>
                    </a:lnTo>
                    <a:lnTo>
                      <a:pt x="5878" y="1006"/>
                    </a:lnTo>
                    <a:lnTo>
                      <a:pt x="5568" y="1161"/>
                    </a:lnTo>
                    <a:lnTo>
                      <a:pt x="4988" y="1528"/>
                    </a:lnTo>
                    <a:lnTo>
                      <a:pt x="4428" y="1915"/>
                    </a:lnTo>
                    <a:lnTo>
                      <a:pt x="3887" y="2359"/>
                    </a:lnTo>
                    <a:lnTo>
                      <a:pt x="3365" y="2804"/>
                    </a:lnTo>
                    <a:lnTo>
                      <a:pt x="2901" y="3306"/>
                    </a:lnTo>
                    <a:lnTo>
                      <a:pt x="2282" y="3983"/>
                    </a:lnTo>
                    <a:lnTo>
                      <a:pt x="1953" y="4389"/>
                    </a:lnTo>
                    <a:lnTo>
                      <a:pt x="1644" y="4814"/>
                    </a:lnTo>
                    <a:lnTo>
                      <a:pt x="1335" y="5259"/>
                    </a:lnTo>
                    <a:lnTo>
                      <a:pt x="1045" y="5723"/>
                    </a:lnTo>
                    <a:lnTo>
                      <a:pt x="929" y="5955"/>
                    </a:lnTo>
                    <a:lnTo>
                      <a:pt x="832" y="6187"/>
                    </a:lnTo>
                    <a:lnTo>
                      <a:pt x="736" y="6438"/>
                    </a:lnTo>
                    <a:lnTo>
                      <a:pt x="658" y="6670"/>
                    </a:lnTo>
                    <a:lnTo>
                      <a:pt x="504" y="6767"/>
                    </a:lnTo>
                    <a:lnTo>
                      <a:pt x="368" y="6902"/>
                    </a:lnTo>
                    <a:lnTo>
                      <a:pt x="252" y="7076"/>
                    </a:lnTo>
                    <a:lnTo>
                      <a:pt x="175" y="7308"/>
                    </a:lnTo>
                    <a:lnTo>
                      <a:pt x="98" y="7598"/>
                    </a:lnTo>
                    <a:lnTo>
                      <a:pt x="40" y="7965"/>
                    </a:lnTo>
                    <a:lnTo>
                      <a:pt x="1" y="8333"/>
                    </a:lnTo>
                    <a:lnTo>
                      <a:pt x="1" y="8681"/>
                    </a:lnTo>
                    <a:lnTo>
                      <a:pt x="20" y="9009"/>
                    </a:lnTo>
                    <a:lnTo>
                      <a:pt x="78" y="9318"/>
                    </a:lnTo>
                    <a:lnTo>
                      <a:pt x="156" y="9647"/>
                    </a:lnTo>
                    <a:lnTo>
                      <a:pt x="272" y="9956"/>
                    </a:lnTo>
                    <a:lnTo>
                      <a:pt x="407" y="10246"/>
                    </a:lnTo>
                    <a:lnTo>
                      <a:pt x="426" y="10614"/>
                    </a:lnTo>
                    <a:lnTo>
                      <a:pt x="465" y="10962"/>
                    </a:lnTo>
                    <a:lnTo>
                      <a:pt x="523" y="11329"/>
                    </a:lnTo>
                    <a:lnTo>
                      <a:pt x="600" y="11677"/>
                    </a:lnTo>
                    <a:lnTo>
                      <a:pt x="697" y="12025"/>
                    </a:lnTo>
                    <a:lnTo>
                      <a:pt x="794" y="12373"/>
                    </a:lnTo>
                    <a:lnTo>
                      <a:pt x="929" y="12721"/>
                    </a:lnTo>
                    <a:lnTo>
                      <a:pt x="1064" y="13049"/>
                    </a:lnTo>
                    <a:lnTo>
                      <a:pt x="1219" y="13378"/>
                    </a:lnTo>
                    <a:lnTo>
                      <a:pt x="1373" y="13707"/>
                    </a:lnTo>
                    <a:lnTo>
                      <a:pt x="1567" y="14016"/>
                    </a:lnTo>
                    <a:lnTo>
                      <a:pt x="1760" y="14325"/>
                    </a:lnTo>
                    <a:lnTo>
                      <a:pt x="1953" y="14635"/>
                    </a:lnTo>
                    <a:lnTo>
                      <a:pt x="2185" y="14925"/>
                    </a:lnTo>
                    <a:lnTo>
                      <a:pt x="2417" y="15214"/>
                    </a:lnTo>
                    <a:lnTo>
                      <a:pt x="2649" y="15485"/>
                    </a:lnTo>
                    <a:lnTo>
                      <a:pt x="2901" y="15756"/>
                    </a:lnTo>
                    <a:lnTo>
                      <a:pt x="3171" y="16007"/>
                    </a:lnTo>
                    <a:lnTo>
                      <a:pt x="3442" y="16258"/>
                    </a:lnTo>
                    <a:lnTo>
                      <a:pt x="3732" y="16490"/>
                    </a:lnTo>
                    <a:lnTo>
                      <a:pt x="4022" y="16722"/>
                    </a:lnTo>
                    <a:lnTo>
                      <a:pt x="4331" y="16916"/>
                    </a:lnTo>
                    <a:lnTo>
                      <a:pt x="4640" y="17109"/>
                    </a:lnTo>
                    <a:lnTo>
                      <a:pt x="4969" y="17302"/>
                    </a:lnTo>
                    <a:lnTo>
                      <a:pt x="5298" y="17476"/>
                    </a:lnTo>
                    <a:lnTo>
                      <a:pt x="5646" y="17631"/>
                    </a:lnTo>
                    <a:lnTo>
                      <a:pt x="5994" y="17766"/>
                    </a:lnTo>
                    <a:lnTo>
                      <a:pt x="6342" y="17882"/>
                    </a:lnTo>
                    <a:lnTo>
                      <a:pt x="6690" y="17998"/>
                    </a:lnTo>
                    <a:lnTo>
                      <a:pt x="7057" y="18075"/>
                    </a:lnTo>
                    <a:lnTo>
                      <a:pt x="7424" y="18153"/>
                    </a:lnTo>
                    <a:lnTo>
                      <a:pt x="7811" y="18211"/>
                    </a:lnTo>
                    <a:lnTo>
                      <a:pt x="8043" y="18230"/>
                    </a:lnTo>
                    <a:lnTo>
                      <a:pt x="8275" y="18249"/>
                    </a:lnTo>
                    <a:lnTo>
                      <a:pt x="8758" y="18365"/>
                    </a:lnTo>
                    <a:lnTo>
                      <a:pt x="9222" y="18462"/>
                    </a:lnTo>
                    <a:lnTo>
                      <a:pt x="9705" y="18520"/>
                    </a:lnTo>
                    <a:lnTo>
                      <a:pt x="10188" y="18539"/>
                    </a:lnTo>
                    <a:lnTo>
                      <a:pt x="10672" y="18539"/>
                    </a:lnTo>
                    <a:lnTo>
                      <a:pt x="11155" y="18501"/>
                    </a:lnTo>
                    <a:lnTo>
                      <a:pt x="11638" y="18423"/>
                    </a:lnTo>
                    <a:lnTo>
                      <a:pt x="12102" y="18327"/>
                    </a:lnTo>
                    <a:lnTo>
                      <a:pt x="12586" y="18191"/>
                    </a:lnTo>
                    <a:lnTo>
                      <a:pt x="13049" y="18037"/>
                    </a:lnTo>
                    <a:lnTo>
                      <a:pt x="13494" y="17844"/>
                    </a:lnTo>
                    <a:lnTo>
                      <a:pt x="13939" y="17631"/>
                    </a:lnTo>
                    <a:lnTo>
                      <a:pt x="14383" y="17399"/>
                    </a:lnTo>
                    <a:lnTo>
                      <a:pt x="14809" y="17148"/>
                    </a:lnTo>
                    <a:lnTo>
                      <a:pt x="15234" y="16877"/>
                    </a:lnTo>
                    <a:lnTo>
                      <a:pt x="15620" y="16568"/>
                    </a:lnTo>
                    <a:lnTo>
                      <a:pt x="15833" y="16452"/>
                    </a:lnTo>
                    <a:lnTo>
                      <a:pt x="16026" y="16336"/>
                    </a:lnTo>
                    <a:lnTo>
                      <a:pt x="16394" y="16065"/>
                    </a:lnTo>
                    <a:lnTo>
                      <a:pt x="16722" y="15775"/>
                    </a:lnTo>
                    <a:lnTo>
                      <a:pt x="17032" y="15446"/>
                    </a:lnTo>
                    <a:lnTo>
                      <a:pt x="17322" y="15098"/>
                    </a:lnTo>
                    <a:lnTo>
                      <a:pt x="17554" y="14731"/>
                    </a:lnTo>
                    <a:lnTo>
                      <a:pt x="17786" y="14345"/>
                    </a:lnTo>
                    <a:lnTo>
                      <a:pt x="17979" y="13939"/>
                    </a:lnTo>
                    <a:lnTo>
                      <a:pt x="18230" y="13513"/>
                    </a:lnTo>
                    <a:lnTo>
                      <a:pt x="18424" y="13088"/>
                    </a:lnTo>
                    <a:lnTo>
                      <a:pt x="18617" y="12663"/>
                    </a:lnTo>
                    <a:lnTo>
                      <a:pt x="18791" y="12218"/>
                    </a:lnTo>
                    <a:lnTo>
                      <a:pt x="18907" y="11774"/>
                    </a:lnTo>
                    <a:lnTo>
                      <a:pt x="19023" y="11329"/>
                    </a:lnTo>
                    <a:lnTo>
                      <a:pt x="19100" y="10865"/>
                    </a:lnTo>
                    <a:lnTo>
                      <a:pt x="19139" y="10401"/>
                    </a:lnTo>
                    <a:lnTo>
                      <a:pt x="19139" y="10246"/>
                    </a:lnTo>
                    <a:lnTo>
                      <a:pt x="19139" y="10111"/>
                    </a:lnTo>
                    <a:lnTo>
                      <a:pt x="19100" y="9976"/>
                    </a:lnTo>
                    <a:lnTo>
                      <a:pt x="19042" y="9840"/>
                    </a:lnTo>
                    <a:lnTo>
                      <a:pt x="18984" y="8623"/>
                    </a:lnTo>
                    <a:lnTo>
                      <a:pt x="18945" y="8081"/>
                    </a:lnTo>
                    <a:lnTo>
                      <a:pt x="18868" y="7540"/>
                    </a:lnTo>
                    <a:lnTo>
                      <a:pt x="18771" y="7037"/>
                    </a:lnTo>
                    <a:lnTo>
                      <a:pt x="18694" y="6786"/>
                    </a:lnTo>
                    <a:lnTo>
                      <a:pt x="18617" y="6535"/>
                    </a:lnTo>
                    <a:lnTo>
                      <a:pt x="18520" y="6283"/>
                    </a:lnTo>
                    <a:lnTo>
                      <a:pt x="18424" y="6051"/>
                    </a:lnTo>
                    <a:lnTo>
                      <a:pt x="18308" y="5800"/>
                    </a:lnTo>
                    <a:lnTo>
                      <a:pt x="18172" y="5549"/>
                    </a:lnTo>
                    <a:lnTo>
                      <a:pt x="18153" y="5472"/>
                    </a:lnTo>
                    <a:lnTo>
                      <a:pt x="18172" y="5240"/>
                    </a:lnTo>
                    <a:lnTo>
                      <a:pt x="18153" y="5124"/>
                    </a:lnTo>
                    <a:lnTo>
                      <a:pt x="18134" y="5008"/>
                    </a:lnTo>
                    <a:lnTo>
                      <a:pt x="18095" y="4911"/>
                    </a:lnTo>
                    <a:lnTo>
                      <a:pt x="18056" y="4795"/>
                    </a:lnTo>
                    <a:lnTo>
                      <a:pt x="17998" y="4698"/>
                    </a:lnTo>
                    <a:lnTo>
                      <a:pt x="17921" y="4602"/>
                    </a:lnTo>
                    <a:lnTo>
                      <a:pt x="17728" y="4370"/>
                    </a:lnTo>
                    <a:lnTo>
                      <a:pt x="17496" y="4157"/>
                    </a:lnTo>
                    <a:lnTo>
                      <a:pt x="17264" y="3964"/>
                    </a:lnTo>
                    <a:lnTo>
                      <a:pt x="17032" y="3770"/>
                    </a:lnTo>
                    <a:lnTo>
                      <a:pt x="16742" y="3364"/>
                    </a:lnTo>
                    <a:lnTo>
                      <a:pt x="16432" y="2997"/>
                    </a:lnTo>
                    <a:lnTo>
                      <a:pt x="16084" y="2649"/>
                    </a:lnTo>
                    <a:lnTo>
                      <a:pt x="15736" y="2321"/>
                    </a:lnTo>
                    <a:lnTo>
                      <a:pt x="15350" y="2031"/>
                    </a:lnTo>
                    <a:lnTo>
                      <a:pt x="14944" y="1760"/>
                    </a:lnTo>
                    <a:lnTo>
                      <a:pt x="14499" y="1547"/>
                    </a:lnTo>
                    <a:lnTo>
                      <a:pt x="14035" y="1354"/>
                    </a:lnTo>
                    <a:lnTo>
                      <a:pt x="13436" y="987"/>
                    </a:lnTo>
                    <a:lnTo>
                      <a:pt x="13127" y="832"/>
                    </a:lnTo>
                    <a:lnTo>
                      <a:pt x="12817" y="677"/>
                    </a:lnTo>
                    <a:lnTo>
                      <a:pt x="12470" y="523"/>
                    </a:lnTo>
                    <a:lnTo>
                      <a:pt x="12141" y="407"/>
                    </a:lnTo>
                    <a:lnTo>
                      <a:pt x="11812" y="291"/>
                    </a:lnTo>
                    <a:lnTo>
                      <a:pt x="11464" y="194"/>
                    </a:lnTo>
                    <a:lnTo>
                      <a:pt x="11136" y="136"/>
                    </a:lnTo>
                    <a:lnTo>
                      <a:pt x="10788" y="78"/>
                    </a:lnTo>
                    <a:lnTo>
                      <a:pt x="10459" y="39"/>
                    </a:lnTo>
                    <a:lnTo>
                      <a:pt x="101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021;p40"/>
              <p:cNvSpPr/>
              <p:nvPr/>
            </p:nvSpPr>
            <p:spPr>
              <a:xfrm>
                <a:off x="962100" y="-1415575"/>
                <a:ext cx="267750" cy="903275"/>
              </a:xfrm>
              <a:custGeom>
                <a:avLst/>
                <a:gdLst/>
                <a:ahLst/>
                <a:cxnLst/>
                <a:rect l="l" t="t" r="r" b="b"/>
                <a:pathLst>
                  <a:path w="10710" h="36131" extrusionOk="0">
                    <a:moveTo>
                      <a:pt x="6515" y="1"/>
                    </a:moveTo>
                    <a:lnTo>
                      <a:pt x="5819" y="20"/>
                    </a:lnTo>
                    <a:lnTo>
                      <a:pt x="5452" y="59"/>
                    </a:lnTo>
                    <a:lnTo>
                      <a:pt x="5065" y="117"/>
                    </a:lnTo>
                    <a:lnTo>
                      <a:pt x="4698" y="194"/>
                    </a:lnTo>
                    <a:lnTo>
                      <a:pt x="4524" y="252"/>
                    </a:lnTo>
                    <a:lnTo>
                      <a:pt x="4369" y="329"/>
                    </a:lnTo>
                    <a:lnTo>
                      <a:pt x="4215" y="407"/>
                    </a:lnTo>
                    <a:lnTo>
                      <a:pt x="4060" y="503"/>
                    </a:lnTo>
                    <a:lnTo>
                      <a:pt x="3925" y="619"/>
                    </a:lnTo>
                    <a:lnTo>
                      <a:pt x="3809" y="755"/>
                    </a:lnTo>
                    <a:lnTo>
                      <a:pt x="3751" y="851"/>
                    </a:lnTo>
                    <a:lnTo>
                      <a:pt x="3673" y="948"/>
                    </a:lnTo>
                    <a:lnTo>
                      <a:pt x="3577" y="1180"/>
                    </a:lnTo>
                    <a:lnTo>
                      <a:pt x="3519" y="1412"/>
                    </a:lnTo>
                    <a:lnTo>
                      <a:pt x="3461" y="1663"/>
                    </a:lnTo>
                    <a:lnTo>
                      <a:pt x="3306" y="2552"/>
                    </a:lnTo>
                    <a:lnTo>
                      <a:pt x="3151" y="3461"/>
                    </a:lnTo>
                    <a:lnTo>
                      <a:pt x="2997" y="4563"/>
                    </a:lnTo>
                    <a:lnTo>
                      <a:pt x="2842" y="5684"/>
                    </a:lnTo>
                    <a:lnTo>
                      <a:pt x="2707" y="6805"/>
                    </a:lnTo>
                    <a:lnTo>
                      <a:pt x="2572" y="7927"/>
                    </a:lnTo>
                    <a:lnTo>
                      <a:pt x="2243" y="10169"/>
                    </a:lnTo>
                    <a:lnTo>
                      <a:pt x="1895" y="12411"/>
                    </a:lnTo>
                    <a:lnTo>
                      <a:pt x="1547" y="14634"/>
                    </a:lnTo>
                    <a:lnTo>
                      <a:pt x="1392" y="15756"/>
                    </a:lnTo>
                    <a:lnTo>
                      <a:pt x="1238" y="16877"/>
                    </a:lnTo>
                    <a:lnTo>
                      <a:pt x="1122" y="17959"/>
                    </a:lnTo>
                    <a:lnTo>
                      <a:pt x="1006" y="19023"/>
                    </a:lnTo>
                    <a:lnTo>
                      <a:pt x="909" y="20086"/>
                    </a:lnTo>
                    <a:lnTo>
                      <a:pt x="832" y="21168"/>
                    </a:lnTo>
                    <a:lnTo>
                      <a:pt x="716" y="23314"/>
                    </a:lnTo>
                    <a:lnTo>
                      <a:pt x="638" y="25460"/>
                    </a:lnTo>
                    <a:lnTo>
                      <a:pt x="561" y="27915"/>
                    </a:lnTo>
                    <a:lnTo>
                      <a:pt x="503" y="29152"/>
                    </a:lnTo>
                    <a:lnTo>
                      <a:pt x="445" y="30389"/>
                    </a:lnTo>
                    <a:lnTo>
                      <a:pt x="368" y="31607"/>
                    </a:lnTo>
                    <a:lnTo>
                      <a:pt x="271" y="32844"/>
                    </a:lnTo>
                    <a:lnTo>
                      <a:pt x="155" y="34062"/>
                    </a:lnTo>
                    <a:lnTo>
                      <a:pt x="1" y="35280"/>
                    </a:lnTo>
                    <a:lnTo>
                      <a:pt x="1" y="35357"/>
                    </a:lnTo>
                    <a:lnTo>
                      <a:pt x="1" y="35415"/>
                    </a:lnTo>
                    <a:lnTo>
                      <a:pt x="20" y="35454"/>
                    </a:lnTo>
                    <a:lnTo>
                      <a:pt x="59" y="35512"/>
                    </a:lnTo>
                    <a:lnTo>
                      <a:pt x="136" y="35570"/>
                    </a:lnTo>
                    <a:lnTo>
                      <a:pt x="252" y="35589"/>
                    </a:lnTo>
                    <a:lnTo>
                      <a:pt x="348" y="35589"/>
                    </a:lnTo>
                    <a:lnTo>
                      <a:pt x="445" y="35551"/>
                    </a:lnTo>
                    <a:lnTo>
                      <a:pt x="503" y="35512"/>
                    </a:lnTo>
                    <a:lnTo>
                      <a:pt x="522" y="35473"/>
                    </a:lnTo>
                    <a:lnTo>
                      <a:pt x="561" y="35415"/>
                    </a:lnTo>
                    <a:lnTo>
                      <a:pt x="580" y="35357"/>
                    </a:lnTo>
                    <a:lnTo>
                      <a:pt x="696" y="34333"/>
                    </a:lnTo>
                    <a:lnTo>
                      <a:pt x="812" y="33328"/>
                    </a:lnTo>
                    <a:lnTo>
                      <a:pt x="890" y="32303"/>
                    </a:lnTo>
                    <a:lnTo>
                      <a:pt x="967" y="31279"/>
                    </a:lnTo>
                    <a:lnTo>
                      <a:pt x="1083" y="29249"/>
                    </a:lnTo>
                    <a:lnTo>
                      <a:pt x="1160" y="27200"/>
                    </a:lnTo>
                    <a:lnTo>
                      <a:pt x="1218" y="25170"/>
                    </a:lnTo>
                    <a:lnTo>
                      <a:pt x="1296" y="23121"/>
                    </a:lnTo>
                    <a:lnTo>
                      <a:pt x="1412" y="21072"/>
                    </a:lnTo>
                    <a:lnTo>
                      <a:pt x="1489" y="20067"/>
                    </a:lnTo>
                    <a:lnTo>
                      <a:pt x="1566" y="19042"/>
                    </a:lnTo>
                    <a:lnTo>
                      <a:pt x="1682" y="17979"/>
                    </a:lnTo>
                    <a:lnTo>
                      <a:pt x="1818" y="16935"/>
                    </a:lnTo>
                    <a:lnTo>
                      <a:pt x="1953" y="15872"/>
                    </a:lnTo>
                    <a:lnTo>
                      <a:pt x="2108" y="14828"/>
                    </a:lnTo>
                    <a:lnTo>
                      <a:pt x="2417" y="12721"/>
                    </a:lnTo>
                    <a:lnTo>
                      <a:pt x="2746" y="10614"/>
                    </a:lnTo>
                    <a:lnTo>
                      <a:pt x="3055" y="8545"/>
                    </a:lnTo>
                    <a:lnTo>
                      <a:pt x="3345" y="6496"/>
                    </a:lnTo>
                    <a:lnTo>
                      <a:pt x="3615" y="4428"/>
                    </a:lnTo>
                    <a:lnTo>
                      <a:pt x="3925" y="2359"/>
                    </a:lnTo>
                    <a:lnTo>
                      <a:pt x="3983" y="2031"/>
                    </a:lnTo>
                    <a:lnTo>
                      <a:pt x="4041" y="1663"/>
                    </a:lnTo>
                    <a:lnTo>
                      <a:pt x="4079" y="1489"/>
                    </a:lnTo>
                    <a:lnTo>
                      <a:pt x="4137" y="1335"/>
                    </a:lnTo>
                    <a:lnTo>
                      <a:pt x="4215" y="1180"/>
                    </a:lnTo>
                    <a:lnTo>
                      <a:pt x="4311" y="1045"/>
                    </a:lnTo>
                    <a:lnTo>
                      <a:pt x="4389" y="987"/>
                    </a:lnTo>
                    <a:lnTo>
                      <a:pt x="4485" y="929"/>
                    </a:lnTo>
                    <a:lnTo>
                      <a:pt x="4679" y="813"/>
                    </a:lnTo>
                    <a:lnTo>
                      <a:pt x="4891" y="735"/>
                    </a:lnTo>
                    <a:lnTo>
                      <a:pt x="5123" y="697"/>
                    </a:lnTo>
                    <a:lnTo>
                      <a:pt x="5355" y="658"/>
                    </a:lnTo>
                    <a:lnTo>
                      <a:pt x="5587" y="619"/>
                    </a:lnTo>
                    <a:lnTo>
                      <a:pt x="6012" y="600"/>
                    </a:lnTo>
                    <a:lnTo>
                      <a:pt x="6554" y="581"/>
                    </a:lnTo>
                    <a:lnTo>
                      <a:pt x="7095" y="561"/>
                    </a:lnTo>
                    <a:lnTo>
                      <a:pt x="7656" y="581"/>
                    </a:lnTo>
                    <a:lnTo>
                      <a:pt x="8197" y="619"/>
                    </a:lnTo>
                    <a:lnTo>
                      <a:pt x="8757" y="658"/>
                    </a:lnTo>
                    <a:lnTo>
                      <a:pt x="9299" y="735"/>
                    </a:lnTo>
                    <a:lnTo>
                      <a:pt x="9840" y="813"/>
                    </a:lnTo>
                    <a:lnTo>
                      <a:pt x="10075" y="863"/>
                    </a:lnTo>
                    <a:lnTo>
                      <a:pt x="9956" y="1431"/>
                    </a:lnTo>
                    <a:lnTo>
                      <a:pt x="9801" y="2282"/>
                    </a:lnTo>
                    <a:lnTo>
                      <a:pt x="9531" y="3944"/>
                    </a:lnTo>
                    <a:lnTo>
                      <a:pt x="9299" y="5626"/>
                    </a:lnTo>
                    <a:lnTo>
                      <a:pt x="9105" y="7327"/>
                    </a:lnTo>
                    <a:lnTo>
                      <a:pt x="8931" y="9009"/>
                    </a:lnTo>
                    <a:lnTo>
                      <a:pt x="8777" y="10691"/>
                    </a:lnTo>
                    <a:lnTo>
                      <a:pt x="8468" y="14074"/>
                    </a:lnTo>
                    <a:lnTo>
                      <a:pt x="8313" y="15794"/>
                    </a:lnTo>
                    <a:lnTo>
                      <a:pt x="8139" y="17495"/>
                    </a:lnTo>
                    <a:lnTo>
                      <a:pt x="7965" y="19197"/>
                    </a:lnTo>
                    <a:lnTo>
                      <a:pt x="7810" y="20898"/>
                    </a:lnTo>
                    <a:lnTo>
                      <a:pt x="7540" y="24493"/>
                    </a:lnTo>
                    <a:lnTo>
                      <a:pt x="7404" y="26272"/>
                    </a:lnTo>
                    <a:lnTo>
                      <a:pt x="7250" y="28070"/>
                    </a:lnTo>
                    <a:lnTo>
                      <a:pt x="7095" y="30003"/>
                    </a:lnTo>
                    <a:lnTo>
                      <a:pt x="6940" y="31936"/>
                    </a:lnTo>
                    <a:lnTo>
                      <a:pt x="6670" y="35821"/>
                    </a:lnTo>
                    <a:lnTo>
                      <a:pt x="6670" y="35879"/>
                    </a:lnTo>
                    <a:lnTo>
                      <a:pt x="6689" y="35937"/>
                    </a:lnTo>
                    <a:lnTo>
                      <a:pt x="6708" y="35995"/>
                    </a:lnTo>
                    <a:lnTo>
                      <a:pt x="6747" y="36034"/>
                    </a:lnTo>
                    <a:lnTo>
                      <a:pt x="6844" y="36092"/>
                    </a:lnTo>
                    <a:lnTo>
                      <a:pt x="6940" y="36131"/>
                    </a:lnTo>
                    <a:lnTo>
                      <a:pt x="7037" y="36131"/>
                    </a:lnTo>
                    <a:lnTo>
                      <a:pt x="7134" y="36073"/>
                    </a:lnTo>
                    <a:lnTo>
                      <a:pt x="7172" y="36053"/>
                    </a:lnTo>
                    <a:lnTo>
                      <a:pt x="7211" y="35995"/>
                    </a:lnTo>
                    <a:lnTo>
                      <a:pt x="7230" y="35937"/>
                    </a:lnTo>
                    <a:lnTo>
                      <a:pt x="7250" y="35879"/>
                    </a:lnTo>
                    <a:lnTo>
                      <a:pt x="7482" y="32419"/>
                    </a:lnTo>
                    <a:lnTo>
                      <a:pt x="7752" y="28978"/>
                    </a:lnTo>
                    <a:lnTo>
                      <a:pt x="8023" y="25518"/>
                    </a:lnTo>
                    <a:lnTo>
                      <a:pt x="8294" y="22058"/>
                    </a:lnTo>
                    <a:lnTo>
                      <a:pt x="8603" y="18617"/>
                    </a:lnTo>
                    <a:lnTo>
                      <a:pt x="8912" y="15156"/>
                    </a:lnTo>
                    <a:lnTo>
                      <a:pt x="9241" y="11715"/>
                    </a:lnTo>
                    <a:lnTo>
                      <a:pt x="9589" y="8255"/>
                    </a:lnTo>
                    <a:lnTo>
                      <a:pt x="9801" y="6361"/>
                    </a:lnTo>
                    <a:lnTo>
                      <a:pt x="10053" y="4447"/>
                    </a:lnTo>
                    <a:lnTo>
                      <a:pt x="10188" y="3500"/>
                    </a:lnTo>
                    <a:lnTo>
                      <a:pt x="10343" y="2552"/>
                    </a:lnTo>
                    <a:lnTo>
                      <a:pt x="10517" y="1605"/>
                    </a:lnTo>
                    <a:lnTo>
                      <a:pt x="10691" y="677"/>
                    </a:lnTo>
                    <a:lnTo>
                      <a:pt x="10710" y="619"/>
                    </a:lnTo>
                    <a:lnTo>
                      <a:pt x="10691" y="561"/>
                    </a:lnTo>
                    <a:lnTo>
                      <a:pt x="10671" y="503"/>
                    </a:lnTo>
                    <a:lnTo>
                      <a:pt x="10633" y="465"/>
                    </a:lnTo>
                    <a:lnTo>
                      <a:pt x="10555" y="387"/>
                    </a:lnTo>
                    <a:lnTo>
                      <a:pt x="10439" y="349"/>
                    </a:lnTo>
                    <a:lnTo>
                      <a:pt x="9956" y="252"/>
                    </a:lnTo>
                    <a:lnTo>
                      <a:pt x="9473" y="175"/>
                    </a:lnTo>
                    <a:lnTo>
                      <a:pt x="8989" y="117"/>
                    </a:lnTo>
                    <a:lnTo>
                      <a:pt x="8487" y="59"/>
                    </a:lnTo>
                    <a:lnTo>
                      <a:pt x="8004" y="39"/>
                    </a:lnTo>
                    <a:lnTo>
                      <a:pt x="75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022;p40"/>
              <p:cNvSpPr/>
              <p:nvPr/>
            </p:nvSpPr>
            <p:spPr>
              <a:xfrm>
                <a:off x="1059250" y="-1386100"/>
                <a:ext cx="167700" cy="131000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5240" extrusionOk="0">
                    <a:moveTo>
                      <a:pt x="271" y="1"/>
                    </a:moveTo>
                    <a:lnTo>
                      <a:pt x="155" y="20"/>
                    </a:lnTo>
                    <a:lnTo>
                      <a:pt x="77" y="78"/>
                    </a:lnTo>
                    <a:lnTo>
                      <a:pt x="19" y="156"/>
                    </a:lnTo>
                    <a:lnTo>
                      <a:pt x="0" y="214"/>
                    </a:lnTo>
                    <a:lnTo>
                      <a:pt x="0" y="272"/>
                    </a:lnTo>
                    <a:lnTo>
                      <a:pt x="0" y="330"/>
                    </a:lnTo>
                    <a:lnTo>
                      <a:pt x="19" y="388"/>
                    </a:lnTo>
                    <a:lnTo>
                      <a:pt x="329" y="987"/>
                    </a:lnTo>
                    <a:lnTo>
                      <a:pt x="599" y="1605"/>
                    </a:lnTo>
                    <a:lnTo>
                      <a:pt x="1121" y="2843"/>
                    </a:lnTo>
                    <a:lnTo>
                      <a:pt x="1392" y="3442"/>
                    </a:lnTo>
                    <a:lnTo>
                      <a:pt x="1547" y="3751"/>
                    </a:lnTo>
                    <a:lnTo>
                      <a:pt x="1701" y="4041"/>
                    </a:lnTo>
                    <a:lnTo>
                      <a:pt x="1875" y="4331"/>
                    </a:lnTo>
                    <a:lnTo>
                      <a:pt x="2049" y="4602"/>
                    </a:lnTo>
                    <a:lnTo>
                      <a:pt x="2242" y="4872"/>
                    </a:lnTo>
                    <a:lnTo>
                      <a:pt x="2474" y="5124"/>
                    </a:lnTo>
                    <a:lnTo>
                      <a:pt x="2513" y="5182"/>
                    </a:lnTo>
                    <a:lnTo>
                      <a:pt x="2571" y="5220"/>
                    </a:lnTo>
                    <a:lnTo>
                      <a:pt x="2629" y="5240"/>
                    </a:lnTo>
                    <a:lnTo>
                      <a:pt x="2764" y="5240"/>
                    </a:lnTo>
                    <a:lnTo>
                      <a:pt x="2822" y="5220"/>
                    </a:lnTo>
                    <a:lnTo>
                      <a:pt x="2880" y="5182"/>
                    </a:lnTo>
                    <a:lnTo>
                      <a:pt x="2919" y="5124"/>
                    </a:lnTo>
                    <a:lnTo>
                      <a:pt x="3886" y="4003"/>
                    </a:lnTo>
                    <a:lnTo>
                      <a:pt x="4814" y="2862"/>
                    </a:lnTo>
                    <a:lnTo>
                      <a:pt x="5741" y="1721"/>
                    </a:lnTo>
                    <a:lnTo>
                      <a:pt x="6650" y="562"/>
                    </a:lnTo>
                    <a:lnTo>
                      <a:pt x="6669" y="504"/>
                    </a:lnTo>
                    <a:lnTo>
                      <a:pt x="6689" y="446"/>
                    </a:lnTo>
                    <a:lnTo>
                      <a:pt x="6708" y="388"/>
                    </a:lnTo>
                    <a:lnTo>
                      <a:pt x="6689" y="330"/>
                    </a:lnTo>
                    <a:lnTo>
                      <a:pt x="6650" y="233"/>
                    </a:lnTo>
                    <a:lnTo>
                      <a:pt x="6573" y="156"/>
                    </a:lnTo>
                    <a:lnTo>
                      <a:pt x="6476" y="117"/>
                    </a:lnTo>
                    <a:lnTo>
                      <a:pt x="6379" y="98"/>
                    </a:lnTo>
                    <a:lnTo>
                      <a:pt x="6321" y="117"/>
                    </a:lnTo>
                    <a:lnTo>
                      <a:pt x="6283" y="136"/>
                    </a:lnTo>
                    <a:lnTo>
                      <a:pt x="6225" y="156"/>
                    </a:lnTo>
                    <a:lnTo>
                      <a:pt x="6186" y="214"/>
                    </a:lnTo>
                    <a:lnTo>
                      <a:pt x="5277" y="1373"/>
                    </a:lnTo>
                    <a:lnTo>
                      <a:pt x="4350" y="2533"/>
                    </a:lnTo>
                    <a:lnTo>
                      <a:pt x="3422" y="3655"/>
                    </a:lnTo>
                    <a:lnTo>
                      <a:pt x="2697" y="4512"/>
                    </a:lnTo>
                    <a:lnTo>
                      <a:pt x="2697" y="4512"/>
                    </a:lnTo>
                    <a:lnTo>
                      <a:pt x="2513" y="4254"/>
                    </a:lnTo>
                    <a:lnTo>
                      <a:pt x="2339" y="3983"/>
                    </a:lnTo>
                    <a:lnTo>
                      <a:pt x="2184" y="3713"/>
                    </a:lnTo>
                    <a:lnTo>
                      <a:pt x="1875" y="3133"/>
                    </a:lnTo>
                    <a:lnTo>
                      <a:pt x="1605" y="2553"/>
                    </a:lnTo>
                    <a:lnTo>
                      <a:pt x="1102" y="1335"/>
                    </a:lnTo>
                    <a:lnTo>
                      <a:pt x="851" y="736"/>
                    </a:lnTo>
                    <a:lnTo>
                      <a:pt x="561" y="156"/>
                    </a:lnTo>
                    <a:lnTo>
                      <a:pt x="522" y="98"/>
                    </a:lnTo>
                    <a:lnTo>
                      <a:pt x="483" y="59"/>
                    </a:lnTo>
                    <a:lnTo>
                      <a:pt x="425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023;p40"/>
              <p:cNvSpPr/>
              <p:nvPr/>
            </p:nvSpPr>
            <p:spPr>
              <a:xfrm>
                <a:off x="1032650" y="-1271550"/>
                <a:ext cx="102975" cy="75635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30254" extrusionOk="0">
                    <a:moveTo>
                      <a:pt x="3693" y="0"/>
                    </a:moveTo>
                    <a:lnTo>
                      <a:pt x="3654" y="39"/>
                    </a:lnTo>
                    <a:lnTo>
                      <a:pt x="3616" y="78"/>
                    </a:lnTo>
                    <a:lnTo>
                      <a:pt x="3577" y="116"/>
                    </a:lnTo>
                    <a:lnTo>
                      <a:pt x="3558" y="174"/>
                    </a:lnTo>
                    <a:lnTo>
                      <a:pt x="3403" y="735"/>
                    </a:lnTo>
                    <a:lnTo>
                      <a:pt x="3268" y="1315"/>
                    </a:lnTo>
                    <a:lnTo>
                      <a:pt x="3152" y="1876"/>
                    </a:lnTo>
                    <a:lnTo>
                      <a:pt x="3036" y="2456"/>
                    </a:lnTo>
                    <a:lnTo>
                      <a:pt x="2843" y="3615"/>
                    </a:lnTo>
                    <a:lnTo>
                      <a:pt x="2649" y="4756"/>
                    </a:lnTo>
                    <a:lnTo>
                      <a:pt x="2379" y="6515"/>
                    </a:lnTo>
                    <a:lnTo>
                      <a:pt x="2127" y="8274"/>
                    </a:lnTo>
                    <a:lnTo>
                      <a:pt x="1895" y="10033"/>
                    </a:lnTo>
                    <a:lnTo>
                      <a:pt x="1663" y="11792"/>
                    </a:lnTo>
                    <a:lnTo>
                      <a:pt x="1238" y="15369"/>
                    </a:lnTo>
                    <a:lnTo>
                      <a:pt x="832" y="18945"/>
                    </a:lnTo>
                    <a:lnTo>
                      <a:pt x="639" y="20743"/>
                    </a:lnTo>
                    <a:lnTo>
                      <a:pt x="465" y="22521"/>
                    </a:lnTo>
                    <a:lnTo>
                      <a:pt x="310" y="24319"/>
                    </a:lnTo>
                    <a:lnTo>
                      <a:pt x="175" y="26117"/>
                    </a:lnTo>
                    <a:lnTo>
                      <a:pt x="78" y="27373"/>
                    </a:lnTo>
                    <a:lnTo>
                      <a:pt x="20" y="28630"/>
                    </a:lnTo>
                    <a:lnTo>
                      <a:pt x="1" y="29326"/>
                    </a:lnTo>
                    <a:lnTo>
                      <a:pt x="1" y="29674"/>
                    </a:lnTo>
                    <a:lnTo>
                      <a:pt x="40" y="30022"/>
                    </a:lnTo>
                    <a:lnTo>
                      <a:pt x="59" y="30080"/>
                    </a:lnTo>
                    <a:lnTo>
                      <a:pt x="78" y="30138"/>
                    </a:lnTo>
                    <a:lnTo>
                      <a:pt x="117" y="30176"/>
                    </a:lnTo>
                    <a:lnTo>
                      <a:pt x="175" y="30215"/>
                    </a:lnTo>
                    <a:lnTo>
                      <a:pt x="271" y="30254"/>
                    </a:lnTo>
                    <a:lnTo>
                      <a:pt x="368" y="30254"/>
                    </a:lnTo>
                    <a:lnTo>
                      <a:pt x="484" y="30215"/>
                    </a:lnTo>
                    <a:lnTo>
                      <a:pt x="561" y="30157"/>
                    </a:lnTo>
                    <a:lnTo>
                      <a:pt x="581" y="30099"/>
                    </a:lnTo>
                    <a:lnTo>
                      <a:pt x="600" y="30060"/>
                    </a:lnTo>
                    <a:lnTo>
                      <a:pt x="619" y="30002"/>
                    </a:lnTo>
                    <a:lnTo>
                      <a:pt x="619" y="29925"/>
                    </a:lnTo>
                    <a:lnTo>
                      <a:pt x="561" y="29539"/>
                    </a:lnTo>
                    <a:lnTo>
                      <a:pt x="542" y="29152"/>
                    </a:lnTo>
                    <a:lnTo>
                      <a:pt x="542" y="28727"/>
                    </a:lnTo>
                    <a:lnTo>
                      <a:pt x="561" y="28321"/>
                    </a:lnTo>
                    <a:lnTo>
                      <a:pt x="639" y="27509"/>
                    </a:lnTo>
                    <a:lnTo>
                      <a:pt x="716" y="26716"/>
                    </a:lnTo>
                    <a:lnTo>
                      <a:pt x="832" y="25150"/>
                    </a:lnTo>
                    <a:lnTo>
                      <a:pt x="967" y="23584"/>
                    </a:lnTo>
                    <a:lnTo>
                      <a:pt x="1257" y="20453"/>
                    </a:lnTo>
                    <a:lnTo>
                      <a:pt x="1644" y="16761"/>
                    </a:lnTo>
                    <a:lnTo>
                      <a:pt x="2069" y="13068"/>
                    </a:lnTo>
                    <a:lnTo>
                      <a:pt x="2301" y="11232"/>
                    </a:lnTo>
                    <a:lnTo>
                      <a:pt x="2553" y="9395"/>
                    </a:lnTo>
                    <a:lnTo>
                      <a:pt x="2804" y="7559"/>
                    </a:lnTo>
                    <a:lnTo>
                      <a:pt x="3074" y="5722"/>
                    </a:lnTo>
                    <a:lnTo>
                      <a:pt x="3287" y="4389"/>
                    </a:lnTo>
                    <a:lnTo>
                      <a:pt x="3500" y="3035"/>
                    </a:lnTo>
                    <a:lnTo>
                      <a:pt x="3635" y="2359"/>
                    </a:lnTo>
                    <a:lnTo>
                      <a:pt x="3770" y="1702"/>
                    </a:lnTo>
                    <a:lnTo>
                      <a:pt x="3925" y="1044"/>
                    </a:lnTo>
                    <a:lnTo>
                      <a:pt x="4099" y="387"/>
                    </a:lnTo>
                    <a:lnTo>
                      <a:pt x="4118" y="329"/>
                    </a:lnTo>
                    <a:lnTo>
                      <a:pt x="4099" y="271"/>
                    </a:lnTo>
                    <a:lnTo>
                      <a:pt x="4099" y="213"/>
                    </a:lnTo>
                    <a:lnTo>
                      <a:pt x="4080" y="155"/>
                    </a:lnTo>
                    <a:lnTo>
                      <a:pt x="4002" y="78"/>
                    </a:lnTo>
                    <a:lnTo>
                      <a:pt x="3906" y="20"/>
                    </a:lnTo>
                    <a:lnTo>
                      <a:pt x="38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024;p40"/>
              <p:cNvSpPr/>
              <p:nvPr/>
            </p:nvSpPr>
            <p:spPr>
              <a:xfrm>
                <a:off x="1162175" y="-1586650"/>
                <a:ext cx="213150" cy="1081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43245" extrusionOk="0">
                    <a:moveTo>
                      <a:pt x="2804" y="1"/>
                    </a:moveTo>
                    <a:lnTo>
                      <a:pt x="2533" y="20"/>
                    </a:lnTo>
                    <a:lnTo>
                      <a:pt x="2262" y="59"/>
                    </a:lnTo>
                    <a:lnTo>
                      <a:pt x="2011" y="117"/>
                    </a:lnTo>
                    <a:lnTo>
                      <a:pt x="1760" y="213"/>
                    </a:lnTo>
                    <a:lnTo>
                      <a:pt x="1528" y="329"/>
                    </a:lnTo>
                    <a:lnTo>
                      <a:pt x="1296" y="503"/>
                    </a:lnTo>
                    <a:lnTo>
                      <a:pt x="1102" y="696"/>
                    </a:lnTo>
                    <a:lnTo>
                      <a:pt x="909" y="948"/>
                    </a:lnTo>
                    <a:lnTo>
                      <a:pt x="735" y="1218"/>
                    </a:lnTo>
                    <a:lnTo>
                      <a:pt x="581" y="1566"/>
                    </a:lnTo>
                    <a:lnTo>
                      <a:pt x="445" y="1895"/>
                    </a:lnTo>
                    <a:lnTo>
                      <a:pt x="349" y="2243"/>
                    </a:lnTo>
                    <a:lnTo>
                      <a:pt x="252" y="2610"/>
                    </a:lnTo>
                    <a:lnTo>
                      <a:pt x="194" y="2958"/>
                    </a:lnTo>
                    <a:lnTo>
                      <a:pt x="155" y="3325"/>
                    </a:lnTo>
                    <a:lnTo>
                      <a:pt x="117" y="3693"/>
                    </a:lnTo>
                    <a:lnTo>
                      <a:pt x="78" y="4060"/>
                    </a:lnTo>
                    <a:lnTo>
                      <a:pt x="59" y="4814"/>
                    </a:lnTo>
                    <a:lnTo>
                      <a:pt x="59" y="5549"/>
                    </a:lnTo>
                    <a:lnTo>
                      <a:pt x="39" y="6283"/>
                    </a:lnTo>
                    <a:lnTo>
                      <a:pt x="1" y="7018"/>
                    </a:lnTo>
                    <a:lnTo>
                      <a:pt x="1" y="7076"/>
                    </a:lnTo>
                    <a:lnTo>
                      <a:pt x="20" y="7134"/>
                    </a:lnTo>
                    <a:lnTo>
                      <a:pt x="39" y="7192"/>
                    </a:lnTo>
                    <a:lnTo>
                      <a:pt x="78" y="7230"/>
                    </a:lnTo>
                    <a:lnTo>
                      <a:pt x="155" y="7288"/>
                    </a:lnTo>
                    <a:lnTo>
                      <a:pt x="271" y="7327"/>
                    </a:lnTo>
                    <a:lnTo>
                      <a:pt x="368" y="7327"/>
                    </a:lnTo>
                    <a:lnTo>
                      <a:pt x="465" y="7269"/>
                    </a:lnTo>
                    <a:lnTo>
                      <a:pt x="503" y="7250"/>
                    </a:lnTo>
                    <a:lnTo>
                      <a:pt x="542" y="7192"/>
                    </a:lnTo>
                    <a:lnTo>
                      <a:pt x="561" y="7134"/>
                    </a:lnTo>
                    <a:lnTo>
                      <a:pt x="581" y="7076"/>
                    </a:lnTo>
                    <a:lnTo>
                      <a:pt x="619" y="6457"/>
                    </a:lnTo>
                    <a:lnTo>
                      <a:pt x="619" y="5839"/>
                    </a:lnTo>
                    <a:lnTo>
                      <a:pt x="639" y="4582"/>
                    </a:lnTo>
                    <a:lnTo>
                      <a:pt x="677" y="3944"/>
                    </a:lnTo>
                    <a:lnTo>
                      <a:pt x="735" y="3325"/>
                    </a:lnTo>
                    <a:lnTo>
                      <a:pt x="793" y="3016"/>
                    </a:lnTo>
                    <a:lnTo>
                      <a:pt x="851" y="2707"/>
                    </a:lnTo>
                    <a:lnTo>
                      <a:pt x="909" y="2417"/>
                    </a:lnTo>
                    <a:lnTo>
                      <a:pt x="1006" y="2108"/>
                    </a:lnTo>
                    <a:lnTo>
                      <a:pt x="1102" y="1818"/>
                    </a:lnTo>
                    <a:lnTo>
                      <a:pt x="1238" y="1547"/>
                    </a:lnTo>
                    <a:lnTo>
                      <a:pt x="1373" y="1296"/>
                    </a:lnTo>
                    <a:lnTo>
                      <a:pt x="1566" y="1064"/>
                    </a:lnTo>
                    <a:lnTo>
                      <a:pt x="1663" y="967"/>
                    </a:lnTo>
                    <a:lnTo>
                      <a:pt x="1760" y="870"/>
                    </a:lnTo>
                    <a:lnTo>
                      <a:pt x="1876" y="793"/>
                    </a:lnTo>
                    <a:lnTo>
                      <a:pt x="2011" y="716"/>
                    </a:lnTo>
                    <a:lnTo>
                      <a:pt x="2127" y="658"/>
                    </a:lnTo>
                    <a:lnTo>
                      <a:pt x="2282" y="600"/>
                    </a:lnTo>
                    <a:lnTo>
                      <a:pt x="2436" y="561"/>
                    </a:lnTo>
                    <a:lnTo>
                      <a:pt x="2591" y="542"/>
                    </a:lnTo>
                    <a:lnTo>
                      <a:pt x="2862" y="522"/>
                    </a:lnTo>
                    <a:lnTo>
                      <a:pt x="3132" y="542"/>
                    </a:lnTo>
                    <a:lnTo>
                      <a:pt x="3403" y="561"/>
                    </a:lnTo>
                    <a:lnTo>
                      <a:pt x="3673" y="600"/>
                    </a:lnTo>
                    <a:lnTo>
                      <a:pt x="4215" y="696"/>
                    </a:lnTo>
                    <a:lnTo>
                      <a:pt x="4756" y="812"/>
                    </a:lnTo>
                    <a:lnTo>
                      <a:pt x="6534" y="1141"/>
                    </a:lnTo>
                    <a:lnTo>
                      <a:pt x="6921" y="1199"/>
                    </a:lnTo>
                    <a:lnTo>
                      <a:pt x="7134" y="1238"/>
                    </a:lnTo>
                    <a:lnTo>
                      <a:pt x="7366" y="1296"/>
                    </a:lnTo>
                    <a:lnTo>
                      <a:pt x="7559" y="1373"/>
                    </a:lnTo>
                    <a:lnTo>
                      <a:pt x="7733" y="1470"/>
                    </a:lnTo>
                    <a:lnTo>
                      <a:pt x="7810" y="1528"/>
                    </a:lnTo>
                    <a:lnTo>
                      <a:pt x="7868" y="1586"/>
                    </a:lnTo>
                    <a:lnTo>
                      <a:pt x="7907" y="1644"/>
                    </a:lnTo>
                    <a:lnTo>
                      <a:pt x="7926" y="1740"/>
                    </a:lnTo>
                    <a:lnTo>
                      <a:pt x="7965" y="1953"/>
                    </a:lnTo>
                    <a:lnTo>
                      <a:pt x="7965" y="2185"/>
                    </a:lnTo>
                    <a:lnTo>
                      <a:pt x="7926" y="2417"/>
                    </a:lnTo>
                    <a:lnTo>
                      <a:pt x="7907" y="2649"/>
                    </a:lnTo>
                    <a:lnTo>
                      <a:pt x="7791" y="3132"/>
                    </a:lnTo>
                    <a:lnTo>
                      <a:pt x="7694" y="3557"/>
                    </a:lnTo>
                    <a:lnTo>
                      <a:pt x="7598" y="4060"/>
                    </a:lnTo>
                    <a:lnTo>
                      <a:pt x="7520" y="4543"/>
                    </a:lnTo>
                    <a:lnTo>
                      <a:pt x="7462" y="5027"/>
                    </a:lnTo>
                    <a:lnTo>
                      <a:pt x="7404" y="5510"/>
                    </a:lnTo>
                    <a:lnTo>
                      <a:pt x="7153" y="8680"/>
                    </a:lnTo>
                    <a:lnTo>
                      <a:pt x="6902" y="11851"/>
                    </a:lnTo>
                    <a:lnTo>
                      <a:pt x="6650" y="15002"/>
                    </a:lnTo>
                    <a:lnTo>
                      <a:pt x="6380" y="18172"/>
                    </a:lnTo>
                    <a:lnTo>
                      <a:pt x="6109" y="21149"/>
                    </a:lnTo>
                    <a:lnTo>
                      <a:pt x="5819" y="24126"/>
                    </a:lnTo>
                    <a:lnTo>
                      <a:pt x="5201" y="30061"/>
                    </a:lnTo>
                    <a:lnTo>
                      <a:pt x="5046" y="31665"/>
                    </a:lnTo>
                    <a:lnTo>
                      <a:pt x="4911" y="33289"/>
                    </a:lnTo>
                    <a:lnTo>
                      <a:pt x="4795" y="34913"/>
                    </a:lnTo>
                    <a:lnTo>
                      <a:pt x="4698" y="36517"/>
                    </a:lnTo>
                    <a:lnTo>
                      <a:pt x="4659" y="38141"/>
                    </a:lnTo>
                    <a:lnTo>
                      <a:pt x="4659" y="38953"/>
                    </a:lnTo>
                    <a:lnTo>
                      <a:pt x="4659" y="39765"/>
                    </a:lnTo>
                    <a:lnTo>
                      <a:pt x="4679" y="40577"/>
                    </a:lnTo>
                    <a:lnTo>
                      <a:pt x="4698" y="41389"/>
                    </a:lnTo>
                    <a:lnTo>
                      <a:pt x="4756" y="42200"/>
                    </a:lnTo>
                    <a:lnTo>
                      <a:pt x="4814" y="43012"/>
                    </a:lnTo>
                    <a:lnTo>
                      <a:pt x="4814" y="43070"/>
                    </a:lnTo>
                    <a:lnTo>
                      <a:pt x="4853" y="43128"/>
                    </a:lnTo>
                    <a:lnTo>
                      <a:pt x="4872" y="43167"/>
                    </a:lnTo>
                    <a:lnTo>
                      <a:pt x="4911" y="43206"/>
                    </a:lnTo>
                    <a:lnTo>
                      <a:pt x="5007" y="43244"/>
                    </a:lnTo>
                    <a:lnTo>
                      <a:pt x="5123" y="43244"/>
                    </a:lnTo>
                    <a:lnTo>
                      <a:pt x="5220" y="43206"/>
                    </a:lnTo>
                    <a:lnTo>
                      <a:pt x="5317" y="43148"/>
                    </a:lnTo>
                    <a:lnTo>
                      <a:pt x="5336" y="43109"/>
                    </a:lnTo>
                    <a:lnTo>
                      <a:pt x="5375" y="43051"/>
                    </a:lnTo>
                    <a:lnTo>
                      <a:pt x="5375" y="42993"/>
                    </a:lnTo>
                    <a:lnTo>
                      <a:pt x="5375" y="42935"/>
                    </a:lnTo>
                    <a:lnTo>
                      <a:pt x="5317" y="42143"/>
                    </a:lnTo>
                    <a:lnTo>
                      <a:pt x="5278" y="41350"/>
                    </a:lnTo>
                    <a:lnTo>
                      <a:pt x="5259" y="40557"/>
                    </a:lnTo>
                    <a:lnTo>
                      <a:pt x="5239" y="39765"/>
                    </a:lnTo>
                    <a:lnTo>
                      <a:pt x="5239" y="38199"/>
                    </a:lnTo>
                    <a:lnTo>
                      <a:pt x="5278" y="36614"/>
                    </a:lnTo>
                    <a:lnTo>
                      <a:pt x="5355" y="35048"/>
                    </a:lnTo>
                    <a:lnTo>
                      <a:pt x="5471" y="33463"/>
                    </a:lnTo>
                    <a:lnTo>
                      <a:pt x="5607" y="31897"/>
                    </a:lnTo>
                    <a:lnTo>
                      <a:pt x="5761" y="30331"/>
                    </a:lnTo>
                    <a:lnTo>
                      <a:pt x="6399" y="23952"/>
                    </a:lnTo>
                    <a:lnTo>
                      <a:pt x="6728" y="20762"/>
                    </a:lnTo>
                    <a:lnTo>
                      <a:pt x="7018" y="17573"/>
                    </a:lnTo>
                    <a:lnTo>
                      <a:pt x="7288" y="14151"/>
                    </a:lnTo>
                    <a:lnTo>
                      <a:pt x="7540" y="10749"/>
                    </a:lnTo>
                    <a:lnTo>
                      <a:pt x="7656" y="9028"/>
                    </a:lnTo>
                    <a:lnTo>
                      <a:pt x="7733" y="8178"/>
                    </a:lnTo>
                    <a:lnTo>
                      <a:pt x="7810" y="7327"/>
                    </a:lnTo>
                    <a:lnTo>
                      <a:pt x="7868" y="6592"/>
                    </a:lnTo>
                    <a:lnTo>
                      <a:pt x="7926" y="5858"/>
                    </a:lnTo>
                    <a:lnTo>
                      <a:pt x="7984" y="5123"/>
                    </a:lnTo>
                    <a:lnTo>
                      <a:pt x="8042" y="4756"/>
                    </a:lnTo>
                    <a:lnTo>
                      <a:pt x="8100" y="4408"/>
                    </a:lnTo>
                    <a:lnTo>
                      <a:pt x="8294" y="3480"/>
                    </a:lnTo>
                    <a:lnTo>
                      <a:pt x="8390" y="3016"/>
                    </a:lnTo>
                    <a:lnTo>
                      <a:pt x="8468" y="2552"/>
                    </a:lnTo>
                    <a:lnTo>
                      <a:pt x="8506" y="2185"/>
                    </a:lnTo>
                    <a:lnTo>
                      <a:pt x="8526" y="1992"/>
                    </a:lnTo>
                    <a:lnTo>
                      <a:pt x="8526" y="1798"/>
                    </a:lnTo>
                    <a:lnTo>
                      <a:pt x="8506" y="1605"/>
                    </a:lnTo>
                    <a:lnTo>
                      <a:pt x="8468" y="1431"/>
                    </a:lnTo>
                    <a:lnTo>
                      <a:pt x="8390" y="1276"/>
                    </a:lnTo>
                    <a:lnTo>
                      <a:pt x="8352" y="1199"/>
                    </a:lnTo>
                    <a:lnTo>
                      <a:pt x="8274" y="1141"/>
                    </a:lnTo>
                    <a:lnTo>
                      <a:pt x="8120" y="1006"/>
                    </a:lnTo>
                    <a:lnTo>
                      <a:pt x="7946" y="909"/>
                    </a:lnTo>
                    <a:lnTo>
                      <a:pt x="7752" y="832"/>
                    </a:lnTo>
                    <a:lnTo>
                      <a:pt x="7559" y="774"/>
                    </a:lnTo>
                    <a:lnTo>
                      <a:pt x="7134" y="677"/>
                    </a:lnTo>
                    <a:lnTo>
                      <a:pt x="6747" y="600"/>
                    </a:lnTo>
                    <a:lnTo>
                      <a:pt x="5781" y="406"/>
                    </a:lnTo>
                    <a:lnTo>
                      <a:pt x="4814" y="232"/>
                    </a:lnTo>
                    <a:lnTo>
                      <a:pt x="4253" y="136"/>
                    </a:lnTo>
                    <a:lnTo>
                      <a:pt x="3673" y="39"/>
                    </a:lnTo>
                    <a:lnTo>
                      <a:pt x="3384" y="20"/>
                    </a:lnTo>
                    <a:lnTo>
                      <a:pt x="30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025;p40"/>
              <p:cNvSpPr/>
              <p:nvPr/>
            </p:nvSpPr>
            <p:spPr>
              <a:xfrm>
                <a:off x="1191650" y="-1567800"/>
                <a:ext cx="169650" cy="124225"/>
              </a:xfrm>
              <a:custGeom>
                <a:avLst/>
                <a:gdLst/>
                <a:ahLst/>
                <a:cxnLst/>
                <a:rect l="l" t="t" r="r" b="b"/>
                <a:pathLst>
                  <a:path w="6786" h="4969" extrusionOk="0">
                    <a:moveTo>
                      <a:pt x="271" y="0"/>
                    </a:moveTo>
                    <a:lnTo>
                      <a:pt x="175" y="20"/>
                    </a:lnTo>
                    <a:lnTo>
                      <a:pt x="78" y="78"/>
                    </a:lnTo>
                    <a:lnTo>
                      <a:pt x="20" y="155"/>
                    </a:lnTo>
                    <a:lnTo>
                      <a:pt x="1" y="213"/>
                    </a:lnTo>
                    <a:lnTo>
                      <a:pt x="1" y="252"/>
                    </a:lnTo>
                    <a:lnTo>
                      <a:pt x="20" y="310"/>
                    </a:lnTo>
                    <a:lnTo>
                      <a:pt x="39" y="368"/>
                    </a:lnTo>
                    <a:lnTo>
                      <a:pt x="658" y="1508"/>
                    </a:lnTo>
                    <a:lnTo>
                      <a:pt x="1315" y="2649"/>
                    </a:lnTo>
                    <a:lnTo>
                      <a:pt x="1992" y="3751"/>
                    </a:lnTo>
                    <a:lnTo>
                      <a:pt x="2688" y="4853"/>
                    </a:lnTo>
                    <a:lnTo>
                      <a:pt x="2746" y="4911"/>
                    </a:lnTo>
                    <a:lnTo>
                      <a:pt x="2842" y="4949"/>
                    </a:lnTo>
                    <a:lnTo>
                      <a:pt x="2939" y="4969"/>
                    </a:lnTo>
                    <a:lnTo>
                      <a:pt x="3036" y="4949"/>
                    </a:lnTo>
                    <a:lnTo>
                      <a:pt x="3326" y="4756"/>
                    </a:lnTo>
                    <a:lnTo>
                      <a:pt x="3596" y="4563"/>
                    </a:lnTo>
                    <a:lnTo>
                      <a:pt x="3867" y="4331"/>
                    </a:lnTo>
                    <a:lnTo>
                      <a:pt x="4118" y="4099"/>
                    </a:lnTo>
                    <a:lnTo>
                      <a:pt x="4350" y="3847"/>
                    </a:lnTo>
                    <a:lnTo>
                      <a:pt x="4582" y="3577"/>
                    </a:lnTo>
                    <a:lnTo>
                      <a:pt x="5027" y="3035"/>
                    </a:lnTo>
                    <a:lnTo>
                      <a:pt x="5394" y="2533"/>
                    </a:lnTo>
                    <a:lnTo>
                      <a:pt x="5781" y="2011"/>
                    </a:lnTo>
                    <a:lnTo>
                      <a:pt x="5993" y="1760"/>
                    </a:lnTo>
                    <a:lnTo>
                      <a:pt x="6206" y="1528"/>
                    </a:lnTo>
                    <a:lnTo>
                      <a:pt x="6438" y="1296"/>
                    </a:lnTo>
                    <a:lnTo>
                      <a:pt x="6670" y="1083"/>
                    </a:lnTo>
                    <a:lnTo>
                      <a:pt x="6709" y="1044"/>
                    </a:lnTo>
                    <a:lnTo>
                      <a:pt x="6747" y="1006"/>
                    </a:lnTo>
                    <a:lnTo>
                      <a:pt x="6767" y="948"/>
                    </a:lnTo>
                    <a:lnTo>
                      <a:pt x="6786" y="890"/>
                    </a:lnTo>
                    <a:lnTo>
                      <a:pt x="6767" y="793"/>
                    </a:lnTo>
                    <a:lnTo>
                      <a:pt x="6709" y="696"/>
                    </a:lnTo>
                    <a:lnTo>
                      <a:pt x="6631" y="619"/>
                    </a:lnTo>
                    <a:lnTo>
                      <a:pt x="6535" y="580"/>
                    </a:lnTo>
                    <a:lnTo>
                      <a:pt x="6419" y="580"/>
                    </a:lnTo>
                    <a:lnTo>
                      <a:pt x="6380" y="600"/>
                    </a:lnTo>
                    <a:lnTo>
                      <a:pt x="6322" y="638"/>
                    </a:lnTo>
                    <a:lnTo>
                      <a:pt x="6071" y="851"/>
                    </a:lnTo>
                    <a:lnTo>
                      <a:pt x="5839" y="1064"/>
                    </a:lnTo>
                    <a:lnTo>
                      <a:pt x="5626" y="1315"/>
                    </a:lnTo>
                    <a:lnTo>
                      <a:pt x="5413" y="1547"/>
                    </a:lnTo>
                    <a:lnTo>
                      <a:pt x="5027" y="2069"/>
                    </a:lnTo>
                    <a:lnTo>
                      <a:pt x="4640" y="2610"/>
                    </a:lnTo>
                    <a:lnTo>
                      <a:pt x="4234" y="3113"/>
                    </a:lnTo>
                    <a:lnTo>
                      <a:pt x="4041" y="3364"/>
                    </a:lnTo>
                    <a:lnTo>
                      <a:pt x="3809" y="3615"/>
                    </a:lnTo>
                    <a:lnTo>
                      <a:pt x="3577" y="3828"/>
                    </a:lnTo>
                    <a:lnTo>
                      <a:pt x="3345" y="4041"/>
                    </a:lnTo>
                    <a:lnTo>
                      <a:pt x="3074" y="4234"/>
                    </a:lnTo>
                    <a:lnTo>
                      <a:pt x="3004" y="4279"/>
                    </a:lnTo>
                    <a:lnTo>
                      <a:pt x="3004" y="4279"/>
                    </a:lnTo>
                    <a:lnTo>
                      <a:pt x="2456" y="3441"/>
                    </a:lnTo>
                    <a:lnTo>
                      <a:pt x="1818" y="2359"/>
                    </a:lnTo>
                    <a:lnTo>
                      <a:pt x="1180" y="1257"/>
                    </a:lnTo>
                    <a:lnTo>
                      <a:pt x="581" y="155"/>
                    </a:lnTo>
                    <a:lnTo>
                      <a:pt x="542" y="97"/>
                    </a:lnTo>
                    <a:lnTo>
                      <a:pt x="484" y="58"/>
                    </a:lnTo>
                    <a:lnTo>
                      <a:pt x="445" y="2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026;p40"/>
              <p:cNvSpPr/>
              <p:nvPr/>
            </p:nvSpPr>
            <p:spPr>
              <a:xfrm>
                <a:off x="1203250" y="-1464375"/>
                <a:ext cx="69625" cy="953525"/>
              </a:xfrm>
              <a:custGeom>
                <a:avLst/>
                <a:gdLst/>
                <a:ahLst/>
                <a:cxnLst/>
                <a:rect l="l" t="t" r="r" b="b"/>
                <a:pathLst>
                  <a:path w="2785" h="38141" extrusionOk="0">
                    <a:moveTo>
                      <a:pt x="2494" y="0"/>
                    </a:moveTo>
                    <a:lnTo>
                      <a:pt x="2398" y="39"/>
                    </a:lnTo>
                    <a:lnTo>
                      <a:pt x="2301" y="97"/>
                    </a:lnTo>
                    <a:lnTo>
                      <a:pt x="2243" y="194"/>
                    </a:lnTo>
                    <a:lnTo>
                      <a:pt x="2224" y="252"/>
                    </a:lnTo>
                    <a:lnTo>
                      <a:pt x="2204" y="329"/>
                    </a:lnTo>
                    <a:lnTo>
                      <a:pt x="2204" y="1740"/>
                    </a:lnTo>
                    <a:lnTo>
                      <a:pt x="2185" y="3171"/>
                    </a:lnTo>
                    <a:lnTo>
                      <a:pt x="2069" y="6012"/>
                    </a:lnTo>
                    <a:lnTo>
                      <a:pt x="1857" y="10381"/>
                    </a:lnTo>
                    <a:lnTo>
                      <a:pt x="1605" y="14750"/>
                    </a:lnTo>
                    <a:lnTo>
                      <a:pt x="1354" y="19235"/>
                    </a:lnTo>
                    <a:lnTo>
                      <a:pt x="1064" y="23700"/>
                    </a:lnTo>
                    <a:lnTo>
                      <a:pt x="755" y="28185"/>
                    </a:lnTo>
                    <a:lnTo>
                      <a:pt x="445" y="32670"/>
                    </a:lnTo>
                    <a:lnTo>
                      <a:pt x="252" y="35260"/>
                    </a:lnTo>
                    <a:lnTo>
                      <a:pt x="136" y="36556"/>
                    </a:lnTo>
                    <a:lnTo>
                      <a:pt x="1" y="37831"/>
                    </a:lnTo>
                    <a:lnTo>
                      <a:pt x="1" y="37909"/>
                    </a:lnTo>
                    <a:lnTo>
                      <a:pt x="20" y="37967"/>
                    </a:lnTo>
                    <a:lnTo>
                      <a:pt x="39" y="38005"/>
                    </a:lnTo>
                    <a:lnTo>
                      <a:pt x="59" y="38063"/>
                    </a:lnTo>
                    <a:lnTo>
                      <a:pt x="155" y="38121"/>
                    </a:lnTo>
                    <a:lnTo>
                      <a:pt x="252" y="38141"/>
                    </a:lnTo>
                    <a:lnTo>
                      <a:pt x="368" y="38141"/>
                    </a:lnTo>
                    <a:lnTo>
                      <a:pt x="465" y="38102"/>
                    </a:lnTo>
                    <a:lnTo>
                      <a:pt x="503" y="38063"/>
                    </a:lnTo>
                    <a:lnTo>
                      <a:pt x="542" y="38025"/>
                    </a:lnTo>
                    <a:lnTo>
                      <a:pt x="561" y="37967"/>
                    </a:lnTo>
                    <a:lnTo>
                      <a:pt x="581" y="37909"/>
                    </a:lnTo>
                    <a:lnTo>
                      <a:pt x="697" y="36807"/>
                    </a:lnTo>
                    <a:lnTo>
                      <a:pt x="793" y="35724"/>
                    </a:lnTo>
                    <a:lnTo>
                      <a:pt x="948" y="33521"/>
                    </a:lnTo>
                    <a:lnTo>
                      <a:pt x="1257" y="29480"/>
                    </a:lnTo>
                    <a:lnTo>
                      <a:pt x="1528" y="25421"/>
                    </a:lnTo>
                    <a:lnTo>
                      <a:pt x="1818" y="20781"/>
                    </a:lnTo>
                    <a:lnTo>
                      <a:pt x="2108" y="16142"/>
                    </a:lnTo>
                    <a:lnTo>
                      <a:pt x="2378" y="11502"/>
                    </a:lnTo>
                    <a:lnTo>
                      <a:pt x="2591" y="6863"/>
                    </a:lnTo>
                    <a:lnTo>
                      <a:pt x="2668" y="5220"/>
                    </a:lnTo>
                    <a:lnTo>
                      <a:pt x="2746" y="3557"/>
                    </a:lnTo>
                    <a:lnTo>
                      <a:pt x="2784" y="1895"/>
                    </a:lnTo>
                    <a:lnTo>
                      <a:pt x="2784" y="1064"/>
                    </a:lnTo>
                    <a:lnTo>
                      <a:pt x="2784" y="252"/>
                    </a:lnTo>
                    <a:lnTo>
                      <a:pt x="2784" y="174"/>
                    </a:lnTo>
                    <a:lnTo>
                      <a:pt x="2765" y="116"/>
                    </a:lnTo>
                    <a:lnTo>
                      <a:pt x="2726" y="78"/>
                    </a:lnTo>
                    <a:lnTo>
                      <a:pt x="2688" y="39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027;p40"/>
              <p:cNvSpPr/>
              <p:nvPr/>
            </p:nvSpPr>
            <p:spPr>
              <a:xfrm>
                <a:off x="866900" y="-1663500"/>
                <a:ext cx="242625" cy="1134775"/>
              </a:xfrm>
              <a:custGeom>
                <a:avLst/>
                <a:gdLst/>
                <a:ahLst/>
                <a:cxnLst/>
                <a:rect l="l" t="t" r="r" b="b"/>
                <a:pathLst>
                  <a:path w="9705" h="45391" extrusionOk="0">
                    <a:moveTo>
                      <a:pt x="3963" y="1"/>
                    </a:moveTo>
                    <a:lnTo>
                      <a:pt x="3751" y="20"/>
                    </a:lnTo>
                    <a:lnTo>
                      <a:pt x="3557" y="40"/>
                    </a:lnTo>
                    <a:lnTo>
                      <a:pt x="3383" y="98"/>
                    </a:lnTo>
                    <a:lnTo>
                      <a:pt x="3209" y="156"/>
                    </a:lnTo>
                    <a:lnTo>
                      <a:pt x="3035" y="233"/>
                    </a:lnTo>
                    <a:lnTo>
                      <a:pt x="2900" y="329"/>
                    </a:lnTo>
                    <a:lnTo>
                      <a:pt x="2765" y="465"/>
                    </a:lnTo>
                    <a:lnTo>
                      <a:pt x="2687" y="600"/>
                    </a:lnTo>
                    <a:lnTo>
                      <a:pt x="2591" y="735"/>
                    </a:lnTo>
                    <a:lnTo>
                      <a:pt x="2533" y="890"/>
                    </a:lnTo>
                    <a:lnTo>
                      <a:pt x="2475" y="1064"/>
                    </a:lnTo>
                    <a:lnTo>
                      <a:pt x="2397" y="1393"/>
                    </a:lnTo>
                    <a:lnTo>
                      <a:pt x="2339" y="1721"/>
                    </a:lnTo>
                    <a:lnTo>
                      <a:pt x="2281" y="2224"/>
                    </a:lnTo>
                    <a:lnTo>
                      <a:pt x="2223" y="2727"/>
                    </a:lnTo>
                    <a:lnTo>
                      <a:pt x="2204" y="3229"/>
                    </a:lnTo>
                    <a:lnTo>
                      <a:pt x="2185" y="3732"/>
                    </a:lnTo>
                    <a:lnTo>
                      <a:pt x="2069" y="6032"/>
                    </a:lnTo>
                    <a:lnTo>
                      <a:pt x="1933" y="8352"/>
                    </a:lnTo>
                    <a:lnTo>
                      <a:pt x="1199" y="19699"/>
                    </a:lnTo>
                    <a:lnTo>
                      <a:pt x="870" y="25383"/>
                    </a:lnTo>
                    <a:lnTo>
                      <a:pt x="561" y="31066"/>
                    </a:lnTo>
                    <a:lnTo>
                      <a:pt x="387" y="34565"/>
                    </a:lnTo>
                    <a:lnTo>
                      <a:pt x="232" y="38083"/>
                    </a:lnTo>
                    <a:lnTo>
                      <a:pt x="116" y="41582"/>
                    </a:lnTo>
                    <a:lnTo>
                      <a:pt x="0" y="45081"/>
                    </a:lnTo>
                    <a:lnTo>
                      <a:pt x="0" y="45159"/>
                    </a:lnTo>
                    <a:lnTo>
                      <a:pt x="20" y="45217"/>
                    </a:lnTo>
                    <a:lnTo>
                      <a:pt x="39" y="45255"/>
                    </a:lnTo>
                    <a:lnTo>
                      <a:pt x="78" y="45313"/>
                    </a:lnTo>
                    <a:lnTo>
                      <a:pt x="174" y="45371"/>
                    </a:lnTo>
                    <a:lnTo>
                      <a:pt x="271" y="45390"/>
                    </a:lnTo>
                    <a:lnTo>
                      <a:pt x="387" y="45390"/>
                    </a:lnTo>
                    <a:lnTo>
                      <a:pt x="484" y="45352"/>
                    </a:lnTo>
                    <a:lnTo>
                      <a:pt x="503" y="45313"/>
                    </a:lnTo>
                    <a:lnTo>
                      <a:pt x="542" y="45274"/>
                    </a:lnTo>
                    <a:lnTo>
                      <a:pt x="561" y="45217"/>
                    </a:lnTo>
                    <a:lnTo>
                      <a:pt x="561" y="45159"/>
                    </a:lnTo>
                    <a:lnTo>
                      <a:pt x="658" y="42297"/>
                    </a:lnTo>
                    <a:lnTo>
                      <a:pt x="774" y="39456"/>
                    </a:lnTo>
                    <a:lnTo>
                      <a:pt x="1006" y="33734"/>
                    </a:lnTo>
                    <a:lnTo>
                      <a:pt x="1295" y="28031"/>
                    </a:lnTo>
                    <a:lnTo>
                      <a:pt x="1624" y="22328"/>
                    </a:lnTo>
                    <a:lnTo>
                      <a:pt x="1972" y="16858"/>
                    </a:lnTo>
                    <a:lnTo>
                      <a:pt x="2320" y="11368"/>
                    </a:lnTo>
                    <a:lnTo>
                      <a:pt x="2513" y="8507"/>
                    </a:lnTo>
                    <a:lnTo>
                      <a:pt x="2610" y="7076"/>
                    </a:lnTo>
                    <a:lnTo>
                      <a:pt x="2687" y="5646"/>
                    </a:lnTo>
                    <a:lnTo>
                      <a:pt x="2726" y="4737"/>
                    </a:lnTo>
                    <a:lnTo>
                      <a:pt x="2745" y="3828"/>
                    </a:lnTo>
                    <a:lnTo>
                      <a:pt x="2784" y="2939"/>
                    </a:lnTo>
                    <a:lnTo>
                      <a:pt x="2823" y="2475"/>
                    </a:lnTo>
                    <a:lnTo>
                      <a:pt x="2881" y="2031"/>
                    </a:lnTo>
                    <a:lnTo>
                      <a:pt x="2939" y="1663"/>
                    </a:lnTo>
                    <a:lnTo>
                      <a:pt x="2958" y="1470"/>
                    </a:lnTo>
                    <a:lnTo>
                      <a:pt x="2997" y="1277"/>
                    </a:lnTo>
                    <a:lnTo>
                      <a:pt x="3074" y="1103"/>
                    </a:lnTo>
                    <a:lnTo>
                      <a:pt x="3151" y="929"/>
                    </a:lnTo>
                    <a:lnTo>
                      <a:pt x="3209" y="871"/>
                    </a:lnTo>
                    <a:lnTo>
                      <a:pt x="3267" y="793"/>
                    </a:lnTo>
                    <a:lnTo>
                      <a:pt x="3345" y="755"/>
                    </a:lnTo>
                    <a:lnTo>
                      <a:pt x="3422" y="697"/>
                    </a:lnTo>
                    <a:lnTo>
                      <a:pt x="3635" y="639"/>
                    </a:lnTo>
                    <a:lnTo>
                      <a:pt x="3847" y="600"/>
                    </a:lnTo>
                    <a:lnTo>
                      <a:pt x="4098" y="581"/>
                    </a:lnTo>
                    <a:lnTo>
                      <a:pt x="4330" y="600"/>
                    </a:lnTo>
                    <a:lnTo>
                      <a:pt x="4833" y="658"/>
                    </a:lnTo>
                    <a:lnTo>
                      <a:pt x="5278" y="735"/>
                    </a:lnTo>
                    <a:lnTo>
                      <a:pt x="5780" y="813"/>
                    </a:lnTo>
                    <a:lnTo>
                      <a:pt x="6302" y="929"/>
                    </a:lnTo>
                    <a:lnTo>
                      <a:pt x="7327" y="1161"/>
                    </a:lnTo>
                    <a:lnTo>
                      <a:pt x="7829" y="1257"/>
                    </a:lnTo>
                    <a:lnTo>
                      <a:pt x="8351" y="1354"/>
                    </a:lnTo>
                    <a:lnTo>
                      <a:pt x="8873" y="1431"/>
                    </a:lnTo>
                    <a:lnTo>
                      <a:pt x="9106" y="1449"/>
                    </a:lnTo>
                    <a:lnTo>
                      <a:pt x="9106" y="1449"/>
                    </a:lnTo>
                    <a:lnTo>
                      <a:pt x="9047" y="2340"/>
                    </a:lnTo>
                    <a:lnTo>
                      <a:pt x="8951" y="3538"/>
                    </a:lnTo>
                    <a:lnTo>
                      <a:pt x="8719" y="5897"/>
                    </a:lnTo>
                    <a:lnTo>
                      <a:pt x="8603" y="7095"/>
                    </a:lnTo>
                    <a:lnTo>
                      <a:pt x="8467" y="8294"/>
                    </a:lnTo>
                    <a:lnTo>
                      <a:pt x="8390" y="8874"/>
                    </a:lnTo>
                    <a:lnTo>
                      <a:pt x="8293" y="9473"/>
                    </a:lnTo>
                    <a:lnTo>
                      <a:pt x="8177" y="10053"/>
                    </a:lnTo>
                    <a:lnTo>
                      <a:pt x="8042" y="10633"/>
                    </a:lnTo>
                    <a:lnTo>
                      <a:pt x="8023" y="10710"/>
                    </a:lnTo>
                    <a:lnTo>
                      <a:pt x="8042" y="10768"/>
                    </a:lnTo>
                    <a:lnTo>
                      <a:pt x="8042" y="10826"/>
                    </a:lnTo>
                    <a:lnTo>
                      <a:pt x="8081" y="10865"/>
                    </a:lnTo>
                    <a:lnTo>
                      <a:pt x="8139" y="10962"/>
                    </a:lnTo>
                    <a:lnTo>
                      <a:pt x="8235" y="11020"/>
                    </a:lnTo>
                    <a:lnTo>
                      <a:pt x="8332" y="11039"/>
                    </a:lnTo>
                    <a:lnTo>
                      <a:pt x="8448" y="11020"/>
                    </a:lnTo>
                    <a:lnTo>
                      <a:pt x="8487" y="11000"/>
                    </a:lnTo>
                    <a:lnTo>
                      <a:pt x="8525" y="10962"/>
                    </a:lnTo>
                    <a:lnTo>
                      <a:pt x="8564" y="10904"/>
                    </a:lnTo>
                    <a:lnTo>
                      <a:pt x="8583" y="10846"/>
                    </a:lnTo>
                    <a:lnTo>
                      <a:pt x="8719" y="10266"/>
                    </a:lnTo>
                    <a:lnTo>
                      <a:pt x="8835" y="9686"/>
                    </a:lnTo>
                    <a:lnTo>
                      <a:pt x="8931" y="9087"/>
                    </a:lnTo>
                    <a:lnTo>
                      <a:pt x="9028" y="8487"/>
                    </a:lnTo>
                    <a:lnTo>
                      <a:pt x="9144" y="7308"/>
                    </a:lnTo>
                    <a:lnTo>
                      <a:pt x="9279" y="6110"/>
                    </a:lnTo>
                    <a:lnTo>
                      <a:pt x="9511" y="3674"/>
                    </a:lnTo>
                    <a:lnTo>
                      <a:pt x="9627" y="2437"/>
                    </a:lnTo>
                    <a:lnTo>
                      <a:pt x="9704" y="1219"/>
                    </a:lnTo>
                    <a:lnTo>
                      <a:pt x="9685" y="1103"/>
                    </a:lnTo>
                    <a:lnTo>
                      <a:pt x="9647" y="1006"/>
                    </a:lnTo>
                    <a:lnTo>
                      <a:pt x="9608" y="967"/>
                    </a:lnTo>
                    <a:lnTo>
                      <a:pt x="9569" y="929"/>
                    </a:lnTo>
                    <a:lnTo>
                      <a:pt x="9511" y="909"/>
                    </a:lnTo>
                    <a:lnTo>
                      <a:pt x="9453" y="890"/>
                    </a:lnTo>
                    <a:lnTo>
                      <a:pt x="8970" y="851"/>
                    </a:lnTo>
                    <a:lnTo>
                      <a:pt x="8506" y="793"/>
                    </a:lnTo>
                    <a:lnTo>
                      <a:pt x="8023" y="716"/>
                    </a:lnTo>
                    <a:lnTo>
                      <a:pt x="7559" y="619"/>
                    </a:lnTo>
                    <a:lnTo>
                      <a:pt x="6612" y="407"/>
                    </a:lnTo>
                    <a:lnTo>
                      <a:pt x="6148" y="310"/>
                    </a:lnTo>
                    <a:lnTo>
                      <a:pt x="5684" y="214"/>
                    </a:lnTo>
                    <a:lnTo>
                      <a:pt x="4988" y="98"/>
                    </a:lnTo>
                    <a:lnTo>
                      <a:pt x="4582" y="40"/>
                    </a:lnTo>
                    <a:lnTo>
                      <a:pt x="4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028;p40"/>
              <p:cNvSpPr/>
              <p:nvPr/>
            </p:nvSpPr>
            <p:spPr>
              <a:xfrm>
                <a:off x="937925" y="-1657200"/>
                <a:ext cx="171600" cy="154675"/>
              </a:xfrm>
              <a:custGeom>
                <a:avLst/>
                <a:gdLst/>
                <a:ahLst/>
                <a:cxnLst/>
                <a:rect l="l" t="t" r="r" b="b"/>
                <a:pathLst>
                  <a:path w="6864" h="6187" extrusionOk="0">
                    <a:moveTo>
                      <a:pt x="233" y="0"/>
                    </a:moveTo>
                    <a:lnTo>
                      <a:pt x="136" y="20"/>
                    </a:lnTo>
                    <a:lnTo>
                      <a:pt x="59" y="97"/>
                    </a:lnTo>
                    <a:lnTo>
                      <a:pt x="20" y="135"/>
                    </a:lnTo>
                    <a:lnTo>
                      <a:pt x="1" y="174"/>
                    </a:lnTo>
                    <a:lnTo>
                      <a:pt x="1" y="232"/>
                    </a:lnTo>
                    <a:lnTo>
                      <a:pt x="20" y="309"/>
                    </a:lnTo>
                    <a:lnTo>
                      <a:pt x="117" y="696"/>
                    </a:lnTo>
                    <a:lnTo>
                      <a:pt x="233" y="1063"/>
                    </a:lnTo>
                    <a:lnTo>
                      <a:pt x="368" y="1431"/>
                    </a:lnTo>
                    <a:lnTo>
                      <a:pt x="504" y="1798"/>
                    </a:lnTo>
                    <a:lnTo>
                      <a:pt x="832" y="2533"/>
                    </a:lnTo>
                    <a:lnTo>
                      <a:pt x="1180" y="3228"/>
                    </a:lnTo>
                    <a:lnTo>
                      <a:pt x="1567" y="3944"/>
                    </a:lnTo>
                    <a:lnTo>
                      <a:pt x="1953" y="4620"/>
                    </a:lnTo>
                    <a:lnTo>
                      <a:pt x="2359" y="5316"/>
                    </a:lnTo>
                    <a:lnTo>
                      <a:pt x="2727" y="6012"/>
                    </a:lnTo>
                    <a:lnTo>
                      <a:pt x="2785" y="6070"/>
                    </a:lnTo>
                    <a:lnTo>
                      <a:pt x="2843" y="6128"/>
                    </a:lnTo>
                    <a:lnTo>
                      <a:pt x="2901" y="6167"/>
                    </a:lnTo>
                    <a:lnTo>
                      <a:pt x="2959" y="6186"/>
                    </a:lnTo>
                    <a:lnTo>
                      <a:pt x="3036" y="6186"/>
                    </a:lnTo>
                    <a:lnTo>
                      <a:pt x="3113" y="6167"/>
                    </a:lnTo>
                    <a:lnTo>
                      <a:pt x="3171" y="6128"/>
                    </a:lnTo>
                    <a:lnTo>
                      <a:pt x="3229" y="6070"/>
                    </a:lnTo>
                    <a:lnTo>
                      <a:pt x="3713" y="5490"/>
                    </a:lnTo>
                    <a:lnTo>
                      <a:pt x="4196" y="4872"/>
                    </a:lnTo>
                    <a:lnTo>
                      <a:pt x="4660" y="4272"/>
                    </a:lnTo>
                    <a:lnTo>
                      <a:pt x="5104" y="3654"/>
                    </a:lnTo>
                    <a:lnTo>
                      <a:pt x="5974" y="2378"/>
                    </a:lnTo>
                    <a:lnTo>
                      <a:pt x="6806" y="1102"/>
                    </a:lnTo>
                    <a:lnTo>
                      <a:pt x="6844" y="1044"/>
                    </a:lnTo>
                    <a:lnTo>
                      <a:pt x="6844" y="986"/>
                    </a:lnTo>
                    <a:lnTo>
                      <a:pt x="6863" y="928"/>
                    </a:lnTo>
                    <a:lnTo>
                      <a:pt x="6844" y="870"/>
                    </a:lnTo>
                    <a:lnTo>
                      <a:pt x="6806" y="773"/>
                    </a:lnTo>
                    <a:lnTo>
                      <a:pt x="6728" y="696"/>
                    </a:lnTo>
                    <a:lnTo>
                      <a:pt x="6632" y="657"/>
                    </a:lnTo>
                    <a:lnTo>
                      <a:pt x="6535" y="638"/>
                    </a:lnTo>
                    <a:lnTo>
                      <a:pt x="6477" y="657"/>
                    </a:lnTo>
                    <a:lnTo>
                      <a:pt x="6438" y="677"/>
                    </a:lnTo>
                    <a:lnTo>
                      <a:pt x="6380" y="715"/>
                    </a:lnTo>
                    <a:lnTo>
                      <a:pt x="6342" y="754"/>
                    </a:lnTo>
                    <a:lnTo>
                      <a:pt x="5510" y="2030"/>
                    </a:lnTo>
                    <a:lnTo>
                      <a:pt x="4640" y="3306"/>
                    </a:lnTo>
                    <a:lnTo>
                      <a:pt x="4196" y="3924"/>
                    </a:lnTo>
                    <a:lnTo>
                      <a:pt x="3732" y="4543"/>
                    </a:lnTo>
                    <a:lnTo>
                      <a:pt x="3249" y="5142"/>
                    </a:lnTo>
                    <a:lnTo>
                      <a:pt x="3049" y="5382"/>
                    </a:lnTo>
                    <a:lnTo>
                      <a:pt x="2514" y="4408"/>
                    </a:lnTo>
                    <a:lnTo>
                      <a:pt x="2127" y="3731"/>
                    </a:lnTo>
                    <a:lnTo>
                      <a:pt x="1760" y="3035"/>
                    </a:lnTo>
                    <a:lnTo>
                      <a:pt x="1412" y="2359"/>
                    </a:lnTo>
                    <a:lnTo>
                      <a:pt x="1084" y="1663"/>
                    </a:lnTo>
                    <a:lnTo>
                      <a:pt x="929" y="1315"/>
                    </a:lnTo>
                    <a:lnTo>
                      <a:pt x="794" y="947"/>
                    </a:lnTo>
                    <a:lnTo>
                      <a:pt x="678" y="599"/>
                    </a:lnTo>
                    <a:lnTo>
                      <a:pt x="581" y="232"/>
                    </a:lnTo>
                    <a:lnTo>
                      <a:pt x="562" y="155"/>
                    </a:lnTo>
                    <a:lnTo>
                      <a:pt x="523" y="116"/>
                    </a:lnTo>
                    <a:lnTo>
                      <a:pt x="484" y="58"/>
                    </a:lnTo>
                    <a:lnTo>
                      <a:pt x="446" y="39"/>
                    </a:lnTo>
                    <a:lnTo>
                      <a:pt x="3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029;p40"/>
              <p:cNvSpPr/>
              <p:nvPr/>
            </p:nvSpPr>
            <p:spPr>
              <a:xfrm>
                <a:off x="926825" y="-1519000"/>
                <a:ext cx="95225" cy="99220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39688" extrusionOk="0">
                    <a:moveTo>
                      <a:pt x="3441" y="1"/>
                    </a:moveTo>
                    <a:lnTo>
                      <a:pt x="3345" y="40"/>
                    </a:lnTo>
                    <a:lnTo>
                      <a:pt x="3306" y="78"/>
                    </a:lnTo>
                    <a:lnTo>
                      <a:pt x="3267" y="117"/>
                    </a:lnTo>
                    <a:lnTo>
                      <a:pt x="3248" y="175"/>
                    </a:lnTo>
                    <a:lnTo>
                      <a:pt x="3229" y="252"/>
                    </a:lnTo>
                    <a:lnTo>
                      <a:pt x="2919" y="2398"/>
                    </a:lnTo>
                    <a:lnTo>
                      <a:pt x="2649" y="4563"/>
                    </a:lnTo>
                    <a:lnTo>
                      <a:pt x="2417" y="6728"/>
                    </a:lnTo>
                    <a:lnTo>
                      <a:pt x="2204" y="8913"/>
                    </a:lnTo>
                    <a:lnTo>
                      <a:pt x="2011" y="11078"/>
                    </a:lnTo>
                    <a:lnTo>
                      <a:pt x="1837" y="13243"/>
                    </a:lnTo>
                    <a:lnTo>
                      <a:pt x="1489" y="17592"/>
                    </a:lnTo>
                    <a:lnTo>
                      <a:pt x="1180" y="21845"/>
                    </a:lnTo>
                    <a:lnTo>
                      <a:pt x="890" y="26117"/>
                    </a:lnTo>
                    <a:lnTo>
                      <a:pt x="348" y="34623"/>
                    </a:lnTo>
                    <a:lnTo>
                      <a:pt x="194" y="37001"/>
                    </a:lnTo>
                    <a:lnTo>
                      <a:pt x="116" y="38199"/>
                    </a:lnTo>
                    <a:lnTo>
                      <a:pt x="0" y="39379"/>
                    </a:lnTo>
                    <a:lnTo>
                      <a:pt x="0" y="39437"/>
                    </a:lnTo>
                    <a:lnTo>
                      <a:pt x="20" y="39494"/>
                    </a:lnTo>
                    <a:lnTo>
                      <a:pt x="39" y="39552"/>
                    </a:lnTo>
                    <a:lnTo>
                      <a:pt x="58" y="39591"/>
                    </a:lnTo>
                    <a:lnTo>
                      <a:pt x="155" y="39649"/>
                    </a:lnTo>
                    <a:lnTo>
                      <a:pt x="252" y="39688"/>
                    </a:lnTo>
                    <a:lnTo>
                      <a:pt x="368" y="39688"/>
                    </a:lnTo>
                    <a:lnTo>
                      <a:pt x="464" y="39649"/>
                    </a:lnTo>
                    <a:lnTo>
                      <a:pt x="503" y="39610"/>
                    </a:lnTo>
                    <a:lnTo>
                      <a:pt x="542" y="39552"/>
                    </a:lnTo>
                    <a:lnTo>
                      <a:pt x="561" y="39514"/>
                    </a:lnTo>
                    <a:lnTo>
                      <a:pt x="580" y="39437"/>
                    </a:lnTo>
                    <a:lnTo>
                      <a:pt x="716" y="38025"/>
                    </a:lnTo>
                    <a:lnTo>
                      <a:pt x="832" y="36614"/>
                    </a:lnTo>
                    <a:lnTo>
                      <a:pt x="928" y="35184"/>
                    </a:lnTo>
                    <a:lnTo>
                      <a:pt x="1025" y="33753"/>
                    </a:lnTo>
                    <a:lnTo>
                      <a:pt x="1180" y="30911"/>
                    </a:lnTo>
                    <a:lnTo>
                      <a:pt x="1334" y="28070"/>
                    </a:lnTo>
                    <a:lnTo>
                      <a:pt x="1643" y="23392"/>
                    </a:lnTo>
                    <a:lnTo>
                      <a:pt x="1991" y="18713"/>
                    </a:lnTo>
                    <a:lnTo>
                      <a:pt x="2339" y="14035"/>
                    </a:lnTo>
                    <a:lnTo>
                      <a:pt x="2552" y="11696"/>
                    </a:lnTo>
                    <a:lnTo>
                      <a:pt x="2765" y="9357"/>
                    </a:lnTo>
                    <a:lnTo>
                      <a:pt x="2977" y="7095"/>
                    </a:lnTo>
                    <a:lnTo>
                      <a:pt x="3209" y="4834"/>
                    </a:lnTo>
                    <a:lnTo>
                      <a:pt x="3480" y="2572"/>
                    </a:lnTo>
                    <a:lnTo>
                      <a:pt x="3635" y="1431"/>
                    </a:lnTo>
                    <a:lnTo>
                      <a:pt x="3789" y="310"/>
                    </a:lnTo>
                    <a:lnTo>
                      <a:pt x="3809" y="252"/>
                    </a:lnTo>
                    <a:lnTo>
                      <a:pt x="3789" y="194"/>
                    </a:lnTo>
                    <a:lnTo>
                      <a:pt x="3770" y="136"/>
                    </a:lnTo>
                    <a:lnTo>
                      <a:pt x="3731" y="98"/>
                    </a:lnTo>
                    <a:lnTo>
                      <a:pt x="3654" y="40"/>
                    </a:lnTo>
                    <a:lnTo>
                      <a:pt x="355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030;p40"/>
              <p:cNvSpPr/>
              <p:nvPr/>
            </p:nvSpPr>
            <p:spPr>
              <a:xfrm>
                <a:off x="1336150" y="-1450375"/>
                <a:ext cx="248425" cy="963200"/>
              </a:xfrm>
              <a:custGeom>
                <a:avLst/>
                <a:gdLst/>
                <a:ahLst/>
                <a:cxnLst/>
                <a:rect l="l" t="t" r="r" b="b"/>
                <a:pathLst>
                  <a:path w="9937" h="38528" extrusionOk="0">
                    <a:moveTo>
                      <a:pt x="5703" y="1"/>
                    </a:moveTo>
                    <a:lnTo>
                      <a:pt x="5375" y="20"/>
                    </a:lnTo>
                    <a:lnTo>
                      <a:pt x="5066" y="40"/>
                    </a:lnTo>
                    <a:lnTo>
                      <a:pt x="4737" y="98"/>
                    </a:lnTo>
                    <a:lnTo>
                      <a:pt x="4428" y="156"/>
                    </a:lnTo>
                    <a:lnTo>
                      <a:pt x="4138" y="233"/>
                    </a:lnTo>
                    <a:lnTo>
                      <a:pt x="3867" y="330"/>
                    </a:lnTo>
                    <a:lnTo>
                      <a:pt x="3654" y="465"/>
                    </a:lnTo>
                    <a:lnTo>
                      <a:pt x="3461" y="620"/>
                    </a:lnTo>
                    <a:lnTo>
                      <a:pt x="3287" y="793"/>
                    </a:lnTo>
                    <a:lnTo>
                      <a:pt x="3152" y="987"/>
                    </a:lnTo>
                    <a:lnTo>
                      <a:pt x="3036" y="1238"/>
                    </a:lnTo>
                    <a:lnTo>
                      <a:pt x="2939" y="1509"/>
                    </a:lnTo>
                    <a:lnTo>
                      <a:pt x="2746" y="2224"/>
                    </a:lnTo>
                    <a:lnTo>
                      <a:pt x="2572" y="2959"/>
                    </a:lnTo>
                    <a:lnTo>
                      <a:pt x="2436" y="3693"/>
                    </a:lnTo>
                    <a:lnTo>
                      <a:pt x="2321" y="4428"/>
                    </a:lnTo>
                    <a:lnTo>
                      <a:pt x="2224" y="5182"/>
                    </a:lnTo>
                    <a:lnTo>
                      <a:pt x="2127" y="5916"/>
                    </a:lnTo>
                    <a:lnTo>
                      <a:pt x="1953" y="7405"/>
                    </a:lnTo>
                    <a:lnTo>
                      <a:pt x="1644" y="9937"/>
                    </a:lnTo>
                    <a:lnTo>
                      <a:pt x="1393" y="12489"/>
                    </a:lnTo>
                    <a:lnTo>
                      <a:pt x="1141" y="15041"/>
                    </a:lnTo>
                    <a:lnTo>
                      <a:pt x="929" y="17592"/>
                    </a:lnTo>
                    <a:lnTo>
                      <a:pt x="735" y="20144"/>
                    </a:lnTo>
                    <a:lnTo>
                      <a:pt x="561" y="22715"/>
                    </a:lnTo>
                    <a:lnTo>
                      <a:pt x="407" y="25267"/>
                    </a:lnTo>
                    <a:lnTo>
                      <a:pt x="271" y="27818"/>
                    </a:lnTo>
                    <a:lnTo>
                      <a:pt x="155" y="30312"/>
                    </a:lnTo>
                    <a:lnTo>
                      <a:pt x="59" y="32787"/>
                    </a:lnTo>
                    <a:lnTo>
                      <a:pt x="20" y="34024"/>
                    </a:lnTo>
                    <a:lnTo>
                      <a:pt x="20" y="35261"/>
                    </a:lnTo>
                    <a:lnTo>
                      <a:pt x="1" y="36498"/>
                    </a:lnTo>
                    <a:lnTo>
                      <a:pt x="20" y="37735"/>
                    </a:lnTo>
                    <a:lnTo>
                      <a:pt x="20" y="37813"/>
                    </a:lnTo>
                    <a:lnTo>
                      <a:pt x="39" y="37851"/>
                    </a:lnTo>
                    <a:lnTo>
                      <a:pt x="78" y="37909"/>
                    </a:lnTo>
                    <a:lnTo>
                      <a:pt x="117" y="37929"/>
                    </a:lnTo>
                    <a:lnTo>
                      <a:pt x="213" y="37967"/>
                    </a:lnTo>
                    <a:lnTo>
                      <a:pt x="310" y="37987"/>
                    </a:lnTo>
                    <a:lnTo>
                      <a:pt x="407" y="37948"/>
                    </a:lnTo>
                    <a:lnTo>
                      <a:pt x="503" y="37871"/>
                    </a:lnTo>
                    <a:lnTo>
                      <a:pt x="561" y="37793"/>
                    </a:lnTo>
                    <a:lnTo>
                      <a:pt x="581" y="37716"/>
                    </a:lnTo>
                    <a:lnTo>
                      <a:pt x="600" y="37658"/>
                    </a:lnTo>
                    <a:lnTo>
                      <a:pt x="581" y="36479"/>
                    </a:lnTo>
                    <a:lnTo>
                      <a:pt x="581" y="35300"/>
                    </a:lnTo>
                    <a:lnTo>
                      <a:pt x="600" y="32961"/>
                    </a:lnTo>
                    <a:lnTo>
                      <a:pt x="677" y="30602"/>
                    </a:lnTo>
                    <a:lnTo>
                      <a:pt x="793" y="28244"/>
                    </a:lnTo>
                    <a:lnTo>
                      <a:pt x="909" y="25885"/>
                    </a:lnTo>
                    <a:lnTo>
                      <a:pt x="1083" y="23527"/>
                    </a:lnTo>
                    <a:lnTo>
                      <a:pt x="1431" y="18829"/>
                    </a:lnTo>
                    <a:lnTo>
                      <a:pt x="1625" y="16413"/>
                    </a:lnTo>
                    <a:lnTo>
                      <a:pt x="1837" y="13977"/>
                    </a:lnTo>
                    <a:lnTo>
                      <a:pt x="2069" y="11561"/>
                    </a:lnTo>
                    <a:lnTo>
                      <a:pt x="2321" y="9125"/>
                    </a:lnTo>
                    <a:lnTo>
                      <a:pt x="2514" y="7443"/>
                    </a:lnTo>
                    <a:lnTo>
                      <a:pt x="2726" y="5762"/>
                    </a:lnTo>
                    <a:lnTo>
                      <a:pt x="2842" y="4930"/>
                    </a:lnTo>
                    <a:lnTo>
                      <a:pt x="2978" y="4099"/>
                    </a:lnTo>
                    <a:lnTo>
                      <a:pt x="3132" y="3268"/>
                    </a:lnTo>
                    <a:lnTo>
                      <a:pt x="3287" y="2437"/>
                    </a:lnTo>
                    <a:lnTo>
                      <a:pt x="3384" y="1953"/>
                    </a:lnTo>
                    <a:lnTo>
                      <a:pt x="3442" y="1721"/>
                    </a:lnTo>
                    <a:lnTo>
                      <a:pt x="3519" y="1509"/>
                    </a:lnTo>
                    <a:lnTo>
                      <a:pt x="3616" y="1315"/>
                    </a:lnTo>
                    <a:lnTo>
                      <a:pt x="3732" y="1122"/>
                    </a:lnTo>
                    <a:lnTo>
                      <a:pt x="3809" y="1045"/>
                    </a:lnTo>
                    <a:lnTo>
                      <a:pt x="3886" y="967"/>
                    </a:lnTo>
                    <a:lnTo>
                      <a:pt x="3983" y="909"/>
                    </a:lnTo>
                    <a:lnTo>
                      <a:pt x="4099" y="851"/>
                    </a:lnTo>
                    <a:lnTo>
                      <a:pt x="4254" y="793"/>
                    </a:lnTo>
                    <a:lnTo>
                      <a:pt x="4408" y="736"/>
                    </a:lnTo>
                    <a:lnTo>
                      <a:pt x="4756" y="658"/>
                    </a:lnTo>
                    <a:lnTo>
                      <a:pt x="5124" y="600"/>
                    </a:lnTo>
                    <a:lnTo>
                      <a:pt x="5471" y="581"/>
                    </a:lnTo>
                    <a:lnTo>
                      <a:pt x="5839" y="562"/>
                    </a:lnTo>
                    <a:lnTo>
                      <a:pt x="6206" y="581"/>
                    </a:lnTo>
                    <a:lnTo>
                      <a:pt x="6902" y="600"/>
                    </a:lnTo>
                    <a:lnTo>
                      <a:pt x="8294" y="678"/>
                    </a:lnTo>
                    <a:lnTo>
                      <a:pt x="8990" y="697"/>
                    </a:lnTo>
                    <a:lnTo>
                      <a:pt x="9302" y="697"/>
                    </a:lnTo>
                    <a:lnTo>
                      <a:pt x="9202" y="1257"/>
                    </a:lnTo>
                    <a:lnTo>
                      <a:pt x="9067" y="2147"/>
                    </a:lnTo>
                    <a:lnTo>
                      <a:pt x="8951" y="3036"/>
                    </a:lnTo>
                    <a:lnTo>
                      <a:pt x="8835" y="3925"/>
                    </a:lnTo>
                    <a:lnTo>
                      <a:pt x="8642" y="5704"/>
                    </a:lnTo>
                    <a:lnTo>
                      <a:pt x="8487" y="7501"/>
                    </a:lnTo>
                    <a:lnTo>
                      <a:pt x="8352" y="9280"/>
                    </a:lnTo>
                    <a:lnTo>
                      <a:pt x="8236" y="11078"/>
                    </a:lnTo>
                    <a:lnTo>
                      <a:pt x="8004" y="14654"/>
                    </a:lnTo>
                    <a:lnTo>
                      <a:pt x="7753" y="18984"/>
                    </a:lnTo>
                    <a:lnTo>
                      <a:pt x="7540" y="23295"/>
                    </a:lnTo>
                    <a:lnTo>
                      <a:pt x="7366" y="27625"/>
                    </a:lnTo>
                    <a:lnTo>
                      <a:pt x="7231" y="31955"/>
                    </a:lnTo>
                    <a:lnTo>
                      <a:pt x="7192" y="33772"/>
                    </a:lnTo>
                    <a:lnTo>
                      <a:pt x="7153" y="35590"/>
                    </a:lnTo>
                    <a:lnTo>
                      <a:pt x="7153" y="37001"/>
                    </a:lnTo>
                    <a:lnTo>
                      <a:pt x="7115" y="37639"/>
                    </a:lnTo>
                    <a:lnTo>
                      <a:pt x="7134" y="37967"/>
                    </a:lnTo>
                    <a:lnTo>
                      <a:pt x="7134" y="38122"/>
                    </a:lnTo>
                    <a:lnTo>
                      <a:pt x="7153" y="38277"/>
                    </a:lnTo>
                    <a:lnTo>
                      <a:pt x="7192" y="38373"/>
                    </a:lnTo>
                    <a:lnTo>
                      <a:pt x="7250" y="38451"/>
                    </a:lnTo>
                    <a:lnTo>
                      <a:pt x="7327" y="38489"/>
                    </a:lnTo>
                    <a:lnTo>
                      <a:pt x="7405" y="38528"/>
                    </a:lnTo>
                    <a:lnTo>
                      <a:pt x="7540" y="38528"/>
                    </a:lnTo>
                    <a:lnTo>
                      <a:pt x="7637" y="38470"/>
                    </a:lnTo>
                    <a:lnTo>
                      <a:pt x="7714" y="38373"/>
                    </a:lnTo>
                    <a:lnTo>
                      <a:pt x="7733" y="38335"/>
                    </a:lnTo>
                    <a:lnTo>
                      <a:pt x="7753" y="38277"/>
                    </a:lnTo>
                    <a:lnTo>
                      <a:pt x="7753" y="38199"/>
                    </a:lnTo>
                    <a:lnTo>
                      <a:pt x="7753" y="38122"/>
                    </a:lnTo>
                    <a:lnTo>
                      <a:pt x="7733" y="38064"/>
                    </a:lnTo>
                    <a:lnTo>
                      <a:pt x="7711" y="38041"/>
                    </a:lnTo>
                    <a:lnTo>
                      <a:pt x="7711" y="38041"/>
                    </a:lnTo>
                    <a:lnTo>
                      <a:pt x="7695" y="37929"/>
                    </a:lnTo>
                    <a:lnTo>
                      <a:pt x="7695" y="37639"/>
                    </a:lnTo>
                    <a:lnTo>
                      <a:pt x="7714" y="37059"/>
                    </a:lnTo>
                    <a:lnTo>
                      <a:pt x="7733" y="35841"/>
                    </a:lnTo>
                    <a:lnTo>
                      <a:pt x="7753" y="34294"/>
                    </a:lnTo>
                    <a:lnTo>
                      <a:pt x="7791" y="32767"/>
                    </a:lnTo>
                    <a:lnTo>
                      <a:pt x="7907" y="28766"/>
                    </a:lnTo>
                    <a:lnTo>
                      <a:pt x="8062" y="24764"/>
                    </a:lnTo>
                    <a:lnTo>
                      <a:pt x="8255" y="20395"/>
                    </a:lnTo>
                    <a:lnTo>
                      <a:pt x="8506" y="16026"/>
                    </a:lnTo>
                    <a:lnTo>
                      <a:pt x="8642" y="13861"/>
                    </a:lnTo>
                    <a:lnTo>
                      <a:pt x="8777" y="11677"/>
                    </a:lnTo>
                    <a:lnTo>
                      <a:pt x="8951" y="9493"/>
                    </a:lnTo>
                    <a:lnTo>
                      <a:pt x="9125" y="7327"/>
                    </a:lnTo>
                    <a:lnTo>
                      <a:pt x="9280" y="5588"/>
                    </a:lnTo>
                    <a:lnTo>
                      <a:pt x="9454" y="3867"/>
                    </a:lnTo>
                    <a:lnTo>
                      <a:pt x="9550" y="3017"/>
                    </a:lnTo>
                    <a:lnTo>
                      <a:pt x="9666" y="2147"/>
                    </a:lnTo>
                    <a:lnTo>
                      <a:pt x="9802" y="1296"/>
                    </a:lnTo>
                    <a:lnTo>
                      <a:pt x="9937" y="446"/>
                    </a:lnTo>
                    <a:lnTo>
                      <a:pt x="9937" y="368"/>
                    </a:lnTo>
                    <a:lnTo>
                      <a:pt x="9918" y="310"/>
                    </a:lnTo>
                    <a:lnTo>
                      <a:pt x="9898" y="252"/>
                    </a:lnTo>
                    <a:lnTo>
                      <a:pt x="9860" y="214"/>
                    </a:lnTo>
                    <a:lnTo>
                      <a:pt x="9802" y="175"/>
                    </a:lnTo>
                    <a:lnTo>
                      <a:pt x="9744" y="156"/>
                    </a:lnTo>
                    <a:lnTo>
                      <a:pt x="9666" y="136"/>
                    </a:lnTo>
                    <a:lnTo>
                      <a:pt x="8970" y="136"/>
                    </a:lnTo>
                    <a:lnTo>
                      <a:pt x="8313" y="98"/>
                    </a:lnTo>
                    <a:lnTo>
                      <a:pt x="6999" y="20"/>
                    </a:lnTo>
                    <a:lnTo>
                      <a:pt x="636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031;p40"/>
              <p:cNvSpPr/>
              <p:nvPr/>
            </p:nvSpPr>
            <p:spPr>
              <a:xfrm>
                <a:off x="1542525" y="-1596325"/>
                <a:ext cx="251800" cy="1130900"/>
              </a:xfrm>
              <a:custGeom>
                <a:avLst/>
                <a:gdLst/>
                <a:ahLst/>
                <a:cxnLst/>
                <a:rect l="l" t="t" r="r" b="b"/>
                <a:pathLst>
                  <a:path w="10072" h="45236" extrusionOk="0">
                    <a:moveTo>
                      <a:pt x="4756" y="1"/>
                    </a:moveTo>
                    <a:lnTo>
                      <a:pt x="4543" y="20"/>
                    </a:lnTo>
                    <a:lnTo>
                      <a:pt x="4330" y="59"/>
                    </a:lnTo>
                    <a:lnTo>
                      <a:pt x="4118" y="117"/>
                    </a:lnTo>
                    <a:lnTo>
                      <a:pt x="4040" y="175"/>
                    </a:lnTo>
                    <a:lnTo>
                      <a:pt x="3944" y="233"/>
                    </a:lnTo>
                    <a:lnTo>
                      <a:pt x="3866" y="291"/>
                    </a:lnTo>
                    <a:lnTo>
                      <a:pt x="3808" y="388"/>
                    </a:lnTo>
                    <a:lnTo>
                      <a:pt x="3673" y="600"/>
                    </a:lnTo>
                    <a:lnTo>
                      <a:pt x="3576" y="851"/>
                    </a:lnTo>
                    <a:lnTo>
                      <a:pt x="3499" y="1122"/>
                    </a:lnTo>
                    <a:lnTo>
                      <a:pt x="3422" y="1393"/>
                    </a:lnTo>
                    <a:lnTo>
                      <a:pt x="3325" y="1953"/>
                    </a:lnTo>
                    <a:lnTo>
                      <a:pt x="3248" y="2475"/>
                    </a:lnTo>
                    <a:lnTo>
                      <a:pt x="3035" y="3635"/>
                    </a:lnTo>
                    <a:lnTo>
                      <a:pt x="2880" y="4814"/>
                    </a:lnTo>
                    <a:lnTo>
                      <a:pt x="2726" y="5994"/>
                    </a:lnTo>
                    <a:lnTo>
                      <a:pt x="2591" y="7173"/>
                    </a:lnTo>
                    <a:lnTo>
                      <a:pt x="2359" y="9531"/>
                    </a:lnTo>
                    <a:lnTo>
                      <a:pt x="2127" y="11890"/>
                    </a:lnTo>
                    <a:lnTo>
                      <a:pt x="1856" y="15118"/>
                    </a:lnTo>
                    <a:lnTo>
                      <a:pt x="1585" y="18346"/>
                    </a:lnTo>
                    <a:lnTo>
                      <a:pt x="1353" y="21594"/>
                    </a:lnTo>
                    <a:lnTo>
                      <a:pt x="1121" y="24822"/>
                    </a:lnTo>
                    <a:lnTo>
                      <a:pt x="715" y="30892"/>
                    </a:lnTo>
                    <a:lnTo>
                      <a:pt x="348" y="36962"/>
                    </a:lnTo>
                    <a:lnTo>
                      <a:pt x="155" y="40384"/>
                    </a:lnTo>
                    <a:lnTo>
                      <a:pt x="77" y="42085"/>
                    </a:lnTo>
                    <a:lnTo>
                      <a:pt x="19" y="43805"/>
                    </a:lnTo>
                    <a:lnTo>
                      <a:pt x="0" y="44057"/>
                    </a:lnTo>
                    <a:lnTo>
                      <a:pt x="19" y="44115"/>
                    </a:lnTo>
                    <a:lnTo>
                      <a:pt x="39" y="44173"/>
                    </a:lnTo>
                    <a:lnTo>
                      <a:pt x="58" y="44231"/>
                    </a:lnTo>
                    <a:lnTo>
                      <a:pt x="97" y="44269"/>
                    </a:lnTo>
                    <a:lnTo>
                      <a:pt x="193" y="44347"/>
                    </a:lnTo>
                    <a:lnTo>
                      <a:pt x="290" y="44366"/>
                    </a:lnTo>
                    <a:lnTo>
                      <a:pt x="406" y="44366"/>
                    </a:lnTo>
                    <a:lnTo>
                      <a:pt x="483" y="44327"/>
                    </a:lnTo>
                    <a:lnTo>
                      <a:pt x="522" y="44289"/>
                    </a:lnTo>
                    <a:lnTo>
                      <a:pt x="561" y="44250"/>
                    </a:lnTo>
                    <a:lnTo>
                      <a:pt x="580" y="44192"/>
                    </a:lnTo>
                    <a:lnTo>
                      <a:pt x="580" y="44115"/>
                    </a:lnTo>
                    <a:lnTo>
                      <a:pt x="580" y="43419"/>
                    </a:lnTo>
                    <a:lnTo>
                      <a:pt x="619" y="42703"/>
                    </a:lnTo>
                    <a:lnTo>
                      <a:pt x="677" y="41292"/>
                    </a:lnTo>
                    <a:lnTo>
                      <a:pt x="851" y="38470"/>
                    </a:lnTo>
                    <a:lnTo>
                      <a:pt x="1179" y="32787"/>
                    </a:lnTo>
                    <a:lnTo>
                      <a:pt x="1547" y="27123"/>
                    </a:lnTo>
                    <a:lnTo>
                      <a:pt x="1759" y="23894"/>
                    </a:lnTo>
                    <a:lnTo>
                      <a:pt x="1991" y="20685"/>
                    </a:lnTo>
                    <a:lnTo>
                      <a:pt x="2243" y="17457"/>
                    </a:lnTo>
                    <a:lnTo>
                      <a:pt x="2513" y="14248"/>
                    </a:lnTo>
                    <a:lnTo>
                      <a:pt x="2726" y="11677"/>
                    </a:lnTo>
                    <a:lnTo>
                      <a:pt x="2977" y="9106"/>
                    </a:lnTo>
                    <a:lnTo>
                      <a:pt x="3112" y="7830"/>
                    </a:lnTo>
                    <a:lnTo>
                      <a:pt x="3248" y="6554"/>
                    </a:lnTo>
                    <a:lnTo>
                      <a:pt x="3402" y="5259"/>
                    </a:lnTo>
                    <a:lnTo>
                      <a:pt x="3576" y="3983"/>
                    </a:lnTo>
                    <a:lnTo>
                      <a:pt x="3692" y="3287"/>
                    </a:lnTo>
                    <a:lnTo>
                      <a:pt x="3789" y="2572"/>
                    </a:lnTo>
                    <a:lnTo>
                      <a:pt x="3924" y="1876"/>
                    </a:lnTo>
                    <a:lnTo>
                      <a:pt x="4021" y="1528"/>
                    </a:lnTo>
                    <a:lnTo>
                      <a:pt x="4098" y="1180"/>
                    </a:lnTo>
                    <a:lnTo>
                      <a:pt x="4156" y="987"/>
                    </a:lnTo>
                    <a:lnTo>
                      <a:pt x="4234" y="813"/>
                    </a:lnTo>
                    <a:lnTo>
                      <a:pt x="4272" y="697"/>
                    </a:lnTo>
                    <a:lnTo>
                      <a:pt x="4292" y="677"/>
                    </a:lnTo>
                    <a:lnTo>
                      <a:pt x="4330" y="677"/>
                    </a:lnTo>
                    <a:lnTo>
                      <a:pt x="4601" y="639"/>
                    </a:lnTo>
                    <a:lnTo>
                      <a:pt x="4872" y="600"/>
                    </a:lnTo>
                    <a:lnTo>
                      <a:pt x="5142" y="581"/>
                    </a:lnTo>
                    <a:lnTo>
                      <a:pt x="5413" y="581"/>
                    </a:lnTo>
                    <a:lnTo>
                      <a:pt x="5993" y="619"/>
                    </a:lnTo>
                    <a:lnTo>
                      <a:pt x="6573" y="677"/>
                    </a:lnTo>
                    <a:lnTo>
                      <a:pt x="7153" y="774"/>
                    </a:lnTo>
                    <a:lnTo>
                      <a:pt x="7733" y="890"/>
                    </a:lnTo>
                    <a:lnTo>
                      <a:pt x="8757" y="1083"/>
                    </a:lnTo>
                    <a:lnTo>
                      <a:pt x="9455" y="1231"/>
                    </a:lnTo>
                    <a:lnTo>
                      <a:pt x="9455" y="1231"/>
                    </a:lnTo>
                    <a:lnTo>
                      <a:pt x="9376" y="1567"/>
                    </a:lnTo>
                    <a:lnTo>
                      <a:pt x="9260" y="2224"/>
                    </a:lnTo>
                    <a:lnTo>
                      <a:pt x="9163" y="2901"/>
                    </a:lnTo>
                    <a:lnTo>
                      <a:pt x="9086" y="3577"/>
                    </a:lnTo>
                    <a:lnTo>
                      <a:pt x="8970" y="4950"/>
                    </a:lnTo>
                    <a:lnTo>
                      <a:pt x="8854" y="6284"/>
                    </a:lnTo>
                    <a:lnTo>
                      <a:pt x="8622" y="8835"/>
                    </a:lnTo>
                    <a:lnTo>
                      <a:pt x="8409" y="11368"/>
                    </a:lnTo>
                    <a:lnTo>
                      <a:pt x="8023" y="16452"/>
                    </a:lnTo>
                    <a:lnTo>
                      <a:pt x="7617" y="21961"/>
                    </a:lnTo>
                    <a:lnTo>
                      <a:pt x="7230" y="27471"/>
                    </a:lnTo>
                    <a:lnTo>
                      <a:pt x="6882" y="32980"/>
                    </a:lnTo>
                    <a:lnTo>
                      <a:pt x="6573" y="38489"/>
                    </a:lnTo>
                    <a:lnTo>
                      <a:pt x="6476" y="40422"/>
                    </a:lnTo>
                    <a:lnTo>
                      <a:pt x="6379" y="42356"/>
                    </a:lnTo>
                    <a:lnTo>
                      <a:pt x="6360" y="43554"/>
                    </a:lnTo>
                    <a:lnTo>
                      <a:pt x="6360" y="43747"/>
                    </a:lnTo>
                    <a:lnTo>
                      <a:pt x="6379" y="43921"/>
                    </a:lnTo>
                    <a:lnTo>
                      <a:pt x="6437" y="44289"/>
                    </a:lnTo>
                    <a:lnTo>
                      <a:pt x="6495" y="44637"/>
                    </a:lnTo>
                    <a:lnTo>
                      <a:pt x="6573" y="45004"/>
                    </a:lnTo>
                    <a:lnTo>
                      <a:pt x="6573" y="45081"/>
                    </a:lnTo>
                    <a:lnTo>
                      <a:pt x="6611" y="45120"/>
                    </a:lnTo>
                    <a:lnTo>
                      <a:pt x="6650" y="45178"/>
                    </a:lnTo>
                    <a:lnTo>
                      <a:pt x="6689" y="45197"/>
                    </a:lnTo>
                    <a:lnTo>
                      <a:pt x="6785" y="45236"/>
                    </a:lnTo>
                    <a:lnTo>
                      <a:pt x="6882" y="45236"/>
                    </a:lnTo>
                    <a:lnTo>
                      <a:pt x="6998" y="45217"/>
                    </a:lnTo>
                    <a:lnTo>
                      <a:pt x="7075" y="45139"/>
                    </a:lnTo>
                    <a:lnTo>
                      <a:pt x="7114" y="45101"/>
                    </a:lnTo>
                    <a:lnTo>
                      <a:pt x="7133" y="45043"/>
                    </a:lnTo>
                    <a:lnTo>
                      <a:pt x="7133" y="44985"/>
                    </a:lnTo>
                    <a:lnTo>
                      <a:pt x="7133" y="44927"/>
                    </a:lnTo>
                    <a:lnTo>
                      <a:pt x="7075" y="44579"/>
                    </a:lnTo>
                    <a:lnTo>
                      <a:pt x="6998" y="44269"/>
                    </a:lnTo>
                    <a:lnTo>
                      <a:pt x="6940" y="43960"/>
                    </a:lnTo>
                    <a:lnTo>
                      <a:pt x="6921" y="43805"/>
                    </a:lnTo>
                    <a:lnTo>
                      <a:pt x="6921" y="43651"/>
                    </a:lnTo>
                    <a:lnTo>
                      <a:pt x="6959" y="42626"/>
                    </a:lnTo>
                    <a:lnTo>
                      <a:pt x="7017" y="41022"/>
                    </a:lnTo>
                    <a:lnTo>
                      <a:pt x="7095" y="39398"/>
                    </a:lnTo>
                    <a:lnTo>
                      <a:pt x="7365" y="34526"/>
                    </a:lnTo>
                    <a:lnTo>
                      <a:pt x="7675" y="29636"/>
                    </a:lnTo>
                    <a:lnTo>
                      <a:pt x="8042" y="24107"/>
                    </a:lnTo>
                    <a:lnTo>
                      <a:pt x="8429" y="18578"/>
                    </a:lnTo>
                    <a:lnTo>
                      <a:pt x="8854" y="13049"/>
                    </a:lnTo>
                    <a:lnTo>
                      <a:pt x="9086" y="10285"/>
                    </a:lnTo>
                    <a:lnTo>
                      <a:pt x="9318" y="7521"/>
                    </a:lnTo>
                    <a:lnTo>
                      <a:pt x="9511" y="5433"/>
                    </a:lnTo>
                    <a:lnTo>
                      <a:pt x="9743" y="3365"/>
                    </a:lnTo>
                    <a:lnTo>
                      <a:pt x="9878" y="2205"/>
                    </a:lnTo>
                    <a:lnTo>
                      <a:pt x="9956" y="1625"/>
                    </a:lnTo>
                    <a:lnTo>
                      <a:pt x="10072" y="1122"/>
                    </a:lnTo>
                    <a:lnTo>
                      <a:pt x="10072" y="1045"/>
                    </a:lnTo>
                    <a:lnTo>
                      <a:pt x="10072" y="987"/>
                    </a:lnTo>
                    <a:lnTo>
                      <a:pt x="10072" y="909"/>
                    </a:lnTo>
                    <a:lnTo>
                      <a:pt x="10033" y="871"/>
                    </a:lnTo>
                    <a:lnTo>
                      <a:pt x="10014" y="813"/>
                    </a:lnTo>
                    <a:lnTo>
                      <a:pt x="9956" y="774"/>
                    </a:lnTo>
                    <a:lnTo>
                      <a:pt x="9898" y="735"/>
                    </a:lnTo>
                    <a:lnTo>
                      <a:pt x="9840" y="716"/>
                    </a:lnTo>
                    <a:lnTo>
                      <a:pt x="8738" y="504"/>
                    </a:lnTo>
                    <a:lnTo>
                      <a:pt x="7617" y="272"/>
                    </a:lnTo>
                    <a:lnTo>
                      <a:pt x="7075" y="175"/>
                    </a:lnTo>
                    <a:lnTo>
                      <a:pt x="6515" y="98"/>
                    </a:lnTo>
                    <a:lnTo>
                      <a:pt x="5954" y="40"/>
                    </a:lnTo>
                    <a:lnTo>
                      <a:pt x="53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032;p40"/>
              <p:cNvSpPr/>
              <p:nvPr/>
            </p:nvSpPr>
            <p:spPr>
              <a:xfrm>
                <a:off x="1415900" y="-1441675"/>
                <a:ext cx="161425" cy="12810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124" extrusionOk="0">
                    <a:moveTo>
                      <a:pt x="6090" y="1"/>
                    </a:moveTo>
                    <a:lnTo>
                      <a:pt x="6032" y="20"/>
                    </a:lnTo>
                    <a:lnTo>
                      <a:pt x="5974" y="59"/>
                    </a:lnTo>
                    <a:lnTo>
                      <a:pt x="5935" y="98"/>
                    </a:lnTo>
                    <a:lnTo>
                      <a:pt x="5432" y="639"/>
                    </a:lnTo>
                    <a:lnTo>
                      <a:pt x="4949" y="1199"/>
                    </a:lnTo>
                    <a:lnTo>
                      <a:pt x="4485" y="1779"/>
                    </a:lnTo>
                    <a:lnTo>
                      <a:pt x="4041" y="2359"/>
                    </a:lnTo>
                    <a:lnTo>
                      <a:pt x="3132" y="3519"/>
                    </a:lnTo>
                    <a:lnTo>
                      <a:pt x="2687" y="4099"/>
                    </a:lnTo>
                    <a:lnTo>
                      <a:pt x="2448" y="4386"/>
                    </a:lnTo>
                    <a:lnTo>
                      <a:pt x="2448" y="4386"/>
                    </a:lnTo>
                    <a:lnTo>
                      <a:pt x="2320" y="4215"/>
                    </a:lnTo>
                    <a:lnTo>
                      <a:pt x="2011" y="3732"/>
                    </a:lnTo>
                    <a:lnTo>
                      <a:pt x="1740" y="3249"/>
                    </a:lnTo>
                    <a:lnTo>
                      <a:pt x="1489" y="2746"/>
                    </a:lnTo>
                    <a:lnTo>
                      <a:pt x="1238" y="2224"/>
                    </a:lnTo>
                    <a:lnTo>
                      <a:pt x="1025" y="1702"/>
                    </a:lnTo>
                    <a:lnTo>
                      <a:pt x="561" y="677"/>
                    </a:lnTo>
                    <a:lnTo>
                      <a:pt x="522" y="619"/>
                    </a:lnTo>
                    <a:lnTo>
                      <a:pt x="484" y="561"/>
                    </a:lnTo>
                    <a:lnTo>
                      <a:pt x="445" y="542"/>
                    </a:lnTo>
                    <a:lnTo>
                      <a:pt x="387" y="523"/>
                    </a:lnTo>
                    <a:lnTo>
                      <a:pt x="290" y="503"/>
                    </a:lnTo>
                    <a:lnTo>
                      <a:pt x="174" y="523"/>
                    </a:lnTo>
                    <a:lnTo>
                      <a:pt x="97" y="581"/>
                    </a:lnTo>
                    <a:lnTo>
                      <a:pt x="20" y="677"/>
                    </a:lnTo>
                    <a:lnTo>
                      <a:pt x="0" y="716"/>
                    </a:lnTo>
                    <a:lnTo>
                      <a:pt x="0" y="774"/>
                    </a:lnTo>
                    <a:lnTo>
                      <a:pt x="0" y="832"/>
                    </a:lnTo>
                    <a:lnTo>
                      <a:pt x="20" y="890"/>
                    </a:lnTo>
                    <a:lnTo>
                      <a:pt x="503" y="1973"/>
                    </a:lnTo>
                    <a:lnTo>
                      <a:pt x="735" y="2495"/>
                    </a:lnTo>
                    <a:lnTo>
                      <a:pt x="986" y="3036"/>
                    </a:lnTo>
                    <a:lnTo>
                      <a:pt x="1257" y="3558"/>
                    </a:lnTo>
                    <a:lnTo>
                      <a:pt x="1547" y="4060"/>
                    </a:lnTo>
                    <a:lnTo>
                      <a:pt x="1856" y="4563"/>
                    </a:lnTo>
                    <a:lnTo>
                      <a:pt x="2030" y="4795"/>
                    </a:lnTo>
                    <a:lnTo>
                      <a:pt x="2223" y="5027"/>
                    </a:lnTo>
                    <a:lnTo>
                      <a:pt x="2262" y="5066"/>
                    </a:lnTo>
                    <a:lnTo>
                      <a:pt x="2320" y="5104"/>
                    </a:lnTo>
                    <a:lnTo>
                      <a:pt x="2378" y="5124"/>
                    </a:lnTo>
                    <a:lnTo>
                      <a:pt x="2513" y="5124"/>
                    </a:lnTo>
                    <a:lnTo>
                      <a:pt x="2571" y="5104"/>
                    </a:lnTo>
                    <a:lnTo>
                      <a:pt x="2629" y="5066"/>
                    </a:lnTo>
                    <a:lnTo>
                      <a:pt x="2668" y="5027"/>
                    </a:lnTo>
                    <a:lnTo>
                      <a:pt x="3132" y="4447"/>
                    </a:lnTo>
                    <a:lnTo>
                      <a:pt x="3596" y="3867"/>
                    </a:lnTo>
                    <a:lnTo>
                      <a:pt x="4505" y="2707"/>
                    </a:lnTo>
                    <a:lnTo>
                      <a:pt x="4949" y="2127"/>
                    </a:lnTo>
                    <a:lnTo>
                      <a:pt x="5413" y="1547"/>
                    </a:lnTo>
                    <a:lnTo>
                      <a:pt x="5896" y="987"/>
                    </a:lnTo>
                    <a:lnTo>
                      <a:pt x="6399" y="445"/>
                    </a:lnTo>
                    <a:lnTo>
                      <a:pt x="6438" y="388"/>
                    </a:lnTo>
                    <a:lnTo>
                      <a:pt x="6457" y="349"/>
                    </a:lnTo>
                    <a:lnTo>
                      <a:pt x="6457" y="291"/>
                    </a:lnTo>
                    <a:lnTo>
                      <a:pt x="6457" y="233"/>
                    </a:lnTo>
                    <a:lnTo>
                      <a:pt x="6418" y="156"/>
                    </a:lnTo>
                    <a:lnTo>
                      <a:pt x="6360" y="78"/>
                    </a:lnTo>
                    <a:lnTo>
                      <a:pt x="6244" y="20"/>
                    </a:lnTo>
                    <a:lnTo>
                      <a:pt x="6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033;p40"/>
              <p:cNvSpPr/>
              <p:nvPr/>
            </p:nvSpPr>
            <p:spPr>
              <a:xfrm>
                <a:off x="1423625" y="-1333900"/>
                <a:ext cx="61400" cy="835625"/>
              </a:xfrm>
              <a:custGeom>
                <a:avLst/>
                <a:gdLst/>
                <a:ahLst/>
                <a:cxnLst/>
                <a:rect l="l" t="t" r="r" b="b"/>
                <a:pathLst>
                  <a:path w="2456" h="33425" extrusionOk="0">
                    <a:moveTo>
                      <a:pt x="2050" y="1"/>
                    </a:moveTo>
                    <a:lnTo>
                      <a:pt x="2011" y="39"/>
                    </a:lnTo>
                    <a:lnTo>
                      <a:pt x="1972" y="59"/>
                    </a:lnTo>
                    <a:lnTo>
                      <a:pt x="1934" y="117"/>
                    </a:lnTo>
                    <a:lnTo>
                      <a:pt x="1914" y="175"/>
                    </a:lnTo>
                    <a:lnTo>
                      <a:pt x="1702" y="929"/>
                    </a:lnTo>
                    <a:lnTo>
                      <a:pt x="1509" y="1702"/>
                    </a:lnTo>
                    <a:lnTo>
                      <a:pt x="1354" y="2475"/>
                    </a:lnTo>
                    <a:lnTo>
                      <a:pt x="1219" y="3248"/>
                    </a:lnTo>
                    <a:lnTo>
                      <a:pt x="1103" y="4041"/>
                    </a:lnTo>
                    <a:lnTo>
                      <a:pt x="1006" y="4814"/>
                    </a:lnTo>
                    <a:lnTo>
                      <a:pt x="948" y="5607"/>
                    </a:lnTo>
                    <a:lnTo>
                      <a:pt x="890" y="6380"/>
                    </a:lnTo>
                    <a:lnTo>
                      <a:pt x="832" y="7173"/>
                    </a:lnTo>
                    <a:lnTo>
                      <a:pt x="793" y="7965"/>
                    </a:lnTo>
                    <a:lnTo>
                      <a:pt x="755" y="9531"/>
                    </a:lnTo>
                    <a:lnTo>
                      <a:pt x="735" y="12701"/>
                    </a:lnTo>
                    <a:lnTo>
                      <a:pt x="697" y="14344"/>
                    </a:lnTo>
                    <a:lnTo>
                      <a:pt x="619" y="15988"/>
                    </a:lnTo>
                    <a:lnTo>
                      <a:pt x="523" y="17611"/>
                    </a:lnTo>
                    <a:lnTo>
                      <a:pt x="407" y="19255"/>
                    </a:lnTo>
                    <a:lnTo>
                      <a:pt x="291" y="20898"/>
                    </a:lnTo>
                    <a:lnTo>
                      <a:pt x="175" y="22541"/>
                    </a:lnTo>
                    <a:lnTo>
                      <a:pt x="78" y="24184"/>
                    </a:lnTo>
                    <a:lnTo>
                      <a:pt x="20" y="25827"/>
                    </a:lnTo>
                    <a:lnTo>
                      <a:pt x="20" y="26736"/>
                    </a:lnTo>
                    <a:lnTo>
                      <a:pt x="1" y="27664"/>
                    </a:lnTo>
                    <a:lnTo>
                      <a:pt x="20" y="28592"/>
                    </a:lnTo>
                    <a:lnTo>
                      <a:pt x="39" y="29519"/>
                    </a:lnTo>
                    <a:lnTo>
                      <a:pt x="97" y="30428"/>
                    </a:lnTo>
                    <a:lnTo>
                      <a:pt x="155" y="31356"/>
                    </a:lnTo>
                    <a:lnTo>
                      <a:pt x="233" y="32284"/>
                    </a:lnTo>
                    <a:lnTo>
                      <a:pt x="329" y="33192"/>
                    </a:lnTo>
                    <a:lnTo>
                      <a:pt x="349" y="33270"/>
                    </a:lnTo>
                    <a:lnTo>
                      <a:pt x="368" y="33308"/>
                    </a:lnTo>
                    <a:lnTo>
                      <a:pt x="407" y="33366"/>
                    </a:lnTo>
                    <a:lnTo>
                      <a:pt x="445" y="33386"/>
                    </a:lnTo>
                    <a:lnTo>
                      <a:pt x="542" y="33424"/>
                    </a:lnTo>
                    <a:lnTo>
                      <a:pt x="658" y="33424"/>
                    </a:lnTo>
                    <a:lnTo>
                      <a:pt x="755" y="33405"/>
                    </a:lnTo>
                    <a:lnTo>
                      <a:pt x="832" y="33328"/>
                    </a:lnTo>
                    <a:lnTo>
                      <a:pt x="871" y="33289"/>
                    </a:lnTo>
                    <a:lnTo>
                      <a:pt x="890" y="33231"/>
                    </a:lnTo>
                    <a:lnTo>
                      <a:pt x="909" y="33173"/>
                    </a:lnTo>
                    <a:lnTo>
                      <a:pt x="909" y="33115"/>
                    </a:lnTo>
                    <a:lnTo>
                      <a:pt x="813" y="32284"/>
                    </a:lnTo>
                    <a:lnTo>
                      <a:pt x="735" y="31472"/>
                    </a:lnTo>
                    <a:lnTo>
                      <a:pt x="677" y="30641"/>
                    </a:lnTo>
                    <a:lnTo>
                      <a:pt x="619" y="29809"/>
                    </a:lnTo>
                    <a:lnTo>
                      <a:pt x="600" y="28978"/>
                    </a:lnTo>
                    <a:lnTo>
                      <a:pt x="581" y="28147"/>
                    </a:lnTo>
                    <a:lnTo>
                      <a:pt x="581" y="27316"/>
                    </a:lnTo>
                    <a:lnTo>
                      <a:pt x="581" y="26484"/>
                    </a:lnTo>
                    <a:lnTo>
                      <a:pt x="619" y="24822"/>
                    </a:lnTo>
                    <a:lnTo>
                      <a:pt x="697" y="23159"/>
                    </a:lnTo>
                    <a:lnTo>
                      <a:pt x="813" y="21516"/>
                    </a:lnTo>
                    <a:lnTo>
                      <a:pt x="929" y="19854"/>
                    </a:lnTo>
                    <a:lnTo>
                      <a:pt x="1064" y="18327"/>
                    </a:lnTo>
                    <a:lnTo>
                      <a:pt x="1161" y="16800"/>
                    </a:lnTo>
                    <a:lnTo>
                      <a:pt x="1257" y="15272"/>
                    </a:lnTo>
                    <a:lnTo>
                      <a:pt x="1296" y="13726"/>
                    </a:lnTo>
                    <a:lnTo>
                      <a:pt x="1315" y="10556"/>
                    </a:lnTo>
                    <a:lnTo>
                      <a:pt x="1354" y="8970"/>
                    </a:lnTo>
                    <a:lnTo>
                      <a:pt x="1393" y="7385"/>
                    </a:lnTo>
                    <a:lnTo>
                      <a:pt x="1451" y="6496"/>
                    </a:lnTo>
                    <a:lnTo>
                      <a:pt x="1509" y="5626"/>
                    </a:lnTo>
                    <a:lnTo>
                      <a:pt x="1605" y="4737"/>
                    </a:lnTo>
                    <a:lnTo>
                      <a:pt x="1702" y="3848"/>
                    </a:lnTo>
                    <a:lnTo>
                      <a:pt x="1837" y="2978"/>
                    </a:lnTo>
                    <a:lnTo>
                      <a:pt x="2011" y="2108"/>
                    </a:lnTo>
                    <a:lnTo>
                      <a:pt x="2204" y="1238"/>
                    </a:lnTo>
                    <a:lnTo>
                      <a:pt x="2456" y="387"/>
                    </a:lnTo>
                    <a:lnTo>
                      <a:pt x="2456" y="329"/>
                    </a:lnTo>
                    <a:lnTo>
                      <a:pt x="2456" y="252"/>
                    </a:lnTo>
                    <a:lnTo>
                      <a:pt x="2456" y="213"/>
                    </a:lnTo>
                    <a:lnTo>
                      <a:pt x="2417" y="155"/>
                    </a:lnTo>
                    <a:lnTo>
                      <a:pt x="2359" y="78"/>
                    </a:lnTo>
                    <a:lnTo>
                      <a:pt x="2262" y="20"/>
                    </a:lnTo>
                    <a:lnTo>
                      <a:pt x="216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034;p40"/>
              <p:cNvSpPr/>
              <p:nvPr/>
            </p:nvSpPr>
            <p:spPr>
              <a:xfrm>
                <a:off x="1759025" y="-1422325"/>
                <a:ext cx="247950" cy="963200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38528" extrusionOk="0">
                    <a:moveTo>
                      <a:pt x="5684" y="0"/>
                    </a:moveTo>
                    <a:lnTo>
                      <a:pt x="5375" y="19"/>
                    </a:lnTo>
                    <a:lnTo>
                      <a:pt x="5046" y="58"/>
                    </a:lnTo>
                    <a:lnTo>
                      <a:pt x="4717" y="97"/>
                    </a:lnTo>
                    <a:lnTo>
                      <a:pt x="4408" y="155"/>
                    </a:lnTo>
                    <a:lnTo>
                      <a:pt x="4118" y="251"/>
                    </a:lnTo>
                    <a:lnTo>
                      <a:pt x="3867" y="348"/>
                    </a:lnTo>
                    <a:lnTo>
                      <a:pt x="3635" y="464"/>
                    </a:lnTo>
                    <a:lnTo>
                      <a:pt x="3441" y="619"/>
                    </a:lnTo>
                    <a:lnTo>
                      <a:pt x="3267" y="793"/>
                    </a:lnTo>
                    <a:lnTo>
                      <a:pt x="3132" y="1005"/>
                    </a:lnTo>
                    <a:lnTo>
                      <a:pt x="3016" y="1237"/>
                    </a:lnTo>
                    <a:lnTo>
                      <a:pt x="2919" y="1508"/>
                    </a:lnTo>
                    <a:lnTo>
                      <a:pt x="2726" y="2223"/>
                    </a:lnTo>
                    <a:lnTo>
                      <a:pt x="2572" y="2958"/>
                    </a:lnTo>
                    <a:lnTo>
                      <a:pt x="2417" y="3692"/>
                    </a:lnTo>
                    <a:lnTo>
                      <a:pt x="2301" y="4427"/>
                    </a:lnTo>
                    <a:lnTo>
                      <a:pt x="2204" y="5181"/>
                    </a:lnTo>
                    <a:lnTo>
                      <a:pt x="2108" y="5935"/>
                    </a:lnTo>
                    <a:lnTo>
                      <a:pt x="1934" y="7404"/>
                    </a:lnTo>
                    <a:lnTo>
                      <a:pt x="1644" y="9956"/>
                    </a:lnTo>
                    <a:lnTo>
                      <a:pt x="1373" y="12507"/>
                    </a:lnTo>
                    <a:lnTo>
                      <a:pt x="1122" y="15040"/>
                    </a:lnTo>
                    <a:lnTo>
                      <a:pt x="909" y="17611"/>
                    </a:lnTo>
                    <a:lnTo>
                      <a:pt x="716" y="20163"/>
                    </a:lnTo>
                    <a:lnTo>
                      <a:pt x="542" y="22714"/>
                    </a:lnTo>
                    <a:lnTo>
                      <a:pt x="387" y="25266"/>
                    </a:lnTo>
                    <a:lnTo>
                      <a:pt x="252" y="27837"/>
                    </a:lnTo>
                    <a:lnTo>
                      <a:pt x="136" y="30311"/>
                    </a:lnTo>
                    <a:lnTo>
                      <a:pt x="39" y="32786"/>
                    </a:lnTo>
                    <a:lnTo>
                      <a:pt x="20" y="34023"/>
                    </a:lnTo>
                    <a:lnTo>
                      <a:pt x="0" y="35260"/>
                    </a:lnTo>
                    <a:lnTo>
                      <a:pt x="0" y="36517"/>
                    </a:lnTo>
                    <a:lnTo>
                      <a:pt x="0" y="37754"/>
                    </a:lnTo>
                    <a:lnTo>
                      <a:pt x="20" y="37812"/>
                    </a:lnTo>
                    <a:lnTo>
                      <a:pt x="39" y="37870"/>
                    </a:lnTo>
                    <a:lnTo>
                      <a:pt x="58" y="37909"/>
                    </a:lnTo>
                    <a:lnTo>
                      <a:pt x="97" y="37947"/>
                    </a:lnTo>
                    <a:lnTo>
                      <a:pt x="194" y="37986"/>
                    </a:lnTo>
                    <a:lnTo>
                      <a:pt x="290" y="37986"/>
                    </a:lnTo>
                    <a:lnTo>
                      <a:pt x="406" y="37947"/>
                    </a:lnTo>
                    <a:lnTo>
                      <a:pt x="484" y="37889"/>
                    </a:lnTo>
                    <a:lnTo>
                      <a:pt x="561" y="37793"/>
                    </a:lnTo>
                    <a:lnTo>
                      <a:pt x="580" y="37735"/>
                    </a:lnTo>
                    <a:lnTo>
                      <a:pt x="580" y="37657"/>
                    </a:lnTo>
                    <a:lnTo>
                      <a:pt x="561" y="36497"/>
                    </a:lnTo>
                    <a:lnTo>
                      <a:pt x="561" y="35318"/>
                    </a:lnTo>
                    <a:lnTo>
                      <a:pt x="600" y="32960"/>
                    </a:lnTo>
                    <a:lnTo>
                      <a:pt x="658" y="30601"/>
                    </a:lnTo>
                    <a:lnTo>
                      <a:pt x="774" y="28243"/>
                    </a:lnTo>
                    <a:lnTo>
                      <a:pt x="909" y="25885"/>
                    </a:lnTo>
                    <a:lnTo>
                      <a:pt x="1064" y="23546"/>
                    </a:lnTo>
                    <a:lnTo>
                      <a:pt x="1412" y="18848"/>
                    </a:lnTo>
                    <a:lnTo>
                      <a:pt x="1605" y="16412"/>
                    </a:lnTo>
                    <a:lnTo>
                      <a:pt x="1818" y="13977"/>
                    </a:lnTo>
                    <a:lnTo>
                      <a:pt x="2050" y="11560"/>
                    </a:lnTo>
                    <a:lnTo>
                      <a:pt x="2320" y="9144"/>
                    </a:lnTo>
                    <a:lnTo>
                      <a:pt x="2494" y="7462"/>
                    </a:lnTo>
                    <a:lnTo>
                      <a:pt x="2707" y="5780"/>
                    </a:lnTo>
                    <a:lnTo>
                      <a:pt x="2823" y="4930"/>
                    </a:lnTo>
                    <a:lnTo>
                      <a:pt x="2958" y="4098"/>
                    </a:lnTo>
                    <a:lnTo>
                      <a:pt x="3113" y="3267"/>
                    </a:lnTo>
                    <a:lnTo>
                      <a:pt x="3287" y="2436"/>
                    </a:lnTo>
                    <a:lnTo>
                      <a:pt x="3383" y="1953"/>
                    </a:lnTo>
                    <a:lnTo>
                      <a:pt x="3441" y="1740"/>
                    </a:lnTo>
                    <a:lnTo>
                      <a:pt x="3499" y="1508"/>
                    </a:lnTo>
                    <a:lnTo>
                      <a:pt x="3596" y="1315"/>
                    </a:lnTo>
                    <a:lnTo>
                      <a:pt x="3731" y="1141"/>
                    </a:lnTo>
                    <a:lnTo>
                      <a:pt x="3789" y="1063"/>
                    </a:lnTo>
                    <a:lnTo>
                      <a:pt x="3886" y="986"/>
                    </a:lnTo>
                    <a:lnTo>
                      <a:pt x="3963" y="928"/>
                    </a:lnTo>
                    <a:lnTo>
                      <a:pt x="4079" y="870"/>
                    </a:lnTo>
                    <a:lnTo>
                      <a:pt x="4234" y="793"/>
                    </a:lnTo>
                    <a:lnTo>
                      <a:pt x="4408" y="735"/>
                    </a:lnTo>
                    <a:lnTo>
                      <a:pt x="4737" y="657"/>
                    </a:lnTo>
                    <a:lnTo>
                      <a:pt x="5104" y="599"/>
                    </a:lnTo>
                    <a:lnTo>
                      <a:pt x="5471" y="580"/>
                    </a:lnTo>
                    <a:lnTo>
                      <a:pt x="6206" y="580"/>
                    </a:lnTo>
                    <a:lnTo>
                      <a:pt x="6902" y="619"/>
                    </a:lnTo>
                    <a:lnTo>
                      <a:pt x="8294" y="677"/>
                    </a:lnTo>
                    <a:lnTo>
                      <a:pt x="8970" y="715"/>
                    </a:lnTo>
                    <a:lnTo>
                      <a:pt x="9301" y="706"/>
                    </a:lnTo>
                    <a:lnTo>
                      <a:pt x="9301" y="706"/>
                    </a:lnTo>
                    <a:lnTo>
                      <a:pt x="9202" y="1276"/>
                    </a:lnTo>
                    <a:lnTo>
                      <a:pt x="9067" y="2146"/>
                    </a:lnTo>
                    <a:lnTo>
                      <a:pt x="8931" y="3035"/>
                    </a:lnTo>
                    <a:lnTo>
                      <a:pt x="8815" y="3924"/>
                    </a:lnTo>
                    <a:lnTo>
                      <a:pt x="8622" y="5703"/>
                    </a:lnTo>
                    <a:lnTo>
                      <a:pt x="8468" y="7501"/>
                    </a:lnTo>
                    <a:lnTo>
                      <a:pt x="8332" y="9298"/>
                    </a:lnTo>
                    <a:lnTo>
                      <a:pt x="8216" y="11077"/>
                    </a:lnTo>
                    <a:lnTo>
                      <a:pt x="8004" y="14653"/>
                    </a:lnTo>
                    <a:lnTo>
                      <a:pt x="7752" y="18983"/>
                    </a:lnTo>
                    <a:lnTo>
                      <a:pt x="7520" y="23314"/>
                    </a:lnTo>
                    <a:lnTo>
                      <a:pt x="7346" y="27644"/>
                    </a:lnTo>
                    <a:lnTo>
                      <a:pt x="7211" y="31955"/>
                    </a:lnTo>
                    <a:lnTo>
                      <a:pt x="7172" y="33791"/>
                    </a:lnTo>
                    <a:lnTo>
                      <a:pt x="7134" y="35608"/>
                    </a:lnTo>
                    <a:lnTo>
                      <a:pt x="7134" y="37000"/>
                    </a:lnTo>
                    <a:lnTo>
                      <a:pt x="7114" y="37657"/>
                    </a:lnTo>
                    <a:lnTo>
                      <a:pt x="7114" y="37967"/>
                    </a:lnTo>
                    <a:lnTo>
                      <a:pt x="7114" y="38141"/>
                    </a:lnTo>
                    <a:lnTo>
                      <a:pt x="7134" y="38276"/>
                    </a:lnTo>
                    <a:lnTo>
                      <a:pt x="7172" y="38373"/>
                    </a:lnTo>
                    <a:lnTo>
                      <a:pt x="7230" y="38450"/>
                    </a:lnTo>
                    <a:lnTo>
                      <a:pt x="7308" y="38508"/>
                    </a:lnTo>
                    <a:lnTo>
                      <a:pt x="7404" y="38527"/>
                    </a:lnTo>
                    <a:lnTo>
                      <a:pt x="7520" y="38527"/>
                    </a:lnTo>
                    <a:lnTo>
                      <a:pt x="7636" y="38469"/>
                    </a:lnTo>
                    <a:lnTo>
                      <a:pt x="7714" y="38392"/>
                    </a:lnTo>
                    <a:lnTo>
                      <a:pt x="7733" y="38334"/>
                    </a:lnTo>
                    <a:lnTo>
                      <a:pt x="7733" y="38276"/>
                    </a:lnTo>
                    <a:lnTo>
                      <a:pt x="7733" y="38199"/>
                    </a:lnTo>
                    <a:lnTo>
                      <a:pt x="7733" y="38141"/>
                    </a:lnTo>
                    <a:lnTo>
                      <a:pt x="7714" y="38083"/>
                    </a:lnTo>
                    <a:lnTo>
                      <a:pt x="7704" y="38069"/>
                    </a:lnTo>
                    <a:lnTo>
                      <a:pt x="7694" y="37928"/>
                    </a:lnTo>
                    <a:lnTo>
                      <a:pt x="7675" y="37638"/>
                    </a:lnTo>
                    <a:lnTo>
                      <a:pt x="7694" y="37077"/>
                    </a:lnTo>
                    <a:lnTo>
                      <a:pt x="7714" y="35840"/>
                    </a:lnTo>
                    <a:lnTo>
                      <a:pt x="7733" y="34294"/>
                    </a:lnTo>
                    <a:lnTo>
                      <a:pt x="7772" y="32766"/>
                    </a:lnTo>
                    <a:lnTo>
                      <a:pt x="7888" y="28765"/>
                    </a:lnTo>
                    <a:lnTo>
                      <a:pt x="8042" y="24763"/>
                    </a:lnTo>
                    <a:lnTo>
                      <a:pt x="8255" y="20414"/>
                    </a:lnTo>
                    <a:lnTo>
                      <a:pt x="8487" y="16045"/>
                    </a:lnTo>
                    <a:lnTo>
                      <a:pt x="8622" y="13861"/>
                    </a:lnTo>
                    <a:lnTo>
                      <a:pt x="8777" y="11676"/>
                    </a:lnTo>
                    <a:lnTo>
                      <a:pt x="8931" y="9492"/>
                    </a:lnTo>
                    <a:lnTo>
                      <a:pt x="9105" y="7327"/>
                    </a:lnTo>
                    <a:lnTo>
                      <a:pt x="9260" y="5606"/>
                    </a:lnTo>
                    <a:lnTo>
                      <a:pt x="9434" y="3886"/>
                    </a:lnTo>
                    <a:lnTo>
                      <a:pt x="9531" y="3016"/>
                    </a:lnTo>
                    <a:lnTo>
                      <a:pt x="9647" y="2165"/>
                    </a:lnTo>
                    <a:lnTo>
                      <a:pt x="9782" y="1295"/>
                    </a:lnTo>
                    <a:lnTo>
                      <a:pt x="9917" y="445"/>
                    </a:lnTo>
                    <a:lnTo>
                      <a:pt x="9917" y="387"/>
                    </a:lnTo>
                    <a:lnTo>
                      <a:pt x="9917" y="309"/>
                    </a:lnTo>
                    <a:lnTo>
                      <a:pt x="9879" y="271"/>
                    </a:lnTo>
                    <a:lnTo>
                      <a:pt x="9840" y="213"/>
                    </a:lnTo>
                    <a:lnTo>
                      <a:pt x="9782" y="174"/>
                    </a:lnTo>
                    <a:lnTo>
                      <a:pt x="9724" y="155"/>
                    </a:lnTo>
                    <a:lnTo>
                      <a:pt x="9666" y="135"/>
                    </a:lnTo>
                    <a:lnTo>
                      <a:pt x="8951" y="135"/>
                    </a:lnTo>
                    <a:lnTo>
                      <a:pt x="8294" y="116"/>
                    </a:lnTo>
                    <a:lnTo>
                      <a:pt x="6998" y="19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035;p40"/>
              <p:cNvSpPr/>
              <p:nvPr/>
            </p:nvSpPr>
            <p:spPr>
              <a:xfrm>
                <a:off x="1838275" y="-1413150"/>
                <a:ext cx="161925" cy="128100"/>
              </a:xfrm>
              <a:custGeom>
                <a:avLst/>
                <a:gdLst/>
                <a:ahLst/>
                <a:cxnLst/>
                <a:rect l="l" t="t" r="r" b="b"/>
                <a:pathLst>
                  <a:path w="6477" h="5124" extrusionOk="0">
                    <a:moveTo>
                      <a:pt x="6090" y="0"/>
                    </a:moveTo>
                    <a:lnTo>
                      <a:pt x="6032" y="20"/>
                    </a:lnTo>
                    <a:lnTo>
                      <a:pt x="5974" y="39"/>
                    </a:lnTo>
                    <a:lnTo>
                      <a:pt x="5935" y="78"/>
                    </a:lnTo>
                    <a:lnTo>
                      <a:pt x="5433" y="638"/>
                    </a:lnTo>
                    <a:lnTo>
                      <a:pt x="4950" y="1180"/>
                    </a:lnTo>
                    <a:lnTo>
                      <a:pt x="4486" y="1760"/>
                    </a:lnTo>
                    <a:lnTo>
                      <a:pt x="4041" y="2339"/>
                    </a:lnTo>
                    <a:lnTo>
                      <a:pt x="3132" y="3519"/>
                    </a:lnTo>
                    <a:lnTo>
                      <a:pt x="2688" y="4099"/>
                    </a:lnTo>
                    <a:lnTo>
                      <a:pt x="2459" y="4375"/>
                    </a:lnTo>
                    <a:lnTo>
                      <a:pt x="2459" y="4375"/>
                    </a:lnTo>
                    <a:lnTo>
                      <a:pt x="2340" y="4195"/>
                    </a:lnTo>
                    <a:lnTo>
                      <a:pt x="2031" y="3731"/>
                    </a:lnTo>
                    <a:lnTo>
                      <a:pt x="1741" y="3229"/>
                    </a:lnTo>
                    <a:lnTo>
                      <a:pt x="1489" y="2726"/>
                    </a:lnTo>
                    <a:lnTo>
                      <a:pt x="1257" y="2224"/>
                    </a:lnTo>
                    <a:lnTo>
                      <a:pt x="1025" y="1702"/>
                    </a:lnTo>
                    <a:lnTo>
                      <a:pt x="561" y="658"/>
                    </a:lnTo>
                    <a:lnTo>
                      <a:pt x="542" y="600"/>
                    </a:lnTo>
                    <a:lnTo>
                      <a:pt x="484" y="561"/>
                    </a:lnTo>
                    <a:lnTo>
                      <a:pt x="445" y="522"/>
                    </a:lnTo>
                    <a:lnTo>
                      <a:pt x="387" y="503"/>
                    </a:lnTo>
                    <a:lnTo>
                      <a:pt x="291" y="484"/>
                    </a:lnTo>
                    <a:lnTo>
                      <a:pt x="194" y="522"/>
                    </a:lnTo>
                    <a:lnTo>
                      <a:pt x="97" y="580"/>
                    </a:lnTo>
                    <a:lnTo>
                      <a:pt x="39" y="658"/>
                    </a:lnTo>
                    <a:lnTo>
                      <a:pt x="20" y="696"/>
                    </a:lnTo>
                    <a:lnTo>
                      <a:pt x="1" y="754"/>
                    </a:lnTo>
                    <a:lnTo>
                      <a:pt x="20" y="812"/>
                    </a:lnTo>
                    <a:lnTo>
                      <a:pt x="39" y="890"/>
                    </a:lnTo>
                    <a:lnTo>
                      <a:pt x="503" y="1953"/>
                    </a:lnTo>
                    <a:lnTo>
                      <a:pt x="735" y="2494"/>
                    </a:lnTo>
                    <a:lnTo>
                      <a:pt x="987" y="3016"/>
                    </a:lnTo>
                    <a:lnTo>
                      <a:pt x="1257" y="3538"/>
                    </a:lnTo>
                    <a:lnTo>
                      <a:pt x="1547" y="4060"/>
                    </a:lnTo>
                    <a:lnTo>
                      <a:pt x="1857" y="4543"/>
                    </a:lnTo>
                    <a:lnTo>
                      <a:pt x="2031" y="4775"/>
                    </a:lnTo>
                    <a:lnTo>
                      <a:pt x="2224" y="5007"/>
                    </a:lnTo>
                    <a:lnTo>
                      <a:pt x="2263" y="5065"/>
                    </a:lnTo>
                    <a:lnTo>
                      <a:pt x="2321" y="5085"/>
                    </a:lnTo>
                    <a:lnTo>
                      <a:pt x="2379" y="5104"/>
                    </a:lnTo>
                    <a:lnTo>
                      <a:pt x="2456" y="5123"/>
                    </a:lnTo>
                    <a:lnTo>
                      <a:pt x="2514" y="5104"/>
                    </a:lnTo>
                    <a:lnTo>
                      <a:pt x="2572" y="5085"/>
                    </a:lnTo>
                    <a:lnTo>
                      <a:pt x="2630" y="5046"/>
                    </a:lnTo>
                    <a:lnTo>
                      <a:pt x="2688" y="5007"/>
                    </a:lnTo>
                    <a:lnTo>
                      <a:pt x="3152" y="4427"/>
                    </a:lnTo>
                    <a:lnTo>
                      <a:pt x="3596" y="3847"/>
                    </a:lnTo>
                    <a:lnTo>
                      <a:pt x="4505" y="2687"/>
                    </a:lnTo>
                    <a:lnTo>
                      <a:pt x="4950" y="2108"/>
                    </a:lnTo>
                    <a:lnTo>
                      <a:pt x="5413" y="1528"/>
                    </a:lnTo>
                    <a:lnTo>
                      <a:pt x="5897" y="967"/>
                    </a:lnTo>
                    <a:lnTo>
                      <a:pt x="6399" y="426"/>
                    </a:lnTo>
                    <a:lnTo>
                      <a:pt x="6438" y="387"/>
                    </a:lnTo>
                    <a:lnTo>
                      <a:pt x="6457" y="329"/>
                    </a:lnTo>
                    <a:lnTo>
                      <a:pt x="6477" y="271"/>
                    </a:lnTo>
                    <a:lnTo>
                      <a:pt x="6477" y="232"/>
                    </a:lnTo>
                    <a:lnTo>
                      <a:pt x="6438" y="136"/>
                    </a:lnTo>
                    <a:lnTo>
                      <a:pt x="6361" y="58"/>
                    </a:lnTo>
                    <a:lnTo>
                      <a:pt x="62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036;p40"/>
              <p:cNvSpPr/>
              <p:nvPr/>
            </p:nvSpPr>
            <p:spPr>
              <a:xfrm>
                <a:off x="1850850" y="-1305875"/>
                <a:ext cx="57050" cy="845300"/>
              </a:xfrm>
              <a:custGeom>
                <a:avLst/>
                <a:gdLst/>
                <a:ahLst/>
                <a:cxnLst/>
                <a:rect l="l" t="t" r="r" b="b"/>
                <a:pathLst>
                  <a:path w="2282" h="33812" extrusionOk="0">
                    <a:moveTo>
                      <a:pt x="1972" y="1"/>
                    </a:moveTo>
                    <a:lnTo>
                      <a:pt x="1876" y="20"/>
                    </a:lnTo>
                    <a:lnTo>
                      <a:pt x="1818" y="40"/>
                    </a:lnTo>
                    <a:lnTo>
                      <a:pt x="1779" y="78"/>
                    </a:lnTo>
                    <a:lnTo>
                      <a:pt x="1740" y="117"/>
                    </a:lnTo>
                    <a:lnTo>
                      <a:pt x="1721" y="175"/>
                    </a:lnTo>
                    <a:lnTo>
                      <a:pt x="1508" y="968"/>
                    </a:lnTo>
                    <a:lnTo>
                      <a:pt x="1315" y="1741"/>
                    </a:lnTo>
                    <a:lnTo>
                      <a:pt x="1160" y="2533"/>
                    </a:lnTo>
                    <a:lnTo>
                      <a:pt x="1025" y="3326"/>
                    </a:lnTo>
                    <a:lnTo>
                      <a:pt x="909" y="4138"/>
                    </a:lnTo>
                    <a:lnTo>
                      <a:pt x="812" y="4930"/>
                    </a:lnTo>
                    <a:lnTo>
                      <a:pt x="735" y="5723"/>
                    </a:lnTo>
                    <a:lnTo>
                      <a:pt x="677" y="6535"/>
                    </a:lnTo>
                    <a:lnTo>
                      <a:pt x="638" y="7347"/>
                    </a:lnTo>
                    <a:lnTo>
                      <a:pt x="600" y="8159"/>
                    </a:lnTo>
                    <a:lnTo>
                      <a:pt x="561" y="9763"/>
                    </a:lnTo>
                    <a:lnTo>
                      <a:pt x="542" y="12991"/>
                    </a:lnTo>
                    <a:lnTo>
                      <a:pt x="503" y="14654"/>
                    </a:lnTo>
                    <a:lnTo>
                      <a:pt x="426" y="16297"/>
                    </a:lnTo>
                    <a:lnTo>
                      <a:pt x="348" y="17960"/>
                    </a:lnTo>
                    <a:lnTo>
                      <a:pt x="232" y="19603"/>
                    </a:lnTo>
                    <a:lnTo>
                      <a:pt x="136" y="21246"/>
                    </a:lnTo>
                    <a:lnTo>
                      <a:pt x="58" y="22908"/>
                    </a:lnTo>
                    <a:lnTo>
                      <a:pt x="0" y="24552"/>
                    </a:lnTo>
                    <a:lnTo>
                      <a:pt x="0" y="25383"/>
                    </a:lnTo>
                    <a:lnTo>
                      <a:pt x="0" y="26214"/>
                    </a:lnTo>
                    <a:lnTo>
                      <a:pt x="39" y="28050"/>
                    </a:lnTo>
                    <a:lnTo>
                      <a:pt x="78" y="28978"/>
                    </a:lnTo>
                    <a:lnTo>
                      <a:pt x="116" y="29906"/>
                    </a:lnTo>
                    <a:lnTo>
                      <a:pt x="174" y="30815"/>
                    </a:lnTo>
                    <a:lnTo>
                      <a:pt x="252" y="31743"/>
                    </a:lnTo>
                    <a:lnTo>
                      <a:pt x="329" y="32651"/>
                    </a:lnTo>
                    <a:lnTo>
                      <a:pt x="445" y="33579"/>
                    </a:lnTo>
                    <a:lnTo>
                      <a:pt x="464" y="33637"/>
                    </a:lnTo>
                    <a:lnTo>
                      <a:pt x="484" y="33695"/>
                    </a:lnTo>
                    <a:lnTo>
                      <a:pt x="522" y="33734"/>
                    </a:lnTo>
                    <a:lnTo>
                      <a:pt x="561" y="33773"/>
                    </a:lnTo>
                    <a:lnTo>
                      <a:pt x="658" y="33811"/>
                    </a:lnTo>
                    <a:lnTo>
                      <a:pt x="754" y="33811"/>
                    </a:lnTo>
                    <a:lnTo>
                      <a:pt x="870" y="33773"/>
                    </a:lnTo>
                    <a:lnTo>
                      <a:pt x="948" y="33715"/>
                    </a:lnTo>
                    <a:lnTo>
                      <a:pt x="986" y="33676"/>
                    </a:lnTo>
                    <a:lnTo>
                      <a:pt x="1006" y="33618"/>
                    </a:lnTo>
                    <a:lnTo>
                      <a:pt x="1025" y="33560"/>
                    </a:lnTo>
                    <a:lnTo>
                      <a:pt x="1006" y="33483"/>
                    </a:lnTo>
                    <a:lnTo>
                      <a:pt x="909" y="32671"/>
                    </a:lnTo>
                    <a:lnTo>
                      <a:pt x="832" y="31839"/>
                    </a:lnTo>
                    <a:lnTo>
                      <a:pt x="754" y="31008"/>
                    </a:lnTo>
                    <a:lnTo>
                      <a:pt x="696" y="30177"/>
                    </a:lnTo>
                    <a:lnTo>
                      <a:pt x="619" y="28514"/>
                    </a:lnTo>
                    <a:lnTo>
                      <a:pt x="561" y="26852"/>
                    </a:lnTo>
                    <a:lnTo>
                      <a:pt x="561" y="25189"/>
                    </a:lnTo>
                    <a:lnTo>
                      <a:pt x="580" y="23527"/>
                    </a:lnTo>
                    <a:lnTo>
                      <a:pt x="638" y="21845"/>
                    </a:lnTo>
                    <a:lnTo>
                      <a:pt x="735" y="20202"/>
                    </a:lnTo>
                    <a:lnTo>
                      <a:pt x="967" y="17070"/>
                    </a:lnTo>
                    <a:lnTo>
                      <a:pt x="1044" y="15505"/>
                    </a:lnTo>
                    <a:lnTo>
                      <a:pt x="1083" y="14712"/>
                    </a:lnTo>
                    <a:lnTo>
                      <a:pt x="1102" y="13939"/>
                    </a:lnTo>
                    <a:lnTo>
                      <a:pt x="1141" y="10710"/>
                    </a:lnTo>
                    <a:lnTo>
                      <a:pt x="1160" y="9106"/>
                    </a:lnTo>
                    <a:lnTo>
                      <a:pt x="1199" y="7501"/>
                    </a:lnTo>
                    <a:lnTo>
                      <a:pt x="1257" y="6593"/>
                    </a:lnTo>
                    <a:lnTo>
                      <a:pt x="1315" y="5704"/>
                    </a:lnTo>
                    <a:lnTo>
                      <a:pt x="1412" y="4795"/>
                    </a:lnTo>
                    <a:lnTo>
                      <a:pt x="1508" y="3906"/>
                    </a:lnTo>
                    <a:lnTo>
                      <a:pt x="1644" y="3017"/>
                    </a:lnTo>
                    <a:lnTo>
                      <a:pt x="1818" y="2147"/>
                    </a:lnTo>
                    <a:lnTo>
                      <a:pt x="2030" y="1257"/>
                    </a:lnTo>
                    <a:lnTo>
                      <a:pt x="2262" y="388"/>
                    </a:lnTo>
                    <a:lnTo>
                      <a:pt x="2281" y="330"/>
                    </a:lnTo>
                    <a:lnTo>
                      <a:pt x="2281" y="272"/>
                    </a:lnTo>
                    <a:lnTo>
                      <a:pt x="2262" y="214"/>
                    </a:lnTo>
                    <a:lnTo>
                      <a:pt x="2243" y="156"/>
                    </a:lnTo>
                    <a:lnTo>
                      <a:pt x="2165" y="78"/>
                    </a:lnTo>
                    <a:lnTo>
                      <a:pt x="2069" y="20"/>
                    </a:lnTo>
                    <a:lnTo>
                      <a:pt x="19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037;p40"/>
              <p:cNvSpPr/>
              <p:nvPr/>
            </p:nvSpPr>
            <p:spPr>
              <a:xfrm>
                <a:off x="1638200" y="-1591000"/>
                <a:ext cx="150325" cy="126150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046" extrusionOk="0">
                    <a:moveTo>
                      <a:pt x="329" y="1"/>
                    </a:moveTo>
                    <a:lnTo>
                      <a:pt x="213" y="20"/>
                    </a:lnTo>
                    <a:lnTo>
                      <a:pt x="136" y="59"/>
                    </a:lnTo>
                    <a:lnTo>
                      <a:pt x="59" y="136"/>
                    </a:lnTo>
                    <a:lnTo>
                      <a:pt x="20" y="233"/>
                    </a:lnTo>
                    <a:lnTo>
                      <a:pt x="1" y="291"/>
                    </a:lnTo>
                    <a:lnTo>
                      <a:pt x="20" y="349"/>
                    </a:lnTo>
                    <a:lnTo>
                      <a:pt x="20" y="406"/>
                    </a:lnTo>
                    <a:lnTo>
                      <a:pt x="59" y="464"/>
                    </a:lnTo>
                    <a:lnTo>
                      <a:pt x="233" y="716"/>
                    </a:lnTo>
                    <a:lnTo>
                      <a:pt x="387" y="986"/>
                    </a:lnTo>
                    <a:lnTo>
                      <a:pt x="677" y="1508"/>
                    </a:lnTo>
                    <a:lnTo>
                      <a:pt x="948" y="2069"/>
                    </a:lnTo>
                    <a:lnTo>
                      <a:pt x="1180" y="2630"/>
                    </a:lnTo>
                    <a:lnTo>
                      <a:pt x="1644" y="3770"/>
                    </a:lnTo>
                    <a:lnTo>
                      <a:pt x="1876" y="4331"/>
                    </a:lnTo>
                    <a:lnTo>
                      <a:pt x="2146" y="4872"/>
                    </a:lnTo>
                    <a:lnTo>
                      <a:pt x="2185" y="4930"/>
                    </a:lnTo>
                    <a:lnTo>
                      <a:pt x="2224" y="4988"/>
                    </a:lnTo>
                    <a:lnTo>
                      <a:pt x="2282" y="5027"/>
                    </a:lnTo>
                    <a:lnTo>
                      <a:pt x="2340" y="5046"/>
                    </a:lnTo>
                    <a:lnTo>
                      <a:pt x="2475" y="5046"/>
                    </a:lnTo>
                    <a:lnTo>
                      <a:pt x="2533" y="5027"/>
                    </a:lnTo>
                    <a:lnTo>
                      <a:pt x="2591" y="4988"/>
                    </a:lnTo>
                    <a:lnTo>
                      <a:pt x="2842" y="4795"/>
                    </a:lnTo>
                    <a:lnTo>
                      <a:pt x="3094" y="4601"/>
                    </a:lnTo>
                    <a:lnTo>
                      <a:pt x="3577" y="4157"/>
                    </a:lnTo>
                    <a:lnTo>
                      <a:pt x="4022" y="3693"/>
                    </a:lnTo>
                    <a:lnTo>
                      <a:pt x="4447" y="3190"/>
                    </a:lnTo>
                    <a:lnTo>
                      <a:pt x="4853" y="2688"/>
                    </a:lnTo>
                    <a:lnTo>
                      <a:pt x="5239" y="2166"/>
                    </a:lnTo>
                    <a:lnTo>
                      <a:pt x="5607" y="1624"/>
                    </a:lnTo>
                    <a:lnTo>
                      <a:pt x="5974" y="1083"/>
                    </a:lnTo>
                    <a:lnTo>
                      <a:pt x="5993" y="1025"/>
                    </a:lnTo>
                    <a:lnTo>
                      <a:pt x="6013" y="967"/>
                    </a:lnTo>
                    <a:lnTo>
                      <a:pt x="6013" y="909"/>
                    </a:lnTo>
                    <a:lnTo>
                      <a:pt x="6013" y="851"/>
                    </a:lnTo>
                    <a:lnTo>
                      <a:pt x="5974" y="754"/>
                    </a:lnTo>
                    <a:lnTo>
                      <a:pt x="5897" y="677"/>
                    </a:lnTo>
                    <a:lnTo>
                      <a:pt x="5800" y="619"/>
                    </a:lnTo>
                    <a:lnTo>
                      <a:pt x="5645" y="619"/>
                    </a:lnTo>
                    <a:lnTo>
                      <a:pt x="5587" y="658"/>
                    </a:lnTo>
                    <a:lnTo>
                      <a:pt x="5549" y="677"/>
                    </a:lnTo>
                    <a:lnTo>
                      <a:pt x="5510" y="735"/>
                    </a:lnTo>
                    <a:lnTo>
                      <a:pt x="5162" y="1257"/>
                    </a:lnTo>
                    <a:lnTo>
                      <a:pt x="4814" y="1779"/>
                    </a:lnTo>
                    <a:lnTo>
                      <a:pt x="4428" y="2282"/>
                    </a:lnTo>
                    <a:lnTo>
                      <a:pt x="4041" y="2784"/>
                    </a:lnTo>
                    <a:lnTo>
                      <a:pt x="3635" y="3268"/>
                    </a:lnTo>
                    <a:lnTo>
                      <a:pt x="3190" y="3712"/>
                    </a:lnTo>
                    <a:lnTo>
                      <a:pt x="2726" y="4157"/>
                    </a:lnTo>
                    <a:lnTo>
                      <a:pt x="2518" y="4331"/>
                    </a:lnTo>
                    <a:lnTo>
                      <a:pt x="2398" y="4099"/>
                    </a:lnTo>
                    <a:lnTo>
                      <a:pt x="2146" y="3519"/>
                    </a:lnTo>
                    <a:lnTo>
                      <a:pt x="1683" y="2340"/>
                    </a:lnTo>
                    <a:lnTo>
                      <a:pt x="1431" y="1760"/>
                    </a:lnTo>
                    <a:lnTo>
                      <a:pt x="1161" y="1199"/>
                    </a:lnTo>
                    <a:lnTo>
                      <a:pt x="871" y="638"/>
                    </a:lnTo>
                    <a:lnTo>
                      <a:pt x="697" y="368"/>
                    </a:lnTo>
                    <a:lnTo>
                      <a:pt x="523" y="117"/>
                    </a:lnTo>
                    <a:lnTo>
                      <a:pt x="484" y="59"/>
                    </a:lnTo>
                    <a:lnTo>
                      <a:pt x="426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038;p40"/>
              <p:cNvSpPr/>
              <p:nvPr/>
            </p:nvSpPr>
            <p:spPr>
              <a:xfrm>
                <a:off x="1622250" y="-1485650"/>
                <a:ext cx="88950" cy="1011050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40442" extrusionOk="0">
                    <a:moveTo>
                      <a:pt x="3171" y="1"/>
                    </a:moveTo>
                    <a:lnTo>
                      <a:pt x="3132" y="20"/>
                    </a:lnTo>
                    <a:lnTo>
                      <a:pt x="3074" y="59"/>
                    </a:lnTo>
                    <a:lnTo>
                      <a:pt x="3036" y="97"/>
                    </a:lnTo>
                    <a:lnTo>
                      <a:pt x="2920" y="252"/>
                    </a:lnTo>
                    <a:lnTo>
                      <a:pt x="2804" y="407"/>
                    </a:lnTo>
                    <a:lnTo>
                      <a:pt x="2707" y="581"/>
                    </a:lnTo>
                    <a:lnTo>
                      <a:pt x="2630" y="755"/>
                    </a:lnTo>
                    <a:lnTo>
                      <a:pt x="2494" y="1103"/>
                    </a:lnTo>
                    <a:lnTo>
                      <a:pt x="2398" y="1470"/>
                    </a:lnTo>
                    <a:lnTo>
                      <a:pt x="2321" y="1857"/>
                    </a:lnTo>
                    <a:lnTo>
                      <a:pt x="2263" y="2224"/>
                    </a:lnTo>
                    <a:lnTo>
                      <a:pt x="2224" y="2610"/>
                    </a:lnTo>
                    <a:lnTo>
                      <a:pt x="2185" y="2978"/>
                    </a:lnTo>
                    <a:lnTo>
                      <a:pt x="2050" y="4795"/>
                    </a:lnTo>
                    <a:lnTo>
                      <a:pt x="1915" y="6593"/>
                    </a:lnTo>
                    <a:lnTo>
                      <a:pt x="1741" y="8661"/>
                    </a:lnTo>
                    <a:lnTo>
                      <a:pt x="1644" y="9686"/>
                    </a:lnTo>
                    <a:lnTo>
                      <a:pt x="1547" y="10710"/>
                    </a:lnTo>
                    <a:lnTo>
                      <a:pt x="1412" y="11754"/>
                    </a:lnTo>
                    <a:lnTo>
                      <a:pt x="1277" y="12798"/>
                    </a:lnTo>
                    <a:lnTo>
                      <a:pt x="1141" y="13842"/>
                    </a:lnTo>
                    <a:lnTo>
                      <a:pt x="1006" y="14866"/>
                    </a:lnTo>
                    <a:lnTo>
                      <a:pt x="909" y="15968"/>
                    </a:lnTo>
                    <a:lnTo>
                      <a:pt x="813" y="17051"/>
                    </a:lnTo>
                    <a:lnTo>
                      <a:pt x="716" y="18133"/>
                    </a:lnTo>
                    <a:lnTo>
                      <a:pt x="658" y="19235"/>
                    </a:lnTo>
                    <a:lnTo>
                      <a:pt x="542" y="21420"/>
                    </a:lnTo>
                    <a:lnTo>
                      <a:pt x="465" y="23604"/>
                    </a:lnTo>
                    <a:lnTo>
                      <a:pt x="407" y="25653"/>
                    </a:lnTo>
                    <a:lnTo>
                      <a:pt x="387" y="27702"/>
                    </a:lnTo>
                    <a:lnTo>
                      <a:pt x="349" y="29751"/>
                    </a:lnTo>
                    <a:lnTo>
                      <a:pt x="310" y="30776"/>
                    </a:lnTo>
                    <a:lnTo>
                      <a:pt x="271" y="31781"/>
                    </a:lnTo>
                    <a:lnTo>
                      <a:pt x="136" y="33888"/>
                    </a:lnTo>
                    <a:lnTo>
                      <a:pt x="78" y="34952"/>
                    </a:lnTo>
                    <a:lnTo>
                      <a:pt x="39" y="35995"/>
                    </a:lnTo>
                    <a:lnTo>
                      <a:pt x="1" y="37059"/>
                    </a:lnTo>
                    <a:lnTo>
                      <a:pt x="20" y="38122"/>
                    </a:lnTo>
                    <a:lnTo>
                      <a:pt x="39" y="38644"/>
                    </a:lnTo>
                    <a:lnTo>
                      <a:pt x="78" y="39166"/>
                    </a:lnTo>
                    <a:lnTo>
                      <a:pt x="136" y="39688"/>
                    </a:lnTo>
                    <a:lnTo>
                      <a:pt x="194" y="40210"/>
                    </a:lnTo>
                    <a:lnTo>
                      <a:pt x="213" y="40268"/>
                    </a:lnTo>
                    <a:lnTo>
                      <a:pt x="233" y="40326"/>
                    </a:lnTo>
                    <a:lnTo>
                      <a:pt x="271" y="40364"/>
                    </a:lnTo>
                    <a:lnTo>
                      <a:pt x="310" y="40403"/>
                    </a:lnTo>
                    <a:lnTo>
                      <a:pt x="407" y="40442"/>
                    </a:lnTo>
                    <a:lnTo>
                      <a:pt x="523" y="40442"/>
                    </a:lnTo>
                    <a:lnTo>
                      <a:pt x="619" y="40422"/>
                    </a:lnTo>
                    <a:lnTo>
                      <a:pt x="697" y="40345"/>
                    </a:lnTo>
                    <a:lnTo>
                      <a:pt x="735" y="40306"/>
                    </a:lnTo>
                    <a:lnTo>
                      <a:pt x="755" y="40248"/>
                    </a:lnTo>
                    <a:lnTo>
                      <a:pt x="755" y="40190"/>
                    </a:lnTo>
                    <a:lnTo>
                      <a:pt x="755" y="40132"/>
                    </a:lnTo>
                    <a:lnTo>
                      <a:pt x="697" y="39668"/>
                    </a:lnTo>
                    <a:lnTo>
                      <a:pt x="658" y="39204"/>
                    </a:lnTo>
                    <a:lnTo>
                      <a:pt x="600" y="38276"/>
                    </a:lnTo>
                    <a:lnTo>
                      <a:pt x="581" y="37349"/>
                    </a:lnTo>
                    <a:lnTo>
                      <a:pt x="600" y="36421"/>
                    </a:lnTo>
                    <a:lnTo>
                      <a:pt x="639" y="35493"/>
                    </a:lnTo>
                    <a:lnTo>
                      <a:pt x="677" y="34565"/>
                    </a:lnTo>
                    <a:lnTo>
                      <a:pt x="793" y="32709"/>
                    </a:lnTo>
                    <a:lnTo>
                      <a:pt x="851" y="31723"/>
                    </a:lnTo>
                    <a:lnTo>
                      <a:pt x="890" y="30718"/>
                    </a:lnTo>
                    <a:lnTo>
                      <a:pt x="929" y="28727"/>
                    </a:lnTo>
                    <a:lnTo>
                      <a:pt x="967" y="26755"/>
                    </a:lnTo>
                    <a:lnTo>
                      <a:pt x="1006" y="24764"/>
                    </a:lnTo>
                    <a:lnTo>
                      <a:pt x="1064" y="22676"/>
                    </a:lnTo>
                    <a:lnTo>
                      <a:pt x="1161" y="20608"/>
                    </a:lnTo>
                    <a:lnTo>
                      <a:pt x="1277" y="18520"/>
                    </a:lnTo>
                    <a:lnTo>
                      <a:pt x="1431" y="16452"/>
                    </a:lnTo>
                    <a:lnTo>
                      <a:pt x="1528" y="15427"/>
                    </a:lnTo>
                    <a:lnTo>
                      <a:pt x="1644" y="14402"/>
                    </a:lnTo>
                    <a:lnTo>
                      <a:pt x="1895" y="12353"/>
                    </a:lnTo>
                    <a:lnTo>
                      <a:pt x="2147" y="10304"/>
                    </a:lnTo>
                    <a:lnTo>
                      <a:pt x="2263" y="9280"/>
                    </a:lnTo>
                    <a:lnTo>
                      <a:pt x="2359" y="8236"/>
                    </a:lnTo>
                    <a:lnTo>
                      <a:pt x="2552" y="6167"/>
                    </a:lnTo>
                    <a:lnTo>
                      <a:pt x="2649" y="5124"/>
                    </a:lnTo>
                    <a:lnTo>
                      <a:pt x="2707" y="4080"/>
                    </a:lnTo>
                    <a:lnTo>
                      <a:pt x="2746" y="3152"/>
                    </a:lnTo>
                    <a:lnTo>
                      <a:pt x="2765" y="2668"/>
                    </a:lnTo>
                    <a:lnTo>
                      <a:pt x="2823" y="2185"/>
                    </a:lnTo>
                    <a:lnTo>
                      <a:pt x="2900" y="1702"/>
                    </a:lnTo>
                    <a:lnTo>
                      <a:pt x="2978" y="1470"/>
                    </a:lnTo>
                    <a:lnTo>
                      <a:pt x="3036" y="1257"/>
                    </a:lnTo>
                    <a:lnTo>
                      <a:pt x="3132" y="1045"/>
                    </a:lnTo>
                    <a:lnTo>
                      <a:pt x="3229" y="832"/>
                    </a:lnTo>
                    <a:lnTo>
                      <a:pt x="3345" y="639"/>
                    </a:lnTo>
                    <a:lnTo>
                      <a:pt x="3500" y="445"/>
                    </a:lnTo>
                    <a:lnTo>
                      <a:pt x="3519" y="387"/>
                    </a:lnTo>
                    <a:lnTo>
                      <a:pt x="3558" y="349"/>
                    </a:lnTo>
                    <a:lnTo>
                      <a:pt x="3558" y="291"/>
                    </a:lnTo>
                    <a:lnTo>
                      <a:pt x="3558" y="233"/>
                    </a:lnTo>
                    <a:lnTo>
                      <a:pt x="3519" y="136"/>
                    </a:lnTo>
                    <a:lnTo>
                      <a:pt x="3442" y="59"/>
                    </a:lnTo>
                    <a:lnTo>
                      <a:pt x="3345" y="20"/>
                    </a:lnTo>
                    <a:lnTo>
                      <a:pt x="32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039;p40"/>
              <p:cNvSpPr/>
              <p:nvPr/>
            </p:nvSpPr>
            <p:spPr>
              <a:xfrm>
                <a:off x="746550" y="-739950"/>
                <a:ext cx="1289900" cy="284200"/>
              </a:xfrm>
              <a:custGeom>
                <a:avLst/>
                <a:gdLst/>
                <a:ahLst/>
                <a:cxnLst/>
                <a:rect l="l" t="t" r="r" b="b"/>
                <a:pathLst>
                  <a:path w="51596" h="11368" extrusionOk="0">
                    <a:moveTo>
                      <a:pt x="252" y="1"/>
                    </a:moveTo>
                    <a:lnTo>
                      <a:pt x="155" y="59"/>
                    </a:lnTo>
                    <a:lnTo>
                      <a:pt x="98" y="136"/>
                    </a:lnTo>
                    <a:lnTo>
                      <a:pt x="59" y="194"/>
                    </a:lnTo>
                    <a:lnTo>
                      <a:pt x="59" y="252"/>
                    </a:lnTo>
                    <a:lnTo>
                      <a:pt x="20" y="697"/>
                    </a:lnTo>
                    <a:lnTo>
                      <a:pt x="1" y="1141"/>
                    </a:lnTo>
                    <a:lnTo>
                      <a:pt x="1" y="1586"/>
                    </a:lnTo>
                    <a:lnTo>
                      <a:pt x="1" y="2031"/>
                    </a:lnTo>
                    <a:lnTo>
                      <a:pt x="59" y="2920"/>
                    </a:lnTo>
                    <a:lnTo>
                      <a:pt x="136" y="3809"/>
                    </a:lnTo>
                    <a:lnTo>
                      <a:pt x="252" y="4698"/>
                    </a:lnTo>
                    <a:lnTo>
                      <a:pt x="368" y="5568"/>
                    </a:lnTo>
                    <a:lnTo>
                      <a:pt x="484" y="6457"/>
                    </a:lnTo>
                    <a:lnTo>
                      <a:pt x="561" y="7347"/>
                    </a:lnTo>
                    <a:lnTo>
                      <a:pt x="581" y="7424"/>
                    </a:lnTo>
                    <a:lnTo>
                      <a:pt x="619" y="7482"/>
                    </a:lnTo>
                    <a:lnTo>
                      <a:pt x="677" y="7540"/>
                    </a:lnTo>
                    <a:lnTo>
                      <a:pt x="735" y="7579"/>
                    </a:lnTo>
                    <a:lnTo>
                      <a:pt x="1470" y="7830"/>
                    </a:lnTo>
                    <a:lnTo>
                      <a:pt x="2205" y="8062"/>
                    </a:lnTo>
                    <a:lnTo>
                      <a:pt x="2939" y="8275"/>
                    </a:lnTo>
                    <a:lnTo>
                      <a:pt x="3693" y="8448"/>
                    </a:lnTo>
                    <a:lnTo>
                      <a:pt x="4447" y="8584"/>
                    </a:lnTo>
                    <a:lnTo>
                      <a:pt x="5201" y="8700"/>
                    </a:lnTo>
                    <a:lnTo>
                      <a:pt x="5955" y="8796"/>
                    </a:lnTo>
                    <a:lnTo>
                      <a:pt x="6728" y="8874"/>
                    </a:lnTo>
                    <a:lnTo>
                      <a:pt x="7501" y="8951"/>
                    </a:lnTo>
                    <a:lnTo>
                      <a:pt x="8275" y="8990"/>
                    </a:lnTo>
                    <a:lnTo>
                      <a:pt x="9802" y="9048"/>
                    </a:lnTo>
                    <a:lnTo>
                      <a:pt x="11348" y="9086"/>
                    </a:lnTo>
                    <a:lnTo>
                      <a:pt x="12875" y="9106"/>
                    </a:lnTo>
                    <a:lnTo>
                      <a:pt x="14499" y="9144"/>
                    </a:lnTo>
                    <a:lnTo>
                      <a:pt x="16123" y="9241"/>
                    </a:lnTo>
                    <a:lnTo>
                      <a:pt x="19371" y="9434"/>
                    </a:lnTo>
                    <a:lnTo>
                      <a:pt x="22947" y="9647"/>
                    </a:lnTo>
                    <a:lnTo>
                      <a:pt x="26523" y="9860"/>
                    </a:lnTo>
                    <a:lnTo>
                      <a:pt x="28321" y="9976"/>
                    </a:lnTo>
                    <a:lnTo>
                      <a:pt x="30099" y="10130"/>
                    </a:lnTo>
                    <a:lnTo>
                      <a:pt x="31897" y="10304"/>
                    </a:lnTo>
                    <a:lnTo>
                      <a:pt x="33676" y="10478"/>
                    </a:lnTo>
                    <a:lnTo>
                      <a:pt x="37233" y="10846"/>
                    </a:lnTo>
                    <a:lnTo>
                      <a:pt x="39030" y="11020"/>
                    </a:lnTo>
                    <a:lnTo>
                      <a:pt x="40809" y="11155"/>
                    </a:lnTo>
                    <a:lnTo>
                      <a:pt x="42568" y="11271"/>
                    </a:lnTo>
                    <a:lnTo>
                      <a:pt x="44327" y="11348"/>
                    </a:lnTo>
                    <a:lnTo>
                      <a:pt x="46067" y="11367"/>
                    </a:lnTo>
                    <a:lnTo>
                      <a:pt x="48503" y="11367"/>
                    </a:lnTo>
                    <a:lnTo>
                      <a:pt x="49160" y="11348"/>
                    </a:lnTo>
                    <a:lnTo>
                      <a:pt x="49508" y="11309"/>
                    </a:lnTo>
                    <a:lnTo>
                      <a:pt x="49836" y="11290"/>
                    </a:lnTo>
                    <a:lnTo>
                      <a:pt x="50165" y="11232"/>
                    </a:lnTo>
                    <a:lnTo>
                      <a:pt x="50494" y="11155"/>
                    </a:lnTo>
                    <a:lnTo>
                      <a:pt x="50706" y="11097"/>
                    </a:lnTo>
                    <a:lnTo>
                      <a:pt x="50900" y="11000"/>
                    </a:lnTo>
                    <a:lnTo>
                      <a:pt x="51054" y="10904"/>
                    </a:lnTo>
                    <a:lnTo>
                      <a:pt x="51190" y="10788"/>
                    </a:lnTo>
                    <a:lnTo>
                      <a:pt x="51306" y="10652"/>
                    </a:lnTo>
                    <a:lnTo>
                      <a:pt x="51402" y="10498"/>
                    </a:lnTo>
                    <a:lnTo>
                      <a:pt x="51480" y="10304"/>
                    </a:lnTo>
                    <a:lnTo>
                      <a:pt x="51518" y="10092"/>
                    </a:lnTo>
                    <a:lnTo>
                      <a:pt x="51557" y="9782"/>
                    </a:lnTo>
                    <a:lnTo>
                      <a:pt x="51576" y="9492"/>
                    </a:lnTo>
                    <a:lnTo>
                      <a:pt x="51576" y="8893"/>
                    </a:lnTo>
                    <a:lnTo>
                      <a:pt x="51557" y="7675"/>
                    </a:lnTo>
                    <a:lnTo>
                      <a:pt x="51557" y="7076"/>
                    </a:lnTo>
                    <a:lnTo>
                      <a:pt x="51576" y="6457"/>
                    </a:lnTo>
                    <a:lnTo>
                      <a:pt x="51596" y="6148"/>
                    </a:lnTo>
                    <a:lnTo>
                      <a:pt x="51576" y="5858"/>
                    </a:lnTo>
                    <a:lnTo>
                      <a:pt x="51557" y="5549"/>
                    </a:lnTo>
                    <a:lnTo>
                      <a:pt x="51499" y="5240"/>
                    </a:lnTo>
                    <a:lnTo>
                      <a:pt x="51422" y="4988"/>
                    </a:lnTo>
                    <a:lnTo>
                      <a:pt x="51325" y="4776"/>
                    </a:lnTo>
                    <a:lnTo>
                      <a:pt x="51190" y="4582"/>
                    </a:lnTo>
                    <a:lnTo>
                      <a:pt x="51054" y="4408"/>
                    </a:lnTo>
                    <a:lnTo>
                      <a:pt x="50880" y="4254"/>
                    </a:lnTo>
                    <a:lnTo>
                      <a:pt x="50687" y="4118"/>
                    </a:lnTo>
                    <a:lnTo>
                      <a:pt x="50494" y="4002"/>
                    </a:lnTo>
                    <a:lnTo>
                      <a:pt x="50281" y="3906"/>
                    </a:lnTo>
                    <a:lnTo>
                      <a:pt x="50049" y="3809"/>
                    </a:lnTo>
                    <a:lnTo>
                      <a:pt x="49836" y="3732"/>
                    </a:lnTo>
                    <a:lnTo>
                      <a:pt x="49353" y="3616"/>
                    </a:lnTo>
                    <a:lnTo>
                      <a:pt x="48870" y="3500"/>
                    </a:lnTo>
                    <a:lnTo>
                      <a:pt x="48425" y="3384"/>
                    </a:lnTo>
                    <a:lnTo>
                      <a:pt x="48348" y="3364"/>
                    </a:lnTo>
                    <a:lnTo>
                      <a:pt x="48290" y="3364"/>
                    </a:lnTo>
                    <a:lnTo>
                      <a:pt x="48232" y="3384"/>
                    </a:lnTo>
                    <a:lnTo>
                      <a:pt x="48193" y="3403"/>
                    </a:lnTo>
                    <a:lnTo>
                      <a:pt x="48097" y="3480"/>
                    </a:lnTo>
                    <a:lnTo>
                      <a:pt x="48058" y="3577"/>
                    </a:lnTo>
                    <a:lnTo>
                      <a:pt x="48019" y="3674"/>
                    </a:lnTo>
                    <a:lnTo>
                      <a:pt x="48039" y="3770"/>
                    </a:lnTo>
                    <a:lnTo>
                      <a:pt x="48058" y="3809"/>
                    </a:lnTo>
                    <a:lnTo>
                      <a:pt x="48097" y="3867"/>
                    </a:lnTo>
                    <a:lnTo>
                      <a:pt x="48155" y="3886"/>
                    </a:lnTo>
                    <a:lnTo>
                      <a:pt x="48213" y="3906"/>
                    </a:lnTo>
                    <a:lnTo>
                      <a:pt x="48599" y="4002"/>
                    </a:lnTo>
                    <a:lnTo>
                      <a:pt x="49024" y="4099"/>
                    </a:lnTo>
                    <a:lnTo>
                      <a:pt x="49450" y="4215"/>
                    </a:lnTo>
                    <a:lnTo>
                      <a:pt x="49875" y="4350"/>
                    </a:lnTo>
                    <a:lnTo>
                      <a:pt x="50068" y="4428"/>
                    </a:lnTo>
                    <a:lnTo>
                      <a:pt x="50262" y="4524"/>
                    </a:lnTo>
                    <a:lnTo>
                      <a:pt x="50436" y="4640"/>
                    </a:lnTo>
                    <a:lnTo>
                      <a:pt x="50571" y="4756"/>
                    </a:lnTo>
                    <a:lnTo>
                      <a:pt x="50706" y="4911"/>
                    </a:lnTo>
                    <a:lnTo>
                      <a:pt x="50822" y="5085"/>
                    </a:lnTo>
                    <a:lnTo>
                      <a:pt x="50900" y="5259"/>
                    </a:lnTo>
                    <a:lnTo>
                      <a:pt x="50958" y="5491"/>
                    </a:lnTo>
                    <a:lnTo>
                      <a:pt x="50996" y="5742"/>
                    </a:lnTo>
                    <a:lnTo>
                      <a:pt x="51016" y="6013"/>
                    </a:lnTo>
                    <a:lnTo>
                      <a:pt x="50996" y="6515"/>
                    </a:lnTo>
                    <a:lnTo>
                      <a:pt x="50977" y="7037"/>
                    </a:lnTo>
                    <a:lnTo>
                      <a:pt x="50977" y="7559"/>
                    </a:lnTo>
                    <a:lnTo>
                      <a:pt x="50996" y="8622"/>
                    </a:lnTo>
                    <a:lnTo>
                      <a:pt x="50996" y="9144"/>
                    </a:lnTo>
                    <a:lnTo>
                      <a:pt x="50977" y="9666"/>
                    </a:lnTo>
                    <a:lnTo>
                      <a:pt x="50977" y="9879"/>
                    </a:lnTo>
                    <a:lnTo>
                      <a:pt x="50938" y="10092"/>
                    </a:lnTo>
                    <a:lnTo>
                      <a:pt x="50900" y="10208"/>
                    </a:lnTo>
                    <a:lnTo>
                      <a:pt x="50861" y="10304"/>
                    </a:lnTo>
                    <a:lnTo>
                      <a:pt x="50803" y="10382"/>
                    </a:lnTo>
                    <a:lnTo>
                      <a:pt x="50726" y="10459"/>
                    </a:lnTo>
                    <a:lnTo>
                      <a:pt x="50590" y="10536"/>
                    </a:lnTo>
                    <a:lnTo>
                      <a:pt x="50436" y="10594"/>
                    </a:lnTo>
                    <a:lnTo>
                      <a:pt x="50281" y="10633"/>
                    </a:lnTo>
                    <a:lnTo>
                      <a:pt x="50126" y="10672"/>
                    </a:lnTo>
                    <a:lnTo>
                      <a:pt x="49798" y="10710"/>
                    </a:lnTo>
                    <a:lnTo>
                      <a:pt x="49488" y="10730"/>
                    </a:lnTo>
                    <a:lnTo>
                      <a:pt x="48773" y="10768"/>
                    </a:lnTo>
                    <a:lnTo>
                      <a:pt x="48058" y="10807"/>
                    </a:lnTo>
                    <a:lnTo>
                      <a:pt x="46627" y="10807"/>
                    </a:lnTo>
                    <a:lnTo>
                      <a:pt x="44984" y="10788"/>
                    </a:lnTo>
                    <a:lnTo>
                      <a:pt x="43322" y="10730"/>
                    </a:lnTo>
                    <a:lnTo>
                      <a:pt x="41659" y="10633"/>
                    </a:lnTo>
                    <a:lnTo>
                      <a:pt x="40016" y="10517"/>
                    </a:lnTo>
                    <a:lnTo>
                      <a:pt x="38354" y="10382"/>
                    </a:lnTo>
                    <a:lnTo>
                      <a:pt x="36691" y="10208"/>
                    </a:lnTo>
                    <a:lnTo>
                      <a:pt x="33366" y="9879"/>
                    </a:lnTo>
                    <a:lnTo>
                      <a:pt x="31704" y="9705"/>
                    </a:lnTo>
                    <a:lnTo>
                      <a:pt x="30041" y="9550"/>
                    </a:lnTo>
                    <a:lnTo>
                      <a:pt x="28379" y="9396"/>
                    </a:lnTo>
                    <a:lnTo>
                      <a:pt x="26697" y="9280"/>
                    </a:lnTo>
                    <a:lnTo>
                      <a:pt x="23353" y="9086"/>
                    </a:lnTo>
                    <a:lnTo>
                      <a:pt x="19989" y="8912"/>
                    </a:lnTo>
                    <a:lnTo>
                      <a:pt x="16935" y="8700"/>
                    </a:lnTo>
                    <a:lnTo>
                      <a:pt x="15408" y="8603"/>
                    </a:lnTo>
                    <a:lnTo>
                      <a:pt x="13881" y="8545"/>
                    </a:lnTo>
                    <a:lnTo>
                      <a:pt x="12257" y="8526"/>
                    </a:lnTo>
                    <a:lnTo>
                      <a:pt x="10614" y="8487"/>
                    </a:lnTo>
                    <a:lnTo>
                      <a:pt x="8970" y="8448"/>
                    </a:lnTo>
                    <a:lnTo>
                      <a:pt x="8159" y="8410"/>
                    </a:lnTo>
                    <a:lnTo>
                      <a:pt x="7347" y="8352"/>
                    </a:lnTo>
                    <a:lnTo>
                      <a:pt x="6515" y="8294"/>
                    </a:lnTo>
                    <a:lnTo>
                      <a:pt x="5704" y="8197"/>
                    </a:lnTo>
                    <a:lnTo>
                      <a:pt x="4892" y="8081"/>
                    </a:lnTo>
                    <a:lnTo>
                      <a:pt x="4099" y="7946"/>
                    </a:lnTo>
                    <a:lnTo>
                      <a:pt x="3306" y="7772"/>
                    </a:lnTo>
                    <a:lnTo>
                      <a:pt x="2514" y="7559"/>
                    </a:lnTo>
                    <a:lnTo>
                      <a:pt x="1721" y="7308"/>
                    </a:lnTo>
                    <a:lnTo>
                      <a:pt x="1122" y="7098"/>
                    </a:lnTo>
                    <a:lnTo>
                      <a:pt x="1122" y="7098"/>
                    </a:lnTo>
                    <a:lnTo>
                      <a:pt x="1045" y="6399"/>
                    </a:lnTo>
                    <a:lnTo>
                      <a:pt x="948" y="5529"/>
                    </a:lnTo>
                    <a:lnTo>
                      <a:pt x="716" y="3790"/>
                    </a:lnTo>
                    <a:lnTo>
                      <a:pt x="639" y="2920"/>
                    </a:lnTo>
                    <a:lnTo>
                      <a:pt x="581" y="2050"/>
                    </a:lnTo>
                    <a:lnTo>
                      <a:pt x="561" y="1625"/>
                    </a:lnTo>
                    <a:lnTo>
                      <a:pt x="581" y="1180"/>
                    </a:lnTo>
                    <a:lnTo>
                      <a:pt x="600" y="755"/>
                    </a:lnTo>
                    <a:lnTo>
                      <a:pt x="607" y="607"/>
                    </a:lnTo>
                    <a:lnTo>
                      <a:pt x="607" y="607"/>
                    </a:lnTo>
                    <a:lnTo>
                      <a:pt x="2727" y="793"/>
                    </a:lnTo>
                    <a:lnTo>
                      <a:pt x="5162" y="1025"/>
                    </a:lnTo>
                    <a:lnTo>
                      <a:pt x="5278" y="1025"/>
                    </a:lnTo>
                    <a:lnTo>
                      <a:pt x="5336" y="1006"/>
                    </a:lnTo>
                    <a:lnTo>
                      <a:pt x="5375" y="967"/>
                    </a:lnTo>
                    <a:lnTo>
                      <a:pt x="5433" y="871"/>
                    </a:lnTo>
                    <a:lnTo>
                      <a:pt x="5472" y="774"/>
                    </a:lnTo>
                    <a:lnTo>
                      <a:pt x="5452" y="658"/>
                    </a:lnTo>
                    <a:lnTo>
                      <a:pt x="5414" y="561"/>
                    </a:lnTo>
                    <a:lnTo>
                      <a:pt x="5394" y="523"/>
                    </a:lnTo>
                    <a:lnTo>
                      <a:pt x="5336" y="503"/>
                    </a:lnTo>
                    <a:lnTo>
                      <a:pt x="5278" y="465"/>
                    </a:lnTo>
                    <a:lnTo>
                      <a:pt x="5220" y="465"/>
                    </a:lnTo>
                    <a:lnTo>
                      <a:pt x="2804" y="233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040;p40"/>
              <p:cNvSpPr/>
              <p:nvPr/>
            </p:nvSpPr>
            <p:spPr>
              <a:xfrm>
                <a:off x="758150" y="-570800"/>
                <a:ext cx="1329525" cy="1345950"/>
              </a:xfrm>
              <a:custGeom>
                <a:avLst/>
                <a:gdLst/>
                <a:ahLst/>
                <a:cxnLst/>
                <a:rect l="l" t="t" r="r" b="b"/>
                <a:pathLst>
                  <a:path w="53181" h="53838" extrusionOk="0">
                    <a:moveTo>
                      <a:pt x="349" y="1"/>
                    </a:moveTo>
                    <a:lnTo>
                      <a:pt x="252" y="59"/>
                    </a:lnTo>
                    <a:lnTo>
                      <a:pt x="213" y="78"/>
                    </a:lnTo>
                    <a:lnTo>
                      <a:pt x="175" y="136"/>
                    </a:lnTo>
                    <a:lnTo>
                      <a:pt x="155" y="194"/>
                    </a:lnTo>
                    <a:lnTo>
                      <a:pt x="136" y="252"/>
                    </a:lnTo>
                    <a:lnTo>
                      <a:pt x="117" y="871"/>
                    </a:lnTo>
                    <a:lnTo>
                      <a:pt x="136" y="1509"/>
                    </a:lnTo>
                    <a:lnTo>
                      <a:pt x="155" y="2127"/>
                    </a:lnTo>
                    <a:lnTo>
                      <a:pt x="194" y="2765"/>
                    </a:lnTo>
                    <a:lnTo>
                      <a:pt x="291" y="4022"/>
                    </a:lnTo>
                    <a:lnTo>
                      <a:pt x="329" y="4640"/>
                    </a:lnTo>
                    <a:lnTo>
                      <a:pt x="329" y="5278"/>
                    </a:lnTo>
                    <a:lnTo>
                      <a:pt x="310" y="6689"/>
                    </a:lnTo>
                    <a:lnTo>
                      <a:pt x="194" y="11889"/>
                    </a:lnTo>
                    <a:lnTo>
                      <a:pt x="117" y="15872"/>
                    </a:lnTo>
                    <a:lnTo>
                      <a:pt x="59" y="19854"/>
                    </a:lnTo>
                    <a:lnTo>
                      <a:pt x="20" y="23836"/>
                    </a:lnTo>
                    <a:lnTo>
                      <a:pt x="1" y="27818"/>
                    </a:lnTo>
                    <a:lnTo>
                      <a:pt x="1" y="31839"/>
                    </a:lnTo>
                    <a:lnTo>
                      <a:pt x="20" y="33850"/>
                    </a:lnTo>
                    <a:lnTo>
                      <a:pt x="39" y="35879"/>
                    </a:lnTo>
                    <a:lnTo>
                      <a:pt x="97" y="37890"/>
                    </a:lnTo>
                    <a:lnTo>
                      <a:pt x="155" y="39900"/>
                    </a:lnTo>
                    <a:lnTo>
                      <a:pt x="233" y="41911"/>
                    </a:lnTo>
                    <a:lnTo>
                      <a:pt x="349" y="43902"/>
                    </a:lnTo>
                    <a:lnTo>
                      <a:pt x="445" y="45274"/>
                    </a:lnTo>
                    <a:lnTo>
                      <a:pt x="561" y="46627"/>
                    </a:lnTo>
                    <a:lnTo>
                      <a:pt x="639" y="47304"/>
                    </a:lnTo>
                    <a:lnTo>
                      <a:pt x="735" y="48000"/>
                    </a:lnTo>
                    <a:lnTo>
                      <a:pt x="832" y="48657"/>
                    </a:lnTo>
                    <a:lnTo>
                      <a:pt x="948" y="49334"/>
                    </a:lnTo>
                    <a:lnTo>
                      <a:pt x="1064" y="49972"/>
                    </a:lnTo>
                    <a:lnTo>
                      <a:pt x="1161" y="50339"/>
                    </a:lnTo>
                    <a:lnTo>
                      <a:pt x="1257" y="50687"/>
                    </a:lnTo>
                    <a:lnTo>
                      <a:pt x="1393" y="51016"/>
                    </a:lnTo>
                    <a:lnTo>
                      <a:pt x="1470" y="51170"/>
                    </a:lnTo>
                    <a:lnTo>
                      <a:pt x="1567" y="51325"/>
                    </a:lnTo>
                    <a:lnTo>
                      <a:pt x="1663" y="51460"/>
                    </a:lnTo>
                    <a:lnTo>
                      <a:pt x="1779" y="51576"/>
                    </a:lnTo>
                    <a:lnTo>
                      <a:pt x="1895" y="51673"/>
                    </a:lnTo>
                    <a:lnTo>
                      <a:pt x="2050" y="51750"/>
                    </a:lnTo>
                    <a:lnTo>
                      <a:pt x="2340" y="51886"/>
                    </a:lnTo>
                    <a:lnTo>
                      <a:pt x="2649" y="52002"/>
                    </a:lnTo>
                    <a:lnTo>
                      <a:pt x="2958" y="52098"/>
                    </a:lnTo>
                    <a:lnTo>
                      <a:pt x="3287" y="52195"/>
                    </a:lnTo>
                    <a:lnTo>
                      <a:pt x="3925" y="52350"/>
                    </a:lnTo>
                    <a:lnTo>
                      <a:pt x="4563" y="52465"/>
                    </a:lnTo>
                    <a:lnTo>
                      <a:pt x="5433" y="52639"/>
                    </a:lnTo>
                    <a:lnTo>
                      <a:pt x="6303" y="52775"/>
                    </a:lnTo>
                    <a:lnTo>
                      <a:pt x="7173" y="52910"/>
                    </a:lnTo>
                    <a:lnTo>
                      <a:pt x="8043" y="53007"/>
                    </a:lnTo>
                    <a:lnTo>
                      <a:pt x="9144" y="53142"/>
                    </a:lnTo>
                    <a:lnTo>
                      <a:pt x="10266" y="53258"/>
                    </a:lnTo>
                    <a:lnTo>
                      <a:pt x="11387" y="53355"/>
                    </a:lnTo>
                    <a:lnTo>
                      <a:pt x="12489" y="53432"/>
                    </a:lnTo>
                    <a:lnTo>
                      <a:pt x="14731" y="53567"/>
                    </a:lnTo>
                    <a:lnTo>
                      <a:pt x="16973" y="53664"/>
                    </a:lnTo>
                    <a:lnTo>
                      <a:pt x="19429" y="53741"/>
                    </a:lnTo>
                    <a:lnTo>
                      <a:pt x="21864" y="53799"/>
                    </a:lnTo>
                    <a:lnTo>
                      <a:pt x="24319" y="53819"/>
                    </a:lnTo>
                    <a:lnTo>
                      <a:pt x="26774" y="53838"/>
                    </a:lnTo>
                    <a:lnTo>
                      <a:pt x="29229" y="53819"/>
                    </a:lnTo>
                    <a:lnTo>
                      <a:pt x="31684" y="53761"/>
                    </a:lnTo>
                    <a:lnTo>
                      <a:pt x="34120" y="53703"/>
                    </a:lnTo>
                    <a:lnTo>
                      <a:pt x="36575" y="53625"/>
                    </a:lnTo>
                    <a:lnTo>
                      <a:pt x="38373" y="53548"/>
                    </a:lnTo>
                    <a:lnTo>
                      <a:pt x="40190" y="53451"/>
                    </a:lnTo>
                    <a:lnTo>
                      <a:pt x="41988" y="53335"/>
                    </a:lnTo>
                    <a:lnTo>
                      <a:pt x="43786" y="53200"/>
                    </a:lnTo>
                    <a:lnTo>
                      <a:pt x="44501" y="53123"/>
                    </a:lnTo>
                    <a:lnTo>
                      <a:pt x="45216" y="53026"/>
                    </a:lnTo>
                    <a:lnTo>
                      <a:pt x="45951" y="52949"/>
                    </a:lnTo>
                    <a:lnTo>
                      <a:pt x="46299" y="52929"/>
                    </a:lnTo>
                    <a:lnTo>
                      <a:pt x="46666" y="52910"/>
                    </a:lnTo>
                    <a:lnTo>
                      <a:pt x="47884" y="52910"/>
                    </a:lnTo>
                    <a:lnTo>
                      <a:pt x="48503" y="52929"/>
                    </a:lnTo>
                    <a:lnTo>
                      <a:pt x="49121" y="52910"/>
                    </a:lnTo>
                    <a:lnTo>
                      <a:pt x="49430" y="52891"/>
                    </a:lnTo>
                    <a:lnTo>
                      <a:pt x="49740" y="52871"/>
                    </a:lnTo>
                    <a:lnTo>
                      <a:pt x="50049" y="52833"/>
                    </a:lnTo>
                    <a:lnTo>
                      <a:pt x="50339" y="52775"/>
                    </a:lnTo>
                    <a:lnTo>
                      <a:pt x="50648" y="52697"/>
                    </a:lnTo>
                    <a:lnTo>
                      <a:pt x="50919" y="52601"/>
                    </a:lnTo>
                    <a:lnTo>
                      <a:pt x="51209" y="52485"/>
                    </a:lnTo>
                    <a:lnTo>
                      <a:pt x="51479" y="52330"/>
                    </a:lnTo>
                    <a:lnTo>
                      <a:pt x="51750" y="52156"/>
                    </a:lnTo>
                    <a:lnTo>
                      <a:pt x="51982" y="51963"/>
                    </a:lnTo>
                    <a:lnTo>
                      <a:pt x="52195" y="51731"/>
                    </a:lnTo>
                    <a:lnTo>
                      <a:pt x="52369" y="51499"/>
                    </a:lnTo>
                    <a:lnTo>
                      <a:pt x="52523" y="51248"/>
                    </a:lnTo>
                    <a:lnTo>
                      <a:pt x="52659" y="50977"/>
                    </a:lnTo>
                    <a:lnTo>
                      <a:pt x="52755" y="50687"/>
                    </a:lnTo>
                    <a:lnTo>
                      <a:pt x="52852" y="50397"/>
                    </a:lnTo>
                    <a:lnTo>
                      <a:pt x="52910" y="50088"/>
                    </a:lnTo>
                    <a:lnTo>
                      <a:pt x="52968" y="49798"/>
                    </a:lnTo>
                    <a:lnTo>
                      <a:pt x="53045" y="49179"/>
                    </a:lnTo>
                    <a:lnTo>
                      <a:pt x="53084" y="48541"/>
                    </a:lnTo>
                    <a:lnTo>
                      <a:pt x="53123" y="47942"/>
                    </a:lnTo>
                    <a:lnTo>
                      <a:pt x="53161" y="47091"/>
                    </a:lnTo>
                    <a:lnTo>
                      <a:pt x="53181" y="46260"/>
                    </a:lnTo>
                    <a:lnTo>
                      <a:pt x="53181" y="44559"/>
                    </a:lnTo>
                    <a:lnTo>
                      <a:pt x="53161" y="42858"/>
                    </a:lnTo>
                    <a:lnTo>
                      <a:pt x="53123" y="41157"/>
                    </a:lnTo>
                    <a:lnTo>
                      <a:pt x="53045" y="38818"/>
                    </a:lnTo>
                    <a:lnTo>
                      <a:pt x="52949" y="36459"/>
                    </a:lnTo>
                    <a:lnTo>
                      <a:pt x="52833" y="34120"/>
                    </a:lnTo>
                    <a:lnTo>
                      <a:pt x="52697" y="31781"/>
                    </a:lnTo>
                    <a:lnTo>
                      <a:pt x="52427" y="27084"/>
                    </a:lnTo>
                    <a:lnTo>
                      <a:pt x="52117" y="22386"/>
                    </a:lnTo>
                    <a:lnTo>
                      <a:pt x="51847" y="18249"/>
                    </a:lnTo>
                    <a:lnTo>
                      <a:pt x="51576" y="14093"/>
                    </a:lnTo>
                    <a:lnTo>
                      <a:pt x="51441" y="12005"/>
                    </a:lnTo>
                    <a:lnTo>
                      <a:pt x="51325" y="9937"/>
                    </a:lnTo>
                    <a:lnTo>
                      <a:pt x="51228" y="7868"/>
                    </a:lnTo>
                    <a:lnTo>
                      <a:pt x="51151" y="5781"/>
                    </a:lnTo>
                    <a:lnTo>
                      <a:pt x="51132" y="4563"/>
                    </a:lnTo>
                    <a:lnTo>
                      <a:pt x="51112" y="3326"/>
                    </a:lnTo>
                    <a:lnTo>
                      <a:pt x="51112" y="3268"/>
                    </a:lnTo>
                    <a:lnTo>
                      <a:pt x="51093" y="3210"/>
                    </a:lnTo>
                    <a:lnTo>
                      <a:pt x="51074" y="3152"/>
                    </a:lnTo>
                    <a:lnTo>
                      <a:pt x="51035" y="3113"/>
                    </a:lnTo>
                    <a:lnTo>
                      <a:pt x="50938" y="3055"/>
                    </a:lnTo>
                    <a:lnTo>
                      <a:pt x="50842" y="3016"/>
                    </a:lnTo>
                    <a:lnTo>
                      <a:pt x="50726" y="3016"/>
                    </a:lnTo>
                    <a:lnTo>
                      <a:pt x="50629" y="3074"/>
                    </a:lnTo>
                    <a:lnTo>
                      <a:pt x="50590" y="3094"/>
                    </a:lnTo>
                    <a:lnTo>
                      <a:pt x="50571" y="3152"/>
                    </a:lnTo>
                    <a:lnTo>
                      <a:pt x="50552" y="3190"/>
                    </a:lnTo>
                    <a:lnTo>
                      <a:pt x="50552" y="3268"/>
                    </a:lnTo>
                    <a:lnTo>
                      <a:pt x="50552" y="5027"/>
                    </a:lnTo>
                    <a:lnTo>
                      <a:pt x="50590" y="6767"/>
                    </a:lnTo>
                    <a:lnTo>
                      <a:pt x="50668" y="8526"/>
                    </a:lnTo>
                    <a:lnTo>
                      <a:pt x="50745" y="10285"/>
                    </a:lnTo>
                    <a:lnTo>
                      <a:pt x="50861" y="12044"/>
                    </a:lnTo>
                    <a:lnTo>
                      <a:pt x="50977" y="13803"/>
                    </a:lnTo>
                    <a:lnTo>
                      <a:pt x="51209" y="17302"/>
                    </a:lnTo>
                    <a:lnTo>
                      <a:pt x="51827" y="26774"/>
                    </a:lnTo>
                    <a:lnTo>
                      <a:pt x="52117" y="31510"/>
                    </a:lnTo>
                    <a:lnTo>
                      <a:pt x="52349" y="36247"/>
                    </a:lnTo>
                    <a:lnTo>
                      <a:pt x="52446" y="38276"/>
                    </a:lnTo>
                    <a:lnTo>
                      <a:pt x="52523" y="40306"/>
                    </a:lnTo>
                    <a:lnTo>
                      <a:pt x="52581" y="42317"/>
                    </a:lnTo>
                    <a:lnTo>
                      <a:pt x="52601" y="44346"/>
                    </a:lnTo>
                    <a:lnTo>
                      <a:pt x="52620" y="45700"/>
                    </a:lnTo>
                    <a:lnTo>
                      <a:pt x="52601" y="47053"/>
                    </a:lnTo>
                    <a:lnTo>
                      <a:pt x="52562" y="47729"/>
                    </a:lnTo>
                    <a:lnTo>
                      <a:pt x="52523" y="48406"/>
                    </a:lnTo>
                    <a:lnTo>
                      <a:pt x="52465" y="49083"/>
                    </a:lnTo>
                    <a:lnTo>
                      <a:pt x="52388" y="49759"/>
                    </a:lnTo>
                    <a:lnTo>
                      <a:pt x="52330" y="50088"/>
                    </a:lnTo>
                    <a:lnTo>
                      <a:pt x="52253" y="50397"/>
                    </a:lnTo>
                    <a:lnTo>
                      <a:pt x="52137" y="50706"/>
                    </a:lnTo>
                    <a:lnTo>
                      <a:pt x="52001" y="50996"/>
                    </a:lnTo>
                    <a:lnTo>
                      <a:pt x="51847" y="51248"/>
                    </a:lnTo>
                    <a:lnTo>
                      <a:pt x="51750" y="51383"/>
                    </a:lnTo>
                    <a:lnTo>
                      <a:pt x="51634" y="51499"/>
                    </a:lnTo>
                    <a:lnTo>
                      <a:pt x="51518" y="51615"/>
                    </a:lnTo>
                    <a:lnTo>
                      <a:pt x="51383" y="51712"/>
                    </a:lnTo>
                    <a:lnTo>
                      <a:pt x="51248" y="51808"/>
                    </a:lnTo>
                    <a:lnTo>
                      <a:pt x="51093" y="51886"/>
                    </a:lnTo>
                    <a:lnTo>
                      <a:pt x="50803" y="52021"/>
                    </a:lnTo>
                    <a:lnTo>
                      <a:pt x="50532" y="52118"/>
                    </a:lnTo>
                    <a:lnTo>
                      <a:pt x="50223" y="52214"/>
                    </a:lnTo>
                    <a:lnTo>
                      <a:pt x="49933" y="52272"/>
                    </a:lnTo>
                    <a:lnTo>
                      <a:pt x="49624" y="52311"/>
                    </a:lnTo>
                    <a:lnTo>
                      <a:pt x="49295" y="52350"/>
                    </a:lnTo>
                    <a:lnTo>
                      <a:pt x="48676" y="52369"/>
                    </a:lnTo>
                    <a:lnTo>
                      <a:pt x="48039" y="52369"/>
                    </a:lnTo>
                    <a:lnTo>
                      <a:pt x="47401" y="52350"/>
                    </a:lnTo>
                    <a:lnTo>
                      <a:pt x="46163" y="52350"/>
                    </a:lnTo>
                    <a:lnTo>
                      <a:pt x="45506" y="52408"/>
                    </a:lnTo>
                    <a:lnTo>
                      <a:pt x="44849" y="52485"/>
                    </a:lnTo>
                    <a:lnTo>
                      <a:pt x="44211" y="52562"/>
                    </a:lnTo>
                    <a:lnTo>
                      <a:pt x="43554" y="52639"/>
                    </a:lnTo>
                    <a:lnTo>
                      <a:pt x="41930" y="52755"/>
                    </a:lnTo>
                    <a:lnTo>
                      <a:pt x="40306" y="52871"/>
                    </a:lnTo>
                    <a:lnTo>
                      <a:pt x="37986" y="52987"/>
                    </a:lnTo>
                    <a:lnTo>
                      <a:pt x="35686" y="53084"/>
                    </a:lnTo>
                    <a:lnTo>
                      <a:pt x="33386" y="53161"/>
                    </a:lnTo>
                    <a:lnTo>
                      <a:pt x="31085" y="53219"/>
                    </a:lnTo>
                    <a:lnTo>
                      <a:pt x="28765" y="53239"/>
                    </a:lnTo>
                    <a:lnTo>
                      <a:pt x="26465" y="53258"/>
                    </a:lnTo>
                    <a:lnTo>
                      <a:pt x="24165" y="53239"/>
                    </a:lnTo>
                    <a:lnTo>
                      <a:pt x="21845" y="53219"/>
                    </a:lnTo>
                    <a:lnTo>
                      <a:pt x="19467" y="53161"/>
                    </a:lnTo>
                    <a:lnTo>
                      <a:pt x="17070" y="53084"/>
                    </a:lnTo>
                    <a:lnTo>
                      <a:pt x="14692" y="52987"/>
                    </a:lnTo>
                    <a:lnTo>
                      <a:pt x="12315" y="52833"/>
                    </a:lnTo>
                    <a:lnTo>
                      <a:pt x="10401" y="52678"/>
                    </a:lnTo>
                    <a:lnTo>
                      <a:pt x="9454" y="52601"/>
                    </a:lnTo>
                    <a:lnTo>
                      <a:pt x="8506" y="52504"/>
                    </a:lnTo>
                    <a:lnTo>
                      <a:pt x="7540" y="52388"/>
                    </a:lnTo>
                    <a:lnTo>
                      <a:pt x="6593" y="52253"/>
                    </a:lnTo>
                    <a:lnTo>
                      <a:pt x="5665" y="52098"/>
                    </a:lnTo>
                    <a:lnTo>
                      <a:pt x="4718" y="51905"/>
                    </a:lnTo>
                    <a:lnTo>
                      <a:pt x="4099" y="51789"/>
                    </a:lnTo>
                    <a:lnTo>
                      <a:pt x="3461" y="51634"/>
                    </a:lnTo>
                    <a:lnTo>
                      <a:pt x="3152" y="51557"/>
                    </a:lnTo>
                    <a:lnTo>
                      <a:pt x="2842" y="51460"/>
                    </a:lnTo>
                    <a:lnTo>
                      <a:pt x="2533" y="51344"/>
                    </a:lnTo>
                    <a:lnTo>
                      <a:pt x="2243" y="51209"/>
                    </a:lnTo>
                    <a:lnTo>
                      <a:pt x="2185" y="51170"/>
                    </a:lnTo>
                    <a:lnTo>
                      <a:pt x="2069" y="51016"/>
                    </a:lnTo>
                    <a:lnTo>
                      <a:pt x="1953" y="50803"/>
                    </a:lnTo>
                    <a:lnTo>
                      <a:pt x="1837" y="50532"/>
                    </a:lnTo>
                    <a:lnTo>
                      <a:pt x="1683" y="50030"/>
                    </a:lnTo>
                    <a:lnTo>
                      <a:pt x="1547" y="49508"/>
                    </a:lnTo>
                    <a:lnTo>
                      <a:pt x="1451" y="49005"/>
                    </a:lnTo>
                    <a:lnTo>
                      <a:pt x="1354" y="48464"/>
                    </a:lnTo>
                    <a:lnTo>
                      <a:pt x="1296" y="47942"/>
                    </a:lnTo>
                    <a:lnTo>
                      <a:pt x="1238" y="47420"/>
                    </a:lnTo>
                    <a:lnTo>
                      <a:pt x="1122" y="46376"/>
                    </a:lnTo>
                    <a:lnTo>
                      <a:pt x="967" y="44520"/>
                    </a:lnTo>
                    <a:lnTo>
                      <a:pt x="851" y="42665"/>
                    </a:lnTo>
                    <a:lnTo>
                      <a:pt x="755" y="40809"/>
                    </a:lnTo>
                    <a:lnTo>
                      <a:pt x="677" y="38953"/>
                    </a:lnTo>
                    <a:lnTo>
                      <a:pt x="639" y="37097"/>
                    </a:lnTo>
                    <a:lnTo>
                      <a:pt x="600" y="35241"/>
                    </a:lnTo>
                    <a:lnTo>
                      <a:pt x="581" y="31530"/>
                    </a:lnTo>
                    <a:lnTo>
                      <a:pt x="581" y="27393"/>
                    </a:lnTo>
                    <a:lnTo>
                      <a:pt x="600" y="23275"/>
                    </a:lnTo>
                    <a:lnTo>
                      <a:pt x="639" y="19158"/>
                    </a:lnTo>
                    <a:lnTo>
                      <a:pt x="716" y="15021"/>
                    </a:lnTo>
                    <a:lnTo>
                      <a:pt x="774" y="12605"/>
                    </a:lnTo>
                    <a:lnTo>
                      <a:pt x="832" y="10169"/>
                    </a:lnTo>
                    <a:lnTo>
                      <a:pt x="871" y="7733"/>
                    </a:lnTo>
                    <a:lnTo>
                      <a:pt x="909" y="5297"/>
                    </a:lnTo>
                    <a:lnTo>
                      <a:pt x="890" y="4679"/>
                    </a:lnTo>
                    <a:lnTo>
                      <a:pt x="871" y="4060"/>
                    </a:lnTo>
                    <a:lnTo>
                      <a:pt x="774" y="2804"/>
                    </a:lnTo>
                    <a:lnTo>
                      <a:pt x="735" y="2185"/>
                    </a:lnTo>
                    <a:lnTo>
                      <a:pt x="697" y="1566"/>
                    </a:lnTo>
                    <a:lnTo>
                      <a:pt x="697" y="948"/>
                    </a:lnTo>
                    <a:lnTo>
                      <a:pt x="716" y="310"/>
                    </a:lnTo>
                    <a:lnTo>
                      <a:pt x="716" y="252"/>
                    </a:lnTo>
                    <a:lnTo>
                      <a:pt x="697" y="194"/>
                    </a:lnTo>
                    <a:lnTo>
                      <a:pt x="677" y="136"/>
                    </a:lnTo>
                    <a:lnTo>
                      <a:pt x="639" y="97"/>
                    </a:lnTo>
                    <a:lnTo>
                      <a:pt x="561" y="39"/>
                    </a:lnTo>
                    <a:lnTo>
                      <a:pt x="4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041;p40"/>
              <p:cNvSpPr/>
              <p:nvPr/>
            </p:nvSpPr>
            <p:spPr>
              <a:xfrm>
                <a:off x="713225" y="-737525"/>
                <a:ext cx="105850" cy="1461450"/>
              </a:xfrm>
              <a:custGeom>
                <a:avLst/>
                <a:gdLst/>
                <a:ahLst/>
                <a:cxnLst/>
                <a:rect l="l" t="t" r="r" b="b"/>
                <a:pathLst>
                  <a:path w="4234" h="58458" extrusionOk="0">
                    <a:moveTo>
                      <a:pt x="1604" y="0"/>
                    </a:moveTo>
                    <a:lnTo>
                      <a:pt x="1488" y="20"/>
                    </a:lnTo>
                    <a:lnTo>
                      <a:pt x="1450" y="39"/>
                    </a:lnTo>
                    <a:lnTo>
                      <a:pt x="1392" y="78"/>
                    </a:lnTo>
                    <a:lnTo>
                      <a:pt x="1373" y="116"/>
                    </a:lnTo>
                    <a:lnTo>
                      <a:pt x="1334" y="174"/>
                    </a:lnTo>
                    <a:lnTo>
                      <a:pt x="1257" y="406"/>
                    </a:lnTo>
                    <a:lnTo>
                      <a:pt x="1199" y="658"/>
                    </a:lnTo>
                    <a:lnTo>
                      <a:pt x="1160" y="928"/>
                    </a:lnTo>
                    <a:lnTo>
                      <a:pt x="1141" y="1180"/>
                    </a:lnTo>
                    <a:lnTo>
                      <a:pt x="1102" y="1721"/>
                    </a:lnTo>
                    <a:lnTo>
                      <a:pt x="1063" y="2223"/>
                    </a:lnTo>
                    <a:lnTo>
                      <a:pt x="986" y="3287"/>
                    </a:lnTo>
                    <a:lnTo>
                      <a:pt x="928" y="4369"/>
                    </a:lnTo>
                    <a:lnTo>
                      <a:pt x="812" y="6534"/>
                    </a:lnTo>
                    <a:lnTo>
                      <a:pt x="677" y="9840"/>
                    </a:lnTo>
                    <a:lnTo>
                      <a:pt x="561" y="13146"/>
                    </a:lnTo>
                    <a:lnTo>
                      <a:pt x="445" y="16451"/>
                    </a:lnTo>
                    <a:lnTo>
                      <a:pt x="367" y="19757"/>
                    </a:lnTo>
                    <a:lnTo>
                      <a:pt x="271" y="23565"/>
                    </a:lnTo>
                    <a:lnTo>
                      <a:pt x="193" y="27373"/>
                    </a:lnTo>
                    <a:lnTo>
                      <a:pt x="116" y="31182"/>
                    </a:lnTo>
                    <a:lnTo>
                      <a:pt x="58" y="34990"/>
                    </a:lnTo>
                    <a:lnTo>
                      <a:pt x="19" y="38083"/>
                    </a:lnTo>
                    <a:lnTo>
                      <a:pt x="0" y="41156"/>
                    </a:lnTo>
                    <a:lnTo>
                      <a:pt x="0" y="44230"/>
                    </a:lnTo>
                    <a:lnTo>
                      <a:pt x="39" y="47323"/>
                    </a:lnTo>
                    <a:lnTo>
                      <a:pt x="77" y="49082"/>
                    </a:lnTo>
                    <a:lnTo>
                      <a:pt x="97" y="49972"/>
                    </a:lnTo>
                    <a:lnTo>
                      <a:pt x="155" y="50861"/>
                    </a:lnTo>
                    <a:lnTo>
                      <a:pt x="193" y="51286"/>
                    </a:lnTo>
                    <a:lnTo>
                      <a:pt x="213" y="51518"/>
                    </a:lnTo>
                    <a:lnTo>
                      <a:pt x="251" y="51731"/>
                    </a:lnTo>
                    <a:lnTo>
                      <a:pt x="406" y="52330"/>
                    </a:lnTo>
                    <a:lnTo>
                      <a:pt x="580" y="52949"/>
                    </a:lnTo>
                    <a:lnTo>
                      <a:pt x="793" y="53548"/>
                    </a:lnTo>
                    <a:lnTo>
                      <a:pt x="1025" y="54166"/>
                    </a:lnTo>
                    <a:lnTo>
                      <a:pt x="1276" y="54766"/>
                    </a:lnTo>
                    <a:lnTo>
                      <a:pt x="1546" y="55346"/>
                    </a:lnTo>
                    <a:lnTo>
                      <a:pt x="1836" y="55906"/>
                    </a:lnTo>
                    <a:lnTo>
                      <a:pt x="2146" y="56447"/>
                    </a:lnTo>
                    <a:lnTo>
                      <a:pt x="2494" y="56989"/>
                    </a:lnTo>
                    <a:lnTo>
                      <a:pt x="2687" y="57240"/>
                    </a:lnTo>
                    <a:lnTo>
                      <a:pt x="2880" y="57491"/>
                    </a:lnTo>
                    <a:lnTo>
                      <a:pt x="3074" y="57743"/>
                    </a:lnTo>
                    <a:lnTo>
                      <a:pt x="3306" y="57975"/>
                    </a:lnTo>
                    <a:lnTo>
                      <a:pt x="3538" y="58187"/>
                    </a:lnTo>
                    <a:lnTo>
                      <a:pt x="3770" y="58400"/>
                    </a:lnTo>
                    <a:lnTo>
                      <a:pt x="3828" y="58419"/>
                    </a:lnTo>
                    <a:lnTo>
                      <a:pt x="3886" y="58439"/>
                    </a:lnTo>
                    <a:lnTo>
                      <a:pt x="3944" y="58458"/>
                    </a:lnTo>
                    <a:lnTo>
                      <a:pt x="4002" y="58439"/>
                    </a:lnTo>
                    <a:lnTo>
                      <a:pt x="4098" y="58400"/>
                    </a:lnTo>
                    <a:lnTo>
                      <a:pt x="4176" y="58323"/>
                    </a:lnTo>
                    <a:lnTo>
                      <a:pt x="4214" y="58226"/>
                    </a:lnTo>
                    <a:lnTo>
                      <a:pt x="4234" y="58129"/>
                    </a:lnTo>
                    <a:lnTo>
                      <a:pt x="4214" y="58071"/>
                    </a:lnTo>
                    <a:lnTo>
                      <a:pt x="4195" y="58033"/>
                    </a:lnTo>
                    <a:lnTo>
                      <a:pt x="4176" y="57975"/>
                    </a:lnTo>
                    <a:lnTo>
                      <a:pt x="4118" y="57936"/>
                    </a:lnTo>
                    <a:lnTo>
                      <a:pt x="3847" y="57704"/>
                    </a:lnTo>
                    <a:lnTo>
                      <a:pt x="3596" y="57453"/>
                    </a:lnTo>
                    <a:lnTo>
                      <a:pt x="3344" y="57182"/>
                    </a:lnTo>
                    <a:lnTo>
                      <a:pt x="3132" y="56911"/>
                    </a:lnTo>
                    <a:lnTo>
                      <a:pt x="2919" y="56621"/>
                    </a:lnTo>
                    <a:lnTo>
                      <a:pt x="2726" y="56331"/>
                    </a:lnTo>
                    <a:lnTo>
                      <a:pt x="2532" y="56003"/>
                    </a:lnTo>
                    <a:lnTo>
                      <a:pt x="2358" y="55694"/>
                    </a:lnTo>
                    <a:lnTo>
                      <a:pt x="2030" y="55036"/>
                    </a:lnTo>
                    <a:lnTo>
                      <a:pt x="1759" y="54360"/>
                    </a:lnTo>
                    <a:lnTo>
                      <a:pt x="1508" y="53683"/>
                    </a:lnTo>
                    <a:lnTo>
                      <a:pt x="1257" y="53026"/>
                    </a:lnTo>
                    <a:lnTo>
                      <a:pt x="1102" y="52562"/>
                    </a:lnTo>
                    <a:lnTo>
                      <a:pt x="947" y="52098"/>
                    </a:lnTo>
                    <a:lnTo>
                      <a:pt x="831" y="51615"/>
                    </a:lnTo>
                    <a:lnTo>
                      <a:pt x="793" y="51383"/>
                    </a:lnTo>
                    <a:lnTo>
                      <a:pt x="754" y="51131"/>
                    </a:lnTo>
                    <a:lnTo>
                      <a:pt x="696" y="50358"/>
                    </a:lnTo>
                    <a:lnTo>
                      <a:pt x="657" y="49585"/>
                    </a:lnTo>
                    <a:lnTo>
                      <a:pt x="619" y="48038"/>
                    </a:lnTo>
                    <a:lnTo>
                      <a:pt x="580" y="45119"/>
                    </a:lnTo>
                    <a:lnTo>
                      <a:pt x="580" y="42200"/>
                    </a:lnTo>
                    <a:lnTo>
                      <a:pt x="599" y="39281"/>
                    </a:lnTo>
                    <a:lnTo>
                      <a:pt x="619" y="36362"/>
                    </a:lnTo>
                    <a:lnTo>
                      <a:pt x="677" y="32631"/>
                    </a:lnTo>
                    <a:lnTo>
                      <a:pt x="735" y="28901"/>
                    </a:lnTo>
                    <a:lnTo>
                      <a:pt x="812" y="25170"/>
                    </a:lnTo>
                    <a:lnTo>
                      <a:pt x="889" y="21419"/>
                    </a:lnTo>
                    <a:lnTo>
                      <a:pt x="986" y="18056"/>
                    </a:lnTo>
                    <a:lnTo>
                      <a:pt x="1083" y="14673"/>
                    </a:lnTo>
                    <a:lnTo>
                      <a:pt x="1199" y="11309"/>
                    </a:lnTo>
                    <a:lnTo>
                      <a:pt x="1334" y="7926"/>
                    </a:lnTo>
                    <a:lnTo>
                      <a:pt x="1431" y="5548"/>
                    </a:lnTo>
                    <a:lnTo>
                      <a:pt x="1585" y="3171"/>
                    </a:lnTo>
                    <a:lnTo>
                      <a:pt x="1662" y="1876"/>
                    </a:lnTo>
                    <a:lnTo>
                      <a:pt x="1720" y="1218"/>
                    </a:lnTo>
                    <a:lnTo>
                      <a:pt x="1817" y="580"/>
                    </a:lnTo>
                    <a:lnTo>
                      <a:pt x="1836" y="464"/>
                    </a:lnTo>
                    <a:lnTo>
                      <a:pt x="1875" y="387"/>
                    </a:lnTo>
                    <a:lnTo>
                      <a:pt x="1894" y="329"/>
                    </a:lnTo>
                    <a:lnTo>
                      <a:pt x="1894" y="271"/>
                    </a:lnTo>
                    <a:lnTo>
                      <a:pt x="1875" y="213"/>
                    </a:lnTo>
                    <a:lnTo>
                      <a:pt x="1856" y="155"/>
                    </a:lnTo>
                    <a:lnTo>
                      <a:pt x="1798" y="78"/>
                    </a:lnTo>
                    <a:lnTo>
                      <a:pt x="1701" y="20"/>
                    </a:lnTo>
                    <a:lnTo>
                      <a:pt x="16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042;p40"/>
              <p:cNvSpPr/>
              <p:nvPr/>
            </p:nvSpPr>
            <p:spPr>
              <a:xfrm>
                <a:off x="1220175" y="-164850"/>
                <a:ext cx="491025" cy="480900"/>
              </a:xfrm>
              <a:custGeom>
                <a:avLst/>
                <a:gdLst/>
                <a:ahLst/>
                <a:cxnLst/>
                <a:rect l="l" t="t" r="r" b="b"/>
                <a:pathLst>
                  <a:path w="19641" h="19236" extrusionOk="0">
                    <a:moveTo>
                      <a:pt x="10033" y="581"/>
                    </a:moveTo>
                    <a:lnTo>
                      <a:pt x="10439" y="619"/>
                    </a:lnTo>
                    <a:lnTo>
                      <a:pt x="10864" y="658"/>
                    </a:lnTo>
                    <a:lnTo>
                      <a:pt x="11290" y="716"/>
                    </a:lnTo>
                    <a:lnTo>
                      <a:pt x="11696" y="793"/>
                    </a:lnTo>
                    <a:lnTo>
                      <a:pt x="12121" y="871"/>
                    </a:lnTo>
                    <a:lnTo>
                      <a:pt x="12527" y="967"/>
                    </a:lnTo>
                    <a:lnTo>
                      <a:pt x="12933" y="1083"/>
                    </a:lnTo>
                    <a:lnTo>
                      <a:pt x="13339" y="1199"/>
                    </a:lnTo>
                    <a:lnTo>
                      <a:pt x="13725" y="1354"/>
                    </a:lnTo>
                    <a:lnTo>
                      <a:pt x="14131" y="1509"/>
                    </a:lnTo>
                    <a:lnTo>
                      <a:pt x="14499" y="1683"/>
                    </a:lnTo>
                    <a:lnTo>
                      <a:pt x="14866" y="1876"/>
                    </a:lnTo>
                    <a:lnTo>
                      <a:pt x="15233" y="2108"/>
                    </a:lnTo>
                    <a:lnTo>
                      <a:pt x="15581" y="2340"/>
                    </a:lnTo>
                    <a:lnTo>
                      <a:pt x="15929" y="2591"/>
                    </a:lnTo>
                    <a:lnTo>
                      <a:pt x="16258" y="2862"/>
                    </a:lnTo>
                    <a:lnTo>
                      <a:pt x="16567" y="3152"/>
                    </a:lnTo>
                    <a:lnTo>
                      <a:pt x="16799" y="3403"/>
                    </a:lnTo>
                    <a:lnTo>
                      <a:pt x="17012" y="3654"/>
                    </a:lnTo>
                    <a:lnTo>
                      <a:pt x="17224" y="3906"/>
                    </a:lnTo>
                    <a:lnTo>
                      <a:pt x="17418" y="4176"/>
                    </a:lnTo>
                    <a:lnTo>
                      <a:pt x="17611" y="4447"/>
                    </a:lnTo>
                    <a:lnTo>
                      <a:pt x="17785" y="4737"/>
                    </a:lnTo>
                    <a:lnTo>
                      <a:pt x="17940" y="5027"/>
                    </a:lnTo>
                    <a:lnTo>
                      <a:pt x="18094" y="5317"/>
                    </a:lnTo>
                    <a:lnTo>
                      <a:pt x="18249" y="5626"/>
                    </a:lnTo>
                    <a:lnTo>
                      <a:pt x="18365" y="5916"/>
                    </a:lnTo>
                    <a:lnTo>
                      <a:pt x="18481" y="6226"/>
                    </a:lnTo>
                    <a:lnTo>
                      <a:pt x="18597" y="6554"/>
                    </a:lnTo>
                    <a:lnTo>
                      <a:pt x="18693" y="6863"/>
                    </a:lnTo>
                    <a:lnTo>
                      <a:pt x="18771" y="7192"/>
                    </a:lnTo>
                    <a:lnTo>
                      <a:pt x="18906" y="7849"/>
                    </a:lnTo>
                    <a:lnTo>
                      <a:pt x="19003" y="8468"/>
                    </a:lnTo>
                    <a:lnTo>
                      <a:pt x="19061" y="9087"/>
                    </a:lnTo>
                    <a:lnTo>
                      <a:pt x="19080" y="9705"/>
                    </a:lnTo>
                    <a:lnTo>
                      <a:pt x="19061" y="10343"/>
                    </a:lnTo>
                    <a:lnTo>
                      <a:pt x="19003" y="10962"/>
                    </a:lnTo>
                    <a:lnTo>
                      <a:pt x="18925" y="11580"/>
                    </a:lnTo>
                    <a:lnTo>
                      <a:pt x="18790" y="12199"/>
                    </a:lnTo>
                    <a:lnTo>
                      <a:pt x="18635" y="12798"/>
                    </a:lnTo>
                    <a:lnTo>
                      <a:pt x="18423" y="13378"/>
                    </a:lnTo>
                    <a:lnTo>
                      <a:pt x="18326" y="13668"/>
                    </a:lnTo>
                    <a:lnTo>
                      <a:pt x="18191" y="13939"/>
                    </a:lnTo>
                    <a:lnTo>
                      <a:pt x="18056" y="14190"/>
                    </a:lnTo>
                    <a:lnTo>
                      <a:pt x="17920" y="14461"/>
                    </a:lnTo>
                    <a:lnTo>
                      <a:pt x="17766" y="14712"/>
                    </a:lnTo>
                    <a:lnTo>
                      <a:pt x="17611" y="14944"/>
                    </a:lnTo>
                    <a:lnTo>
                      <a:pt x="17437" y="15176"/>
                    </a:lnTo>
                    <a:lnTo>
                      <a:pt x="17244" y="15408"/>
                    </a:lnTo>
                    <a:lnTo>
                      <a:pt x="17070" y="15640"/>
                    </a:lnTo>
                    <a:lnTo>
                      <a:pt x="16857" y="15852"/>
                    </a:lnTo>
                    <a:lnTo>
                      <a:pt x="16432" y="16278"/>
                    </a:lnTo>
                    <a:lnTo>
                      <a:pt x="15948" y="16664"/>
                    </a:lnTo>
                    <a:lnTo>
                      <a:pt x="15659" y="16877"/>
                    </a:lnTo>
                    <a:lnTo>
                      <a:pt x="15369" y="17070"/>
                    </a:lnTo>
                    <a:lnTo>
                      <a:pt x="15079" y="17264"/>
                    </a:lnTo>
                    <a:lnTo>
                      <a:pt x="14769" y="17438"/>
                    </a:lnTo>
                    <a:lnTo>
                      <a:pt x="14460" y="17612"/>
                    </a:lnTo>
                    <a:lnTo>
                      <a:pt x="14131" y="17766"/>
                    </a:lnTo>
                    <a:lnTo>
                      <a:pt x="13803" y="17902"/>
                    </a:lnTo>
                    <a:lnTo>
                      <a:pt x="13493" y="18018"/>
                    </a:lnTo>
                    <a:lnTo>
                      <a:pt x="13145" y="18134"/>
                    </a:lnTo>
                    <a:lnTo>
                      <a:pt x="12817" y="18249"/>
                    </a:lnTo>
                    <a:lnTo>
                      <a:pt x="12488" y="18346"/>
                    </a:lnTo>
                    <a:lnTo>
                      <a:pt x="12140" y="18423"/>
                    </a:lnTo>
                    <a:lnTo>
                      <a:pt x="11792" y="18481"/>
                    </a:lnTo>
                    <a:lnTo>
                      <a:pt x="11444" y="18539"/>
                    </a:lnTo>
                    <a:lnTo>
                      <a:pt x="11096" y="18597"/>
                    </a:lnTo>
                    <a:lnTo>
                      <a:pt x="10748" y="18617"/>
                    </a:lnTo>
                    <a:lnTo>
                      <a:pt x="10400" y="18636"/>
                    </a:lnTo>
                    <a:lnTo>
                      <a:pt x="10052" y="18655"/>
                    </a:lnTo>
                    <a:lnTo>
                      <a:pt x="9705" y="18655"/>
                    </a:lnTo>
                    <a:lnTo>
                      <a:pt x="9357" y="18636"/>
                    </a:lnTo>
                    <a:lnTo>
                      <a:pt x="9009" y="18617"/>
                    </a:lnTo>
                    <a:lnTo>
                      <a:pt x="8661" y="18559"/>
                    </a:lnTo>
                    <a:lnTo>
                      <a:pt x="8313" y="18520"/>
                    </a:lnTo>
                    <a:lnTo>
                      <a:pt x="7965" y="18462"/>
                    </a:lnTo>
                    <a:lnTo>
                      <a:pt x="7617" y="18385"/>
                    </a:lnTo>
                    <a:lnTo>
                      <a:pt x="7288" y="18288"/>
                    </a:lnTo>
                    <a:lnTo>
                      <a:pt x="6940" y="18192"/>
                    </a:lnTo>
                    <a:lnTo>
                      <a:pt x="6612" y="18076"/>
                    </a:lnTo>
                    <a:lnTo>
                      <a:pt x="6283" y="17960"/>
                    </a:lnTo>
                    <a:lnTo>
                      <a:pt x="5954" y="17805"/>
                    </a:lnTo>
                    <a:lnTo>
                      <a:pt x="5626" y="17670"/>
                    </a:lnTo>
                    <a:lnTo>
                      <a:pt x="5316" y="17496"/>
                    </a:lnTo>
                    <a:lnTo>
                      <a:pt x="4988" y="17322"/>
                    </a:lnTo>
                    <a:lnTo>
                      <a:pt x="4678" y="17128"/>
                    </a:lnTo>
                    <a:lnTo>
                      <a:pt x="4388" y="16935"/>
                    </a:lnTo>
                    <a:lnTo>
                      <a:pt x="4079" y="16722"/>
                    </a:lnTo>
                    <a:lnTo>
                      <a:pt x="3809" y="16490"/>
                    </a:lnTo>
                    <a:lnTo>
                      <a:pt x="3538" y="16239"/>
                    </a:lnTo>
                    <a:lnTo>
                      <a:pt x="3267" y="16007"/>
                    </a:lnTo>
                    <a:lnTo>
                      <a:pt x="3016" y="15736"/>
                    </a:lnTo>
                    <a:lnTo>
                      <a:pt x="2765" y="15466"/>
                    </a:lnTo>
                    <a:lnTo>
                      <a:pt x="2533" y="15195"/>
                    </a:lnTo>
                    <a:lnTo>
                      <a:pt x="2320" y="14905"/>
                    </a:lnTo>
                    <a:lnTo>
                      <a:pt x="2107" y="14615"/>
                    </a:lnTo>
                    <a:lnTo>
                      <a:pt x="1895" y="14325"/>
                    </a:lnTo>
                    <a:lnTo>
                      <a:pt x="1721" y="14016"/>
                    </a:lnTo>
                    <a:lnTo>
                      <a:pt x="1547" y="13687"/>
                    </a:lnTo>
                    <a:lnTo>
                      <a:pt x="1373" y="13378"/>
                    </a:lnTo>
                    <a:lnTo>
                      <a:pt x="1238" y="13049"/>
                    </a:lnTo>
                    <a:lnTo>
                      <a:pt x="1102" y="12701"/>
                    </a:lnTo>
                    <a:lnTo>
                      <a:pt x="967" y="12373"/>
                    </a:lnTo>
                    <a:lnTo>
                      <a:pt x="870" y="12025"/>
                    </a:lnTo>
                    <a:lnTo>
                      <a:pt x="774" y="11677"/>
                    </a:lnTo>
                    <a:lnTo>
                      <a:pt x="696" y="11329"/>
                    </a:lnTo>
                    <a:lnTo>
                      <a:pt x="638" y="10981"/>
                    </a:lnTo>
                    <a:lnTo>
                      <a:pt x="580" y="10614"/>
                    </a:lnTo>
                    <a:lnTo>
                      <a:pt x="561" y="10266"/>
                    </a:lnTo>
                    <a:lnTo>
                      <a:pt x="542" y="9898"/>
                    </a:lnTo>
                    <a:lnTo>
                      <a:pt x="542" y="9550"/>
                    </a:lnTo>
                    <a:lnTo>
                      <a:pt x="561" y="9183"/>
                    </a:lnTo>
                    <a:lnTo>
                      <a:pt x="580" y="8816"/>
                    </a:lnTo>
                    <a:lnTo>
                      <a:pt x="638" y="8449"/>
                    </a:lnTo>
                    <a:lnTo>
                      <a:pt x="716" y="8101"/>
                    </a:lnTo>
                    <a:lnTo>
                      <a:pt x="793" y="7733"/>
                    </a:lnTo>
                    <a:lnTo>
                      <a:pt x="909" y="7327"/>
                    </a:lnTo>
                    <a:lnTo>
                      <a:pt x="1044" y="6941"/>
                    </a:lnTo>
                    <a:lnTo>
                      <a:pt x="1180" y="6573"/>
                    </a:lnTo>
                    <a:lnTo>
                      <a:pt x="1353" y="6187"/>
                    </a:lnTo>
                    <a:lnTo>
                      <a:pt x="1527" y="5820"/>
                    </a:lnTo>
                    <a:lnTo>
                      <a:pt x="1721" y="5472"/>
                    </a:lnTo>
                    <a:lnTo>
                      <a:pt x="1933" y="5124"/>
                    </a:lnTo>
                    <a:lnTo>
                      <a:pt x="2146" y="4776"/>
                    </a:lnTo>
                    <a:lnTo>
                      <a:pt x="2378" y="4447"/>
                    </a:lnTo>
                    <a:lnTo>
                      <a:pt x="2629" y="4118"/>
                    </a:lnTo>
                    <a:lnTo>
                      <a:pt x="2900" y="3809"/>
                    </a:lnTo>
                    <a:lnTo>
                      <a:pt x="3171" y="3519"/>
                    </a:lnTo>
                    <a:lnTo>
                      <a:pt x="3441" y="3229"/>
                    </a:lnTo>
                    <a:lnTo>
                      <a:pt x="3751" y="2939"/>
                    </a:lnTo>
                    <a:lnTo>
                      <a:pt x="4060" y="2688"/>
                    </a:lnTo>
                    <a:lnTo>
                      <a:pt x="4369" y="2437"/>
                    </a:lnTo>
                    <a:lnTo>
                      <a:pt x="4698" y="2185"/>
                    </a:lnTo>
                    <a:lnTo>
                      <a:pt x="5026" y="1973"/>
                    </a:lnTo>
                    <a:lnTo>
                      <a:pt x="5374" y="1760"/>
                    </a:lnTo>
                    <a:lnTo>
                      <a:pt x="5722" y="1567"/>
                    </a:lnTo>
                    <a:lnTo>
                      <a:pt x="6090" y="1393"/>
                    </a:lnTo>
                    <a:lnTo>
                      <a:pt x="6457" y="1238"/>
                    </a:lnTo>
                    <a:lnTo>
                      <a:pt x="6824" y="1083"/>
                    </a:lnTo>
                    <a:lnTo>
                      <a:pt x="7211" y="948"/>
                    </a:lnTo>
                    <a:lnTo>
                      <a:pt x="7597" y="851"/>
                    </a:lnTo>
                    <a:lnTo>
                      <a:pt x="8003" y="755"/>
                    </a:lnTo>
                    <a:lnTo>
                      <a:pt x="8390" y="677"/>
                    </a:lnTo>
                    <a:lnTo>
                      <a:pt x="8796" y="639"/>
                    </a:lnTo>
                    <a:lnTo>
                      <a:pt x="9202" y="600"/>
                    </a:lnTo>
                    <a:lnTo>
                      <a:pt x="9608" y="581"/>
                    </a:lnTo>
                    <a:close/>
                    <a:moveTo>
                      <a:pt x="9724" y="1"/>
                    </a:moveTo>
                    <a:lnTo>
                      <a:pt x="9337" y="20"/>
                    </a:lnTo>
                    <a:lnTo>
                      <a:pt x="8951" y="40"/>
                    </a:lnTo>
                    <a:lnTo>
                      <a:pt x="8564" y="78"/>
                    </a:lnTo>
                    <a:lnTo>
                      <a:pt x="8177" y="136"/>
                    </a:lnTo>
                    <a:lnTo>
                      <a:pt x="7810" y="214"/>
                    </a:lnTo>
                    <a:lnTo>
                      <a:pt x="7443" y="291"/>
                    </a:lnTo>
                    <a:lnTo>
                      <a:pt x="7075" y="407"/>
                    </a:lnTo>
                    <a:lnTo>
                      <a:pt x="6708" y="523"/>
                    </a:lnTo>
                    <a:lnTo>
                      <a:pt x="6360" y="658"/>
                    </a:lnTo>
                    <a:lnTo>
                      <a:pt x="5993" y="793"/>
                    </a:lnTo>
                    <a:lnTo>
                      <a:pt x="5664" y="967"/>
                    </a:lnTo>
                    <a:lnTo>
                      <a:pt x="5316" y="1141"/>
                    </a:lnTo>
                    <a:lnTo>
                      <a:pt x="4988" y="1315"/>
                    </a:lnTo>
                    <a:lnTo>
                      <a:pt x="4659" y="1528"/>
                    </a:lnTo>
                    <a:lnTo>
                      <a:pt x="4350" y="1741"/>
                    </a:lnTo>
                    <a:lnTo>
                      <a:pt x="4041" y="1953"/>
                    </a:lnTo>
                    <a:lnTo>
                      <a:pt x="3731" y="2205"/>
                    </a:lnTo>
                    <a:lnTo>
                      <a:pt x="3441" y="2437"/>
                    </a:lnTo>
                    <a:lnTo>
                      <a:pt x="3171" y="2707"/>
                    </a:lnTo>
                    <a:lnTo>
                      <a:pt x="2900" y="2978"/>
                    </a:lnTo>
                    <a:lnTo>
                      <a:pt x="2629" y="3248"/>
                    </a:lnTo>
                    <a:lnTo>
                      <a:pt x="2378" y="3538"/>
                    </a:lnTo>
                    <a:lnTo>
                      <a:pt x="2127" y="3828"/>
                    </a:lnTo>
                    <a:lnTo>
                      <a:pt x="1895" y="4138"/>
                    </a:lnTo>
                    <a:lnTo>
                      <a:pt x="1663" y="4466"/>
                    </a:lnTo>
                    <a:lnTo>
                      <a:pt x="1469" y="4776"/>
                    </a:lnTo>
                    <a:lnTo>
                      <a:pt x="1257" y="5104"/>
                    </a:lnTo>
                    <a:lnTo>
                      <a:pt x="1083" y="5452"/>
                    </a:lnTo>
                    <a:lnTo>
                      <a:pt x="909" y="5800"/>
                    </a:lnTo>
                    <a:lnTo>
                      <a:pt x="735" y="6148"/>
                    </a:lnTo>
                    <a:lnTo>
                      <a:pt x="580" y="6515"/>
                    </a:lnTo>
                    <a:lnTo>
                      <a:pt x="464" y="6883"/>
                    </a:lnTo>
                    <a:lnTo>
                      <a:pt x="348" y="7250"/>
                    </a:lnTo>
                    <a:lnTo>
                      <a:pt x="252" y="7617"/>
                    </a:lnTo>
                    <a:lnTo>
                      <a:pt x="155" y="7985"/>
                    </a:lnTo>
                    <a:lnTo>
                      <a:pt x="97" y="8371"/>
                    </a:lnTo>
                    <a:lnTo>
                      <a:pt x="39" y="8739"/>
                    </a:lnTo>
                    <a:lnTo>
                      <a:pt x="20" y="9125"/>
                    </a:lnTo>
                    <a:lnTo>
                      <a:pt x="0" y="9492"/>
                    </a:lnTo>
                    <a:lnTo>
                      <a:pt x="0" y="9860"/>
                    </a:lnTo>
                    <a:lnTo>
                      <a:pt x="0" y="10246"/>
                    </a:lnTo>
                    <a:lnTo>
                      <a:pt x="39" y="10614"/>
                    </a:lnTo>
                    <a:lnTo>
                      <a:pt x="78" y="10981"/>
                    </a:lnTo>
                    <a:lnTo>
                      <a:pt x="136" y="11348"/>
                    </a:lnTo>
                    <a:lnTo>
                      <a:pt x="213" y="11716"/>
                    </a:lnTo>
                    <a:lnTo>
                      <a:pt x="310" y="12083"/>
                    </a:lnTo>
                    <a:lnTo>
                      <a:pt x="406" y="12431"/>
                    </a:lnTo>
                    <a:lnTo>
                      <a:pt x="522" y="12798"/>
                    </a:lnTo>
                    <a:lnTo>
                      <a:pt x="658" y="13146"/>
                    </a:lnTo>
                    <a:lnTo>
                      <a:pt x="793" y="13494"/>
                    </a:lnTo>
                    <a:lnTo>
                      <a:pt x="967" y="13823"/>
                    </a:lnTo>
                    <a:lnTo>
                      <a:pt x="1141" y="14151"/>
                    </a:lnTo>
                    <a:lnTo>
                      <a:pt x="1315" y="14480"/>
                    </a:lnTo>
                    <a:lnTo>
                      <a:pt x="1527" y="14809"/>
                    </a:lnTo>
                    <a:lnTo>
                      <a:pt x="1740" y="15118"/>
                    </a:lnTo>
                    <a:lnTo>
                      <a:pt x="1972" y="15427"/>
                    </a:lnTo>
                    <a:lnTo>
                      <a:pt x="2204" y="15717"/>
                    </a:lnTo>
                    <a:lnTo>
                      <a:pt x="2455" y="16007"/>
                    </a:lnTo>
                    <a:lnTo>
                      <a:pt x="2726" y="16278"/>
                    </a:lnTo>
                    <a:lnTo>
                      <a:pt x="2997" y="16548"/>
                    </a:lnTo>
                    <a:lnTo>
                      <a:pt x="3287" y="16819"/>
                    </a:lnTo>
                    <a:lnTo>
                      <a:pt x="3596" y="17070"/>
                    </a:lnTo>
                    <a:lnTo>
                      <a:pt x="3886" y="17283"/>
                    </a:lnTo>
                    <a:lnTo>
                      <a:pt x="4214" y="17515"/>
                    </a:lnTo>
                    <a:lnTo>
                      <a:pt x="4524" y="17708"/>
                    </a:lnTo>
                    <a:lnTo>
                      <a:pt x="4852" y="17902"/>
                    </a:lnTo>
                    <a:lnTo>
                      <a:pt x="5181" y="18076"/>
                    </a:lnTo>
                    <a:lnTo>
                      <a:pt x="5510" y="18249"/>
                    </a:lnTo>
                    <a:lnTo>
                      <a:pt x="5858" y="18404"/>
                    </a:lnTo>
                    <a:lnTo>
                      <a:pt x="6206" y="18539"/>
                    </a:lnTo>
                    <a:lnTo>
                      <a:pt x="6573" y="18675"/>
                    </a:lnTo>
                    <a:lnTo>
                      <a:pt x="6921" y="18791"/>
                    </a:lnTo>
                    <a:lnTo>
                      <a:pt x="7288" y="18887"/>
                    </a:lnTo>
                    <a:lnTo>
                      <a:pt x="7655" y="18965"/>
                    </a:lnTo>
                    <a:lnTo>
                      <a:pt x="8023" y="19042"/>
                    </a:lnTo>
                    <a:lnTo>
                      <a:pt x="8390" y="19119"/>
                    </a:lnTo>
                    <a:lnTo>
                      <a:pt x="8757" y="19158"/>
                    </a:lnTo>
                    <a:lnTo>
                      <a:pt x="9125" y="19197"/>
                    </a:lnTo>
                    <a:lnTo>
                      <a:pt x="9511" y="19216"/>
                    </a:lnTo>
                    <a:lnTo>
                      <a:pt x="9879" y="19235"/>
                    </a:lnTo>
                    <a:lnTo>
                      <a:pt x="10265" y="19235"/>
                    </a:lnTo>
                    <a:lnTo>
                      <a:pt x="10632" y="19216"/>
                    </a:lnTo>
                    <a:lnTo>
                      <a:pt x="11019" y="19177"/>
                    </a:lnTo>
                    <a:lnTo>
                      <a:pt x="11386" y="19139"/>
                    </a:lnTo>
                    <a:lnTo>
                      <a:pt x="11754" y="19081"/>
                    </a:lnTo>
                    <a:lnTo>
                      <a:pt x="12121" y="19023"/>
                    </a:lnTo>
                    <a:lnTo>
                      <a:pt x="12488" y="18945"/>
                    </a:lnTo>
                    <a:lnTo>
                      <a:pt x="12855" y="18849"/>
                    </a:lnTo>
                    <a:lnTo>
                      <a:pt x="13223" y="18733"/>
                    </a:lnTo>
                    <a:lnTo>
                      <a:pt x="13571" y="18617"/>
                    </a:lnTo>
                    <a:lnTo>
                      <a:pt x="13919" y="18481"/>
                    </a:lnTo>
                    <a:lnTo>
                      <a:pt x="14267" y="18327"/>
                    </a:lnTo>
                    <a:lnTo>
                      <a:pt x="14615" y="18172"/>
                    </a:lnTo>
                    <a:lnTo>
                      <a:pt x="14943" y="17998"/>
                    </a:lnTo>
                    <a:lnTo>
                      <a:pt x="15543" y="17650"/>
                    </a:lnTo>
                    <a:lnTo>
                      <a:pt x="16103" y="17283"/>
                    </a:lnTo>
                    <a:lnTo>
                      <a:pt x="16374" y="17070"/>
                    </a:lnTo>
                    <a:lnTo>
                      <a:pt x="16644" y="16858"/>
                    </a:lnTo>
                    <a:lnTo>
                      <a:pt x="16896" y="16645"/>
                    </a:lnTo>
                    <a:lnTo>
                      <a:pt x="17147" y="16413"/>
                    </a:lnTo>
                    <a:lnTo>
                      <a:pt x="17379" y="16162"/>
                    </a:lnTo>
                    <a:lnTo>
                      <a:pt x="17611" y="15910"/>
                    </a:lnTo>
                    <a:lnTo>
                      <a:pt x="17824" y="15659"/>
                    </a:lnTo>
                    <a:lnTo>
                      <a:pt x="18017" y="15388"/>
                    </a:lnTo>
                    <a:lnTo>
                      <a:pt x="18210" y="15118"/>
                    </a:lnTo>
                    <a:lnTo>
                      <a:pt x="18384" y="14828"/>
                    </a:lnTo>
                    <a:lnTo>
                      <a:pt x="18558" y="14519"/>
                    </a:lnTo>
                    <a:lnTo>
                      <a:pt x="18713" y="14209"/>
                    </a:lnTo>
                    <a:lnTo>
                      <a:pt x="18848" y="13919"/>
                    </a:lnTo>
                    <a:lnTo>
                      <a:pt x="18964" y="13610"/>
                    </a:lnTo>
                    <a:lnTo>
                      <a:pt x="19177" y="12991"/>
                    </a:lnTo>
                    <a:lnTo>
                      <a:pt x="19351" y="12373"/>
                    </a:lnTo>
                    <a:lnTo>
                      <a:pt x="19486" y="11735"/>
                    </a:lnTo>
                    <a:lnTo>
                      <a:pt x="19563" y="11078"/>
                    </a:lnTo>
                    <a:lnTo>
                      <a:pt x="19621" y="10420"/>
                    </a:lnTo>
                    <a:lnTo>
                      <a:pt x="19641" y="9763"/>
                    </a:lnTo>
                    <a:lnTo>
                      <a:pt x="19641" y="9125"/>
                    </a:lnTo>
                    <a:lnTo>
                      <a:pt x="19602" y="8719"/>
                    </a:lnTo>
                    <a:lnTo>
                      <a:pt x="19563" y="8313"/>
                    </a:lnTo>
                    <a:lnTo>
                      <a:pt x="19505" y="7907"/>
                    </a:lnTo>
                    <a:lnTo>
                      <a:pt x="19447" y="7521"/>
                    </a:lnTo>
                    <a:lnTo>
                      <a:pt x="19351" y="7115"/>
                    </a:lnTo>
                    <a:lnTo>
                      <a:pt x="19254" y="6728"/>
                    </a:lnTo>
                    <a:lnTo>
                      <a:pt x="19138" y="6341"/>
                    </a:lnTo>
                    <a:lnTo>
                      <a:pt x="19003" y="5955"/>
                    </a:lnTo>
                    <a:lnTo>
                      <a:pt x="18848" y="5588"/>
                    </a:lnTo>
                    <a:lnTo>
                      <a:pt x="18693" y="5220"/>
                    </a:lnTo>
                    <a:lnTo>
                      <a:pt x="18520" y="4853"/>
                    </a:lnTo>
                    <a:lnTo>
                      <a:pt x="18326" y="4505"/>
                    </a:lnTo>
                    <a:lnTo>
                      <a:pt x="18114" y="4157"/>
                    </a:lnTo>
                    <a:lnTo>
                      <a:pt x="17882" y="3828"/>
                    </a:lnTo>
                    <a:lnTo>
                      <a:pt x="17630" y="3500"/>
                    </a:lnTo>
                    <a:lnTo>
                      <a:pt x="17379" y="3191"/>
                    </a:lnTo>
                    <a:lnTo>
                      <a:pt x="17050" y="2823"/>
                    </a:lnTo>
                    <a:lnTo>
                      <a:pt x="16683" y="2495"/>
                    </a:lnTo>
                    <a:lnTo>
                      <a:pt x="16316" y="2166"/>
                    </a:lnTo>
                    <a:lnTo>
                      <a:pt x="15929" y="1876"/>
                    </a:lnTo>
                    <a:lnTo>
                      <a:pt x="15543" y="1625"/>
                    </a:lnTo>
                    <a:lnTo>
                      <a:pt x="15117" y="1373"/>
                    </a:lnTo>
                    <a:lnTo>
                      <a:pt x="14692" y="1161"/>
                    </a:lnTo>
                    <a:lnTo>
                      <a:pt x="14267" y="948"/>
                    </a:lnTo>
                    <a:lnTo>
                      <a:pt x="13822" y="774"/>
                    </a:lnTo>
                    <a:lnTo>
                      <a:pt x="13358" y="619"/>
                    </a:lnTo>
                    <a:lnTo>
                      <a:pt x="12894" y="465"/>
                    </a:lnTo>
                    <a:lnTo>
                      <a:pt x="12430" y="349"/>
                    </a:lnTo>
                    <a:lnTo>
                      <a:pt x="11947" y="252"/>
                    </a:lnTo>
                    <a:lnTo>
                      <a:pt x="11483" y="156"/>
                    </a:lnTo>
                    <a:lnTo>
                      <a:pt x="11000" y="98"/>
                    </a:lnTo>
                    <a:lnTo>
                      <a:pt x="10516" y="40"/>
                    </a:lnTo>
                    <a:lnTo>
                      <a:pt x="10110" y="20"/>
                    </a:lnTo>
                    <a:lnTo>
                      <a:pt x="97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043;p40"/>
              <p:cNvSpPr/>
              <p:nvPr/>
            </p:nvSpPr>
            <p:spPr>
              <a:xfrm>
                <a:off x="768300" y="-183700"/>
                <a:ext cx="552425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22097" h="3442" extrusionOk="0">
                    <a:moveTo>
                      <a:pt x="252" y="1"/>
                    </a:moveTo>
                    <a:lnTo>
                      <a:pt x="155" y="40"/>
                    </a:lnTo>
                    <a:lnTo>
                      <a:pt x="78" y="117"/>
                    </a:lnTo>
                    <a:lnTo>
                      <a:pt x="20" y="214"/>
                    </a:lnTo>
                    <a:lnTo>
                      <a:pt x="1" y="330"/>
                    </a:lnTo>
                    <a:lnTo>
                      <a:pt x="20" y="368"/>
                    </a:lnTo>
                    <a:lnTo>
                      <a:pt x="39" y="426"/>
                    </a:lnTo>
                    <a:lnTo>
                      <a:pt x="78" y="484"/>
                    </a:lnTo>
                    <a:lnTo>
                      <a:pt x="117" y="523"/>
                    </a:lnTo>
                    <a:lnTo>
                      <a:pt x="581" y="852"/>
                    </a:lnTo>
                    <a:lnTo>
                      <a:pt x="1045" y="1141"/>
                    </a:lnTo>
                    <a:lnTo>
                      <a:pt x="1528" y="1393"/>
                    </a:lnTo>
                    <a:lnTo>
                      <a:pt x="2011" y="1625"/>
                    </a:lnTo>
                    <a:lnTo>
                      <a:pt x="2514" y="1818"/>
                    </a:lnTo>
                    <a:lnTo>
                      <a:pt x="2997" y="1973"/>
                    </a:lnTo>
                    <a:lnTo>
                      <a:pt x="3519" y="2108"/>
                    </a:lnTo>
                    <a:lnTo>
                      <a:pt x="4022" y="2205"/>
                    </a:lnTo>
                    <a:lnTo>
                      <a:pt x="4544" y="2282"/>
                    </a:lnTo>
                    <a:lnTo>
                      <a:pt x="5065" y="2340"/>
                    </a:lnTo>
                    <a:lnTo>
                      <a:pt x="5607" y="2379"/>
                    </a:lnTo>
                    <a:lnTo>
                      <a:pt x="6148" y="2398"/>
                    </a:lnTo>
                    <a:lnTo>
                      <a:pt x="6670" y="2398"/>
                    </a:lnTo>
                    <a:lnTo>
                      <a:pt x="7231" y="2379"/>
                    </a:lnTo>
                    <a:lnTo>
                      <a:pt x="7772" y="2340"/>
                    </a:lnTo>
                    <a:lnTo>
                      <a:pt x="8313" y="2301"/>
                    </a:lnTo>
                    <a:lnTo>
                      <a:pt x="9415" y="2205"/>
                    </a:lnTo>
                    <a:lnTo>
                      <a:pt x="10517" y="2069"/>
                    </a:lnTo>
                    <a:lnTo>
                      <a:pt x="11619" y="1934"/>
                    </a:lnTo>
                    <a:lnTo>
                      <a:pt x="12721" y="1799"/>
                    </a:lnTo>
                    <a:lnTo>
                      <a:pt x="13803" y="1702"/>
                    </a:lnTo>
                    <a:lnTo>
                      <a:pt x="14344" y="1663"/>
                    </a:lnTo>
                    <a:lnTo>
                      <a:pt x="14886" y="1644"/>
                    </a:lnTo>
                    <a:lnTo>
                      <a:pt x="15408" y="1625"/>
                    </a:lnTo>
                    <a:lnTo>
                      <a:pt x="15949" y="1625"/>
                    </a:lnTo>
                    <a:lnTo>
                      <a:pt x="16471" y="1644"/>
                    </a:lnTo>
                    <a:lnTo>
                      <a:pt x="16973" y="1683"/>
                    </a:lnTo>
                    <a:lnTo>
                      <a:pt x="17611" y="1760"/>
                    </a:lnTo>
                    <a:lnTo>
                      <a:pt x="18230" y="1876"/>
                    </a:lnTo>
                    <a:lnTo>
                      <a:pt x="18829" y="2031"/>
                    </a:lnTo>
                    <a:lnTo>
                      <a:pt x="19428" y="2224"/>
                    </a:lnTo>
                    <a:lnTo>
                      <a:pt x="20008" y="2437"/>
                    </a:lnTo>
                    <a:lnTo>
                      <a:pt x="20569" y="2707"/>
                    </a:lnTo>
                    <a:lnTo>
                      <a:pt x="20840" y="2862"/>
                    </a:lnTo>
                    <a:lnTo>
                      <a:pt x="21110" y="3017"/>
                    </a:lnTo>
                    <a:lnTo>
                      <a:pt x="21381" y="3191"/>
                    </a:lnTo>
                    <a:lnTo>
                      <a:pt x="21632" y="3384"/>
                    </a:lnTo>
                    <a:lnTo>
                      <a:pt x="21690" y="3423"/>
                    </a:lnTo>
                    <a:lnTo>
                      <a:pt x="21748" y="3442"/>
                    </a:lnTo>
                    <a:lnTo>
                      <a:pt x="21806" y="3442"/>
                    </a:lnTo>
                    <a:lnTo>
                      <a:pt x="21864" y="3423"/>
                    </a:lnTo>
                    <a:lnTo>
                      <a:pt x="21961" y="3384"/>
                    </a:lnTo>
                    <a:lnTo>
                      <a:pt x="22038" y="3307"/>
                    </a:lnTo>
                    <a:lnTo>
                      <a:pt x="22077" y="3229"/>
                    </a:lnTo>
                    <a:lnTo>
                      <a:pt x="22096" y="3113"/>
                    </a:lnTo>
                    <a:lnTo>
                      <a:pt x="22077" y="3055"/>
                    </a:lnTo>
                    <a:lnTo>
                      <a:pt x="22058" y="3017"/>
                    </a:lnTo>
                    <a:lnTo>
                      <a:pt x="22038" y="2959"/>
                    </a:lnTo>
                    <a:lnTo>
                      <a:pt x="21980" y="2920"/>
                    </a:lnTo>
                    <a:lnTo>
                      <a:pt x="21497" y="2591"/>
                    </a:lnTo>
                    <a:lnTo>
                      <a:pt x="21014" y="2301"/>
                    </a:lnTo>
                    <a:lnTo>
                      <a:pt x="20530" y="2050"/>
                    </a:lnTo>
                    <a:lnTo>
                      <a:pt x="20028" y="1818"/>
                    </a:lnTo>
                    <a:lnTo>
                      <a:pt x="19525" y="1625"/>
                    </a:lnTo>
                    <a:lnTo>
                      <a:pt x="19023" y="1470"/>
                    </a:lnTo>
                    <a:lnTo>
                      <a:pt x="18501" y="1335"/>
                    </a:lnTo>
                    <a:lnTo>
                      <a:pt x="17979" y="1238"/>
                    </a:lnTo>
                    <a:lnTo>
                      <a:pt x="17457" y="1161"/>
                    </a:lnTo>
                    <a:lnTo>
                      <a:pt x="16935" y="1103"/>
                    </a:lnTo>
                    <a:lnTo>
                      <a:pt x="16394" y="1064"/>
                    </a:lnTo>
                    <a:lnTo>
                      <a:pt x="15852" y="1045"/>
                    </a:lnTo>
                    <a:lnTo>
                      <a:pt x="15311" y="1045"/>
                    </a:lnTo>
                    <a:lnTo>
                      <a:pt x="14770" y="1064"/>
                    </a:lnTo>
                    <a:lnTo>
                      <a:pt x="14228" y="1083"/>
                    </a:lnTo>
                    <a:lnTo>
                      <a:pt x="13687" y="1122"/>
                    </a:lnTo>
                    <a:lnTo>
                      <a:pt x="12585" y="1219"/>
                    </a:lnTo>
                    <a:lnTo>
                      <a:pt x="11464" y="1354"/>
                    </a:lnTo>
                    <a:lnTo>
                      <a:pt x="10362" y="1489"/>
                    </a:lnTo>
                    <a:lnTo>
                      <a:pt x="9260" y="1605"/>
                    </a:lnTo>
                    <a:lnTo>
                      <a:pt x="8158" y="1702"/>
                    </a:lnTo>
                    <a:lnTo>
                      <a:pt x="7617" y="1741"/>
                    </a:lnTo>
                    <a:lnTo>
                      <a:pt x="7076" y="1779"/>
                    </a:lnTo>
                    <a:lnTo>
                      <a:pt x="5993" y="1779"/>
                    </a:lnTo>
                    <a:lnTo>
                      <a:pt x="5471" y="1760"/>
                    </a:lnTo>
                    <a:lnTo>
                      <a:pt x="4930" y="1721"/>
                    </a:lnTo>
                    <a:lnTo>
                      <a:pt x="4331" y="1644"/>
                    </a:lnTo>
                    <a:lnTo>
                      <a:pt x="3732" y="1528"/>
                    </a:lnTo>
                    <a:lnTo>
                      <a:pt x="3152" y="1393"/>
                    </a:lnTo>
                    <a:lnTo>
                      <a:pt x="2572" y="1199"/>
                    </a:lnTo>
                    <a:lnTo>
                      <a:pt x="2031" y="987"/>
                    </a:lnTo>
                    <a:lnTo>
                      <a:pt x="1489" y="716"/>
                    </a:lnTo>
                    <a:lnTo>
                      <a:pt x="1219" y="581"/>
                    </a:lnTo>
                    <a:lnTo>
                      <a:pt x="967" y="407"/>
                    </a:lnTo>
                    <a:lnTo>
                      <a:pt x="716" y="233"/>
                    </a:lnTo>
                    <a:lnTo>
                      <a:pt x="465" y="59"/>
                    </a:lnTo>
                    <a:lnTo>
                      <a:pt x="407" y="20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044;p40"/>
              <p:cNvSpPr/>
              <p:nvPr/>
            </p:nvSpPr>
            <p:spPr>
              <a:xfrm>
                <a:off x="1693775" y="153650"/>
                <a:ext cx="380375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5215" h="3384" extrusionOk="0">
                    <a:moveTo>
                      <a:pt x="213" y="0"/>
                    </a:moveTo>
                    <a:lnTo>
                      <a:pt x="155" y="19"/>
                    </a:lnTo>
                    <a:lnTo>
                      <a:pt x="78" y="77"/>
                    </a:lnTo>
                    <a:lnTo>
                      <a:pt x="39" y="174"/>
                    </a:lnTo>
                    <a:lnTo>
                      <a:pt x="1" y="290"/>
                    </a:lnTo>
                    <a:lnTo>
                      <a:pt x="20" y="387"/>
                    </a:lnTo>
                    <a:lnTo>
                      <a:pt x="39" y="445"/>
                    </a:lnTo>
                    <a:lnTo>
                      <a:pt x="78" y="483"/>
                    </a:lnTo>
                    <a:lnTo>
                      <a:pt x="117" y="541"/>
                    </a:lnTo>
                    <a:lnTo>
                      <a:pt x="175" y="580"/>
                    </a:lnTo>
                    <a:lnTo>
                      <a:pt x="1025" y="1005"/>
                    </a:lnTo>
                    <a:lnTo>
                      <a:pt x="1895" y="1411"/>
                    </a:lnTo>
                    <a:lnTo>
                      <a:pt x="2784" y="1798"/>
                    </a:lnTo>
                    <a:lnTo>
                      <a:pt x="3693" y="2165"/>
                    </a:lnTo>
                    <a:lnTo>
                      <a:pt x="4621" y="2475"/>
                    </a:lnTo>
                    <a:lnTo>
                      <a:pt x="5568" y="2745"/>
                    </a:lnTo>
                    <a:lnTo>
                      <a:pt x="6032" y="2880"/>
                    </a:lnTo>
                    <a:lnTo>
                      <a:pt x="6515" y="2996"/>
                    </a:lnTo>
                    <a:lnTo>
                      <a:pt x="6979" y="3093"/>
                    </a:lnTo>
                    <a:lnTo>
                      <a:pt x="7463" y="3170"/>
                    </a:lnTo>
                    <a:lnTo>
                      <a:pt x="7946" y="3248"/>
                    </a:lnTo>
                    <a:lnTo>
                      <a:pt x="8429" y="3306"/>
                    </a:lnTo>
                    <a:lnTo>
                      <a:pt x="8893" y="3344"/>
                    </a:lnTo>
                    <a:lnTo>
                      <a:pt x="9376" y="3364"/>
                    </a:lnTo>
                    <a:lnTo>
                      <a:pt x="9860" y="3383"/>
                    </a:lnTo>
                    <a:lnTo>
                      <a:pt x="10343" y="3383"/>
                    </a:lnTo>
                    <a:lnTo>
                      <a:pt x="10826" y="3364"/>
                    </a:lnTo>
                    <a:lnTo>
                      <a:pt x="11290" y="3325"/>
                    </a:lnTo>
                    <a:lnTo>
                      <a:pt x="11773" y="3267"/>
                    </a:lnTo>
                    <a:lnTo>
                      <a:pt x="12237" y="3190"/>
                    </a:lnTo>
                    <a:lnTo>
                      <a:pt x="12721" y="3093"/>
                    </a:lnTo>
                    <a:lnTo>
                      <a:pt x="13185" y="2977"/>
                    </a:lnTo>
                    <a:lnTo>
                      <a:pt x="13649" y="2842"/>
                    </a:lnTo>
                    <a:lnTo>
                      <a:pt x="14112" y="2687"/>
                    </a:lnTo>
                    <a:lnTo>
                      <a:pt x="14576" y="2513"/>
                    </a:lnTo>
                    <a:lnTo>
                      <a:pt x="15040" y="2320"/>
                    </a:lnTo>
                    <a:lnTo>
                      <a:pt x="15098" y="2281"/>
                    </a:lnTo>
                    <a:lnTo>
                      <a:pt x="15137" y="2243"/>
                    </a:lnTo>
                    <a:lnTo>
                      <a:pt x="15176" y="2204"/>
                    </a:lnTo>
                    <a:lnTo>
                      <a:pt x="15195" y="2146"/>
                    </a:lnTo>
                    <a:lnTo>
                      <a:pt x="15214" y="2049"/>
                    </a:lnTo>
                    <a:lnTo>
                      <a:pt x="15176" y="1933"/>
                    </a:lnTo>
                    <a:lnTo>
                      <a:pt x="15118" y="1856"/>
                    </a:lnTo>
                    <a:lnTo>
                      <a:pt x="15040" y="1779"/>
                    </a:lnTo>
                    <a:lnTo>
                      <a:pt x="14982" y="1759"/>
                    </a:lnTo>
                    <a:lnTo>
                      <a:pt x="14886" y="1759"/>
                    </a:lnTo>
                    <a:lnTo>
                      <a:pt x="14808" y="1798"/>
                    </a:lnTo>
                    <a:lnTo>
                      <a:pt x="14364" y="1972"/>
                    </a:lnTo>
                    <a:lnTo>
                      <a:pt x="13919" y="2146"/>
                    </a:lnTo>
                    <a:lnTo>
                      <a:pt x="13475" y="2301"/>
                    </a:lnTo>
                    <a:lnTo>
                      <a:pt x="13011" y="2436"/>
                    </a:lnTo>
                    <a:lnTo>
                      <a:pt x="12566" y="2532"/>
                    </a:lnTo>
                    <a:lnTo>
                      <a:pt x="12102" y="2629"/>
                    </a:lnTo>
                    <a:lnTo>
                      <a:pt x="11638" y="2706"/>
                    </a:lnTo>
                    <a:lnTo>
                      <a:pt x="11174" y="2745"/>
                    </a:lnTo>
                    <a:lnTo>
                      <a:pt x="10710" y="2784"/>
                    </a:lnTo>
                    <a:lnTo>
                      <a:pt x="10246" y="2803"/>
                    </a:lnTo>
                    <a:lnTo>
                      <a:pt x="9782" y="2803"/>
                    </a:lnTo>
                    <a:lnTo>
                      <a:pt x="9318" y="2784"/>
                    </a:lnTo>
                    <a:lnTo>
                      <a:pt x="8854" y="2764"/>
                    </a:lnTo>
                    <a:lnTo>
                      <a:pt x="8390" y="2726"/>
                    </a:lnTo>
                    <a:lnTo>
                      <a:pt x="7927" y="2668"/>
                    </a:lnTo>
                    <a:lnTo>
                      <a:pt x="7463" y="2590"/>
                    </a:lnTo>
                    <a:lnTo>
                      <a:pt x="6999" y="2494"/>
                    </a:lnTo>
                    <a:lnTo>
                      <a:pt x="6535" y="2397"/>
                    </a:lnTo>
                    <a:lnTo>
                      <a:pt x="6071" y="2301"/>
                    </a:lnTo>
                    <a:lnTo>
                      <a:pt x="5607" y="2165"/>
                    </a:lnTo>
                    <a:lnTo>
                      <a:pt x="4698" y="1895"/>
                    </a:lnTo>
                    <a:lnTo>
                      <a:pt x="3809" y="1585"/>
                    </a:lnTo>
                    <a:lnTo>
                      <a:pt x="2920" y="1237"/>
                    </a:lnTo>
                    <a:lnTo>
                      <a:pt x="2050" y="851"/>
                    </a:lnTo>
                    <a:lnTo>
                      <a:pt x="1199" y="464"/>
                    </a:lnTo>
                    <a:lnTo>
                      <a:pt x="387" y="39"/>
                    </a:lnTo>
                    <a:lnTo>
                      <a:pt x="329" y="19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045;p40"/>
              <p:cNvSpPr/>
              <p:nvPr/>
            </p:nvSpPr>
            <p:spPr>
              <a:xfrm>
                <a:off x="761550" y="210175"/>
                <a:ext cx="1317900" cy="370700"/>
              </a:xfrm>
              <a:custGeom>
                <a:avLst/>
                <a:gdLst/>
                <a:ahLst/>
                <a:cxnLst/>
                <a:rect l="l" t="t" r="r" b="b"/>
                <a:pathLst>
                  <a:path w="52716" h="14828" extrusionOk="0">
                    <a:moveTo>
                      <a:pt x="1044" y="1"/>
                    </a:moveTo>
                    <a:lnTo>
                      <a:pt x="251" y="20"/>
                    </a:lnTo>
                    <a:lnTo>
                      <a:pt x="174" y="20"/>
                    </a:lnTo>
                    <a:lnTo>
                      <a:pt x="135" y="40"/>
                    </a:lnTo>
                    <a:lnTo>
                      <a:pt x="77" y="78"/>
                    </a:lnTo>
                    <a:lnTo>
                      <a:pt x="58" y="117"/>
                    </a:lnTo>
                    <a:lnTo>
                      <a:pt x="19" y="194"/>
                    </a:lnTo>
                    <a:lnTo>
                      <a:pt x="0" y="310"/>
                    </a:lnTo>
                    <a:lnTo>
                      <a:pt x="39" y="407"/>
                    </a:lnTo>
                    <a:lnTo>
                      <a:pt x="116" y="503"/>
                    </a:lnTo>
                    <a:lnTo>
                      <a:pt x="155" y="542"/>
                    </a:lnTo>
                    <a:lnTo>
                      <a:pt x="193" y="561"/>
                    </a:lnTo>
                    <a:lnTo>
                      <a:pt x="271" y="581"/>
                    </a:lnTo>
                    <a:lnTo>
                      <a:pt x="1063" y="581"/>
                    </a:lnTo>
                    <a:lnTo>
                      <a:pt x="1779" y="600"/>
                    </a:lnTo>
                    <a:lnTo>
                      <a:pt x="2513" y="639"/>
                    </a:lnTo>
                    <a:lnTo>
                      <a:pt x="3228" y="697"/>
                    </a:lnTo>
                    <a:lnTo>
                      <a:pt x="3944" y="793"/>
                    </a:lnTo>
                    <a:lnTo>
                      <a:pt x="4659" y="909"/>
                    </a:lnTo>
                    <a:lnTo>
                      <a:pt x="5374" y="1064"/>
                    </a:lnTo>
                    <a:lnTo>
                      <a:pt x="6089" y="1219"/>
                    </a:lnTo>
                    <a:lnTo>
                      <a:pt x="6785" y="1393"/>
                    </a:lnTo>
                    <a:lnTo>
                      <a:pt x="7481" y="1605"/>
                    </a:lnTo>
                    <a:lnTo>
                      <a:pt x="8177" y="1818"/>
                    </a:lnTo>
                    <a:lnTo>
                      <a:pt x="8873" y="2050"/>
                    </a:lnTo>
                    <a:lnTo>
                      <a:pt x="9550" y="2321"/>
                    </a:lnTo>
                    <a:lnTo>
                      <a:pt x="10226" y="2591"/>
                    </a:lnTo>
                    <a:lnTo>
                      <a:pt x="10884" y="2862"/>
                    </a:lnTo>
                    <a:lnTo>
                      <a:pt x="11541" y="3171"/>
                    </a:lnTo>
                    <a:lnTo>
                      <a:pt x="12198" y="3480"/>
                    </a:lnTo>
                    <a:lnTo>
                      <a:pt x="12855" y="3828"/>
                    </a:lnTo>
                    <a:lnTo>
                      <a:pt x="13474" y="4176"/>
                    </a:lnTo>
                    <a:lnTo>
                      <a:pt x="14112" y="4524"/>
                    </a:lnTo>
                    <a:lnTo>
                      <a:pt x="14730" y="4892"/>
                    </a:lnTo>
                    <a:lnTo>
                      <a:pt x="15349" y="5278"/>
                    </a:lnTo>
                    <a:lnTo>
                      <a:pt x="16548" y="6071"/>
                    </a:lnTo>
                    <a:lnTo>
                      <a:pt x="18964" y="7656"/>
                    </a:lnTo>
                    <a:lnTo>
                      <a:pt x="20162" y="8468"/>
                    </a:lnTo>
                    <a:lnTo>
                      <a:pt x="21400" y="9241"/>
                    </a:lnTo>
                    <a:lnTo>
                      <a:pt x="22482" y="9898"/>
                    </a:lnTo>
                    <a:lnTo>
                      <a:pt x="23603" y="10517"/>
                    </a:lnTo>
                    <a:lnTo>
                      <a:pt x="24744" y="11116"/>
                    </a:lnTo>
                    <a:lnTo>
                      <a:pt x="25904" y="11696"/>
                    </a:lnTo>
                    <a:lnTo>
                      <a:pt x="27064" y="12218"/>
                    </a:lnTo>
                    <a:lnTo>
                      <a:pt x="28262" y="12721"/>
                    </a:lnTo>
                    <a:lnTo>
                      <a:pt x="28842" y="12953"/>
                    </a:lnTo>
                    <a:lnTo>
                      <a:pt x="29461" y="13165"/>
                    </a:lnTo>
                    <a:lnTo>
                      <a:pt x="30060" y="13378"/>
                    </a:lnTo>
                    <a:lnTo>
                      <a:pt x="30659" y="13571"/>
                    </a:lnTo>
                    <a:lnTo>
                      <a:pt x="31278" y="13745"/>
                    </a:lnTo>
                    <a:lnTo>
                      <a:pt x="31896" y="13919"/>
                    </a:lnTo>
                    <a:lnTo>
                      <a:pt x="32515" y="14074"/>
                    </a:lnTo>
                    <a:lnTo>
                      <a:pt x="33134" y="14209"/>
                    </a:lnTo>
                    <a:lnTo>
                      <a:pt x="33752" y="14345"/>
                    </a:lnTo>
                    <a:lnTo>
                      <a:pt x="34371" y="14461"/>
                    </a:lnTo>
                    <a:lnTo>
                      <a:pt x="35009" y="14557"/>
                    </a:lnTo>
                    <a:lnTo>
                      <a:pt x="35647" y="14654"/>
                    </a:lnTo>
                    <a:lnTo>
                      <a:pt x="36265" y="14712"/>
                    </a:lnTo>
                    <a:lnTo>
                      <a:pt x="36903" y="14770"/>
                    </a:lnTo>
                    <a:lnTo>
                      <a:pt x="37541" y="14809"/>
                    </a:lnTo>
                    <a:lnTo>
                      <a:pt x="38198" y="14828"/>
                    </a:lnTo>
                    <a:lnTo>
                      <a:pt x="38836" y="14828"/>
                    </a:lnTo>
                    <a:lnTo>
                      <a:pt x="39474" y="14809"/>
                    </a:lnTo>
                    <a:lnTo>
                      <a:pt x="40131" y="14789"/>
                    </a:lnTo>
                    <a:lnTo>
                      <a:pt x="40769" y="14731"/>
                    </a:lnTo>
                    <a:lnTo>
                      <a:pt x="41523" y="14654"/>
                    </a:lnTo>
                    <a:lnTo>
                      <a:pt x="42277" y="14538"/>
                    </a:lnTo>
                    <a:lnTo>
                      <a:pt x="43031" y="14422"/>
                    </a:lnTo>
                    <a:lnTo>
                      <a:pt x="43785" y="14267"/>
                    </a:lnTo>
                    <a:lnTo>
                      <a:pt x="44520" y="14093"/>
                    </a:lnTo>
                    <a:lnTo>
                      <a:pt x="45254" y="13900"/>
                    </a:lnTo>
                    <a:lnTo>
                      <a:pt x="45989" y="13687"/>
                    </a:lnTo>
                    <a:lnTo>
                      <a:pt x="46704" y="13436"/>
                    </a:lnTo>
                    <a:lnTo>
                      <a:pt x="47458" y="13165"/>
                    </a:lnTo>
                    <a:lnTo>
                      <a:pt x="48193" y="12875"/>
                    </a:lnTo>
                    <a:lnTo>
                      <a:pt x="48946" y="12547"/>
                    </a:lnTo>
                    <a:lnTo>
                      <a:pt x="49662" y="12218"/>
                    </a:lnTo>
                    <a:lnTo>
                      <a:pt x="51112" y="11522"/>
                    </a:lnTo>
                    <a:lnTo>
                      <a:pt x="52542" y="10807"/>
                    </a:lnTo>
                    <a:lnTo>
                      <a:pt x="52600" y="10768"/>
                    </a:lnTo>
                    <a:lnTo>
                      <a:pt x="52639" y="10730"/>
                    </a:lnTo>
                    <a:lnTo>
                      <a:pt x="52677" y="10672"/>
                    </a:lnTo>
                    <a:lnTo>
                      <a:pt x="52697" y="10633"/>
                    </a:lnTo>
                    <a:lnTo>
                      <a:pt x="52716" y="10517"/>
                    </a:lnTo>
                    <a:lnTo>
                      <a:pt x="52677" y="10420"/>
                    </a:lnTo>
                    <a:lnTo>
                      <a:pt x="52619" y="10324"/>
                    </a:lnTo>
                    <a:lnTo>
                      <a:pt x="52542" y="10266"/>
                    </a:lnTo>
                    <a:lnTo>
                      <a:pt x="52503" y="10246"/>
                    </a:lnTo>
                    <a:lnTo>
                      <a:pt x="52387" y="10246"/>
                    </a:lnTo>
                    <a:lnTo>
                      <a:pt x="52329" y="10266"/>
                    </a:lnTo>
                    <a:lnTo>
                      <a:pt x="51092" y="10884"/>
                    </a:lnTo>
                    <a:lnTo>
                      <a:pt x="49836" y="11503"/>
                    </a:lnTo>
                    <a:lnTo>
                      <a:pt x="48579" y="12083"/>
                    </a:lnTo>
                    <a:lnTo>
                      <a:pt x="47941" y="12353"/>
                    </a:lnTo>
                    <a:lnTo>
                      <a:pt x="47303" y="12605"/>
                    </a:lnTo>
                    <a:lnTo>
                      <a:pt x="46627" y="12856"/>
                    </a:lnTo>
                    <a:lnTo>
                      <a:pt x="45950" y="13088"/>
                    </a:lnTo>
                    <a:lnTo>
                      <a:pt x="45274" y="13301"/>
                    </a:lnTo>
                    <a:lnTo>
                      <a:pt x="44578" y="13475"/>
                    </a:lnTo>
                    <a:lnTo>
                      <a:pt x="43862" y="13649"/>
                    </a:lnTo>
                    <a:lnTo>
                      <a:pt x="43166" y="13803"/>
                    </a:lnTo>
                    <a:lnTo>
                      <a:pt x="42451" y="13919"/>
                    </a:lnTo>
                    <a:lnTo>
                      <a:pt x="41755" y="14035"/>
                    </a:lnTo>
                    <a:lnTo>
                      <a:pt x="41098" y="14113"/>
                    </a:lnTo>
                    <a:lnTo>
                      <a:pt x="40441" y="14171"/>
                    </a:lnTo>
                    <a:lnTo>
                      <a:pt x="39783" y="14229"/>
                    </a:lnTo>
                    <a:lnTo>
                      <a:pt x="39146" y="14248"/>
                    </a:lnTo>
                    <a:lnTo>
                      <a:pt x="37831" y="14248"/>
                    </a:lnTo>
                    <a:lnTo>
                      <a:pt x="37174" y="14209"/>
                    </a:lnTo>
                    <a:lnTo>
                      <a:pt x="36517" y="14171"/>
                    </a:lnTo>
                    <a:lnTo>
                      <a:pt x="35859" y="14113"/>
                    </a:lnTo>
                    <a:lnTo>
                      <a:pt x="35221" y="14016"/>
                    </a:lnTo>
                    <a:lnTo>
                      <a:pt x="34564" y="13919"/>
                    </a:lnTo>
                    <a:lnTo>
                      <a:pt x="33926" y="13823"/>
                    </a:lnTo>
                    <a:lnTo>
                      <a:pt x="33288" y="13687"/>
                    </a:lnTo>
                    <a:lnTo>
                      <a:pt x="32650" y="13533"/>
                    </a:lnTo>
                    <a:lnTo>
                      <a:pt x="32012" y="13378"/>
                    </a:lnTo>
                    <a:lnTo>
                      <a:pt x="31374" y="13204"/>
                    </a:lnTo>
                    <a:lnTo>
                      <a:pt x="30756" y="13011"/>
                    </a:lnTo>
                    <a:lnTo>
                      <a:pt x="30118" y="12817"/>
                    </a:lnTo>
                    <a:lnTo>
                      <a:pt x="29499" y="12585"/>
                    </a:lnTo>
                    <a:lnTo>
                      <a:pt x="28900" y="12373"/>
                    </a:lnTo>
                    <a:lnTo>
                      <a:pt x="28281" y="12122"/>
                    </a:lnTo>
                    <a:lnTo>
                      <a:pt x="27682" y="11870"/>
                    </a:lnTo>
                    <a:lnTo>
                      <a:pt x="26484" y="11348"/>
                    </a:lnTo>
                    <a:lnTo>
                      <a:pt x="25305" y="10768"/>
                    </a:lnTo>
                    <a:lnTo>
                      <a:pt x="24145" y="10169"/>
                    </a:lnTo>
                    <a:lnTo>
                      <a:pt x="23004" y="9531"/>
                    </a:lnTo>
                    <a:lnTo>
                      <a:pt x="21883" y="8855"/>
                    </a:lnTo>
                    <a:lnTo>
                      <a:pt x="20704" y="8120"/>
                    </a:lnTo>
                    <a:lnTo>
                      <a:pt x="19525" y="7347"/>
                    </a:lnTo>
                    <a:lnTo>
                      <a:pt x="17205" y="5781"/>
                    </a:lnTo>
                    <a:lnTo>
                      <a:pt x="16026" y="5027"/>
                    </a:lnTo>
                    <a:lnTo>
                      <a:pt x="14827" y="4292"/>
                    </a:lnTo>
                    <a:lnTo>
                      <a:pt x="14228" y="3925"/>
                    </a:lnTo>
                    <a:lnTo>
                      <a:pt x="13629" y="3577"/>
                    </a:lnTo>
                    <a:lnTo>
                      <a:pt x="13010" y="3248"/>
                    </a:lnTo>
                    <a:lnTo>
                      <a:pt x="12372" y="2939"/>
                    </a:lnTo>
                    <a:lnTo>
                      <a:pt x="11657" y="2591"/>
                    </a:lnTo>
                    <a:lnTo>
                      <a:pt x="10942" y="2263"/>
                    </a:lnTo>
                    <a:lnTo>
                      <a:pt x="10226" y="1953"/>
                    </a:lnTo>
                    <a:lnTo>
                      <a:pt x="9492" y="1663"/>
                    </a:lnTo>
                    <a:lnTo>
                      <a:pt x="8738" y="1412"/>
                    </a:lnTo>
                    <a:lnTo>
                      <a:pt x="8003" y="1161"/>
                    </a:lnTo>
                    <a:lnTo>
                      <a:pt x="7249" y="929"/>
                    </a:lnTo>
                    <a:lnTo>
                      <a:pt x="6476" y="735"/>
                    </a:lnTo>
                    <a:lnTo>
                      <a:pt x="5722" y="542"/>
                    </a:lnTo>
                    <a:lnTo>
                      <a:pt x="4949" y="387"/>
                    </a:lnTo>
                    <a:lnTo>
                      <a:pt x="4176" y="252"/>
                    </a:lnTo>
                    <a:lnTo>
                      <a:pt x="3402" y="156"/>
                    </a:lnTo>
                    <a:lnTo>
                      <a:pt x="2610" y="78"/>
                    </a:lnTo>
                    <a:lnTo>
                      <a:pt x="1817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1046;p40"/>
            <p:cNvGrpSpPr/>
            <p:nvPr/>
          </p:nvGrpSpPr>
          <p:grpSpPr>
            <a:xfrm>
              <a:off x="1496048" y="2224383"/>
              <a:ext cx="2365243" cy="1573546"/>
              <a:chOff x="781850" y="-4290600"/>
              <a:chExt cx="2653700" cy="1765450"/>
            </a:xfrm>
          </p:grpSpPr>
          <p:sp>
            <p:nvSpPr>
              <p:cNvPr id="45" name="Google Shape;1047;p40"/>
              <p:cNvSpPr/>
              <p:nvPr/>
            </p:nvSpPr>
            <p:spPr>
              <a:xfrm>
                <a:off x="912325" y="-4284800"/>
                <a:ext cx="2472950" cy="909550"/>
              </a:xfrm>
              <a:custGeom>
                <a:avLst/>
                <a:gdLst/>
                <a:ahLst/>
                <a:cxnLst/>
                <a:rect l="l" t="t" r="r" b="b"/>
                <a:pathLst>
                  <a:path w="98918" h="36382" extrusionOk="0">
                    <a:moveTo>
                      <a:pt x="46550" y="1"/>
                    </a:moveTo>
                    <a:lnTo>
                      <a:pt x="45718" y="20"/>
                    </a:lnTo>
                    <a:lnTo>
                      <a:pt x="44868" y="59"/>
                    </a:lnTo>
                    <a:lnTo>
                      <a:pt x="44037" y="97"/>
                    </a:lnTo>
                    <a:lnTo>
                      <a:pt x="43186" y="155"/>
                    </a:lnTo>
                    <a:lnTo>
                      <a:pt x="42336" y="213"/>
                    </a:lnTo>
                    <a:lnTo>
                      <a:pt x="41504" y="310"/>
                    </a:lnTo>
                    <a:lnTo>
                      <a:pt x="39822" y="503"/>
                    </a:lnTo>
                    <a:lnTo>
                      <a:pt x="38141" y="735"/>
                    </a:lnTo>
                    <a:lnTo>
                      <a:pt x="36459" y="1025"/>
                    </a:lnTo>
                    <a:lnTo>
                      <a:pt x="34796" y="1334"/>
                    </a:lnTo>
                    <a:lnTo>
                      <a:pt x="33134" y="1682"/>
                    </a:lnTo>
                    <a:lnTo>
                      <a:pt x="31491" y="2050"/>
                    </a:lnTo>
                    <a:lnTo>
                      <a:pt x="29848" y="2456"/>
                    </a:lnTo>
                    <a:lnTo>
                      <a:pt x="28224" y="2881"/>
                    </a:lnTo>
                    <a:lnTo>
                      <a:pt x="26619" y="3306"/>
                    </a:lnTo>
                    <a:lnTo>
                      <a:pt x="25865" y="3519"/>
                    </a:lnTo>
                    <a:lnTo>
                      <a:pt x="25112" y="3770"/>
                    </a:lnTo>
                    <a:lnTo>
                      <a:pt x="24358" y="4002"/>
                    </a:lnTo>
                    <a:lnTo>
                      <a:pt x="23604" y="4273"/>
                    </a:lnTo>
                    <a:lnTo>
                      <a:pt x="22850" y="4543"/>
                    </a:lnTo>
                    <a:lnTo>
                      <a:pt x="22115" y="4833"/>
                    </a:lnTo>
                    <a:lnTo>
                      <a:pt x="21381" y="5123"/>
                    </a:lnTo>
                    <a:lnTo>
                      <a:pt x="20646" y="5433"/>
                    </a:lnTo>
                    <a:lnTo>
                      <a:pt x="19177" y="6090"/>
                    </a:lnTo>
                    <a:lnTo>
                      <a:pt x="17746" y="6786"/>
                    </a:lnTo>
                    <a:lnTo>
                      <a:pt x="16335" y="7501"/>
                    </a:lnTo>
                    <a:lnTo>
                      <a:pt x="14943" y="8255"/>
                    </a:lnTo>
                    <a:lnTo>
                      <a:pt x="14209" y="8680"/>
                    </a:lnTo>
                    <a:lnTo>
                      <a:pt x="13513" y="9125"/>
                    </a:lnTo>
                    <a:lnTo>
                      <a:pt x="12836" y="9608"/>
                    </a:lnTo>
                    <a:lnTo>
                      <a:pt x="12198" y="10111"/>
                    </a:lnTo>
                    <a:lnTo>
                      <a:pt x="11580" y="10633"/>
                    </a:lnTo>
                    <a:lnTo>
                      <a:pt x="10980" y="11174"/>
                    </a:lnTo>
                    <a:lnTo>
                      <a:pt x="10401" y="11735"/>
                    </a:lnTo>
                    <a:lnTo>
                      <a:pt x="9840" y="12315"/>
                    </a:lnTo>
                    <a:lnTo>
                      <a:pt x="9299" y="12933"/>
                    </a:lnTo>
                    <a:lnTo>
                      <a:pt x="8777" y="13552"/>
                    </a:lnTo>
                    <a:lnTo>
                      <a:pt x="8274" y="14170"/>
                    </a:lnTo>
                    <a:lnTo>
                      <a:pt x="7772" y="14828"/>
                    </a:lnTo>
                    <a:lnTo>
                      <a:pt x="7269" y="15485"/>
                    </a:lnTo>
                    <a:lnTo>
                      <a:pt x="6786" y="16142"/>
                    </a:lnTo>
                    <a:lnTo>
                      <a:pt x="5838" y="17515"/>
                    </a:lnTo>
                    <a:lnTo>
                      <a:pt x="5529" y="17940"/>
                    </a:lnTo>
                    <a:lnTo>
                      <a:pt x="5123" y="18462"/>
                    </a:lnTo>
                    <a:lnTo>
                      <a:pt x="4157" y="19660"/>
                    </a:lnTo>
                    <a:lnTo>
                      <a:pt x="3615" y="20318"/>
                    </a:lnTo>
                    <a:lnTo>
                      <a:pt x="3055" y="21033"/>
                    </a:lnTo>
                    <a:lnTo>
                      <a:pt x="2513" y="21767"/>
                    </a:lnTo>
                    <a:lnTo>
                      <a:pt x="1972" y="22521"/>
                    </a:lnTo>
                    <a:lnTo>
                      <a:pt x="1470" y="23295"/>
                    </a:lnTo>
                    <a:lnTo>
                      <a:pt x="1238" y="23701"/>
                    </a:lnTo>
                    <a:lnTo>
                      <a:pt x="1006" y="24087"/>
                    </a:lnTo>
                    <a:lnTo>
                      <a:pt x="812" y="24474"/>
                    </a:lnTo>
                    <a:lnTo>
                      <a:pt x="619" y="24860"/>
                    </a:lnTo>
                    <a:lnTo>
                      <a:pt x="464" y="25247"/>
                    </a:lnTo>
                    <a:lnTo>
                      <a:pt x="310" y="25614"/>
                    </a:lnTo>
                    <a:lnTo>
                      <a:pt x="194" y="26001"/>
                    </a:lnTo>
                    <a:lnTo>
                      <a:pt x="97" y="26368"/>
                    </a:lnTo>
                    <a:lnTo>
                      <a:pt x="39" y="26736"/>
                    </a:lnTo>
                    <a:lnTo>
                      <a:pt x="0" y="27084"/>
                    </a:lnTo>
                    <a:lnTo>
                      <a:pt x="0" y="27431"/>
                    </a:lnTo>
                    <a:lnTo>
                      <a:pt x="39" y="27760"/>
                    </a:lnTo>
                    <a:lnTo>
                      <a:pt x="97" y="28089"/>
                    </a:lnTo>
                    <a:lnTo>
                      <a:pt x="213" y="28398"/>
                    </a:lnTo>
                    <a:lnTo>
                      <a:pt x="194" y="28939"/>
                    </a:lnTo>
                    <a:lnTo>
                      <a:pt x="213" y="29461"/>
                    </a:lnTo>
                    <a:lnTo>
                      <a:pt x="271" y="29945"/>
                    </a:lnTo>
                    <a:lnTo>
                      <a:pt x="368" y="30408"/>
                    </a:lnTo>
                    <a:lnTo>
                      <a:pt x="503" y="30834"/>
                    </a:lnTo>
                    <a:lnTo>
                      <a:pt x="677" y="31240"/>
                    </a:lnTo>
                    <a:lnTo>
                      <a:pt x="851" y="31607"/>
                    </a:lnTo>
                    <a:lnTo>
                      <a:pt x="1083" y="31955"/>
                    </a:lnTo>
                    <a:lnTo>
                      <a:pt x="1334" y="32284"/>
                    </a:lnTo>
                    <a:lnTo>
                      <a:pt x="1605" y="32593"/>
                    </a:lnTo>
                    <a:lnTo>
                      <a:pt x="1895" y="32864"/>
                    </a:lnTo>
                    <a:lnTo>
                      <a:pt x="2223" y="33115"/>
                    </a:lnTo>
                    <a:lnTo>
                      <a:pt x="2571" y="33347"/>
                    </a:lnTo>
                    <a:lnTo>
                      <a:pt x="2939" y="33559"/>
                    </a:lnTo>
                    <a:lnTo>
                      <a:pt x="3306" y="33753"/>
                    </a:lnTo>
                    <a:lnTo>
                      <a:pt x="3712" y="33927"/>
                    </a:lnTo>
                    <a:lnTo>
                      <a:pt x="4118" y="34081"/>
                    </a:lnTo>
                    <a:lnTo>
                      <a:pt x="4543" y="34217"/>
                    </a:lnTo>
                    <a:lnTo>
                      <a:pt x="4988" y="34352"/>
                    </a:lnTo>
                    <a:lnTo>
                      <a:pt x="5432" y="34449"/>
                    </a:lnTo>
                    <a:lnTo>
                      <a:pt x="5877" y="34545"/>
                    </a:lnTo>
                    <a:lnTo>
                      <a:pt x="6341" y="34623"/>
                    </a:lnTo>
                    <a:lnTo>
                      <a:pt x="6805" y="34681"/>
                    </a:lnTo>
                    <a:lnTo>
                      <a:pt x="7288" y="34739"/>
                    </a:lnTo>
                    <a:lnTo>
                      <a:pt x="8235" y="34816"/>
                    </a:lnTo>
                    <a:lnTo>
                      <a:pt x="9183" y="34835"/>
                    </a:lnTo>
                    <a:lnTo>
                      <a:pt x="10111" y="34835"/>
                    </a:lnTo>
                    <a:lnTo>
                      <a:pt x="11019" y="34816"/>
                    </a:lnTo>
                    <a:lnTo>
                      <a:pt x="11251" y="34951"/>
                    </a:lnTo>
                    <a:lnTo>
                      <a:pt x="11502" y="35067"/>
                    </a:lnTo>
                    <a:lnTo>
                      <a:pt x="11754" y="35183"/>
                    </a:lnTo>
                    <a:lnTo>
                      <a:pt x="12005" y="35261"/>
                    </a:lnTo>
                    <a:lnTo>
                      <a:pt x="12256" y="35357"/>
                    </a:lnTo>
                    <a:lnTo>
                      <a:pt x="12527" y="35415"/>
                    </a:lnTo>
                    <a:lnTo>
                      <a:pt x="12817" y="35473"/>
                    </a:lnTo>
                    <a:lnTo>
                      <a:pt x="13088" y="35512"/>
                    </a:lnTo>
                    <a:lnTo>
                      <a:pt x="13667" y="35570"/>
                    </a:lnTo>
                    <a:lnTo>
                      <a:pt x="14267" y="35589"/>
                    </a:lnTo>
                    <a:lnTo>
                      <a:pt x="14866" y="35570"/>
                    </a:lnTo>
                    <a:lnTo>
                      <a:pt x="15485" y="35531"/>
                    </a:lnTo>
                    <a:lnTo>
                      <a:pt x="16103" y="35473"/>
                    </a:lnTo>
                    <a:lnTo>
                      <a:pt x="16702" y="35396"/>
                    </a:lnTo>
                    <a:lnTo>
                      <a:pt x="17901" y="35222"/>
                    </a:lnTo>
                    <a:lnTo>
                      <a:pt x="19022" y="35029"/>
                    </a:lnTo>
                    <a:lnTo>
                      <a:pt x="20027" y="34893"/>
                    </a:lnTo>
                    <a:lnTo>
                      <a:pt x="20801" y="34797"/>
                    </a:lnTo>
                    <a:lnTo>
                      <a:pt x="21574" y="34719"/>
                    </a:lnTo>
                    <a:lnTo>
                      <a:pt x="23120" y="34603"/>
                    </a:lnTo>
                    <a:lnTo>
                      <a:pt x="24609" y="34642"/>
                    </a:lnTo>
                    <a:lnTo>
                      <a:pt x="26117" y="34719"/>
                    </a:lnTo>
                    <a:lnTo>
                      <a:pt x="29113" y="34874"/>
                    </a:lnTo>
                    <a:lnTo>
                      <a:pt x="32109" y="35048"/>
                    </a:lnTo>
                    <a:lnTo>
                      <a:pt x="35106" y="35241"/>
                    </a:lnTo>
                    <a:lnTo>
                      <a:pt x="38102" y="35415"/>
                    </a:lnTo>
                    <a:lnTo>
                      <a:pt x="41098" y="35589"/>
                    </a:lnTo>
                    <a:lnTo>
                      <a:pt x="44095" y="35725"/>
                    </a:lnTo>
                    <a:lnTo>
                      <a:pt x="45602" y="35783"/>
                    </a:lnTo>
                    <a:lnTo>
                      <a:pt x="47110" y="35821"/>
                    </a:lnTo>
                    <a:lnTo>
                      <a:pt x="49449" y="35879"/>
                    </a:lnTo>
                    <a:lnTo>
                      <a:pt x="51808" y="35899"/>
                    </a:lnTo>
                    <a:lnTo>
                      <a:pt x="51982" y="35957"/>
                    </a:lnTo>
                    <a:lnTo>
                      <a:pt x="52175" y="35976"/>
                    </a:lnTo>
                    <a:lnTo>
                      <a:pt x="52388" y="35995"/>
                    </a:lnTo>
                    <a:lnTo>
                      <a:pt x="52600" y="35995"/>
                    </a:lnTo>
                    <a:lnTo>
                      <a:pt x="53548" y="35918"/>
                    </a:lnTo>
                    <a:lnTo>
                      <a:pt x="57066" y="35937"/>
                    </a:lnTo>
                    <a:lnTo>
                      <a:pt x="60584" y="35957"/>
                    </a:lnTo>
                    <a:lnTo>
                      <a:pt x="67621" y="35976"/>
                    </a:lnTo>
                    <a:lnTo>
                      <a:pt x="71120" y="36015"/>
                    </a:lnTo>
                    <a:lnTo>
                      <a:pt x="74638" y="36073"/>
                    </a:lnTo>
                    <a:lnTo>
                      <a:pt x="78156" y="36169"/>
                    </a:lnTo>
                    <a:lnTo>
                      <a:pt x="79915" y="36227"/>
                    </a:lnTo>
                    <a:lnTo>
                      <a:pt x="81674" y="36304"/>
                    </a:lnTo>
                    <a:lnTo>
                      <a:pt x="82873" y="36362"/>
                    </a:lnTo>
                    <a:lnTo>
                      <a:pt x="84110" y="36382"/>
                    </a:lnTo>
                    <a:lnTo>
                      <a:pt x="85367" y="36382"/>
                    </a:lnTo>
                    <a:lnTo>
                      <a:pt x="86623" y="36324"/>
                    </a:lnTo>
                    <a:lnTo>
                      <a:pt x="87261" y="36285"/>
                    </a:lnTo>
                    <a:lnTo>
                      <a:pt x="87899" y="36247"/>
                    </a:lnTo>
                    <a:lnTo>
                      <a:pt x="88517" y="36169"/>
                    </a:lnTo>
                    <a:lnTo>
                      <a:pt x="89136" y="36092"/>
                    </a:lnTo>
                    <a:lnTo>
                      <a:pt x="89755" y="35995"/>
                    </a:lnTo>
                    <a:lnTo>
                      <a:pt x="90354" y="35879"/>
                    </a:lnTo>
                    <a:lnTo>
                      <a:pt x="90953" y="35744"/>
                    </a:lnTo>
                    <a:lnTo>
                      <a:pt x="91552" y="35589"/>
                    </a:lnTo>
                    <a:lnTo>
                      <a:pt x="92132" y="35435"/>
                    </a:lnTo>
                    <a:lnTo>
                      <a:pt x="92712" y="35222"/>
                    </a:lnTo>
                    <a:lnTo>
                      <a:pt x="93254" y="35009"/>
                    </a:lnTo>
                    <a:lnTo>
                      <a:pt x="93795" y="34777"/>
                    </a:lnTo>
                    <a:lnTo>
                      <a:pt x="94336" y="34507"/>
                    </a:lnTo>
                    <a:lnTo>
                      <a:pt x="94839" y="34217"/>
                    </a:lnTo>
                    <a:lnTo>
                      <a:pt x="95322" y="33907"/>
                    </a:lnTo>
                    <a:lnTo>
                      <a:pt x="95805" y="33559"/>
                    </a:lnTo>
                    <a:lnTo>
                      <a:pt x="96250" y="33173"/>
                    </a:lnTo>
                    <a:lnTo>
                      <a:pt x="96695" y="32767"/>
                    </a:lnTo>
                    <a:lnTo>
                      <a:pt x="97100" y="32342"/>
                    </a:lnTo>
                    <a:lnTo>
                      <a:pt x="97487" y="31878"/>
                    </a:lnTo>
                    <a:lnTo>
                      <a:pt x="97835" y="31375"/>
                    </a:lnTo>
                    <a:lnTo>
                      <a:pt x="98183" y="30834"/>
                    </a:lnTo>
                    <a:lnTo>
                      <a:pt x="98473" y="30254"/>
                    </a:lnTo>
                    <a:lnTo>
                      <a:pt x="98763" y="29655"/>
                    </a:lnTo>
                    <a:lnTo>
                      <a:pt x="98821" y="29461"/>
                    </a:lnTo>
                    <a:lnTo>
                      <a:pt x="98879" y="29268"/>
                    </a:lnTo>
                    <a:lnTo>
                      <a:pt x="98918" y="29075"/>
                    </a:lnTo>
                    <a:lnTo>
                      <a:pt x="98918" y="28881"/>
                    </a:lnTo>
                    <a:lnTo>
                      <a:pt x="98918" y="28707"/>
                    </a:lnTo>
                    <a:lnTo>
                      <a:pt x="98898" y="28514"/>
                    </a:lnTo>
                    <a:lnTo>
                      <a:pt x="98860" y="28340"/>
                    </a:lnTo>
                    <a:lnTo>
                      <a:pt x="98802" y="28185"/>
                    </a:lnTo>
                    <a:lnTo>
                      <a:pt x="98744" y="28031"/>
                    </a:lnTo>
                    <a:lnTo>
                      <a:pt x="98647" y="27876"/>
                    </a:lnTo>
                    <a:lnTo>
                      <a:pt x="98570" y="27721"/>
                    </a:lnTo>
                    <a:lnTo>
                      <a:pt x="98454" y="27586"/>
                    </a:lnTo>
                    <a:lnTo>
                      <a:pt x="98338" y="27451"/>
                    </a:lnTo>
                    <a:lnTo>
                      <a:pt x="98222" y="27335"/>
                    </a:lnTo>
                    <a:lnTo>
                      <a:pt x="98086" y="27219"/>
                    </a:lnTo>
                    <a:lnTo>
                      <a:pt x="97951" y="27122"/>
                    </a:lnTo>
                    <a:lnTo>
                      <a:pt x="97912" y="26987"/>
                    </a:lnTo>
                    <a:lnTo>
                      <a:pt x="97854" y="26832"/>
                    </a:lnTo>
                    <a:lnTo>
                      <a:pt x="97236" y="25595"/>
                    </a:lnTo>
                    <a:lnTo>
                      <a:pt x="96617" y="24396"/>
                    </a:lnTo>
                    <a:lnTo>
                      <a:pt x="95979" y="23217"/>
                    </a:lnTo>
                    <a:lnTo>
                      <a:pt x="95670" y="22657"/>
                    </a:lnTo>
                    <a:lnTo>
                      <a:pt x="95322" y="22077"/>
                    </a:lnTo>
                    <a:lnTo>
                      <a:pt x="94974" y="21535"/>
                    </a:lnTo>
                    <a:lnTo>
                      <a:pt x="94607" y="20975"/>
                    </a:lnTo>
                    <a:lnTo>
                      <a:pt x="94239" y="20434"/>
                    </a:lnTo>
                    <a:lnTo>
                      <a:pt x="93834" y="19892"/>
                    </a:lnTo>
                    <a:lnTo>
                      <a:pt x="93428" y="19370"/>
                    </a:lnTo>
                    <a:lnTo>
                      <a:pt x="92983" y="18848"/>
                    </a:lnTo>
                    <a:lnTo>
                      <a:pt x="92538" y="18346"/>
                    </a:lnTo>
                    <a:lnTo>
                      <a:pt x="92055" y="17843"/>
                    </a:lnTo>
                    <a:lnTo>
                      <a:pt x="90857" y="16664"/>
                    </a:lnTo>
                    <a:lnTo>
                      <a:pt x="89619" y="15504"/>
                    </a:lnTo>
                    <a:lnTo>
                      <a:pt x="88363" y="14364"/>
                    </a:lnTo>
                    <a:lnTo>
                      <a:pt x="87068" y="13242"/>
                    </a:lnTo>
                    <a:lnTo>
                      <a:pt x="85753" y="12179"/>
                    </a:lnTo>
                    <a:lnTo>
                      <a:pt x="85077" y="11638"/>
                    </a:lnTo>
                    <a:lnTo>
                      <a:pt x="84400" y="11135"/>
                    </a:lnTo>
                    <a:lnTo>
                      <a:pt x="83723" y="10633"/>
                    </a:lnTo>
                    <a:lnTo>
                      <a:pt x="83047" y="10130"/>
                    </a:lnTo>
                    <a:lnTo>
                      <a:pt x="82351" y="9647"/>
                    </a:lnTo>
                    <a:lnTo>
                      <a:pt x="81655" y="9183"/>
                    </a:lnTo>
                    <a:lnTo>
                      <a:pt x="80882" y="8680"/>
                    </a:lnTo>
                    <a:lnTo>
                      <a:pt x="80070" y="8197"/>
                    </a:lnTo>
                    <a:lnTo>
                      <a:pt x="79277" y="7733"/>
                    </a:lnTo>
                    <a:lnTo>
                      <a:pt x="78446" y="7288"/>
                    </a:lnTo>
                    <a:lnTo>
                      <a:pt x="77615" y="6863"/>
                    </a:lnTo>
                    <a:lnTo>
                      <a:pt x="76784" y="6457"/>
                    </a:lnTo>
                    <a:lnTo>
                      <a:pt x="75933" y="6051"/>
                    </a:lnTo>
                    <a:lnTo>
                      <a:pt x="75082" y="5684"/>
                    </a:lnTo>
                    <a:lnTo>
                      <a:pt x="74212" y="5336"/>
                    </a:lnTo>
                    <a:lnTo>
                      <a:pt x="73343" y="4988"/>
                    </a:lnTo>
                    <a:lnTo>
                      <a:pt x="72453" y="4679"/>
                    </a:lnTo>
                    <a:lnTo>
                      <a:pt x="71564" y="4369"/>
                    </a:lnTo>
                    <a:lnTo>
                      <a:pt x="70675" y="4060"/>
                    </a:lnTo>
                    <a:lnTo>
                      <a:pt x="69786" y="3789"/>
                    </a:lnTo>
                    <a:lnTo>
                      <a:pt x="68877" y="3519"/>
                    </a:lnTo>
                    <a:lnTo>
                      <a:pt x="67969" y="3268"/>
                    </a:lnTo>
                    <a:lnTo>
                      <a:pt x="67041" y="3016"/>
                    </a:lnTo>
                    <a:lnTo>
                      <a:pt x="66132" y="2784"/>
                    </a:lnTo>
                    <a:lnTo>
                      <a:pt x="64296" y="2359"/>
                    </a:lnTo>
                    <a:lnTo>
                      <a:pt x="62440" y="1972"/>
                    </a:lnTo>
                    <a:lnTo>
                      <a:pt x="60584" y="1605"/>
                    </a:lnTo>
                    <a:lnTo>
                      <a:pt x="58748" y="1276"/>
                    </a:lnTo>
                    <a:lnTo>
                      <a:pt x="56892" y="986"/>
                    </a:lnTo>
                    <a:lnTo>
                      <a:pt x="55055" y="696"/>
                    </a:lnTo>
                    <a:lnTo>
                      <a:pt x="53238" y="426"/>
                    </a:lnTo>
                    <a:lnTo>
                      <a:pt x="52407" y="310"/>
                    </a:lnTo>
                    <a:lnTo>
                      <a:pt x="51576" y="213"/>
                    </a:lnTo>
                    <a:lnTo>
                      <a:pt x="50745" y="136"/>
                    </a:lnTo>
                    <a:lnTo>
                      <a:pt x="49913" y="78"/>
                    </a:lnTo>
                    <a:lnTo>
                      <a:pt x="49082" y="39"/>
                    </a:lnTo>
                    <a:lnTo>
                      <a:pt x="48231" y="20"/>
                    </a:lnTo>
                    <a:lnTo>
                      <a:pt x="4740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048;p40"/>
              <p:cNvSpPr/>
              <p:nvPr/>
            </p:nvSpPr>
            <p:spPr>
              <a:xfrm>
                <a:off x="790525" y="-3063075"/>
                <a:ext cx="263437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105375" h="21034" extrusionOk="0">
                    <a:moveTo>
                      <a:pt x="104331" y="1"/>
                    </a:moveTo>
                    <a:lnTo>
                      <a:pt x="104196" y="20"/>
                    </a:lnTo>
                    <a:lnTo>
                      <a:pt x="104060" y="59"/>
                    </a:lnTo>
                    <a:lnTo>
                      <a:pt x="103925" y="117"/>
                    </a:lnTo>
                    <a:lnTo>
                      <a:pt x="103809" y="194"/>
                    </a:lnTo>
                    <a:lnTo>
                      <a:pt x="103712" y="291"/>
                    </a:lnTo>
                    <a:lnTo>
                      <a:pt x="102707" y="1509"/>
                    </a:lnTo>
                    <a:lnTo>
                      <a:pt x="102224" y="2069"/>
                    </a:lnTo>
                    <a:lnTo>
                      <a:pt x="101721" y="2630"/>
                    </a:lnTo>
                    <a:lnTo>
                      <a:pt x="101199" y="3171"/>
                    </a:lnTo>
                    <a:lnTo>
                      <a:pt x="100658" y="3693"/>
                    </a:lnTo>
                    <a:lnTo>
                      <a:pt x="100368" y="3944"/>
                    </a:lnTo>
                    <a:lnTo>
                      <a:pt x="100059" y="4176"/>
                    </a:lnTo>
                    <a:lnTo>
                      <a:pt x="99730" y="4408"/>
                    </a:lnTo>
                    <a:lnTo>
                      <a:pt x="99401" y="4640"/>
                    </a:lnTo>
                    <a:lnTo>
                      <a:pt x="99053" y="4853"/>
                    </a:lnTo>
                    <a:lnTo>
                      <a:pt x="98706" y="5046"/>
                    </a:lnTo>
                    <a:lnTo>
                      <a:pt x="98319" y="5201"/>
                    </a:lnTo>
                    <a:lnTo>
                      <a:pt x="97952" y="5356"/>
                    </a:lnTo>
                    <a:lnTo>
                      <a:pt x="97546" y="5491"/>
                    </a:lnTo>
                    <a:lnTo>
                      <a:pt x="97159" y="5607"/>
                    </a:lnTo>
                    <a:lnTo>
                      <a:pt x="96753" y="5723"/>
                    </a:lnTo>
                    <a:lnTo>
                      <a:pt x="96347" y="5819"/>
                    </a:lnTo>
                    <a:lnTo>
                      <a:pt x="95516" y="5993"/>
                    </a:lnTo>
                    <a:lnTo>
                      <a:pt x="94685" y="6148"/>
                    </a:lnTo>
                    <a:lnTo>
                      <a:pt x="93873" y="6303"/>
                    </a:lnTo>
                    <a:lnTo>
                      <a:pt x="93080" y="6457"/>
                    </a:lnTo>
                    <a:lnTo>
                      <a:pt x="91495" y="6786"/>
                    </a:lnTo>
                    <a:lnTo>
                      <a:pt x="89891" y="7076"/>
                    </a:lnTo>
                    <a:lnTo>
                      <a:pt x="88286" y="7347"/>
                    </a:lnTo>
                    <a:lnTo>
                      <a:pt x="86682" y="7598"/>
                    </a:lnTo>
                    <a:lnTo>
                      <a:pt x="83453" y="8081"/>
                    </a:lnTo>
                    <a:lnTo>
                      <a:pt x="81849" y="8333"/>
                    </a:lnTo>
                    <a:lnTo>
                      <a:pt x="80244" y="8584"/>
                    </a:lnTo>
                    <a:lnTo>
                      <a:pt x="80012" y="8468"/>
                    </a:lnTo>
                    <a:lnTo>
                      <a:pt x="79780" y="8390"/>
                    </a:lnTo>
                    <a:lnTo>
                      <a:pt x="79645" y="8371"/>
                    </a:lnTo>
                    <a:lnTo>
                      <a:pt x="79510" y="8352"/>
                    </a:lnTo>
                    <a:lnTo>
                      <a:pt x="79374" y="8352"/>
                    </a:lnTo>
                    <a:lnTo>
                      <a:pt x="79239" y="8371"/>
                    </a:lnTo>
                    <a:lnTo>
                      <a:pt x="77789" y="8584"/>
                    </a:lnTo>
                    <a:lnTo>
                      <a:pt x="76339" y="8758"/>
                    </a:lnTo>
                    <a:lnTo>
                      <a:pt x="74890" y="8912"/>
                    </a:lnTo>
                    <a:lnTo>
                      <a:pt x="73440" y="9048"/>
                    </a:lnTo>
                    <a:lnTo>
                      <a:pt x="71990" y="9164"/>
                    </a:lnTo>
                    <a:lnTo>
                      <a:pt x="70540" y="9260"/>
                    </a:lnTo>
                    <a:lnTo>
                      <a:pt x="69071" y="9357"/>
                    </a:lnTo>
                    <a:lnTo>
                      <a:pt x="67621" y="9434"/>
                    </a:lnTo>
                    <a:lnTo>
                      <a:pt x="64702" y="9570"/>
                    </a:lnTo>
                    <a:lnTo>
                      <a:pt x="61802" y="9686"/>
                    </a:lnTo>
                    <a:lnTo>
                      <a:pt x="58883" y="9802"/>
                    </a:lnTo>
                    <a:lnTo>
                      <a:pt x="55964" y="9937"/>
                    </a:lnTo>
                    <a:lnTo>
                      <a:pt x="54379" y="10014"/>
                    </a:lnTo>
                    <a:lnTo>
                      <a:pt x="52775" y="10072"/>
                    </a:lnTo>
                    <a:lnTo>
                      <a:pt x="51190" y="10111"/>
                    </a:lnTo>
                    <a:lnTo>
                      <a:pt x="48000" y="10111"/>
                    </a:lnTo>
                    <a:lnTo>
                      <a:pt x="46415" y="10072"/>
                    </a:lnTo>
                    <a:lnTo>
                      <a:pt x="44810" y="10034"/>
                    </a:lnTo>
                    <a:lnTo>
                      <a:pt x="43225" y="9956"/>
                    </a:lnTo>
                    <a:lnTo>
                      <a:pt x="42123" y="9879"/>
                    </a:lnTo>
                    <a:lnTo>
                      <a:pt x="41022" y="9802"/>
                    </a:lnTo>
                    <a:lnTo>
                      <a:pt x="39900" y="9686"/>
                    </a:lnTo>
                    <a:lnTo>
                      <a:pt x="38779" y="9589"/>
                    </a:lnTo>
                    <a:lnTo>
                      <a:pt x="37658" y="9512"/>
                    </a:lnTo>
                    <a:lnTo>
                      <a:pt x="37097" y="9492"/>
                    </a:lnTo>
                    <a:lnTo>
                      <a:pt x="36537" y="9473"/>
                    </a:lnTo>
                    <a:lnTo>
                      <a:pt x="35976" y="9473"/>
                    </a:lnTo>
                    <a:lnTo>
                      <a:pt x="35416" y="9492"/>
                    </a:lnTo>
                    <a:lnTo>
                      <a:pt x="34874" y="9531"/>
                    </a:lnTo>
                    <a:lnTo>
                      <a:pt x="34333" y="9589"/>
                    </a:lnTo>
                    <a:lnTo>
                      <a:pt x="34198" y="9434"/>
                    </a:lnTo>
                    <a:lnTo>
                      <a:pt x="34062" y="9318"/>
                    </a:lnTo>
                    <a:lnTo>
                      <a:pt x="33908" y="9202"/>
                    </a:lnTo>
                    <a:lnTo>
                      <a:pt x="33734" y="9125"/>
                    </a:lnTo>
                    <a:lnTo>
                      <a:pt x="33560" y="9048"/>
                    </a:lnTo>
                    <a:lnTo>
                      <a:pt x="33386" y="8990"/>
                    </a:lnTo>
                    <a:lnTo>
                      <a:pt x="33192" y="8951"/>
                    </a:lnTo>
                    <a:lnTo>
                      <a:pt x="33018" y="8932"/>
                    </a:lnTo>
                    <a:lnTo>
                      <a:pt x="32613" y="8932"/>
                    </a:lnTo>
                    <a:lnTo>
                      <a:pt x="32419" y="8970"/>
                    </a:lnTo>
                    <a:lnTo>
                      <a:pt x="32245" y="9009"/>
                    </a:lnTo>
                    <a:lnTo>
                      <a:pt x="32052" y="9086"/>
                    </a:lnTo>
                    <a:lnTo>
                      <a:pt x="31878" y="9164"/>
                    </a:lnTo>
                    <a:lnTo>
                      <a:pt x="31704" y="9260"/>
                    </a:lnTo>
                    <a:lnTo>
                      <a:pt x="31530" y="9357"/>
                    </a:lnTo>
                    <a:lnTo>
                      <a:pt x="29752" y="9241"/>
                    </a:lnTo>
                    <a:lnTo>
                      <a:pt x="27973" y="9164"/>
                    </a:lnTo>
                    <a:lnTo>
                      <a:pt x="26195" y="9086"/>
                    </a:lnTo>
                    <a:lnTo>
                      <a:pt x="24397" y="8990"/>
                    </a:lnTo>
                    <a:lnTo>
                      <a:pt x="22618" y="8874"/>
                    </a:lnTo>
                    <a:lnTo>
                      <a:pt x="21748" y="8796"/>
                    </a:lnTo>
                    <a:lnTo>
                      <a:pt x="20859" y="8719"/>
                    </a:lnTo>
                    <a:lnTo>
                      <a:pt x="19970" y="8622"/>
                    </a:lnTo>
                    <a:lnTo>
                      <a:pt x="19081" y="8487"/>
                    </a:lnTo>
                    <a:lnTo>
                      <a:pt x="18211" y="8352"/>
                    </a:lnTo>
                    <a:lnTo>
                      <a:pt x="17322" y="8178"/>
                    </a:lnTo>
                    <a:lnTo>
                      <a:pt x="16297" y="7985"/>
                    </a:lnTo>
                    <a:lnTo>
                      <a:pt x="15273" y="7791"/>
                    </a:lnTo>
                    <a:lnTo>
                      <a:pt x="13262" y="7424"/>
                    </a:lnTo>
                    <a:lnTo>
                      <a:pt x="12257" y="7231"/>
                    </a:lnTo>
                    <a:lnTo>
                      <a:pt x="11252" y="7018"/>
                    </a:lnTo>
                    <a:lnTo>
                      <a:pt x="10266" y="6805"/>
                    </a:lnTo>
                    <a:lnTo>
                      <a:pt x="9299" y="6554"/>
                    </a:lnTo>
                    <a:lnTo>
                      <a:pt x="8333" y="6264"/>
                    </a:lnTo>
                    <a:lnTo>
                      <a:pt x="7869" y="6109"/>
                    </a:lnTo>
                    <a:lnTo>
                      <a:pt x="7405" y="5935"/>
                    </a:lnTo>
                    <a:lnTo>
                      <a:pt x="6941" y="5761"/>
                    </a:lnTo>
                    <a:lnTo>
                      <a:pt x="6477" y="5568"/>
                    </a:lnTo>
                    <a:lnTo>
                      <a:pt x="6013" y="5375"/>
                    </a:lnTo>
                    <a:lnTo>
                      <a:pt x="5568" y="5143"/>
                    </a:lnTo>
                    <a:lnTo>
                      <a:pt x="5124" y="4930"/>
                    </a:lnTo>
                    <a:lnTo>
                      <a:pt x="4698" y="4679"/>
                    </a:lnTo>
                    <a:lnTo>
                      <a:pt x="4254" y="4408"/>
                    </a:lnTo>
                    <a:lnTo>
                      <a:pt x="3829" y="4138"/>
                    </a:lnTo>
                    <a:lnTo>
                      <a:pt x="3423" y="3828"/>
                    </a:lnTo>
                    <a:lnTo>
                      <a:pt x="2997" y="3519"/>
                    </a:lnTo>
                    <a:lnTo>
                      <a:pt x="2591" y="3190"/>
                    </a:lnTo>
                    <a:lnTo>
                      <a:pt x="2205" y="2823"/>
                    </a:lnTo>
                    <a:lnTo>
                      <a:pt x="1973" y="2533"/>
                    </a:lnTo>
                    <a:lnTo>
                      <a:pt x="1857" y="2417"/>
                    </a:lnTo>
                    <a:lnTo>
                      <a:pt x="1721" y="2301"/>
                    </a:lnTo>
                    <a:lnTo>
                      <a:pt x="1586" y="2205"/>
                    </a:lnTo>
                    <a:lnTo>
                      <a:pt x="1451" y="2127"/>
                    </a:lnTo>
                    <a:lnTo>
                      <a:pt x="1315" y="2050"/>
                    </a:lnTo>
                    <a:lnTo>
                      <a:pt x="1161" y="2011"/>
                    </a:lnTo>
                    <a:lnTo>
                      <a:pt x="987" y="1992"/>
                    </a:lnTo>
                    <a:lnTo>
                      <a:pt x="813" y="1992"/>
                    </a:lnTo>
                    <a:lnTo>
                      <a:pt x="658" y="2011"/>
                    </a:lnTo>
                    <a:lnTo>
                      <a:pt x="523" y="2069"/>
                    </a:lnTo>
                    <a:lnTo>
                      <a:pt x="388" y="2147"/>
                    </a:lnTo>
                    <a:lnTo>
                      <a:pt x="272" y="2243"/>
                    </a:lnTo>
                    <a:lnTo>
                      <a:pt x="175" y="2359"/>
                    </a:lnTo>
                    <a:lnTo>
                      <a:pt x="98" y="2494"/>
                    </a:lnTo>
                    <a:lnTo>
                      <a:pt x="40" y="2630"/>
                    </a:lnTo>
                    <a:lnTo>
                      <a:pt x="1" y="2784"/>
                    </a:lnTo>
                    <a:lnTo>
                      <a:pt x="1" y="2920"/>
                    </a:lnTo>
                    <a:lnTo>
                      <a:pt x="1" y="3074"/>
                    </a:lnTo>
                    <a:lnTo>
                      <a:pt x="20" y="3229"/>
                    </a:lnTo>
                    <a:lnTo>
                      <a:pt x="78" y="3384"/>
                    </a:lnTo>
                    <a:lnTo>
                      <a:pt x="156" y="3519"/>
                    </a:lnTo>
                    <a:lnTo>
                      <a:pt x="272" y="3654"/>
                    </a:lnTo>
                    <a:lnTo>
                      <a:pt x="736" y="4118"/>
                    </a:lnTo>
                    <a:lnTo>
                      <a:pt x="910" y="4505"/>
                    </a:lnTo>
                    <a:lnTo>
                      <a:pt x="1161" y="5046"/>
                    </a:lnTo>
                    <a:lnTo>
                      <a:pt x="1818" y="6419"/>
                    </a:lnTo>
                    <a:lnTo>
                      <a:pt x="2591" y="7907"/>
                    </a:lnTo>
                    <a:lnTo>
                      <a:pt x="3268" y="9183"/>
                    </a:lnTo>
                    <a:lnTo>
                      <a:pt x="3249" y="9299"/>
                    </a:lnTo>
                    <a:lnTo>
                      <a:pt x="3229" y="9415"/>
                    </a:lnTo>
                    <a:lnTo>
                      <a:pt x="3249" y="9550"/>
                    </a:lnTo>
                    <a:lnTo>
                      <a:pt x="3268" y="9686"/>
                    </a:lnTo>
                    <a:lnTo>
                      <a:pt x="3384" y="10092"/>
                    </a:lnTo>
                    <a:lnTo>
                      <a:pt x="3558" y="10498"/>
                    </a:lnTo>
                    <a:lnTo>
                      <a:pt x="3771" y="10865"/>
                    </a:lnTo>
                    <a:lnTo>
                      <a:pt x="4022" y="11252"/>
                    </a:lnTo>
                    <a:lnTo>
                      <a:pt x="4292" y="11599"/>
                    </a:lnTo>
                    <a:lnTo>
                      <a:pt x="4602" y="11947"/>
                    </a:lnTo>
                    <a:lnTo>
                      <a:pt x="4950" y="12295"/>
                    </a:lnTo>
                    <a:lnTo>
                      <a:pt x="5317" y="12605"/>
                    </a:lnTo>
                    <a:lnTo>
                      <a:pt x="5704" y="12914"/>
                    </a:lnTo>
                    <a:lnTo>
                      <a:pt x="6110" y="13204"/>
                    </a:lnTo>
                    <a:lnTo>
                      <a:pt x="6535" y="13475"/>
                    </a:lnTo>
                    <a:lnTo>
                      <a:pt x="6980" y="13745"/>
                    </a:lnTo>
                    <a:lnTo>
                      <a:pt x="7443" y="13977"/>
                    </a:lnTo>
                    <a:lnTo>
                      <a:pt x="7907" y="14209"/>
                    </a:lnTo>
                    <a:lnTo>
                      <a:pt x="8371" y="14402"/>
                    </a:lnTo>
                    <a:lnTo>
                      <a:pt x="8835" y="14596"/>
                    </a:lnTo>
                    <a:lnTo>
                      <a:pt x="9686" y="15098"/>
                    </a:lnTo>
                    <a:lnTo>
                      <a:pt x="10536" y="15562"/>
                    </a:lnTo>
                    <a:lnTo>
                      <a:pt x="11426" y="16007"/>
                    </a:lnTo>
                    <a:lnTo>
                      <a:pt x="12296" y="16413"/>
                    </a:lnTo>
                    <a:lnTo>
                      <a:pt x="13204" y="16800"/>
                    </a:lnTo>
                    <a:lnTo>
                      <a:pt x="14113" y="17148"/>
                    </a:lnTo>
                    <a:lnTo>
                      <a:pt x="15021" y="17457"/>
                    </a:lnTo>
                    <a:lnTo>
                      <a:pt x="15949" y="17766"/>
                    </a:lnTo>
                    <a:lnTo>
                      <a:pt x="16896" y="18037"/>
                    </a:lnTo>
                    <a:lnTo>
                      <a:pt x="17844" y="18288"/>
                    </a:lnTo>
                    <a:lnTo>
                      <a:pt x="18791" y="18501"/>
                    </a:lnTo>
                    <a:lnTo>
                      <a:pt x="19757" y="18713"/>
                    </a:lnTo>
                    <a:lnTo>
                      <a:pt x="20724" y="18907"/>
                    </a:lnTo>
                    <a:lnTo>
                      <a:pt x="21690" y="19081"/>
                    </a:lnTo>
                    <a:lnTo>
                      <a:pt x="22676" y="19235"/>
                    </a:lnTo>
                    <a:lnTo>
                      <a:pt x="23662" y="19371"/>
                    </a:lnTo>
                    <a:lnTo>
                      <a:pt x="24764" y="19641"/>
                    </a:lnTo>
                    <a:lnTo>
                      <a:pt x="25885" y="19893"/>
                    </a:lnTo>
                    <a:lnTo>
                      <a:pt x="27007" y="20125"/>
                    </a:lnTo>
                    <a:lnTo>
                      <a:pt x="28147" y="20318"/>
                    </a:lnTo>
                    <a:lnTo>
                      <a:pt x="28708" y="20414"/>
                    </a:lnTo>
                    <a:lnTo>
                      <a:pt x="29268" y="20472"/>
                    </a:lnTo>
                    <a:lnTo>
                      <a:pt x="29848" y="20530"/>
                    </a:lnTo>
                    <a:lnTo>
                      <a:pt x="30409" y="20569"/>
                    </a:lnTo>
                    <a:lnTo>
                      <a:pt x="30969" y="20608"/>
                    </a:lnTo>
                    <a:lnTo>
                      <a:pt x="32110" y="20608"/>
                    </a:lnTo>
                    <a:lnTo>
                      <a:pt x="32671" y="20588"/>
                    </a:lnTo>
                    <a:lnTo>
                      <a:pt x="32902" y="20666"/>
                    </a:lnTo>
                    <a:lnTo>
                      <a:pt x="33173" y="20743"/>
                    </a:lnTo>
                    <a:lnTo>
                      <a:pt x="33424" y="20801"/>
                    </a:lnTo>
                    <a:lnTo>
                      <a:pt x="33695" y="20820"/>
                    </a:lnTo>
                    <a:lnTo>
                      <a:pt x="35010" y="20917"/>
                    </a:lnTo>
                    <a:lnTo>
                      <a:pt x="36324" y="20975"/>
                    </a:lnTo>
                    <a:lnTo>
                      <a:pt x="37658" y="21014"/>
                    </a:lnTo>
                    <a:lnTo>
                      <a:pt x="38992" y="21033"/>
                    </a:lnTo>
                    <a:lnTo>
                      <a:pt x="40326" y="21033"/>
                    </a:lnTo>
                    <a:lnTo>
                      <a:pt x="41679" y="20994"/>
                    </a:lnTo>
                    <a:lnTo>
                      <a:pt x="43032" y="20956"/>
                    </a:lnTo>
                    <a:lnTo>
                      <a:pt x="44366" y="20898"/>
                    </a:lnTo>
                    <a:lnTo>
                      <a:pt x="47072" y="20762"/>
                    </a:lnTo>
                    <a:lnTo>
                      <a:pt x="49759" y="20588"/>
                    </a:lnTo>
                    <a:lnTo>
                      <a:pt x="52427" y="20434"/>
                    </a:lnTo>
                    <a:lnTo>
                      <a:pt x="55056" y="20279"/>
                    </a:lnTo>
                    <a:lnTo>
                      <a:pt x="57782" y="20144"/>
                    </a:lnTo>
                    <a:lnTo>
                      <a:pt x="60507" y="19970"/>
                    </a:lnTo>
                    <a:lnTo>
                      <a:pt x="63214" y="19777"/>
                    </a:lnTo>
                    <a:lnTo>
                      <a:pt x="65939" y="19564"/>
                    </a:lnTo>
                    <a:lnTo>
                      <a:pt x="71371" y="19119"/>
                    </a:lnTo>
                    <a:lnTo>
                      <a:pt x="76803" y="18636"/>
                    </a:lnTo>
                    <a:lnTo>
                      <a:pt x="77480" y="18559"/>
                    </a:lnTo>
                    <a:lnTo>
                      <a:pt x="78099" y="18462"/>
                    </a:lnTo>
                    <a:lnTo>
                      <a:pt x="78640" y="18327"/>
                    </a:lnTo>
                    <a:lnTo>
                      <a:pt x="79142" y="18153"/>
                    </a:lnTo>
                    <a:lnTo>
                      <a:pt x="80148" y="18017"/>
                    </a:lnTo>
                    <a:lnTo>
                      <a:pt x="81153" y="17863"/>
                    </a:lnTo>
                    <a:lnTo>
                      <a:pt x="82158" y="17669"/>
                    </a:lnTo>
                    <a:lnTo>
                      <a:pt x="83163" y="17437"/>
                    </a:lnTo>
                    <a:lnTo>
                      <a:pt x="84149" y="17206"/>
                    </a:lnTo>
                    <a:lnTo>
                      <a:pt x="85135" y="16954"/>
                    </a:lnTo>
                    <a:lnTo>
                      <a:pt x="87126" y="16432"/>
                    </a:lnTo>
                    <a:lnTo>
                      <a:pt x="88209" y="16162"/>
                    </a:lnTo>
                    <a:lnTo>
                      <a:pt x="89311" y="15910"/>
                    </a:lnTo>
                    <a:lnTo>
                      <a:pt x="90412" y="15659"/>
                    </a:lnTo>
                    <a:lnTo>
                      <a:pt x="91514" y="15408"/>
                    </a:lnTo>
                    <a:lnTo>
                      <a:pt x="92616" y="15137"/>
                    </a:lnTo>
                    <a:lnTo>
                      <a:pt x="93177" y="14982"/>
                    </a:lnTo>
                    <a:lnTo>
                      <a:pt x="93718" y="14808"/>
                    </a:lnTo>
                    <a:lnTo>
                      <a:pt x="94240" y="14634"/>
                    </a:lnTo>
                    <a:lnTo>
                      <a:pt x="94781" y="14441"/>
                    </a:lnTo>
                    <a:lnTo>
                      <a:pt x="95284" y="14248"/>
                    </a:lnTo>
                    <a:lnTo>
                      <a:pt x="95806" y="14016"/>
                    </a:lnTo>
                    <a:lnTo>
                      <a:pt x="96308" y="13765"/>
                    </a:lnTo>
                    <a:lnTo>
                      <a:pt x="96792" y="13513"/>
                    </a:lnTo>
                    <a:lnTo>
                      <a:pt x="97275" y="13262"/>
                    </a:lnTo>
                    <a:lnTo>
                      <a:pt x="97739" y="12972"/>
                    </a:lnTo>
                    <a:lnTo>
                      <a:pt x="98184" y="12682"/>
                    </a:lnTo>
                    <a:lnTo>
                      <a:pt x="98628" y="12392"/>
                    </a:lnTo>
                    <a:lnTo>
                      <a:pt x="99073" y="12063"/>
                    </a:lnTo>
                    <a:lnTo>
                      <a:pt x="99479" y="11735"/>
                    </a:lnTo>
                    <a:lnTo>
                      <a:pt x="99885" y="11406"/>
                    </a:lnTo>
                    <a:lnTo>
                      <a:pt x="100291" y="11058"/>
                    </a:lnTo>
                    <a:lnTo>
                      <a:pt x="100677" y="10691"/>
                    </a:lnTo>
                    <a:lnTo>
                      <a:pt x="101045" y="10324"/>
                    </a:lnTo>
                    <a:lnTo>
                      <a:pt x="101393" y="9956"/>
                    </a:lnTo>
                    <a:lnTo>
                      <a:pt x="101741" y="9550"/>
                    </a:lnTo>
                    <a:lnTo>
                      <a:pt x="102069" y="9164"/>
                    </a:lnTo>
                    <a:lnTo>
                      <a:pt x="102398" y="8738"/>
                    </a:lnTo>
                    <a:lnTo>
                      <a:pt x="102707" y="8333"/>
                    </a:lnTo>
                    <a:lnTo>
                      <a:pt x="102978" y="7888"/>
                    </a:lnTo>
                    <a:lnTo>
                      <a:pt x="103268" y="7443"/>
                    </a:lnTo>
                    <a:lnTo>
                      <a:pt x="103519" y="6999"/>
                    </a:lnTo>
                    <a:lnTo>
                      <a:pt x="103770" y="6535"/>
                    </a:lnTo>
                    <a:lnTo>
                      <a:pt x="103983" y="6071"/>
                    </a:lnTo>
                    <a:lnTo>
                      <a:pt x="104196" y="5587"/>
                    </a:lnTo>
                    <a:lnTo>
                      <a:pt x="104408" y="5104"/>
                    </a:lnTo>
                    <a:lnTo>
                      <a:pt x="104582" y="4621"/>
                    </a:lnTo>
                    <a:lnTo>
                      <a:pt x="104756" y="4118"/>
                    </a:lnTo>
                    <a:lnTo>
                      <a:pt x="104891" y="3596"/>
                    </a:lnTo>
                    <a:lnTo>
                      <a:pt x="105027" y="3074"/>
                    </a:lnTo>
                    <a:lnTo>
                      <a:pt x="105143" y="2552"/>
                    </a:lnTo>
                    <a:lnTo>
                      <a:pt x="105239" y="2011"/>
                    </a:lnTo>
                    <a:lnTo>
                      <a:pt x="105317" y="1470"/>
                    </a:lnTo>
                    <a:lnTo>
                      <a:pt x="105375" y="909"/>
                    </a:lnTo>
                    <a:lnTo>
                      <a:pt x="105375" y="774"/>
                    </a:lnTo>
                    <a:lnTo>
                      <a:pt x="105336" y="619"/>
                    </a:lnTo>
                    <a:lnTo>
                      <a:pt x="105297" y="503"/>
                    </a:lnTo>
                    <a:lnTo>
                      <a:pt x="105220" y="387"/>
                    </a:lnTo>
                    <a:lnTo>
                      <a:pt x="105123" y="271"/>
                    </a:lnTo>
                    <a:lnTo>
                      <a:pt x="105007" y="194"/>
                    </a:lnTo>
                    <a:lnTo>
                      <a:pt x="104891" y="117"/>
                    </a:lnTo>
                    <a:lnTo>
                      <a:pt x="104756" y="59"/>
                    </a:lnTo>
                    <a:lnTo>
                      <a:pt x="104621" y="20"/>
                    </a:lnTo>
                    <a:lnTo>
                      <a:pt x="104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049;p40"/>
              <p:cNvSpPr/>
              <p:nvPr/>
            </p:nvSpPr>
            <p:spPr>
              <a:xfrm>
                <a:off x="987725" y="-3412000"/>
                <a:ext cx="2333275" cy="377950"/>
              </a:xfrm>
              <a:custGeom>
                <a:avLst/>
                <a:gdLst/>
                <a:ahLst/>
                <a:cxnLst/>
                <a:rect l="l" t="t" r="r" b="b"/>
                <a:pathLst>
                  <a:path w="93331" h="15118" extrusionOk="0">
                    <a:moveTo>
                      <a:pt x="90740" y="1"/>
                    </a:moveTo>
                    <a:lnTo>
                      <a:pt x="90431" y="39"/>
                    </a:lnTo>
                    <a:lnTo>
                      <a:pt x="90122" y="97"/>
                    </a:lnTo>
                    <a:lnTo>
                      <a:pt x="89484" y="233"/>
                    </a:lnTo>
                    <a:lnTo>
                      <a:pt x="88865" y="387"/>
                    </a:lnTo>
                    <a:lnTo>
                      <a:pt x="88246" y="581"/>
                    </a:lnTo>
                    <a:lnTo>
                      <a:pt x="87609" y="774"/>
                    </a:lnTo>
                    <a:lnTo>
                      <a:pt x="86990" y="948"/>
                    </a:lnTo>
                    <a:lnTo>
                      <a:pt x="86352" y="1083"/>
                    </a:lnTo>
                    <a:lnTo>
                      <a:pt x="86023" y="1141"/>
                    </a:lnTo>
                    <a:lnTo>
                      <a:pt x="85714" y="1199"/>
                    </a:lnTo>
                    <a:lnTo>
                      <a:pt x="84980" y="1277"/>
                    </a:lnTo>
                    <a:lnTo>
                      <a:pt x="84245" y="1315"/>
                    </a:lnTo>
                    <a:lnTo>
                      <a:pt x="83491" y="1335"/>
                    </a:lnTo>
                    <a:lnTo>
                      <a:pt x="82756" y="1335"/>
                    </a:lnTo>
                    <a:lnTo>
                      <a:pt x="81268" y="1315"/>
                    </a:lnTo>
                    <a:lnTo>
                      <a:pt x="80533" y="1315"/>
                    </a:lnTo>
                    <a:lnTo>
                      <a:pt x="79779" y="1335"/>
                    </a:lnTo>
                    <a:lnTo>
                      <a:pt x="78948" y="1354"/>
                    </a:lnTo>
                    <a:lnTo>
                      <a:pt x="78117" y="1412"/>
                    </a:lnTo>
                    <a:lnTo>
                      <a:pt x="76474" y="1528"/>
                    </a:lnTo>
                    <a:lnTo>
                      <a:pt x="74811" y="1663"/>
                    </a:lnTo>
                    <a:lnTo>
                      <a:pt x="73999" y="1721"/>
                    </a:lnTo>
                    <a:lnTo>
                      <a:pt x="73168" y="1760"/>
                    </a:lnTo>
                    <a:lnTo>
                      <a:pt x="73072" y="1663"/>
                    </a:lnTo>
                    <a:lnTo>
                      <a:pt x="72956" y="1566"/>
                    </a:lnTo>
                    <a:lnTo>
                      <a:pt x="72820" y="1489"/>
                    </a:lnTo>
                    <a:lnTo>
                      <a:pt x="72666" y="1450"/>
                    </a:lnTo>
                    <a:lnTo>
                      <a:pt x="72028" y="1373"/>
                    </a:lnTo>
                    <a:lnTo>
                      <a:pt x="71409" y="1315"/>
                    </a:lnTo>
                    <a:lnTo>
                      <a:pt x="70791" y="1296"/>
                    </a:lnTo>
                    <a:lnTo>
                      <a:pt x="70153" y="1296"/>
                    </a:lnTo>
                    <a:lnTo>
                      <a:pt x="68915" y="1315"/>
                    </a:lnTo>
                    <a:lnTo>
                      <a:pt x="67659" y="1373"/>
                    </a:lnTo>
                    <a:lnTo>
                      <a:pt x="67524" y="1392"/>
                    </a:lnTo>
                    <a:lnTo>
                      <a:pt x="67408" y="1412"/>
                    </a:lnTo>
                    <a:lnTo>
                      <a:pt x="67002" y="1315"/>
                    </a:lnTo>
                    <a:lnTo>
                      <a:pt x="66847" y="1296"/>
                    </a:lnTo>
                    <a:lnTo>
                      <a:pt x="66692" y="1296"/>
                    </a:lnTo>
                    <a:lnTo>
                      <a:pt x="66557" y="1219"/>
                    </a:lnTo>
                    <a:lnTo>
                      <a:pt x="66364" y="1180"/>
                    </a:lnTo>
                    <a:lnTo>
                      <a:pt x="65764" y="1083"/>
                    </a:lnTo>
                    <a:lnTo>
                      <a:pt x="65146" y="1006"/>
                    </a:lnTo>
                    <a:lnTo>
                      <a:pt x="64527" y="929"/>
                    </a:lnTo>
                    <a:lnTo>
                      <a:pt x="63928" y="871"/>
                    </a:lnTo>
                    <a:lnTo>
                      <a:pt x="63309" y="832"/>
                    </a:lnTo>
                    <a:lnTo>
                      <a:pt x="62691" y="813"/>
                    </a:lnTo>
                    <a:lnTo>
                      <a:pt x="62072" y="793"/>
                    </a:lnTo>
                    <a:lnTo>
                      <a:pt x="61473" y="793"/>
                    </a:lnTo>
                    <a:lnTo>
                      <a:pt x="60854" y="813"/>
                    </a:lnTo>
                    <a:lnTo>
                      <a:pt x="60236" y="832"/>
                    </a:lnTo>
                    <a:lnTo>
                      <a:pt x="59636" y="871"/>
                    </a:lnTo>
                    <a:lnTo>
                      <a:pt x="59018" y="909"/>
                    </a:lnTo>
                    <a:lnTo>
                      <a:pt x="57800" y="1045"/>
                    </a:lnTo>
                    <a:lnTo>
                      <a:pt x="56582" y="1219"/>
                    </a:lnTo>
                    <a:lnTo>
                      <a:pt x="54359" y="1180"/>
                    </a:lnTo>
                    <a:lnTo>
                      <a:pt x="54301" y="1103"/>
                    </a:lnTo>
                    <a:lnTo>
                      <a:pt x="54224" y="1025"/>
                    </a:lnTo>
                    <a:lnTo>
                      <a:pt x="54146" y="987"/>
                    </a:lnTo>
                    <a:lnTo>
                      <a:pt x="54050" y="929"/>
                    </a:lnTo>
                    <a:lnTo>
                      <a:pt x="53953" y="890"/>
                    </a:lnTo>
                    <a:lnTo>
                      <a:pt x="53837" y="871"/>
                    </a:lnTo>
                    <a:lnTo>
                      <a:pt x="53605" y="871"/>
                    </a:lnTo>
                    <a:lnTo>
                      <a:pt x="52484" y="948"/>
                    </a:lnTo>
                    <a:lnTo>
                      <a:pt x="51363" y="967"/>
                    </a:lnTo>
                    <a:lnTo>
                      <a:pt x="50242" y="987"/>
                    </a:lnTo>
                    <a:lnTo>
                      <a:pt x="49120" y="987"/>
                    </a:lnTo>
                    <a:lnTo>
                      <a:pt x="46897" y="929"/>
                    </a:lnTo>
                    <a:lnTo>
                      <a:pt x="44133" y="929"/>
                    </a:lnTo>
                    <a:lnTo>
                      <a:pt x="43630" y="967"/>
                    </a:lnTo>
                    <a:lnTo>
                      <a:pt x="42586" y="1045"/>
                    </a:lnTo>
                    <a:lnTo>
                      <a:pt x="40982" y="1025"/>
                    </a:lnTo>
                    <a:lnTo>
                      <a:pt x="39377" y="987"/>
                    </a:lnTo>
                    <a:lnTo>
                      <a:pt x="38566" y="948"/>
                    </a:lnTo>
                    <a:lnTo>
                      <a:pt x="37754" y="890"/>
                    </a:lnTo>
                    <a:lnTo>
                      <a:pt x="36961" y="813"/>
                    </a:lnTo>
                    <a:lnTo>
                      <a:pt x="36169" y="716"/>
                    </a:lnTo>
                    <a:lnTo>
                      <a:pt x="35917" y="716"/>
                    </a:lnTo>
                    <a:lnTo>
                      <a:pt x="35821" y="735"/>
                    </a:lnTo>
                    <a:lnTo>
                      <a:pt x="35724" y="755"/>
                    </a:lnTo>
                    <a:lnTo>
                      <a:pt x="35531" y="832"/>
                    </a:lnTo>
                    <a:lnTo>
                      <a:pt x="35376" y="948"/>
                    </a:lnTo>
                    <a:lnTo>
                      <a:pt x="34912" y="793"/>
                    </a:lnTo>
                    <a:lnTo>
                      <a:pt x="34467" y="619"/>
                    </a:lnTo>
                    <a:lnTo>
                      <a:pt x="34274" y="561"/>
                    </a:lnTo>
                    <a:lnTo>
                      <a:pt x="34100" y="542"/>
                    </a:lnTo>
                    <a:lnTo>
                      <a:pt x="33926" y="542"/>
                    </a:lnTo>
                    <a:lnTo>
                      <a:pt x="33771" y="581"/>
                    </a:lnTo>
                    <a:lnTo>
                      <a:pt x="33617" y="639"/>
                    </a:lnTo>
                    <a:lnTo>
                      <a:pt x="33482" y="716"/>
                    </a:lnTo>
                    <a:lnTo>
                      <a:pt x="33346" y="832"/>
                    </a:lnTo>
                    <a:lnTo>
                      <a:pt x="33250" y="948"/>
                    </a:lnTo>
                    <a:lnTo>
                      <a:pt x="32070" y="871"/>
                    </a:lnTo>
                    <a:lnTo>
                      <a:pt x="30891" y="832"/>
                    </a:lnTo>
                    <a:lnTo>
                      <a:pt x="29093" y="832"/>
                    </a:lnTo>
                    <a:lnTo>
                      <a:pt x="28513" y="851"/>
                    </a:lnTo>
                    <a:lnTo>
                      <a:pt x="28378" y="793"/>
                    </a:lnTo>
                    <a:lnTo>
                      <a:pt x="28243" y="735"/>
                    </a:lnTo>
                    <a:lnTo>
                      <a:pt x="28107" y="697"/>
                    </a:lnTo>
                    <a:lnTo>
                      <a:pt x="27953" y="697"/>
                    </a:lnTo>
                    <a:lnTo>
                      <a:pt x="25730" y="677"/>
                    </a:lnTo>
                    <a:lnTo>
                      <a:pt x="23526" y="658"/>
                    </a:lnTo>
                    <a:lnTo>
                      <a:pt x="19080" y="600"/>
                    </a:lnTo>
                    <a:lnTo>
                      <a:pt x="16857" y="581"/>
                    </a:lnTo>
                    <a:lnTo>
                      <a:pt x="12430" y="581"/>
                    </a:lnTo>
                    <a:lnTo>
                      <a:pt x="10207" y="619"/>
                    </a:lnTo>
                    <a:lnTo>
                      <a:pt x="9646" y="619"/>
                    </a:lnTo>
                    <a:lnTo>
                      <a:pt x="9066" y="581"/>
                    </a:lnTo>
                    <a:lnTo>
                      <a:pt x="8467" y="523"/>
                    </a:lnTo>
                    <a:lnTo>
                      <a:pt x="7829" y="465"/>
                    </a:lnTo>
                    <a:lnTo>
                      <a:pt x="6515" y="329"/>
                    </a:lnTo>
                    <a:lnTo>
                      <a:pt x="5838" y="252"/>
                    </a:lnTo>
                    <a:lnTo>
                      <a:pt x="5181" y="213"/>
                    </a:lnTo>
                    <a:lnTo>
                      <a:pt x="4504" y="175"/>
                    </a:lnTo>
                    <a:lnTo>
                      <a:pt x="3847" y="175"/>
                    </a:lnTo>
                    <a:lnTo>
                      <a:pt x="3209" y="213"/>
                    </a:lnTo>
                    <a:lnTo>
                      <a:pt x="2900" y="233"/>
                    </a:lnTo>
                    <a:lnTo>
                      <a:pt x="2590" y="271"/>
                    </a:lnTo>
                    <a:lnTo>
                      <a:pt x="2281" y="329"/>
                    </a:lnTo>
                    <a:lnTo>
                      <a:pt x="1991" y="407"/>
                    </a:lnTo>
                    <a:lnTo>
                      <a:pt x="1701" y="484"/>
                    </a:lnTo>
                    <a:lnTo>
                      <a:pt x="1431" y="581"/>
                    </a:lnTo>
                    <a:lnTo>
                      <a:pt x="1160" y="677"/>
                    </a:lnTo>
                    <a:lnTo>
                      <a:pt x="889" y="813"/>
                    </a:lnTo>
                    <a:lnTo>
                      <a:pt x="657" y="948"/>
                    </a:lnTo>
                    <a:lnTo>
                      <a:pt x="406" y="1122"/>
                    </a:lnTo>
                    <a:lnTo>
                      <a:pt x="271" y="1238"/>
                    </a:lnTo>
                    <a:lnTo>
                      <a:pt x="155" y="1392"/>
                    </a:lnTo>
                    <a:lnTo>
                      <a:pt x="77" y="1547"/>
                    </a:lnTo>
                    <a:lnTo>
                      <a:pt x="19" y="1702"/>
                    </a:lnTo>
                    <a:lnTo>
                      <a:pt x="0" y="1876"/>
                    </a:lnTo>
                    <a:lnTo>
                      <a:pt x="0" y="2030"/>
                    </a:lnTo>
                    <a:lnTo>
                      <a:pt x="39" y="2204"/>
                    </a:lnTo>
                    <a:lnTo>
                      <a:pt x="77" y="2359"/>
                    </a:lnTo>
                    <a:lnTo>
                      <a:pt x="155" y="2514"/>
                    </a:lnTo>
                    <a:lnTo>
                      <a:pt x="251" y="2630"/>
                    </a:lnTo>
                    <a:lnTo>
                      <a:pt x="367" y="2746"/>
                    </a:lnTo>
                    <a:lnTo>
                      <a:pt x="503" y="2823"/>
                    </a:lnTo>
                    <a:lnTo>
                      <a:pt x="657" y="2881"/>
                    </a:lnTo>
                    <a:lnTo>
                      <a:pt x="831" y="2920"/>
                    </a:lnTo>
                    <a:lnTo>
                      <a:pt x="1005" y="2900"/>
                    </a:lnTo>
                    <a:lnTo>
                      <a:pt x="1199" y="2862"/>
                    </a:lnTo>
                    <a:lnTo>
                      <a:pt x="1566" y="2746"/>
                    </a:lnTo>
                    <a:lnTo>
                      <a:pt x="1933" y="2649"/>
                    </a:lnTo>
                    <a:lnTo>
                      <a:pt x="2339" y="2552"/>
                    </a:lnTo>
                    <a:lnTo>
                      <a:pt x="2764" y="2475"/>
                    </a:lnTo>
                    <a:lnTo>
                      <a:pt x="3209" y="2398"/>
                    </a:lnTo>
                    <a:lnTo>
                      <a:pt x="3673" y="2340"/>
                    </a:lnTo>
                    <a:lnTo>
                      <a:pt x="4137" y="2301"/>
                    </a:lnTo>
                    <a:lnTo>
                      <a:pt x="4601" y="2282"/>
                    </a:lnTo>
                    <a:lnTo>
                      <a:pt x="5529" y="2436"/>
                    </a:lnTo>
                    <a:lnTo>
                      <a:pt x="5993" y="2494"/>
                    </a:lnTo>
                    <a:lnTo>
                      <a:pt x="6457" y="2552"/>
                    </a:lnTo>
                    <a:lnTo>
                      <a:pt x="6070" y="3094"/>
                    </a:lnTo>
                    <a:lnTo>
                      <a:pt x="5683" y="3616"/>
                    </a:lnTo>
                    <a:lnTo>
                      <a:pt x="5316" y="4138"/>
                    </a:lnTo>
                    <a:lnTo>
                      <a:pt x="4929" y="4659"/>
                    </a:lnTo>
                    <a:lnTo>
                      <a:pt x="4582" y="5201"/>
                    </a:lnTo>
                    <a:lnTo>
                      <a:pt x="4234" y="5761"/>
                    </a:lnTo>
                    <a:lnTo>
                      <a:pt x="4079" y="6032"/>
                    </a:lnTo>
                    <a:lnTo>
                      <a:pt x="3944" y="6341"/>
                    </a:lnTo>
                    <a:lnTo>
                      <a:pt x="3808" y="6631"/>
                    </a:lnTo>
                    <a:lnTo>
                      <a:pt x="3692" y="6960"/>
                    </a:lnTo>
                    <a:lnTo>
                      <a:pt x="3634" y="7095"/>
                    </a:lnTo>
                    <a:lnTo>
                      <a:pt x="3615" y="7231"/>
                    </a:lnTo>
                    <a:lnTo>
                      <a:pt x="3596" y="7366"/>
                    </a:lnTo>
                    <a:lnTo>
                      <a:pt x="3596" y="7482"/>
                    </a:lnTo>
                    <a:lnTo>
                      <a:pt x="3596" y="7598"/>
                    </a:lnTo>
                    <a:lnTo>
                      <a:pt x="3634" y="7714"/>
                    </a:lnTo>
                    <a:lnTo>
                      <a:pt x="3654" y="7810"/>
                    </a:lnTo>
                    <a:lnTo>
                      <a:pt x="3712" y="7926"/>
                    </a:lnTo>
                    <a:lnTo>
                      <a:pt x="3828" y="8100"/>
                    </a:lnTo>
                    <a:lnTo>
                      <a:pt x="3963" y="8255"/>
                    </a:lnTo>
                    <a:lnTo>
                      <a:pt x="4156" y="8390"/>
                    </a:lnTo>
                    <a:lnTo>
                      <a:pt x="4350" y="8487"/>
                    </a:lnTo>
                    <a:lnTo>
                      <a:pt x="4582" y="8564"/>
                    </a:lnTo>
                    <a:lnTo>
                      <a:pt x="4814" y="8622"/>
                    </a:lnTo>
                    <a:lnTo>
                      <a:pt x="5045" y="8642"/>
                    </a:lnTo>
                    <a:lnTo>
                      <a:pt x="5277" y="8622"/>
                    </a:lnTo>
                    <a:lnTo>
                      <a:pt x="5529" y="8584"/>
                    </a:lnTo>
                    <a:lnTo>
                      <a:pt x="5741" y="8526"/>
                    </a:lnTo>
                    <a:lnTo>
                      <a:pt x="5954" y="8410"/>
                    </a:lnTo>
                    <a:lnTo>
                      <a:pt x="6147" y="8274"/>
                    </a:lnTo>
                    <a:lnTo>
                      <a:pt x="6495" y="7965"/>
                    </a:lnTo>
                    <a:lnTo>
                      <a:pt x="6824" y="7636"/>
                    </a:lnTo>
                    <a:lnTo>
                      <a:pt x="7114" y="7289"/>
                    </a:lnTo>
                    <a:lnTo>
                      <a:pt x="7423" y="6921"/>
                    </a:lnTo>
                    <a:lnTo>
                      <a:pt x="7984" y="6187"/>
                    </a:lnTo>
                    <a:lnTo>
                      <a:pt x="8274" y="5819"/>
                    </a:lnTo>
                    <a:lnTo>
                      <a:pt x="8564" y="5471"/>
                    </a:lnTo>
                    <a:lnTo>
                      <a:pt x="8873" y="5123"/>
                    </a:lnTo>
                    <a:lnTo>
                      <a:pt x="9144" y="4853"/>
                    </a:lnTo>
                    <a:lnTo>
                      <a:pt x="9279" y="4756"/>
                    </a:lnTo>
                    <a:lnTo>
                      <a:pt x="9414" y="4659"/>
                    </a:lnTo>
                    <a:lnTo>
                      <a:pt x="9550" y="4601"/>
                    </a:lnTo>
                    <a:lnTo>
                      <a:pt x="9685" y="4563"/>
                    </a:lnTo>
                    <a:lnTo>
                      <a:pt x="9956" y="4563"/>
                    </a:lnTo>
                    <a:lnTo>
                      <a:pt x="10110" y="4601"/>
                    </a:lnTo>
                    <a:lnTo>
                      <a:pt x="10246" y="4659"/>
                    </a:lnTo>
                    <a:lnTo>
                      <a:pt x="10420" y="4737"/>
                    </a:lnTo>
                    <a:lnTo>
                      <a:pt x="10574" y="4853"/>
                    </a:lnTo>
                    <a:lnTo>
                      <a:pt x="10748" y="5007"/>
                    </a:lnTo>
                    <a:lnTo>
                      <a:pt x="10941" y="5162"/>
                    </a:lnTo>
                    <a:lnTo>
                      <a:pt x="10980" y="5201"/>
                    </a:lnTo>
                    <a:lnTo>
                      <a:pt x="10806" y="5723"/>
                    </a:lnTo>
                    <a:lnTo>
                      <a:pt x="10651" y="6264"/>
                    </a:lnTo>
                    <a:lnTo>
                      <a:pt x="10536" y="6825"/>
                    </a:lnTo>
                    <a:lnTo>
                      <a:pt x="10458" y="7366"/>
                    </a:lnTo>
                    <a:lnTo>
                      <a:pt x="10400" y="7926"/>
                    </a:lnTo>
                    <a:lnTo>
                      <a:pt x="10400" y="8197"/>
                    </a:lnTo>
                    <a:lnTo>
                      <a:pt x="10400" y="8487"/>
                    </a:lnTo>
                    <a:lnTo>
                      <a:pt x="10420" y="8758"/>
                    </a:lnTo>
                    <a:lnTo>
                      <a:pt x="10458" y="9028"/>
                    </a:lnTo>
                    <a:lnTo>
                      <a:pt x="10497" y="9299"/>
                    </a:lnTo>
                    <a:lnTo>
                      <a:pt x="10555" y="9589"/>
                    </a:lnTo>
                    <a:lnTo>
                      <a:pt x="10632" y="9782"/>
                    </a:lnTo>
                    <a:lnTo>
                      <a:pt x="10709" y="9956"/>
                    </a:lnTo>
                    <a:lnTo>
                      <a:pt x="10825" y="10111"/>
                    </a:lnTo>
                    <a:lnTo>
                      <a:pt x="10961" y="10246"/>
                    </a:lnTo>
                    <a:lnTo>
                      <a:pt x="11096" y="10343"/>
                    </a:lnTo>
                    <a:lnTo>
                      <a:pt x="11251" y="10439"/>
                    </a:lnTo>
                    <a:lnTo>
                      <a:pt x="11425" y="10497"/>
                    </a:lnTo>
                    <a:lnTo>
                      <a:pt x="11599" y="10555"/>
                    </a:lnTo>
                    <a:lnTo>
                      <a:pt x="11792" y="10575"/>
                    </a:lnTo>
                    <a:lnTo>
                      <a:pt x="11966" y="10575"/>
                    </a:lnTo>
                    <a:lnTo>
                      <a:pt x="12159" y="10555"/>
                    </a:lnTo>
                    <a:lnTo>
                      <a:pt x="12333" y="10517"/>
                    </a:lnTo>
                    <a:lnTo>
                      <a:pt x="12507" y="10459"/>
                    </a:lnTo>
                    <a:lnTo>
                      <a:pt x="12681" y="10362"/>
                    </a:lnTo>
                    <a:lnTo>
                      <a:pt x="12855" y="10266"/>
                    </a:lnTo>
                    <a:lnTo>
                      <a:pt x="12991" y="10150"/>
                    </a:lnTo>
                    <a:lnTo>
                      <a:pt x="13203" y="9956"/>
                    </a:lnTo>
                    <a:lnTo>
                      <a:pt x="13377" y="9744"/>
                    </a:lnTo>
                    <a:lnTo>
                      <a:pt x="13551" y="9512"/>
                    </a:lnTo>
                    <a:lnTo>
                      <a:pt x="13686" y="9299"/>
                    </a:lnTo>
                    <a:lnTo>
                      <a:pt x="13822" y="9067"/>
                    </a:lnTo>
                    <a:lnTo>
                      <a:pt x="13938" y="8816"/>
                    </a:lnTo>
                    <a:lnTo>
                      <a:pt x="14034" y="8584"/>
                    </a:lnTo>
                    <a:lnTo>
                      <a:pt x="14131" y="8332"/>
                    </a:lnTo>
                    <a:lnTo>
                      <a:pt x="14286" y="7810"/>
                    </a:lnTo>
                    <a:lnTo>
                      <a:pt x="14421" y="7289"/>
                    </a:lnTo>
                    <a:lnTo>
                      <a:pt x="14653" y="6206"/>
                    </a:lnTo>
                    <a:lnTo>
                      <a:pt x="14672" y="6013"/>
                    </a:lnTo>
                    <a:lnTo>
                      <a:pt x="14692" y="5819"/>
                    </a:lnTo>
                    <a:lnTo>
                      <a:pt x="14672" y="5645"/>
                    </a:lnTo>
                    <a:lnTo>
                      <a:pt x="14634" y="5471"/>
                    </a:lnTo>
                    <a:lnTo>
                      <a:pt x="14827" y="5471"/>
                    </a:lnTo>
                    <a:lnTo>
                      <a:pt x="15040" y="5433"/>
                    </a:lnTo>
                    <a:lnTo>
                      <a:pt x="15446" y="5336"/>
                    </a:lnTo>
                    <a:lnTo>
                      <a:pt x="15813" y="5259"/>
                    </a:lnTo>
                    <a:lnTo>
                      <a:pt x="16142" y="5220"/>
                    </a:lnTo>
                    <a:lnTo>
                      <a:pt x="16451" y="5201"/>
                    </a:lnTo>
                    <a:lnTo>
                      <a:pt x="16741" y="5201"/>
                    </a:lnTo>
                    <a:lnTo>
                      <a:pt x="16992" y="5239"/>
                    </a:lnTo>
                    <a:lnTo>
                      <a:pt x="17205" y="5278"/>
                    </a:lnTo>
                    <a:lnTo>
                      <a:pt x="17417" y="5355"/>
                    </a:lnTo>
                    <a:lnTo>
                      <a:pt x="17591" y="5452"/>
                    </a:lnTo>
                    <a:lnTo>
                      <a:pt x="17746" y="5568"/>
                    </a:lnTo>
                    <a:lnTo>
                      <a:pt x="17881" y="5703"/>
                    </a:lnTo>
                    <a:lnTo>
                      <a:pt x="18017" y="5839"/>
                    </a:lnTo>
                    <a:lnTo>
                      <a:pt x="18113" y="6013"/>
                    </a:lnTo>
                    <a:lnTo>
                      <a:pt x="18191" y="6187"/>
                    </a:lnTo>
                    <a:lnTo>
                      <a:pt x="18268" y="6380"/>
                    </a:lnTo>
                    <a:lnTo>
                      <a:pt x="18326" y="6573"/>
                    </a:lnTo>
                    <a:lnTo>
                      <a:pt x="18384" y="6786"/>
                    </a:lnTo>
                    <a:lnTo>
                      <a:pt x="18423" y="6999"/>
                    </a:lnTo>
                    <a:lnTo>
                      <a:pt x="18461" y="7462"/>
                    </a:lnTo>
                    <a:lnTo>
                      <a:pt x="18481" y="7946"/>
                    </a:lnTo>
                    <a:lnTo>
                      <a:pt x="18500" y="8429"/>
                    </a:lnTo>
                    <a:lnTo>
                      <a:pt x="18519" y="8912"/>
                    </a:lnTo>
                    <a:lnTo>
                      <a:pt x="18539" y="9396"/>
                    </a:lnTo>
                    <a:lnTo>
                      <a:pt x="18577" y="9840"/>
                    </a:lnTo>
                    <a:lnTo>
                      <a:pt x="18635" y="10266"/>
                    </a:lnTo>
                    <a:lnTo>
                      <a:pt x="18713" y="10555"/>
                    </a:lnTo>
                    <a:lnTo>
                      <a:pt x="18790" y="10826"/>
                    </a:lnTo>
                    <a:lnTo>
                      <a:pt x="18887" y="11097"/>
                    </a:lnTo>
                    <a:lnTo>
                      <a:pt x="19003" y="11329"/>
                    </a:lnTo>
                    <a:lnTo>
                      <a:pt x="19119" y="11541"/>
                    </a:lnTo>
                    <a:lnTo>
                      <a:pt x="19254" y="11754"/>
                    </a:lnTo>
                    <a:lnTo>
                      <a:pt x="19408" y="11928"/>
                    </a:lnTo>
                    <a:lnTo>
                      <a:pt x="19563" y="12102"/>
                    </a:lnTo>
                    <a:lnTo>
                      <a:pt x="19737" y="12276"/>
                    </a:lnTo>
                    <a:lnTo>
                      <a:pt x="19930" y="12411"/>
                    </a:lnTo>
                    <a:lnTo>
                      <a:pt x="20124" y="12547"/>
                    </a:lnTo>
                    <a:lnTo>
                      <a:pt x="20336" y="12682"/>
                    </a:lnTo>
                    <a:lnTo>
                      <a:pt x="20568" y="12798"/>
                    </a:lnTo>
                    <a:lnTo>
                      <a:pt x="20820" y="12895"/>
                    </a:lnTo>
                    <a:lnTo>
                      <a:pt x="21090" y="12991"/>
                    </a:lnTo>
                    <a:lnTo>
                      <a:pt x="21361" y="13088"/>
                    </a:lnTo>
                    <a:lnTo>
                      <a:pt x="21554" y="13127"/>
                    </a:lnTo>
                    <a:lnTo>
                      <a:pt x="21960" y="13127"/>
                    </a:lnTo>
                    <a:lnTo>
                      <a:pt x="22153" y="13088"/>
                    </a:lnTo>
                    <a:lnTo>
                      <a:pt x="22366" y="13049"/>
                    </a:lnTo>
                    <a:lnTo>
                      <a:pt x="22579" y="12991"/>
                    </a:lnTo>
                    <a:lnTo>
                      <a:pt x="22791" y="12895"/>
                    </a:lnTo>
                    <a:lnTo>
                      <a:pt x="23004" y="12798"/>
                    </a:lnTo>
                    <a:lnTo>
                      <a:pt x="23197" y="12682"/>
                    </a:lnTo>
                    <a:lnTo>
                      <a:pt x="23391" y="12566"/>
                    </a:lnTo>
                    <a:lnTo>
                      <a:pt x="23565" y="12431"/>
                    </a:lnTo>
                    <a:lnTo>
                      <a:pt x="23719" y="12276"/>
                    </a:lnTo>
                    <a:lnTo>
                      <a:pt x="23855" y="12121"/>
                    </a:lnTo>
                    <a:lnTo>
                      <a:pt x="23990" y="11947"/>
                    </a:lnTo>
                    <a:lnTo>
                      <a:pt x="24067" y="11793"/>
                    </a:lnTo>
                    <a:lnTo>
                      <a:pt x="24145" y="11619"/>
                    </a:lnTo>
                    <a:lnTo>
                      <a:pt x="24299" y="11039"/>
                    </a:lnTo>
                    <a:lnTo>
                      <a:pt x="24357" y="10787"/>
                    </a:lnTo>
                    <a:lnTo>
                      <a:pt x="24396" y="10536"/>
                    </a:lnTo>
                    <a:lnTo>
                      <a:pt x="24415" y="10285"/>
                    </a:lnTo>
                    <a:lnTo>
                      <a:pt x="24396" y="10034"/>
                    </a:lnTo>
                    <a:lnTo>
                      <a:pt x="24357" y="9744"/>
                    </a:lnTo>
                    <a:lnTo>
                      <a:pt x="24299" y="9434"/>
                    </a:lnTo>
                    <a:lnTo>
                      <a:pt x="24203" y="8932"/>
                    </a:lnTo>
                    <a:lnTo>
                      <a:pt x="24164" y="8468"/>
                    </a:lnTo>
                    <a:lnTo>
                      <a:pt x="24145" y="8023"/>
                    </a:lnTo>
                    <a:lnTo>
                      <a:pt x="24183" y="7598"/>
                    </a:lnTo>
                    <a:lnTo>
                      <a:pt x="24261" y="7211"/>
                    </a:lnTo>
                    <a:lnTo>
                      <a:pt x="24377" y="6844"/>
                    </a:lnTo>
                    <a:lnTo>
                      <a:pt x="24531" y="6515"/>
                    </a:lnTo>
                    <a:lnTo>
                      <a:pt x="24744" y="6187"/>
                    </a:lnTo>
                    <a:lnTo>
                      <a:pt x="24957" y="5897"/>
                    </a:lnTo>
                    <a:lnTo>
                      <a:pt x="25227" y="5645"/>
                    </a:lnTo>
                    <a:lnTo>
                      <a:pt x="25517" y="5394"/>
                    </a:lnTo>
                    <a:lnTo>
                      <a:pt x="25846" y="5181"/>
                    </a:lnTo>
                    <a:lnTo>
                      <a:pt x="26194" y="4988"/>
                    </a:lnTo>
                    <a:lnTo>
                      <a:pt x="26580" y="4833"/>
                    </a:lnTo>
                    <a:lnTo>
                      <a:pt x="26986" y="4679"/>
                    </a:lnTo>
                    <a:lnTo>
                      <a:pt x="27431" y="4563"/>
                    </a:lnTo>
                    <a:lnTo>
                      <a:pt x="27489" y="4640"/>
                    </a:lnTo>
                    <a:lnTo>
                      <a:pt x="27586" y="4698"/>
                    </a:lnTo>
                    <a:lnTo>
                      <a:pt x="27682" y="4756"/>
                    </a:lnTo>
                    <a:lnTo>
                      <a:pt x="27779" y="4814"/>
                    </a:lnTo>
                    <a:lnTo>
                      <a:pt x="28165" y="4988"/>
                    </a:lnTo>
                    <a:lnTo>
                      <a:pt x="28513" y="5201"/>
                    </a:lnTo>
                    <a:lnTo>
                      <a:pt x="28823" y="5433"/>
                    </a:lnTo>
                    <a:lnTo>
                      <a:pt x="29113" y="5703"/>
                    </a:lnTo>
                    <a:lnTo>
                      <a:pt x="29364" y="5993"/>
                    </a:lnTo>
                    <a:lnTo>
                      <a:pt x="29596" y="6303"/>
                    </a:lnTo>
                    <a:lnTo>
                      <a:pt x="29789" y="6631"/>
                    </a:lnTo>
                    <a:lnTo>
                      <a:pt x="29963" y="6979"/>
                    </a:lnTo>
                    <a:lnTo>
                      <a:pt x="30137" y="7327"/>
                    </a:lnTo>
                    <a:lnTo>
                      <a:pt x="30273" y="7714"/>
                    </a:lnTo>
                    <a:lnTo>
                      <a:pt x="30408" y="8100"/>
                    </a:lnTo>
                    <a:lnTo>
                      <a:pt x="30524" y="8487"/>
                    </a:lnTo>
                    <a:lnTo>
                      <a:pt x="30736" y="9299"/>
                    </a:lnTo>
                    <a:lnTo>
                      <a:pt x="30930" y="10111"/>
                    </a:lnTo>
                    <a:lnTo>
                      <a:pt x="31104" y="10923"/>
                    </a:lnTo>
                    <a:lnTo>
                      <a:pt x="31316" y="11715"/>
                    </a:lnTo>
                    <a:lnTo>
                      <a:pt x="31432" y="12083"/>
                    </a:lnTo>
                    <a:lnTo>
                      <a:pt x="31548" y="12450"/>
                    </a:lnTo>
                    <a:lnTo>
                      <a:pt x="31684" y="12798"/>
                    </a:lnTo>
                    <a:lnTo>
                      <a:pt x="31838" y="13146"/>
                    </a:lnTo>
                    <a:lnTo>
                      <a:pt x="32012" y="13455"/>
                    </a:lnTo>
                    <a:lnTo>
                      <a:pt x="32206" y="13745"/>
                    </a:lnTo>
                    <a:lnTo>
                      <a:pt x="32418" y="14016"/>
                    </a:lnTo>
                    <a:lnTo>
                      <a:pt x="32670" y="14267"/>
                    </a:lnTo>
                    <a:lnTo>
                      <a:pt x="32940" y="14480"/>
                    </a:lnTo>
                    <a:lnTo>
                      <a:pt x="33230" y="14673"/>
                    </a:lnTo>
                    <a:lnTo>
                      <a:pt x="33559" y="14828"/>
                    </a:lnTo>
                    <a:lnTo>
                      <a:pt x="33926" y="14944"/>
                    </a:lnTo>
                    <a:lnTo>
                      <a:pt x="34158" y="15002"/>
                    </a:lnTo>
                    <a:lnTo>
                      <a:pt x="34390" y="15060"/>
                    </a:lnTo>
                    <a:lnTo>
                      <a:pt x="34603" y="15079"/>
                    </a:lnTo>
                    <a:lnTo>
                      <a:pt x="34815" y="15098"/>
                    </a:lnTo>
                    <a:lnTo>
                      <a:pt x="35009" y="15118"/>
                    </a:lnTo>
                    <a:lnTo>
                      <a:pt x="35202" y="15098"/>
                    </a:lnTo>
                    <a:lnTo>
                      <a:pt x="35395" y="15079"/>
                    </a:lnTo>
                    <a:lnTo>
                      <a:pt x="35569" y="15060"/>
                    </a:lnTo>
                    <a:lnTo>
                      <a:pt x="35724" y="15021"/>
                    </a:lnTo>
                    <a:lnTo>
                      <a:pt x="35898" y="14963"/>
                    </a:lnTo>
                    <a:lnTo>
                      <a:pt x="36053" y="14905"/>
                    </a:lnTo>
                    <a:lnTo>
                      <a:pt x="36188" y="14828"/>
                    </a:lnTo>
                    <a:lnTo>
                      <a:pt x="36459" y="14654"/>
                    </a:lnTo>
                    <a:lnTo>
                      <a:pt x="36690" y="14441"/>
                    </a:lnTo>
                    <a:lnTo>
                      <a:pt x="36845" y="14480"/>
                    </a:lnTo>
                    <a:lnTo>
                      <a:pt x="37000" y="14499"/>
                    </a:lnTo>
                    <a:lnTo>
                      <a:pt x="37154" y="14499"/>
                    </a:lnTo>
                    <a:lnTo>
                      <a:pt x="37309" y="14460"/>
                    </a:lnTo>
                    <a:lnTo>
                      <a:pt x="37464" y="14402"/>
                    </a:lnTo>
                    <a:lnTo>
                      <a:pt x="37599" y="14306"/>
                    </a:lnTo>
                    <a:lnTo>
                      <a:pt x="37734" y="14170"/>
                    </a:lnTo>
                    <a:lnTo>
                      <a:pt x="37850" y="14016"/>
                    </a:lnTo>
                    <a:lnTo>
                      <a:pt x="37986" y="13764"/>
                    </a:lnTo>
                    <a:lnTo>
                      <a:pt x="38102" y="13513"/>
                    </a:lnTo>
                    <a:lnTo>
                      <a:pt x="38198" y="13262"/>
                    </a:lnTo>
                    <a:lnTo>
                      <a:pt x="38276" y="13011"/>
                    </a:lnTo>
                    <a:lnTo>
                      <a:pt x="38353" y="12759"/>
                    </a:lnTo>
                    <a:lnTo>
                      <a:pt x="38392" y="12489"/>
                    </a:lnTo>
                    <a:lnTo>
                      <a:pt x="38469" y="11909"/>
                    </a:lnTo>
                    <a:lnTo>
                      <a:pt x="38469" y="11793"/>
                    </a:lnTo>
                    <a:lnTo>
                      <a:pt x="38469" y="11677"/>
                    </a:lnTo>
                    <a:lnTo>
                      <a:pt x="38430" y="11561"/>
                    </a:lnTo>
                    <a:lnTo>
                      <a:pt x="38392" y="11464"/>
                    </a:lnTo>
                    <a:lnTo>
                      <a:pt x="38353" y="11367"/>
                    </a:lnTo>
                    <a:lnTo>
                      <a:pt x="38295" y="11290"/>
                    </a:lnTo>
                    <a:lnTo>
                      <a:pt x="38218" y="11232"/>
                    </a:lnTo>
                    <a:lnTo>
                      <a:pt x="38140" y="11174"/>
                    </a:lnTo>
                    <a:lnTo>
                      <a:pt x="38237" y="10613"/>
                    </a:lnTo>
                    <a:lnTo>
                      <a:pt x="38372" y="10092"/>
                    </a:lnTo>
                    <a:lnTo>
                      <a:pt x="38527" y="9589"/>
                    </a:lnTo>
                    <a:lnTo>
                      <a:pt x="38701" y="9144"/>
                    </a:lnTo>
                    <a:lnTo>
                      <a:pt x="38914" y="8719"/>
                    </a:lnTo>
                    <a:lnTo>
                      <a:pt x="39165" y="8332"/>
                    </a:lnTo>
                    <a:lnTo>
                      <a:pt x="39435" y="7984"/>
                    </a:lnTo>
                    <a:lnTo>
                      <a:pt x="39590" y="7830"/>
                    </a:lnTo>
                    <a:lnTo>
                      <a:pt x="39745" y="7675"/>
                    </a:lnTo>
                    <a:lnTo>
                      <a:pt x="39899" y="7540"/>
                    </a:lnTo>
                    <a:lnTo>
                      <a:pt x="40073" y="7404"/>
                    </a:lnTo>
                    <a:lnTo>
                      <a:pt x="40247" y="7269"/>
                    </a:lnTo>
                    <a:lnTo>
                      <a:pt x="40441" y="7153"/>
                    </a:lnTo>
                    <a:lnTo>
                      <a:pt x="40634" y="7057"/>
                    </a:lnTo>
                    <a:lnTo>
                      <a:pt x="40827" y="6960"/>
                    </a:lnTo>
                    <a:lnTo>
                      <a:pt x="41253" y="6786"/>
                    </a:lnTo>
                    <a:lnTo>
                      <a:pt x="41717" y="6651"/>
                    </a:lnTo>
                    <a:lnTo>
                      <a:pt x="42200" y="6554"/>
                    </a:lnTo>
                    <a:lnTo>
                      <a:pt x="42741" y="6496"/>
                    </a:lnTo>
                    <a:lnTo>
                      <a:pt x="43302" y="6477"/>
                    </a:lnTo>
                    <a:lnTo>
                      <a:pt x="43302" y="6496"/>
                    </a:lnTo>
                    <a:lnTo>
                      <a:pt x="43650" y="6805"/>
                    </a:lnTo>
                    <a:lnTo>
                      <a:pt x="43978" y="7115"/>
                    </a:lnTo>
                    <a:lnTo>
                      <a:pt x="44288" y="7424"/>
                    </a:lnTo>
                    <a:lnTo>
                      <a:pt x="44597" y="7752"/>
                    </a:lnTo>
                    <a:lnTo>
                      <a:pt x="45177" y="8390"/>
                    </a:lnTo>
                    <a:lnTo>
                      <a:pt x="45718" y="9067"/>
                    </a:lnTo>
                    <a:lnTo>
                      <a:pt x="46781" y="10439"/>
                    </a:lnTo>
                    <a:lnTo>
                      <a:pt x="47323" y="11135"/>
                    </a:lnTo>
                    <a:lnTo>
                      <a:pt x="47883" y="11831"/>
                    </a:lnTo>
                    <a:lnTo>
                      <a:pt x="48096" y="12063"/>
                    </a:lnTo>
                    <a:lnTo>
                      <a:pt x="48308" y="12295"/>
                    </a:lnTo>
                    <a:lnTo>
                      <a:pt x="48521" y="12489"/>
                    </a:lnTo>
                    <a:lnTo>
                      <a:pt x="48734" y="12682"/>
                    </a:lnTo>
                    <a:lnTo>
                      <a:pt x="48946" y="12856"/>
                    </a:lnTo>
                    <a:lnTo>
                      <a:pt x="49159" y="13011"/>
                    </a:lnTo>
                    <a:lnTo>
                      <a:pt x="49391" y="13146"/>
                    </a:lnTo>
                    <a:lnTo>
                      <a:pt x="49623" y="13262"/>
                    </a:lnTo>
                    <a:lnTo>
                      <a:pt x="49855" y="13378"/>
                    </a:lnTo>
                    <a:lnTo>
                      <a:pt x="50106" y="13455"/>
                    </a:lnTo>
                    <a:lnTo>
                      <a:pt x="50358" y="13532"/>
                    </a:lnTo>
                    <a:lnTo>
                      <a:pt x="50628" y="13571"/>
                    </a:lnTo>
                    <a:lnTo>
                      <a:pt x="50899" y="13610"/>
                    </a:lnTo>
                    <a:lnTo>
                      <a:pt x="51189" y="13629"/>
                    </a:lnTo>
                    <a:lnTo>
                      <a:pt x="51498" y="13629"/>
                    </a:lnTo>
                    <a:lnTo>
                      <a:pt x="51807" y="13610"/>
                    </a:lnTo>
                    <a:lnTo>
                      <a:pt x="52059" y="13590"/>
                    </a:lnTo>
                    <a:lnTo>
                      <a:pt x="52310" y="13532"/>
                    </a:lnTo>
                    <a:lnTo>
                      <a:pt x="52542" y="13455"/>
                    </a:lnTo>
                    <a:lnTo>
                      <a:pt x="52774" y="13358"/>
                    </a:lnTo>
                    <a:lnTo>
                      <a:pt x="52987" y="13243"/>
                    </a:lnTo>
                    <a:lnTo>
                      <a:pt x="53180" y="13107"/>
                    </a:lnTo>
                    <a:lnTo>
                      <a:pt x="53373" y="12953"/>
                    </a:lnTo>
                    <a:lnTo>
                      <a:pt x="53547" y="12798"/>
                    </a:lnTo>
                    <a:lnTo>
                      <a:pt x="53721" y="12605"/>
                    </a:lnTo>
                    <a:lnTo>
                      <a:pt x="53895" y="12431"/>
                    </a:lnTo>
                    <a:lnTo>
                      <a:pt x="54030" y="12237"/>
                    </a:lnTo>
                    <a:lnTo>
                      <a:pt x="54185" y="12025"/>
                    </a:lnTo>
                    <a:lnTo>
                      <a:pt x="54436" y="11599"/>
                    </a:lnTo>
                    <a:lnTo>
                      <a:pt x="54668" y="11174"/>
                    </a:lnTo>
                    <a:lnTo>
                      <a:pt x="54823" y="10826"/>
                    </a:lnTo>
                    <a:lnTo>
                      <a:pt x="54939" y="10497"/>
                    </a:lnTo>
                    <a:lnTo>
                      <a:pt x="55190" y="9782"/>
                    </a:lnTo>
                    <a:lnTo>
                      <a:pt x="55422" y="9086"/>
                    </a:lnTo>
                    <a:lnTo>
                      <a:pt x="55558" y="8738"/>
                    </a:lnTo>
                    <a:lnTo>
                      <a:pt x="55712" y="8410"/>
                    </a:lnTo>
                    <a:lnTo>
                      <a:pt x="55867" y="8120"/>
                    </a:lnTo>
                    <a:lnTo>
                      <a:pt x="56041" y="7849"/>
                    </a:lnTo>
                    <a:lnTo>
                      <a:pt x="56234" y="7636"/>
                    </a:lnTo>
                    <a:lnTo>
                      <a:pt x="56447" y="7462"/>
                    </a:lnTo>
                    <a:lnTo>
                      <a:pt x="56679" y="7308"/>
                    </a:lnTo>
                    <a:lnTo>
                      <a:pt x="56911" y="7173"/>
                    </a:lnTo>
                    <a:lnTo>
                      <a:pt x="57162" y="7057"/>
                    </a:lnTo>
                    <a:lnTo>
                      <a:pt x="57413" y="6979"/>
                    </a:lnTo>
                    <a:lnTo>
                      <a:pt x="57684" y="6921"/>
                    </a:lnTo>
                    <a:lnTo>
                      <a:pt x="57955" y="6863"/>
                    </a:lnTo>
                    <a:lnTo>
                      <a:pt x="58515" y="6805"/>
                    </a:lnTo>
                    <a:lnTo>
                      <a:pt x="59656" y="6709"/>
                    </a:lnTo>
                    <a:lnTo>
                      <a:pt x="60081" y="7115"/>
                    </a:lnTo>
                    <a:lnTo>
                      <a:pt x="60526" y="7501"/>
                    </a:lnTo>
                    <a:lnTo>
                      <a:pt x="60970" y="7868"/>
                    </a:lnTo>
                    <a:lnTo>
                      <a:pt x="61434" y="8216"/>
                    </a:lnTo>
                    <a:lnTo>
                      <a:pt x="61512" y="8274"/>
                    </a:lnTo>
                    <a:lnTo>
                      <a:pt x="61821" y="8796"/>
                    </a:lnTo>
                    <a:lnTo>
                      <a:pt x="61976" y="9048"/>
                    </a:lnTo>
                    <a:lnTo>
                      <a:pt x="62150" y="9299"/>
                    </a:lnTo>
                    <a:lnTo>
                      <a:pt x="62343" y="9531"/>
                    </a:lnTo>
                    <a:lnTo>
                      <a:pt x="62536" y="9763"/>
                    </a:lnTo>
                    <a:lnTo>
                      <a:pt x="62749" y="9976"/>
                    </a:lnTo>
                    <a:lnTo>
                      <a:pt x="62961" y="10169"/>
                    </a:lnTo>
                    <a:lnTo>
                      <a:pt x="63174" y="10304"/>
                    </a:lnTo>
                    <a:lnTo>
                      <a:pt x="63387" y="10381"/>
                    </a:lnTo>
                    <a:lnTo>
                      <a:pt x="63580" y="10420"/>
                    </a:lnTo>
                    <a:lnTo>
                      <a:pt x="63793" y="10401"/>
                    </a:lnTo>
                    <a:lnTo>
                      <a:pt x="63986" y="10362"/>
                    </a:lnTo>
                    <a:lnTo>
                      <a:pt x="64160" y="10246"/>
                    </a:lnTo>
                    <a:lnTo>
                      <a:pt x="64334" y="10111"/>
                    </a:lnTo>
                    <a:lnTo>
                      <a:pt x="64489" y="9937"/>
                    </a:lnTo>
                    <a:lnTo>
                      <a:pt x="64759" y="9492"/>
                    </a:lnTo>
                    <a:lnTo>
                      <a:pt x="65030" y="9048"/>
                    </a:lnTo>
                    <a:lnTo>
                      <a:pt x="65262" y="8584"/>
                    </a:lnTo>
                    <a:lnTo>
                      <a:pt x="65474" y="8100"/>
                    </a:lnTo>
                    <a:lnTo>
                      <a:pt x="65668" y="7598"/>
                    </a:lnTo>
                    <a:lnTo>
                      <a:pt x="65842" y="7115"/>
                    </a:lnTo>
                    <a:lnTo>
                      <a:pt x="66190" y="6129"/>
                    </a:lnTo>
                    <a:lnTo>
                      <a:pt x="66422" y="5471"/>
                    </a:lnTo>
                    <a:lnTo>
                      <a:pt x="66905" y="5433"/>
                    </a:lnTo>
                    <a:lnTo>
                      <a:pt x="67388" y="5394"/>
                    </a:lnTo>
                    <a:lnTo>
                      <a:pt x="67891" y="5394"/>
                    </a:lnTo>
                    <a:lnTo>
                      <a:pt x="68374" y="5413"/>
                    </a:lnTo>
                    <a:lnTo>
                      <a:pt x="68625" y="6071"/>
                    </a:lnTo>
                    <a:lnTo>
                      <a:pt x="68896" y="6728"/>
                    </a:lnTo>
                    <a:lnTo>
                      <a:pt x="69167" y="7366"/>
                    </a:lnTo>
                    <a:lnTo>
                      <a:pt x="69457" y="8004"/>
                    </a:lnTo>
                    <a:lnTo>
                      <a:pt x="70056" y="9280"/>
                    </a:lnTo>
                    <a:lnTo>
                      <a:pt x="70636" y="10555"/>
                    </a:lnTo>
                    <a:lnTo>
                      <a:pt x="70829" y="10961"/>
                    </a:lnTo>
                    <a:lnTo>
                      <a:pt x="70945" y="11174"/>
                    </a:lnTo>
                    <a:lnTo>
                      <a:pt x="71061" y="11367"/>
                    </a:lnTo>
                    <a:lnTo>
                      <a:pt x="71196" y="11561"/>
                    </a:lnTo>
                    <a:lnTo>
                      <a:pt x="71351" y="11754"/>
                    </a:lnTo>
                    <a:lnTo>
                      <a:pt x="71506" y="11909"/>
                    </a:lnTo>
                    <a:lnTo>
                      <a:pt x="71680" y="12063"/>
                    </a:lnTo>
                    <a:lnTo>
                      <a:pt x="71854" y="12179"/>
                    </a:lnTo>
                    <a:lnTo>
                      <a:pt x="72047" y="12295"/>
                    </a:lnTo>
                    <a:lnTo>
                      <a:pt x="72240" y="12353"/>
                    </a:lnTo>
                    <a:lnTo>
                      <a:pt x="72453" y="12392"/>
                    </a:lnTo>
                    <a:lnTo>
                      <a:pt x="72666" y="12392"/>
                    </a:lnTo>
                    <a:lnTo>
                      <a:pt x="72898" y="12373"/>
                    </a:lnTo>
                    <a:lnTo>
                      <a:pt x="73130" y="12276"/>
                    </a:lnTo>
                    <a:lnTo>
                      <a:pt x="73362" y="12160"/>
                    </a:lnTo>
                    <a:lnTo>
                      <a:pt x="73516" y="12044"/>
                    </a:lnTo>
                    <a:lnTo>
                      <a:pt x="73652" y="11928"/>
                    </a:lnTo>
                    <a:lnTo>
                      <a:pt x="73787" y="11793"/>
                    </a:lnTo>
                    <a:lnTo>
                      <a:pt x="73903" y="11638"/>
                    </a:lnTo>
                    <a:lnTo>
                      <a:pt x="74019" y="11483"/>
                    </a:lnTo>
                    <a:lnTo>
                      <a:pt x="74115" y="11329"/>
                    </a:lnTo>
                    <a:lnTo>
                      <a:pt x="74309" y="10961"/>
                    </a:lnTo>
                    <a:lnTo>
                      <a:pt x="74405" y="10768"/>
                    </a:lnTo>
                    <a:lnTo>
                      <a:pt x="74502" y="10555"/>
                    </a:lnTo>
                    <a:lnTo>
                      <a:pt x="74599" y="10343"/>
                    </a:lnTo>
                    <a:lnTo>
                      <a:pt x="74657" y="10130"/>
                    </a:lnTo>
                    <a:lnTo>
                      <a:pt x="74715" y="9898"/>
                    </a:lnTo>
                    <a:lnTo>
                      <a:pt x="74773" y="9666"/>
                    </a:lnTo>
                    <a:lnTo>
                      <a:pt x="74831" y="9202"/>
                    </a:lnTo>
                    <a:lnTo>
                      <a:pt x="74927" y="8854"/>
                    </a:lnTo>
                    <a:lnTo>
                      <a:pt x="75101" y="7926"/>
                    </a:lnTo>
                    <a:lnTo>
                      <a:pt x="75256" y="6979"/>
                    </a:lnTo>
                    <a:lnTo>
                      <a:pt x="75314" y="6515"/>
                    </a:lnTo>
                    <a:lnTo>
                      <a:pt x="75372" y="6032"/>
                    </a:lnTo>
                    <a:lnTo>
                      <a:pt x="75391" y="5568"/>
                    </a:lnTo>
                    <a:lnTo>
                      <a:pt x="75411" y="5085"/>
                    </a:lnTo>
                    <a:lnTo>
                      <a:pt x="76513" y="4969"/>
                    </a:lnTo>
                    <a:lnTo>
                      <a:pt x="76532" y="5104"/>
                    </a:lnTo>
                    <a:lnTo>
                      <a:pt x="76571" y="5220"/>
                    </a:lnTo>
                    <a:lnTo>
                      <a:pt x="76629" y="5336"/>
                    </a:lnTo>
                    <a:lnTo>
                      <a:pt x="76706" y="5433"/>
                    </a:lnTo>
                    <a:lnTo>
                      <a:pt x="76802" y="5529"/>
                    </a:lnTo>
                    <a:lnTo>
                      <a:pt x="76938" y="5607"/>
                    </a:lnTo>
                    <a:lnTo>
                      <a:pt x="77073" y="5665"/>
                    </a:lnTo>
                    <a:lnTo>
                      <a:pt x="77228" y="5703"/>
                    </a:lnTo>
                    <a:lnTo>
                      <a:pt x="77498" y="5761"/>
                    </a:lnTo>
                    <a:lnTo>
                      <a:pt x="77750" y="5839"/>
                    </a:lnTo>
                    <a:lnTo>
                      <a:pt x="78001" y="5935"/>
                    </a:lnTo>
                    <a:lnTo>
                      <a:pt x="78233" y="6032"/>
                    </a:lnTo>
                    <a:lnTo>
                      <a:pt x="78446" y="6167"/>
                    </a:lnTo>
                    <a:lnTo>
                      <a:pt x="78658" y="6322"/>
                    </a:lnTo>
                    <a:lnTo>
                      <a:pt x="78852" y="6477"/>
                    </a:lnTo>
                    <a:lnTo>
                      <a:pt x="79026" y="6651"/>
                    </a:lnTo>
                    <a:lnTo>
                      <a:pt x="79064" y="6689"/>
                    </a:lnTo>
                    <a:lnTo>
                      <a:pt x="79180" y="7057"/>
                    </a:lnTo>
                    <a:lnTo>
                      <a:pt x="79335" y="7424"/>
                    </a:lnTo>
                    <a:lnTo>
                      <a:pt x="79490" y="7772"/>
                    </a:lnTo>
                    <a:lnTo>
                      <a:pt x="79683" y="8120"/>
                    </a:lnTo>
                    <a:lnTo>
                      <a:pt x="79702" y="8216"/>
                    </a:lnTo>
                    <a:lnTo>
                      <a:pt x="79741" y="8313"/>
                    </a:lnTo>
                    <a:lnTo>
                      <a:pt x="80147" y="9202"/>
                    </a:lnTo>
                    <a:lnTo>
                      <a:pt x="80359" y="9647"/>
                    </a:lnTo>
                    <a:lnTo>
                      <a:pt x="80591" y="10092"/>
                    </a:lnTo>
                    <a:lnTo>
                      <a:pt x="80843" y="10517"/>
                    </a:lnTo>
                    <a:lnTo>
                      <a:pt x="81133" y="10903"/>
                    </a:lnTo>
                    <a:lnTo>
                      <a:pt x="81442" y="11290"/>
                    </a:lnTo>
                    <a:lnTo>
                      <a:pt x="81616" y="11464"/>
                    </a:lnTo>
                    <a:lnTo>
                      <a:pt x="81809" y="11638"/>
                    </a:lnTo>
                    <a:lnTo>
                      <a:pt x="81964" y="11909"/>
                    </a:lnTo>
                    <a:lnTo>
                      <a:pt x="82138" y="12160"/>
                    </a:lnTo>
                    <a:lnTo>
                      <a:pt x="82331" y="12392"/>
                    </a:lnTo>
                    <a:lnTo>
                      <a:pt x="82524" y="12624"/>
                    </a:lnTo>
                    <a:lnTo>
                      <a:pt x="82582" y="12701"/>
                    </a:lnTo>
                    <a:lnTo>
                      <a:pt x="82660" y="12740"/>
                    </a:lnTo>
                    <a:lnTo>
                      <a:pt x="82834" y="12837"/>
                    </a:lnTo>
                    <a:lnTo>
                      <a:pt x="83027" y="12875"/>
                    </a:lnTo>
                    <a:lnTo>
                      <a:pt x="83201" y="12895"/>
                    </a:lnTo>
                    <a:lnTo>
                      <a:pt x="83394" y="12856"/>
                    </a:lnTo>
                    <a:lnTo>
                      <a:pt x="83588" y="12798"/>
                    </a:lnTo>
                    <a:lnTo>
                      <a:pt x="83742" y="12721"/>
                    </a:lnTo>
                    <a:lnTo>
                      <a:pt x="83878" y="12585"/>
                    </a:lnTo>
                    <a:lnTo>
                      <a:pt x="84032" y="12431"/>
                    </a:lnTo>
                    <a:lnTo>
                      <a:pt x="84168" y="12257"/>
                    </a:lnTo>
                    <a:lnTo>
                      <a:pt x="84264" y="12083"/>
                    </a:lnTo>
                    <a:lnTo>
                      <a:pt x="84380" y="11909"/>
                    </a:lnTo>
                    <a:lnTo>
                      <a:pt x="84458" y="11735"/>
                    </a:lnTo>
                    <a:lnTo>
                      <a:pt x="84535" y="11561"/>
                    </a:lnTo>
                    <a:lnTo>
                      <a:pt x="84651" y="11193"/>
                    </a:lnTo>
                    <a:lnTo>
                      <a:pt x="84728" y="10826"/>
                    </a:lnTo>
                    <a:lnTo>
                      <a:pt x="84786" y="10439"/>
                    </a:lnTo>
                    <a:lnTo>
                      <a:pt x="84806" y="10053"/>
                    </a:lnTo>
                    <a:lnTo>
                      <a:pt x="84786" y="9666"/>
                    </a:lnTo>
                    <a:lnTo>
                      <a:pt x="84767" y="9260"/>
                    </a:lnTo>
                    <a:lnTo>
                      <a:pt x="84728" y="8874"/>
                    </a:lnTo>
                    <a:lnTo>
                      <a:pt x="84632" y="8062"/>
                    </a:lnTo>
                    <a:lnTo>
                      <a:pt x="84554" y="7250"/>
                    </a:lnTo>
                    <a:lnTo>
                      <a:pt x="84535" y="6863"/>
                    </a:lnTo>
                    <a:lnTo>
                      <a:pt x="84535" y="6477"/>
                    </a:lnTo>
                    <a:lnTo>
                      <a:pt x="84709" y="6419"/>
                    </a:lnTo>
                    <a:lnTo>
                      <a:pt x="84883" y="6341"/>
                    </a:lnTo>
                    <a:lnTo>
                      <a:pt x="85038" y="6264"/>
                    </a:lnTo>
                    <a:lnTo>
                      <a:pt x="85192" y="6167"/>
                    </a:lnTo>
                    <a:lnTo>
                      <a:pt x="85347" y="6071"/>
                    </a:lnTo>
                    <a:lnTo>
                      <a:pt x="85501" y="5974"/>
                    </a:lnTo>
                    <a:lnTo>
                      <a:pt x="85753" y="5723"/>
                    </a:lnTo>
                    <a:lnTo>
                      <a:pt x="86023" y="6129"/>
                    </a:lnTo>
                    <a:lnTo>
                      <a:pt x="86333" y="6515"/>
                    </a:lnTo>
                    <a:lnTo>
                      <a:pt x="86661" y="6902"/>
                    </a:lnTo>
                    <a:lnTo>
                      <a:pt x="87029" y="7231"/>
                    </a:lnTo>
                    <a:lnTo>
                      <a:pt x="87396" y="7540"/>
                    </a:lnTo>
                    <a:lnTo>
                      <a:pt x="87589" y="7675"/>
                    </a:lnTo>
                    <a:lnTo>
                      <a:pt x="87783" y="7791"/>
                    </a:lnTo>
                    <a:lnTo>
                      <a:pt x="87995" y="7888"/>
                    </a:lnTo>
                    <a:lnTo>
                      <a:pt x="88189" y="7984"/>
                    </a:lnTo>
                    <a:lnTo>
                      <a:pt x="88382" y="8062"/>
                    </a:lnTo>
                    <a:lnTo>
                      <a:pt x="88575" y="8120"/>
                    </a:lnTo>
                    <a:lnTo>
                      <a:pt x="88614" y="8274"/>
                    </a:lnTo>
                    <a:lnTo>
                      <a:pt x="88691" y="8468"/>
                    </a:lnTo>
                    <a:lnTo>
                      <a:pt x="88788" y="8642"/>
                    </a:lnTo>
                    <a:lnTo>
                      <a:pt x="88923" y="8758"/>
                    </a:lnTo>
                    <a:lnTo>
                      <a:pt x="89078" y="8854"/>
                    </a:lnTo>
                    <a:lnTo>
                      <a:pt x="89252" y="8912"/>
                    </a:lnTo>
                    <a:lnTo>
                      <a:pt x="89426" y="8932"/>
                    </a:lnTo>
                    <a:lnTo>
                      <a:pt x="89600" y="8932"/>
                    </a:lnTo>
                    <a:lnTo>
                      <a:pt x="89774" y="8893"/>
                    </a:lnTo>
                    <a:lnTo>
                      <a:pt x="89948" y="8816"/>
                    </a:lnTo>
                    <a:lnTo>
                      <a:pt x="90102" y="8719"/>
                    </a:lnTo>
                    <a:lnTo>
                      <a:pt x="90238" y="8603"/>
                    </a:lnTo>
                    <a:lnTo>
                      <a:pt x="90354" y="8468"/>
                    </a:lnTo>
                    <a:lnTo>
                      <a:pt x="90431" y="8294"/>
                    </a:lnTo>
                    <a:lnTo>
                      <a:pt x="90489" y="8120"/>
                    </a:lnTo>
                    <a:lnTo>
                      <a:pt x="90489" y="7907"/>
                    </a:lnTo>
                    <a:lnTo>
                      <a:pt x="90470" y="7694"/>
                    </a:lnTo>
                    <a:lnTo>
                      <a:pt x="90412" y="7520"/>
                    </a:lnTo>
                    <a:lnTo>
                      <a:pt x="90489" y="7404"/>
                    </a:lnTo>
                    <a:lnTo>
                      <a:pt x="90547" y="7269"/>
                    </a:lnTo>
                    <a:lnTo>
                      <a:pt x="90605" y="7134"/>
                    </a:lnTo>
                    <a:lnTo>
                      <a:pt x="90644" y="6999"/>
                    </a:lnTo>
                    <a:lnTo>
                      <a:pt x="90682" y="6863"/>
                    </a:lnTo>
                    <a:lnTo>
                      <a:pt x="90702" y="6728"/>
                    </a:lnTo>
                    <a:lnTo>
                      <a:pt x="90702" y="6438"/>
                    </a:lnTo>
                    <a:lnTo>
                      <a:pt x="90663" y="6148"/>
                    </a:lnTo>
                    <a:lnTo>
                      <a:pt x="90586" y="5858"/>
                    </a:lnTo>
                    <a:lnTo>
                      <a:pt x="90489" y="5568"/>
                    </a:lnTo>
                    <a:lnTo>
                      <a:pt x="90334" y="5297"/>
                    </a:lnTo>
                    <a:lnTo>
                      <a:pt x="90276" y="5239"/>
                    </a:lnTo>
                    <a:lnTo>
                      <a:pt x="90218" y="5181"/>
                    </a:lnTo>
                    <a:lnTo>
                      <a:pt x="90914" y="4949"/>
                    </a:lnTo>
                    <a:lnTo>
                      <a:pt x="91591" y="4698"/>
                    </a:lnTo>
                    <a:lnTo>
                      <a:pt x="91939" y="4563"/>
                    </a:lnTo>
                    <a:lnTo>
                      <a:pt x="92267" y="4408"/>
                    </a:lnTo>
                    <a:lnTo>
                      <a:pt x="92577" y="4234"/>
                    </a:lnTo>
                    <a:lnTo>
                      <a:pt x="92886" y="4041"/>
                    </a:lnTo>
                    <a:lnTo>
                      <a:pt x="93021" y="3906"/>
                    </a:lnTo>
                    <a:lnTo>
                      <a:pt x="93157" y="3770"/>
                    </a:lnTo>
                    <a:lnTo>
                      <a:pt x="93253" y="3616"/>
                    </a:lnTo>
                    <a:lnTo>
                      <a:pt x="93311" y="3442"/>
                    </a:lnTo>
                    <a:lnTo>
                      <a:pt x="93331" y="3248"/>
                    </a:lnTo>
                    <a:lnTo>
                      <a:pt x="93331" y="3074"/>
                    </a:lnTo>
                    <a:lnTo>
                      <a:pt x="93273" y="2881"/>
                    </a:lnTo>
                    <a:lnTo>
                      <a:pt x="93195" y="2707"/>
                    </a:lnTo>
                    <a:lnTo>
                      <a:pt x="93137" y="2649"/>
                    </a:lnTo>
                    <a:lnTo>
                      <a:pt x="93079" y="2591"/>
                    </a:lnTo>
                    <a:lnTo>
                      <a:pt x="93157" y="2417"/>
                    </a:lnTo>
                    <a:lnTo>
                      <a:pt x="93195" y="2224"/>
                    </a:lnTo>
                    <a:lnTo>
                      <a:pt x="93253" y="1934"/>
                    </a:lnTo>
                    <a:lnTo>
                      <a:pt x="93253" y="1644"/>
                    </a:lnTo>
                    <a:lnTo>
                      <a:pt x="93234" y="1392"/>
                    </a:lnTo>
                    <a:lnTo>
                      <a:pt x="93157" y="1161"/>
                    </a:lnTo>
                    <a:lnTo>
                      <a:pt x="93060" y="967"/>
                    </a:lnTo>
                    <a:lnTo>
                      <a:pt x="92925" y="774"/>
                    </a:lnTo>
                    <a:lnTo>
                      <a:pt x="92770" y="600"/>
                    </a:lnTo>
                    <a:lnTo>
                      <a:pt x="92596" y="465"/>
                    </a:lnTo>
                    <a:lnTo>
                      <a:pt x="92383" y="329"/>
                    </a:lnTo>
                    <a:lnTo>
                      <a:pt x="92171" y="233"/>
                    </a:lnTo>
                    <a:lnTo>
                      <a:pt x="91939" y="136"/>
                    </a:lnTo>
                    <a:lnTo>
                      <a:pt x="91707" y="78"/>
                    </a:lnTo>
                    <a:lnTo>
                      <a:pt x="91455" y="39"/>
                    </a:lnTo>
                    <a:lnTo>
                      <a:pt x="9122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050;p40"/>
              <p:cNvSpPr/>
              <p:nvPr/>
            </p:nvSpPr>
            <p:spPr>
              <a:xfrm>
                <a:off x="961625" y="-3333700"/>
                <a:ext cx="2391750" cy="373600"/>
              </a:xfrm>
              <a:custGeom>
                <a:avLst/>
                <a:gdLst/>
                <a:ahLst/>
                <a:cxnLst/>
                <a:rect l="l" t="t" r="r" b="b"/>
                <a:pathLst>
                  <a:path w="95670" h="14944" extrusionOk="0">
                    <a:moveTo>
                      <a:pt x="4968" y="0"/>
                    </a:moveTo>
                    <a:lnTo>
                      <a:pt x="4756" y="58"/>
                    </a:lnTo>
                    <a:lnTo>
                      <a:pt x="3963" y="310"/>
                    </a:lnTo>
                    <a:lnTo>
                      <a:pt x="3248" y="542"/>
                    </a:lnTo>
                    <a:lnTo>
                      <a:pt x="3112" y="426"/>
                    </a:lnTo>
                    <a:lnTo>
                      <a:pt x="2958" y="329"/>
                    </a:lnTo>
                    <a:lnTo>
                      <a:pt x="2803" y="271"/>
                    </a:lnTo>
                    <a:lnTo>
                      <a:pt x="2649" y="232"/>
                    </a:lnTo>
                    <a:lnTo>
                      <a:pt x="2552" y="194"/>
                    </a:lnTo>
                    <a:lnTo>
                      <a:pt x="2436" y="174"/>
                    </a:lnTo>
                    <a:lnTo>
                      <a:pt x="2339" y="155"/>
                    </a:lnTo>
                    <a:lnTo>
                      <a:pt x="2243" y="155"/>
                    </a:lnTo>
                    <a:lnTo>
                      <a:pt x="2146" y="174"/>
                    </a:lnTo>
                    <a:lnTo>
                      <a:pt x="2030" y="213"/>
                    </a:lnTo>
                    <a:lnTo>
                      <a:pt x="1933" y="252"/>
                    </a:lnTo>
                    <a:lnTo>
                      <a:pt x="1837" y="329"/>
                    </a:lnTo>
                    <a:lnTo>
                      <a:pt x="1682" y="464"/>
                    </a:lnTo>
                    <a:lnTo>
                      <a:pt x="1547" y="600"/>
                    </a:lnTo>
                    <a:lnTo>
                      <a:pt x="1431" y="735"/>
                    </a:lnTo>
                    <a:lnTo>
                      <a:pt x="1315" y="909"/>
                    </a:lnTo>
                    <a:lnTo>
                      <a:pt x="1257" y="1006"/>
                    </a:lnTo>
                    <a:lnTo>
                      <a:pt x="1218" y="1122"/>
                    </a:lnTo>
                    <a:lnTo>
                      <a:pt x="1199" y="1237"/>
                    </a:lnTo>
                    <a:lnTo>
                      <a:pt x="1179" y="1334"/>
                    </a:lnTo>
                    <a:lnTo>
                      <a:pt x="1044" y="1701"/>
                    </a:lnTo>
                    <a:lnTo>
                      <a:pt x="967" y="2069"/>
                    </a:lnTo>
                    <a:lnTo>
                      <a:pt x="889" y="2436"/>
                    </a:lnTo>
                    <a:lnTo>
                      <a:pt x="870" y="2803"/>
                    </a:lnTo>
                    <a:lnTo>
                      <a:pt x="812" y="2977"/>
                    </a:lnTo>
                    <a:lnTo>
                      <a:pt x="754" y="3151"/>
                    </a:lnTo>
                    <a:lnTo>
                      <a:pt x="696" y="3480"/>
                    </a:lnTo>
                    <a:lnTo>
                      <a:pt x="638" y="3789"/>
                    </a:lnTo>
                    <a:lnTo>
                      <a:pt x="619" y="4118"/>
                    </a:lnTo>
                    <a:lnTo>
                      <a:pt x="619" y="4446"/>
                    </a:lnTo>
                    <a:lnTo>
                      <a:pt x="483" y="4504"/>
                    </a:lnTo>
                    <a:lnTo>
                      <a:pt x="367" y="4582"/>
                    </a:lnTo>
                    <a:lnTo>
                      <a:pt x="271" y="4659"/>
                    </a:lnTo>
                    <a:lnTo>
                      <a:pt x="174" y="4775"/>
                    </a:lnTo>
                    <a:lnTo>
                      <a:pt x="116" y="4891"/>
                    </a:lnTo>
                    <a:lnTo>
                      <a:pt x="58" y="5026"/>
                    </a:lnTo>
                    <a:lnTo>
                      <a:pt x="20" y="5181"/>
                    </a:lnTo>
                    <a:lnTo>
                      <a:pt x="0" y="5355"/>
                    </a:lnTo>
                    <a:lnTo>
                      <a:pt x="20" y="5800"/>
                    </a:lnTo>
                    <a:lnTo>
                      <a:pt x="78" y="6186"/>
                    </a:lnTo>
                    <a:lnTo>
                      <a:pt x="155" y="6573"/>
                    </a:lnTo>
                    <a:lnTo>
                      <a:pt x="271" y="6940"/>
                    </a:lnTo>
                    <a:lnTo>
                      <a:pt x="406" y="7288"/>
                    </a:lnTo>
                    <a:lnTo>
                      <a:pt x="580" y="7597"/>
                    </a:lnTo>
                    <a:lnTo>
                      <a:pt x="793" y="7907"/>
                    </a:lnTo>
                    <a:lnTo>
                      <a:pt x="1005" y="8197"/>
                    </a:lnTo>
                    <a:lnTo>
                      <a:pt x="1257" y="8467"/>
                    </a:lnTo>
                    <a:lnTo>
                      <a:pt x="1508" y="8699"/>
                    </a:lnTo>
                    <a:lnTo>
                      <a:pt x="1798" y="8931"/>
                    </a:lnTo>
                    <a:lnTo>
                      <a:pt x="2088" y="9163"/>
                    </a:lnTo>
                    <a:lnTo>
                      <a:pt x="2417" y="9357"/>
                    </a:lnTo>
                    <a:lnTo>
                      <a:pt x="2745" y="9550"/>
                    </a:lnTo>
                    <a:lnTo>
                      <a:pt x="3074" y="9724"/>
                    </a:lnTo>
                    <a:lnTo>
                      <a:pt x="3441" y="9879"/>
                    </a:lnTo>
                    <a:lnTo>
                      <a:pt x="3828" y="10169"/>
                    </a:lnTo>
                    <a:lnTo>
                      <a:pt x="4253" y="10420"/>
                    </a:lnTo>
                    <a:lnTo>
                      <a:pt x="4698" y="10652"/>
                    </a:lnTo>
                    <a:lnTo>
                      <a:pt x="5162" y="10826"/>
                    </a:lnTo>
                    <a:lnTo>
                      <a:pt x="5664" y="10980"/>
                    </a:lnTo>
                    <a:lnTo>
                      <a:pt x="6167" y="11096"/>
                    </a:lnTo>
                    <a:lnTo>
                      <a:pt x="6708" y="11174"/>
                    </a:lnTo>
                    <a:lnTo>
                      <a:pt x="7269" y="11193"/>
                    </a:lnTo>
                    <a:lnTo>
                      <a:pt x="7365" y="11193"/>
                    </a:lnTo>
                    <a:lnTo>
                      <a:pt x="7462" y="11174"/>
                    </a:lnTo>
                    <a:lnTo>
                      <a:pt x="8235" y="11483"/>
                    </a:lnTo>
                    <a:lnTo>
                      <a:pt x="9008" y="11792"/>
                    </a:lnTo>
                    <a:lnTo>
                      <a:pt x="9782" y="12102"/>
                    </a:lnTo>
                    <a:lnTo>
                      <a:pt x="10574" y="12411"/>
                    </a:lnTo>
                    <a:lnTo>
                      <a:pt x="10690" y="12430"/>
                    </a:lnTo>
                    <a:lnTo>
                      <a:pt x="10806" y="12450"/>
                    </a:lnTo>
                    <a:lnTo>
                      <a:pt x="10922" y="12450"/>
                    </a:lnTo>
                    <a:lnTo>
                      <a:pt x="11019" y="12430"/>
                    </a:lnTo>
                    <a:lnTo>
                      <a:pt x="11116" y="12392"/>
                    </a:lnTo>
                    <a:lnTo>
                      <a:pt x="11212" y="12334"/>
                    </a:lnTo>
                    <a:lnTo>
                      <a:pt x="11309" y="12276"/>
                    </a:lnTo>
                    <a:lnTo>
                      <a:pt x="11386" y="12198"/>
                    </a:lnTo>
                    <a:lnTo>
                      <a:pt x="11773" y="12276"/>
                    </a:lnTo>
                    <a:lnTo>
                      <a:pt x="11869" y="12411"/>
                    </a:lnTo>
                    <a:lnTo>
                      <a:pt x="12005" y="12527"/>
                    </a:lnTo>
                    <a:lnTo>
                      <a:pt x="12159" y="12624"/>
                    </a:lnTo>
                    <a:lnTo>
                      <a:pt x="12353" y="12682"/>
                    </a:lnTo>
                    <a:lnTo>
                      <a:pt x="13880" y="13068"/>
                    </a:lnTo>
                    <a:lnTo>
                      <a:pt x="14866" y="13300"/>
                    </a:lnTo>
                    <a:lnTo>
                      <a:pt x="15407" y="13397"/>
                    </a:lnTo>
                    <a:lnTo>
                      <a:pt x="15968" y="13493"/>
                    </a:lnTo>
                    <a:lnTo>
                      <a:pt x="16528" y="13590"/>
                    </a:lnTo>
                    <a:lnTo>
                      <a:pt x="17089" y="13648"/>
                    </a:lnTo>
                    <a:lnTo>
                      <a:pt x="17630" y="13687"/>
                    </a:lnTo>
                    <a:lnTo>
                      <a:pt x="18171" y="13706"/>
                    </a:lnTo>
                    <a:lnTo>
                      <a:pt x="18693" y="13687"/>
                    </a:lnTo>
                    <a:lnTo>
                      <a:pt x="19196" y="13629"/>
                    </a:lnTo>
                    <a:lnTo>
                      <a:pt x="19428" y="13590"/>
                    </a:lnTo>
                    <a:lnTo>
                      <a:pt x="19660" y="13532"/>
                    </a:lnTo>
                    <a:lnTo>
                      <a:pt x="19873" y="13474"/>
                    </a:lnTo>
                    <a:lnTo>
                      <a:pt x="20066" y="13397"/>
                    </a:lnTo>
                    <a:lnTo>
                      <a:pt x="20221" y="13474"/>
                    </a:lnTo>
                    <a:lnTo>
                      <a:pt x="20375" y="13513"/>
                    </a:lnTo>
                    <a:lnTo>
                      <a:pt x="20820" y="13551"/>
                    </a:lnTo>
                    <a:lnTo>
                      <a:pt x="21284" y="13571"/>
                    </a:lnTo>
                    <a:lnTo>
                      <a:pt x="21902" y="13706"/>
                    </a:lnTo>
                    <a:lnTo>
                      <a:pt x="22540" y="13841"/>
                    </a:lnTo>
                    <a:lnTo>
                      <a:pt x="23178" y="13938"/>
                    </a:lnTo>
                    <a:lnTo>
                      <a:pt x="23816" y="14015"/>
                    </a:lnTo>
                    <a:lnTo>
                      <a:pt x="24473" y="14093"/>
                    </a:lnTo>
                    <a:lnTo>
                      <a:pt x="25131" y="14151"/>
                    </a:lnTo>
                    <a:lnTo>
                      <a:pt x="26445" y="14247"/>
                    </a:lnTo>
                    <a:lnTo>
                      <a:pt x="29074" y="14383"/>
                    </a:lnTo>
                    <a:lnTo>
                      <a:pt x="30331" y="14460"/>
                    </a:lnTo>
                    <a:lnTo>
                      <a:pt x="30969" y="14518"/>
                    </a:lnTo>
                    <a:lnTo>
                      <a:pt x="31568" y="14595"/>
                    </a:lnTo>
                    <a:lnTo>
                      <a:pt x="32592" y="14692"/>
                    </a:lnTo>
                    <a:lnTo>
                      <a:pt x="33617" y="14789"/>
                    </a:lnTo>
                    <a:lnTo>
                      <a:pt x="34622" y="14847"/>
                    </a:lnTo>
                    <a:lnTo>
                      <a:pt x="35647" y="14905"/>
                    </a:lnTo>
                    <a:lnTo>
                      <a:pt x="36671" y="14924"/>
                    </a:lnTo>
                    <a:lnTo>
                      <a:pt x="37696" y="14943"/>
                    </a:lnTo>
                    <a:lnTo>
                      <a:pt x="39745" y="14943"/>
                    </a:lnTo>
                    <a:lnTo>
                      <a:pt x="41775" y="14866"/>
                    </a:lnTo>
                    <a:lnTo>
                      <a:pt x="43824" y="14789"/>
                    </a:lnTo>
                    <a:lnTo>
                      <a:pt x="45873" y="14673"/>
                    </a:lnTo>
                    <a:lnTo>
                      <a:pt x="47922" y="14557"/>
                    </a:lnTo>
                    <a:lnTo>
                      <a:pt x="51923" y="14325"/>
                    </a:lnTo>
                    <a:lnTo>
                      <a:pt x="55944" y="14112"/>
                    </a:lnTo>
                    <a:lnTo>
                      <a:pt x="63967" y="13706"/>
                    </a:lnTo>
                    <a:lnTo>
                      <a:pt x="71989" y="13281"/>
                    </a:lnTo>
                    <a:lnTo>
                      <a:pt x="75991" y="13068"/>
                    </a:lnTo>
                    <a:lnTo>
                      <a:pt x="79992" y="12856"/>
                    </a:lnTo>
                    <a:lnTo>
                      <a:pt x="80707" y="12798"/>
                    </a:lnTo>
                    <a:lnTo>
                      <a:pt x="81519" y="12720"/>
                    </a:lnTo>
                    <a:lnTo>
                      <a:pt x="82409" y="12604"/>
                    </a:lnTo>
                    <a:lnTo>
                      <a:pt x="83356" y="12450"/>
                    </a:lnTo>
                    <a:lnTo>
                      <a:pt x="83414" y="12546"/>
                    </a:lnTo>
                    <a:lnTo>
                      <a:pt x="83491" y="12643"/>
                    </a:lnTo>
                    <a:lnTo>
                      <a:pt x="83568" y="12720"/>
                    </a:lnTo>
                    <a:lnTo>
                      <a:pt x="83684" y="12798"/>
                    </a:lnTo>
                    <a:lnTo>
                      <a:pt x="83781" y="12836"/>
                    </a:lnTo>
                    <a:lnTo>
                      <a:pt x="83916" y="12894"/>
                    </a:lnTo>
                    <a:lnTo>
                      <a:pt x="84052" y="12914"/>
                    </a:lnTo>
                    <a:lnTo>
                      <a:pt x="84187" y="12914"/>
                    </a:lnTo>
                    <a:lnTo>
                      <a:pt x="84709" y="12894"/>
                    </a:lnTo>
                    <a:lnTo>
                      <a:pt x="84960" y="12875"/>
                    </a:lnTo>
                    <a:lnTo>
                      <a:pt x="85212" y="12817"/>
                    </a:lnTo>
                    <a:lnTo>
                      <a:pt x="85463" y="12759"/>
                    </a:lnTo>
                    <a:lnTo>
                      <a:pt x="85714" y="12682"/>
                    </a:lnTo>
                    <a:lnTo>
                      <a:pt x="85946" y="12585"/>
                    </a:lnTo>
                    <a:lnTo>
                      <a:pt x="86198" y="12469"/>
                    </a:lnTo>
                    <a:lnTo>
                      <a:pt x="86275" y="12411"/>
                    </a:lnTo>
                    <a:lnTo>
                      <a:pt x="86333" y="12334"/>
                    </a:lnTo>
                    <a:lnTo>
                      <a:pt x="86681" y="12276"/>
                    </a:lnTo>
                    <a:lnTo>
                      <a:pt x="86990" y="12218"/>
                    </a:lnTo>
                    <a:lnTo>
                      <a:pt x="87319" y="12121"/>
                    </a:lnTo>
                    <a:lnTo>
                      <a:pt x="87628" y="12044"/>
                    </a:lnTo>
                    <a:lnTo>
                      <a:pt x="87937" y="11928"/>
                    </a:lnTo>
                    <a:lnTo>
                      <a:pt x="88227" y="11831"/>
                    </a:lnTo>
                    <a:lnTo>
                      <a:pt x="88807" y="11580"/>
                    </a:lnTo>
                    <a:lnTo>
                      <a:pt x="89348" y="11290"/>
                    </a:lnTo>
                    <a:lnTo>
                      <a:pt x="89870" y="10961"/>
                    </a:lnTo>
                    <a:lnTo>
                      <a:pt x="90373" y="10594"/>
                    </a:lnTo>
                    <a:lnTo>
                      <a:pt x="90837" y="10207"/>
                    </a:lnTo>
                    <a:lnTo>
                      <a:pt x="91340" y="9956"/>
                    </a:lnTo>
                    <a:lnTo>
                      <a:pt x="91804" y="9685"/>
                    </a:lnTo>
                    <a:lnTo>
                      <a:pt x="92267" y="9415"/>
                    </a:lnTo>
                    <a:lnTo>
                      <a:pt x="92712" y="9125"/>
                    </a:lnTo>
                    <a:lnTo>
                      <a:pt x="93137" y="8815"/>
                    </a:lnTo>
                    <a:lnTo>
                      <a:pt x="93524" y="8487"/>
                    </a:lnTo>
                    <a:lnTo>
                      <a:pt x="93891" y="8158"/>
                    </a:lnTo>
                    <a:lnTo>
                      <a:pt x="94239" y="7810"/>
                    </a:lnTo>
                    <a:lnTo>
                      <a:pt x="94549" y="7423"/>
                    </a:lnTo>
                    <a:lnTo>
                      <a:pt x="94819" y="7056"/>
                    </a:lnTo>
                    <a:lnTo>
                      <a:pt x="95070" y="6650"/>
                    </a:lnTo>
                    <a:lnTo>
                      <a:pt x="95264" y="6244"/>
                    </a:lnTo>
                    <a:lnTo>
                      <a:pt x="95438" y="5800"/>
                    </a:lnTo>
                    <a:lnTo>
                      <a:pt x="95554" y="5355"/>
                    </a:lnTo>
                    <a:lnTo>
                      <a:pt x="95592" y="5123"/>
                    </a:lnTo>
                    <a:lnTo>
                      <a:pt x="95631" y="4891"/>
                    </a:lnTo>
                    <a:lnTo>
                      <a:pt x="95650" y="4659"/>
                    </a:lnTo>
                    <a:lnTo>
                      <a:pt x="95670" y="4408"/>
                    </a:lnTo>
                    <a:lnTo>
                      <a:pt x="95670" y="4079"/>
                    </a:lnTo>
                    <a:lnTo>
                      <a:pt x="95650" y="3751"/>
                    </a:lnTo>
                    <a:lnTo>
                      <a:pt x="95592" y="3441"/>
                    </a:lnTo>
                    <a:lnTo>
                      <a:pt x="95534" y="3151"/>
                    </a:lnTo>
                    <a:lnTo>
                      <a:pt x="95457" y="2861"/>
                    </a:lnTo>
                    <a:lnTo>
                      <a:pt x="95360" y="2591"/>
                    </a:lnTo>
                    <a:lnTo>
                      <a:pt x="95225" y="2339"/>
                    </a:lnTo>
                    <a:lnTo>
                      <a:pt x="95070" y="2107"/>
                    </a:lnTo>
                    <a:lnTo>
                      <a:pt x="94897" y="1895"/>
                    </a:lnTo>
                    <a:lnTo>
                      <a:pt x="94703" y="1721"/>
                    </a:lnTo>
                    <a:lnTo>
                      <a:pt x="94491" y="1547"/>
                    </a:lnTo>
                    <a:lnTo>
                      <a:pt x="94239" y="1411"/>
                    </a:lnTo>
                    <a:lnTo>
                      <a:pt x="93969" y="1315"/>
                    </a:lnTo>
                    <a:lnTo>
                      <a:pt x="93679" y="1237"/>
                    </a:lnTo>
                    <a:lnTo>
                      <a:pt x="93350" y="1199"/>
                    </a:lnTo>
                    <a:lnTo>
                      <a:pt x="92983" y="1199"/>
                    </a:lnTo>
                    <a:lnTo>
                      <a:pt x="92789" y="1218"/>
                    </a:lnTo>
                    <a:lnTo>
                      <a:pt x="92615" y="1237"/>
                    </a:lnTo>
                    <a:lnTo>
                      <a:pt x="92441" y="1295"/>
                    </a:lnTo>
                    <a:lnTo>
                      <a:pt x="92287" y="1334"/>
                    </a:lnTo>
                    <a:lnTo>
                      <a:pt x="92132" y="1411"/>
                    </a:lnTo>
                    <a:lnTo>
                      <a:pt x="91997" y="1489"/>
                    </a:lnTo>
                    <a:lnTo>
                      <a:pt x="91881" y="1585"/>
                    </a:lnTo>
                    <a:lnTo>
                      <a:pt x="91784" y="1701"/>
                    </a:lnTo>
                    <a:lnTo>
                      <a:pt x="91688" y="1817"/>
                    </a:lnTo>
                    <a:lnTo>
                      <a:pt x="91591" y="1933"/>
                    </a:lnTo>
                    <a:lnTo>
                      <a:pt x="91533" y="2069"/>
                    </a:lnTo>
                    <a:lnTo>
                      <a:pt x="91456" y="2223"/>
                    </a:lnTo>
                    <a:lnTo>
                      <a:pt x="91359" y="2533"/>
                    </a:lnTo>
                    <a:lnTo>
                      <a:pt x="91282" y="2861"/>
                    </a:lnTo>
                    <a:lnTo>
                      <a:pt x="91243" y="3209"/>
                    </a:lnTo>
                    <a:lnTo>
                      <a:pt x="91224" y="3577"/>
                    </a:lnTo>
                    <a:lnTo>
                      <a:pt x="91243" y="3944"/>
                    </a:lnTo>
                    <a:lnTo>
                      <a:pt x="91262" y="4330"/>
                    </a:lnTo>
                    <a:lnTo>
                      <a:pt x="91340" y="5065"/>
                    </a:lnTo>
                    <a:lnTo>
                      <a:pt x="91436" y="5761"/>
                    </a:lnTo>
                    <a:lnTo>
                      <a:pt x="91301" y="5838"/>
                    </a:lnTo>
                    <a:lnTo>
                      <a:pt x="91185" y="5954"/>
                    </a:lnTo>
                    <a:lnTo>
                      <a:pt x="91069" y="6032"/>
                    </a:lnTo>
                    <a:lnTo>
                      <a:pt x="90953" y="5935"/>
                    </a:lnTo>
                    <a:lnTo>
                      <a:pt x="90528" y="5626"/>
                    </a:lnTo>
                    <a:lnTo>
                      <a:pt x="90064" y="5374"/>
                    </a:lnTo>
                    <a:lnTo>
                      <a:pt x="89832" y="5258"/>
                    </a:lnTo>
                    <a:lnTo>
                      <a:pt x="89600" y="5142"/>
                    </a:lnTo>
                    <a:lnTo>
                      <a:pt x="89348" y="5046"/>
                    </a:lnTo>
                    <a:lnTo>
                      <a:pt x="89097" y="4968"/>
                    </a:lnTo>
                    <a:lnTo>
                      <a:pt x="88943" y="4930"/>
                    </a:lnTo>
                    <a:lnTo>
                      <a:pt x="88807" y="4930"/>
                    </a:lnTo>
                    <a:lnTo>
                      <a:pt x="88131" y="4215"/>
                    </a:lnTo>
                    <a:lnTo>
                      <a:pt x="87783" y="3867"/>
                    </a:lnTo>
                    <a:lnTo>
                      <a:pt x="87415" y="3519"/>
                    </a:lnTo>
                    <a:lnTo>
                      <a:pt x="87299" y="3422"/>
                    </a:lnTo>
                    <a:lnTo>
                      <a:pt x="87183" y="3364"/>
                    </a:lnTo>
                    <a:lnTo>
                      <a:pt x="87048" y="3306"/>
                    </a:lnTo>
                    <a:lnTo>
                      <a:pt x="86893" y="3287"/>
                    </a:lnTo>
                    <a:lnTo>
                      <a:pt x="86758" y="3267"/>
                    </a:lnTo>
                    <a:lnTo>
                      <a:pt x="86623" y="3287"/>
                    </a:lnTo>
                    <a:lnTo>
                      <a:pt x="86487" y="3306"/>
                    </a:lnTo>
                    <a:lnTo>
                      <a:pt x="86352" y="3345"/>
                    </a:lnTo>
                    <a:lnTo>
                      <a:pt x="86236" y="3422"/>
                    </a:lnTo>
                    <a:lnTo>
                      <a:pt x="86120" y="3499"/>
                    </a:lnTo>
                    <a:lnTo>
                      <a:pt x="86024" y="3596"/>
                    </a:lnTo>
                    <a:lnTo>
                      <a:pt x="85927" y="3693"/>
                    </a:lnTo>
                    <a:lnTo>
                      <a:pt x="85869" y="3828"/>
                    </a:lnTo>
                    <a:lnTo>
                      <a:pt x="85811" y="3963"/>
                    </a:lnTo>
                    <a:lnTo>
                      <a:pt x="85792" y="4099"/>
                    </a:lnTo>
                    <a:lnTo>
                      <a:pt x="85792" y="4253"/>
                    </a:lnTo>
                    <a:lnTo>
                      <a:pt x="85869" y="5413"/>
                    </a:lnTo>
                    <a:lnTo>
                      <a:pt x="85908" y="6554"/>
                    </a:lnTo>
                    <a:lnTo>
                      <a:pt x="85908" y="7713"/>
                    </a:lnTo>
                    <a:lnTo>
                      <a:pt x="85927" y="8873"/>
                    </a:lnTo>
                    <a:lnTo>
                      <a:pt x="85540" y="9395"/>
                    </a:lnTo>
                    <a:lnTo>
                      <a:pt x="85482" y="9473"/>
                    </a:lnTo>
                    <a:lnTo>
                      <a:pt x="85444" y="9511"/>
                    </a:lnTo>
                    <a:lnTo>
                      <a:pt x="85192" y="9705"/>
                    </a:lnTo>
                    <a:lnTo>
                      <a:pt x="84960" y="9917"/>
                    </a:lnTo>
                    <a:lnTo>
                      <a:pt x="84902" y="9995"/>
                    </a:lnTo>
                    <a:lnTo>
                      <a:pt x="84844" y="10072"/>
                    </a:lnTo>
                    <a:lnTo>
                      <a:pt x="84767" y="10226"/>
                    </a:lnTo>
                    <a:lnTo>
                      <a:pt x="84303" y="10323"/>
                    </a:lnTo>
                    <a:lnTo>
                      <a:pt x="83839" y="10400"/>
                    </a:lnTo>
                    <a:lnTo>
                      <a:pt x="83781" y="10304"/>
                    </a:lnTo>
                    <a:lnTo>
                      <a:pt x="83684" y="10188"/>
                    </a:lnTo>
                    <a:lnTo>
                      <a:pt x="83549" y="10111"/>
                    </a:lnTo>
                    <a:lnTo>
                      <a:pt x="83414" y="10033"/>
                    </a:lnTo>
                    <a:lnTo>
                      <a:pt x="83182" y="9917"/>
                    </a:lnTo>
                    <a:lnTo>
                      <a:pt x="82969" y="9782"/>
                    </a:lnTo>
                    <a:lnTo>
                      <a:pt x="82776" y="9627"/>
                    </a:lnTo>
                    <a:lnTo>
                      <a:pt x="82583" y="9473"/>
                    </a:lnTo>
                    <a:lnTo>
                      <a:pt x="82409" y="9299"/>
                    </a:lnTo>
                    <a:lnTo>
                      <a:pt x="82235" y="9105"/>
                    </a:lnTo>
                    <a:lnTo>
                      <a:pt x="82080" y="8893"/>
                    </a:lnTo>
                    <a:lnTo>
                      <a:pt x="81925" y="8680"/>
                    </a:lnTo>
                    <a:lnTo>
                      <a:pt x="81635" y="8235"/>
                    </a:lnTo>
                    <a:lnTo>
                      <a:pt x="81384" y="7791"/>
                    </a:lnTo>
                    <a:lnTo>
                      <a:pt x="80901" y="6902"/>
                    </a:lnTo>
                    <a:lnTo>
                      <a:pt x="80572" y="6264"/>
                    </a:lnTo>
                    <a:lnTo>
                      <a:pt x="80418" y="5819"/>
                    </a:lnTo>
                    <a:lnTo>
                      <a:pt x="80263" y="5394"/>
                    </a:lnTo>
                    <a:lnTo>
                      <a:pt x="80070" y="4968"/>
                    </a:lnTo>
                    <a:lnTo>
                      <a:pt x="79876" y="4562"/>
                    </a:lnTo>
                    <a:lnTo>
                      <a:pt x="79644" y="4157"/>
                    </a:lnTo>
                    <a:lnTo>
                      <a:pt x="79393" y="3789"/>
                    </a:lnTo>
                    <a:lnTo>
                      <a:pt x="79103" y="3422"/>
                    </a:lnTo>
                    <a:lnTo>
                      <a:pt x="78774" y="3093"/>
                    </a:lnTo>
                    <a:lnTo>
                      <a:pt x="78620" y="2958"/>
                    </a:lnTo>
                    <a:lnTo>
                      <a:pt x="78465" y="2881"/>
                    </a:lnTo>
                    <a:lnTo>
                      <a:pt x="78291" y="2842"/>
                    </a:lnTo>
                    <a:lnTo>
                      <a:pt x="78136" y="2823"/>
                    </a:lnTo>
                    <a:lnTo>
                      <a:pt x="77962" y="2842"/>
                    </a:lnTo>
                    <a:lnTo>
                      <a:pt x="77808" y="2900"/>
                    </a:lnTo>
                    <a:lnTo>
                      <a:pt x="77653" y="2977"/>
                    </a:lnTo>
                    <a:lnTo>
                      <a:pt x="77518" y="3055"/>
                    </a:lnTo>
                    <a:lnTo>
                      <a:pt x="77383" y="3171"/>
                    </a:lnTo>
                    <a:lnTo>
                      <a:pt x="77286" y="3306"/>
                    </a:lnTo>
                    <a:lnTo>
                      <a:pt x="77209" y="3461"/>
                    </a:lnTo>
                    <a:lnTo>
                      <a:pt x="77170" y="3615"/>
                    </a:lnTo>
                    <a:lnTo>
                      <a:pt x="77131" y="3770"/>
                    </a:lnTo>
                    <a:lnTo>
                      <a:pt x="77151" y="3944"/>
                    </a:lnTo>
                    <a:lnTo>
                      <a:pt x="77209" y="4118"/>
                    </a:lnTo>
                    <a:lnTo>
                      <a:pt x="77305" y="4292"/>
                    </a:lnTo>
                    <a:lnTo>
                      <a:pt x="77325" y="4330"/>
                    </a:lnTo>
                    <a:lnTo>
                      <a:pt x="77247" y="4543"/>
                    </a:lnTo>
                    <a:lnTo>
                      <a:pt x="77209" y="4640"/>
                    </a:lnTo>
                    <a:lnTo>
                      <a:pt x="77189" y="4756"/>
                    </a:lnTo>
                    <a:lnTo>
                      <a:pt x="77131" y="5471"/>
                    </a:lnTo>
                    <a:lnTo>
                      <a:pt x="77015" y="6167"/>
                    </a:lnTo>
                    <a:lnTo>
                      <a:pt x="76957" y="6496"/>
                    </a:lnTo>
                    <a:lnTo>
                      <a:pt x="76861" y="6844"/>
                    </a:lnTo>
                    <a:lnTo>
                      <a:pt x="76783" y="7172"/>
                    </a:lnTo>
                    <a:lnTo>
                      <a:pt x="76667" y="7501"/>
                    </a:lnTo>
                    <a:lnTo>
                      <a:pt x="76184" y="7791"/>
                    </a:lnTo>
                    <a:lnTo>
                      <a:pt x="75701" y="8100"/>
                    </a:lnTo>
                    <a:lnTo>
                      <a:pt x="74734" y="8757"/>
                    </a:lnTo>
                    <a:lnTo>
                      <a:pt x="74251" y="9086"/>
                    </a:lnTo>
                    <a:lnTo>
                      <a:pt x="73748" y="9357"/>
                    </a:lnTo>
                    <a:lnTo>
                      <a:pt x="73478" y="9492"/>
                    </a:lnTo>
                    <a:lnTo>
                      <a:pt x="73226" y="9589"/>
                    </a:lnTo>
                    <a:lnTo>
                      <a:pt x="72956" y="9685"/>
                    </a:lnTo>
                    <a:lnTo>
                      <a:pt x="72685" y="9782"/>
                    </a:lnTo>
                    <a:lnTo>
                      <a:pt x="72434" y="9627"/>
                    </a:lnTo>
                    <a:lnTo>
                      <a:pt x="72221" y="9473"/>
                    </a:lnTo>
                    <a:lnTo>
                      <a:pt x="72028" y="9279"/>
                    </a:lnTo>
                    <a:lnTo>
                      <a:pt x="71835" y="9067"/>
                    </a:lnTo>
                    <a:lnTo>
                      <a:pt x="71680" y="8854"/>
                    </a:lnTo>
                    <a:lnTo>
                      <a:pt x="71545" y="8622"/>
                    </a:lnTo>
                    <a:lnTo>
                      <a:pt x="71429" y="8371"/>
                    </a:lnTo>
                    <a:lnTo>
                      <a:pt x="71313" y="8119"/>
                    </a:lnTo>
                    <a:lnTo>
                      <a:pt x="71216" y="7849"/>
                    </a:lnTo>
                    <a:lnTo>
                      <a:pt x="71119" y="7578"/>
                    </a:lnTo>
                    <a:lnTo>
                      <a:pt x="70984" y="7037"/>
                    </a:lnTo>
                    <a:lnTo>
                      <a:pt x="70733" y="5935"/>
                    </a:lnTo>
                    <a:lnTo>
                      <a:pt x="70578" y="5258"/>
                    </a:lnTo>
                    <a:lnTo>
                      <a:pt x="70481" y="4852"/>
                    </a:lnTo>
                    <a:lnTo>
                      <a:pt x="70365" y="4446"/>
                    </a:lnTo>
                    <a:lnTo>
                      <a:pt x="70211" y="4060"/>
                    </a:lnTo>
                    <a:lnTo>
                      <a:pt x="70133" y="3867"/>
                    </a:lnTo>
                    <a:lnTo>
                      <a:pt x="70017" y="3693"/>
                    </a:lnTo>
                    <a:lnTo>
                      <a:pt x="69921" y="3538"/>
                    </a:lnTo>
                    <a:lnTo>
                      <a:pt x="69785" y="3383"/>
                    </a:lnTo>
                    <a:lnTo>
                      <a:pt x="69650" y="3267"/>
                    </a:lnTo>
                    <a:lnTo>
                      <a:pt x="69515" y="3151"/>
                    </a:lnTo>
                    <a:lnTo>
                      <a:pt x="69437" y="3035"/>
                    </a:lnTo>
                    <a:lnTo>
                      <a:pt x="69341" y="2919"/>
                    </a:lnTo>
                    <a:lnTo>
                      <a:pt x="69225" y="2823"/>
                    </a:lnTo>
                    <a:lnTo>
                      <a:pt x="69109" y="2745"/>
                    </a:lnTo>
                    <a:lnTo>
                      <a:pt x="68974" y="2687"/>
                    </a:lnTo>
                    <a:lnTo>
                      <a:pt x="68838" y="2649"/>
                    </a:lnTo>
                    <a:lnTo>
                      <a:pt x="68684" y="2610"/>
                    </a:lnTo>
                    <a:lnTo>
                      <a:pt x="68548" y="2610"/>
                    </a:lnTo>
                    <a:lnTo>
                      <a:pt x="68394" y="2629"/>
                    </a:lnTo>
                    <a:lnTo>
                      <a:pt x="68258" y="2668"/>
                    </a:lnTo>
                    <a:lnTo>
                      <a:pt x="68142" y="2707"/>
                    </a:lnTo>
                    <a:lnTo>
                      <a:pt x="68007" y="2784"/>
                    </a:lnTo>
                    <a:lnTo>
                      <a:pt x="67910" y="2900"/>
                    </a:lnTo>
                    <a:lnTo>
                      <a:pt x="67814" y="3016"/>
                    </a:lnTo>
                    <a:lnTo>
                      <a:pt x="67756" y="3171"/>
                    </a:lnTo>
                    <a:lnTo>
                      <a:pt x="67698" y="3325"/>
                    </a:lnTo>
                    <a:lnTo>
                      <a:pt x="67678" y="3480"/>
                    </a:lnTo>
                    <a:lnTo>
                      <a:pt x="67543" y="3635"/>
                    </a:lnTo>
                    <a:lnTo>
                      <a:pt x="67427" y="3809"/>
                    </a:lnTo>
                    <a:lnTo>
                      <a:pt x="67330" y="3983"/>
                    </a:lnTo>
                    <a:lnTo>
                      <a:pt x="67234" y="4176"/>
                    </a:lnTo>
                    <a:lnTo>
                      <a:pt x="67060" y="4582"/>
                    </a:lnTo>
                    <a:lnTo>
                      <a:pt x="66924" y="5007"/>
                    </a:lnTo>
                    <a:lnTo>
                      <a:pt x="66538" y="6360"/>
                    </a:lnTo>
                    <a:lnTo>
                      <a:pt x="66344" y="7018"/>
                    </a:lnTo>
                    <a:lnTo>
                      <a:pt x="66151" y="7655"/>
                    </a:lnTo>
                    <a:lnTo>
                      <a:pt x="66113" y="7675"/>
                    </a:lnTo>
                    <a:lnTo>
                      <a:pt x="65765" y="7752"/>
                    </a:lnTo>
                    <a:lnTo>
                      <a:pt x="65436" y="7810"/>
                    </a:lnTo>
                    <a:lnTo>
                      <a:pt x="65107" y="7829"/>
                    </a:lnTo>
                    <a:lnTo>
                      <a:pt x="64817" y="7810"/>
                    </a:lnTo>
                    <a:lnTo>
                      <a:pt x="64527" y="7771"/>
                    </a:lnTo>
                    <a:lnTo>
                      <a:pt x="64257" y="7694"/>
                    </a:lnTo>
                    <a:lnTo>
                      <a:pt x="64005" y="7597"/>
                    </a:lnTo>
                    <a:lnTo>
                      <a:pt x="63754" y="7501"/>
                    </a:lnTo>
                    <a:lnTo>
                      <a:pt x="63599" y="7230"/>
                    </a:lnTo>
                    <a:lnTo>
                      <a:pt x="63425" y="6998"/>
                    </a:lnTo>
                    <a:lnTo>
                      <a:pt x="63232" y="6747"/>
                    </a:lnTo>
                    <a:lnTo>
                      <a:pt x="63039" y="6515"/>
                    </a:lnTo>
                    <a:lnTo>
                      <a:pt x="62826" y="6302"/>
                    </a:lnTo>
                    <a:lnTo>
                      <a:pt x="62614" y="6090"/>
                    </a:lnTo>
                    <a:lnTo>
                      <a:pt x="62150" y="5684"/>
                    </a:lnTo>
                    <a:lnTo>
                      <a:pt x="62072" y="5606"/>
                    </a:lnTo>
                    <a:lnTo>
                      <a:pt x="61956" y="5568"/>
                    </a:lnTo>
                    <a:lnTo>
                      <a:pt x="61744" y="5490"/>
                    </a:lnTo>
                    <a:lnTo>
                      <a:pt x="61570" y="5258"/>
                    </a:lnTo>
                    <a:lnTo>
                      <a:pt x="61396" y="5026"/>
                    </a:lnTo>
                    <a:lnTo>
                      <a:pt x="61106" y="4717"/>
                    </a:lnTo>
                    <a:lnTo>
                      <a:pt x="60816" y="4446"/>
                    </a:lnTo>
                    <a:lnTo>
                      <a:pt x="60526" y="4195"/>
                    </a:lnTo>
                    <a:lnTo>
                      <a:pt x="60371" y="4099"/>
                    </a:lnTo>
                    <a:lnTo>
                      <a:pt x="60197" y="4002"/>
                    </a:lnTo>
                    <a:lnTo>
                      <a:pt x="60043" y="3925"/>
                    </a:lnTo>
                    <a:lnTo>
                      <a:pt x="59869" y="3867"/>
                    </a:lnTo>
                    <a:lnTo>
                      <a:pt x="59675" y="3828"/>
                    </a:lnTo>
                    <a:lnTo>
                      <a:pt x="59501" y="3789"/>
                    </a:lnTo>
                    <a:lnTo>
                      <a:pt x="59308" y="3770"/>
                    </a:lnTo>
                    <a:lnTo>
                      <a:pt x="58902" y="3770"/>
                    </a:lnTo>
                    <a:lnTo>
                      <a:pt x="58689" y="3809"/>
                    </a:lnTo>
                    <a:lnTo>
                      <a:pt x="58515" y="3847"/>
                    </a:lnTo>
                    <a:lnTo>
                      <a:pt x="58380" y="3905"/>
                    </a:lnTo>
                    <a:lnTo>
                      <a:pt x="58283" y="4002"/>
                    </a:lnTo>
                    <a:lnTo>
                      <a:pt x="58187" y="4079"/>
                    </a:lnTo>
                    <a:lnTo>
                      <a:pt x="58109" y="4195"/>
                    </a:lnTo>
                    <a:lnTo>
                      <a:pt x="58071" y="4311"/>
                    </a:lnTo>
                    <a:lnTo>
                      <a:pt x="58032" y="4446"/>
                    </a:lnTo>
                    <a:lnTo>
                      <a:pt x="58032" y="4582"/>
                    </a:lnTo>
                    <a:lnTo>
                      <a:pt x="57839" y="4794"/>
                    </a:lnTo>
                    <a:lnTo>
                      <a:pt x="57665" y="5046"/>
                    </a:lnTo>
                    <a:lnTo>
                      <a:pt x="57510" y="5297"/>
                    </a:lnTo>
                    <a:lnTo>
                      <a:pt x="57394" y="5568"/>
                    </a:lnTo>
                    <a:lnTo>
                      <a:pt x="57240" y="5896"/>
                    </a:lnTo>
                    <a:lnTo>
                      <a:pt x="57124" y="6244"/>
                    </a:lnTo>
                    <a:lnTo>
                      <a:pt x="56892" y="6902"/>
                    </a:lnTo>
                    <a:lnTo>
                      <a:pt x="56679" y="7559"/>
                    </a:lnTo>
                    <a:lnTo>
                      <a:pt x="56563" y="7868"/>
                    </a:lnTo>
                    <a:lnTo>
                      <a:pt x="56428" y="8177"/>
                    </a:lnTo>
                    <a:lnTo>
                      <a:pt x="56292" y="8487"/>
                    </a:lnTo>
                    <a:lnTo>
                      <a:pt x="56138" y="8777"/>
                    </a:lnTo>
                    <a:lnTo>
                      <a:pt x="55964" y="9047"/>
                    </a:lnTo>
                    <a:lnTo>
                      <a:pt x="55770" y="9318"/>
                    </a:lnTo>
                    <a:lnTo>
                      <a:pt x="55538" y="9569"/>
                    </a:lnTo>
                    <a:lnTo>
                      <a:pt x="55287" y="9801"/>
                    </a:lnTo>
                    <a:lnTo>
                      <a:pt x="54997" y="10033"/>
                    </a:lnTo>
                    <a:lnTo>
                      <a:pt x="54669" y="10226"/>
                    </a:lnTo>
                    <a:lnTo>
                      <a:pt x="53741" y="10323"/>
                    </a:lnTo>
                    <a:lnTo>
                      <a:pt x="52813" y="10381"/>
                    </a:lnTo>
                    <a:lnTo>
                      <a:pt x="51885" y="10439"/>
                    </a:lnTo>
                    <a:lnTo>
                      <a:pt x="50957" y="10478"/>
                    </a:lnTo>
                    <a:lnTo>
                      <a:pt x="50860" y="10400"/>
                    </a:lnTo>
                    <a:lnTo>
                      <a:pt x="50764" y="10323"/>
                    </a:lnTo>
                    <a:lnTo>
                      <a:pt x="50242" y="9995"/>
                    </a:lnTo>
                    <a:lnTo>
                      <a:pt x="49739" y="9666"/>
                    </a:lnTo>
                    <a:lnTo>
                      <a:pt x="49275" y="9318"/>
                    </a:lnTo>
                    <a:lnTo>
                      <a:pt x="48831" y="8951"/>
                    </a:lnTo>
                    <a:lnTo>
                      <a:pt x="48425" y="8564"/>
                    </a:lnTo>
                    <a:lnTo>
                      <a:pt x="48038" y="8139"/>
                    </a:lnTo>
                    <a:lnTo>
                      <a:pt x="47651" y="7675"/>
                    </a:lnTo>
                    <a:lnTo>
                      <a:pt x="47303" y="7153"/>
                    </a:lnTo>
                    <a:lnTo>
                      <a:pt x="46801" y="6399"/>
                    </a:lnTo>
                    <a:lnTo>
                      <a:pt x="46317" y="5684"/>
                    </a:lnTo>
                    <a:lnTo>
                      <a:pt x="46047" y="5316"/>
                    </a:lnTo>
                    <a:lnTo>
                      <a:pt x="45776" y="4968"/>
                    </a:lnTo>
                    <a:lnTo>
                      <a:pt x="45506" y="4640"/>
                    </a:lnTo>
                    <a:lnTo>
                      <a:pt x="45196" y="4311"/>
                    </a:lnTo>
                    <a:lnTo>
                      <a:pt x="45003" y="4118"/>
                    </a:lnTo>
                    <a:lnTo>
                      <a:pt x="44810" y="3963"/>
                    </a:lnTo>
                    <a:lnTo>
                      <a:pt x="44597" y="3809"/>
                    </a:lnTo>
                    <a:lnTo>
                      <a:pt x="44365" y="3673"/>
                    </a:lnTo>
                    <a:lnTo>
                      <a:pt x="44133" y="3557"/>
                    </a:lnTo>
                    <a:lnTo>
                      <a:pt x="43882" y="3461"/>
                    </a:lnTo>
                    <a:lnTo>
                      <a:pt x="43630" y="3364"/>
                    </a:lnTo>
                    <a:lnTo>
                      <a:pt x="43379" y="3306"/>
                    </a:lnTo>
                    <a:lnTo>
                      <a:pt x="43128" y="3267"/>
                    </a:lnTo>
                    <a:lnTo>
                      <a:pt x="42877" y="3248"/>
                    </a:lnTo>
                    <a:lnTo>
                      <a:pt x="42606" y="3248"/>
                    </a:lnTo>
                    <a:lnTo>
                      <a:pt x="42355" y="3267"/>
                    </a:lnTo>
                    <a:lnTo>
                      <a:pt x="42103" y="3306"/>
                    </a:lnTo>
                    <a:lnTo>
                      <a:pt x="41852" y="3383"/>
                    </a:lnTo>
                    <a:lnTo>
                      <a:pt x="41620" y="3480"/>
                    </a:lnTo>
                    <a:lnTo>
                      <a:pt x="41388" y="3596"/>
                    </a:lnTo>
                    <a:lnTo>
                      <a:pt x="41195" y="3712"/>
                    </a:lnTo>
                    <a:lnTo>
                      <a:pt x="41021" y="3867"/>
                    </a:lnTo>
                    <a:lnTo>
                      <a:pt x="40866" y="4021"/>
                    </a:lnTo>
                    <a:lnTo>
                      <a:pt x="40711" y="4195"/>
                    </a:lnTo>
                    <a:lnTo>
                      <a:pt x="40595" y="4388"/>
                    </a:lnTo>
                    <a:lnTo>
                      <a:pt x="40479" y="4582"/>
                    </a:lnTo>
                    <a:lnTo>
                      <a:pt x="40383" y="4814"/>
                    </a:lnTo>
                    <a:lnTo>
                      <a:pt x="40286" y="5026"/>
                    </a:lnTo>
                    <a:lnTo>
                      <a:pt x="40132" y="5490"/>
                    </a:lnTo>
                    <a:lnTo>
                      <a:pt x="40016" y="5954"/>
                    </a:lnTo>
                    <a:lnTo>
                      <a:pt x="39938" y="6418"/>
                    </a:lnTo>
                    <a:lnTo>
                      <a:pt x="39861" y="6882"/>
                    </a:lnTo>
                    <a:lnTo>
                      <a:pt x="39745" y="6940"/>
                    </a:lnTo>
                    <a:lnTo>
                      <a:pt x="39648" y="7018"/>
                    </a:lnTo>
                    <a:lnTo>
                      <a:pt x="39571" y="7114"/>
                    </a:lnTo>
                    <a:lnTo>
                      <a:pt x="39494" y="7211"/>
                    </a:lnTo>
                    <a:lnTo>
                      <a:pt x="39416" y="7327"/>
                    </a:lnTo>
                    <a:lnTo>
                      <a:pt x="39378" y="7443"/>
                    </a:lnTo>
                    <a:lnTo>
                      <a:pt x="39339" y="7559"/>
                    </a:lnTo>
                    <a:lnTo>
                      <a:pt x="39320" y="7694"/>
                    </a:lnTo>
                    <a:lnTo>
                      <a:pt x="39320" y="7810"/>
                    </a:lnTo>
                    <a:lnTo>
                      <a:pt x="39320" y="7945"/>
                    </a:lnTo>
                    <a:lnTo>
                      <a:pt x="39339" y="8081"/>
                    </a:lnTo>
                    <a:lnTo>
                      <a:pt x="39397" y="8197"/>
                    </a:lnTo>
                    <a:lnTo>
                      <a:pt x="39455" y="8313"/>
                    </a:lnTo>
                    <a:lnTo>
                      <a:pt x="39532" y="8409"/>
                    </a:lnTo>
                    <a:lnTo>
                      <a:pt x="39629" y="8506"/>
                    </a:lnTo>
                    <a:lnTo>
                      <a:pt x="39726" y="8583"/>
                    </a:lnTo>
                    <a:lnTo>
                      <a:pt x="39706" y="9105"/>
                    </a:lnTo>
                    <a:lnTo>
                      <a:pt x="39668" y="9647"/>
                    </a:lnTo>
                    <a:lnTo>
                      <a:pt x="39242" y="10072"/>
                    </a:lnTo>
                    <a:lnTo>
                      <a:pt x="39165" y="10169"/>
                    </a:lnTo>
                    <a:lnTo>
                      <a:pt x="39088" y="10284"/>
                    </a:lnTo>
                    <a:lnTo>
                      <a:pt x="39030" y="10400"/>
                    </a:lnTo>
                    <a:lnTo>
                      <a:pt x="39010" y="10536"/>
                    </a:lnTo>
                    <a:lnTo>
                      <a:pt x="38991" y="10652"/>
                    </a:lnTo>
                    <a:lnTo>
                      <a:pt x="38991" y="10787"/>
                    </a:lnTo>
                    <a:lnTo>
                      <a:pt x="39010" y="10922"/>
                    </a:lnTo>
                    <a:lnTo>
                      <a:pt x="39049" y="11038"/>
                    </a:lnTo>
                    <a:lnTo>
                      <a:pt x="38140" y="11483"/>
                    </a:lnTo>
                    <a:lnTo>
                      <a:pt x="37696" y="11696"/>
                    </a:lnTo>
                    <a:lnTo>
                      <a:pt x="37232" y="11870"/>
                    </a:lnTo>
                    <a:lnTo>
                      <a:pt x="36923" y="11966"/>
                    </a:lnTo>
                    <a:lnTo>
                      <a:pt x="36613" y="12005"/>
                    </a:lnTo>
                    <a:lnTo>
                      <a:pt x="36285" y="12024"/>
                    </a:lnTo>
                    <a:lnTo>
                      <a:pt x="35956" y="12005"/>
                    </a:lnTo>
                    <a:lnTo>
                      <a:pt x="35627" y="11966"/>
                    </a:lnTo>
                    <a:lnTo>
                      <a:pt x="35299" y="11908"/>
                    </a:lnTo>
                    <a:lnTo>
                      <a:pt x="34641" y="11792"/>
                    </a:lnTo>
                    <a:lnTo>
                      <a:pt x="34564" y="11715"/>
                    </a:lnTo>
                    <a:lnTo>
                      <a:pt x="34448" y="11657"/>
                    </a:lnTo>
                    <a:lnTo>
                      <a:pt x="34332" y="11618"/>
                    </a:lnTo>
                    <a:lnTo>
                      <a:pt x="34197" y="11580"/>
                    </a:lnTo>
                    <a:lnTo>
                      <a:pt x="33984" y="11541"/>
                    </a:lnTo>
                    <a:lnTo>
                      <a:pt x="33772" y="11483"/>
                    </a:lnTo>
                    <a:lnTo>
                      <a:pt x="33598" y="11406"/>
                    </a:lnTo>
                    <a:lnTo>
                      <a:pt x="33424" y="11309"/>
                    </a:lnTo>
                    <a:lnTo>
                      <a:pt x="33250" y="11212"/>
                    </a:lnTo>
                    <a:lnTo>
                      <a:pt x="33114" y="11077"/>
                    </a:lnTo>
                    <a:lnTo>
                      <a:pt x="32979" y="10961"/>
                    </a:lnTo>
                    <a:lnTo>
                      <a:pt x="32844" y="10806"/>
                    </a:lnTo>
                    <a:lnTo>
                      <a:pt x="32728" y="10652"/>
                    </a:lnTo>
                    <a:lnTo>
                      <a:pt x="32612" y="10497"/>
                    </a:lnTo>
                    <a:lnTo>
                      <a:pt x="32515" y="10323"/>
                    </a:lnTo>
                    <a:lnTo>
                      <a:pt x="32418" y="10130"/>
                    </a:lnTo>
                    <a:lnTo>
                      <a:pt x="32264" y="9743"/>
                    </a:lnTo>
                    <a:lnTo>
                      <a:pt x="32148" y="9337"/>
                    </a:lnTo>
                    <a:lnTo>
                      <a:pt x="32032" y="8912"/>
                    </a:lnTo>
                    <a:lnTo>
                      <a:pt x="31954" y="8467"/>
                    </a:lnTo>
                    <a:lnTo>
                      <a:pt x="31877" y="8023"/>
                    </a:lnTo>
                    <a:lnTo>
                      <a:pt x="31819" y="7597"/>
                    </a:lnTo>
                    <a:lnTo>
                      <a:pt x="31723" y="6747"/>
                    </a:lnTo>
                    <a:lnTo>
                      <a:pt x="31607" y="5993"/>
                    </a:lnTo>
                    <a:lnTo>
                      <a:pt x="31549" y="5664"/>
                    </a:lnTo>
                    <a:lnTo>
                      <a:pt x="31471" y="5316"/>
                    </a:lnTo>
                    <a:lnTo>
                      <a:pt x="31375" y="4988"/>
                    </a:lnTo>
                    <a:lnTo>
                      <a:pt x="31259" y="4659"/>
                    </a:lnTo>
                    <a:lnTo>
                      <a:pt x="31123" y="4330"/>
                    </a:lnTo>
                    <a:lnTo>
                      <a:pt x="30969" y="4021"/>
                    </a:lnTo>
                    <a:lnTo>
                      <a:pt x="30814" y="3712"/>
                    </a:lnTo>
                    <a:lnTo>
                      <a:pt x="30640" y="3403"/>
                    </a:lnTo>
                    <a:lnTo>
                      <a:pt x="30427" y="3132"/>
                    </a:lnTo>
                    <a:lnTo>
                      <a:pt x="30215" y="2861"/>
                    </a:lnTo>
                    <a:lnTo>
                      <a:pt x="29983" y="2610"/>
                    </a:lnTo>
                    <a:lnTo>
                      <a:pt x="29731" y="2378"/>
                    </a:lnTo>
                    <a:lnTo>
                      <a:pt x="29441" y="2185"/>
                    </a:lnTo>
                    <a:lnTo>
                      <a:pt x="29151" y="1991"/>
                    </a:lnTo>
                    <a:lnTo>
                      <a:pt x="28842" y="1837"/>
                    </a:lnTo>
                    <a:lnTo>
                      <a:pt x="28514" y="1721"/>
                    </a:lnTo>
                    <a:lnTo>
                      <a:pt x="28359" y="1663"/>
                    </a:lnTo>
                    <a:lnTo>
                      <a:pt x="28185" y="1643"/>
                    </a:lnTo>
                    <a:lnTo>
                      <a:pt x="28050" y="1624"/>
                    </a:lnTo>
                    <a:lnTo>
                      <a:pt x="27895" y="1643"/>
                    </a:lnTo>
                    <a:lnTo>
                      <a:pt x="27760" y="1663"/>
                    </a:lnTo>
                    <a:lnTo>
                      <a:pt x="27624" y="1701"/>
                    </a:lnTo>
                    <a:lnTo>
                      <a:pt x="27508" y="1740"/>
                    </a:lnTo>
                    <a:lnTo>
                      <a:pt x="27392" y="1817"/>
                    </a:lnTo>
                    <a:lnTo>
                      <a:pt x="27276" y="1759"/>
                    </a:lnTo>
                    <a:lnTo>
                      <a:pt x="27180" y="1740"/>
                    </a:lnTo>
                    <a:lnTo>
                      <a:pt x="27064" y="1721"/>
                    </a:lnTo>
                    <a:lnTo>
                      <a:pt x="26948" y="1721"/>
                    </a:lnTo>
                    <a:lnTo>
                      <a:pt x="26832" y="1740"/>
                    </a:lnTo>
                    <a:lnTo>
                      <a:pt x="26716" y="1759"/>
                    </a:lnTo>
                    <a:lnTo>
                      <a:pt x="26619" y="1798"/>
                    </a:lnTo>
                    <a:lnTo>
                      <a:pt x="26503" y="1856"/>
                    </a:lnTo>
                    <a:lnTo>
                      <a:pt x="26039" y="2146"/>
                    </a:lnTo>
                    <a:lnTo>
                      <a:pt x="25943" y="2223"/>
                    </a:lnTo>
                    <a:lnTo>
                      <a:pt x="25865" y="2301"/>
                    </a:lnTo>
                    <a:lnTo>
                      <a:pt x="25788" y="2378"/>
                    </a:lnTo>
                    <a:lnTo>
                      <a:pt x="25730" y="2475"/>
                    </a:lnTo>
                    <a:lnTo>
                      <a:pt x="25672" y="2571"/>
                    </a:lnTo>
                    <a:lnTo>
                      <a:pt x="25653" y="2687"/>
                    </a:lnTo>
                    <a:lnTo>
                      <a:pt x="25595" y="2900"/>
                    </a:lnTo>
                    <a:lnTo>
                      <a:pt x="25614" y="3113"/>
                    </a:lnTo>
                    <a:lnTo>
                      <a:pt x="25633" y="3229"/>
                    </a:lnTo>
                    <a:lnTo>
                      <a:pt x="25653" y="3345"/>
                    </a:lnTo>
                    <a:lnTo>
                      <a:pt x="25691" y="3441"/>
                    </a:lnTo>
                    <a:lnTo>
                      <a:pt x="25749" y="3538"/>
                    </a:lnTo>
                    <a:lnTo>
                      <a:pt x="25807" y="3615"/>
                    </a:lnTo>
                    <a:lnTo>
                      <a:pt x="25885" y="3693"/>
                    </a:lnTo>
                    <a:lnTo>
                      <a:pt x="25846" y="4234"/>
                    </a:lnTo>
                    <a:lnTo>
                      <a:pt x="25827" y="4794"/>
                    </a:lnTo>
                    <a:lnTo>
                      <a:pt x="25827" y="4910"/>
                    </a:lnTo>
                    <a:lnTo>
                      <a:pt x="25865" y="5026"/>
                    </a:lnTo>
                    <a:lnTo>
                      <a:pt x="25904" y="5142"/>
                    </a:lnTo>
                    <a:lnTo>
                      <a:pt x="25962" y="5258"/>
                    </a:lnTo>
                    <a:lnTo>
                      <a:pt x="25943" y="6070"/>
                    </a:lnTo>
                    <a:lnTo>
                      <a:pt x="25923" y="6940"/>
                    </a:lnTo>
                    <a:lnTo>
                      <a:pt x="25904" y="7404"/>
                    </a:lnTo>
                    <a:lnTo>
                      <a:pt x="25885" y="7829"/>
                    </a:lnTo>
                    <a:lnTo>
                      <a:pt x="25827" y="8274"/>
                    </a:lnTo>
                    <a:lnTo>
                      <a:pt x="25749" y="8680"/>
                    </a:lnTo>
                    <a:lnTo>
                      <a:pt x="25653" y="8757"/>
                    </a:lnTo>
                    <a:lnTo>
                      <a:pt x="25537" y="8835"/>
                    </a:lnTo>
                    <a:lnTo>
                      <a:pt x="25440" y="8931"/>
                    </a:lnTo>
                    <a:lnTo>
                      <a:pt x="25363" y="9047"/>
                    </a:lnTo>
                    <a:lnTo>
                      <a:pt x="25169" y="9299"/>
                    </a:lnTo>
                    <a:lnTo>
                      <a:pt x="24976" y="9550"/>
                    </a:lnTo>
                    <a:lnTo>
                      <a:pt x="24628" y="9685"/>
                    </a:lnTo>
                    <a:lnTo>
                      <a:pt x="24261" y="9801"/>
                    </a:lnTo>
                    <a:lnTo>
                      <a:pt x="23913" y="9898"/>
                    </a:lnTo>
                    <a:lnTo>
                      <a:pt x="23545" y="9995"/>
                    </a:lnTo>
                    <a:lnTo>
                      <a:pt x="22811" y="10130"/>
                    </a:lnTo>
                    <a:lnTo>
                      <a:pt x="22057" y="10226"/>
                    </a:lnTo>
                    <a:lnTo>
                      <a:pt x="21883" y="10169"/>
                    </a:lnTo>
                    <a:lnTo>
                      <a:pt x="21690" y="10111"/>
                    </a:lnTo>
                    <a:lnTo>
                      <a:pt x="21516" y="10072"/>
                    </a:lnTo>
                    <a:lnTo>
                      <a:pt x="21342" y="10072"/>
                    </a:lnTo>
                    <a:lnTo>
                      <a:pt x="21187" y="10111"/>
                    </a:lnTo>
                    <a:lnTo>
                      <a:pt x="21052" y="10169"/>
                    </a:lnTo>
                    <a:lnTo>
                      <a:pt x="20858" y="9666"/>
                    </a:lnTo>
                    <a:lnTo>
                      <a:pt x="20646" y="9163"/>
                    </a:lnTo>
                    <a:lnTo>
                      <a:pt x="20201" y="8197"/>
                    </a:lnTo>
                    <a:lnTo>
                      <a:pt x="20221" y="7849"/>
                    </a:lnTo>
                    <a:lnTo>
                      <a:pt x="20221" y="7501"/>
                    </a:lnTo>
                    <a:lnTo>
                      <a:pt x="20221" y="7134"/>
                    </a:lnTo>
                    <a:lnTo>
                      <a:pt x="20182" y="6786"/>
                    </a:lnTo>
                    <a:lnTo>
                      <a:pt x="20143" y="6438"/>
                    </a:lnTo>
                    <a:lnTo>
                      <a:pt x="20066" y="6090"/>
                    </a:lnTo>
                    <a:lnTo>
                      <a:pt x="19989" y="5722"/>
                    </a:lnTo>
                    <a:lnTo>
                      <a:pt x="19892" y="5374"/>
                    </a:lnTo>
                    <a:lnTo>
                      <a:pt x="19679" y="4698"/>
                    </a:lnTo>
                    <a:lnTo>
                      <a:pt x="19428" y="4021"/>
                    </a:lnTo>
                    <a:lnTo>
                      <a:pt x="19138" y="3364"/>
                    </a:lnTo>
                    <a:lnTo>
                      <a:pt x="18829" y="2707"/>
                    </a:lnTo>
                    <a:lnTo>
                      <a:pt x="18732" y="2552"/>
                    </a:lnTo>
                    <a:lnTo>
                      <a:pt x="18616" y="2417"/>
                    </a:lnTo>
                    <a:lnTo>
                      <a:pt x="18481" y="2320"/>
                    </a:lnTo>
                    <a:lnTo>
                      <a:pt x="18345" y="2262"/>
                    </a:lnTo>
                    <a:lnTo>
                      <a:pt x="18210" y="2223"/>
                    </a:lnTo>
                    <a:lnTo>
                      <a:pt x="18055" y="2223"/>
                    </a:lnTo>
                    <a:lnTo>
                      <a:pt x="17901" y="2262"/>
                    </a:lnTo>
                    <a:lnTo>
                      <a:pt x="17765" y="2301"/>
                    </a:lnTo>
                    <a:lnTo>
                      <a:pt x="17669" y="2243"/>
                    </a:lnTo>
                    <a:lnTo>
                      <a:pt x="17591" y="2165"/>
                    </a:lnTo>
                    <a:lnTo>
                      <a:pt x="17456" y="2088"/>
                    </a:lnTo>
                    <a:lnTo>
                      <a:pt x="17302" y="2049"/>
                    </a:lnTo>
                    <a:lnTo>
                      <a:pt x="17147" y="2049"/>
                    </a:lnTo>
                    <a:lnTo>
                      <a:pt x="16992" y="2069"/>
                    </a:lnTo>
                    <a:lnTo>
                      <a:pt x="16818" y="2107"/>
                    </a:lnTo>
                    <a:lnTo>
                      <a:pt x="16683" y="2165"/>
                    </a:lnTo>
                    <a:lnTo>
                      <a:pt x="16548" y="2243"/>
                    </a:lnTo>
                    <a:lnTo>
                      <a:pt x="16432" y="2359"/>
                    </a:lnTo>
                    <a:lnTo>
                      <a:pt x="16238" y="2591"/>
                    </a:lnTo>
                    <a:lnTo>
                      <a:pt x="16064" y="2842"/>
                    </a:lnTo>
                    <a:lnTo>
                      <a:pt x="15910" y="3113"/>
                    </a:lnTo>
                    <a:lnTo>
                      <a:pt x="15774" y="3383"/>
                    </a:lnTo>
                    <a:lnTo>
                      <a:pt x="15658" y="3654"/>
                    </a:lnTo>
                    <a:lnTo>
                      <a:pt x="15542" y="3925"/>
                    </a:lnTo>
                    <a:lnTo>
                      <a:pt x="15349" y="4504"/>
                    </a:lnTo>
                    <a:lnTo>
                      <a:pt x="15175" y="5084"/>
                    </a:lnTo>
                    <a:lnTo>
                      <a:pt x="15020" y="5664"/>
                    </a:lnTo>
                    <a:lnTo>
                      <a:pt x="14846" y="6244"/>
                    </a:lnTo>
                    <a:lnTo>
                      <a:pt x="14672" y="6805"/>
                    </a:lnTo>
                    <a:lnTo>
                      <a:pt x="14556" y="6960"/>
                    </a:lnTo>
                    <a:lnTo>
                      <a:pt x="14441" y="7134"/>
                    </a:lnTo>
                    <a:lnTo>
                      <a:pt x="13397" y="7578"/>
                    </a:lnTo>
                    <a:lnTo>
                      <a:pt x="13300" y="7617"/>
                    </a:lnTo>
                    <a:lnTo>
                      <a:pt x="13087" y="7713"/>
                    </a:lnTo>
                    <a:lnTo>
                      <a:pt x="12991" y="7771"/>
                    </a:lnTo>
                    <a:lnTo>
                      <a:pt x="12913" y="7829"/>
                    </a:lnTo>
                    <a:lnTo>
                      <a:pt x="12778" y="7965"/>
                    </a:lnTo>
                    <a:lnTo>
                      <a:pt x="12333" y="7018"/>
                    </a:lnTo>
                    <a:lnTo>
                      <a:pt x="11908" y="6070"/>
                    </a:lnTo>
                    <a:lnTo>
                      <a:pt x="11676" y="5606"/>
                    </a:lnTo>
                    <a:lnTo>
                      <a:pt x="11425" y="5142"/>
                    </a:lnTo>
                    <a:lnTo>
                      <a:pt x="11174" y="4698"/>
                    </a:lnTo>
                    <a:lnTo>
                      <a:pt x="10884" y="4253"/>
                    </a:lnTo>
                    <a:lnTo>
                      <a:pt x="11135" y="3867"/>
                    </a:lnTo>
                    <a:lnTo>
                      <a:pt x="11348" y="3519"/>
                    </a:lnTo>
                    <a:lnTo>
                      <a:pt x="11444" y="3306"/>
                    </a:lnTo>
                    <a:lnTo>
                      <a:pt x="11502" y="3113"/>
                    </a:lnTo>
                    <a:lnTo>
                      <a:pt x="11502" y="2939"/>
                    </a:lnTo>
                    <a:lnTo>
                      <a:pt x="11464" y="2765"/>
                    </a:lnTo>
                    <a:lnTo>
                      <a:pt x="11386" y="2610"/>
                    </a:lnTo>
                    <a:lnTo>
                      <a:pt x="11290" y="2475"/>
                    </a:lnTo>
                    <a:lnTo>
                      <a:pt x="11154" y="2359"/>
                    </a:lnTo>
                    <a:lnTo>
                      <a:pt x="11000" y="2262"/>
                    </a:lnTo>
                    <a:lnTo>
                      <a:pt x="10845" y="2204"/>
                    </a:lnTo>
                    <a:lnTo>
                      <a:pt x="10671" y="2165"/>
                    </a:lnTo>
                    <a:lnTo>
                      <a:pt x="10497" y="2146"/>
                    </a:lnTo>
                    <a:lnTo>
                      <a:pt x="10304" y="2165"/>
                    </a:lnTo>
                    <a:lnTo>
                      <a:pt x="10130" y="2223"/>
                    </a:lnTo>
                    <a:lnTo>
                      <a:pt x="9956" y="2301"/>
                    </a:lnTo>
                    <a:lnTo>
                      <a:pt x="9801" y="2436"/>
                    </a:lnTo>
                    <a:lnTo>
                      <a:pt x="9646" y="2591"/>
                    </a:lnTo>
                    <a:lnTo>
                      <a:pt x="9279" y="3151"/>
                    </a:lnTo>
                    <a:lnTo>
                      <a:pt x="8931" y="3712"/>
                    </a:lnTo>
                    <a:lnTo>
                      <a:pt x="8641" y="4137"/>
                    </a:lnTo>
                    <a:lnTo>
                      <a:pt x="8313" y="4524"/>
                    </a:lnTo>
                    <a:lnTo>
                      <a:pt x="7965" y="4910"/>
                    </a:lnTo>
                    <a:lnTo>
                      <a:pt x="7597" y="5258"/>
                    </a:lnTo>
                    <a:lnTo>
                      <a:pt x="7404" y="5413"/>
                    </a:lnTo>
                    <a:lnTo>
                      <a:pt x="7211" y="5568"/>
                    </a:lnTo>
                    <a:lnTo>
                      <a:pt x="7017" y="5703"/>
                    </a:lnTo>
                    <a:lnTo>
                      <a:pt x="6805" y="5838"/>
                    </a:lnTo>
                    <a:lnTo>
                      <a:pt x="6573" y="5954"/>
                    </a:lnTo>
                    <a:lnTo>
                      <a:pt x="6360" y="6051"/>
                    </a:lnTo>
                    <a:lnTo>
                      <a:pt x="6128" y="6128"/>
                    </a:lnTo>
                    <a:lnTo>
                      <a:pt x="5896" y="6206"/>
                    </a:lnTo>
                    <a:lnTo>
                      <a:pt x="5568" y="5858"/>
                    </a:lnTo>
                    <a:lnTo>
                      <a:pt x="5258" y="5510"/>
                    </a:lnTo>
                    <a:lnTo>
                      <a:pt x="4968" y="5142"/>
                    </a:lnTo>
                    <a:lnTo>
                      <a:pt x="4640" y="4794"/>
                    </a:lnTo>
                    <a:lnTo>
                      <a:pt x="4466" y="4659"/>
                    </a:lnTo>
                    <a:lnTo>
                      <a:pt x="4292" y="4562"/>
                    </a:lnTo>
                    <a:lnTo>
                      <a:pt x="4118" y="4524"/>
                    </a:lnTo>
                    <a:lnTo>
                      <a:pt x="3944" y="4524"/>
                    </a:lnTo>
                    <a:lnTo>
                      <a:pt x="4002" y="4118"/>
                    </a:lnTo>
                    <a:lnTo>
                      <a:pt x="4098" y="3712"/>
                    </a:lnTo>
                    <a:lnTo>
                      <a:pt x="4234" y="3306"/>
                    </a:lnTo>
                    <a:lnTo>
                      <a:pt x="4388" y="2939"/>
                    </a:lnTo>
                    <a:lnTo>
                      <a:pt x="4582" y="2591"/>
                    </a:lnTo>
                    <a:lnTo>
                      <a:pt x="4698" y="2436"/>
                    </a:lnTo>
                    <a:lnTo>
                      <a:pt x="4814" y="2301"/>
                    </a:lnTo>
                    <a:lnTo>
                      <a:pt x="4930" y="2165"/>
                    </a:lnTo>
                    <a:lnTo>
                      <a:pt x="5065" y="2069"/>
                    </a:lnTo>
                    <a:lnTo>
                      <a:pt x="5181" y="1972"/>
                    </a:lnTo>
                    <a:lnTo>
                      <a:pt x="5316" y="1895"/>
                    </a:lnTo>
                    <a:lnTo>
                      <a:pt x="5510" y="1798"/>
                    </a:lnTo>
                    <a:lnTo>
                      <a:pt x="5664" y="1663"/>
                    </a:lnTo>
                    <a:lnTo>
                      <a:pt x="5780" y="1508"/>
                    </a:lnTo>
                    <a:lnTo>
                      <a:pt x="5858" y="1353"/>
                    </a:lnTo>
                    <a:lnTo>
                      <a:pt x="5915" y="1180"/>
                    </a:lnTo>
                    <a:lnTo>
                      <a:pt x="5935" y="986"/>
                    </a:lnTo>
                    <a:lnTo>
                      <a:pt x="5935" y="812"/>
                    </a:lnTo>
                    <a:lnTo>
                      <a:pt x="5896" y="638"/>
                    </a:lnTo>
                    <a:lnTo>
                      <a:pt x="5838" y="484"/>
                    </a:lnTo>
                    <a:lnTo>
                      <a:pt x="5742" y="329"/>
                    </a:lnTo>
                    <a:lnTo>
                      <a:pt x="5645" y="194"/>
                    </a:lnTo>
                    <a:lnTo>
                      <a:pt x="5510" y="97"/>
                    </a:lnTo>
                    <a:lnTo>
                      <a:pt x="5336" y="39"/>
                    </a:lnTo>
                    <a:lnTo>
                      <a:pt x="51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051;p40"/>
              <p:cNvSpPr/>
              <p:nvPr/>
            </p:nvSpPr>
            <p:spPr>
              <a:xfrm>
                <a:off x="1504825" y="-2975600"/>
                <a:ext cx="262450" cy="87500"/>
              </a:xfrm>
              <a:custGeom>
                <a:avLst/>
                <a:gdLst/>
                <a:ahLst/>
                <a:cxnLst/>
                <a:rect l="l" t="t" r="r" b="b"/>
                <a:pathLst>
                  <a:path w="10498" h="3500" extrusionOk="0">
                    <a:moveTo>
                      <a:pt x="6128" y="1"/>
                    </a:moveTo>
                    <a:lnTo>
                      <a:pt x="5181" y="20"/>
                    </a:lnTo>
                    <a:lnTo>
                      <a:pt x="4253" y="78"/>
                    </a:lnTo>
                    <a:lnTo>
                      <a:pt x="3325" y="117"/>
                    </a:lnTo>
                    <a:lnTo>
                      <a:pt x="2397" y="136"/>
                    </a:lnTo>
                    <a:lnTo>
                      <a:pt x="2281" y="97"/>
                    </a:lnTo>
                    <a:lnTo>
                      <a:pt x="2165" y="59"/>
                    </a:lnTo>
                    <a:lnTo>
                      <a:pt x="2030" y="39"/>
                    </a:lnTo>
                    <a:lnTo>
                      <a:pt x="1779" y="39"/>
                    </a:lnTo>
                    <a:lnTo>
                      <a:pt x="1643" y="59"/>
                    </a:lnTo>
                    <a:lnTo>
                      <a:pt x="1527" y="97"/>
                    </a:lnTo>
                    <a:lnTo>
                      <a:pt x="1412" y="155"/>
                    </a:lnTo>
                    <a:lnTo>
                      <a:pt x="793" y="155"/>
                    </a:lnTo>
                    <a:lnTo>
                      <a:pt x="658" y="194"/>
                    </a:lnTo>
                    <a:lnTo>
                      <a:pt x="522" y="252"/>
                    </a:lnTo>
                    <a:lnTo>
                      <a:pt x="406" y="329"/>
                    </a:lnTo>
                    <a:lnTo>
                      <a:pt x="290" y="426"/>
                    </a:lnTo>
                    <a:lnTo>
                      <a:pt x="213" y="542"/>
                    </a:lnTo>
                    <a:lnTo>
                      <a:pt x="136" y="658"/>
                    </a:lnTo>
                    <a:lnTo>
                      <a:pt x="78" y="793"/>
                    </a:lnTo>
                    <a:lnTo>
                      <a:pt x="20" y="929"/>
                    </a:lnTo>
                    <a:lnTo>
                      <a:pt x="0" y="1064"/>
                    </a:lnTo>
                    <a:lnTo>
                      <a:pt x="0" y="1199"/>
                    </a:lnTo>
                    <a:lnTo>
                      <a:pt x="20" y="1335"/>
                    </a:lnTo>
                    <a:lnTo>
                      <a:pt x="58" y="1470"/>
                    </a:lnTo>
                    <a:lnTo>
                      <a:pt x="116" y="1605"/>
                    </a:lnTo>
                    <a:lnTo>
                      <a:pt x="194" y="1721"/>
                    </a:lnTo>
                    <a:lnTo>
                      <a:pt x="310" y="1818"/>
                    </a:lnTo>
                    <a:lnTo>
                      <a:pt x="542" y="1992"/>
                    </a:lnTo>
                    <a:lnTo>
                      <a:pt x="793" y="2166"/>
                    </a:lnTo>
                    <a:lnTo>
                      <a:pt x="1044" y="2320"/>
                    </a:lnTo>
                    <a:lnTo>
                      <a:pt x="1315" y="2456"/>
                    </a:lnTo>
                    <a:lnTo>
                      <a:pt x="1585" y="2591"/>
                    </a:lnTo>
                    <a:lnTo>
                      <a:pt x="1856" y="2707"/>
                    </a:lnTo>
                    <a:lnTo>
                      <a:pt x="2127" y="2804"/>
                    </a:lnTo>
                    <a:lnTo>
                      <a:pt x="2397" y="2900"/>
                    </a:lnTo>
                    <a:lnTo>
                      <a:pt x="2610" y="3016"/>
                    </a:lnTo>
                    <a:lnTo>
                      <a:pt x="2823" y="3113"/>
                    </a:lnTo>
                    <a:lnTo>
                      <a:pt x="3035" y="3210"/>
                    </a:lnTo>
                    <a:lnTo>
                      <a:pt x="3248" y="3268"/>
                    </a:lnTo>
                    <a:lnTo>
                      <a:pt x="3480" y="3345"/>
                    </a:lnTo>
                    <a:lnTo>
                      <a:pt x="3731" y="3384"/>
                    </a:lnTo>
                    <a:lnTo>
                      <a:pt x="4215" y="3461"/>
                    </a:lnTo>
                    <a:lnTo>
                      <a:pt x="4717" y="3500"/>
                    </a:lnTo>
                    <a:lnTo>
                      <a:pt x="5220" y="3480"/>
                    </a:lnTo>
                    <a:lnTo>
                      <a:pt x="5742" y="3442"/>
                    </a:lnTo>
                    <a:lnTo>
                      <a:pt x="6264" y="3364"/>
                    </a:lnTo>
                    <a:lnTo>
                      <a:pt x="6786" y="3268"/>
                    </a:lnTo>
                    <a:lnTo>
                      <a:pt x="7307" y="3152"/>
                    </a:lnTo>
                    <a:lnTo>
                      <a:pt x="7810" y="2997"/>
                    </a:lnTo>
                    <a:lnTo>
                      <a:pt x="8313" y="2842"/>
                    </a:lnTo>
                    <a:lnTo>
                      <a:pt x="8777" y="2668"/>
                    </a:lnTo>
                    <a:lnTo>
                      <a:pt x="9241" y="2475"/>
                    </a:lnTo>
                    <a:lnTo>
                      <a:pt x="9666" y="2282"/>
                    </a:lnTo>
                    <a:lnTo>
                      <a:pt x="10052" y="2088"/>
                    </a:lnTo>
                    <a:lnTo>
                      <a:pt x="10188" y="2011"/>
                    </a:lnTo>
                    <a:lnTo>
                      <a:pt x="10284" y="1914"/>
                    </a:lnTo>
                    <a:lnTo>
                      <a:pt x="10381" y="1799"/>
                    </a:lnTo>
                    <a:lnTo>
                      <a:pt x="10439" y="1663"/>
                    </a:lnTo>
                    <a:lnTo>
                      <a:pt x="10478" y="1547"/>
                    </a:lnTo>
                    <a:lnTo>
                      <a:pt x="10497" y="1412"/>
                    </a:lnTo>
                    <a:lnTo>
                      <a:pt x="10497" y="1257"/>
                    </a:lnTo>
                    <a:lnTo>
                      <a:pt x="10478" y="1122"/>
                    </a:lnTo>
                    <a:lnTo>
                      <a:pt x="10439" y="987"/>
                    </a:lnTo>
                    <a:lnTo>
                      <a:pt x="10400" y="851"/>
                    </a:lnTo>
                    <a:lnTo>
                      <a:pt x="10323" y="735"/>
                    </a:lnTo>
                    <a:lnTo>
                      <a:pt x="10246" y="619"/>
                    </a:lnTo>
                    <a:lnTo>
                      <a:pt x="10149" y="523"/>
                    </a:lnTo>
                    <a:lnTo>
                      <a:pt x="10033" y="445"/>
                    </a:lnTo>
                    <a:lnTo>
                      <a:pt x="9898" y="368"/>
                    </a:lnTo>
                    <a:lnTo>
                      <a:pt x="9763" y="329"/>
                    </a:lnTo>
                    <a:lnTo>
                      <a:pt x="9318" y="233"/>
                    </a:lnTo>
                    <a:lnTo>
                      <a:pt x="8873" y="155"/>
                    </a:lnTo>
                    <a:lnTo>
                      <a:pt x="8429" y="97"/>
                    </a:lnTo>
                    <a:lnTo>
                      <a:pt x="7965" y="59"/>
                    </a:lnTo>
                    <a:lnTo>
                      <a:pt x="7501" y="39"/>
                    </a:lnTo>
                    <a:lnTo>
                      <a:pt x="7056" y="20"/>
                    </a:lnTo>
                    <a:lnTo>
                      <a:pt x="612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052;p40"/>
              <p:cNvSpPr/>
              <p:nvPr/>
            </p:nvSpPr>
            <p:spPr>
              <a:xfrm>
                <a:off x="1055375" y="-3057275"/>
                <a:ext cx="168200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6728" h="3964" extrusionOk="0">
                    <a:moveTo>
                      <a:pt x="774" y="1"/>
                    </a:moveTo>
                    <a:lnTo>
                      <a:pt x="658" y="39"/>
                    </a:lnTo>
                    <a:lnTo>
                      <a:pt x="542" y="78"/>
                    </a:lnTo>
                    <a:lnTo>
                      <a:pt x="426" y="155"/>
                    </a:lnTo>
                    <a:lnTo>
                      <a:pt x="329" y="213"/>
                    </a:lnTo>
                    <a:lnTo>
                      <a:pt x="252" y="310"/>
                    </a:lnTo>
                    <a:lnTo>
                      <a:pt x="174" y="407"/>
                    </a:lnTo>
                    <a:lnTo>
                      <a:pt x="116" y="503"/>
                    </a:lnTo>
                    <a:lnTo>
                      <a:pt x="58" y="619"/>
                    </a:lnTo>
                    <a:lnTo>
                      <a:pt x="20" y="735"/>
                    </a:lnTo>
                    <a:lnTo>
                      <a:pt x="0" y="871"/>
                    </a:lnTo>
                    <a:lnTo>
                      <a:pt x="0" y="987"/>
                    </a:lnTo>
                    <a:lnTo>
                      <a:pt x="0" y="1122"/>
                    </a:lnTo>
                    <a:lnTo>
                      <a:pt x="20" y="1257"/>
                    </a:lnTo>
                    <a:lnTo>
                      <a:pt x="97" y="1509"/>
                    </a:lnTo>
                    <a:lnTo>
                      <a:pt x="194" y="1741"/>
                    </a:lnTo>
                    <a:lnTo>
                      <a:pt x="290" y="1973"/>
                    </a:lnTo>
                    <a:lnTo>
                      <a:pt x="406" y="2185"/>
                    </a:lnTo>
                    <a:lnTo>
                      <a:pt x="542" y="2378"/>
                    </a:lnTo>
                    <a:lnTo>
                      <a:pt x="677" y="2572"/>
                    </a:lnTo>
                    <a:lnTo>
                      <a:pt x="832" y="2746"/>
                    </a:lnTo>
                    <a:lnTo>
                      <a:pt x="986" y="2920"/>
                    </a:lnTo>
                    <a:lnTo>
                      <a:pt x="1160" y="3074"/>
                    </a:lnTo>
                    <a:lnTo>
                      <a:pt x="1334" y="3210"/>
                    </a:lnTo>
                    <a:lnTo>
                      <a:pt x="1528" y="3345"/>
                    </a:lnTo>
                    <a:lnTo>
                      <a:pt x="1721" y="3461"/>
                    </a:lnTo>
                    <a:lnTo>
                      <a:pt x="1934" y="3558"/>
                    </a:lnTo>
                    <a:lnTo>
                      <a:pt x="2146" y="3654"/>
                    </a:lnTo>
                    <a:lnTo>
                      <a:pt x="2359" y="3732"/>
                    </a:lnTo>
                    <a:lnTo>
                      <a:pt x="2571" y="3790"/>
                    </a:lnTo>
                    <a:lnTo>
                      <a:pt x="2803" y="3848"/>
                    </a:lnTo>
                    <a:lnTo>
                      <a:pt x="3035" y="3906"/>
                    </a:lnTo>
                    <a:lnTo>
                      <a:pt x="3267" y="3925"/>
                    </a:lnTo>
                    <a:lnTo>
                      <a:pt x="3499" y="3944"/>
                    </a:lnTo>
                    <a:lnTo>
                      <a:pt x="3963" y="3964"/>
                    </a:lnTo>
                    <a:lnTo>
                      <a:pt x="4447" y="3925"/>
                    </a:lnTo>
                    <a:lnTo>
                      <a:pt x="4911" y="3828"/>
                    </a:lnTo>
                    <a:lnTo>
                      <a:pt x="5374" y="3693"/>
                    </a:lnTo>
                    <a:lnTo>
                      <a:pt x="5606" y="3616"/>
                    </a:lnTo>
                    <a:lnTo>
                      <a:pt x="5838" y="3519"/>
                    </a:lnTo>
                    <a:lnTo>
                      <a:pt x="6051" y="3422"/>
                    </a:lnTo>
                    <a:lnTo>
                      <a:pt x="6264" y="3306"/>
                    </a:lnTo>
                    <a:lnTo>
                      <a:pt x="6438" y="3190"/>
                    </a:lnTo>
                    <a:lnTo>
                      <a:pt x="6554" y="3055"/>
                    </a:lnTo>
                    <a:lnTo>
                      <a:pt x="6650" y="2900"/>
                    </a:lnTo>
                    <a:lnTo>
                      <a:pt x="6708" y="2746"/>
                    </a:lnTo>
                    <a:lnTo>
                      <a:pt x="6728" y="2591"/>
                    </a:lnTo>
                    <a:lnTo>
                      <a:pt x="6708" y="2417"/>
                    </a:lnTo>
                    <a:lnTo>
                      <a:pt x="6670" y="2262"/>
                    </a:lnTo>
                    <a:lnTo>
                      <a:pt x="6612" y="2108"/>
                    </a:lnTo>
                    <a:lnTo>
                      <a:pt x="6573" y="1934"/>
                    </a:lnTo>
                    <a:lnTo>
                      <a:pt x="6515" y="1779"/>
                    </a:lnTo>
                    <a:lnTo>
                      <a:pt x="6418" y="1644"/>
                    </a:lnTo>
                    <a:lnTo>
                      <a:pt x="6322" y="1509"/>
                    </a:lnTo>
                    <a:lnTo>
                      <a:pt x="6186" y="1412"/>
                    </a:lnTo>
                    <a:lnTo>
                      <a:pt x="6032" y="1315"/>
                    </a:lnTo>
                    <a:lnTo>
                      <a:pt x="5858" y="1257"/>
                    </a:lnTo>
                    <a:lnTo>
                      <a:pt x="5645" y="1238"/>
                    </a:lnTo>
                    <a:lnTo>
                      <a:pt x="5355" y="1219"/>
                    </a:lnTo>
                    <a:lnTo>
                      <a:pt x="5065" y="1199"/>
                    </a:lnTo>
                    <a:lnTo>
                      <a:pt x="4795" y="1141"/>
                    </a:lnTo>
                    <a:lnTo>
                      <a:pt x="4505" y="1083"/>
                    </a:lnTo>
                    <a:lnTo>
                      <a:pt x="3944" y="948"/>
                    </a:lnTo>
                    <a:lnTo>
                      <a:pt x="3383" y="755"/>
                    </a:lnTo>
                    <a:lnTo>
                      <a:pt x="2281" y="368"/>
                    </a:lnTo>
                    <a:lnTo>
                      <a:pt x="1721" y="194"/>
                    </a:lnTo>
                    <a:lnTo>
                      <a:pt x="1160" y="20"/>
                    </a:lnTo>
                    <a:lnTo>
                      <a:pt x="102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053;p40"/>
              <p:cNvSpPr/>
              <p:nvPr/>
            </p:nvSpPr>
            <p:spPr>
              <a:xfrm>
                <a:off x="2150475" y="-2981875"/>
                <a:ext cx="238275" cy="103925"/>
              </a:xfrm>
              <a:custGeom>
                <a:avLst/>
                <a:gdLst/>
                <a:ahLst/>
                <a:cxnLst/>
                <a:rect l="l" t="t" r="r" b="b"/>
                <a:pathLst>
                  <a:path w="9531" h="4157" extrusionOk="0">
                    <a:moveTo>
                      <a:pt x="8506" y="0"/>
                    </a:moveTo>
                    <a:lnTo>
                      <a:pt x="8313" y="58"/>
                    </a:lnTo>
                    <a:lnTo>
                      <a:pt x="7888" y="232"/>
                    </a:lnTo>
                    <a:lnTo>
                      <a:pt x="7443" y="348"/>
                    </a:lnTo>
                    <a:lnTo>
                      <a:pt x="6979" y="464"/>
                    </a:lnTo>
                    <a:lnTo>
                      <a:pt x="6535" y="542"/>
                    </a:lnTo>
                    <a:lnTo>
                      <a:pt x="6071" y="600"/>
                    </a:lnTo>
                    <a:lnTo>
                      <a:pt x="5607" y="638"/>
                    </a:lnTo>
                    <a:lnTo>
                      <a:pt x="5123" y="658"/>
                    </a:lnTo>
                    <a:lnTo>
                      <a:pt x="4659" y="658"/>
                    </a:lnTo>
                    <a:lnTo>
                      <a:pt x="3693" y="638"/>
                    </a:lnTo>
                    <a:lnTo>
                      <a:pt x="2746" y="600"/>
                    </a:lnTo>
                    <a:lnTo>
                      <a:pt x="1818" y="542"/>
                    </a:lnTo>
                    <a:lnTo>
                      <a:pt x="909" y="484"/>
                    </a:lnTo>
                    <a:lnTo>
                      <a:pt x="774" y="484"/>
                    </a:lnTo>
                    <a:lnTo>
                      <a:pt x="639" y="503"/>
                    </a:lnTo>
                    <a:lnTo>
                      <a:pt x="523" y="561"/>
                    </a:lnTo>
                    <a:lnTo>
                      <a:pt x="407" y="619"/>
                    </a:lnTo>
                    <a:lnTo>
                      <a:pt x="310" y="696"/>
                    </a:lnTo>
                    <a:lnTo>
                      <a:pt x="233" y="774"/>
                    </a:lnTo>
                    <a:lnTo>
                      <a:pt x="155" y="870"/>
                    </a:lnTo>
                    <a:lnTo>
                      <a:pt x="97" y="986"/>
                    </a:lnTo>
                    <a:lnTo>
                      <a:pt x="59" y="1102"/>
                    </a:lnTo>
                    <a:lnTo>
                      <a:pt x="20" y="1218"/>
                    </a:lnTo>
                    <a:lnTo>
                      <a:pt x="1" y="1354"/>
                    </a:lnTo>
                    <a:lnTo>
                      <a:pt x="1" y="1470"/>
                    </a:lnTo>
                    <a:lnTo>
                      <a:pt x="1" y="1605"/>
                    </a:lnTo>
                    <a:lnTo>
                      <a:pt x="20" y="1721"/>
                    </a:lnTo>
                    <a:lnTo>
                      <a:pt x="59" y="1837"/>
                    </a:lnTo>
                    <a:lnTo>
                      <a:pt x="117" y="1953"/>
                    </a:lnTo>
                    <a:lnTo>
                      <a:pt x="329" y="2301"/>
                    </a:lnTo>
                    <a:lnTo>
                      <a:pt x="561" y="2610"/>
                    </a:lnTo>
                    <a:lnTo>
                      <a:pt x="793" y="2900"/>
                    </a:lnTo>
                    <a:lnTo>
                      <a:pt x="1064" y="3171"/>
                    </a:lnTo>
                    <a:lnTo>
                      <a:pt x="1354" y="3422"/>
                    </a:lnTo>
                    <a:lnTo>
                      <a:pt x="1644" y="3654"/>
                    </a:lnTo>
                    <a:lnTo>
                      <a:pt x="1972" y="3867"/>
                    </a:lnTo>
                    <a:lnTo>
                      <a:pt x="2320" y="4060"/>
                    </a:lnTo>
                    <a:lnTo>
                      <a:pt x="2494" y="4118"/>
                    </a:lnTo>
                    <a:lnTo>
                      <a:pt x="2649" y="4157"/>
                    </a:lnTo>
                    <a:lnTo>
                      <a:pt x="2804" y="4157"/>
                    </a:lnTo>
                    <a:lnTo>
                      <a:pt x="2958" y="4137"/>
                    </a:lnTo>
                    <a:lnTo>
                      <a:pt x="3094" y="4099"/>
                    </a:lnTo>
                    <a:lnTo>
                      <a:pt x="3229" y="4021"/>
                    </a:lnTo>
                    <a:lnTo>
                      <a:pt x="3345" y="3944"/>
                    </a:lnTo>
                    <a:lnTo>
                      <a:pt x="3461" y="3847"/>
                    </a:lnTo>
                    <a:lnTo>
                      <a:pt x="3848" y="3847"/>
                    </a:lnTo>
                    <a:lnTo>
                      <a:pt x="4234" y="3828"/>
                    </a:lnTo>
                    <a:lnTo>
                      <a:pt x="4601" y="3789"/>
                    </a:lnTo>
                    <a:lnTo>
                      <a:pt x="4969" y="3731"/>
                    </a:lnTo>
                    <a:lnTo>
                      <a:pt x="5336" y="3635"/>
                    </a:lnTo>
                    <a:lnTo>
                      <a:pt x="5703" y="3538"/>
                    </a:lnTo>
                    <a:lnTo>
                      <a:pt x="6051" y="3422"/>
                    </a:lnTo>
                    <a:lnTo>
                      <a:pt x="6399" y="3306"/>
                    </a:lnTo>
                    <a:lnTo>
                      <a:pt x="6747" y="3151"/>
                    </a:lnTo>
                    <a:lnTo>
                      <a:pt x="7095" y="2997"/>
                    </a:lnTo>
                    <a:lnTo>
                      <a:pt x="7443" y="2823"/>
                    </a:lnTo>
                    <a:lnTo>
                      <a:pt x="7772" y="2629"/>
                    </a:lnTo>
                    <a:lnTo>
                      <a:pt x="8448" y="2243"/>
                    </a:lnTo>
                    <a:lnTo>
                      <a:pt x="9106" y="1818"/>
                    </a:lnTo>
                    <a:lnTo>
                      <a:pt x="9260" y="1682"/>
                    </a:lnTo>
                    <a:lnTo>
                      <a:pt x="9357" y="1547"/>
                    </a:lnTo>
                    <a:lnTo>
                      <a:pt x="9454" y="1392"/>
                    </a:lnTo>
                    <a:lnTo>
                      <a:pt x="9492" y="1238"/>
                    </a:lnTo>
                    <a:lnTo>
                      <a:pt x="9531" y="1064"/>
                    </a:lnTo>
                    <a:lnTo>
                      <a:pt x="9512" y="890"/>
                    </a:lnTo>
                    <a:lnTo>
                      <a:pt x="9492" y="716"/>
                    </a:lnTo>
                    <a:lnTo>
                      <a:pt x="9434" y="561"/>
                    </a:lnTo>
                    <a:lnTo>
                      <a:pt x="9357" y="406"/>
                    </a:lnTo>
                    <a:lnTo>
                      <a:pt x="9260" y="271"/>
                    </a:lnTo>
                    <a:lnTo>
                      <a:pt x="9144" y="155"/>
                    </a:lnTo>
                    <a:lnTo>
                      <a:pt x="9009" y="78"/>
                    </a:lnTo>
                    <a:lnTo>
                      <a:pt x="8854" y="20"/>
                    </a:lnTo>
                    <a:lnTo>
                      <a:pt x="868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054;p40"/>
              <p:cNvSpPr/>
              <p:nvPr/>
            </p:nvSpPr>
            <p:spPr>
              <a:xfrm>
                <a:off x="2703825" y="-3016200"/>
                <a:ext cx="285650" cy="109250"/>
              </a:xfrm>
              <a:custGeom>
                <a:avLst/>
                <a:gdLst/>
                <a:ahLst/>
                <a:cxnLst/>
                <a:rect l="l" t="t" r="r" b="b"/>
                <a:pathLst>
                  <a:path w="11426" h="4370" extrusionOk="0">
                    <a:moveTo>
                      <a:pt x="10440" y="1"/>
                    </a:moveTo>
                    <a:lnTo>
                      <a:pt x="9898" y="59"/>
                    </a:lnTo>
                    <a:lnTo>
                      <a:pt x="9357" y="136"/>
                    </a:lnTo>
                    <a:lnTo>
                      <a:pt x="8274" y="291"/>
                    </a:lnTo>
                    <a:lnTo>
                      <a:pt x="7192" y="484"/>
                    </a:lnTo>
                    <a:lnTo>
                      <a:pt x="6129" y="677"/>
                    </a:lnTo>
                    <a:lnTo>
                      <a:pt x="5587" y="755"/>
                    </a:lnTo>
                    <a:lnTo>
                      <a:pt x="5046" y="832"/>
                    </a:lnTo>
                    <a:lnTo>
                      <a:pt x="4505" y="871"/>
                    </a:lnTo>
                    <a:lnTo>
                      <a:pt x="3964" y="909"/>
                    </a:lnTo>
                    <a:lnTo>
                      <a:pt x="3422" y="929"/>
                    </a:lnTo>
                    <a:lnTo>
                      <a:pt x="2881" y="909"/>
                    </a:lnTo>
                    <a:lnTo>
                      <a:pt x="2340" y="871"/>
                    </a:lnTo>
                    <a:lnTo>
                      <a:pt x="1799" y="813"/>
                    </a:lnTo>
                    <a:lnTo>
                      <a:pt x="1663" y="735"/>
                    </a:lnTo>
                    <a:lnTo>
                      <a:pt x="1547" y="658"/>
                    </a:lnTo>
                    <a:lnTo>
                      <a:pt x="1431" y="600"/>
                    </a:lnTo>
                    <a:lnTo>
                      <a:pt x="1296" y="561"/>
                    </a:lnTo>
                    <a:lnTo>
                      <a:pt x="1064" y="561"/>
                    </a:lnTo>
                    <a:lnTo>
                      <a:pt x="967" y="581"/>
                    </a:lnTo>
                    <a:lnTo>
                      <a:pt x="851" y="639"/>
                    </a:lnTo>
                    <a:lnTo>
                      <a:pt x="755" y="697"/>
                    </a:lnTo>
                    <a:lnTo>
                      <a:pt x="600" y="735"/>
                    </a:lnTo>
                    <a:lnTo>
                      <a:pt x="465" y="793"/>
                    </a:lnTo>
                    <a:lnTo>
                      <a:pt x="329" y="890"/>
                    </a:lnTo>
                    <a:lnTo>
                      <a:pt x="213" y="1006"/>
                    </a:lnTo>
                    <a:lnTo>
                      <a:pt x="136" y="1141"/>
                    </a:lnTo>
                    <a:lnTo>
                      <a:pt x="59" y="1277"/>
                    </a:lnTo>
                    <a:lnTo>
                      <a:pt x="20" y="1431"/>
                    </a:lnTo>
                    <a:lnTo>
                      <a:pt x="1" y="1586"/>
                    </a:lnTo>
                    <a:lnTo>
                      <a:pt x="1" y="1760"/>
                    </a:lnTo>
                    <a:lnTo>
                      <a:pt x="20" y="1915"/>
                    </a:lnTo>
                    <a:lnTo>
                      <a:pt x="59" y="2069"/>
                    </a:lnTo>
                    <a:lnTo>
                      <a:pt x="136" y="2205"/>
                    </a:lnTo>
                    <a:lnTo>
                      <a:pt x="233" y="2321"/>
                    </a:lnTo>
                    <a:lnTo>
                      <a:pt x="368" y="2437"/>
                    </a:lnTo>
                    <a:lnTo>
                      <a:pt x="523" y="2533"/>
                    </a:lnTo>
                    <a:lnTo>
                      <a:pt x="716" y="2591"/>
                    </a:lnTo>
                    <a:lnTo>
                      <a:pt x="1083" y="2649"/>
                    </a:lnTo>
                    <a:lnTo>
                      <a:pt x="1373" y="2843"/>
                    </a:lnTo>
                    <a:lnTo>
                      <a:pt x="1683" y="3017"/>
                    </a:lnTo>
                    <a:lnTo>
                      <a:pt x="2011" y="3191"/>
                    </a:lnTo>
                    <a:lnTo>
                      <a:pt x="2340" y="3345"/>
                    </a:lnTo>
                    <a:lnTo>
                      <a:pt x="2688" y="3500"/>
                    </a:lnTo>
                    <a:lnTo>
                      <a:pt x="3036" y="3654"/>
                    </a:lnTo>
                    <a:lnTo>
                      <a:pt x="3384" y="3770"/>
                    </a:lnTo>
                    <a:lnTo>
                      <a:pt x="3751" y="3906"/>
                    </a:lnTo>
                    <a:lnTo>
                      <a:pt x="4118" y="4002"/>
                    </a:lnTo>
                    <a:lnTo>
                      <a:pt x="4486" y="4099"/>
                    </a:lnTo>
                    <a:lnTo>
                      <a:pt x="4872" y="4196"/>
                    </a:lnTo>
                    <a:lnTo>
                      <a:pt x="5239" y="4254"/>
                    </a:lnTo>
                    <a:lnTo>
                      <a:pt x="5626" y="4312"/>
                    </a:lnTo>
                    <a:lnTo>
                      <a:pt x="5993" y="4350"/>
                    </a:lnTo>
                    <a:lnTo>
                      <a:pt x="6380" y="4370"/>
                    </a:lnTo>
                    <a:lnTo>
                      <a:pt x="6747" y="4370"/>
                    </a:lnTo>
                    <a:lnTo>
                      <a:pt x="7115" y="4350"/>
                    </a:lnTo>
                    <a:lnTo>
                      <a:pt x="7482" y="4312"/>
                    </a:lnTo>
                    <a:lnTo>
                      <a:pt x="7830" y="4254"/>
                    </a:lnTo>
                    <a:lnTo>
                      <a:pt x="8178" y="4196"/>
                    </a:lnTo>
                    <a:lnTo>
                      <a:pt x="8526" y="4099"/>
                    </a:lnTo>
                    <a:lnTo>
                      <a:pt x="8854" y="3964"/>
                    </a:lnTo>
                    <a:lnTo>
                      <a:pt x="9164" y="3828"/>
                    </a:lnTo>
                    <a:lnTo>
                      <a:pt x="9473" y="3674"/>
                    </a:lnTo>
                    <a:lnTo>
                      <a:pt x="9763" y="3481"/>
                    </a:lnTo>
                    <a:lnTo>
                      <a:pt x="10053" y="3268"/>
                    </a:lnTo>
                    <a:lnTo>
                      <a:pt x="10304" y="3036"/>
                    </a:lnTo>
                    <a:lnTo>
                      <a:pt x="10556" y="2765"/>
                    </a:lnTo>
                    <a:lnTo>
                      <a:pt x="10788" y="2475"/>
                    </a:lnTo>
                    <a:lnTo>
                      <a:pt x="10981" y="2147"/>
                    </a:lnTo>
                    <a:lnTo>
                      <a:pt x="11174" y="1818"/>
                    </a:lnTo>
                    <a:lnTo>
                      <a:pt x="11329" y="1431"/>
                    </a:lnTo>
                    <a:lnTo>
                      <a:pt x="11367" y="1315"/>
                    </a:lnTo>
                    <a:lnTo>
                      <a:pt x="11406" y="1180"/>
                    </a:lnTo>
                    <a:lnTo>
                      <a:pt x="11406" y="1064"/>
                    </a:lnTo>
                    <a:lnTo>
                      <a:pt x="11425" y="929"/>
                    </a:lnTo>
                    <a:lnTo>
                      <a:pt x="11406" y="813"/>
                    </a:lnTo>
                    <a:lnTo>
                      <a:pt x="11387" y="677"/>
                    </a:lnTo>
                    <a:lnTo>
                      <a:pt x="11348" y="561"/>
                    </a:lnTo>
                    <a:lnTo>
                      <a:pt x="11290" y="446"/>
                    </a:lnTo>
                    <a:lnTo>
                      <a:pt x="11232" y="349"/>
                    </a:lnTo>
                    <a:lnTo>
                      <a:pt x="11155" y="252"/>
                    </a:lnTo>
                    <a:lnTo>
                      <a:pt x="11058" y="175"/>
                    </a:lnTo>
                    <a:lnTo>
                      <a:pt x="10961" y="117"/>
                    </a:lnTo>
                    <a:lnTo>
                      <a:pt x="10846" y="59"/>
                    </a:lnTo>
                    <a:lnTo>
                      <a:pt x="10730" y="20"/>
                    </a:lnTo>
                    <a:lnTo>
                      <a:pt x="1059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055;p40"/>
              <p:cNvSpPr/>
              <p:nvPr/>
            </p:nvSpPr>
            <p:spPr>
              <a:xfrm>
                <a:off x="815175" y="-3214325"/>
                <a:ext cx="2582175" cy="397275"/>
              </a:xfrm>
              <a:custGeom>
                <a:avLst/>
                <a:gdLst/>
                <a:ahLst/>
                <a:cxnLst/>
                <a:rect l="l" t="t" r="r" b="b"/>
                <a:pathLst>
                  <a:path w="103287" h="15891" extrusionOk="0">
                    <a:moveTo>
                      <a:pt x="4486" y="0"/>
                    </a:moveTo>
                    <a:lnTo>
                      <a:pt x="4331" y="39"/>
                    </a:lnTo>
                    <a:lnTo>
                      <a:pt x="4196" y="97"/>
                    </a:lnTo>
                    <a:lnTo>
                      <a:pt x="4041" y="174"/>
                    </a:lnTo>
                    <a:lnTo>
                      <a:pt x="3906" y="290"/>
                    </a:lnTo>
                    <a:lnTo>
                      <a:pt x="3770" y="425"/>
                    </a:lnTo>
                    <a:lnTo>
                      <a:pt x="3616" y="387"/>
                    </a:lnTo>
                    <a:lnTo>
                      <a:pt x="3422" y="387"/>
                    </a:lnTo>
                    <a:lnTo>
                      <a:pt x="3133" y="425"/>
                    </a:lnTo>
                    <a:lnTo>
                      <a:pt x="2862" y="483"/>
                    </a:lnTo>
                    <a:lnTo>
                      <a:pt x="2611" y="561"/>
                    </a:lnTo>
                    <a:lnTo>
                      <a:pt x="2379" y="657"/>
                    </a:lnTo>
                    <a:lnTo>
                      <a:pt x="2147" y="754"/>
                    </a:lnTo>
                    <a:lnTo>
                      <a:pt x="1915" y="851"/>
                    </a:lnTo>
                    <a:lnTo>
                      <a:pt x="1721" y="967"/>
                    </a:lnTo>
                    <a:lnTo>
                      <a:pt x="1509" y="1102"/>
                    </a:lnTo>
                    <a:lnTo>
                      <a:pt x="1335" y="1237"/>
                    </a:lnTo>
                    <a:lnTo>
                      <a:pt x="1161" y="1392"/>
                    </a:lnTo>
                    <a:lnTo>
                      <a:pt x="1006" y="1547"/>
                    </a:lnTo>
                    <a:lnTo>
                      <a:pt x="871" y="1701"/>
                    </a:lnTo>
                    <a:lnTo>
                      <a:pt x="735" y="1875"/>
                    </a:lnTo>
                    <a:lnTo>
                      <a:pt x="600" y="2069"/>
                    </a:lnTo>
                    <a:lnTo>
                      <a:pt x="503" y="2243"/>
                    </a:lnTo>
                    <a:lnTo>
                      <a:pt x="407" y="2455"/>
                    </a:lnTo>
                    <a:lnTo>
                      <a:pt x="310" y="2648"/>
                    </a:lnTo>
                    <a:lnTo>
                      <a:pt x="233" y="2861"/>
                    </a:lnTo>
                    <a:lnTo>
                      <a:pt x="175" y="3074"/>
                    </a:lnTo>
                    <a:lnTo>
                      <a:pt x="117" y="3306"/>
                    </a:lnTo>
                    <a:lnTo>
                      <a:pt x="40" y="3750"/>
                    </a:lnTo>
                    <a:lnTo>
                      <a:pt x="1" y="4234"/>
                    </a:lnTo>
                    <a:lnTo>
                      <a:pt x="1" y="4717"/>
                    </a:lnTo>
                    <a:lnTo>
                      <a:pt x="59" y="5220"/>
                    </a:lnTo>
                    <a:lnTo>
                      <a:pt x="136" y="5741"/>
                    </a:lnTo>
                    <a:lnTo>
                      <a:pt x="252" y="6263"/>
                    </a:lnTo>
                    <a:lnTo>
                      <a:pt x="349" y="6573"/>
                    </a:lnTo>
                    <a:lnTo>
                      <a:pt x="465" y="6863"/>
                    </a:lnTo>
                    <a:lnTo>
                      <a:pt x="581" y="7153"/>
                    </a:lnTo>
                    <a:lnTo>
                      <a:pt x="716" y="7443"/>
                    </a:lnTo>
                    <a:lnTo>
                      <a:pt x="871" y="7713"/>
                    </a:lnTo>
                    <a:lnTo>
                      <a:pt x="1025" y="7984"/>
                    </a:lnTo>
                    <a:lnTo>
                      <a:pt x="1199" y="8235"/>
                    </a:lnTo>
                    <a:lnTo>
                      <a:pt x="1393" y="8486"/>
                    </a:lnTo>
                    <a:lnTo>
                      <a:pt x="1586" y="8718"/>
                    </a:lnTo>
                    <a:lnTo>
                      <a:pt x="1779" y="8950"/>
                    </a:lnTo>
                    <a:lnTo>
                      <a:pt x="1992" y="9182"/>
                    </a:lnTo>
                    <a:lnTo>
                      <a:pt x="2224" y="9395"/>
                    </a:lnTo>
                    <a:lnTo>
                      <a:pt x="2688" y="9801"/>
                    </a:lnTo>
                    <a:lnTo>
                      <a:pt x="3190" y="10168"/>
                    </a:lnTo>
                    <a:lnTo>
                      <a:pt x="3732" y="10497"/>
                    </a:lnTo>
                    <a:lnTo>
                      <a:pt x="4273" y="10826"/>
                    </a:lnTo>
                    <a:lnTo>
                      <a:pt x="4853" y="11096"/>
                    </a:lnTo>
                    <a:lnTo>
                      <a:pt x="5433" y="11348"/>
                    </a:lnTo>
                    <a:lnTo>
                      <a:pt x="6032" y="11579"/>
                    </a:lnTo>
                    <a:lnTo>
                      <a:pt x="6631" y="11792"/>
                    </a:lnTo>
                    <a:lnTo>
                      <a:pt x="7231" y="11966"/>
                    </a:lnTo>
                    <a:lnTo>
                      <a:pt x="7830" y="12121"/>
                    </a:lnTo>
                    <a:lnTo>
                      <a:pt x="7927" y="12198"/>
                    </a:lnTo>
                    <a:lnTo>
                      <a:pt x="8062" y="12256"/>
                    </a:lnTo>
                    <a:lnTo>
                      <a:pt x="8565" y="12449"/>
                    </a:lnTo>
                    <a:lnTo>
                      <a:pt x="9086" y="12643"/>
                    </a:lnTo>
                    <a:lnTo>
                      <a:pt x="9589" y="12817"/>
                    </a:lnTo>
                    <a:lnTo>
                      <a:pt x="10111" y="12971"/>
                    </a:lnTo>
                    <a:lnTo>
                      <a:pt x="10633" y="13126"/>
                    </a:lnTo>
                    <a:lnTo>
                      <a:pt x="11155" y="13242"/>
                    </a:lnTo>
                    <a:lnTo>
                      <a:pt x="11677" y="13377"/>
                    </a:lnTo>
                    <a:lnTo>
                      <a:pt x="12199" y="13474"/>
                    </a:lnTo>
                    <a:lnTo>
                      <a:pt x="13243" y="13667"/>
                    </a:lnTo>
                    <a:lnTo>
                      <a:pt x="14287" y="13803"/>
                    </a:lnTo>
                    <a:lnTo>
                      <a:pt x="15350" y="13938"/>
                    </a:lnTo>
                    <a:lnTo>
                      <a:pt x="16413" y="14015"/>
                    </a:lnTo>
                    <a:lnTo>
                      <a:pt x="17476" y="14093"/>
                    </a:lnTo>
                    <a:lnTo>
                      <a:pt x="18539" y="14131"/>
                    </a:lnTo>
                    <a:lnTo>
                      <a:pt x="20685" y="14228"/>
                    </a:lnTo>
                    <a:lnTo>
                      <a:pt x="22831" y="14305"/>
                    </a:lnTo>
                    <a:lnTo>
                      <a:pt x="23913" y="14363"/>
                    </a:lnTo>
                    <a:lnTo>
                      <a:pt x="24977" y="14421"/>
                    </a:lnTo>
                    <a:lnTo>
                      <a:pt x="25035" y="14576"/>
                    </a:lnTo>
                    <a:lnTo>
                      <a:pt x="25112" y="14711"/>
                    </a:lnTo>
                    <a:lnTo>
                      <a:pt x="25228" y="14808"/>
                    </a:lnTo>
                    <a:lnTo>
                      <a:pt x="25344" y="14904"/>
                    </a:lnTo>
                    <a:lnTo>
                      <a:pt x="25460" y="15001"/>
                    </a:lnTo>
                    <a:lnTo>
                      <a:pt x="25615" y="15059"/>
                    </a:lnTo>
                    <a:lnTo>
                      <a:pt x="25769" y="15098"/>
                    </a:lnTo>
                    <a:lnTo>
                      <a:pt x="25924" y="15117"/>
                    </a:lnTo>
                    <a:lnTo>
                      <a:pt x="26407" y="15136"/>
                    </a:lnTo>
                    <a:lnTo>
                      <a:pt x="26890" y="15194"/>
                    </a:lnTo>
                    <a:lnTo>
                      <a:pt x="27374" y="15252"/>
                    </a:lnTo>
                    <a:lnTo>
                      <a:pt x="27857" y="15330"/>
                    </a:lnTo>
                    <a:lnTo>
                      <a:pt x="28050" y="15368"/>
                    </a:lnTo>
                    <a:lnTo>
                      <a:pt x="28224" y="15349"/>
                    </a:lnTo>
                    <a:lnTo>
                      <a:pt x="28379" y="15310"/>
                    </a:lnTo>
                    <a:lnTo>
                      <a:pt x="28514" y="15252"/>
                    </a:lnTo>
                    <a:lnTo>
                      <a:pt x="28650" y="15175"/>
                    </a:lnTo>
                    <a:lnTo>
                      <a:pt x="28766" y="15059"/>
                    </a:lnTo>
                    <a:lnTo>
                      <a:pt x="28843" y="14943"/>
                    </a:lnTo>
                    <a:lnTo>
                      <a:pt x="28920" y="14808"/>
                    </a:lnTo>
                    <a:lnTo>
                      <a:pt x="29461" y="14904"/>
                    </a:lnTo>
                    <a:lnTo>
                      <a:pt x="30003" y="15001"/>
                    </a:lnTo>
                    <a:lnTo>
                      <a:pt x="30544" y="15078"/>
                    </a:lnTo>
                    <a:lnTo>
                      <a:pt x="31105" y="15136"/>
                    </a:lnTo>
                    <a:lnTo>
                      <a:pt x="31646" y="15175"/>
                    </a:lnTo>
                    <a:lnTo>
                      <a:pt x="32206" y="15194"/>
                    </a:lnTo>
                    <a:lnTo>
                      <a:pt x="33328" y="15233"/>
                    </a:lnTo>
                    <a:lnTo>
                      <a:pt x="34449" y="15272"/>
                    </a:lnTo>
                    <a:lnTo>
                      <a:pt x="35551" y="15291"/>
                    </a:lnTo>
                    <a:lnTo>
                      <a:pt x="36672" y="15349"/>
                    </a:lnTo>
                    <a:lnTo>
                      <a:pt x="37213" y="15407"/>
                    </a:lnTo>
                    <a:lnTo>
                      <a:pt x="37754" y="15465"/>
                    </a:lnTo>
                    <a:lnTo>
                      <a:pt x="38644" y="15562"/>
                    </a:lnTo>
                    <a:lnTo>
                      <a:pt x="39533" y="15639"/>
                    </a:lnTo>
                    <a:lnTo>
                      <a:pt x="40403" y="15716"/>
                    </a:lnTo>
                    <a:lnTo>
                      <a:pt x="41292" y="15774"/>
                    </a:lnTo>
                    <a:lnTo>
                      <a:pt x="42162" y="15832"/>
                    </a:lnTo>
                    <a:lnTo>
                      <a:pt x="43051" y="15852"/>
                    </a:lnTo>
                    <a:lnTo>
                      <a:pt x="44810" y="15890"/>
                    </a:lnTo>
                    <a:lnTo>
                      <a:pt x="46569" y="15890"/>
                    </a:lnTo>
                    <a:lnTo>
                      <a:pt x="48329" y="15832"/>
                    </a:lnTo>
                    <a:lnTo>
                      <a:pt x="50088" y="15755"/>
                    </a:lnTo>
                    <a:lnTo>
                      <a:pt x="51866" y="15658"/>
                    </a:lnTo>
                    <a:lnTo>
                      <a:pt x="58787" y="15233"/>
                    </a:lnTo>
                    <a:lnTo>
                      <a:pt x="65707" y="14827"/>
                    </a:lnTo>
                    <a:lnTo>
                      <a:pt x="66384" y="14808"/>
                    </a:lnTo>
                    <a:lnTo>
                      <a:pt x="67041" y="14788"/>
                    </a:lnTo>
                    <a:lnTo>
                      <a:pt x="69767" y="14788"/>
                    </a:lnTo>
                    <a:lnTo>
                      <a:pt x="71120" y="14769"/>
                    </a:lnTo>
                    <a:lnTo>
                      <a:pt x="71797" y="14750"/>
                    </a:lnTo>
                    <a:lnTo>
                      <a:pt x="72473" y="14730"/>
                    </a:lnTo>
                    <a:lnTo>
                      <a:pt x="73150" y="14672"/>
                    </a:lnTo>
                    <a:lnTo>
                      <a:pt x="73826" y="14595"/>
                    </a:lnTo>
                    <a:lnTo>
                      <a:pt x="74484" y="14498"/>
                    </a:lnTo>
                    <a:lnTo>
                      <a:pt x="75141" y="14383"/>
                    </a:lnTo>
                    <a:lnTo>
                      <a:pt x="75798" y="14228"/>
                    </a:lnTo>
                    <a:lnTo>
                      <a:pt x="76436" y="14054"/>
                    </a:lnTo>
                    <a:lnTo>
                      <a:pt x="76842" y="14170"/>
                    </a:lnTo>
                    <a:lnTo>
                      <a:pt x="77248" y="14247"/>
                    </a:lnTo>
                    <a:lnTo>
                      <a:pt x="77635" y="14325"/>
                    </a:lnTo>
                    <a:lnTo>
                      <a:pt x="78040" y="14383"/>
                    </a:lnTo>
                    <a:lnTo>
                      <a:pt x="78446" y="14421"/>
                    </a:lnTo>
                    <a:lnTo>
                      <a:pt x="78872" y="14440"/>
                    </a:lnTo>
                    <a:lnTo>
                      <a:pt x="79703" y="14460"/>
                    </a:lnTo>
                    <a:lnTo>
                      <a:pt x="79877" y="14440"/>
                    </a:lnTo>
                    <a:lnTo>
                      <a:pt x="80051" y="14402"/>
                    </a:lnTo>
                    <a:lnTo>
                      <a:pt x="80186" y="14344"/>
                    </a:lnTo>
                    <a:lnTo>
                      <a:pt x="80302" y="14247"/>
                    </a:lnTo>
                    <a:lnTo>
                      <a:pt x="80399" y="14151"/>
                    </a:lnTo>
                    <a:lnTo>
                      <a:pt x="80476" y="14015"/>
                    </a:lnTo>
                    <a:lnTo>
                      <a:pt x="80534" y="13880"/>
                    </a:lnTo>
                    <a:lnTo>
                      <a:pt x="80573" y="13745"/>
                    </a:lnTo>
                    <a:lnTo>
                      <a:pt x="80921" y="13745"/>
                    </a:lnTo>
                    <a:lnTo>
                      <a:pt x="80959" y="13725"/>
                    </a:lnTo>
                    <a:lnTo>
                      <a:pt x="81327" y="13706"/>
                    </a:lnTo>
                    <a:lnTo>
                      <a:pt x="81675" y="13687"/>
                    </a:lnTo>
                    <a:lnTo>
                      <a:pt x="82023" y="13629"/>
                    </a:lnTo>
                    <a:lnTo>
                      <a:pt x="82371" y="13551"/>
                    </a:lnTo>
                    <a:lnTo>
                      <a:pt x="83724" y="13416"/>
                    </a:lnTo>
                    <a:lnTo>
                      <a:pt x="85096" y="13300"/>
                    </a:lnTo>
                    <a:lnTo>
                      <a:pt x="86469" y="13184"/>
                    </a:lnTo>
                    <a:lnTo>
                      <a:pt x="87822" y="13107"/>
                    </a:lnTo>
                    <a:lnTo>
                      <a:pt x="87919" y="13087"/>
                    </a:lnTo>
                    <a:lnTo>
                      <a:pt x="87996" y="13068"/>
                    </a:lnTo>
                    <a:lnTo>
                      <a:pt x="88073" y="13029"/>
                    </a:lnTo>
                    <a:lnTo>
                      <a:pt x="88131" y="12971"/>
                    </a:lnTo>
                    <a:lnTo>
                      <a:pt x="88189" y="12913"/>
                    </a:lnTo>
                    <a:lnTo>
                      <a:pt x="88228" y="12855"/>
                    </a:lnTo>
                    <a:lnTo>
                      <a:pt x="88267" y="12701"/>
                    </a:lnTo>
                    <a:lnTo>
                      <a:pt x="89272" y="12623"/>
                    </a:lnTo>
                    <a:lnTo>
                      <a:pt x="90335" y="12527"/>
                    </a:lnTo>
                    <a:lnTo>
                      <a:pt x="91437" y="12391"/>
                    </a:lnTo>
                    <a:lnTo>
                      <a:pt x="91998" y="12314"/>
                    </a:lnTo>
                    <a:lnTo>
                      <a:pt x="92558" y="12217"/>
                    </a:lnTo>
                    <a:lnTo>
                      <a:pt x="93099" y="12121"/>
                    </a:lnTo>
                    <a:lnTo>
                      <a:pt x="93641" y="12005"/>
                    </a:lnTo>
                    <a:lnTo>
                      <a:pt x="94182" y="11869"/>
                    </a:lnTo>
                    <a:lnTo>
                      <a:pt x="94704" y="11715"/>
                    </a:lnTo>
                    <a:lnTo>
                      <a:pt x="95206" y="11560"/>
                    </a:lnTo>
                    <a:lnTo>
                      <a:pt x="95690" y="11367"/>
                    </a:lnTo>
                    <a:lnTo>
                      <a:pt x="96154" y="11154"/>
                    </a:lnTo>
                    <a:lnTo>
                      <a:pt x="96598" y="10922"/>
                    </a:lnTo>
                    <a:lnTo>
                      <a:pt x="96772" y="10942"/>
                    </a:lnTo>
                    <a:lnTo>
                      <a:pt x="96927" y="10922"/>
                    </a:lnTo>
                    <a:lnTo>
                      <a:pt x="97101" y="10864"/>
                    </a:lnTo>
                    <a:lnTo>
                      <a:pt x="97275" y="10768"/>
                    </a:lnTo>
                    <a:lnTo>
                      <a:pt x="98009" y="10246"/>
                    </a:lnTo>
                    <a:lnTo>
                      <a:pt x="98725" y="9704"/>
                    </a:lnTo>
                    <a:lnTo>
                      <a:pt x="99189" y="9569"/>
                    </a:lnTo>
                    <a:lnTo>
                      <a:pt x="99633" y="9395"/>
                    </a:lnTo>
                    <a:lnTo>
                      <a:pt x="100039" y="9202"/>
                    </a:lnTo>
                    <a:lnTo>
                      <a:pt x="100426" y="8989"/>
                    </a:lnTo>
                    <a:lnTo>
                      <a:pt x="100793" y="8757"/>
                    </a:lnTo>
                    <a:lnTo>
                      <a:pt x="101122" y="8506"/>
                    </a:lnTo>
                    <a:lnTo>
                      <a:pt x="101431" y="8235"/>
                    </a:lnTo>
                    <a:lnTo>
                      <a:pt x="101721" y="7945"/>
                    </a:lnTo>
                    <a:lnTo>
                      <a:pt x="101972" y="7636"/>
                    </a:lnTo>
                    <a:lnTo>
                      <a:pt x="102224" y="7307"/>
                    </a:lnTo>
                    <a:lnTo>
                      <a:pt x="102436" y="6959"/>
                    </a:lnTo>
                    <a:lnTo>
                      <a:pt x="102610" y="6592"/>
                    </a:lnTo>
                    <a:lnTo>
                      <a:pt x="102765" y="6225"/>
                    </a:lnTo>
                    <a:lnTo>
                      <a:pt x="102900" y="5819"/>
                    </a:lnTo>
                    <a:lnTo>
                      <a:pt x="103016" y="5432"/>
                    </a:lnTo>
                    <a:lnTo>
                      <a:pt x="103094" y="5007"/>
                    </a:lnTo>
                    <a:lnTo>
                      <a:pt x="103132" y="4949"/>
                    </a:lnTo>
                    <a:lnTo>
                      <a:pt x="103210" y="4833"/>
                    </a:lnTo>
                    <a:lnTo>
                      <a:pt x="103248" y="4717"/>
                    </a:lnTo>
                    <a:lnTo>
                      <a:pt x="103287" y="4601"/>
                    </a:lnTo>
                    <a:lnTo>
                      <a:pt x="103287" y="4485"/>
                    </a:lnTo>
                    <a:lnTo>
                      <a:pt x="103287" y="4388"/>
                    </a:lnTo>
                    <a:lnTo>
                      <a:pt x="103268" y="4272"/>
                    </a:lnTo>
                    <a:lnTo>
                      <a:pt x="103229" y="4176"/>
                    </a:lnTo>
                    <a:lnTo>
                      <a:pt x="103190" y="4079"/>
                    </a:lnTo>
                    <a:lnTo>
                      <a:pt x="103190" y="3557"/>
                    </a:lnTo>
                    <a:lnTo>
                      <a:pt x="103152" y="3016"/>
                    </a:lnTo>
                    <a:lnTo>
                      <a:pt x="103074" y="2455"/>
                    </a:lnTo>
                    <a:lnTo>
                      <a:pt x="102958" y="1895"/>
                    </a:lnTo>
                    <a:lnTo>
                      <a:pt x="102900" y="1740"/>
                    </a:lnTo>
                    <a:lnTo>
                      <a:pt x="102823" y="1585"/>
                    </a:lnTo>
                    <a:lnTo>
                      <a:pt x="102726" y="1469"/>
                    </a:lnTo>
                    <a:lnTo>
                      <a:pt x="102591" y="1373"/>
                    </a:lnTo>
                    <a:lnTo>
                      <a:pt x="102456" y="1315"/>
                    </a:lnTo>
                    <a:lnTo>
                      <a:pt x="102320" y="1257"/>
                    </a:lnTo>
                    <a:lnTo>
                      <a:pt x="102166" y="1237"/>
                    </a:lnTo>
                    <a:lnTo>
                      <a:pt x="102011" y="1237"/>
                    </a:lnTo>
                    <a:lnTo>
                      <a:pt x="101856" y="1257"/>
                    </a:lnTo>
                    <a:lnTo>
                      <a:pt x="101702" y="1295"/>
                    </a:lnTo>
                    <a:lnTo>
                      <a:pt x="101566" y="1353"/>
                    </a:lnTo>
                    <a:lnTo>
                      <a:pt x="101431" y="1431"/>
                    </a:lnTo>
                    <a:lnTo>
                      <a:pt x="101315" y="1527"/>
                    </a:lnTo>
                    <a:lnTo>
                      <a:pt x="101218" y="1663"/>
                    </a:lnTo>
                    <a:lnTo>
                      <a:pt x="101141" y="1798"/>
                    </a:lnTo>
                    <a:lnTo>
                      <a:pt x="101102" y="1953"/>
                    </a:lnTo>
                    <a:lnTo>
                      <a:pt x="101025" y="2243"/>
                    </a:lnTo>
                    <a:lnTo>
                      <a:pt x="100948" y="2532"/>
                    </a:lnTo>
                    <a:lnTo>
                      <a:pt x="100832" y="2803"/>
                    </a:lnTo>
                    <a:lnTo>
                      <a:pt x="100716" y="3054"/>
                    </a:lnTo>
                    <a:lnTo>
                      <a:pt x="100561" y="3306"/>
                    </a:lnTo>
                    <a:lnTo>
                      <a:pt x="100407" y="3538"/>
                    </a:lnTo>
                    <a:lnTo>
                      <a:pt x="100233" y="3770"/>
                    </a:lnTo>
                    <a:lnTo>
                      <a:pt x="100039" y="4002"/>
                    </a:lnTo>
                    <a:lnTo>
                      <a:pt x="99846" y="4214"/>
                    </a:lnTo>
                    <a:lnTo>
                      <a:pt x="99614" y="4427"/>
                    </a:lnTo>
                    <a:lnTo>
                      <a:pt x="99401" y="4620"/>
                    </a:lnTo>
                    <a:lnTo>
                      <a:pt x="99150" y="4814"/>
                    </a:lnTo>
                    <a:lnTo>
                      <a:pt x="98647" y="5181"/>
                    </a:lnTo>
                    <a:lnTo>
                      <a:pt x="98106" y="5509"/>
                    </a:lnTo>
                    <a:lnTo>
                      <a:pt x="97546" y="5838"/>
                    </a:lnTo>
                    <a:lnTo>
                      <a:pt x="96966" y="6128"/>
                    </a:lnTo>
                    <a:lnTo>
                      <a:pt x="96386" y="6399"/>
                    </a:lnTo>
                    <a:lnTo>
                      <a:pt x="95806" y="6650"/>
                    </a:lnTo>
                    <a:lnTo>
                      <a:pt x="94685" y="7133"/>
                    </a:lnTo>
                    <a:lnTo>
                      <a:pt x="93660" y="7578"/>
                    </a:lnTo>
                    <a:lnTo>
                      <a:pt x="93525" y="7636"/>
                    </a:lnTo>
                    <a:lnTo>
                      <a:pt x="93428" y="7713"/>
                    </a:lnTo>
                    <a:lnTo>
                      <a:pt x="93312" y="7829"/>
                    </a:lnTo>
                    <a:lnTo>
                      <a:pt x="93235" y="7926"/>
                    </a:lnTo>
                    <a:lnTo>
                      <a:pt x="92732" y="8003"/>
                    </a:lnTo>
                    <a:lnTo>
                      <a:pt x="92230" y="8081"/>
                    </a:lnTo>
                    <a:lnTo>
                      <a:pt x="91244" y="8177"/>
                    </a:lnTo>
                    <a:lnTo>
                      <a:pt x="90238" y="8274"/>
                    </a:lnTo>
                    <a:lnTo>
                      <a:pt x="89233" y="8332"/>
                    </a:lnTo>
                    <a:lnTo>
                      <a:pt x="89079" y="8255"/>
                    </a:lnTo>
                    <a:lnTo>
                      <a:pt x="88885" y="8197"/>
                    </a:lnTo>
                    <a:lnTo>
                      <a:pt x="88711" y="8177"/>
                    </a:lnTo>
                    <a:lnTo>
                      <a:pt x="88518" y="8177"/>
                    </a:lnTo>
                    <a:lnTo>
                      <a:pt x="88344" y="8235"/>
                    </a:lnTo>
                    <a:lnTo>
                      <a:pt x="88267" y="8274"/>
                    </a:lnTo>
                    <a:lnTo>
                      <a:pt x="88170" y="8332"/>
                    </a:lnTo>
                    <a:lnTo>
                      <a:pt x="88112" y="8409"/>
                    </a:lnTo>
                    <a:lnTo>
                      <a:pt x="88035" y="8486"/>
                    </a:lnTo>
                    <a:lnTo>
                      <a:pt x="87957" y="8564"/>
                    </a:lnTo>
                    <a:lnTo>
                      <a:pt x="87899" y="8680"/>
                    </a:lnTo>
                    <a:lnTo>
                      <a:pt x="87783" y="8796"/>
                    </a:lnTo>
                    <a:lnTo>
                      <a:pt x="87706" y="8931"/>
                    </a:lnTo>
                    <a:lnTo>
                      <a:pt x="87629" y="9086"/>
                    </a:lnTo>
                    <a:lnTo>
                      <a:pt x="87590" y="9240"/>
                    </a:lnTo>
                    <a:lnTo>
                      <a:pt x="87416" y="9492"/>
                    </a:lnTo>
                    <a:lnTo>
                      <a:pt x="87242" y="9762"/>
                    </a:lnTo>
                    <a:lnTo>
                      <a:pt x="87068" y="9994"/>
                    </a:lnTo>
                    <a:lnTo>
                      <a:pt x="86855" y="10226"/>
                    </a:lnTo>
                    <a:lnTo>
                      <a:pt x="86643" y="10458"/>
                    </a:lnTo>
                    <a:lnTo>
                      <a:pt x="86411" y="10671"/>
                    </a:lnTo>
                    <a:lnTo>
                      <a:pt x="86160" y="10864"/>
                    </a:lnTo>
                    <a:lnTo>
                      <a:pt x="85889" y="11077"/>
                    </a:lnTo>
                    <a:lnTo>
                      <a:pt x="85754" y="11174"/>
                    </a:lnTo>
                    <a:lnTo>
                      <a:pt x="85657" y="11290"/>
                    </a:lnTo>
                    <a:lnTo>
                      <a:pt x="85580" y="11425"/>
                    </a:lnTo>
                    <a:lnTo>
                      <a:pt x="85522" y="11560"/>
                    </a:lnTo>
                    <a:lnTo>
                      <a:pt x="84710" y="11811"/>
                    </a:lnTo>
                    <a:lnTo>
                      <a:pt x="83917" y="12082"/>
                    </a:lnTo>
                    <a:lnTo>
                      <a:pt x="83105" y="12353"/>
                    </a:lnTo>
                    <a:lnTo>
                      <a:pt x="82719" y="12488"/>
                    </a:lnTo>
                    <a:lnTo>
                      <a:pt x="82313" y="12585"/>
                    </a:lnTo>
                    <a:lnTo>
                      <a:pt x="80457" y="12778"/>
                    </a:lnTo>
                    <a:lnTo>
                      <a:pt x="80244" y="12759"/>
                    </a:lnTo>
                    <a:lnTo>
                      <a:pt x="80128" y="12662"/>
                    </a:lnTo>
                    <a:lnTo>
                      <a:pt x="79974" y="12604"/>
                    </a:lnTo>
                    <a:lnTo>
                      <a:pt x="79819" y="12546"/>
                    </a:lnTo>
                    <a:lnTo>
                      <a:pt x="79626" y="12527"/>
                    </a:lnTo>
                    <a:lnTo>
                      <a:pt x="79084" y="12527"/>
                    </a:lnTo>
                    <a:lnTo>
                      <a:pt x="78543" y="12507"/>
                    </a:lnTo>
                    <a:lnTo>
                      <a:pt x="78021" y="12449"/>
                    </a:lnTo>
                    <a:lnTo>
                      <a:pt x="77751" y="12411"/>
                    </a:lnTo>
                    <a:lnTo>
                      <a:pt x="77499" y="12353"/>
                    </a:lnTo>
                    <a:lnTo>
                      <a:pt x="77403" y="12237"/>
                    </a:lnTo>
                    <a:lnTo>
                      <a:pt x="77035" y="11831"/>
                    </a:lnTo>
                    <a:lnTo>
                      <a:pt x="76668" y="11463"/>
                    </a:lnTo>
                    <a:lnTo>
                      <a:pt x="76320" y="11116"/>
                    </a:lnTo>
                    <a:lnTo>
                      <a:pt x="75991" y="10806"/>
                    </a:lnTo>
                    <a:lnTo>
                      <a:pt x="75643" y="10536"/>
                    </a:lnTo>
                    <a:lnTo>
                      <a:pt x="75315" y="10284"/>
                    </a:lnTo>
                    <a:lnTo>
                      <a:pt x="74986" y="10072"/>
                    </a:lnTo>
                    <a:lnTo>
                      <a:pt x="74658" y="9878"/>
                    </a:lnTo>
                    <a:lnTo>
                      <a:pt x="74619" y="9782"/>
                    </a:lnTo>
                    <a:lnTo>
                      <a:pt x="74580" y="9685"/>
                    </a:lnTo>
                    <a:lnTo>
                      <a:pt x="74503" y="9608"/>
                    </a:lnTo>
                    <a:lnTo>
                      <a:pt x="74426" y="9530"/>
                    </a:lnTo>
                    <a:lnTo>
                      <a:pt x="74348" y="9472"/>
                    </a:lnTo>
                    <a:lnTo>
                      <a:pt x="74252" y="9414"/>
                    </a:lnTo>
                    <a:lnTo>
                      <a:pt x="74136" y="9356"/>
                    </a:lnTo>
                    <a:lnTo>
                      <a:pt x="74020" y="9318"/>
                    </a:lnTo>
                    <a:lnTo>
                      <a:pt x="73865" y="9298"/>
                    </a:lnTo>
                    <a:lnTo>
                      <a:pt x="73710" y="9298"/>
                    </a:lnTo>
                    <a:lnTo>
                      <a:pt x="73575" y="9318"/>
                    </a:lnTo>
                    <a:lnTo>
                      <a:pt x="73459" y="9356"/>
                    </a:lnTo>
                    <a:lnTo>
                      <a:pt x="72976" y="9240"/>
                    </a:lnTo>
                    <a:lnTo>
                      <a:pt x="72454" y="9144"/>
                    </a:lnTo>
                    <a:lnTo>
                      <a:pt x="71932" y="9086"/>
                    </a:lnTo>
                    <a:lnTo>
                      <a:pt x="71352" y="9047"/>
                    </a:lnTo>
                    <a:lnTo>
                      <a:pt x="70733" y="9047"/>
                    </a:lnTo>
                    <a:lnTo>
                      <a:pt x="70057" y="9066"/>
                    </a:lnTo>
                    <a:lnTo>
                      <a:pt x="69341" y="9086"/>
                    </a:lnTo>
                    <a:lnTo>
                      <a:pt x="68568" y="9124"/>
                    </a:lnTo>
                    <a:lnTo>
                      <a:pt x="68066" y="9144"/>
                    </a:lnTo>
                    <a:lnTo>
                      <a:pt x="67524" y="9144"/>
                    </a:lnTo>
                    <a:lnTo>
                      <a:pt x="66983" y="9163"/>
                    </a:lnTo>
                    <a:lnTo>
                      <a:pt x="66442" y="9182"/>
                    </a:lnTo>
                    <a:lnTo>
                      <a:pt x="65881" y="9221"/>
                    </a:lnTo>
                    <a:lnTo>
                      <a:pt x="65611" y="9260"/>
                    </a:lnTo>
                    <a:lnTo>
                      <a:pt x="65359" y="9298"/>
                    </a:lnTo>
                    <a:lnTo>
                      <a:pt x="65089" y="9356"/>
                    </a:lnTo>
                    <a:lnTo>
                      <a:pt x="64837" y="9434"/>
                    </a:lnTo>
                    <a:lnTo>
                      <a:pt x="64586" y="9511"/>
                    </a:lnTo>
                    <a:lnTo>
                      <a:pt x="64354" y="9627"/>
                    </a:lnTo>
                    <a:lnTo>
                      <a:pt x="64180" y="9724"/>
                    </a:lnTo>
                    <a:lnTo>
                      <a:pt x="63890" y="9724"/>
                    </a:lnTo>
                    <a:lnTo>
                      <a:pt x="63755" y="9762"/>
                    </a:lnTo>
                    <a:lnTo>
                      <a:pt x="63600" y="9801"/>
                    </a:lnTo>
                    <a:lnTo>
                      <a:pt x="63561" y="9840"/>
                    </a:lnTo>
                    <a:lnTo>
                      <a:pt x="63368" y="9917"/>
                    </a:lnTo>
                    <a:lnTo>
                      <a:pt x="63175" y="10014"/>
                    </a:lnTo>
                    <a:lnTo>
                      <a:pt x="63020" y="10168"/>
                    </a:lnTo>
                    <a:lnTo>
                      <a:pt x="62943" y="10265"/>
                    </a:lnTo>
                    <a:lnTo>
                      <a:pt x="62885" y="10362"/>
                    </a:lnTo>
                    <a:lnTo>
                      <a:pt x="62827" y="10497"/>
                    </a:lnTo>
                    <a:lnTo>
                      <a:pt x="62788" y="10632"/>
                    </a:lnTo>
                    <a:lnTo>
                      <a:pt x="61976" y="11232"/>
                    </a:lnTo>
                    <a:lnTo>
                      <a:pt x="61184" y="11850"/>
                    </a:lnTo>
                    <a:lnTo>
                      <a:pt x="60778" y="12159"/>
                    </a:lnTo>
                    <a:lnTo>
                      <a:pt x="60353" y="12449"/>
                    </a:lnTo>
                    <a:lnTo>
                      <a:pt x="59927" y="12720"/>
                    </a:lnTo>
                    <a:lnTo>
                      <a:pt x="59483" y="12971"/>
                    </a:lnTo>
                    <a:lnTo>
                      <a:pt x="59386" y="13029"/>
                    </a:lnTo>
                    <a:lnTo>
                      <a:pt x="59309" y="13087"/>
                    </a:lnTo>
                    <a:lnTo>
                      <a:pt x="59231" y="13165"/>
                    </a:lnTo>
                    <a:lnTo>
                      <a:pt x="59173" y="13223"/>
                    </a:lnTo>
                    <a:lnTo>
                      <a:pt x="55346" y="13493"/>
                    </a:lnTo>
                    <a:lnTo>
                      <a:pt x="55307" y="13339"/>
                    </a:lnTo>
                    <a:lnTo>
                      <a:pt x="55230" y="13203"/>
                    </a:lnTo>
                    <a:lnTo>
                      <a:pt x="55152" y="13068"/>
                    </a:lnTo>
                    <a:lnTo>
                      <a:pt x="55036" y="12971"/>
                    </a:lnTo>
                    <a:lnTo>
                      <a:pt x="54920" y="12875"/>
                    </a:lnTo>
                    <a:lnTo>
                      <a:pt x="54766" y="12797"/>
                    </a:lnTo>
                    <a:lnTo>
                      <a:pt x="54611" y="12739"/>
                    </a:lnTo>
                    <a:lnTo>
                      <a:pt x="54418" y="12720"/>
                    </a:lnTo>
                    <a:lnTo>
                      <a:pt x="53161" y="10864"/>
                    </a:lnTo>
                    <a:lnTo>
                      <a:pt x="53161" y="10748"/>
                    </a:lnTo>
                    <a:lnTo>
                      <a:pt x="53142" y="10632"/>
                    </a:lnTo>
                    <a:lnTo>
                      <a:pt x="53103" y="10516"/>
                    </a:lnTo>
                    <a:lnTo>
                      <a:pt x="53045" y="10420"/>
                    </a:lnTo>
                    <a:lnTo>
                      <a:pt x="52987" y="10342"/>
                    </a:lnTo>
                    <a:lnTo>
                      <a:pt x="52929" y="10265"/>
                    </a:lnTo>
                    <a:lnTo>
                      <a:pt x="52852" y="10188"/>
                    </a:lnTo>
                    <a:lnTo>
                      <a:pt x="52755" y="10130"/>
                    </a:lnTo>
                    <a:lnTo>
                      <a:pt x="52562" y="10033"/>
                    </a:lnTo>
                    <a:lnTo>
                      <a:pt x="52349" y="9975"/>
                    </a:lnTo>
                    <a:lnTo>
                      <a:pt x="52137" y="9956"/>
                    </a:lnTo>
                    <a:lnTo>
                      <a:pt x="51905" y="9975"/>
                    </a:lnTo>
                    <a:lnTo>
                      <a:pt x="51286" y="10072"/>
                    </a:lnTo>
                    <a:lnTo>
                      <a:pt x="50668" y="10149"/>
                    </a:lnTo>
                    <a:lnTo>
                      <a:pt x="50049" y="10188"/>
                    </a:lnTo>
                    <a:lnTo>
                      <a:pt x="49430" y="10207"/>
                    </a:lnTo>
                    <a:lnTo>
                      <a:pt x="48793" y="10188"/>
                    </a:lnTo>
                    <a:lnTo>
                      <a:pt x="48174" y="10168"/>
                    </a:lnTo>
                    <a:lnTo>
                      <a:pt x="46917" y="10091"/>
                    </a:lnTo>
                    <a:lnTo>
                      <a:pt x="45680" y="10014"/>
                    </a:lnTo>
                    <a:lnTo>
                      <a:pt x="44424" y="9936"/>
                    </a:lnTo>
                    <a:lnTo>
                      <a:pt x="43805" y="9917"/>
                    </a:lnTo>
                    <a:lnTo>
                      <a:pt x="43167" y="9917"/>
                    </a:lnTo>
                    <a:lnTo>
                      <a:pt x="42549" y="9936"/>
                    </a:lnTo>
                    <a:lnTo>
                      <a:pt x="41930" y="9975"/>
                    </a:lnTo>
                    <a:lnTo>
                      <a:pt x="41408" y="10052"/>
                    </a:lnTo>
                    <a:lnTo>
                      <a:pt x="40944" y="10149"/>
                    </a:lnTo>
                    <a:lnTo>
                      <a:pt x="40480" y="10284"/>
                    </a:lnTo>
                    <a:lnTo>
                      <a:pt x="40036" y="10458"/>
                    </a:lnTo>
                    <a:lnTo>
                      <a:pt x="39842" y="10362"/>
                    </a:lnTo>
                    <a:lnTo>
                      <a:pt x="39630" y="10323"/>
                    </a:lnTo>
                    <a:lnTo>
                      <a:pt x="39301" y="10323"/>
                    </a:lnTo>
                    <a:lnTo>
                      <a:pt x="39185" y="10362"/>
                    </a:lnTo>
                    <a:lnTo>
                      <a:pt x="39088" y="10400"/>
                    </a:lnTo>
                    <a:lnTo>
                      <a:pt x="38992" y="10458"/>
                    </a:lnTo>
                    <a:lnTo>
                      <a:pt x="38914" y="10516"/>
                    </a:lnTo>
                    <a:lnTo>
                      <a:pt x="38818" y="10594"/>
                    </a:lnTo>
                    <a:lnTo>
                      <a:pt x="38760" y="10671"/>
                    </a:lnTo>
                    <a:lnTo>
                      <a:pt x="38682" y="10787"/>
                    </a:lnTo>
                    <a:lnTo>
                      <a:pt x="38644" y="10903"/>
                    </a:lnTo>
                    <a:lnTo>
                      <a:pt x="38605" y="11038"/>
                    </a:lnTo>
                    <a:lnTo>
                      <a:pt x="38566" y="11154"/>
                    </a:lnTo>
                    <a:lnTo>
                      <a:pt x="38566" y="11212"/>
                    </a:lnTo>
                    <a:lnTo>
                      <a:pt x="37754" y="11695"/>
                    </a:lnTo>
                    <a:lnTo>
                      <a:pt x="36962" y="12159"/>
                    </a:lnTo>
                    <a:lnTo>
                      <a:pt x="36537" y="12391"/>
                    </a:lnTo>
                    <a:lnTo>
                      <a:pt x="36111" y="12604"/>
                    </a:lnTo>
                    <a:lnTo>
                      <a:pt x="35667" y="12778"/>
                    </a:lnTo>
                    <a:lnTo>
                      <a:pt x="35203" y="12952"/>
                    </a:lnTo>
                    <a:lnTo>
                      <a:pt x="35087" y="12991"/>
                    </a:lnTo>
                    <a:lnTo>
                      <a:pt x="34971" y="13049"/>
                    </a:lnTo>
                    <a:lnTo>
                      <a:pt x="34893" y="13107"/>
                    </a:lnTo>
                    <a:lnTo>
                      <a:pt x="34816" y="13184"/>
                    </a:lnTo>
                    <a:lnTo>
                      <a:pt x="34739" y="13261"/>
                    </a:lnTo>
                    <a:lnTo>
                      <a:pt x="34681" y="13339"/>
                    </a:lnTo>
                    <a:lnTo>
                      <a:pt x="34604" y="13532"/>
                    </a:lnTo>
                    <a:lnTo>
                      <a:pt x="33811" y="13493"/>
                    </a:lnTo>
                    <a:lnTo>
                      <a:pt x="33038" y="13455"/>
                    </a:lnTo>
                    <a:lnTo>
                      <a:pt x="32264" y="13397"/>
                    </a:lnTo>
                    <a:lnTo>
                      <a:pt x="31511" y="13339"/>
                    </a:lnTo>
                    <a:lnTo>
                      <a:pt x="30776" y="13242"/>
                    </a:lnTo>
                    <a:lnTo>
                      <a:pt x="30061" y="13107"/>
                    </a:lnTo>
                    <a:lnTo>
                      <a:pt x="29365" y="12952"/>
                    </a:lnTo>
                    <a:lnTo>
                      <a:pt x="28708" y="12778"/>
                    </a:lnTo>
                    <a:lnTo>
                      <a:pt x="28708" y="12759"/>
                    </a:lnTo>
                    <a:lnTo>
                      <a:pt x="27548" y="11425"/>
                    </a:lnTo>
                    <a:lnTo>
                      <a:pt x="27470" y="11348"/>
                    </a:lnTo>
                    <a:lnTo>
                      <a:pt x="27393" y="11290"/>
                    </a:lnTo>
                    <a:lnTo>
                      <a:pt x="27432" y="10536"/>
                    </a:lnTo>
                    <a:lnTo>
                      <a:pt x="27412" y="10381"/>
                    </a:lnTo>
                    <a:lnTo>
                      <a:pt x="27374" y="10226"/>
                    </a:lnTo>
                    <a:lnTo>
                      <a:pt x="27296" y="10091"/>
                    </a:lnTo>
                    <a:lnTo>
                      <a:pt x="27200" y="9956"/>
                    </a:lnTo>
                    <a:lnTo>
                      <a:pt x="27084" y="9840"/>
                    </a:lnTo>
                    <a:lnTo>
                      <a:pt x="26968" y="9762"/>
                    </a:lnTo>
                    <a:lnTo>
                      <a:pt x="26832" y="9685"/>
                    </a:lnTo>
                    <a:lnTo>
                      <a:pt x="26678" y="9627"/>
                    </a:lnTo>
                    <a:lnTo>
                      <a:pt x="26117" y="9511"/>
                    </a:lnTo>
                    <a:lnTo>
                      <a:pt x="25557" y="9414"/>
                    </a:lnTo>
                    <a:lnTo>
                      <a:pt x="24996" y="9337"/>
                    </a:lnTo>
                    <a:lnTo>
                      <a:pt x="24435" y="9279"/>
                    </a:lnTo>
                    <a:lnTo>
                      <a:pt x="23295" y="9182"/>
                    </a:lnTo>
                    <a:lnTo>
                      <a:pt x="22154" y="9124"/>
                    </a:lnTo>
                    <a:lnTo>
                      <a:pt x="21033" y="9066"/>
                    </a:lnTo>
                    <a:lnTo>
                      <a:pt x="20472" y="9008"/>
                    </a:lnTo>
                    <a:lnTo>
                      <a:pt x="19912" y="8950"/>
                    </a:lnTo>
                    <a:lnTo>
                      <a:pt x="19351" y="8854"/>
                    </a:lnTo>
                    <a:lnTo>
                      <a:pt x="18791" y="8757"/>
                    </a:lnTo>
                    <a:lnTo>
                      <a:pt x="18230" y="8622"/>
                    </a:lnTo>
                    <a:lnTo>
                      <a:pt x="17689" y="8448"/>
                    </a:lnTo>
                    <a:lnTo>
                      <a:pt x="17573" y="8429"/>
                    </a:lnTo>
                    <a:lnTo>
                      <a:pt x="17322" y="8429"/>
                    </a:lnTo>
                    <a:lnTo>
                      <a:pt x="17186" y="8467"/>
                    </a:lnTo>
                    <a:lnTo>
                      <a:pt x="17070" y="8506"/>
                    </a:lnTo>
                    <a:lnTo>
                      <a:pt x="16954" y="8564"/>
                    </a:lnTo>
                    <a:lnTo>
                      <a:pt x="16858" y="8641"/>
                    </a:lnTo>
                    <a:lnTo>
                      <a:pt x="16761" y="8738"/>
                    </a:lnTo>
                    <a:lnTo>
                      <a:pt x="16568" y="8970"/>
                    </a:lnTo>
                    <a:lnTo>
                      <a:pt x="16355" y="9182"/>
                    </a:lnTo>
                    <a:lnTo>
                      <a:pt x="16142" y="9376"/>
                    </a:lnTo>
                    <a:lnTo>
                      <a:pt x="15930" y="9569"/>
                    </a:lnTo>
                    <a:lnTo>
                      <a:pt x="15717" y="9724"/>
                    </a:lnTo>
                    <a:lnTo>
                      <a:pt x="15485" y="9859"/>
                    </a:lnTo>
                    <a:lnTo>
                      <a:pt x="15272" y="9994"/>
                    </a:lnTo>
                    <a:lnTo>
                      <a:pt x="15040" y="10091"/>
                    </a:lnTo>
                    <a:lnTo>
                      <a:pt x="14808" y="10188"/>
                    </a:lnTo>
                    <a:lnTo>
                      <a:pt x="14577" y="10265"/>
                    </a:lnTo>
                    <a:lnTo>
                      <a:pt x="14345" y="10323"/>
                    </a:lnTo>
                    <a:lnTo>
                      <a:pt x="14113" y="10362"/>
                    </a:lnTo>
                    <a:lnTo>
                      <a:pt x="13881" y="10400"/>
                    </a:lnTo>
                    <a:lnTo>
                      <a:pt x="13649" y="10420"/>
                    </a:lnTo>
                    <a:lnTo>
                      <a:pt x="13165" y="10420"/>
                    </a:lnTo>
                    <a:lnTo>
                      <a:pt x="12933" y="10381"/>
                    </a:lnTo>
                    <a:lnTo>
                      <a:pt x="12682" y="10362"/>
                    </a:lnTo>
                    <a:lnTo>
                      <a:pt x="12218" y="10265"/>
                    </a:lnTo>
                    <a:lnTo>
                      <a:pt x="11735" y="10130"/>
                    </a:lnTo>
                    <a:lnTo>
                      <a:pt x="11252" y="9956"/>
                    </a:lnTo>
                    <a:lnTo>
                      <a:pt x="10768" y="9743"/>
                    </a:lnTo>
                    <a:lnTo>
                      <a:pt x="10304" y="9511"/>
                    </a:lnTo>
                    <a:lnTo>
                      <a:pt x="9821" y="9240"/>
                    </a:lnTo>
                    <a:lnTo>
                      <a:pt x="9376" y="8970"/>
                    </a:lnTo>
                    <a:lnTo>
                      <a:pt x="9318" y="8409"/>
                    </a:lnTo>
                    <a:lnTo>
                      <a:pt x="9299" y="8139"/>
                    </a:lnTo>
                    <a:lnTo>
                      <a:pt x="9299" y="7849"/>
                    </a:lnTo>
                    <a:lnTo>
                      <a:pt x="9299" y="7578"/>
                    </a:lnTo>
                    <a:lnTo>
                      <a:pt x="9318" y="7288"/>
                    </a:lnTo>
                    <a:lnTo>
                      <a:pt x="9357" y="6998"/>
                    </a:lnTo>
                    <a:lnTo>
                      <a:pt x="9415" y="6727"/>
                    </a:lnTo>
                    <a:lnTo>
                      <a:pt x="9454" y="6534"/>
                    </a:lnTo>
                    <a:lnTo>
                      <a:pt x="9434" y="6341"/>
                    </a:lnTo>
                    <a:lnTo>
                      <a:pt x="9376" y="6147"/>
                    </a:lnTo>
                    <a:lnTo>
                      <a:pt x="9299" y="5993"/>
                    </a:lnTo>
                    <a:lnTo>
                      <a:pt x="9183" y="5838"/>
                    </a:lnTo>
                    <a:lnTo>
                      <a:pt x="9048" y="5722"/>
                    </a:lnTo>
                    <a:lnTo>
                      <a:pt x="8893" y="5625"/>
                    </a:lnTo>
                    <a:lnTo>
                      <a:pt x="8700" y="5548"/>
                    </a:lnTo>
                    <a:lnTo>
                      <a:pt x="8429" y="5490"/>
                    </a:lnTo>
                    <a:lnTo>
                      <a:pt x="8178" y="5394"/>
                    </a:lnTo>
                    <a:lnTo>
                      <a:pt x="7927" y="5278"/>
                    </a:lnTo>
                    <a:lnTo>
                      <a:pt x="7675" y="5162"/>
                    </a:lnTo>
                    <a:lnTo>
                      <a:pt x="7443" y="5007"/>
                    </a:lnTo>
                    <a:lnTo>
                      <a:pt x="7231" y="4852"/>
                    </a:lnTo>
                    <a:lnTo>
                      <a:pt x="7018" y="4698"/>
                    </a:lnTo>
                    <a:lnTo>
                      <a:pt x="6805" y="4504"/>
                    </a:lnTo>
                    <a:lnTo>
                      <a:pt x="6612" y="4330"/>
                    </a:lnTo>
                    <a:lnTo>
                      <a:pt x="6419" y="4118"/>
                    </a:lnTo>
                    <a:lnTo>
                      <a:pt x="6071" y="3692"/>
                    </a:lnTo>
                    <a:lnTo>
                      <a:pt x="5762" y="3248"/>
                    </a:lnTo>
                    <a:lnTo>
                      <a:pt x="5472" y="2784"/>
                    </a:lnTo>
                    <a:lnTo>
                      <a:pt x="5452" y="2378"/>
                    </a:lnTo>
                    <a:lnTo>
                      <a:pt x="5452" y="1972"/>
                    </a:lnTo>
                    <a:lnTo>
                      <a:pt x="5491" y="1566"/>
                    </a:lnTo>
                    <a:lnTo>
                      <a:pt x="5549" y="1179"/>
                    </a:lnTo>
                    <a:lnTo>
                      <a:pt x="5568" y="1005"/>
                    </a:lnTo>
                    <a:lnTo>
                      <a:pt x="5568" y="851"/>
                    </a:lnTo>
                    <a:lnTo>
                      <a:pt x="5530" y="696"/>
                    </a:lnTo>
                    <a:lnTo>
                      <a:pt x="5472" y="541"/>
                    </a:lnTo>
                    <a:lnTo>
                      <a:pt x="5394" y="425"/>
                    </a:lnTo>
                    <a:lnTo>
                      <a:pt x="5298" y="309"/>
                    </a:lnTo>
                    <a:lnTo>
                      <a:pt x="5182" y="193"/>
                    </a:lnTo>
                    <a:lnTo>
                      <a:pt x="5066" y="116"/>
                    </a:lnTo>
                    <a:lnTo>
                      <a:pt x="4930" y="58"/>
                    </a:lnTo>
                    <a:lnTo>
                      <a:pt x="4776" y="19"/>
                    </a:lnTo>
                    <a:lnTo>
                      <a:pt x="4640" y="0"/>
                    </a:lnTo>
                    <a:close/>
                  </a:path>
                </a:pathLst>
              </a:custGeom>
              <a:solidFill>
                <a:srgbClr val="FBC3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056;p40"/>
              <p:cNvSpPr/>
              <p:nvPr/>
            </p:nvSpPr>
            <p:spPr>
              <a:xfrm>
                <a:off x="896850" y="-4290600"/>
                <a:ext cx="2493250" cy="925500"/>
              </a:xfrm>
              <a:custGeom>
                <a:avLst/>
                <a:gdLst/>
                <a:ahLst/>
                <a:cxnLst/>
                <a:rect l="l" t="t" r="r" b="b"/>
                <a:pathLst>
                  <a:path w="99730" h="37020" extrusionOk="0">
                    <a:moveTo>
                      <a:pt x="50726" y="967"/>
                    </a:moveTo>
                    <a:lnTo>
                      <a:pt x="52214" y="1006"/>
                    </a:lnTo>
                    <a:lnTo>
                      <a:pt x="53722" y="1083"/>
                    </a:lnTo>
                    <a:lnTo>
                      <a:pt x="55191" y="1160"/>
                    </a:lnTo>
                    <a:lnTo>
                      <a:pt x="56660" y="1296"/>
                    </a:lnTo>
                    <a:lnTo>
                      <a:pt x="58129" y="1431"/>
                    </a:lnTo>
                    <a:lnTo>
                      <a:pt x="59599" y="1605"/>
                    </a:lnTo>
                    <a:lnTo>
                      <a:pt x="61164" y="1818"/>
                    </a:lnTo>
                    <a:lnTo>
                      <a:pt x="62730" y="2069"/>
                    </a:lnTo>
                    <a:lnTo>
                      <a:pt x="64296" y="2340"/>
                    </a:lnTo>
                    <a:lnTo>
                      <a:pt x="65862" y="2668"/>
                    </a:lnTo>
                    <a:lnTo>
                      <a:pt x="67428" y="3016"/>
                    </a:lnTo>
                    <a:lnTo>
                      <a:pt x="68993" y="3422"/>
                    </a:lnTo>
                    <a:lnTo>
                      <a:pt x="69767" y="3635"/>
                    </a:lnTo>
                    <a:lnTo>
                      <a:pt x="70540" y="3867"/>
                    </a:lnTo>
                    <a:lnTo>
                      <a:pt x="71313" y="4099"/>
                    </a:lnTo>
                    <a:lnTo>
                      <a:pt x="72067" y="4350"/>
                    </a:lnTo>
                    <a:lnTo>
                      <a:pt x="72840" y="4621"/>
                    </a:lnTo>
                    <a:lnTo>
                      <a:pt x="73594" y="4891"/>
                    </a:lnTo>
                    <a:lnTo>
                      <a:pt x="74348" y="5181"/>
                    </a:lnTo>
                    <a:lnTo>
                      <a:pt x="75083" y="5471"/>
                    </a:lnTo>
                    <a:lnTo>
                      <a:pt x="75817" y="5800"/>
                    </a:lnTo>
                    <a:lnTo>
                      <a:pt x="76552" y="6129"/>
                    </a:lnTo>
                    <a:lnTo>
                      <a:pt x="77267" y="6457"/>
                    </a:lnTo>
                    <a:lnTo>
                      <a:pt x="77982" y="6824"/>
                    </a:lnTo>
                    <a:lnTo>
                      <a:pt x="78698" y="7192"/>
                    </a:lnTo>
                    <a:lnTo>
                      <a:pt x="79394" y="7578"/>
                    </a:lnTo>
                    <a:lnTo>
                      <a:pt x="80090" y="7965"/>
                    </a:lnTo>
                    <a:lnTo>
                      <a:pt x="80766" y="8390"/>
                    </a:lnTo>
                    <a:lnTo>
                      <a:pt x="81423" y="8816"/>
                    </a:lnTo>
                    <a:lnTo>
                      <a:pt x="82100" y="9260"/>
                    </a:lnTo>
                    <a:lnTo>
                      <a:pt x="82738" y="9724"/>
                    </a:lnTo>
                    <a:lnTo>
                      <a:pt x="83376" y="10188"/>
                    </a:lnTo>
                    <a:lnTo>
                      <a:pt x="84168" y="10826"/>
                    </a:lnTo>
                    <a:lnTo>
                      <a:pt x="84961" y="11464"/>
                    </a:lnTo>
                    <a:lnTo>
                      <a:pt x="85754" y="12102"/>
                    </a:lnTo>
                    <a:lnTo>
                      <a:pt x="86527" y="12778"/>
                    </a:lnTo>
                    <a:lnTo>
                      <a:pt x="87300" y="13455"/>
                    </a:lnTo>
                    <a:lnTo>
                      <a:pt x="88054" y="14132"/>
                    </a:lnTo>
                    <a:lnTo>
                      <a:pt x="88808" y="14847"/>
                    </a:lnTo>
                    <a:lnTo>
                      <a:pt x="89542" y="15562"/>
                    </a:lnTo>
                    <a:lnTo>
                      <a:pt x="90258" y="16297"/>
                    </a:lnTo>
                    <a:lnTo>
                      <a:pt x="90973" y="17031"/>
                    </a:lnTo>
                    <a:lnTo>
                      <a:pt x="91669" y="17785"/>
                    </a:lnTo>
                    <a:lnTo>
                      <a:pt x="92365" y="18539"/>
                    </a:lnTo>
                    <a:lnTo>
                      <a:pt x="93022" y="19312"/>
                    </a:lnTo>
                    <a:lnTo>
                      <a:pt x="93679" y="20105"/>
                    </a:lnTo>
                    <a:lnTo>
                      <a:pt x="94317" y="20898"/>
                    </a:lnTo>
                    <a:lnTo>
                      <a:pt x="94936" y="21690"/>
                    </a:lnTo>
                    <a:lnTo>
                      <a:pt x="95361" y="22270"/>
                    </a:lnTo>
                    <a:lnTo>
                      <a:pt x="95825" y="22927"/>
                    </a:lnTo>
                    <a:lnTo>
                      <a:pt x="96308" y="23623"/>
                    </a:lnTo>
                    <a:lnTo>
                      <a:pt x="96772" y="24377"/>
                    </a:lnTo>
                    <a:lnTo>
                      <a:pt x="97236" y="25170"/>
                    </a:lnTo>
                    <a:lnTo>
                      <a:pt x="97449" y="25576"/>
                    </a:lnTo>
                    <a:lnTo>
                      <a:pt x="97661" y="25982"/>
                    </a:lnTo>
                    <a:lnTo>
                      <a:pt x="97855" y="26388"/>
                    </a:lnTo>
                    <a:lnTo>
                      <a:pt x="98048" y="26813"/>
                    </a:lnTo>
                    <a:lnTo>
                      <a:pt x="98203" y="27238"/>
                    </a:lnTo>
                    <a:lnTo>
                      <a:pt x="98357" y="27644"/>
                    </a:lnTo>
                    <a:lnTo>
                      <a:pt x="98473" y="28069"/>
                    </a:lnTo>
                    <a:lnTo>
                      <a:pt x="98589" y="28495"/>
                    </a:lnTo>
                    <a:lnTo>
                      <a:pt x="98667" y="28901"/>
                    </a:lnTo>
                    <a:lnTo>
                      <a:pt x="98725" y="29307"/>
                    </a:lnTo>
                    <a:lnTo>
                      <a:pt x="98763" y="29713"/>
                    </a:lnTo>
                    <a:lnTo>
                      <a:pt x="98763" y="30119"/>
                    </a:lnTo>
                    <a:lnTo>
                      <a:pt x="98725" y="30505"/>
                    </a:lnTo>
                    <a:lnTo>
                      <a:pt x="98667" y="30892"/>
                    </a:lnTo>
                    <a:lnTo>
                      <a:pt x="98570" y="31278"/>
                    </a:lnTo>
                    <a:lnTo>
                      <a:pt x="98435" y="31626"/>
                    </a:lnTo>
                    <a:lnTo>
                      <a:pt x="98261" y="31974"/>
                    </a:lnTo>
                    <a:lnTo>
                      <a:pt x="98048" y="32322"/>
                    </a:lnTo>
                    <a:lnTo>
                      <a:pt x="97777" y="32651"/>
                    </a:lnTo>
                    <a:lnTo>
                      <a:pt x="97468" y="32941"/>
                    </a:lnTo>
                    <a:lnTo>
                      <a:pt x="97120" y="33231"/>
                    </a:lnTo>
                    <a:lnTo>
                      <a:pt x="96734" y="33502"/>
                    </a:lnTo>
                    <a:lnTo>
                      <a:pt x="96482" y="33656"/>
                    </a:lnTo>
                    <a:lnTo>
                      <a:pt x="96212" y="33791"/>
                    </a:lnTo>
                    <a:lnTo>
                      <a:pt x="95690" y="34043"/>
                    </a:lnTo>
                    <a:lnTo>
                      <a:pt x="95148" y="34236"/>
                    </a:lnTo>
                    <a:lnTo>
                      <a:pt x="94588" y="34429"/>
                    </a:lnTo>
                    <a:lnTo>
                      <a:pt x="94027" y="34584"/>
                    </a:lnTo>
                    <a:lnTo>
                      <a:pt x="93447" y="34719"/>
                    </a:lnTo>
                    <a:lnTo>
                      <a:pt x="92326" y="34971"/>
                    </a:lnTo>
                    <a:lnTo>
                      <a:pt x="91476" y="35145"/>
                    </a:lnTo>
                    <a:lnTo>
                      <a:pt x="90625" y="35299"/>
                    </a:lnTo>
                    <a:lnTo>
                      <a:pt x="89774" y="35435"/>
                    </a:lnTo>
                    <a:lnTo>
                      <a:pt x="88924" y="35551"/>
                    </a:lnTo>
                    <a:lnTo>
                      <a:pt x="88073" y="35647"/>
                    </a:lnTo>
                    <a:lnTo>
                      <a:pt x="87203" y="35725"/>
                    </a:lnTo>
                    <a:lnTo>
                      <a:pt x="86353" y="35802"/>
                    </a:lnTo>
                    <a:lnTo>
                      <a:pt x="85483" y="35860"/>
                    </a:lnTo>
                    <a:lnTo>
                      <a:pt x="83743" y="35937"/>
                    </a:lnTo>
                    <a:lnTo>
                      <a:pt x="82003" y="35995"/>
                    </a:lnTo>
                    <a:lnTo>
                      <a:pt x="80244" y="35995"/>
                    </a:lnTo>
                    <a:lnTo>
                      <a:pt x="78504" y="35976"/>
                    </a:lnTo>
                    <a:lnTo>
                      <a:pt x="76745" y="35937"/>
                    </a:lnTo>
                    <a:lnTo>
                      <a:pt x="75005" y="35879"/>
                    </a:lnTo>
                    <a:lnTo>
                      <a:pt x="71526" y="35725"/>
                    </a:lnTo>
                    <a:lnTo>
                      <a:pt x="68066" y="35551"/>
                    </a:lnTo>
                    <a:lnTo>
                      <a:pt x="66345" y="35473"/>
                    </a:lnTo>
                    <a:lnTo>
                      <a:pt x="64605" y="35415"/>
                    </a:lnTo>
                    <a:lnTo>
                      <a:pt x="62885" y="35377"/>
                    </a:lnTo>
                    <a:lnTo>
                      <a:pt x="61164" y="35357"/>
                    </a:lnTo>
                    <a:lnTo>
                      <a:pt x="59425" y="35377"/>
                    </a:lnTo>
                    <a:lnTo>
                      <a:pt x="57704" y="35415"/>
                    </a:lnTo>
                    <a:lnTo>
                      <a:pt x="55655" y="35493"/>
                    </a:lnTo>
                    <a:lnTo>
                      <a:pt x="53625" y="35551"/>
                    </a:lnTo>
                    <a:lnTo>
                      <a:pt x="51576" y="35570"/>
                    </a:lnTo>
                    <a:lnTo>
                      <a:pt x="49527" y="35570"/>
                    </a:lnTo>
                    <a:lnTo>
                      <a:pt x="47497" y="35551"/>
                    </a:lnTo>
                    <a:lnTo>
                      <a:pt x="45448" y="35512"/>
                    </a:lnTo>
                    <a:lnTo>
                      <a:pt x="43418" y="35454"/>
                    </a:lnTo>
                    <a:lnTo>
                      <a:pt x="41369" y="35396"/>
                    </a:lnTo>
                    <a:lnTo>
                      <a:pt x="37329" y="35241"/>
                    </a:lnTo>
                    <a:lnTo>
                      <a:pt x="33289" y="35067"/>
                    </a:lnTo>
                    <a:lnTo>
                      <a:pt x="29249" y="34932"/>
                    </a:lnTo>
                    <a:lnTo>
                      <a:pt x="27238" y="34874"/>
                    </a:lnTo>
                    <a:lnTo>
                      <a:pt x="25209" y="34835"/>
                    </a:lnTo>
                    <a:lnTo>
                      <a:pt x="24049" y="34816"/>
                    </a:lnTo>
                    <a:lnTo>
                      <a:pt x="22908" y="34816"/>
                    </a:lnTo>
                    <a:lnTo>
                      <a:pt x="20588" y="34874"/>
                    </a:lnTo>
                    <a:lnTo>
                      <a:pt x="18288" y="34951"/>
                    </a:lnTo>
                    <a:lnTo>
                      <a:pt x="15968" y="35029"/>
                    </a:lnTo>
                    <a:lnTo>
                      <a:pt x="14886" y="35067"/>
                    </a:lnTo>
                    <a:lnTo>
                      <a:pt x="13784" y="35087"/>
                    </a:lnTo>
                    <a:lnTo>
                      <a:pt x="12701" y="35087"/>
                    </a:lnTo>
                    <a:lnTo>
                      <a:pt x="11599" y="35067"/>
                    </a:lnTo>
                    <a:lnTo>
                      <a:pt x="10498" y="35029"/>
                    </a:lnTo>
                    <a:lnTo>
                      <a:pt x="9415" y="34951"/>
                    </a:lnTo>
                    <a:lnTo>
                      <a:pt x="8313" y="34835"/>
                    </a:lnTo>
                    <a:lnTo>
                      <a:pt x="7772" y="34758"/>
                    </a:lnTo>
                    <a:lnTo>
                      <a:pt x="7250" y="34661"/>
                    </a:lnTo>
                    <a:lnTo>
                      <a:pt x="6419" y="34507"/>
                    </a:lnTo>
                    <a:lnTo>
                      <a:pt x="5993" y="34410"/>
                    </a:lnTo>
                    <a:lnTo>
                      <a:pt x="5568" y="34313"/>
                    </a:lnTo>
                    <a:lnTo>
                      <a:pt x="5143" y="34178"/>
                    </a:lnTo>
                    <a:lnTo>
                      <a:pt x="4737" y="34043"/>
                    </a:lnTo>
                    <a:lnTo>
                      <a:pt x="4312" y="33888"/>
                    </a:lnTo>
                    <a:lnTo>
                      <a:pt x="3906" y="33714"/>
                    </a:lnTo>
                    <a:lnTo>
                      <a:pt x="3519" y="33521"/>
                    </a:lnTo>
                    <a:lnTo>
                      <a:pt x="3152" y="33308"/>
                    </a:lnTo>
                    <a:lnTo>
                      <a:pt x="2784" y="33057"/>
                    </a:lnTo>
                    <a:lnTo>
                      <a:pt x="2456" y="32806"/>
                    </a:lnTo>
                    <a:lnTo>
                      <a:pt x="2147" y="32496"/>
                    </a:lnTo>
                    <a:lnTo>
                      <a:pt x="1876" y="32187"/>
                    </a:lnTo>
                    <a:lnTo>
                      <a:pt x="1625" y="31839"/>
                    </a:lnTo>
                    <a:lnTo>
                      <a:pt x="1509" y="31646"/>
                    </a:lnTo>
                    <a:lnTo>
                      <a:pt x="1393" y="31452"/>
                    </a:lnTo>
                    <a:lnTo>
                      <a:pt x="1277" y="31201"/>
                    </a:lnTo>
                    <a:lnTo>
                      <a:pt x="1180" y="30950"/>
                    </a:lnTo>
                    <a:lnTo>
                      <a:pt x="1103" y="30698"/>
                    </a:lnTo>
                    <a:lnTo>
                      <a:pt x="1025" y="30428"/>
                    </a:lnTo>
                    <a:lnTo>
                      <a:pt x="987" y="30177"/>
                    </a:lnTo>
                    <a:lnTo>
                      <a:pt x="948" y="29906"/>
                    </a:lnTo>
                    <a:lnTo>
                      <a:pt x="929" y="29635"/>
                    </a:lnTo>
                    <a:lnTo>
                      <a:pt x="909" y="29365"/>
                    </a:lnTo>
                    <a:lnTo>
                      <a:pt x="929" y="29094"/>
                    </a:lnTo>
                    <a:lnTo>
                      <a:pt x="929" y="28804"/>
                    </a:lnTo>
                    <a:lnTo>
                      <a:pt x="1006" y="28263"/>
                    </a:lnTo>
                    <a:lnTo>
                      <a:pt x="1103" y="27702"/>
                    </a:lnTo>
                    <a:lnTo>
                      <a:pt x="1238" y="27142"/>
                    </a:lnTo>
                    <a:lnTo>
                      <a:pt x="1412" y="26600"/>
                    </a:lnTo>
                    <a:lnTo>
                      <a:pt x="1605" y="26059"/>
                    </a:lnTo>
                    <a:lnTo>
                      <a:pt x="1818" y="25518"/>
                    </a:lnTo>
                    <a:lnTo>
                      <a:pt x="2050" y="24996"/>
                    </a:lnTo>
                    <a:lnTo>
                      <a:pt x="2533" y="23991"/>
                    </a:lnTo>
                    <a:lnTo>
                      <a:pt x="2997" y="23063"/>
                    </a:lnTo>
                    <a:lnTo>
                      <a:pt x="3326" y="22444"/>
                    </a:lnTo>
                    <a:lnTo>
                      <a:pt x="3654" y="21825"/>
                    </a:lnTo>
                    <a:lnTo>
                      <a:pt x="4002" y="21226"/>
                    </a:lnTo>
                    <a:lnTo>
                      <a:pt x="4370" y="20627"/>
                    </a:lnTo>
                    <a:lnTo>
                      <a:pt x="4756" y="20028"/>
                    </a:lnTo>
                    <a:lnTo>
                      <a:pt x="5143" y="19448"/>
                    </a:lnTo>
                    <a:lnTo>
                      <a:pt x="5549" y="18868"/>
                    </a:lnTo>
                    <a:lnTo>
                      <a:pt x="5955" y="18307"/>
                    </a:lnTo>
                    <a:lnTo>
                      <a:pt x="6380" y="17766"/>
                    </a:lnTo>
                    <a:lnTo>
                      <a:pt x="6825" y="17225"/>
                    </a:lnTo>
                    <a:lnTo>
                      <a:pt x="7269" y="16683"/>
                    </a:lnTo>
                    <a:lnTo>
                      <a:pt x="7733" y="16161"/>
                    </a:lnTo>
                    <a:lnTo>
                      <a:pt x="8217" y="15639"/>
                    </a:lnTo>
                    <a:lnTo>
                      <a:pt x="8700" y="15137"/>
                    </a:lnTo>
                    <a:lnTo>
                      <a:pt x="9183" y="14634"/>
                    </a:lnTo>
                    <a:lnTo>
                      <a:pt x="9686" y="14151"/>
                    </a:lnTo>
                    <a:lnTo>
                      <a:pt x="10227" y="13648"/>
                    </a:lnTo>
                    <a:lnTo>
                      <a:pt x="10768" y="13165"/>
                    </a:lnTo>
                    <a:lnTo>
                      <a:pt x="11310" y="12701"/>
                    </a:lnTo>
                    <a:lnTo>
                      <a:pt x="11870" y="12237"/>
                    </a:lnTo>
                    <a:lnTo>
                      <a:pt x="12431" y="11793"/>
                    </a:lnTo>
                    <a:lnTo>
                      <a:pt x="13011" y="11348"/>
                    </a:lnTo>
                    <a:lnTo>
                      <a:pt x="13591" y="10923"/>
                    </a:lnTo>
                    <a:lnTo>
                      <a:pt x="14171" y="10497"/>
                    </a:lnTo>
                    <a:lnTo>
                      <a:pt x="14770" y="10091"/>
                    </a:lnTo>
                    <a:lnTo>
                      <a:pt x="15388" y="9705"/>
                    </a:lnTo>
                    <a:lnTo>
                      <a:pt x="15988" y="9318"/>
                    </a:lnTo>
                    <a:lnTo>
                      <a:pt x="16606" y="8951"/>
                    </a:lnTo>
                    <a:lnTo>
                      <a:pt x="17225" y="8584"/>
                    </a:lnTo>
                    <a:lnTo>
                      <a:pt x="17863" y="8216"/>
                    </a:lnTo>
                    <a:lnTo>
                      <a:pt x="19139" y="7540"/>
                    </a:lnTo>
                    <a:lnTo>
                      <a:pt x="20434" y="6902"/>
                    </a:lnTo>
                    <a:lnTo>
                      <a:pt x="21748" y="6303"/>
                    </a:lnTo>
                    <a:lnTo>
                      <a:pt x="23082" y="5742"/>
                    </a:lnTo>
                    <a:lnTo>
                      <a:pt x="24435" y="5201"/>
                    </a:lnTo>
                    <a:lnTo>
                      <a:pt x="25788" y="4717"/>
                    </a:lnTo>
                    <a:lnTo>
                      <a:pt x="27161" y="4253"/>
                    </a:lnTo>
                    <a:lnTo>
                      <a:pt x="28553" y="3828"/>
                    </a:lnTo>
                    <a:lnTo>
                      <a:pt x="29925" y="3442"/>
                    </a:lnTo>
                    <a:lnTo>
                      <a:pt x="31375" y="3055"/>
                    </a:lnTo>
                    <a:lnTo>
                      <a:pt x="32844" y="2707"/>
                    </a:lnTo>
                    <a:lnTo>
                      <a:pt x="34314" y="2398"/>
                    </a:lnTo>
                    <a:lnTo>
                      <a:pt x="35783" y="2127"/>
                    </a:lnTo>
                    <a:lnTo>
                      <a:pt x="37252" y="1876"/>
                    </a:lnTo>
                    <a:lnTo>
                      <a:pt x="38740" y="1663"/>
                    </a:lnTo>
                    <a:lnTo>
                      <a:pt x="40229" y="1470"/>
                    </a:lnTo>
                    <a:lnTo>
                      <a:pt x="41717" y="1315"/>
                    </a:lnTo>
                    <a:lnTo>
                      <a:pt x="43225" y="1180"/>
                    </a:lnTo>
                    <a:lnTo>
                      <a:pt x="44714" y="1083"/>
                    </a:lnTo>
                    <a:lnTo>
                      <a:pt x="46221" y="1006"/>
                    </a:lnTo>
                    <a:lnTo>
                      <a:pt x="47710" y="967"/>
                    </a:lnTo>
                    <a:close/>
                    <a:moveTo>
                      <a:pt x="48870" y="1"/>
                    </a:moveTo>
                    <a:lnTo>
                      <a:pt x="47304" y="20"/>
                    </a:lnTo>
                    <a:lnTo>
                      <a:pt x="45738" y="78"/>
                    </a:lnTo>
                    <a:lnTo>
                      <a:pt x="44172" y="155"/>
                    </a:lnTo>
                    <a:lnTo>
                      <a:pt x="42607" y="271"/>
                    </a:lnTo>
                    <a:lnTo>
                      <a:pt x="41041" y="426"/>
                    </a:lnTo>
                    <a:lnTo>
                      <a:pt x="39475" y="600"/>
                    </a:lnTo>
                    <a:lnTo>
                      <a:pt x="37928" y="812"/>
                    </a:lnTo>
                    <a:lnTo>
                      <a:pt x="36382" y="1044"/>
                    </a:lnTo>
                    <a:lnTo>
                      <a:pt x="34835" y="1334"/>
                    </a:lnTo>
                    <a:lnTo>
                      <a:pt x="33366" y="1624"/>
                    </a:lnTo>
                    <a:lnTo>
                      <a:pt x="31897" y="1953"/>
                    </a:lnTo>
                    <a:lnTo>
                      <a:pt x="30428" y="2301"/>
                    </a:lnTo>
                    <a:lnTo>
                      <a:pt x="28959" y="2688"/>
                    </a:lnTo>
                    <a:lnTo>
                      <a:pt x="27509" y="3132"/>
                    </a:lnTo>
                    <a:lnTo>
                      <a:pt x="26078" y="3596"/>
                    </a:lnTo>
                    <a:lnTo>
                      <a:pt x="24648" y="4079"/>
                    </a:lnTo>
                    <a:lnTo>
                      <a:pt x="23237" y="4621"/>
                    </a:lnTo>
                    <a:lnTo>
                      <a:pt x="21845" y="5201"/>
                    </a:lnTo>
                    <a:lnTo>
                      <a:pt x="20453" y="5819"/>
                    </a:lnTo>
                    <a:lnTo>
                      <a:pt x="19100" y="6477"/>
                    </a:lnTo>
                    <a:lnTo>
                      <a:pt x="18423" y="6824"/>
                    </a:lnTo>
                    <a:lnTo>
                      <a:pt x="17766" y="7172"/>
                    </a:lnTo>
                    <a:lnTo>
                      <a:pt x="17109" y="7540"/>
                    </a:lnTo>
                    <a:lnTo>
                      <a:pt x="16452" y="7907"/>
                    </a:lnTo>
                    <a:lnTo>
                      <a:pt x="15814" y="8294"/>
                    </a:lnTo>
                    <a:lnTo>
                      <a:pt x="15156" y="8700"/>
                    </a:lnTo>
                    <a:lnTo>
                      <a:pt x="14538" y="9106"/>
                    </a:lnTo>
                    <a:lnTo>
                      <a:pt x="13900" y="9531"/>
                    </a:lnTo>
                    <a:lnTo>
                      <a:pt x="13281" y="9956"/>
                    </a:lnTo>
                    <a:lnTo>
                      <a:pt x="12682" y="10401"/>
                    </a:lnTo>
                    <a:lnTo>
                      <a:pt x="12102" y="10826"/>
                    </a:lnTo>
                    <a:lnTo>
                      <a:pt x="11541" y="11251"/>
                    </a:lnTo>
                    <a:lnTo>
                      <a:pt x="11000" y="11696"/>
                    </a:lnTo>
                    <a:lnTo>
                      <a:pt x="10459" y="12160"/>
                    </a:lnTo>
                    <a:lnTo>
                      <a:pt x="9937" y="12624"/>
                    </a:lnTo>
                    <a:lnTo>
                      <a:pt x="9396" y="13088"/>
                    </a:lnTo>
                    <a:lnTo>
                      <a:pt x="8893" y="13571"/>
                    </a:lnTo>
                    <a:lnTo>
                      <a:pt x="8391" y="14074"/>
                    </a:lnTo>
                    <a:lnTo>
                      <a:pt x="7888" y="14576"/>
                    </a:lnTo>
                    <a:lnTo>
                      <a:pt x="7405" y="15079"/>
                    </a:lnTo>
                    <a:lnTo>
                      <a:pt x="6941" y="15601"/>
                    </a:lnTo>
                    <a:lnTo>
                      <a:pt x="6477" y="16142"/>
                    </a:lnTo>
                    <a:lnTo>
                      <a:pt x="6013" y="16683"/>
                    </a:lnTo>
                    <a:lnTo>
                      <a:pt x="5568" y="17225"/>
                    </a:lnTo>
                    <a:lnTo>
                      <a:pt x="5143" y="17785"/>
                    </a:lnTo>
                    <a:lnTo>
                      <a:pt x="4718" y="18365"/>
                    </a:lnTo>
                    <a:lnTo>
                      <a:pt x="4312" y="18945"/>
                    </a:lnTo>
                    <a:lnTo>
                      <a:pt x="3906" y="19544"/>
                    </a:lnTo>
                    <a:lnTo>
                      <a:pt x="3538" y="20144"/>
                    </a:lnTo>
                    <a:lnTo>
                      <a:pt x="3152" y="20762"/>
                    </a:lnTo>
                    <a:lnTo>
                      <a:pt x="2804" y="21381"/>
                    </a:lnTo>
                    <a:lnTo>
                      <a:pt x="2456" y="21999"/>
                    </a:lnTo>
                    <a:lnTo>
                      <a:pt x="2127" y="22637"/>
                    </a:lnTo>
                    <a:lnTo>
                      <a:pt x="1818" y="23275"/>
                    </a:lnTo>
                    <a:lnTo>
                      <a:pt x="1528" y="23875"/>
                    </a:lnTo>
                    <a:lnTo>
                      <a:pt x="1257" y="24493"/>
                    </a:lnTo>
                    <a:lnTo>
                      <a:pt x="987" y="25112"/>
                    </a:lnTo>
                    <a:lnTo>
                      <a:pt x="735" y="25730"/>
                    </a:lnTo>
                    <a:lnTo>
                      <a:pt x="523" y="26368"/>
                    </a:lnTo>
                    <a:lnTo>
                      <a:pt x="329" y="27006"/>
                    </a:lnTo>
                    <a:lnTo>
                      <a:pt x="175" y="27663"/>
                    </a:lnTo>
                    <a:lnTo>
                      <a:pt x="117" y="27992"/>
                    </a:lnTo>
                    <a:lnTo>
                      <a:pt x="59" y="28321"/>
                    </a:lnTo>
                    <a:lnTo>
                      <a:pt x="20" y="28765"/>
                    </a:lnTo>
                    <a:lnTo>
                      <a:pt x="1" y="29191"/>
                    </a:lnTo>
                    <a:lnTo>
                      <a:pt x="1" y="29616"/>
                    </a:lnTo>
                    <a:lnTo>
                      <a:pt x="39" y="30041"/>
                    </a:lnTo>
                    <a:lnTo>
                      <a:pt x="97" y="30447"/>
                    </a:lnTo>
                    <a:lnTo>
                      <a:pt x="194" y="30853"/>
                    </a:lnTo>
                    <a:lnTo>
                      <a:pt x="310" y="31240"/>
                    </a:lnTo>
                    <a:lnTo>
                      <a:pt x="465" y="31607"/>
                    </a:lnTo>
                    <a:lnTo>
                      <a:pt x="639" y="31974"/>
                    </a:lnTo>
                    <a:lnTo>
                      <a:pt x="832" y="32322"/>
                    </a:lnTo>
                    <a:lnTo>
                      <a:pt x="1064" y="32670"/>
                    </a:lnTo>
                    <a:lnTo>
                      <a:pt x="1315" y="32980"/>
                    </a:lnTo>
                    <a:lnTo>
                      <a:pt x="1605" y="33289"/>
                    </a:lnTo>
                    <a:lnTo>
                      <a:pt x="1915" y="33579"/>
                    </a:lnTo>
                    <a:lnTo>
                      <a:pt x="2263" y="33849"/>
                    </a:lnTo>
                    <a:lnTo>
                      <a:pt x="2630" y="34101"/>
                    </a:lnTo>
                    <a:lnTo>
                      <a:pt x="3055" y="34352"/>
                    </a:lnTo>
                    <a:lnTo>
                      <a:pt x="3500" y="34584"/>
                    </a:lnTo>
                    <a:lnTo>
                      <a:pt x="3944" y="34777"/>
                    </a:lnTo>
                    <a:lnTo>
                      <a:pt x="4408" y="34971"/>
                    </a:lnTo>
                    <a:lnTo>
                      <a:pt x="4892" y="35125"/>
                    </a:lnTo>
                    <a:lnTo>
                      <a:pt x="5375" y="35261"/>
                    </a:lnTo>
                    <a:lnTo>
                      <a:pt x="5858" y="35396"/>
                    </a:lnTo>
                    <a:lnTo>
                      <a:pt x="6341" y="35512"/>
                    </a:lnTo>
                    <a:lnTo>
                      <a:pt x="6844" y="35609"/>
                    </a:lnTo>
                    <a:lnTo>
                      <a:pt x="7347" y="35686"/>
                    </a:lnTo>
                    <a:lnTo>
                      <a:pt x="8352" y="35802"/>
                    </a:lnTo>
                    <a:lnTo>
                      <a:pt x="9338" y="35899"/>
                    </a:lnTo>
                    <a:lnTo>
                      <a:pt x="10324" y="35976"/>
                    </a:lnTo>
                    <a:lnTo>
                      <a:pt x="11445" y="36015"/>
                    </a:lnTo>
                    <a:lnTo>
                      <a:pt x="12566" y="36053"/>
                    </a:lnTo>
                    <a:lnTo>
                      <a:pt x="13707" y="36053"/>
                    </a:lnTo>
                    <a:lnTo>
                      <a:pt x="14828" y="36034"/>
                    </a:lnTo>
                    <a:lnTo>
                      <a:pt x="15949" y="35995"/>
                    </a:lnTo>
                    <a:lnTo>
                      <a:pt x="17090" y="35957"/>
                    </a:lnTo>
                    <a:lnTo>
                      <a:pt x="19332" y="35860"/>
                    </a:lnTo>
                    <a:lnTo>
                      <a:pt x="20994" y="35802"/>
                    </a:lnTo>
                    <a:lnTo>
                      <a:pt x="22657" y="35783"/>
                    </a:lnTo>
                    <a:lnTo>
                      <a:pt x="24300" y="35783"/>
                    </a:lnTo>
                    <a:lnTo>
                      <a:pt x="25962" y="35802"/>
                    </a:lnTo>
                    <a:lnTo>
                      <a:pt x="27606" y="35841"/>
                    </a:lnTo>
                    <a:lnTo>
                      <a:pt x="29268" y="35879"/>
                    </a:lnTo>
                    <a:lnTo>
                      <a:pt x="32574" y="36015"/>
                    </a:lnTo>
                    <a:lnTo>
                      <a:pt x="36904" y="36189"/>
                    </a:lnTo>
                    <a:lnTo>
                      <a:pt x="41234" y="36343"/>
                    </a:lnTo>
                    <a:lnTo>
                      <a:pt x="43399" y="36421"/>
                    </a:lnTo>
                    <a:lnTo>
                      <a:pt x="45545" y="36479"/>
                    </a:lnTo>
                    <a:lnTo>
                      <a:pt x="47710" y="36536"/>
                    </a:lnTo>
                    <a:lnTo>
                      <a:pt x="49875" y="36556"/>
                    </a:lnTo>
                    <a:lnTo>
                      <a:pt x="51808" y="36536"/>
                    </a:lnTo>
                    <a:lnTo>
                      <a:pt x="53741" y="36517"/>
                    </a:lnTo>
                    <a:lnTo>
                      <a:pt x="57588" y="36421"/>
                    </a:lnTo>
                    <a:lnTo>
                      <a:pt x="59502" y="36382"/>
                    </a:lnTo>
                    <a:lnTo>
                      <a:pt x="61435" y="36363"/>
                    </a:lnTo>
                    <a:lnTo>
                      <a:pt x="63349" y="36363"/>
                    </a:lnTo>
                    <a:lnTo>
                      <a:pt x="65282" y="36401"/>
                    </a:lnTo>
                    <a:lnTo>
                      <a:pt x="67060" y="36479"/>
                    </a:lnTo>
                    <a:lnTo>
                      <a:pt x="68858" y="36556"/>
                    </a:lnTo>
                    <a:lnTo>
                      <a:pt x="72454" y="36749"/>
                    </a:lnTo>
                    <a:lnTo>
                      <a:pt x="74271" y="36846"/>
                    </a:lnTo>
                    <a:lnTo>
                      <a:pt x="76088" y="36923"/>
                    </a:lnTo>
                    <a:lnTo>
                      <a:pt x="77886" y="36981"/>
                    </a:lnTo>
                    <a:lnTo>
                      <a:pt x="79703" y="37020"/>
                    </a:lnTo>
                    <a:lnTo>
                      <a:pt x="81520" y="37020"/>
                    </a:lnTo>
                    <a:lnTo>
                      <a:pt x="83318" y="36981"/>
                    </a:lnTo>
                    <a:lnTo>
                      <a:pt x="84226" y="36942"/>
                    </a:lnTo>
                    <a:lnTo>
                      <a:pt x="85116" y="36904"/>
                    </a:lnTo>
                    <a:lnTo>
                      <a:pt x="86024" y="36846"/>
                    </a:lnTo>
                    <a:lnTo>
                      <a:pt x="86913" y="36768"/>
                    </a:lnTo>
                    <a:lnTo>
                      <a:pt x="87822" y="36672"/>
                    </a:lnTo>
                    <a:lnTo>
                      <a:pt x="88711" y="36575"/>
                    </a:lnTo>
                    <a:lnTo>
                      <a:pt x="89600" y="36440"/>
                    </a:lnTo>
                    <a:lnTo>
                      <a:pt x="90490" y="36305"/>
                    </a:lnTo>
                    <a:lnTo>
                      <a:pt x="91379" y="36150"/>
                    </a:lnTo>
                    <a:lnTo>
                      <a:pt x="92249" y="35976"/>
                    </a:lnTo>
                    <a:lnTo>
                      <a:pt x="93138" y="35783"/>
                    </a:lnTo>
                    <a:lnTo>
                      <a:pt x="94008" y="35551"/>
                    </a:lnTo>
                    <a:lnTo>
                      <a:pt x="94878" y="35319"/>
                    </a:lnTo>
                    <a:lnTo>
                      <a:pt x="95303" y="35183"/>
                    </a:lnTo>
                    <a:lnTo>
                      <a:pt x="95728" y="35029"/>
                    </a:lnTo>
                    <a:lnTo>
                      <a:pt x="96154" y="34855"/>
                    </a:lnTo>
                    <a:lnTo>
                      <a:pt x="96560" y="34661"/>
                    </a:lnTo>
                    <a:lnTo>
                      <a:pt x="96966" y="34468"/>
                    </a:lnTo>
                    <a:lnTo>
                      <a:pt x="97333" y="34236"/>
                    </a:lnTo>
                    <a:lnTo>
                      <a:pt x="97700" y="33985"/>
                    </a:lnTo>
                    <a:lnTo>
                      <a:pt x="98048" y="33714"/>
                    </a:lnTo>
                    <a:lnTo>
                      <a:pt x="98377" y="33424"/>
                    </a:lnTo>
                    <a:lnTo>
                      <a:pt x="98667" y="33096"/>
                    </a:lnTo>
                    <a:lnTo>
                      <a:pt x="98918" y="32748"/>
                    </a:lnTo>
                    <a:lnTo>
                      <a:pt x="99150" y="32361"/>
                    </a:lnTo>
                    <a:lnTo>
                      <a:pt x="99266" y="32148"/>
                    </a:lnTo>
                    <a:lnTo>
                      <a:pt x="99363" y="31936"/>
                    </a:lnTo>
                    <a:lnTo>
                      <a:pt x="99440" y="31723"/>
                    </a:lnTo>
                    <a:lnTo>
                      <a:pt x="99517" y="31491"/>
                    </a:lnTo>
                    <a:lnTo>
                      <a:pt x="99614" y="31104"/>
                    </a:lnTo>
                    <a:lnTo>
                      <a:pt x="99691" y="30698"/>
                    </a:lnTo>
                    <a:lnTo>
                      <a:pt x="99730" y="30293"/>
                    </a:lnTo>
                    <a:lnTo>
                      <a:pt x="99730" y="29867"/>
                    </a:lnTo>
                    <a:lnTo>
                      <a:pt x="99711" y="29461"/>
                    </a:lnTo>
                    <a:lnTo>
                      <a:pt x="99672" y="29055"/>
                    </a:lnTo>
                    <a:lnTo>
                      <a:pt x="99595" y="28649"/>
                    </a:lnTo>
                    <a:lnTo>
                      <a:pt x="99517" y="28243"/>
                    </a:lnTo>
                    <a:lnTo>
                      <a:pt x="99401" y="27837"/>
                    </a:lnTo>
                    <a:lnTo>
                      <a:pt x="99285" y="27451"/>
                    </a:lnTo>
                    <a:lnTo>
                      <a:pt x="99150" y="27045"/>
                    </a:lnTo>
                    <a:lnTo>
                      <a:pt x="98995" y="26658"/>
                    </a:lnTo>
                    <a:lnTo>
                      <a:pt x="98667" y="25904"/>
                    </a:lnTo>
                    <a:lnTo>
                      <a:pt x="98319" y="25170"/>
                    </a:lnTo>
                    <a:lnTo>
                      <a:pt x="97797" y="24203"/>
                    </a:lnTo>
                    <a:lnTo>
                      <a:pt x="97236" y="23256"/>
                    </a:lnTo>
                    <a:lnTo>
                      <a:pt x="96637" y="22328"/>
                    </a:lnTo>
                    <a:lnTo>
                      <a:pt x="95999" y="21400"/>
                    </a:lnTo>
                    <a:lnTo>
                      <a:pt x="95322" y="20511"/>
                    </a:lnTo>
                    <a:lnTo>
                      <a:pt x="94627" y="19622"/>
                    </a:lnTo>
                    <a:lnTo>
                      <a:pt x="93911" y="18752"/>
                    </a:lnTo>
                    <a:lnTo>
                      <a:pt x="93157" y="17921"/>
                    </a:lnTo>
                    <a:lnTo>
                      <a:pt x="92403" y="17089"/>
                    </a:lnTo>
                    <a:lnTo>
                      <a:pt x="91611" y="16258"/>
                    </a:lnTo>
                    <a:lnTo>
                      <a:pt x="90818" y="15466"/>
                    </a:lnTo>
                    <a:lnTo>
                      <a:pt x="90006" y="14692"/>
                    </a:lnTo>
                    <a:lnTo>
                      <a:pt x="89194" y="13919"/>
                    </a:lnTo>
                    <a:lnTo>
                      <a:pt x="88383" y="13165"/>
                    </a:lnTo>
                    <a:lnTo>
                      <a:pt x="86739" y="11715"/>
                    </a:lnTo>
                    <a:lnTo>
                      <a:pt x="86024" y="11097"/>
                    </a:lnTo>
                    <a:lnTo>
                      <a:pt x="85290" y="10478"/>
                    </a:lnTo>
                    <a:lnTo>
                      <a:pt x="84555" y="9898"/>
                    </a:lnTo>
                    <a:lnTo>
                      <a:pt x="83801" y="9318"/>
                    </a:lnTo>
                    <a:lnTo>
                      <a:pt x="83047" y="8758"/>
                    </a:lnTo>
                    <a:lnTo>
                      <a:pt x="82274" y="8216"/>
                    </a:lnTo>
                    <a:lnTo>
                      <a:pt x="81481" y="7714"/>
                    </a:lnTo>
                    <a:lnTo>
                      <a:pt x="80669" y="7211"/>
                    </a:lnTo>
                    <a:lnTo>
                      <a:pt x="79858" y="6747"/>
                    </a:lnTo>
                    <a:lnTo>
                      <a:pt x="79046" y="6303"/>
                    </a:lnTo>
                    <a:lnTo>
                      <a:pt x="78214" y="5877"/>
                    </a:lnTo>
                    <a:lnTo>
                      <a:pt x="77364" y="5471"/>
                    </a:lnTo>
                    <a:lnTo>
                      <a:pt x="76513" y="5085"/>
                    </a:lnTo>
                    <a:lnTo>
                      <a:pt x="75643" y="4717"/>
                    </a:lnTo>
                    <a:lnTo>
                      <a:pt x="74773" y="4350"/>
                    </a:lnTo>
                    <a:lnTo>
                      <a:pt x="73904" y="4021"/>
                    </a:lnTo>
                    <a:lnTo>
                      <a:pt x="73014" y="3712"/>
                    </a:lnTo>
                    <a:lnTo>
                      <a:pt x="72125" y="3403"/>
                    </a:lnTo>
                    <a:lnTo>
                      <a:pt x="71236" y="3113"/>
                    </a:lnTo>
                    <a:lnTo>
                      <a:pt x="70347" y="2842"/>
                    </a:lnTo>
                    <a:lnTo>
                      <a:pt x="69438" y="2591"/>
                    </a:lnTo>
                    <a:lnTo>
                      <a:pt x="68530" y="2340"/>
                    </a:lnTo>
                    <a:lnTo>
                      <a:pt x="67640" y="2108"/>
                    </a:lnTo>
                    <a:lnTo>
                      <a:pt x="66732" y="1895"/>
                    </a:lnTo>
                    <a:lnTo>
                      <a:pt x="65862" y="1702"/>
                    </a:lnTo>
                    <a:lnTo>
                      <a:pt x="65011" y="1528"/>
                    </a:lnTo>
                    <a:lnTo>
                      <a:pt x="63291" y="1199"/>
                    </a:lnTo>
                    <a:lnTo>
                      <a:pt x="61551" y="909"/>
                    </a:lnTo>
                    <a:lnTo>
                      <a:pt x="59811" y="658"/>
                    </a:lnTo>
                    <a:lnTo>
                      <a:pt x="58265" y="484"/>
                    </a:lnTo>
                    <a:lnTo>
                      <a:pt x="56699" y="329"/>
                    </a:lnTo>
                    <a:lnTo>
                      <a:pt x="55133" y="194"/>
                    </a:lnTo>
                    <a:lnTo>
                      <a:pt x="53567" y="97"/>
                    </a:lnTo>
                    <a:lnTo>
                      <a:pt x="52001" y="39"/>
                    </a:lnTo>
                    <a:lnTo>
                      <a:pt x="50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057;p40"/>
              <p:cNvSpPr/>
              <p:nvPr/>
            </p:nvSpPr>
            <p:spPr>
              <a:xfrm>
                <a:off x="962100" y="-3429875"/>
                <a:ext cx="2390800" cy="410800"/>
              </a:xfrm>
              <a:custGeom>
                <a:avLst/>
                <a:gdLst/>
                <a:ahLst/>
                <a:cxnLst/>
                <a:rect l="l" t="t" r="r" b="b"/>
                <a:pathLst>
                  <a:path w="95632" h="16432" extrusionOk="0">
                    <a:moveTo>
                      <a:pt x="93331" y="0"/>
                    </a:moveTo>
                    <a:lnTo>
                      <a:pt x="93234" y="20"/>
                    </a:lnTo>
                    <a:lnTo>
                      <a:pt x="93138" y="39"/>
                    </a:lnTo>
                    <a:lnTo>
                      <a:pt x="93060" y="78"/>
                    </a:lnTo>
                    <a:lnTo>
                      <a:pt x="92983" y="116"/>
                    </a:lnTo>
                    <a:lnTo>
                      <a:pt x="92906" y="174"/>
                    </a:lnTo>
                    <a:lnTo>
                      <a:pt x="92848" y="252"/>
                    </a:lnTo>
                    <a:lnTo>
                      <a:pt x="92809" y="329"/>
                    </a:lnTo>
                    <a:lnTo>
                      <a:pt x="92790" y="406"/>
                    </a:lnTo>
                    <a:lnTo>
                      <a:pt x="92770" y="503"/>
                    </a:lnTo>
                    <a:lnTo>
                      <a:pt x="92790" y="580"/>
                    </a:lnTo>
                    <a:lnTo>
                      <a:pt x="92809" y="658"/>
                    </a:lnTo>
                    <a:lnTo>
                      <a:pt x="92867" y="735"/>
                    </a:lnTo>
                    <a:lnTo>
                      <a:pt x="92944" y="812"/>
                    </a:lnTo>
                    <a:lnTo>
                      <a:pt x="93273" y="1102"/>
                    </a:lnTo>
                    <a:lnTo>
                      <a:pt x="93466" y="1276"/>
                    </a:lnTo>
                    <a:lnTo>
                      <a:pt x="93640" y="1470"/>
                    </a:lnTo>
                    <a:lnTo>
                      <a:pt x="93814" y="1682"/>
                    </a:lnTo>
                    <a:lnTo>
                      <a:pt x="93988" y="1895"/>
                    </a:lnTo>
                    <a:lnTo>
                      <a:pt x="94162" y="2146"/>
                    </a:lnTo>
                    <a:lnTo>
                      <a:pt x="94298" y="2378"/>
                    </a:lnTo>
                    <a:lnTo>
                      <a:pt x="94433" y="2629"/>
                    </a:lnTo>
                    <a:lnTo>
                      <a:pt x="94549" y="2881"/>
                    </a:lnTo>
                    <a:lnTo>
                      <a:pt x="94626" y="3151"/>
                    </a:lnTo>
                    <a:lnTo>
                      <a:pt x="94684" y="3403"/>
                    </a:lnTo>
                    <a:lnTo>
                      <a:pt x="94684" y="3635"/>
                    </a:lnTo>
                    <a:lnTo>
                      <a:pt x="94665" y="3886"/>
                    </a:lnTo>
                    <a:lnTo>
                      <a:pt x="94646" y="4002"/>
                    </a:lnTo>
                    <a:lnTo>
                      <a:pt x="94588" y="4099"/>
                    </a:lnTo>
                    <a:lnTo>
                      <a:pt x="94549" y="4215"/>
                    </a:lnTo>
                    <a:lnTo>
                      <a:pt x="94472" y="4331"/>
                    </a:lnTo>
                    <a:lnTo>
                      <a:pt x="94375" y="4466"/>
                    </a:lnTo>
                    <a:lnTo>
                      <a:pt x="94240" y="4582"/>
                    </a:lnTo>
                    <a:lnTo>
                      <a:pt x="94104" y="4679"/>
                    </a:lnTo>
                    <a:lnTo>
                      <a:pt x="93950" y="4775"/>
                    </a:lnTo>
                    <a:lnTo>
                      <a:pt x="93776" y="4833"/>
                    </a:lnTo>
                    <a:lnTo>
                      <a:pt x="93602" y="4911"/>
                    </a:lnTo>
                    <a:lnTo>
                      <a:pt x="93254" y="5007"/>
                    </a:lnTo>
                    <a:lnTo>
                      <a:pt x="92867" y="5065"/>
                    </a:lnTo>
                    <a:lnTo>
                      <a:pt x="92480" y="5104"/>
                    </a:lnTo>
                    <a:lnTo>
                      <a:pt x="91785" y="5162"/>
                    </a:lnTo>
                    <a:lnTo>
                      <a:pt x="91630" y="5181"/>
                    </a:lnTo>
                    <a:lnTo>
                      <a:pt x="91495" y="5200"/>
                    </a:lnTo>
                    <a:lnTo>
                      <a:pt x="91379" y="5239"/>
                    </a:lnTo>
                    <a:lnTo>
                      <a:pt x="91263" y="5316"/>
                    </a:lnTo>
                    <a:lnTo>
                      <a:pt x="91166" y="5394"/>
                    </a:lnTo>
                    <a:lnTo>
                      <a:pt x="91108" y="5490"/>
                    </a:lnTo>
                    <a:lnTo>
                      <a:pt x="91050" y="5626"/>
                    </a:lnTo>
                    <a:lnTo>
                      <a:pt x="91031" y="5780"/>
                    </a:lnTo>
                    <a:lnTo>
                      <a:pt x="91011" y="6090"/>
                    </a:lnTo>
                    <a:lnTo>
                      <a:pt x="91050" y="6399"/>
                    </a:lnTo>
                    <a:lnTo>
                      <a:pt x="91089" y="6708"/>
                    </a:lnTo>
                    <a:lnTo>
                      <a:pt x="91147" y="7018"/>
                    </a:lnTo>
                    <a:lnTo>
                      <a:pt x="91205" y="7346"/>
                    </a:lnTo>
                    <a:lnTo>
                      <a:pt x="91243" y="7656"/>
                    </a:lnTo>
                    <a:lnTo>
                      <a:pt x="91282" y="7965"/>
                    </a:lnTo>
                    <a:lnTo>
                      <a:pt x="91263" y="8293"/>
                    </a:lnTo>
                    <a:lnTo>
                      <a:pt x="91243" y="8583"/>
                    </a:lnTo>
                    <a:lnTo>
                      <a:pt x="91224" y="8757"/>
                    </a:lnTo>
                    <a:lnTo>
                      <a:pt x="91185" y="8931"/>
                    </a:lnTo>
                    <a:lnTo>
                      <a:pt x="91127" y="9086"/>
                    </a:lnTo>
                    <a:lnTo>
                      <a:pt x="91031" y="9202"/>
                    </a:lnTo>
                    <a:lnTo>
                      <a:pt x="90992" y="9260"/>
                    </a:lnTo>
                    <a:lnTo>
                      <a:pt x="90934" y="9299"/>
                    </a:lnTo>
                    <a:lnTo>
                      <a:pt x="90876" y="9337"/>
                    </a:lnTo>
                    <a:lnTo>
                      <a:pt x="90799" y="9357"/>
                    </a:lnTo>
                    <a:lnTo>
                      <a:pt x="90721" y="9357"/>
                    </a:lnTo>
                    <a:lnTo>
                      <a:pt x="90644" y="9337"/>
                    </a:lnTo>
                    <a:lnTo>
                      <a:pt x="90547" y="9299"/>
                    </a:lnTo>
                    <a:lnTo>
                      <a:pt x="90470" y="9260"/>
                    </a:lnTo>
                    <a:lnTo>
                      <a:pt x="90296" y="9144"/>
                    </a:lnTo>
                    <a:lnTo>
                      <a:pt x="90141" y="8989"/>
                    </a:lnTo>
                    <a:lnTo>
                      <a:pt x="89832" y="8661"/>
                    </a:lnTo>
                    <a:lnTo>
                      <a:pt x="89619" y="8390"/>
                    </a:lnTo>
                    <a:lnTo>
                      <a:pt x="89194" y="7926"/>
                    </a:lnTo>
                    <a:lnTo>
                      <a:pt x="88769" y="7482"/>
                    </a:lnTo>
                    <a:lnTo>
                      <a:pt x="88537" y="7269"/>
                    </a:lnTo>
                    <a:lnTo>
                      <a:pt x="88305" y="7056"/>
                    </a:lnTo>
                    <a:lnTo>
                      <a:pt x="88054" y="6863"/>
                    </a:lnTo>
                    <a:lnTo>
                      <a:pt x="87802" y="6689"/>
                    </a:lnTo>
                    <a:lnTo>
                      <a:pt x="87551" y="6534"/>
                    </a:lnTo>
                    <a:lnTo>
                      <a:pt x="87319" y="6418"/>
                    </a:lnTo>
                    <a:lnTo>
                      <a:pt x="87087" y="6322"/>
                    </a:lnTo>
                    <a:lnTo>
                      <a:pt x="86855" y="6244"/>
                    </a:lnTo>
                    <a:lnTo>
                      <a:pt x="86623" y="6225"/>
                    </a:lnTo>
                    <a:lnTo>
                      <a:pt x="86410" y="6206"/>
                    </a:lnTo>
                    <a:lnTo>
                      <a:pt x="86217" y="6244"/>
                    </a:lnTo>
                    <a:lnTo>
                      <a:pt x="86024" y="6283"/>
                    </a:lnTo>
                    <a:lnTo>
                      <a:pt x="85831" y="6380"/>
                    </a:lnTo>
                    <a:lnTo>
                      <a:pt x="85676" y="6496"/>
                    </a:lnTo>
                    <a:lnTo>
                      <a:pt x="85521" y="6631"/>
                    </a:lnTo>
                    <a:lnTo>
                      <a:pt x="85386" y="6805"/>
                    </a:lnTo>
                    <a:lnTo>
                      <a:pt x="85270" y="6998"/>
                    </a:lnTo>
                    <a:lnTo>
                      <a:pt x="85173" y="7230"/>
                    </a:lnTo>
                    <a:lnTo>
                      <a:pt x="85096" y="7501"/>
                    </a:lnTo>
                    <a:lnTo>
                      <a:pt x="85038" y="7791"/>
                    </a:lnTo>
                    <a:lnTo>
                      <a:pt x="85019" y="8081"/>
                    </a:lnTo>
                    <a:lnTo>
                      <a:pt x="85019" y="8371"/>
                    </a:lnTo>
                    <a:lnTo>
                      <a:pt x="85038" y="8661"/>
                    </a:lnTo>
                    <a:lnTo>
                      <a:pt x="85057" y="8931"/>
                    </a:lnTo>
                    <a:lnTo>
                      <a:pt x="85154" y="9492"/>
                    </a:lnTo>
                    <a:lnTo>
                      <a:pt x="85251" y="10053"/>
                    </a:lnTo>
                    <a:lnTo>
                      <a:pt x="85309" y="10478"/>
                    </a:lnTo>
                    <a:lnTo>
                      <a:pt x="85347" y="10903"/>
                    </a:lnTo>
                    <a:lnTo>
                      <a:pt x="85347" y="11328"/>
                    </a:lnTo>
                    <a:lnTo>
                      <a:pt x="85289" y="11773"/>
                    </a:lnTo>
                    <a:lnTo>
                      <a:pt x="85212" y="12198"/>
                    </a:lnTo>
                    <a:lnTo>
                      <a:pt x="85096" y="12604"/>
                    </a:lnTo>
                    <a:lnTo>
                      <a:pt x="85019" y="12817"/>
                    </a:lnTo>
                    <a:lnTo>
                      <a:pt x="84941" y="13010"/>
                    </a:lnTo>
                    <a:lnTo>
                      <a:pt x="84845" y="13204"/>
                    </a:lnTo>
                    <a:lnTo>
                      <a:pt x="84729" y="13378"/>
                    </a:lnTo>
                    <a:lnTo>
                      <a:pt x="84651" y="13474"/>
                    </a:lnTo>
                    <a:lnTo>
                      <a:pt x="84574" y="13552"/>
                    </a:lnTo>
                    <a:lnTo>
                      <a:pt x="84477" y="13610"/>
                    </a:lnTo>
                    <a:lnTo>
                      <a:pt x="84381" y="13629"/>
                    </a:lnTo>
                    <a:lnTo>
                      <a:pt x="84284" y="13629"/>
                    </a:lnTo>
                    <a:lnTo>
                      <a:pt x="84187" y="13610"/>
                    </a:lnTo>
                    <a:lnTo>
                      <a:pt x="84071" y="13571"/>
                    </a:lnTo>
                    <a:lnTo>
                      <a:pt x="83975" y="13532"/>
                    </a:lnTo>
                    <a:lnTo>
                      <a:pt x="83743" y="13378"/>
                    </a:lnTo>
                    <a:lnTo>
                      <a:pt x="83511" y="13165"/>
                    </a:lnTo>
                    <a:lnTo>
                      <a:pt x="83260" y="12914"/>
                    </a:lnTo>
                    <a:lnTo>
                      <a:pt x="83028" y="12624"/>
                    </a:lnTo>
                    <a:lnTo>
                      <a:pt x="82796" y="12314"/>
                    </a:lnTo>
                    <a:lnTo>
                      <a:pt x="82564" y="12005"/>
                    </a:lnTo>
                    <a:lnTo>
                      <a:pt x="82158" y="11386"/>
                    </a:lnTo>
                    <a:lnTo>
                      <a:pt x="81848" y="10845"/>
                    </a:lnTo>
                    <a:lnTo>
                      <a:pt x="81655" y="10497"/>
                    </a:lnTo>
                    <a:lnTo>
                      <a:pt x="81307" y="9821"/>
                    </a:lnTo>
                    <a:lnTo>
                      <a:pt x="80824" y="8854"/>
                    </a:lnTo>
                    <a:lnTo>
                      <a:pt x="80553" y="8332"/>
                    </a:lnTo>
                    <a:lnTo>
                      <a:pt x="80244" y="7772"/>
                    </a:lnTo>
                    <a:lnTo>
                      <a:pt x="79896" y="7230"/>
                    </a:lnTo>
                    <a:lnTo>
                      <a:pt x="79548" y="6728"/>
                    </a:lnTo>
                    <a:lnTo>
                      <a:pt x="79374" y="6476"/>
                    </a:lnTo>
                    <a:lnTo>
                      <a:pt x="79181" y="6264"/>
                    </a:lnTo>
                    <a:lnTo>
                      <a:pt x="78987" y="6051"/>
                    </a:lnTo>
                    <a:lnTo>
                      <a:pt x="78813" y="5858"/>
                    </a:lnTo>
                    <a:lnTo>
                      <a:pt x="78601" y="5684"/>
                    </a:lnTo>
                    <a:lnTo>
                      <a:pt x="78407" y="5548"/>
                    </a:lnTo>
                    <a:lnTo>
                      <a:pt x="78214" y="5432"/>
                    </a:lnTo>
                    <a:lnTo>
                      <a:pt x="78001" y="5336"/>
                    </a:lnTo>
                    <a:lnTo>
                      <a:pt x="77808" y="5278"/>
                    </a:lnTo>
                    <a:lnTo>
                      <a:pt x="77596" y="5258"/>
                    </a:lnTo>
                    <a:lnTo>
                      <a:pt x="77402" y="5278"/>
                    </a:lnTo>
                    <a:lnTo>
                      <a:pt x="77190" y="5336"/>
                    </a:lnTo>
                    <a:lnTo>
                      <a:pt x="76996" y="5413"/>
                    </a:lnTo>
                    <a:lnTo>
                      <a:pt x="76784" y="5548"/>
                    </a:lnTo>
                    <a:lnTo>
                      <a:pt x="76590" y="5742"/>
                    </a:lnTo>
                    <a:lnTo>
                      <a:pt x="76378" y="5974"/>
                    </a:lnTo>
                    <a:lnTo>
                      <a:pt x="76281" y="6109"/>
                    </a:lnTo>
                    <a:lnTo>
                      <a:pt x="76223" y="6244"/>
                    </a:lnTo>
                    <a:lnTo>
                      <a:pt x="76165" y="6380"/>
                    </a:lnTo>
                    <a:lnTo>
                      <a:pt x="76126" y="6534"/>
                    </a:lnTo>
                    <a:lnTo>
                      <a:pt x="76088" y="6670"/>
                    </a:lnTo>
                    <a:lnTo>
                      <a:pt x="76088" y="6824"/>
                    </a:lnTo>
                    <a:lnTo>
                      <a:pt x="76088" y="7134"/>
                    </a:lnTo>
                    <a:lnTo>
                      <a:pt x="76126" y="7443"/>
                    </a:lnTo>
                    <a:lnTo>
                      <a:pt x="76184" y="7772"/>
                    </a:lnTo>
                    <a:lnTo>
                      <a:pt x="76339" y="8371"/>
                    </a:lnTo>
                    <a:lnTo>
                      <a:pt x="76416" y="8738"/>
                    </a:lnTo>
                    <a:lnTo>
                      <a:pt x="76474" y="9105"/>
                    </a:lnTo>
                    <a:lnTo>
                      <a:pt x="76474" y="9279"/>
                    </a:lnTo>
                    <a:lnTo>
                      <a:pt x="76474" y="9453"/>
                    </a:lnTo>
                    <a:lnTo>
                      <a:pt x="76455" y="9647"/>
                    </a:lnTo>
                    <a:lnTo>
                      <a:pt x="76397" y="9840"/>
                    </a:lnTo>
                    <a:lnTo>
                      <a:pt x="76320" y="10072"/>
                    </a:lnTo>
                    <a:lnTo>
                      <a:pt x="76223" y="10323"/>
                    </a:lnTo>
                    <a:lnTo>
                      <a:pt x="76107" y="10555"/>
                    </a:lnTo>
                    <a:lnTo>
                      <a:pt x="75991" y="10787"/>
                    </a:lnTo>
                    <a:lnTo>
                      <a:pt x="75856" y="11019"/>
                    </a:lnTo>
                    <a:lnTo>
                      <a:pt x="75720" y="11251"/>
                    </a:lnTo>
                    <a:lnTo>
                      <a:pt x="75566" y="11444"/>
                    </a:lnTo>
                    <a:lnTo>
                      <a:pt x="75411" y="11657"/>
                    </a:lnTo>
                    <a:lnTo>
                      <a:pt x="75160" y="11928"/>
                    </a:lnTo>
                    <a:lnTo>
                      <a:pt x="74870" y="12218"/>
                    </a:lnTo>
                    <a:lnTo>
                      <a:pt x="74541" y="12527"/>
                    </a:lnTo>
                    <a:lnTo>
                      <a:pt x="74367" y="12662"/>
                    </a:lnTo>
                    <a:lnTo>
                      <a:pt x="74193" y="12778"/>
                    </a:lnTo>
                    <a:lnTo>
                      <a:pt x="74000" y="12894"/>
                    </a:lnTo>
                    <a:lnTo>
                      <a:pt x="73807" y="12972"/>
                    </a:lnTo>
                    <a:lnTo>
                      <a:pt x="73613" y="13049"/>
                    </a:lnTo>
                    <a:lnTo>
                      <a:pt x="73439" y="13068"/>
                    </a:lnTo>
                    <a:lnTo>
                      <a:pt x="73246" y="13068"/>
                    </a:lnTo>
                    <a:lnTo>
                      <a:pt x="73053" y="13030"/>
                    </a:lnTo>
                    <a:lnTo>
                      <a:pt x="72879" y="12952"/>
                    </a:lnTo>
                    <a:lnTo>
                      <a:pt x="72705" y="12836"/>
                    </a:lnTo>
                    <a:lnTo>
                      <a:pt x="72569" y="12701"/>
                    </a:lnTo>
                    <a:lnTo>
                      <a:pt x="72453" y="12546"/>
                    </a:lnTo>
                    <a:lnTo>
                      <a:pt x="72337" y="12392"/>
                    </a:lnTo>
                    <a:lnTo>
                      <a:pt x="72241" y="12237"/>
                    </a:lnTo>
                    <a:lnTo>
                      <a:pt x="72067" y="11889"/>
                    </a:lnTo>
                    <a:lnTo>
                      <a:pt x="71893" y="11522"/>
                    </a:lnTo>
                    <a:lnTo>
                      <a:pt x="71777" y="11135"/>
                    </a:lnTo>
                    <a:lnTo>
                      <a:pt x="71642" y="10749"/>
                    </a:lnTo>
                    <a:lnTo>
                      <a:pt x="71429" y="10014"/>
                    </a:lnTo>
                    <a:lnTo>
                      <a:pt x="71197" y="9241"/>
                    </a:lnTo>
                    <a:lnTo>
                      <a:pt x="70946" y="8448"/>
                    </a:lnTo>
                    <a:lnTo>
                      <a:pt x="70810" y="8042"/>
                    </a:lnTo>
                    <a:lnTo>
                      <a:pt x="70656" y="7675"/>
                    </a:lnTo>
                    <a:lnTo>
                      <a:pt x="70462" y="7308"/>
                    </a:lnTo>
                    <a:lnTo>
                      <a:pt x="70269" y="6940"/>
                    </a:lnTo>
                    <a:lnTo>
                      <a:pt x="70095" y="6670"/>
                    </a:lnTo>
                    <a:lnTo>
                      <a:pt x="69882" y="6438"/>
                    </a:lnTo>
                    <a:lnTo>
                      <a:pt x="69650" y="6225"/>
                    </a:lnTo>
                    <a:lnTo>
                      <a:pt x="69515" y="6128"/>
                    </a:lnTo>
                    <a:lnTo>
                      <a:pt x="69399" y="6051"/>
                    </a:lnTo>
                    <a:lnTo>
                      <a:pt x="69264" y="5993"/>
                    </a:lnTo>
                    <a:lnTo>
                      <a:pt x="69129" y="5935"/>
                    </a:lnTo>
                    <a:lnTo>
                      <a:pt x="68974" y="5896"/>
                    </a:lnTo>
                    <a:lnTo>
                      <a:pt x="68819" y="5877"/>
                    </a:lnTo>
                    <a:lnTo>
                      <a:pt x="68665" y="5858"/>
                    </a:lnTo>
                    <a:lnTo>
                      <a:pt x="68510" y="5858"/>
                    </a:lnTo>
                    <a:lnTo>
                      <a:pt x="68355" y="5877"/>
                    </a:lnTo>
                    <a:lnTo>
                      <a:pt x="68181" y="5916"/>
                    </a:lnTo>
                    <a:lnTo>
                      <a:pt x="67891" y="6032"/>
                    </a:lnTo>
                    <a:lnTo>
                      <a:pt x="67621" y="6148"/>
                    </a:lnTo>
                    <a:lnTo>
                      <a:pt x="67408" y="6302"/>
                    </a:lnTo>
                    <a:lnTo>
                      <a:pt x="67195" y="6476"/>
                    </a:lnTo>
                    <a:lnTo>
                      <a:pt x="67021" y="6689"/>
                    </a:lnTo>
                    <a:lnTo>
                      <a:pt x="66867" y="6902"/>
                    </a:lnTo>
                    <a:lnTo>
                      <a:pt x="66751" y="7134"/>
                    </a:lnTo>
                    <a:lnTo>
                      <a:pt x="66635" y="7385"/>
                    </a:lnTo>
                    <a:lnTo>
                      <a:pt x="66538" y="7636"/>
                    </a:lnTo>
                    <a:lnTo>
                      <a:pt x="66461" y="7888"/>
                    </a:lnTo>
                    <a:lnTo>
                      <a:pt x="66306" y="8448"/>
                    </a:lnTo>
                    <a:lnTo>
                      <a:pt x="66074" y="9531"/>
                    </a:lnTo>
                    <a:lnTo>
                      <a:pt x="66016" y="9743"/>
                    </a:lnTo>
                    <a:lnTo>
                      <a:pt x="65958" y="9937"/>
                    </a:lnTo>
                    <a:lnTo>
                      <a:pt x="65881" y="10130"/>
                    </a:lnTo>
                    <a:lnTo>
                      <a:pt x="65784" y="10304"/>
                    </a:lnTo>
                    <a:lnTo>
                      <a:pt x="65688" y="10478"/>
                    </a:lnTo>
                    <a:lnTo>
                      <a:pt x="65572" y="10633"/>
                    </a:lnTo>
                    <a:lnTo>
                      <a:pt x="65456" y="10768"/>
                    </a:lnTo>
                    <a:lnTo>
                      <a:pt x="65320" y="10884"/>
                    </a:lnTo>
                    <a:lnTo>
                      <a:pt x="65185" y="10981"/>
                    </a:lnTo>
                    <a:lnTo>
                      <a:pt x="65030" y="11058"/>
                    </a:lnTo>
                    <a:lnTo>
                      <a:pt x="64856" y="11096"/>
                    </a:lnTo>
                    <a:lnTo>
                      <a:pt x="64682" y="11116"/>
                    </a:lnTo>
                    <a:lnTo>
                      <a:pt x="64508" y="11096"/>
                    </a:lnTo>
                    <a:lnTo>
                      <a:pt x="64315" y="11039"/>
                    </a:lnTo>
                    <a:lnTo>
                      <a:pt x="64102" y="10923"/>
                    </a:lnTo>
                    <a:lnTo>
                      <a:pt x="63890" y="10787"/>
                    </a:lnTo>
                    <a:lnTo>
                      <a:pt x="63619" y="10555"/>
                    </a:lnTo>
                    <a:lnTo>
                      <a:pt x="63368" y="10285"/>
                    </a:lnTo>
                    <a:lnTo>
                      <a:pt x="63136" y="9995"/>
                    </a:lnTo>
                    <a:lnTo>
                      <a:pt x="62904" y="9685"/>
                    </a:lnTo>
                    <a:lnTo>
                      <a:pt x="62498" y="9067"/>
                    </a:lnTo>
                    <a:lnTo>
                      <a:pt x="62285" y="8738"/>
                    </a:lnTo>
                    <a:lnTo>
                      <a:pt x="62092" y="8448"/>
                    </a:lnTo>
                    <a:lnTo>
                      <a:pt x="61899" y="8216"/>
                    </a:lnTo>
                    <a:lnTo>
                      <a:pt x="61705" y="7984"/>
                    </a:lnTo>
                    <a:lnTo>
                      <a:pt x="61493" y="7752"/>
                    </a:lnTo>
                    <a:lnTo>
                      <a:pt x="61241" y="7540"/>
                    </a:lnTo>
                    <a:lnTo>
                      <a:pt x="60990" y="7346"/>
                    </a:lnTo>
                    <a:lnTo>
                      <a:pt x="60739" y="7172"/>
                    </a:lnTo>
                    <a:lnTo>
                      <a:pt x="60449" y="6998"/>
                    </a:lnTo>
                    <a:lnTo>
                      <a:pt x="60178" y="6863"/>
                    </a:lnTo>
                    <a:lnTo>
                      <a:pt x="59888" y="6747"/>
                    </a:lnTo>
                    <a:lnTo>
                      <a:pt x="59579" y="6670"/>
                    </a:lnTo>
                    <a:lnTo>
                      <a:pt x="59289" y="6612"/>
                    </a:lnTo>
                    <a:lnTo>
                      <a:pt x="58980" y="6612"/>
                    </a:lnTo>
                    <a:lnTo>
                      <a:pt x="58690" y="6631"/>
                    </a:lnTo>
                    <a:lnTo>
                      <a:pt x="58535" y="6670"/>
                    </a:lnTo>
                    <a:lnTo>
                      <a:pt x="58400" y="6708"/>
                    </a:lnTo>
                    <a:lnTo>
                      <a:pt x="58245" y="6766"/>
                    </a:lnTo>
                    <a:lnTo>
                      <a:pt x="58110" y="6844"/>
                    </a:lnTo>
                    <a:lnTo>
                      <a:pt x="57955" y="6921"/>
                    </a:lnTo>
                    <a:lnTo>
                      <a:pt x="57820" y="7018"/>
                    </a:lnTo>
                    <a:lnTo>
                      <a:pt x="57549" y="7230"/>
                    </a:lnTo>
                    <a:lnTo>
                      <a:pt x="57317" y="7482"/>
                    </a:lnTo>
                    <a:lnTo>
                      <a:pt x="57124" y="7752"/>
                    </a:lnTo>
                    <a:lnTo>
                      <a:pt x="56950" y="8042"/>
                    </a:lnTo>
                    <a:lnTo>
                      <a:pt x="56776" y="8351"/>
                    </a:lnTo>
                    <a:lnTo>
                      <a:pt x="56641" y="8680"/>
                    </a:lnTo>
                    <a:lnTo>
                      <a:pt x="56525" y="9009"/>
                    </a:lnTo>
                    <a:lnTo>
                      <a:pt x="56409" y="9337"/>
                    </a:lnTo>
                    <a:lnTo>
                      <a:pt x="56215" y="10033"/>
                    </a:lnTo>
                    <a:lnTo>
                      <a:pt x="56022" y="10729"/>
                    </a:lnTo>
                    <a:lnTo>
                      <a:pt x="55809" y="11406"/>
                    </a:lnTo>
                    <a:lnTo>
                      <a:pt x="55713" y="11715"/>
                    </a:lnTo>
                    <a:lnTo>
                      <a:pt x="55577" y="12024"/>
                    </a:lnTo>
                    <a:lnTo>
                      <a:pt x="55403" y="12353"/>
                    </a:lnTo>
                    <a:lnTo>
                      <a:pt x="55191" y="12682"/>
                    </a:lnTo>
                    <a:lnTo>
                      <a:pt x="54959" y="12952"/>
                    </a:lnTo>
                    <a:lnTo>
                      <a:pt x="54688" y="13204"/>
                    </a:lnTo>
                    <a:lnTo>
                      <a:pt x="54418" y="13436"/>
                    </a:lnTo>
                    <a:lnTo>
                      <a:pt x="54128" y="13629"/>
                    </a:lnTo>
                    <a:lnTo>
                      <a:pt x="53799" y="13784"/>
                    </a:lnTo>
                    <a:lnTo>
                      <a:pt x="53470" y="13900"/>
                    </a:lnTo>
                    <a:lnTo>
                      <a:pt x="53142" y="13977"/>
                    </a:lnTo>
                    <a:lnTo>
                      <a:pt x="52794" y="14035"/>
                    </a:lnTo>
                    <a:lnTo>
                      <a:pt x="52446" y="14054"/>
                    </a:lnTo>
                    <a:lnTo>
                      <a:pt x="52098" y="14016"/>
                    </a:lnTo>
                    <a:lnTo>
                      <a:pt x="51731" y="13958"/>
                    </a:lnTo>
                    <a:lnTo>
                      <a:pt x="51383" y="13861"/>
                    </a:lnTo>
                    <a:lnTo>
                      <a:pt x="51035" y="13726"/>
                    </a:lnTo>
                    <a:lnTo>
                      <a:pt x="50687" y="13532"/>
                    </a:lnTo>
                    <a:lnTo>
                      <a:pt x="50435" y="13358"/>
                    </a:lnTo>
                    <a:lnTo>
                      <a:pt x="50184" y="13184"/>
                    </a:lnTo>
                    <a:lnTo>
                      <a:pt x="49933" y="12991"/>
                    </a:lnTo>
                    <a:lnTo>
                      <a:pt x="49701" y="12778"/>
                    </a:lnTo>
                    <a:lnTo>
                      <a:pt x="49469" y="12566"/>
                    </a:lnTo>
                    <a:lnTo>
                      <a:pt x="49256" y="12353"/>
                    </a:lnTo>
                    <a:lnTo>
                      <a:pt x="48831" y="11889"/>
                    </a:lnTo>
                    <a:lnTo>
                      <a:pt x="48425" y="11386"/>
                    </a:lnTo>
                    <a:lnTo>
                      <a:pt x="48038" y="10884"/>
                    </a:lnTo>
                    <a:lnTo>
                      <a:pt x="47284" y="9840"/>
                    </a:lnTo>
                    <a:lnTo>
                      <a:pt x="46898" y="9318"/>
                    </a:lnTo>
                    <a:lnTo>
                      <a:pt x="46511" y="8815"/>
                    </a:lnTo>
                    <a:lnTo>
                      <a:pt x="46105" y="8332"/>
                    </a:lnTo>
                    <a:lnTo>
                      <a:pt x="45680" y="7868"/>
                    </a:lnTo>
                    <a:lnTo>
                      <a:pt x="45448" y="7656"/>
                    </a:lnTo>
                    <a:lnTo>
                      <a:pt x="45235" y="7462"/>
                    </a:lnTo>
                    <a:lnTo>
                      <a:pt x="44984" y="7269"/>
                    </a:lnTo>
                    <a:lnTo>
                      <a:pt x="44733" y="7076"/>
                    </a:lnTo>
                    <a:lnTo>
                      <a:pt x="44481" y="6921"/>
                    </a:lnTo>
                    <a:lnTo>
                      <a:pt x="44211" y="6766"/>
                    </a:lnTo>
                    <a:lnTo>
                      <a:pt x="43940" y="6612"/>
                    </a:lnTo>
                    <a:lnTo>
                      <a:pt x="43650" y="6496"/>
                    </a:lnTo>
                    <a:lnTo>
                      <a:pt x="43418" y="6418"/>
                    </a:lnTo>
                    <a:lnTo>
                      <a:pt x="43167" y="6360"/>
                    </a:lnTo>
                    <a:lnTo>
                      <a:pt x="42935" y="6302"/>
                    </a:lnTo>
                    <a:lnTo>
                      <a:pt x="42684" y="6283"/>
                    </a:lnTo>
                    <a:lnTo>
                      <a:pt x="42200" y="6283"/>
                    </a:lnTo>
                    <a:lnTo>
                      <a:pt x="41949" y="6302"/>
                    </a:lnTo>
                    <a:lnTo>
                      <a:pt x="41698" y="6360"/>
                    </a:lnTo>
                    <a:lnTo>
                      <a:pt x="41466" y="6418"/>
                    </a:lnTo>
                    <a:lnTo>
                      <a:pt x="41234" y="6496"/>
                    </a:lnTo>
                    <a:lnTo>
                      <a:pt x="41021" y="6592"/>
                    </a:lnTo>
                    <a:lnTo>
                      <a:pt x="40808" y="6728"/>
                    </a:lnTo>
                    <a:lnTo>
                      <a:pt x="40596" y="6863"/>
                    </a:lnTo>
                    <a:lnTo>
                      <a:pt x="40402" y="6998"/>
                    </a:lnTo>
                    <a:lnTo>
                      <a:pt x="40229" y="7172"/>
                    </a:lnTo>
                    <a:lnTo>
                      <a:pt x="40055" y="7366"/>
                    </a:lnTo>
                    <a:lnTo>
                      <a:pt x="39919" y="7578"/>
                    </a:lnTo>
                    <a:lnTo>
                      <a:pt x="39784" y="7791"/>
                    </a:lnTo>
                    <a:lnTo>
                      <a:pt x="39668" y="8023"/>
                    </a:lnTo>
                    <a:lnTo>
                      <a:pt x="39571" y="8274"/>
                    </a:lnTo>
                    <a:lnTo>
                      <a:pt x="39475" y="8506"/>
                    </a:lnTo>
                    <a:lnTo>
                      <a:pt x="39417" y="8757"/>
                    </a:lnTo>
                    <a:lnTo>
                      <a:pt x="39359" y="9009"/>
                    </a:lnTo>
                    <a:lnTo>
                      <a:pt x="39301" y="9260"/>
                    </a:lnTo>
                    <a:lnTo>
                      <a:pt x="39223" y="9782"/>
                    </a:lnTo>
                    <a:lnTo>
                      <a:pt x="39185" y="10323"/>
                    </a:lnTo>
                    <a:lnTo>
                      <a:pt x="39127" y="11348"/>
                    </a:lnTo>
                    <a:lnTo>
                      <a:pt x="39088" y="11850"/>
                    </a:lnTo>
                    <a:lnTo>
                      <a:pt x="39049" y="12372"/>
                    </a:lnTo>
                    <a:lnTo>
                      <a:pt x="38991" y="12933"/>
                    </a:lnTo>
                    <a:lnTo>
                      <a:pt x="38953" y="13204"/>
                    </a:lnTo>
                    <a:lnTo>
                      <a:pt x="38895" y="13474"/>
                    </a:lnTo>
                    <a:lnTo>
                      <a:pt x="38817" y="13726"/>
                    </a:lnTo>
                    <a:lnTo>
                      <a:pt x="38721" y="13977"/>
                    </a:lnTo>
                    <a:lnTo>
                      <a:pt x="38624" y="14209"/>
                    </a:lnTo>
                    <a:lnTo>
                      <a:pt x="38489" y="14441"/>
                    </a:lnTo>
                    <a:lnTo>
                      <a:pt x="38334" y="14653"/>
                    </a:lnTo>
                    <a:lnTo>
                      <a:pt x="38160" y="14827"/>
                    </a:lnTo>
                    <a:lnTo>
                      <a:pt x="37947" y="15001"/>
                    </a:lnTo>
                    <a:lnTo>
                      <a:pt x="37715" y="15137"/>
                    </a:lnTo>
                    <a:lnTo>
                      <a:pt x="37445" y="15272"/>
                    </a:lnTo>
                    <a:lnTo>
                      <a:pt x="37155" y="15369"/>
                    </a:lnTo>
                    <a:lnTo>
                      <a:pt x="36846" y="15446"/>
                    </a:lnTo>
                    <a:lnTo>
                      <a:pt x="36536" y="15485"/>
                    </a:lnTo>
                    <a:lnTo>
                      <a:pt x="36208" y="15504"/>
                    </a:lnTo>
                    <a:lnTo>
                      <a:pt x="35898" y="15504"/>
                    </a:lnTo>
                    <a:lnTo>
                      <a:pt x="35570" y="15465"/>
                    </a:lnTo>
                    <a:lnTo>
                      <a:pt x="35241" y="15427"/>
                    </a:lnTo>
                    <a:lnTo>
                      <a:pt x="34932" y="15330"/>
                    </a:lnTo>
                    <a:lnTo>
                      <a:pt x="34622" y="15233"/>
                    </a:lnTo>
                    <a:lnTo>
                      <a:pt x="34333" y="15098"/>
                    </a:lnTo>
                    <a:lnTo>
                      <a:pt x="34043" y="14943"/>
                    </a:lnTo>
                    <a:lnTo>
                      <a:pt x="33791" y="14769"/>
                    </a:lnTo>
                    <a:lnTo>
                      <a:pt x="33559" y="14576"/>
                    </a:lnTo>
                    <a:lnTo>
                      <a:pt x="33347" y="14344"/>
                    </a:lnTo>
                    <a:lnTo>
                      <a:pt x="33173" y="14093"/>
                    </a:lnTo>
                    <a:lnTo>
                      <a:pt x="33037" y="13861"/>
                    </a:lnTo>
                    <a:lnTo>
                      <a:pt x="32902" y="13629"/>
                    </a:lnTo>
                    <a:lnTo>
                      <a:pt x="32805" y="13397"/>
                    </a:lnTo>
                    <a:lnTo>
                      <a:pt x="32709" y="13146"/>
                    </a:lnTo>
                    <a:lnTo>
                      <a:pt x="32554" y="12643"/>
                    </a:lnTo>
                    <a:lnTo>
                      <a:pt x="32419" y="12140"/>
                    </a:lnTo>
                    <a:lnTo>
                      <a:pt x="32322" y="11599"/>
                    </a:lnTo>
                    <a:lnTo>
                      <a:pt x="32245" y="11077"/>
                    </a:lnTo>
                    <a:lnTo>
                      <a:pt x="32109" y="9995"/>
                    </a:lnTo>
                    <a:lnTo>
                      <a:pt x="32051" y="9453"/>
                    </a:lnTo>
                    <a:lnTo>
                      <a:pt x="31955" y="8931"/>
                    </a:lnTo>
                    <a:lnTo>
                      <a:pt x="31839" y="8409"/>
                    </a:lnTo>
                    <a:lnTo>
                      <a:pt x="31704" y="7907"/>
                    </a:lnTo>
                    <a:lnTo>
                      <a:pt x="31626" y="7656"/>
                    </a:lnTo>
                    <a:lnTo>
                      <a:pt x="31530" y="7404"/>
                    </a:lnTo>
                    <a:lnTo>
                      <a:pt x="31414" y="7172"/>
                    </a:lnTo>
                    <a:lnTo>
                      <a:pt x="31298" y="6940"/>
                    </a:lnTo>
                    <a:lnTo>
                      <a:pt x="31162" y="6708"/>
                    </a:lnTo>
                    <a:lnTo>
                      <a:pt x="31008" y="6496"/>
                    </a:lnTo>
                    <a:lnTo>
                      <a:pt x="30834" y="6264"/>
                    </a:lnTo>
                    <a:lnTo>
                      <a:pt x="30660" y="6070"/>
                    </a:lnTo>
                    <a:lnTo>
                      <a:pt x="30466" y="5896"/>
                    </a:lnTo>
                    <a:lnTo>
                      <a:pt x="30273" y="5722"/>
                    </a:lnTo>
                    <a:lnTo>
                      <a:pt x="30060" y="5568"/>
                    </a:lnTo>
                    <a:lnTo>
                      <a:pt x="29848" y="5432"/>
                    </a:lnTo>
                    <a:lnTo>
                      <a:pt x="29596" y="5297"/>
                    </a:lnTo>
                    <a:lnTo>
                      <a:pt x="29364" y="5181"/>
                    </a:lnTo>
                    <a:lnTo>
                      <a:pt x="29113" y="5084"/>
                    </a:lnTo>
                    <a:lnTo>
                      <a:pt x="28843" y="4988"/>
                    </a:lnTo>
                    <a:lnTo>
                      <a:pt x="28591" y="4911"/>
                    </a:lnTo>
                    <a:lnTo>
                      <a:pt x="28321" y="4872"/>
                    </a:lnTo>
                    <a:lnTo>
                      <a:pt x="28050" y="4833"/>
                    </a:lnTo>
                    <a:lnTo>
                      <a:pt x="27779" y="4814"/>
                    </a:lnTo>
                    <a:lnTo>
                      <a:pt x="27528" y="4814"/>
                    </a:lnTo>
                    <a:lnTo>
                      <a:pt x="27257" y="4853"/>
                    </a:lnTo>
                    <a:lnTo>
                      <a:pt x="27006" y="4891"/>
                    </a:lnTo>
                    <a:lnTo>
                      <a:pt x="26755" y="4949"/>
                    </a:lnTo>
                    <a:lnTo>
                      <a:pt x="26542" y="5046"/>
                    </a:lnTo>
                    <a:lnTo>
                      <a:pt x="26349" y="5142"/>
                    </a:lnTo>
                    <a:lnTo>
                      <a:pt x="26155" y="5278"/>
                    </a:lnTo>
                    <a:lnTo>
                      <a:pt x="26001" y="5413"/>
                    </a:lnTo>
                    <a:lnTo>
                      <a:pt x="25846" y="5568"/>
                    </a:lnTo>
                    <a:lnTo>
                      <a:pt x="25730" y="5742"/>
                    </a:lnTo>
                    <a:lnTo>
                      <a:pt x="25614" y="5916"/>
                    </a:lnTo>
                    <a:lnTo>
                      <a:pt x="25518" y="6109"/>
                    </a:lnTo>
                    <a:lnTo>
                      <a:pt x="25421" y="6322"/>
                    </a:lnTo>
                    <a:lnTo>
                      <a:pt x="25363" y="6534"/>
                    </a:lnTo>
                    <a:lnTo>
                      <a:pt x="25247" y="6960"/>
                    </a:lnTo>
                    <a:lnTo>
                      <a:pt x="25170" y="7404"/>
                    </a:lnTo>
                    <a:lnTo>
                      <a:pt x="25131" y="7830"/>
                    </a:lnTo>
                    <a:lnTo>
                      <a:pt x="25092" y="8371"/>
                    </a:lnTo>
                    <a:lnTo>
                      <a:pt x="25092" y="8912"/>
                    </a:lnTo>
                    <a:lnTo>
                      <a:pt x="25092" y="10014"/>
                    </a:lnTo>
                    <a:lnTo>
                      <a:pt x="25092" y="10555"/>
                    </a:lnTo>
                    <a:lnTo>
                      <a:pt x="25054" y="11096"/>
                    </a:lnTo>
                    <a:lnTo>
                      <a:pt x="24976" y="11618"/>
                    </a:lnTo>
                    <a:lnTo>
                      <a:pt x="24938" y="11889"/>
                    </a:lnTo>
                    <a:lnTo>
                      <a:pt x="24860" y="12160"/>
                    </a:lnTo>
                    <a:lnTo>
                      <a:pt x="24783" y="12392"/>
                    </a:lnTo>
                    <a:lnTo>
                      <a:pt x="24648" y="12604"/>
                    </a:lnTo>
                    <a:lnTo>
                      <a:pt x="24512" y="12798"/>
                    </a:lnTo>
                    <a:lnTo>
                      <a:pt x="24338" y="12972"/>
                    </a:lnTo>
                    <a:lnTo>
                      <a:pt x="24126" y="13126"/>
                    </a:lnTo>
                    <a:lnTo>
                      <a:pt x="23913" y="13262"/>
                    </a:lnTo>
                    <a:lnTo>
                      <a:pt x="23681" y="13378"/>
                    </a:lnTo>
                    <a:lnTo>
                      <a:pt x="23449" y="13455"/>
                    </a:lnTo>
                    <a:lnTo>
                      <a:pt x="23178" y="13532"/>
                    </a:lnTo>
                    <a:lnTo>
                      <a:pt x="22927" y="13571"/>
                    </a:lnTo>
                    <a:lnTo>
                      <a:pt x="22676" y="13590"/>
                    </a:lnTo>
                    <a:lnTo>
                      <a:pt x="22405" y="13590"/>
                    </a:lnTo>
                    <a:lnTo>
                      <a:pt x="22154" y="13552"/>
                    </a:lnTo>
                    <a:lnTo>
                      <a:pt x="21903" y="13494"/>
                    </a:lnTo>
                    <a:lnTo>
                      <a:pt x="21671" y="13416"/>
                    </a:lnTo>
                    <a:lnTo>
                      <a:pt x="21439" y="13320"/>
                    </a:lnTo>
                    <a:lnTo>
                      <a:pt x="21245" y="13204"/>
                    </a:lnTo>
                    <a:lnTo>
                      <a:pt x="21091" y="13049"/>
                    </a:lnTo>
                    <a:lnTo>
                      <a:pt x="20955" y="12894"/>
                    </a:lnTo>
                    <a:lnTo>
                      <a:pt x="20820" y="12720"/>
                    </a:lnTo>
                    <a:lnTo>
                      <a:pt x="20723" y="12527"/>
                    </a:lnTo>
                    <a:lnTo>
                      <a:pt x="20627" y="12314"/>
                    </a:lnTo>
                    <a:lnTo>
                      <a:pt x="20549" y="12102"/>
                    </a:lnTo>
                    <a:lnTo>
                      <a:pt x="20491" y="11870"/>
                    </a:lnTo>
                    <a:lnTo>
                      <a:pt x="20414" y="11406"/>
                    </a:lnTo>
                    <a:lnTo>
                      <a:pt x="20356" y="10942"/>
                    </a:lnTo>
                    <a:lnTo>
                      <a:pt x="20298" y="10091"/>
                    </a:lnTo>
                    <a:lnTo>
                      <a:pt x="20240" y="9163"/>
                    </a:lnTo>
                    <a:lnTo>
                      <a:pt x="20202" y="8680"/>
                    </a:lnTo>
                    <a:lnTo>
                      <a:pt x="20144" y="8216"/>
                    </a:lnTo>
                    <a:lnTo>
                      <a:pt x="20086" y="7752"/>
                    </a:lnTo>
                    <a:lnTo>
                      <a:pt x="19989" y="7288"/>
                    </a:lnTo>
                    <a:lnTo>
                      <a:pt x="19854" y="6844"/>
                    </a:lnTo>
                    <a:lnTo>
                      <a:pt x="19776" y="6631"/>
                    </a:lnTo>
                    <a:lnTo>
                      <a:pt x="19699" y="6418"/>
                    </a:lnTo>
                    <a:lnTo>
                      <a:pt x="19583" y="6206"/>
                    </a:lnTo>
                    <a:lnTo>
                      <a:pt x="19467" y="6032"/>
                    </a:lnTo>
                    <a:lnTo>
                      <a:pt x="19332" y="5838"/>
                    </a:lnTo>
                    <a:lnTo>
                      <a:pt x="19177" y="5664"/>
                    </a:lnTo>
                    <a:lnTo>
                      <a:pt x="19003" y="5510"/>
                    </a:lnTo>
                    <a:lnTo>
                      <a:pt x="18829" y="5355"/>
                    </a:lnTo>
                    <a:lnTo>
                      <a:pt x="18636" y="5220"/>
                    </a:lnTo>
                    <a:lnTo>
                      <a:pt x="18442" y="5104"/>
                    </a:lnTo>
                    <a:lnTo>
                      <a:pt x="18230" y="4988"/>
                    </a:lnTo>
                    <a:lnTo>
                      <a:pt x="18017" y="4911"/>
                    </a:lnTo>
                    <a:lnTo>
                      <a:pt x="17785" y="4853"/>
                    </a:lnTo>
                    <a:lnTo>
                      <a:pt x="17572" y="4814"/>
                    </a:lnTo>
                    <a:lnTo>
                      <a:pt x="17341" y="4795"/>
                    </a:lnTo>
                    <a:lnTo>
                      <a:pt x="17109" y="4795"/>
                    </a:lnTo>
                    <a:lnTo>
                      <a:pt x="16877" y="4833"/>
                    </a:lnTo>
                    <a:lnTo>
                      <a:pt x="16664" y="4911"/>
                    </a:lnTo>
                    <a:lnTo>
                      <a:pt x="16413" y="5007"/>
                    </a:lnTo>
                    <a:lnTo>
                      <a:pt x="16219" y="5142"/>
                    </a:lnTo>
                    <a:lnTo>
                      <a:pt x="16045" y="5316"/>
                    </a:lnTo>
                    <a:lnTo>
                      <a:pt x="15891" y="5510"/>
                    </a:lnTo>
                    <a:lnTo>
                      <a:pt x="15775" y="5722"/>
                    </a:lnTo>
                    <a:lnTo>
                      <a:pt x="15659" y="5935"/>
                    </a:lnTo>
                    <a:lnTo>
                      <a:pt x="15581" y="6186"/>
                    </a:lnTo>
                    <a:lnTo>
                      <a:pt x="15523" y="6438"/>
                    </a:lnTo>
                    <a:lnTo>
                      <a:pt x="15465" y="6689"/>
                    </a:lnTo>
                    <a:lnTo>
                      <a:pt x="15427" y="6960"/>
                    </a:lnTo>
                    <a:lnTo>
                      <a:pt x="15369" y="7501"/>
                    </a:lnTo>
                    <a:lnTo>
                      <a:pt x="15330" y="8004"/>
                    </a:lnTo>
                    <a:lnTo>
                      <a:pt x="15272" y="8467"/>
                    </a:lnTo>
                    <a:lnTo>
                      <a:pt x="15195" y="8796"/>
                    </a:lnTo>
                    <a:lnTo>
                      <a:pt x="15059" y="9144"/>
                    </a:lnTo>
                    <a:lnTo>
                      <a:pt x="14885" y="9511"/>
                    </a:lnTo>
                    <a:lnTo>
                      <a:pt x="14692" y="9840"/>
                    </a:lnTo>
                    <a:lnTo>
                      <a:pt x="14576" y="10014"/>
                    </a:lnTo>
                    <a:lnTo>
                      <a:pt x="14441" y="10169"/>
                    </a:lnTo>
                    <a:lnTo>
                      <a:pt x="14325" y="10304"/>
                    </a:lnTo>
                    <a:lnTo>
                      <a:pt x="14190" y="10439"/>
                    </a:lnTo>
                    <a:lnTo>
                      <a:pt x="14035" y="10555"/>
                    </a:lnTo>
                    <a:lnTo>
                      <a:pt x="13880" y="10652"/>
                    </a:lnTo>
                    <a:lnTo>
                      <a:pt x="13726" y="10749"/>
                    </a:lnTo>
                    <a:lnTo>
                      <a:pt x="13571" y="10807"/>
                    </a:lnTo>
                    <a:lnTo>
                      <a:pt x="13416" y="10845"/>
                    </a:lnTo>
                    <a:lnTo>
                      <a:pt x="13281" y="10845"/>
                    </a:lnTo>
                    <a:lnTo>
                      <a:pt x="13146" y="10826"/>
                    </a:lnTo>
                    <a:lnTo>
                      <a:pt x="13030" y="10768"/>
                    </a:lnTo>
                    <a:lnTo>
                      <a:pt x="12914" y="10710"/>
                    </a:lnTo>
                    <a:lnTo>
                      <a:pt x="12817" y="10633"/>
                    </a:lnTo>
                    <a:lnTo>
                      <a:pt x="12720" y="10517"/>
                    </a:lnTo>
                    <a:lnTo>
                      <a:pt x="12624" y="10420"/>
                    </a:lnTo>
                    <a:lnTo>
                      <a:pt x="12469" y="10169"/>
                    </a:lnTo>
                    <a:lnTo>
                      <a:pt x="12334" y="9898"/>
                    </a:lnTo>
                    <a:lnTo>
                      <a:pt x="12218" y="9627"/>
                    </a:lnTo>
                    <a:lnTo>
                      <a:pt x="12121" y="9376"/>
                    </a:lnTo>
                    <a:lnTo>
                      <a:pt x="12024" y="9086"/>
                    </a:lnTo>
                    <a:lnTo>
                      <a:pt x="11947" y="8796"/>
                    </a:lnTo>
                    <a:lnTo>
                      <a:pt x="11889" y="8487"/>
                    </a:lnTo>
                    <a:lnTo>
                      <a:pt x="11831" y="8197"/>
                    </a:lnTo>
                    <a:lnTo>
                      <a:pt x="11812" y="8004"/>
                    </a:lnTo>
                    <a:lnTo>
                      <a:pt x="11831" y="7830"/>
                    </a:lnTo>
                    <a:lnTo>
                      <a:pt x="11850" y="7656"/>
                    </a:lnTo>
                    <a:lnTo>
                      <a:pt x="11889" y="7482"/>
                    </a:lnTo>
                    <a:lnTo>
                      <a:pt x="11966" y="7153"/>
                    </a:lnTo>
                    <a:lnTo>
                      <a:pt x="12063" y="6805"/>
                    </a:lnTo>
                    <a:lnTo>
                      <a:pt x="12082" y="6650"/>
                    </a:lnTo>
                    <a:lnTo>
                      <a:pt x="12102" y="6496"/>
                    </a:lnTo>
                    <a:lnTo>
                      <a:pt x="12102" y="6360"/>
                    </a:lnTo>
                    <a:lnTo>
                      <a:pt x="12102" y="6225"/>
                    </a:lnTo>
                    <a:lnTo>
                      <a:pt x="12063" y="6109"/>
                    </a:lnTo>
                    <a:lnTo>
                      <a:pt x="12024" y="5993"/>
                    </a:lnTo>
                    <a:lnTo>
                      <a:pt x="11986" y="5877"/>
                    </a:lnTo>
                    <a:lnTo>
                      <a:pt x="11908" y="5780"/>
                    </a:lnTo>
                    <a:lnTo>
                      <a:pt x="11850" y="5684"/>
                    </a:lnTo>
                    <a:lnTo>
                      <a:pt x="11754" y="5587"/>
                    </a:lnTo>
                    <a:lnTo>
                      <a:pt x="11657" y="5510"/>
                    </a:lnTo>
                    <a:lnTo>
                      <a:pt x="11561" y="5432"/>
                    </a:lnTo>
                    <a:lnTo>
                      <a:pt x="11309" y="5297"/>
                    </a:lnTo>
                    <a:lnTo>
                      <a:pt x="11019" y="5181"/>
                    </a:lnTo>
                    <a:lnTo>
                      <a:pt x="10845" y="5142"/>
                    </a:lnTo>
                    <a:lnTo>
                      <a:pt x="10691" y="5123"/>
                    </a:lnTo>
                    <a:lnTo>
                      <a:pt x="10517" y="5104"/>
                    </a:lnTo>
                    <a:lnTo>
                      <a:pt x="10381" y="5123"/>
                    </a:lnTo>
                    <a:lnTo>
                      <a:pt x="10227" y="5142"/>
                    </a:lnTo>
                    <a:lnTo>
                      <a:pt x="10091" y="5181"/>
                    </a:lnTo>
                    <a:lnTo>
                      <a:pt x="9956" y="5220"/>
                    </a:lnTo>
                    <a:lnTo>
                      <a:pt x="9840" y="5297"/>
                    </a:lnTo>
                    <a:lnTo>
                      <a:pt x="9724" y="5374"/>
                    </a:lnTo>
                    <a:lnTo>
                      <a:pt x="9608" y="5452"/>
                    </a:lnTo>
                    <a:lnTo>
                      <a:pt x="9395" y="5664"/>
                    </a:lnTo>
                    <a:lnTo>
                      <a:pt x="9183" y="5896"/>
                    </a:lnTo>
                    <a:lnTo>
                      <a:pt x="9009" y="6148"/>
                    </a:lnTo>
                    <a:lnTo>
                      <a:pt x="8835" y="6438"/>
                    </a:lnTo>
                    <a:lnTo>
                      <a:pt x="8661" y="6728"/>
                    </a:lnTo>
                    <a:lnTo>
                      <a:pt x="8332" y="7308"/>
                    </a:lnTo>
                    <a:lnTo>
                      <a:pt x="8178" y="7578"/>
                    </a:lnTo>
                    <a:lnTo>
                      <a:pt x="8004" y="7849"/>
                    </a:lnTo>
                    <a:lnTo>
                      <a:pt x="7830" y="8081"/>
                    </a:lnTo>
                    <a:lnTo>
                      <a:pt x="7636" y="8274"/>
                    </a:lnTo>
                    <a:lnTo>
                      <a:pt x="7443" y="8429"/>
                    </a:lnTo>
                    <a:lnTo>
                      <a:pt x="7211" y="8564"/>
                    </a:lnTo>
                    <a:lnTo>
                      <a:pt x="6960" y="8680"/>
                    </a:lnTo>
                    <a:lnTo>
                      <a:pt x="6689" y="8796"/>
                    </a:lnTo>
                    <a:lnTo>
                      <a:pt x="6399" y="8873"/>
                    </a:lnTo>
                    <a:lnTo>
                      <a:pt x="6109" y="8951"/>
                    </a:lnTo>
                    <a:lnTo>
                      <a:pt x="5839" y="8989"/>
                    </a:lnTo>
                    <a:lnTo>
                      <a:pt x="5607" y="8989"/>
                    </a:lnTo>
                    <a:lnTo>
                      <a:pt x="5375" y="8970"/>
                    </a:lnTo>
                    <a:lnTo>
                      <a:pt x="5297" y="8951"/>
                    </a:lnTo>
                    <a:lnTo>
                      <a:pt x="5259" y="8912"/>
                    </a:lnTo>
                    <a:lnTo>
                      <a:pt x="5220" y="8873"/>
                    </a:lnTo>
                    <a:lnTo>
                      <a:pt x="5181" y="8796"/>
                    </a:lnTo>
                    <a:lnTo>
                      <a:pt x="5143" y="8583"/>
                    </a:lnTo>
                    <a:lnTo>
                      <a:pt x="5123" y="8371"/>
                    </a:lnTo>
                    <a:lnTo>
                      <a:pt x="5104" y="8139"/>
                    </a:lnTo>
                    <a:lnTo>
                      <a:pt x="5104" y="7888"/>
                    </a:lnTo>
                    <a:lnTo>
                      <a:pt x="5123" y="7617"/>
                    </a:lnTo>
                    <a:lnTo>
                      <a:pt x="5143" y="7366"/>
                    </a:lnTo>
                    <a:lnTo>
                      <a:pt x="5201" y="7114"/>
                    </a:lnTo>
                    <a:lnTo>
                      <a:pt x="5259" y="6902"/>
                    </a:lnTo>
                    <a:lnTo>
                      <a:pt x="5336" y="6708"/>
                    </a:lnTo>
                    <a:lnTo>
                      <a:pt x="5471" y="6534"/>
                    </a:lnTo>
                    <a:lnTo>
                      <a:pt x="5626" y="6322"/>
                    </a:lnTo>
                    <a:lnTo>
                      <a:pt x="6032" y="5896"/>
                    </a:lnTo>
                    <a:lnTo>
                      <a:pt x="6457" y="5452"/>
                    </a:lnTo>
                    <a:lnTo>
                      <a:pt x="6670" y="5220"/>
                    </a:lnTo>
                    <a:lnTo>
                      <a:pt x="6882" y="4969"/>
                    </a:lnTo>
                    <a:lnTo>
                      <a:pt x="7076" y="4737"/>
                    </a:lnTo>
                    <a:lnTo>
                      <a:pt x="7230" y="4485"/>
                    </a:lnTo>
                    <a:lnTo>
                      <a:pt x="7346" y="4234"/>
                    </a:lnTo>
                    <a:lnTo>
                      <a:pt x="7385" y="4099"/>
                    </a:lnTo>
                    <a:lnTo>
                      <a:pt x="7424" y="3983"/>
                    </a:lnTo>
                    <a:lnTo>
                      <a:pt x="7443" y="3847"/>
                    </a:lnTo>
                    <a:lnTo>
                      <a:pt x="7443" y="3731"/>
                    </a:lnTo>
                    <a:lnTo>
                      <a:pt x="7424" y="3596"/>
                    </a:lnTo>
                    <a:lnTo>
                      <a:pt x="7404" y="3461"/>
                    </a:lnTo>
                    <a:lnTo>
                      <a:pt x="7346" y="3345"/>
                    </a:lnTo>
                    <a:lnTo>
                      <a:pt x="7288" y="3209"/>
                    </a:lnTo>
                    <a:lnTo>
                      <a:pt x="7211" y="3093"/>
                    </a:lnTo>
                    <a:lnTo>
                      <a:pt x="7114" y="2958"/>
                    </a:lnTo>
                    <a:lnTo>
                      <a:pt x="7018" y="2861"/>
                    </a:lnTo>
                    <a:lnTo>
                      <a:pt x="6902" y="2784"/>
                    </a:lnTo>
                    <a:lnTo>
                      <a:pt x="6805" y="2707"/>
                    </a:lnTo>
                    <a:lnTo>
                      <a:pt x="6689" y="2649"/>
                    </a:lnTo>
                    <a:lnTo>
                      <a:pt x="6554" y="2610"/>
                    </a:lnTo>
                    <a:lnTo>
                      <a:pt x="6438" y="2571"/>
                    </a:lnTo>
                    <a:lnTo>
                      <a:pt x="6167" y="2513"/>
                    </a:lnTo>
                    <a:lnTo>
                      <a:pt x="5877" y="2513"/>
                    </a:lnTo>
                    <a:lnTo>
                      <a:pt x="5587" y="2533"/>
                    </a:lnTo>
                    <a:lnTo>
                      <a:pt x="5297" y="2591"/>
                    </a:lnTo>
                    <a:lnTo>
                      <a:pt x="4988" y="2668"/>
                    </a:lnTo>
                    <a:lnTo>
                      <a:pt x="4679" y="2745"/>
                    </a:lnTo>
                    <a:lnTo>
                      <a:pt x="4369" y="2842"/>
                    </a:lnTo>
                    <a:lnTo>
                      <a:pt x="3789" y="3074"/>
                    </a:lnTo>
                    <a:lnTo>
                      <a:pt x="3248" y="3287"/>
                    </a:lnTo>
                    <a:lnTo>
                      <a:pt x="2804" y="3441"/>
                    </a:lnTo>
                    <a:lnTo>
                      <a:pt x="2552" y="3499"/>
                    </a:lnTo>
                    <a:lnTo>
                      <a:pt x="2224" y="3557"/>
                    </a:lnTo>
                    <a:lnTo>
                      <a:pt x="1856" y="3596"/>
                    </a:lnTo>
                    <a:lnTo>
                      <a:pt x="1682" y="3596"/>
                    </a:lnTo>
                    <a:lnTo>
                      <a:pt x="1508" y="3577"/>
                    </a:lnTo>
                    <a:lnTo>
                      <a:pt x="1354" y="3557"/>
                    </a:lnTo>
                    <a:lnTo>
                      <a:pt x="1238" y="3519"/>
                    </a:lnTo>
                    <a:lnTo>
                      <a:pt x="1122" y="3461"/>
                    </a:lnTo>
                    <a:lnTo>
                      <a:pt x="1064" y="3383"/>
                    </a:lnTo>
                    <a:lnTo>
                      <a:pt x="1025" y="3325"/>
                    </a:lnTo>
                    <a:lnTo>
                      <a:pt x="1025" y="3287"/>
                    </a:lnTo>
                    <a:lnTo>
                      <a:pt x="1044" y="3151"/>
                    </a:lnTo>
                    <a:lnTo>
                      <a:pt x="1102" y="3016"/>
                    </a:lnTo>
                    <a:lnTo>
                      <a:pt x="1218" y="2842"/>
                    </a:lnTo>
                    <a:lnTo>
                      <a:pt x="1450" y="2571"/>
                    </a:lnTo>
                    <a:lnTo>
                      <a:pt x="1721" y="2339"/>
                    </a:lnTo>
                    <a:lnTo>
                      <a:pt x="1972" y="2107"/>
                    </a:lnTo>
                    <a:lnTo>
                      <a:pt x="2243" y="1895"/>
                    </a:lnTo>
                    <a:lnTo>
                      <a:pt x="2804" y="1450"/>
                    </a:lnTo>
                    <a:lnTo>
                      <a:pt x="3055" y="1218"/>
                    </a:lnTo>
                    <a:lnTo>
                      <a:pt x="3306" y="967"/>
                    </a:lnTo>
                    <a:lnTo>
                      <a:pt x="3364" y="890"/>
                    </a:lnTo>
                    <a:lnTo>
                      <a:pt x="3403" y="793"/>
                    </a:lnTo>
                    <a:lnTo>
                      <a:pt x="3422" y="696"/>
                    </a:lnTo>
                    <a:lnTo>
                      <a:pt x="3422" y="600"/>
                    </a:lnTo>
                    <a:lnTo>
                      <a:pt x="3403" y="522"/>
                    </a:lnTo>
                    <a:lnTo>
                      <a:pt x="3364" y="426"/>
                    </a:lnTo>
                    <a:lnTo>
                      <a:pt x="3325" y="348"/>
                    </a:lnTo>
                    <a:lnTo>
                      <a:pt x="3267" y="290"/>
                    </a:lnTo>
                    <a:lnTo>
                      <a:pt x="3190" y="232"/>
                    </a:lnTo>
                    <a:lnTo>
                      <a:pt x="3113" y="194"/>
                    </a:lnTo>
                    <a:lnTo>
                      <a:pt x="3035" y="155"/>
                    </a:lnTo>
                    <a:lnTo>
                      <a:pt x="2842" y="155"/>
                    </a:lnTo>
                    <a:lnTo>
                      <a:pt x="2765" y="174"/>
                    </a:lnTo>
                    <a:lnTo>
                      <a:pt x="2688" y="232"/>
                    </a:lnTo>
                    <a:lnTo>
                      <a:pt x="2591" y="310"/>
                    </a:lnTo>
                    <a:lnTo>
                      <a:pt x="2436" y="464"/>
                    </a:lnTo>
                    <a:lnTo>
                      <a:pt x="2243" y="638"/>
                    </a:lnTo>
                    <a:lnTo>
                      <a:pt x="1760" y="1025"/>
                    </a:lnTo>
                    <a:lnTo>
                      <a:pt x="1238" y="1450"/>
                    </a:lnTo>
                    <a:lnTo>
                      <a:pt x="986" y="1663"/>
                    </a:lnTo>
                    <a:lnTo>
                      <a:pt x="735" y="1895"/>
                    </a:lnTo>
                    <a:lnTo>
                      <a:pt x="522" y="2146"/>
                    </a:lnTo>
                    <a:lnTo>
                      <a:pt x="329" y="2378"/>
                    </a:lnTo>
                    <a:lnTo>
                      <a:pt x="174" y="2629"/>
                    </a:lnTo>
                    <a:lnTo>
                      <a:pt x="117" y="2765"/>
                    </a:lnTo>
                    <a:lnTo>
                      <a:pt x="59" y="2900"/>
                    </a:lnTo>
                    <a:lnTo>
                      <a:pt x="20" y="3016"/>
                    </a:lnTo>
                    <a:lnTo>
                      <a:pt x="1" y="3151"/>
                    </a:lnTo>
                    <a:lnTo>
                      <a:pt x="1" y="3287"/>
                    </a:lnTo>
                    <a:lnTo>
                      <a:pt x="20" y="3422"/>
                    </a:lnTo>
                    <a:lnTo>
                      <a:pt x="39" y="3538"/>
                    </a:lnTo>
                    <a:lnTo>
                      <a:pt x="97" y="3673"/>
                    </a:lnTo>
                    <a:lnTo>
                      <a:pt x="174" y="3809"/>
                    </a:lnTo>
                    <a:lnTo>
                      <a:pt x="252" y="3944"/>
                    </a:lnTo>
                    <a:lnTo>
                      <a:pt x="368" y="4060"/>
                    </a:lnTo>
                    <a:lnTo>
                      <a:pt x="484" y="4176"/>
                    </a:lnTo>
                    <a:lnTo>
                      <a:pt x="600" y="4292"/>
                    </a:lnTo>
                    <a:lnTo>
                      <a:pt x="735" y="4369"/>
                    </a:lnTo>
                    <a:lnTo>
                      <a:pt x="851" y="4447"/>
                    </a:lnTo>
                    <a:lnTo>
                      <a:pt x="986" y="4505"/>
                    </a:lnTo>
                    <a:lnTo>
                      <a:pt x="1122" y="4543"/>
                    </a:lnTo>
                    <a:lnTo>
                      <a:pt x="1276" y="4582"/>
                    </a:lnTo>
                    <a:lnTo>
                      <a:pt x="1566" y="4621"/>
                    </a:lnTo>
                    <a:lnTo>
                      <a:pt x="1856" y="4640"/>
                    </a:lnTo>
                    <a:lnTo>
                      <a:pt x="2166" y="4601"/>
                    </a:lnTo>
                    <a:lnTo>
                      <a:pt x="2494" y="4563"/>
                    </a:lnTo>
                    <a:lnTo>
                      <a:pt x="2804" y="4485"/>
                    </a:lnTo>
                    <a:lnTo>
                      <a:pt x="3113" y="4389"/>
                    </a:lnTo>
                    <a:lnTo>
                      <a:pt x="3731" y="4176"/>
                    </a:lnTo>
                    <a:lnTo>
                      <a:pt x="4331" y="3944"/>
                    </a:lnTo>
                    <a:lnTo>
                      <a:pt x="4853" y="3770"/>
                    </a:lnTo>
                    <a:lnTo>
                      <a:pt x="5123" y="3693"/>
                    </a:lnTo>
                    <a:lnTo>
                      <a:pt x="5433" y="3615"/>
                    </a:lnTo>
                    <a:lnTo>
                      <a:pt x="5761" y="3557"/>
                    </a:lnTo>
                    <a:lnTo>
                      <a:pt x="6051" y="3557"/>
                    </a:lnTo>
                    <a:lnTo>
                      <a:pt x="6186" y="3577"/>
                    </a:lnTo>
                    <a:lnTo>
                      <a:pt x="6283" y="3596"/>
                    </a:lnTo>
                    <a:lnTo>
                      <a:pt x="6360" y="3654"/>
                    </a:lnTo>
                    <a:lnTo>
                      <a:pt x="6399" y="3731"/>
                    </a:lnTo>
                    <a:lnTo>
                      <a:pt x="6399" y="3847"/>
                    </a:lnTo>
                    <a:lnTo>
                      <a:pt x="6380" y="3963"/>
                    </a:lnTo>
                    <a:lnTo>
                      <a:pt x="6283" y="4118"/>
                    </a:lnTo>
                    <a:lnTo>
                      <a:pt x="6148" y="4311"/>
                    </a:lnTo>
                    <a:lnTo>
                      <a:pt x="5935" y="4582"/>
                    </a:lnTo>
                    <a:lnTo>
                      <a:pt x="5684" y="4853"/>
                    </a:lnTo>
                    <a:lnTo>
                      <a:pt x="5181" y="5355"/>
                    </a:lnTo>
                    <a:lnTo>
                      <a:pt x="4949" y="5626"/>
                    </a:lnTo>
                    <a:lnTo>
                      <a:pt x="4717" y="5896"/>
                    </a:lnTo>
                    <a:lnTo>
                      <a:pt x="4524" y="6186"/>
                    </a:lnTo>
                    <a:lnTo>
                      <a:pt x="4369" y="6496"/>
                    </a:lnTo>
                    <a:lnTo>
                      <a:pt x="4273" y="6708"/>
                    </a:lnTo>
                    <a:lnTo>
                      <a:pt x="4234" y="6940"/>
                    </a:lnTo>
                    <a:lnTo>
                      <a:pt x="4195" y="7172"/>
                    </a:lnTo>
                    <a:lnTo>
                      <a:pt x="4195" y="7385"/>
                    </a:lnTo>
                    <a:lnTo>
                      <a:pt x="4176" y="7849"/>
                    </a:lnTo>
                    <a:lnTo>
                      <a:pt x="4195" y="8313"/>
                    </a:lnTo>
                    <a:lnTo>
                      <a:pt x="4176" y="8525"/>
                    </a:lnTo>
                    <a:lnTo>
                      <a:pt x="4195" y="8719"/>
                    </a:lnTo>
                    <a:lnTo>
                      <a:pt x="4215" y="8931"/>
                    </a:lnTo>
                    <a:lnTo>
                      <a:pt x="4253" y="9125"/>
                    </a:lnTo>
                    <a:lnTo>
                      <a:pt x="4331" y="9299"/>
                    </a:lnTo>
                    <a:lnTo>
                      <a:pt x="4427" y="9473"/>
                    </a:lnTo>
                    <a:lnTo>
                      <a:pt x="4543" y="9627"/>
                    </a:lnTo>
                    <a:lnTo>
                      <a:pt x="4717" y="9763"/>
                    </a:lnTo>
                    <a:lnTo>
                      <a:pt x="4853" y="9840"/>
                    </a:lnTo>
                    <a:lnTo>
                      <a:pt x="4988" y="9898"/>
                    </a:lnTo>
                    <a:lnTo>
                      <a:pt x="5143" y="9937"/>
                    </a:lnTo>
                    <a:lnTo>
                      <a:pt x="5297" y="9956"/>
                    </a:lnTo>
                    <a:lnTo>
                      <a:pt x="5452" y="9975"/>
                    </a:lnTo>
                    <a:lnTo>
                      <a:pt x="5626" y="9975"/>
                    </a:lnTo>
                    <a:lnTo>
                      <a:pt x="5954" y="9956"/>
                    </a:lnTo>
                    <a:lnTo>
                      <a:pt x="6283" y="9879"/>
                    </a:lnTo>
                    <a:lnTo>
                      <a:pt x="6612" y="9801"/>
                    </a:lnTo>
                    <a:lnTo>
                      <a:pt x="6902" y="9705"/>
                    </a:lnTo>
                    <a:lnTo>
                      <a:pt x="7192" y="9608"/>
                    </a:lnTo>
                    <a:lnTo>
                      <a:pt x="7385" y="9531"/>
                    </a:lnTo>
                    <a:lnTo>
                      <a:pt x="7559" y="9453"/>
                    </a:lnTo>
                    <a:lnTo>
                      <a:pt x="7733" y="9357"/>
                    </a:lnTo>
                    <a:lnTo>
                      <a:pt x="7868" y="9260"/>
                    </a:lnTo>
                    <a:lnTo>
                      <a:pt x="8139" y="9047"/>
                    </a:lnTo>
                    <a:lnTo>
                      <a:pt x="8371" y="8815"/>
                    </a:lnTo>
                    <a:lnTo>
                      <a:pt x="8564" y="8564"/>
                    </a:lnTo>
                    <a:lnTo>
                      <a:pt x="8777" y="8274"/>
                    </a:lnTo>
                    <a:lnTo>
                      <a:pt x="9163" y="7636"/>
                    </a:lnTo>
                    <a:lnTo>
                      <a:pt x="9550" y="7095"/>
                    </a:lnTo>
                    <a:lnTo>
                      <a:pt x="9937" y="6554"/>
                    </a:lnTo>
                    <a:lnTo>
                      <a:pt x="10091" y="6341"/>
                    </a:lnTo>
                    <a:lnTo>
                      <a:pt x="10188" y="6244"/>
                    </a:lnTo>
                    <a:lnTo>
                      <a:pt x="10285" y="6167"/>
                    </a:lnTo>
                    <a:lnTo>
                      <a:pt x="10381" y="6109"/>
                    </a:lnTo>
                    <a:lnTo>
                      <a:pt x="10497" y="6090"/>
                    </a:lnTo>
                    <a:lnTo>
                      <a:pt x="10633" y="6090"/>
                    </a:lnTo>
                    <a:lnTo>
                      <a:pt x="10807" y="6128"/>
                    </a:lnTo>
                    <a:lnTo>
                      <a:pt x="10923" y="6186"/>
                    </a:lnTo>
                    <a:lnTo>
                      <a:pt x="11019" y="6225"/>
                    </a:lnTo>
                    <a:lnTo>
                      <a:pt x="11077" y="6283"/>
                    </a:lnTo>
                    <a:lnTo>
                      <a:pt x="11116" y="6360"/>
                    </a:lnTo>
                    <a:lnTo>
                      <a:pt x="11135" y="6438"/>
                    </a:lnTo>
                    <a:lnTo>
                      <a:pt x="11116" y="6534"/>
                    </a:lnTo>
                    <a:lnTo>
                      <a:pt x="11058" y="6766"/>
                    </a:lnTo>
                    <a:lnTo>
                      <a:pt x="10981" y="7076"/>
                    </a:lnTo>
                    <a:lnTo>
                      <a:pt x="10923" y="7366"/>
                    </a:lnTo>
                    <a:lnTo>
                      <a:pt x="10884" y="7656"/>
                    </a:lnTo>
                    <a:lnTo>
                      <a:pt x="10884" y="7946"/>
                    </a:lnTo>
                    <a:lnTo>
                      <a:pt x="10884" y="8235"/>
                    </a:lnTo>
                    <a:lnTo>
                      <a:pt x="10923" y="8525"/>
                    </a:lnTo>
                    <a:lnTo>
                      <a:pt x="10981" y="8815"/>
                    </a:lnTo>
                    <a:lnTo>
                      <a:pt x="11039" y="9144"/>
                    </a:lnTo>
                    <a:lnTo>
                      <a:pt x="11193" y="9608"/>
                    </a:lnTo>
                    <a:lnTo>
                      <a:pt x="11271" y="9859"/>
                    </a:lnTo>
                    <a:lnTo>
                      <a:pt x="11367" y="10111"/>
                    </a:lnTo>
                    <a:lnTo>
                      <a:pt x="11483" y="10362"/>
                    </a:lnTo>
                    <a:lnTo>
                      <a:pt x="11619" y="10594"/>
                    </a:lnTo>
                    <a:lnTo>
                      <a:pt x="11754" y="10826"/>
                    </a:lnTo>
                    <a:lnTo>
                      <a:pt x="11908" y="11039"/>
                    </a:lnTo>
                    <a:lnTo>
                      <a:pt x="12082" y="11251"/>
                    </a:lnTo>
                    <a:lnTo>
                      <a:pt x="12256" y="11425"/>
                    </a:lnTo>
                    <a:lnTo>
                      <a:pt x="12469" y="11580"/>
                    </a:lnTo>
                    <a:lnTo>
                      <a:pt x="12682" y="11696"/>
                    </a:lnTo>
                    <a:lnTo>
                      <a:pt x="12914" y="11773"/>
                    </a:lnTo>
                    <a:lnTo>
                      <a:pt x="13165" y="11812"/>
                    </a:lnTo>
                    <a:lnTo>
                      <a:pt x="13281" y="11831"/>
                    </a:lnTo>
                    <a:lnTo>
                      <a:pt x="13416" y="11812"/>
                    </a:lnTo>
                    <a:lnTo>
                      <a:pt x="13571" y="11812"/>
                    </a:lnTo>
                    <a:lnTo>
                      <a:pt x="13706" y="11773"/>
                    </a:lnTo>
                    <a:lnTo>
                      <a:pt x="14035" y="11676"/>
                    </a:lnTo>
                    <a:lnTo>
                      <a:pt x="14325" y="11541"/>
                    </a:lnTo>
                    <a:lnTo>
                      <a:pt x="14595" y="11367"/>
                    </a:lnTo>
                    <a:lnTo>
                      <a:pt x="14847" y="11174"/>
                    </a:lnTo>
                    <a:lnTo>
                      <a:pt x="15079" y="10942"/>
                    </a:lnTo>
                    <a:lnTo>
                      <a:pt x="15272" y="10691"/>
                    </a:lnTo>
                    <a:lnTo>
                      <a:pt x="15465" y="10439"/>
                    </a:lnTo>
                    <a:lnTo>
                      <a:pt x="15620" y="10149"/>
                    </a:lnTo>
                    <a:lnTo>
                      <a:pt x="15775" y="9859"/>
                    </a:lnTo>
                    <a:lnTo>
                      <a:pt x="15891" y="9550"/>
                    </a:lnTo>
                    <a:lnTo>
                      <a:pt x="16007" y="9241"/>
                    </a:lnTo>
                    <a:lnTo>
                      <a:pt x="16103" y="8931"/>
                    </a:lnTo>
                    <a:lnTo>
                      <a:pt x="16181" y="8603"/>
                    </a:lnTo>
                    <a:lnTo>
                      <a:pt x="16239" y="8293"/>
                    </a:lnTo>
                    <a:lnTo>
                      <a:pt x="16335" y="7675"/>
                    </a:lnTo>
                    <a:lnTo>
                      <a:pt x="16374" y="7192"/>
                    </a:lnTo>
                    <a:lnTo>
                      <a:pt x="16413" y="6902"/>
                    </a:lnTo>
                    <a:lnTo>
                      <a:pt x="16451" y="6612"/>
                    </a:lnTo>
                    <a:lnTo>
                      <a:pt x="16548" y="6360"/>
                    </a:lnTo>
                    <a:lnTo>
                      <a:pt x="16587" y="6225"/>
                    </a:lnTo>
                    <a:lnTo>
                      <a:pt x="16645" y="6109"/>
                    </a:lnTo>
                    <a:lnTo>
                      <a:pt x="16722" y="6012"/>
                    </a:lnTo>
                    <a:lnTo>
                      <a:pt x="16799" y="5935"/>
                    </a:lnTo>
                    <a:lnTo>
                      <a:pt x="16896" y="5858"/>
                    </a:lnTo>
                    <a:lnTo>
                      <a:pt x="17012" y="5800"/>
                    </a:lnTo>
                    <a:lnTo>
                      <a:pt x="17147" y="5780"/>
                    </a:lnTo>
                    <a:lnTo>
                      <a:pt x="17263" y="5761"/>
                    </a:lnTo>
                    <a:lnTo>
                      <a:pt x="17514" y="5761"/>
                    </a:lnTo>
                    <a:lnTo>
                      <a:pt x="17650" y="5800"/>
                    </a:lnTo>
                    <a:lnTo>
                      <a:pt x="17785" y="5838"/>
                    </a:lnTo>
                    <a:lnTo>
                      <a:pt x="18017" y="5954"/>
                    </a:lnTo>
                    <a:lnTo>
                      <a:pt x="18249" y="6109"/>
                    </a:lnTo>
                    <a:lnTo>
                      <a:pt x="18462" y="6302"/>
                    </a:lnTo>
                    <a:lnTo>
                      <a:pt x="18636" y="6496"/>
                    </a:lnTo>
                    <a:lnTo>
                      <a:pt x="18771" y="6708"/>
                    </a:lnTo>
                    <a:lnTo>
                      <a:pt x="18868" y="6921"/>
                    </a:lnTo>
                    <a:lnTo>
                      <a:pt x="18964" y="7153"/>
                    </a:lnTo>
                    <a:lnTo>
                      <a:pt x="19042" y="7385"/>
                    </a:lnTo>
                    <a:lnTo>
                      <a:pt x="19100" y="7617"/>
                    </a:lnTo>
                    <a:lnTo>
                      <a:pt x="19196" y="8100"/>
                    </a:lnTo>
                    <a:lnTo>
                      <a:pt x="19254" y="8603"/>
                    </a:lnTo>
                    <a:lnTo>
                      <a:pt x="19274" y="9105"/>
                    </a:lnTo>
                    <a:lnTo>
                      <a:pt x="19312" y="9608"/>
                    </a:lnTo>
                    <a:lnTo>
                      <a:pt x="19332" y="10091"/>
                    </a:lnTo>
                    <a:lnTo>
                      <a:pt x="19351" y="10575"/>
                    </a:lnTo>
                    <a:lnTo>
                      <a:pt x="19409" y="11019"/>
                    </a:lnTo>
                    <a:lnTo>
                      <a:pt x="19467" y="11464"/>
                    </a:lnTo>
                    <a:lnTo>
                      <a:pt x="19544" y="11908"/>
                    </a:lnTo>
                    <a:lnTo>
                      <a:pt x="19641" y="12353"/>
                    </a:lnTo>
                    <a:lnTo>
                      <a:pt x="19718" y="12566"/>
                    </a:lnTo>
                    <a:lnTo>
                      <a:pt x="19796" y="12759"/>
                    </a:lnTo>
                    <a:lnTo>
                      <a:pt x="19873" y="12972"/>
                    </a:lnTo>
                    <a:lnTo>
                      <a:pt x="19989" y="13165"/>
                    </a:lnTo>
                    <a:lnTo>
                      <a:pt x="20105" y="13358"/>
                    </a:lnTo>
                    <a:lnTo>
                      <a:pt x="20221" y="13532"/>
                    </a:lnTo>
                    <a:lnTo>
                      <a:pt x="20375" y="13706"/>
                    </a:lnTo>
                    <a:lnTo>
                      <a:pt x="20530" y="13861"/>
                    </a:lnTo>
                    <a:lnTo>
                      <a:pt x="20743" y="14016"/>
                    </a:lnTo>
                    <a:lnTo>
                      <a:pt x="20955" y="14151"/>
                    </a:lnTo>
                    <a:lnTo>
                      <a:pt x="21168" y="14267"/>
                    </a:lnTo>
                    <a:lnTo>
                      <a:pt x="21419" y="14344"/>
                    </a:lnTo>
                    <a:lnTo>
                      <a:pt x="21671" y="14421"/>
                    </a:lnTo>
                    <a:lnTo>
                      <a:pt x="21922" y="14460"/>
                    </a:lnTo>
                    <a:lnTo>
                      <a:pt x="22193" y="14499"/>
                    </a:lnTo>
                    <a:lnTo>
                      <a:pt x="22463" y="14518"/>
                    </a:lnTo>
                    <a:lnTo>
                      <a:pt x="22734" y="14518"/>
                    </a:lnTo>
                    <a:lnTo>
                      <a:pt x="23005" y="14499"/>
                    </a:lnTo>
                    <a:lnTo>
                      <a:pt x="23275" y="14460"/>
                    </a:lnTo>
                    <a:lnTo>
                      <a:pt x="23526" y="14402"/>
                    </a:lnTo>
                    <a:lnTo>
                      <a:pt x="23778" y="14344"/>
                    </a:lnTo>
                    <a:lnTo>
                      <a:pt x="24029" y="14267"/>
                    </a:lnTo>
                    <a:lnTo>
                      <a:pt x="24261" y="14189"/>
                    </a:lnTo>
                    <a:lnTo>
                      <a:pt x="24493" y="14093"/>
                    </a:lnTo>
                    <a:lnTo>
                      <a:pt x="24725" y="13958"/>
                    </a:lnTo>
                    <a:lnTo>
                      <a:pt x="24957" y="13822"/>
                    </a:lnTo>
                    <a:lnTo>
                      <a:pt x="25150" y="13648"/>
                    </a:lnTo>
                    <a:lnTo>
                      <a:pt x="25324" y="13474"/>
                    </a:lnTo>
                    <a:lnTo>
                      <a:pt x="25460" y="13300"/>
                    </a:lnTo>
                    <a:lnTo>
                      <a:pt x="25595" y="13088"/>
                    </a:lnTo>
                    <a:lnTo>
                      <a:pt x="25692" y="12875"/>
                    </a:lnTo>
                    <a:lnTo>
                      <a:pt x="25788" y="12662"/>
                    </a:lnTo>
                    <a:lnTo>
                      <a:pt x="25866" y="12430"/>
                    </a:lnTo>
                    <a:lnTo>
                      <a:pt x="25924" y="12179"/>
                    </a:lnTo>
                    <a:lnTo>
                      <a:pt x="25982" y="11947"/>
                    </a:lnTo>
                    <a:lnTo>
                      <a:pt x="26001" y="11676"/>
                    </a:lnTo>
                    <a:lnTo>
                      <a:pt x="26039" y="11154"/>
                    </a:lnTo>
                    <a:lnTo>
                      <a:pt x="26059" y="10594"/>
                    </a:lnTo>
                    <a:lnTo>
                      <a:pt x="26020" y="9492"/>
                    </a:lnTo>
                    <a:lnTo>
                      <a:pt x="26020" y="8931"/>
                    </a:lnTo>
                    <a:lnTo>
                      <a:pt x="26020" y="8390"/>
                    </a:lnTo>
                    <a:lnTo>
                      <a:pt x="26039" y="7868"/>
                    </a:lnTo>
                    <a:lnTo>
                      <a:pt x="26078" y="7617"/>
                    </a:lnTo>
                    <a:lnTo>
                      <a:pt x="26117" y="7366"/>
                    </a:lnTo>
                    <a:lnTo>
                      <a:pt x="26155" y="7134"/>
                    </a:lnTo>
                    <a:lnTo>
                      <a:pt x="26233" y="6902"/>
                    </a:lnTo>
                    <a:lnTo>
                      <a:pt x="26310" y="6689"/>
                    </a:lnTo>
                    <a:lnTo>
                      <a:pt x="26407" y="6476"/>
                    </a:lnTo>
                    <a:lnTo>
                      <a:pt x="26484" y="6360"/>
                    </a:lnTo>
                    <a:lnTo>
                      <a:pt x="26561" y="6244"/>
                    </a:lnTo>
                    <a:lnTo>
                      <a:pt x="26639" y="6148"/>
                    </a:lnTo>
                    <a:lnTo>
                      <a:pt x="26735" y="6051"/>
                    </a:lnTo>
                    <a:lnTo>
                      <a:pt x="26851" y="5974"/>
                    </a:lnTo>
                    <a:lnTo>
                      <a:pt x="26948" y="5916"/>
                    </a:lnTo>
                    <a:lnTo>
                      <a:pt x="27064" y="5877"/>
                    </a:lnTo>
                    <a:lnTo>
                      <a:pt x="27199" y="5819"/>
                    </a:lnTo>
                    <a:lnTo>
                      <a:pt x="27451" y="5780"/>
                    </a:lnTo>
                    <a:lnTo>
                      <a:pt x="27721" y="5761"/>
                    </a:lnTo>
                    <a:lnTo>
                      <a:pt x="27992" y="5780"/>
                    </a:lnTo>
                    <a:lnTo>
                      <a:pt x="28282" y="5838"/>
                    </a:lnTo>
                    <a:lnTo>
                      <a:pt x="28553" y="5916"/>
                    </a:lnTo>
                    <a:lnTo>
                      <a:pt x="28823" y="6012"/>
                    </a:lnTo>
                    <a:lnTo>
                      <a:pt x="29094" y="6148"/>
                    </a:lnTo>
                    <a:lnTo>
                      <a:pt x="29345" y="6283"/>
                    </a:lnTo>
                    <a:lnTo>
                      <a:pt x="29596" y="6438"/>
                    </a:lnTo>
                    <a:lnTo>
                      <a:pt x="29809" y="6592"/>
                    </a:lnTo>
                    <a:lnTo>
                      <a:pt x="29983" y="6766"/>
                    </a:lnTo>
                    <a:lnTo>
                      <a:pt x="30157" y="6960"/>
                    </a:lnTo>
                    <a:lnTo>
                      <a:pt x="30312" y="7172"/>
                    </a:lnTo>
                    <a:lnTo>
                      <a:pt x="30447" y="7424"/>
                    </a:lnTo>
                    <a:lnTo>
                      <a:pt x="30582" y="7675"/>
                    </a:lnTo>
                    <a:lnTo>
                      <a:pt x="30698" y="7926"/>
                    </a:lnTo>
                    <a:lnTo>
                      <a:pt x="30795" y="8197"/>
                    </a:lnTo>
                    <a:lnTo>
                      <a:pt x="30872" y="8467"/>
                    </a:lnTo>
                    <a:lnTo>
                      <a:pt x="31008" y="9028"/>
                    </a:lnTo>
                    <a:lnTo>
                      <a:pt x="31124" y="9589"/>
                    </a:lnTo>
                    <a:lnTo>
                      <a:pt x="31201" y="10169"/>
                    </a:lnTo>
                    <a:lnTo>
                      <a:pt x="31356" y="11270"/>
                    </a:lnTo>
                    <a:lnTo>
                      <a:pt x="31433" y="11773"/>
                    </a:lnTo>
                    <a:lnTo>
                      <a:pt x="31530" y="12295"/>
                    </a:lnTo>
                    <a:lnTo>
                      <a:pt x="31646" y="12817"/>
                    </a:lnTo>
                    <a:lnTo>
                      <a:pt x="31781" y="13339"/>
                    </a:lnTo>
                    <a:lnTo>
                      <a:pt x="31955" y="13822"/>
                    </a:lnTo>
                    <a:lnTo>
                      <a:pt x="32051" y="14073"/>
                    </a:lnTo>
                    <a:lnTo>
                      <a:pt x="32167" y="14305"/>
                    </a:lnTo>
                    <a:lnTo>
                      <a:pt x="32303" y="14537"/>
                    </a:lnTo>
                    <a:lnTo>
                      <a:pt x="32438" y="14750"/>
                    </a:lnTo>
                    <a:lnTo>
                      <a:pt x="32593" y="14963"/>
                    </a:lnTo>
                    <a:lnTo>
                      <a:pt x="32767" y="15175"/>
                    </a:lnTo>
                    <a:lnTo>
                      <a:pt x="32999" y="15388"/>
                    </a:lnTo>
                    <a:lnTo>
                      <a:pt x="33231" y="15581"/>
                    </a:lnTo>
                    <a:lnTo>
                      <a:pt x="33482" y="15755"/>
                    </a:lnTo>
                    <a:lnTo>
                      <a:pt x="33753" y="15910"/>
                    </a:lnTo>
                    <a:lnTo>
                      <a:pt x="34043" y="16045"/>
                    </a:lnTo>
                    <a:lnTo>
                      <a:pt x="34333" y="16161"/>
                    </a:lnTo>
                    <a:lnTo>
                      <a:pt x="34622" y="16258"/>
                    </a:lnTo>
                    <a:lnTo>
                      <a:pt x="34932" y="16335"/>
                    </a:lnTo>
                    <a:lnTo>
                      <a:pt x="35241" y="16374"/>
                    </a:lnTo>
                    <a:lnTo>
                      <a:pt x="35570" y="16413"/>
                    </a:lnTo>
                    <a:lnTo>
                      <a:pt x="35879" y="16432"/>
                    </a:lnTo>
                    <a:lnTo>
                      <a:pt x="36517" y="16432"/>
                    </a:lnTo>
                    <a:lnTo>
                      <a:pt x="36826" y="16393"/>
                    </a:lnTo>
                    <a:lnTo>
                      <a:pt x="37116" y="16335"/>
                    </a:lnTo>
                    <a:lnTo>
                      <a:pt x="37406" y="16277"/>
                    </a:lnTo>
                    <a:lnTo>
                      <a:pt x="37715" y="16200"/>
                    </a:lnTo>
                    <a:lnTo>
                      <a:pt x="38005" y="16084"/>
                    </a:lnTo>
                    <a:lnTo>
                      <a:pt x="38257" y="15968"/>
                    </a:lnTo>
                    <a:lnTo>
                      <a:pt x="38489" y="15813"/>
                    </a:lnTo>
                    <a:lnTo>
                      <a:pt x="38701" y="15659"/>
                    </a:lnTo>
                    <a:lnTo>
                      <a:pt x="38875" y="15485"/>
                    </a:lnTo>
                    <a:lnTo>
                      <a:pt x="39049" y="15311"/>
                    </a:lnTo>
                    <a:lnTo>
                      <a:pt x="39204" y="15117"/>
                    </a:lnTo>
                    <a:lnTo>
                      <a:pt x="39339" y="14905"/>
                    </a:lnTo>
                    <a:lnTo>
                      <a:pt x="39455" y="14673"/>
                    </a:lnTo>
                    <a:lnTo>
                      <a:pt x="39552" y="14441"/>
                    </a:lnTo>
                    <a:lnTo>
                      <a:pt x="39649" y="14209"/>
                    </a:lnTo>
                    <a:lnTo>
                      <a:pt x="39726" y="13958"/>
                    </a:lnTo>
                    <a:lnTo>
                      <a:pt x="39784" y="13706"/>
                    </a:lnTo>
                    <a:lnTo>
                      <a:pt x="39900" y="13165"/>
                    </a:lnTo>
                    <a:lnTo>
                      <a:pt x="39958" y="12624"/>
                    </a:lnTo>
                    <a:lnTo>
                      <a:pt x="40016" y="12063"/>
                    </a:lnTo>
                    <a:lnTo>
                      <a:pt x="40093" y="10923"/>
                    </a:lnTo>
                    <a:lnTo>
                      <a:pt x="40132" y="10362"/>
                    </a:lnTo>
                    <a:lnTo>
                      <a:pt x="40190" y="9840"/>
                    </a:lnTo>
                    <a:lnTo>
                      <a:pt x="40287" y="9318"/>
                    </a:lnTo>
                    <a:lnTo>
                      <a:pt x="40345" y="9067"/>
                    </a:lnTo>
                    <a:lnTo>
                      <a:pt x="40402" y="8835"/>
                    </a:lnTo>
                    <a:lnTo>
                      <a:pt x="40499" y="8564"/>
                    </a:lnTo>
                    <a:lnTo>
                      <a:pt x="40634" y="8293"/>
                    </a:lnTo>
                    <a:lnTo>
                      <a:pt x="40789" y="8081"/>
                    </a:lnTo>
                    <a:lnTo>
                      <a:pt x="40944" y="7868"/>
                    </a:lnTo>
                    <a:lnTo>
                      <a:pt x="41137" y="7694"/>
                    </a:lnTo>
                    <a:lnTo>
                      <a:pt x="41350" y="7559"/>
                    </a:lnTo>
                    <a:lnTo>
                      <a:pt x="41582" y="7443"/>
                    </a:lnTo>
                    <a:lnTo>
                      <a:pt x="41814" y="7346"/>
                    </a:lnTo>
                    <a:lnTo>
                      <a:pt x="42046" y="7288"/>
                    </a:lnTo>
                    <a:lnTo>
                      <a:pt x="42297" y="7269"/>
                    </a:lnTo>
                    <a:lnTo>
                      <a:pt x="42568" y="7269"/>
                    </a:lnTo>
                    <a:lnTo>
                      <a:pt x="42819" y="7288"/>
                    </a:lnTo>
                    <a:lnTo>
                      <a:pt x="43090" y="7346"/>
                    </a:lnTo>
                    <a:lnTo>
                      <a:pt x="43341" y="7424"/>
                    </a:lnTo>
                    <a:lnTo>
                      <a:pt x="43611" y="7540"/>
                    </a:lnTo>
                    <a:lnTo>
                      <a:pt x="43863" y="7694"/>
                    </a:lnTo>
                    <a:lnTo>
                      <a:pt x="44133" y="7868"/>
                    </a:lnTo>
                    <a:lnTo>
                      <a:pt x="44404" y="8081"/>
                    </a:lnTo>
                    <a:lnTo>
                      <a:pt x="44655" y="8293"/>
                    </a:lnTo>
                    <a:lnTo>
                      <a:pt x="44887" y="8525"/>
                    </a:lnTo>
                    <a:lnTo>
                      <a:pt x="45139" y="8757"/>
                    </a:lnTo>
                    <a:lnTo>
                      <a:pt x="45351" y="9009"/>
                    </a:lnTo>
                    <a:lnTo>
                      <a:pt x="45796" y="9531"/>
                    </a:lnTo>
                    <a:lnTo>
                      <a:pt x="46221" y="10072"/>
                    </a:lnTo>
                    <a:lnTo>
                      <a:pt x="46627" y="10613"/>
                    </a:lnTo>
                    <a:lnTo>
                      <a:pt x="47033" y="11154"/>
                    </a:lnTo>
                    <a:lnTo>
                      <a:pt x="47420" y="11676"/>
                    </a:lnTo>
                    <a:lnTo>
                      <a:pt x="47826" y="12160"/>
                    </a:lnTo>
                    <a:lnTo>
                      <a:pt x="48232" y="12643"/>
                    </a:lnTo>
                    <a:lnTo>
                      <a:pt x="48676" y="13126"/>
                    </a:lnTo>
                    <a:lnTo>
                      <a:pt x="49140" y="13571"/>
                    </a:lnTo>
                    <a:lnTo>
                      <a:pt x="49372" y="13784"/>
                    </a:lnTo>
                    <a:lnTo>
                      <a:pt x="49623" y="13977"/>
                    </a:lnTo>
                    <a:lnTo>
                      <a:pt x="49875" y="14170"/>
                    </a:lnTo>
                    <a:lnTo>
                      <a:pt x="50145" y="14325"/>
                    </a:lnTo>
                    <a:lnTo>
                      <a:pt x="50416" y="14499"/>
                    </a:lnTo>
                    <a:lnTo>
                      <a:pt x="50706" y="14634"/>
                    </a:lnTo>
                    <a:lnTo>
                      <a:pt x="50996" y="14750"/>
                    </a:lnTo>
                    <a:lnTo>
                      <a:pt x="51286" y="14866"/>
                    </a:lnTo>
                    <a:lnTo>
                      <a:pt x="51615" y="14943"/>
                    </a:lnTo>
                    <a:lnTo>
                      <a:pt x="51943" y="15001"/>
                    </a:lnTo>
                    <a:lnTo>
                      <a:pt x="52272" y="15040"/>
                    </a:lnTo>
                    <a:lnTo>
                      <a:pt x="52620" y="15040"/>
                    </a:lnTo>
                    <a:lnTo>
                      <a:pt x="52948" y="15021"/>
                    </a:lnTo>
                    <a:lnTo>
                      <a:pt x="53277" y="14963"/>
                    </a:lnTo>
                    <a:lnTo>
                      <a:pt x="53606" y="14885"/>
                    </a:lnTo>
                    <a:lnTo>
                      <a:pt x="53934" y="14789"/>
                    </a:lnTo>
                    <a:lnTo>
                      <a:pt x="54244" y="14673"/>
                    </a:lnTo>
                    <a:lnTo>
                      <a:pt x="54534" y="14537"/>
                    </a:lnTo>
                    <a:lnTo>
                      <a:pt x="54823" y="14363"/>
                    </a:lnTo>
                    <a:lnTo>
                      <a:pt x="55094" y="14170"/>
                    </a:lnTo>
                    <a:lnTo>
                      <a:pt x="55365" y="13958"/>
                    </a:lnTo>
                    <a:lnTo>
                      <a:pt x="55597" y="13726"/>
                    </a:lnTo>
                    <a:lnTo>
                      <a:pt x="55829" y="13474"/>
                    </a:lnTo>
                    <a:lnTo>
                      <a:pt x="56022" y="13204"/>
                    </a:lnTo>
                    <a:lnTo>
                      <a:pt x="56215" y="12894"/>
                    </a:lnTo>
                    <a:lnTo>
                      <a:pt x="56389" y="12585"/>
                    </a:lnTo>
                    <a:lnTo>
                      <a:pt x="56525" y="12237"/>
                    </a:lnTo>
                    <a:lnTo>
                      <a:pt x="56660" y="11908"/>
                    </a:lnTo>
                    <a:lnTo>
                      <a:pt x="56892" y="11212"/>
                    </a:lnTo>
                    <a:lnTo>
                      <a:pt x="57105" y="10517"/>
                    </a:lnTo>
                    <a:lnTo>
                      <a:pt x="57317" y="9782"/>
                    </a:lnTo>
                    <a:lnTo>
                      <a:pt x="57433" y="9395"/>
                    </a:lnTo>
                    <a:lnTo>
                      <a:pt x="57569" y="8989"/>
                    </a:lnTo>
                    <a:lnTo>
                      <a:pt x="57742" y="8622"/>
                    </a:lnTo>
                    <a:lnTo>
                      <a:pt x="57820" y="8448"/>
                    </a:lnTo>
                    <a:lnTo>
                      <a:pt x="57936" y="8274"/>
                    </a:lnTo>
                    <a:lnTo>
                      <a:pt x="58052" y="8119"/>
                    </a:lnTo>
                    <a:lnTo>
                      <a:pt x="58168" y="7965"/>
                    </a:lnTo>
                    <a:lnTo>
                      <a:pt x="58322" y="7849"/>
                    </a:lnTo>
                    <a:lnTo>
                      <a:pt x="58477" y="7733"/>
                    </a:lnTo>
                    <a:lnTo>
                      <a:pt x="58651" y="7656"/>
                    </a:lnTo>
                    <a:lnTo>
                      <a:pt x="58844" y="7598"/>
                    </a:lnTo>
                    <a:lnTo>
                      <a:pt x="59038" y="7559"/>
                    </a:lnTo>
                    <a:lnTo>
                      <a:pt x="59250" y="7559"/>
                    </a:lnTo>
                    <a:lnTo>
                      <a:pt x="59444" y="7598"/>
                    </a:lnTo>
                    <a:lnTo>
                      <a:pt x="59637" y="7656"/>
                    </a:lnTo>
                    <a:lnTo>
                      <a:pt x="59830" y="7733"/>
                    </a:lnTo>
                    <a:lnTo>
                      <a:pt x="60024" y="7830"/>
                    </a:lnTo>
                    <a:lnTo>
                      <a:pt x="60217" y="7946"/>
                    </a:lnTo>
                    <a:lnTo>
                      <a:pt x="60391" y="8081"/>
                    </a:lnTo>
                    <a:lnTo>
                      <a:pt x="60565" y="8216"/>
                    </a:lnTo>
                    <a:lnTo>
                      <a:pt x="60739" y="8351"/>
                    </a:lnTo>
                    <a:lnTo>
                      <a:pt x="61029" y="8661"/>
                    </a:lnTo>
                    <a:lnTo>
                      <a:pt x="61261" y="8951"/>
                    </a:lnTo>
                    <a:lnTo>
                      <a:pt x="61686" y="9550"/>
                    </a:lnTo>
                    <a:lnTo>
                      <a:pt x="62092" y="10169"/>
                    </a:lnTo>
                    <a:lnTo>
                      <a:pt x="62285" y="10459"/>
                    </a:lnTo>
                    <a:lnTo>
                      <a:pt x="62517" y="10749"/>
                    </a:lnTo>
                    <a:lnTo>
                      <a:pt x="62749" y="11019"/>
                    </a:lnTo>
                    <a:lnTo>
                      <a:pt x="63001" y="11290"/>
                    </a:lnTo>
                    <a:lnTo>
                      <a:pt x="63252" y="11502"/>
                    </a:lnTo>
                    <a:lnTo>
                      <a:pt x="63522" y="11676"/>
                    </a:lnTo>
                    <a:lnTo>
                      <a:pt x="63793" y="11831"/>
                    </a:lnTo>
                    <a:lnTo>
                      <a:pt x="64064" y="11928"/>
                    </a:lnTo>
                    <a:lnTo>
                      <a:pt x="64334" y="12005"/>
                    </a:lnTo>
                    <a:lnTo>
                      <a:pt x="64624" y="12044"/>
                    </a:lnTo>
                    <a:lnTo>
                      <a:pt x="64895" y="12024"/>
                    </a:lnTo>
                    <a:lnTo>
                      <a:pt x="65166" y="11986"/>
                    </a:lnTo>
                    <a:lnTo>
                      <a:pt x="65417" y="11928"/>
                    </a:lnTo>
                    <a:lnTo>
                      <a:pt x="65668" y="11812"/>
                    </a:lnTo>
                    <a:lnTo>
                      <a:pt x="65920" y="11676"/>
                    </a:lnTo>
                    <a:lnTo>
                      <a:pt x="66132" y="11483"/>
                    </a:lnTo>
                    <a:lnTo>
                      <a:pt x="66345" y="11290"/>
                    </a:lnTo>
                    <a:lnTo>
                      <a:pt x="66519" y="11039"/>
                    </a:lnTo>
                    <a:lnTo>
                      <a:pt x="66673" y="10768"/>
                    </a:lnTo>
                    <a:lnTo>
                      <a:pt x="66809" y="10459"/>
                    </a:lnTo>
                    <a:lnTo>
                      <a:pt x="66867" y="10265"/>
                    </a:lnTo>
                    <a:lnTo>
                      <a:pt x="66925" y="10033"/>
                    </a:lnTo>
                    <a:lnTo>
                      <a:pt x="67041" y="9453"/>
                    </a:lnTo>
                    <a:lnTo>
                      <a:pt x="67176" y="8796"/>
                    </a:lnTo>
                    <a:lnTo>
                      <a:pt x="67253" y="8467"/>
                    </a:lnTo>
                    <a:lnTo>
                      <a:pt x="67350" y="8139"/>
                    </a:lnTo>
                    <a:lnTo>
                      <a:pt x="67466" y="7810"/>
                    </a:lnTo>
                    <a:lnTo>
                      <a:pt x="67601" y="7520"/>
                    </a:lnTo>
                    <a:lnTo>
                      <a:pt x="67737" y="7269"/>
                    </a:lnTo>
                    <a:lnTo>
                      <a:pt x="67833" y="7153"/>
                    </a:lnTo>
                    <a:lnTo>
                      <a:pt x="67911" y="7056"/>
                    </a:lnTo>
                    <a:lnTo>
                      <a:pt x="68007" y="6979"/>
                    </a:lnTo>
                    <a:lnTo>
                      <a:pt x="68104" y="6902"/>
                    </a:lnTo>
                    <a:lnTo>
                      <a:pt x="68220" y="6844"/>
                    </a:lnTo>
                    <a:lnTo>
                      <a:pt x="68336" y="6805"/>
                    </a:lnTo>
                    <a:lnTo>
                      <a:pt x="68452" y="6786"/>
                    </a:lnTo>
                    <a:lnTo>
                      <a:pt x="68587" y="6786"/>
                    </a:lnTo>
                    <a:lnTo>
                      <a:pt x="68723" y="6805"/>
                    </a:lnTo>
                    <a:lnTo>
                      <a:pt x="68877" y="6863"/>
                    </a:lnTo>
                    <a:lnTo>
                      <a:pt x="69013" y="6921"/>
                    </a:lnTo>
                    <a:lnTo>
                      <a:pt x="69148" y="7018"/>
                    </a:lnTo>
                    <a:lnTo>
                      <a:pt x="69264" y="7134"/>
                    </a:lnTo>
                    <a:lnTo>
                      <a:pt x="69380" y="7250"/>
                    </a:lnTo>
                    <a:lnTo>
                      <a:pt x="69476" y="7404"/>
                    </a:lnTo>
                    <a:lnTo>
                      <a:pt x="69573" y="7559"/>
                    </a:lnTo>
                    <a:lnTo>
                      <a:pt x="69747" y="7907"/>
                    </a:lnTo>
                    <a:lnTo>
                      <a:pt x="69882" y="8293"/>
                    </a:lnTo>
                    <a:lnTo>
                      <a:pt x="69998" y="8641"/>
                    </a:lnTo>
                    <a:lnTo>
                      <a:pt x="70192" y="9279"/>
                    </a:lnTo>
                    <a:lnTo>
                      <a:pt x="70443" y="10111"/>
                    </a:lnTo>
                    <a:lnTo>
                      <a:pt x="70714" y="10961"/>
                    </a:lnTo>
                    <a:lnTo>
                      <a:pt x="70849" y="11386"/>
                    </a:lnTo>
                    <a:lnTo>
                      <a:pt x="71023" y="11812"/>
                    </a:lnTo>
                    <a:lnTo>
                      <a:pt x="71197" y="12218"/>
                    </a:lnTo>
                    <a:lnTo>
                      <a:pt x="71390" y="12604"/>
                    </a:lnTo>
                    <a:lnTo>
                      <a:pt x="71545" y="12894"/>
                    </a:lnTo>
                    <a:lnTo>
                      <a:pt x="71738" y="13184"/>
                    </a:lnTo>
                    <a:lnTo>
                      <a:pt x="71970" y="13436"/>
                    </a:lnTo>
                    <a:lnTo>
                      <a:pt x="72202" y="13668"/>
                    </a:lnTo>
                    <a:lnTo>
                      <a:pt x="72337" y="13764"/>
                    </a:lnTo>
                    <a:lnTo>
                      <a:pt x="72492" y="13842"/>
                    </a:lnTo>
                    <a:lnTo>
                      <a:pt x="72627" y="13919"/>
                    </a:lnTo>
                    <a:lnTo>
                      <a:pt x="72782" y="13977"/>
                    </a:lnTo>
                    <a:lnTo>
                      <a:pt x="72937" y="14016"/>
                    </a:lnTo>
                    <a:lnTo>
                      <a:pt x="73111" y="14054"/>
                    </a:lnTo>
                    <a:lnTo>
                      <a:pt x="73459" y="14054"/>
                    </a:lnTo>
                    <a:lnTo>
                      <a:pt x="73710" y="14016"/>
                    </a:lnTo>
                    <a:lnTo>
                      <a:pt x="73961" y="13958"/>
                    </a:lnTo>
                    <a:lnTo>
                      <a:pt x="74213" y="13861"/>
                    </a:lnTo>
                    <a:lnTo>
                      <a:pt x="74464" y="13745"/>
                    </a:lnTo>
                    <a:lnTo>
                      <a:pt x="74696" y="13610"/>
                    </a:lnTo>
                    <a:lnTo>
                      <a:pt x="74928" y="13455"/>
                    </a:lnTo>
                    <a:lnTo>
                      <a:pt x="75160" y="13281"/>
                    </a:lnTo>
                    <a:lnTo>
                      <a:pt x="75372" y="13107"/>
                    </a:lnTo>
                    <a:lnTo>
                      <a:pt x="75585" y="12914"/>
                    </a:lnTo>
                    <a:lnTo>
                      <a:pt x="75798" y="12701"/>
                    </a:lnTo>
                    <a:lnTo>
                      <a:pt x="75972" y="12488"/>
                    </a:lnTo>
                    <a:lnTo>
                      <a:pt x="76165" y="12276"/>
                    </a:lnTo>
                    <a:lnTo>
                      <a:pt x="76474" y="11850"/>
                    </a:lnTo>
                    <a:lnTo>
                      <a:pt x="76745" y="11425"/>
                    </a:lnTo>
                    <a:lnTo>
                      <a:pt x="76938" y="11077"/>
                    </a:lnTo>
                    <a:lnTo>
                      <a:pt x="77093" y="10729"/>
                    </a:lnTo>
                    <a:lnTo>
                      <a:pt x="77228" y="10381"/>
                    </a:lnTo>
                    <a:lnTo>
                      <a:pt x="77325" y="10033"/>
                    </a:lnTo>
                    <a:lnTo>
                      <a:pt x="77402" y="9685"/>
                    </a:lnTo>
                    <a:lnTo>
                      <a:pt x="77441" y="9318"/>
                    </a:lnTo>
                    <a:lnTo>
                      <a:pt x="77422" y="8951"/>
                    </a:lnTo>
                    <a:lnTo>
                      <a:pt x="77364" y="8564"/>
                    </a:lnTo>
                    <a:lnTo>
                      <a:pt x="77228" y="7907"/>
                    </a:lnTo>
                    <a:lnTo>
                      <a:pt x="77151" y="7482"/>
                    </a:lnTo>
                    <a:lnTo>
                      <a:pt x="77132" y="7269"/>
                    </a:lnTo>
                    <a:lnTo>
                      <a:pt x="77112" y="7056"/>
                    </a:lnTo>
                    <a:lnTo>
                      <a:pt x="77112" y="6844"/>
                    </a:lnTo>
                    <a:lnTo>
                      <a:pt x="77151" y="6670"/>
                    </a:lnTo>
                    <a:lnTo>
                      <a:pt x="77190" y="6515"/>
                    </a:lnTo>
                    <a:lnTo>
                      <a:pt x="77267" y="6399"/>
                    </a:lnTo>
                    <a:lnTo>
                      <a:pt x="77325" y="6360"/>
                    </a:lnTo>
                    <a:lnTo>
                      <a:pt x="77364" y="6322"/>
                    </a:lnTo>
                    <a:lnTo>
                      <a:pt x="77441" y="6302"/>
                    </a:lnTo>
                    <a:lnTo>
                      <a:pt x="77596" y="6302"/>
                    </a:lnTo>
                    <a:lnTo>
                      <a:pt x="77692" y="6322"/>
                    </a:lnTo>
                    <a:lnTo>
                      <a:pt x="77924" y="6418"/>
                    </a:lnTo>
                    <a:lnTo>
                      <a:pt x="78156" y="6554"/>
                    </a:lnTo>
                    <a:lnTo>
                      <a:pt x="78369" y="6728"/>
                    </a:lnTo>
                    <a:lnTo>
                      <a:pt x="78581" y="6902"/>
                    </a:lnTo>
                    <a:lnTo>
                      <a:pt x="78775" y="7134"/>
                    </a:lnTo>
                    <a:lnTo>
                      <a:pt x="78968" y="7366"/>
                    </a:lnTo>
                    <a:lnTo>
                      <a:pt x="79142" y="7617"/>
                    </a:lnTo>
                    <a:lnTo>
                      <a:pt x="79316" y="7868"/>
                    </a:lnTo>
                    <a:lnTo>
                      <a:pt x="79471" y="8139"/>
                    </a:lnTo>
                    <a:lnTo>
                      <a:pt x="79741" y="8699"/>
                    </a:lnTo>
                    <a:lnTo>
                      <a:pt x="80012" y="9279"/>
                    </a:lnTo>
                    <a:lnTo>
                      <a:pt x="80476" y="10304"/>
                    </a:lnTo>
                    <a:lnTo>
                      <a:pt x="80727" y="10845"/>
                    </a:lnTo>
                    <a:lnTo>
                      <a:pt x="81017" y="11386"/>
                    </a:lnTo>
                    <a:lnTo>
                      <a:pt x="81326" y="11928"/>
                    </a:lnTo>
                    <a:lnTo>
                      <a:pt x="81655" y="12450"/>
                    </a:lnTo>
                    <a:lnTo>
                      <a:pt x="82022" y="12972"/>
                    </a:lnTo>
                    <a:lnTo>
                      <a:pt x="82216" y="13204"/>
                    </a:lnTo>
                    <a:lnTo>
                      <a:pt x="82428" y="13436"/>
                    </a:lnTo>
                    <a:lnTo>
                      <a:pt x="82641" y="13668"/>
                    </a:lnTo>
                    <a:lnTo>
                      <a:pt x="82854" y="13861"/>
                    </a:lnTo>
                    <a:lnTo>
                      <a:pt x="83086" y="14073"/>
                    </a:lnTo>
                    <a:lnTo>
                      <a:pt x="83318" y="14247"/>
                    </a:lnTo>
                    <a:lnTo>
                      <a:pt x="83472" y="14344"/>
                    </a:lnTo>
                    <a:lnTo>
                      <a:pt x="83627" y="14441"/>
                    </a:lnTo>
                    <a:lnTo>
                      <a:pt x="83762" y="14499"/>
                    </a:lnTo>
                    <a:lnTo>
                      <a:pt x="83917" y="14557"/>
                    </a:lnTo>
                    <a:lnTo>
                      <a:pt x="84052" y="14595"/>
                    </a:lnTo>
                    <a:lnTo>
                      <a:pt x="84168" y="14615"/>
                    </a:lnTo>
                    <a:lnTo>
                      <a:pt x="84303" y="14634"/>
                    </a:lnTo>
                    <a:lnTo>
                      <a:pt x="84419" y="14634"/>
                    </a:lnTo>
                    <a:lnTo>
                      <a:pt x="84555" y="14615"/>
                    </a:lnTo>
                    <a:lnTo>
                      <a:pt x="84671" y="14576"/>
                    </a:lnTo>
                    <a:lnTo>
                      <a:pt x="84767" y="14537"/>
                    </a:lnTo>
                    <a:lnTo>
                      <a:pt x="84883" y="14479"/>
                    </a:lnTo>
                    <a:lnTo>
                      <a:pt x="85077" y="14344"/>
                    </a:lnTo>
                    <a:lnTo>
                      <a:pt x="85270" y="14189"/>
                    </a:lnTo>
                    <a:lnTo>
                      <a:pt x="85444" y="13977"/>
                    </a:lnTo>
                    <a:lnTo>
                      <a:pt x="85599" y="13745"/>
                    </a:lnTo>
                    <a:lnTo>
                      <a:pt x="85734" y="13494"/>
                    </a:lnTo>
                    <a:lnTo>
                      <a:pt x="85850" y="13242"/>
                    </a:lnTo>
                    <a:lnTo>
                      <a:pt x="85966" y="12952"/>
                    </a:lnTo>
                    <a:lnTo>
                      <a:pt x="86063" y="12682"/>
                    </a:lnTo>
                    <a:lnTo>
                      <a:pt x="86140" y="12392"/>
                    </a:lnTo>
                    <a:lnTo>
                      <a:pt x="86198" y="12121"/>
                    </a:lnTo>
                    <a:lnTo>
                      <a:pt x="86256" y="11792"/>
                    </a:lnTo>
                    <a:lnTo>
                      <a:pt x="86295" y="11464"/>
                    </a:lnTo>
                    <a:lnTo>
                      <a:pt x="86314" y="11135"/>
                    </a:lnTo>
                    <a:lnTo>
                      <a:pt x="86295" y="10807"/>
                    </a:lnTo>
                    <a:lnTo>
                      <a:pt x="86275" y="10497"/>
                    </a:lnTo>
                    <a:lnTo>
                      <a:pt x="86237" y="10169"/>
                    </a:lnTo>
                    <a:lnTo>
                      <a:pt x="86121" y="9531"/>
                    </a:lnTo>
                    <a:lnTo>
                      <a:pt x="86024" y="8951"/>
                    </a:lnTo>
                    <a:lnTo>
                      <a:pt x="85966" y="8583"/>
                    </a:lnTo>
                    <a:lnTo>
                      <a:pt x="85947" y="8216"/>
                    </a:lnTo>
                    <a:lnTo>
                      <a:pt x="85947" y="8023"/>
                    </a:lnTo>
                    <a:lnTo>
                      <a:pt x="85947" y="7849"/>
                    </a:lnTo>
                    <a:lnTo>
                      <a:pt x="85985" y="7675"/>
                    </a:lnTo>
                    <a:lnTo>
                      <a:pt x="86024" y="7520"/>
                    </a:lnTo>
                    <a:lnTo>
                      <a:pt x="86082" y="7385"/>
                    </a:lnTo>
                    <a:lnTo>
                      <a:pt x="86140" y="7269"/>
                    </a:lnTo>
                    <a:lnTo>
                      <a:pt x="86237" y="7172"/>
                    </a:lnTo>
                    <a:lnTo>
                      <a:pt x="86372" y="7114"/>
                    </a:lnTo>
                    <a:lnTo>
                      <a:pt x="86488" y="7095"/>
                    </a:lnTo>
                    <a:lnTo>
                      <a:pt x="86623" y="7095"/>
                    </a:lnTo>
                    <a:lnTo>
                      <a:pt x="86758" y="7134"/>
                    </a:lnTo>
                    <a:lnTo>
                      <a:pt x="86894" y="7192"/>
                    </a:lnTo>
                    <a:lnTo>
                      <a:pt x="87029" y="7269"/>
                    </a:lnTo>
                    <a:lnTo>
                      <a:pt x="87184" y="7366"/>
                    </a:lnTo>
                    <a:lnTo>
                      <a:pt x="87474" y="7578"/>
                    </a:lnTo>
                    <a:lnTo>
                      <a:pt x="87764" y="7830"/>
                    </a:lnTo>
                    <a:lnTo>
                      <a:pt x="88015" y="8081"/>
                    </a:lnTo>
                    <a:lnTo>
                      <a:pt x="88382" y="8467"/>
                    </a:lnTo>
                    <a:lnTo>
                      <a:pt x="88614" y="8719"/>
                    </a:lnTo>
                    <a:lnTo>
                      <a:pt x="88846" y="8970"/>
                    </a:lnTo>
                    <a:lnTo>
                      <a:pt x="89078" y="9241"/>
                    </a:lnTo>
                    <a:lnTo>
                      <a:pt x="89310" y="9492"/>
                    </a:lnTo>
                    <a:lnTo>
                      <a:pt x="89561" y="9743"/>
                    </a:lnTo>
                    <a:lnTo>
                      <a:pt x="89832" y="9956"/>
                    </a:lnTo>
                    <a:lnTo>
                      <a:pt x="89967" y="10033"/>
                    </a:lnTo>
                    <a:lnTo>
                      <a:pt x="90122" y="10130"/>
                    </a:lnTo>
                    <a:lnTo>
                      <a:pt x="90277" y="10188"/>
                    </a:lnTo>
                    <a:lnTo>
                      <a:pt x="90431" y="10246"/>
                    </a:lnTo>
                    <a:lnTo>
                      <a:pt x="90605" y="10304"/>
                    </a:lnTo>
                    <a:lnTo>
                      <a:pt x="90779" y="10323"/>
                    </a:lnTo>
                    <a:lnTo>
                      <a:pt x="91089" y="10323"/>
                    </a:lnTo>
                    <a:lnTo>
                      <a:pt x="91224" y="10285"/>
                    </a:lnTo>
                    <a:lnTo>
                      <a:pt x="91340" y="10227"/>
                    </a:lnTo>
                    <a:lnTo>
                      <a:pt x="91456" y="10169"/>
                    </a:lnTo>
                    <a:lnTo>
                      <a:pt x="91572" y="10091"/>
                    </a:lnTo>
                    <a:lnTo>
                      <a:pt x="91669" y="9995"/>
                    </a:lnTo>
                    <a:lnTo>
                      <a:pt x="91746" y="9898"/>
                    </a:lnTo>
                    <a:lnTo>
                      <a:pt x="91823" y="9782"/>
                    </a:lnTo>
                    <a:lnTo>
                      <a:pt x="91901" y="9666"/>
                    </a:lnTo>
                    <a:lnTo>
                      <a:pt x="92017" y="9376"/>
                    </a:lnTo>
                    <a:lnTo>
                      <a:pt x="92094" y="9086"/>
                    </a:lnTo>
                    <a:lnTo>
                      <a:pt x="92152" y="8757"/>
                    </a:lnTo>
                    <a:lnTo>
                      <a:pt x="92190" y="8429"/>
                    </a:lnTo>
                    <a:lnTo>
                      <a:pt x="92229" y="8081"/>
                    </a:lnTo>
                    <a:lnTo>
                      <a:pt x="92229" y="7752"/>
                    </a:lnTo>
                    <a:lnTo>
                      <a:pt x="92210" y="7424"/>
                    </a:lnTo>
                    <a:lnTo>
                      <a:pt x="92190" y="7134"/>
                    </a:lnTo>
                    <a:lnTo>
                      <a:pt x="92132" y="6631"/>
                    </a:lnTo>
                    <a:lnTo>
                      <a:pt x="92075" y="6186"/>
                    </a:lnTo>
                    <a:lnTo>
                      <a:pt x="92067" y="6139"/>
                    </a:lnTo>
                    <a:lnTo>
                      <a:pt x="92067" y="6139"/>
                    </a:lnTo>
                    <a:lnTo>
                      <a:pt x="92229" y="6109"/>
                    </a:lnTo>
                    <a:lnTo>
                      <a:pt x="92577" y="6090"/>
                    </a:lnTo>
                    <a:lnTo>
                      <a:pt x="92944" y="6032"/>
                    </a:lnTo>
                    <a:lnTo>
                      <a:pt x="93292" y="5974"/>
                    </a:lnTo>
                    <a:lnTo>
                      <a:pt x="93660" y="5877"/>
                    </a:lnTo>
                    <a:lnTo>
                      <a:pt x="94027" y="5761"/>
                    </a:lnTo>
                    <a:lnTo>
                      <a:pt x="94356" y="5626"/>
                    </a:lnTo>
                    <a:lnTo>
                      <a:pt x="94665" y="5432"/>
                    </a:lnTo>
                    <a:lnTo>
                      <a:pt x="94820" y="5336"/>
                    </a:lnTo>
                    <a:lnTo>
                      <a:pt x="94955" y="5239"/>
                    </a:lnTo>
                    <a:lnTo>
                      <a:pt x="95090" y="5084"/>
                    </a:lnTo>
                    <a:lnTo>
                      <a:pt x="95225" y="4949"/>
                    </a:lnTo>
                    <a:lnTo>
                      <a:pt x="95322" y="4795"/>
                    </a:lnTo>
                    <a:lnTo>
                      <a:pt x="95419" y="4640"/>
                    </a:lnTo>
                    <a:lnTo>
                      <a:pt x="95496" y="4485"/>
                    </a:lnTo>
                    <a:lnTo>
                      <a:pt x="95554" y="4311"/>
                    </a:lnTo>
                    <a:lnTo>
                      <a:pt x="95593" y="4137"/>
                    </a:lnTo>
                    <a:lnTo>
                      <a:pt x="95631" y="3963"/>
                    </a:lnTo>
                    <a:lnTo>
                      <a:pt x="95631" y="3789"/>
                    </a:lnTo>
                    <a:lnTo>
                      <a:pt x="95631" y="3615"/>
                    </a:lnTo>
                    <a:lnTo>
                      <a:pt x="95631" y="3422"/>
                    </a:lnTo>
                    <a:lnTo>
                      <a:pt x="95612" y="3248"/>
                    </a:lnTo>
                    <a:lnTo>
                      <a:pt x="95515" y="2881"/>
                    </a:lnTo>
                    <a:lnTo>
                      <a:pt x="95399" y="2513"/>
                    </a:lnTo>
                    <a:lnTo>
                      <a:pt x="95245" y="2146"/>
                    </a:lnTo>
                    <a:lnTo>
                      <a:pt x="95051" y="1798"/>
                    </a:lnTo>
                    <a:lnTo>
                      <a:pt x="94839" y="1450"/>
                    </a:lnTo>
                    <a:lnTo>
                      <a:pt x="94607" y="1141"/>
                    </a:lnTo>
                    <a:lnTo>
                      <a:pt x="94375" y="832"/>
                    </a:lnTo>
                    <a:lnTo>
                      <a:pt x="94124" y="561"/>
                    </a:lnTo>
                    <a:lnTo>
                      <a:pt x="93872" y="329"/>
                    </a:lnTo>
                    <a:lnTo>
                      <a:pt x="93621" y="116"/>
                    </a:lnTo>
                    <a:lnTo>
                      <a:pt x="93524" y="58"/>
                    </a:lnTo>
                    <a:lnTo>
                      <a:pt x="93428" y="20"/>
                    </a:lnTo>
                    <a:lnTo>
                      <a:pt x="9333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058;p40"/>
              <p:cNvSpPr/>
              <p:nvPr/>
            </p:nvSpPr>
            <p:spPr>
              <a:xfrm>
                <a:off x="950500" y="-3343850"/>
                <a:ext cx="2415925" cy="389550"/>
              </a:xfrm>
              <a:custGeom>
                <a:avLst/>
                <a:gdLst/>
                <a:ahLst/>
                <a:cxnLst/>
                <a:rect l="l" t="t" r="r" b="b"/>
                <a:pathLst>
                  <a:path w="96637" h="15582" extrusionOk="0">
                    <a:moveTo>
                      <a:pt x="1508" y="0"/>
                    </a:moveTo>
                    <a:lnTo>
                      <a:pt x="1431" y="20"/>
                    </a:lnTo>
                    <a:lnTo>
                      <a:pt x="1334" y="58"/>
                    </a:lnTo>
                    <a:lnTo>
                      <a:pt x="1276" y="116"/>
                    </a:lnTo>
                    <a:lnTo>
                      <a:pt x="1199" y="174"/>
                    </a:lnTo>
                    <a:lnTo>
                      <a:pt x="1160" y="252"/>
                    </a:lnTo>
                    <a:lnTo>
                      <a:pt x="1122" y="368"/>
                    </a:lnTo>
                    <a:lnTo>
                      <a:pt x="890" y="1296"/>
                    </a:lnTo>
                    <a:lnTo>
                      <a:pt x="638" y="2243"/>
                    </a:lnTo>
                    <a:lnTo>
                      <a:pt x="387" y="3209"/>
                    </a:lnTo>
                    <a:lnTo>
                      <a:pt x="291" y="3693"/>
                    </a:lnTo>
                    <a:lnTo>
                      <a:pt x="194" y="4176"/>
                    </a:lnTo>
                    <a:lnTo>
                      <a:pt x="117" y="4678"/>
                    </a:lnTo>
                    <a:lnTo>
                      <a:pt x="39" y="5162"/>
                    </a:lnTo>
                    <a:lnTo>
                      <a:pt x="20" y="5645"/>
                    </a:lnTo>
                    <a:lnTo>
                      <a:pt x="1" y="6128"/>
                    </a:lnTo>
                    <a:lnTo>
                      <a:pt x="20" y="6612"/>
                    </a:lnTo>
                    <a:lnTo>
                      <a:pt x="78" y="7095"/>
                    </a:lnTo>
                    <a:lnTo>
                      <a:pt x="155" y="7578"/>
                    </a:lnTo>
                    <a:lnTo>
                      <a:pt x="291" y="8042"/>
                    </a:lnTo>
                    <a:lnTo>
                      <a:pt x="368" y="8255"/>
                    </a:lnTo>
                    <a:lnTo>
                      <a:pt x="445" y="8467"/>
                    </a:lnTo>
                    <a:lnTo>
                      <a:pt x="638" y="8854"/>
                    </a:lnTo>
                    <a:lnTo>
                      <a:pt x="890" y="9221"/>
                    </a:lnTo>
                    <a:lnTo>
                      <a:pt x="1160" y="9569"/>
                    </a:lnTo>
                    <a:lnTo>
                      <a:pt x="1450" y="9879"/>
                    </a:lnTo>
                    <a:lnTo>
                      <a:pt x="1779" y="10169"/>
                    </a:lnTo>
                    <a:lnTo>
                      <a:pt x="2146" y="10420"/>
                    </a:lnTo>
                    <a:lnTo>
                      <a:pt x="2533" y="10652"/>
                    </a:lnTo>
                    <a:lnTo>
                      <a:pt x="3171" y="10961"/>
                    </a:lnTo>
                    <a:lnTo>
                      <a:pt x="3809" y="11270"/>
                    </a:lnTo>
                    <a:lnTo>
                      <a:pt x="4485" y="11541"/>
                    </a:lnTo>
                    <a:lnTo>
                      <a:pt x="5143" y="11812"/>
                    </a:lnTo>
                    <a:lnTo>
                      <a:pt x="5839" y="12044"/>
                    </a:lnTo>
                    <a:lnTo>
                      <a:pt x="6515" y="12276"/>
                    </a:lnTo>
                    <a:lnTo>
                      <a:pt x="7192" y="12488"/>
                    </a:lnTo>
                    <a:lnTo>
                      <a:pt x="7888" y="12682"/>
                    </a:lnTo>
                    <a:lnTo>
                      <a:pt x="8622" y="12894"/>
                    </a:lnTo>
                    <a:lnTo>
                      <a:pt x="9376" y="13088"/>
                    </a:lnTo>
                    <a:lnTo>
                      <a:pt x="10130" y="13262"/>
                    </a:lnTo>
                    <a:lnTo>
                      <a:pt x="10884" y="13436"/>
                    </a:lnTo>
                    <a:lnTo>
                      <a:pt x="11638" y="13590"/>
                    </a:lnTo>
                    <a:lnTo>
                      <a:pt x="12392" y="13725"/>
                    </a:lnTo>
                    <a:lnTo>
                      <a:pt x="13919" y="13996"/>
                    </a:lnTo>
                    <a:lnTo>
                      <a:pt x="15446" y="14209"/>
                    </a:lnTo>
                    <a:lnTo>
                      <a:pt x="16973" y="14402"/>
                    </a:lnTo>
                    <a:lnTo>
                      <a:pt x="18500" y="14557"/>
                    </a:lnTo>
                    <a:lnTo>
                      <a:pt x="20047" y="14692"/>
                    </a:lnTo>
                    <a:lnTo>
                      <a:pt x="23314" y="14943"/>
                    </a:lnTo>
                    <a:lnTo>
                      <a:pt x="26581" y="15175"/>
                    </a:lnTo>
                    <a:lnTo>
                      <a:pt x="29848" y="15349"/>
                    </a:lnTo>
                    <a:lnTo>
                      <a:pt x="31491" y="15427"/>
                    </a:lnTo>
                    <a:lnTo>
                      <a:pt x="33134" y="15504"/>
                    </a:lnTo>
                    <a:lnTo>
                      <a:pt x="34797" y="15543"/>
                    </a:lnTo>
                    <a:lnTo>
                      <a:pt x="36478" y="15581"/>
                    </a:lnTo>
                    <a:lnTo>
                      <a:pt x="39842" y="15581"/>
                    </a:lnTo>
                    <a:lnTo>
                      <a:pt x="41524" y="15562"/>
                    </a:lnTo>
                    <a:lnTo>
                      <a:pt x="43186" y="15543"/>
                    </a:lnTo>
                    <a:lnTo>
                      <a:pt x="46550" y="15465"/>
                    </a:lnTo>
                    <a:lnTo>
                      <a:pt x="53258" y="15253"/>
                    </a:lnTo>
                    <a:lnTo>
                      <a:pt x="56602" y="15156"/>
                    </a:lnTo>
                    <a:lnTo>
                      <a:pt x="59966" y="15079"/>
                    </a:lnTo>
                    <a:lnTo>
                      <a:pt x="61589" y="15059"/>
                    </a:lnTo>
                    <a:lnTo>
                      <a:pt x="63213" y="15001"/>
                    </a:lnTo>
                    <a:lnTo>
                      <a:pt x="64837" y="14943"/>
                    </a:lnTo>
                    <a:lnTo>
                      <a:pt x="66461" y="14847"/>
                    </a:lnTo>
                    <a:lnTo>
                      <a:pt x="68065" y="14750"/>
                    </a:lnTo>
                    <a:lnTo>
                      <a:pt x="69689" y="14615"/>
                    </a:lnTo>
                    <a:lnTo>
                      <a:pt x="71313" y="14479"/>
                    </a:lnTo>
                    <a:lnTo>
                      <a:pt x="72917" y="14305"/>
                    </a:lnTo>
                    <a:lnTo>
                      <a:pt x="73710" y="14228"/>
                    </a:lnTo>
                    <a:lnTo>
                      <a:pt x="74503" y="14151"/>
                    </a:lnTo>
                    <a:lnTo>
                      <a:pt x="76088" y="14054"/>
                    </a:lnTo>
                    <a:lnTo>
                      <a:pt x="77692" y="13957"/>
                    </a:lnTo>
                    <a:lnTo>
                      <a:pt x="79277" y="13899"/>
                    </a:lnTo>
                    <a:lnTo>
                      <a:pt x="80863" y="13822"/>
                    </a:lnTo>
                    <a:lnTo>
                      <a:pt x="82448" y="13725"/>
                    </a:lnTo>
                    <a:lnTo>
                      <a:pt x="84033" y="13590"/>
                    </a:lnTo>
                    <a:lnTo>
                      <a:pt x="84825" y="13513"/>
                    </a:lnTo>
                    <a:lnTo>
                      <a:pt x="85618" y="13416"/>
                    </a:lnTo>
                    <a:lnTo>
                      <a:pt x="86894" y="13242"/>
                    </a:lnTo>
                    <a:lnTo>
                      <a:pt x="87532" y="13126"/>
                    </a:lnTo>
                    <a:lnTo>
                      <a:pt x="88170" y="13010"/>
                    </a:lnTo>
                    <a:lnTo>
                      <a:pt x="88808" y="12856"/>
                    </a:lnTo>
                    <a:lnTo>
                      <a:pt x="89426" y="12682"/>
                    </a:lnTo>
                    <a:lnTo>
                      <a:pt x="90025" y="12450"/>
                    </a:lnTo>
                    <a:lnTo>
                      <a:pt x="90335" y="12334"/>
                    </a:lnTo>
                    <a:lnTo>
                      <a:pt x="90625" y="12198"/>
                    </a:lnTo>
                    <a:lnTo>
                      <a:pt x="91166" y="11928"/>
                    </a:lnTo>
                    <a:lnTo>
                      <a:pt x="91688" y="11618"/>
                    </a:lnTo>
                    <a:lnTo>
                      <a:pt x="92191" y="11290"/>
                    </a:lnTo>
                    <a:lnTo>
                      <a:pt x="92674" y="10922"/>
                    </a:lnTo>
                    <a:lnTo>
                      <a:pt x="93157" y="10555"/>
                    </a:lnTo>
                    <a:lnTo>
                      <a:pt x="93621" y="10149"/>
                    </a:lnTo>
                    <a:lnTo>
                      <a:pt x="94046" y="9743"/>
                    </a:lnTo>
                    <a:lnTo>
                      <a:pt x="94472" y="9299"/>
                    </a:lnTo>
                    <a:lnTo>
                      <a:pt x="94839" y="8873"/>
                    </a:lnTo>
                    <a:lnTo>
                      <a:pt x="95187" y="8429"/>
                    </a:lnTo>
                    <a:lnTo>
                      <a:pt x="95496" y="7965"/>
                    </a:lnTo>
                    <a:lnTo>
                      <a:pt x="95786" y="7482"/>
                    </a:lnTo>
                    <a:lnTo>
                      <a:pt x="96018" y="6998"/>
                    </a:lnTo>
                    <a:lnTo>
                      <a:pt x="96231" y="6496"/>
                    </a:lnTo>
                    <a:lnTo>
                      <a:pt x="96405" y="5993"/>
                    </a:lnTo>
                    <a:lnTo>
                      <a:pt x="96540" y="5471"/>
                    </a:lnTo>
                    <a:lnTo>
                      <a:pt x="96579" y="5200"/>
                    </a:lnTo>
                    <a:lnTo>
                      <a:pt x="96617" y="4949"/>
                    </a:lnTo>
                    <a:lnTo>
                      <a:pt x="96637" y="4678"/>
                    </a:lnTo>
                    <a:lnTo>
                      <a:pt x="96637" y="4427"/>
                    </a:lnTo>
                    <a:lnTo>
                      <a:pt x="96637" y="4157"/>
                    </a:lnTo>
                    <a:lnTo>
                      <a:pt x="96617" y="3905"/>
                    </a:lnTo>
                    <a:lnTo>
                      <a:pt x="96598" y="3635"/>
                    </a:lnTo>
                    <a:lnTo>
                      <a:pt x="96540" y="3383"/>
                    </a:lnTo>
                    <a:lnTo>
                      <a:pt x="96482" y="3113"/>
                    </a:lnTo>
                    <a:lnTo>
                      <a:pt x="96405" y="2861"/>
                    </a:lnTo>
                    <a:lnTo>
                      <a:pt x="96308" y="2610"/>
                    </a:lnTo>
                    <a:lnTo>
                      <a:pt x="96211" y="2339"/>
                    </a:lnTo>
                    <a:lnTo>
                      <a:pt x="96076" y="2088"/>
                    </a:lnTo>
                    <a:lnTo>
                      <a:pt x="95941" y="1837"/>
                    </a:lnTo>
                    <a:lnTo>
                      <a:pt x="95786" y="1586"/>
                    </a:lnTo>
                    <a:lnTo>
                      <a:pt x="95593" y="1334"/>
                    </a:lnTo>
                    <a:lnTo>
                      <a:pt x="95535" y="1257"/>
                    </a:lnTo>
                    <a:lnTo>
                      <a:pt x="95438" y="1199"/>
                    </a:lnTo>
                    <a:lnTo>
                      <a:pt x="95361" y="1160"/>
                    </a:lnTo>
                    <a:lnTo>
                      <a:pt x="95264" y="1141"/>
                    </a:lnTo>
                    <a:lnTo>
                      <a:pt x="95168" y="1141"/>
                    </a:lnTo>
                    <a:lnTo>
                      <a:pt x="95071" y="1160"/>
                    </a:lnTo>
                    <a:lnTo>
                      <a:pt x="94994" y="1180"/>
                    </a:lnTo>
                    <a:lnTo>
                      <a:pt x="94916" y="1218"/>
                    </a:lnTo>
                    <a:lnTo>
                      <a:pt x="94839" y="1276"/>
                    </a:lnTo>
                    <a:lnTo>
                      <a:pt x="94781" y="1334"/>
                    </a:lnTo>
                    <a:lnTo>
                      <a:pt x="94723" y="1412"/>
                    </a:lnTo>
                    <a:lnTo>
                      <a:pt x="94704" y="1489"/>
                    </a:lnTo>
                    <a:lnTo>
                      <a:pt x="94684" y="1586"/>
                    </a:lnTo>
                    <a:lnTo>
                      <a:pt x="94684" y="1663"/>
                    </a:lnTo>
                    <a:lnTo>
                      <a:pt x="94723" y="1759"/>
                    </a:lnTo>
                    <a:lnTo>
                      <a:pt x="94781" y="1856"/>
                    </a:lnTo>
                    <a:lnTo>
                      <a:pt x="94955" y="2088"/>
                    </a:lnTo>
                    <a:lnTo>
                      <a:pt x="95090" y="2320"/>
                    </a:lnTo>
                    <a:lnTo>
                      <a:pt x="95226" y="2571"/>
                    </a:lnTo>
                    <a:lnTo>
                      <a:pt x="95342" y="2803"/>
                    </a:lnTo>
                    <a:lnTo>
                      <a:pt x="95438" y="3055"/>
                    </a:lnTo>
                    <a:lnTo>
                      <a:pt x="95515" y="3287"/>
                    </a:lnTo>
                    <a:lnTo>
                      <a:pt x="95573" y="3538"/>
                    </a:lnTo>
                    <a:lnTo>
                      <a:pt x="95631" y="3789"/>
                    </a:lnTo>
                    <a:lnTo>
                      <a:pt x="95651" y="4021"/>
                    </a:lnTo>
                    <a:lnTo>
                      <a:pt x="95670" y="4273"/>
                    </a:lnTo>
                    <a:lnTo>
                      <a:pt x="95670" y="4505"/>
                    </a:lnTo>
                    <a:lnTo>
                      <a:pt x="95670" y="4756"/>
                    </a:lnTo>
                    <a:lnTo>
                      <a:pt x="95631" y="5007"/>
                    </a:lnTo>
                    <a:lnTo>
                      <a:pt x="95593" y="5239"/>
                    </a:lnTo>
                    <a:lnTo>
                      <a:pt x="95554" y="5471"/>
                    </a:lnTo>
                    <a:lnTo>
                      <a:pt x="95477" y="5722"/>
                    </a:lnTo>
                    <a:lnTo>
                      <a:pt x="95322" y="6186"/>
                    </a:lnTo>
                    <a:lnTo>
                      <a:pt x="95129" y="6650"/>
                    </a:lnTo>
                    <a:lnTo>
                      <a:pt x="94878" y="7114"/>
                    </a:lnTo>
                    <a:lnTo>
                      <a:pt x="94607" y="7540"/>
                    </a:lnTo>
                    <a:lnTo>
                      <a:pt x="94298" y="7984"/>
                    </a:lnTo>
                    <a:lnTo>
                      <a:pt x="93969" y="8390"/>
                    </a:lnTo>
                    <a:lnTo>
                      <a:pt x="93621" y="8777"/>
                    </a:lnTo>
                    <a:lnTo>
                      <a:pt x="93254" y="9163"/>
                    </a:lnTo>
                    <a:lnTo>
                      <a:pt x="92886" y="9511"/>
                    </a:lnTo>
                    <a:lnTo>
                      <a:pt x="92519" y="9821"/>
                    </a:lnTo>
                    <a:lnTo>
                      <a:pt x="92113" y="10149"/>
                    </a:lnTo>
                    <a:lnTo>
                      <a:pt x="91707" y="10439"/>
                    </a:lnTo>
                    <a:lnTo>
                      <a:pt x="91301" y="10710"/>
                    </a:lnTo>
                    <a:lnTo>
                      <a:pt x="90857" y="10980"/>
                    </a:lnTo>
                    <a:lnTo>
                      <a:pt x="90431" y="11212"/>
                    </a:lnTo>
                    <a:lnTo>
                      <a:pt x="89967" y="11444"/>
                    </a:lnTo>
                    <a:lnTo>
                      <a:pt x="89697" y="11560"/>
                    </a:lnTo>
                    <a:lnTo>
                      <a:pt x="89407" y="11676"/>
                    </a:lnTo>
                    <a:lnTo>
                      <a:pt x="88846" y="11850"/>
                    </a:lnTo>
                    <a:lnTo>
                      <a:pt x="88247" y="12005"/>
                    </a:lnTo>
                    <a:lnTo>
                      <a:pt x="87648" y="12140"/>
                    </a:lnTo>
                    <a:lnTo>
                      <a:pt x="87048" y="12256"/>
                    </a:lnTo>
                    <a:lnTo>
                      <a:pt x="86430" y="12334"/>
                    </a:lnTo>
                    <a:lnTo>
                      <a:pt x="85231" y="12488"/>
                    </a:lnTo>
                    <a:lnTo>
                      <a:pt x="84497" y="12566"/>
                    </a:lnTo>
                    <a:lnTo>
                      <a:pt x="83762" y="12643"/>
                    </a:lnTo>
                    <a:lnTo>
                      <a:pt x="82274" y="12759"/>
                    </a:lnTo>
                    <a:lnTo>
                      <a:pt x="80805" y="12856"/>
                    </a:lnTo>
                    <a:lnTo>
                      <a:pt x="79316" y="12914"/>
                    </a:lnTo>
                    <a:lnTo>
                      <a:pt x="76358" y="13068"/>
                    </a:lnTo>
                    <a:lnTo>
                      <a:pt x="74870" y="13165"/>
                    </a:lnTo>
                    <a:lnTo>
                      <a:pt x="73401" y="13281"/>
                    </a:lnTo>
                    <a:lnTo>
                      <a:pt x="70482" y="13571"/>
                    </a:lnTo>
                    <a:lnTo>
                      <a:pt x="69032" y="13687"/>
                    </a:lnTo>
                    <a:lnTo>
                      <a:pt x="67563" y="13803"/>
                    </a:lnTo>
                    <a:lnTo>
                      <a:pt x="66113" y="13899"/>
                    </a:lnTo>
                    <a:lnTo>
                      <a:pt x="64644" y="13996"/>
                    </a:lnTo>
                    <a:lnTo>
                      <a:pt x="63194" y="14054"/>
                    </a:lnTo>
                    <a:lnTo>
                      <a:pt x="61725" y="14093"/>
                    </a:lnTo>
                    <a:lnTo>
                      <a:pt x="55655" y="14189"/>
                    </a:lnTo>
                    <a:lnTo>
                      <a:pt x="54147" y="14209"/>
                    </a:lnTo>
                    <a:lnTo>
                      <a:pt x="52620" y="14247"/>
                    </a:lnTo>
                    <a:lnTo>
                      <a:pt x="51112" y="14305"/>
                    </a:lnTo>
                    <a:lnTo>
                      <a:pt x="49604" y="14383"/>
                    </a:lnTo>
                    <a:lnTo>
                      <a:pt x="48019" y="14460"/>
                    </a:lnTo>
                    <a:lnTo>
                      <a:pt x="46453" y="14537"/>
                    </a:lnTo>
                    <a:lnTo>
                      <a:pt x="44887" y="14576"/>
                    </a:lnTo>
                    <a:lnTo>
                      <a:pt x="43322" y="14615"/>
                    </a:lnTo>
                    <a:lnTo>
                      <a:pt x="41736" y="14653"/>
                    </a:lnTo>
                    <a:lnTo>
                      <a:pt x="38605" y="14653"/>
                    </a:lnTo>
                    <a:lnTo>
                      <a:pt x="37039" y="14634"/>
                    </a:lnTo>
                    <a:lnTo>
                      <a:pt x="35454" y="14595"/>
                    </a:lnTo>
                    <a:lnTo>
                      <a:pt x="33888" y="14557"/>
                    </a:lnTo>
                    <a:lnTo>
                      <a:pt x="32322" y="14499"/>
                    </a:lnTo>
                    <a:lnTo>
                      <a:pt x="30756" y="14421"/>
                    </a:lnTo>
                    <a:lnTo>
                      <a:pt x="27605" y="14247"/>
                    </a:lnTo>
                    <a:lnTo>
                      <a:pt x="24474" y="14035"/>
                    </a:lnTo>
                    <a:lnTo>
                      <a:pt x="21593" y="13822"/>
                    </a:lnTo>
                    <a:lnTo>
                      <a:pt x="20144" y="13706"/>
                    </a:lnTo>
                    <a:lnTo>
                      <a:pt x="18713" y="13590"/>
                    </a:lnTo>
                    <a:lnTo>
                      <a:pt x="17263" y="13436"/>
                    </a:lnTo>
                    <a:lnTo>
                      <a:pt x="15833" y="13281"/>
                    </a:lnTo>
                    <a:lnTo>
                      <a:pt x="14402" y="13088"/>
                    </a:lnTo>
                    <a:lnTo>
                      <a:pt x="12972" y="12856"/>
                    </a:lnTo>
                    <a:lnTo>
                      <a:pt x="12179" y="12701"/>
                    </a:lnTo>
                    <a:lnTo>
                      <a:pt x="11406" y="12566"/>
                    </a:lnTo>
                    <a:lnTo>
                      <a:pt x="10633" y="12392"/>
                    </a:lnTo>
                    <a:lnTo>
                      <a:pt x="9859" y="12218"/>
                    </a:lnTo>
                    <a:lnTo>
                      <a:pt x="9086" y="12024"/>
                    </a:lnTo>
                    <a:lnTo>
                      <a:pt x="8313" y="11812"/>
                    </a:lnTo>
                    <a:lnTo>
                      <a:pt x="7559" y="11599"/>
                    </a:lnTo>
                    <a:lnTo>
                      <a:pt x="6805" y="11348"/>
                    </a:lnTo>
                    <a:lnTo>
                      <a:pt x="5452" y="10922"/>
                    </a:lnTo>
                    <a:lnTo>
                      <a:pt x="4737" y="10671"/>
                    </a:lnTo>
                    <a:lnTo>
                      <a:pt x="4021" y="10381"/>
                    </a:lnTo>
                    <a:lnTo>
                      <a:pt x="3673" y="10227"/>
                    </a:lnTo>
                    <a:lnTo>
                      <a:pt x="3345" y="10053"/>
                    </a:lnTo>
                    <a:lnTo>
                      <a:pt x="3016" y="9879"/>
                    </a:lnTo>
                    <a:lnTo>
                      <a:pt x="2707" y="9666"/>
                    </a:lnTo>
                    <a:lnTo>
                      <a:pt x="2417" y="9453"/>
                    </a:lnTo>
                    <a:lnTo>
                      <a:pt x="2146" y="9221"/>
                    </a:lnTo>
                    <a:lnTo>
                      <a:pt x="1895" y="8970"/>
                    </a:lnTo>
                    <a:lnTo>
                      <a:pt x="1682" y="8699"/>
                    </a:lnTo>
                    <a:lnTo>
                      <a:pt x="1547" y="8487"/>
                    </a:lnTo>
                    <a:lnTo>
                      <a:pt x="1412" y="8274"/>
                    </a:lnTo>
                    <a:lnTo>
                      <a:pt x="1315" y="8042"/>
                    </a:lnTo>
                    <a:lnTo>
                      <a:pt x="1218" y="7810"/>
                    </a:lnTo>
                    <a:lnTo>
                      <a:pt x="1141" y="7559"/>
                    </a:lnTo>
                    <a:lnTo>
                      <a:pt x="1064" y="7327"/>
                    </a:lnTo>
                    <a:lnTo>
                      <a:pt x="1025" y="7076"/>
                    </a:lnTo>
                    <a:lnTo>
                      <a:pt x="986" y="6824"/>
                    </a:lnTo>
                    <a:lnTo>
                      <a:pt x="948" y="6554"/>
                    </a:lnTo>
                    <a:lnTo>
                      <a:pt x="928" y="6302"/>
                    </a:lnTo>
                    <a:lnTo>
                      <a:pt x="948" y="5780"/>
                    </a:lnTo>
                    <a:lnTo>
                      <a:pt x="986" y="5239"/>
                    </a:lnTo>
                    <a:lnTo>
                      <a:pt x="1044" y="4698"/>
                    </a:lnTo>
                    <a:lnTo>
                      <a:pt x="1141" y="4157"/>
                    </a:lnTo>
                    <a:lnTo>
                      <a:pt x="1257" y="3615"/>
                    </a:lnTo>
                    <a:lnTo>
                      <a:pt x="1392" y="3074"/>
                    </a:lnTo>
                    <a:lnTo>
                      <a:pt x="1528" y="2552"/>
                    </a:lnTo>
                    <a:lnTo>
                      <a:pt x="1818" y="1528"/>
                    </a:lnTo>
                    <a:lnTo>
                      <a:pt x="2050" y="580"/>
                    </a:lnTo>
                    <a:lnTo>
                      <a:pt x="2069" y="484"/>
                    </a:lnTo>
                    <a:lnTo>
                      <a:pt x="2069" y="368"/>
                    </a:lnTo>
                    <a:lnTo>
                      <a:pt x="2030" y="290"/>
                    </a:lnTo>
                    <a:lnTo>
                      <a:pt x="1992" y="213"/>
                    </a:lnTo>
                    <a:lnTo>
                      <a:pt x="1934" y="136"/>
                    </a:lnTo>
                    <a:lnTo>
                      <a:pt x="1856" y="97"/>
                    </a:lnTo>
                    <a:lnTo>
                      <a:pt x="1779" y="39"/>
                    </a:lnTo>
                    <a:lnTo>
                      <a:pt x="1702" y="20"/>
                    </a:lnTo>
                    <a:lnTo>
                      <a:pt x="16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059;p40"/>
              <p:cNvSpPr/>
              <p:nvPr/>
            </p:nvSpPr>
            <p:spPr>
              <a:xfrm>
                <a:off x="1077125" y="-3145225"/>
                <a:ext cx="99575" cy="55125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2205" extrusionOk="0">
                    <a:moveTo>
                      <a:pt x="406" y="0"/>
                    </a:moveTo>
                    <a:lnTo>
                      <a:pt x="329" y="20"/>
                    </a:lnTo>
                    <a:lnTo>
                      <a:pt x="232" y="58"/>
                    </a:lnTo>
                    <a:lnTo>
                      <a:pt x="155" y="116"/>
                    </a:lnTo>
                    <a:lnTo>
                      <a:pt x="97" y="194"/>
                    </a:lnTo>
                    <a:lnTo>
                      <a:pt x="58" y="271"/>
                    </a:lnTo>
                    <a:lnTo>
                      <a:pt x="20" y="368"/>
                    </a:lnTo>
                    <a:lnTo>
                      <a:pt x="0" y="464"/>
                    </a:lnTo>
                    <a:lnTo>
                      <a:pt x="0" y="561"/>
                    </a:lnTo>
                    <a:lnTo>
                      <a:pt x="20" y="638"/>
                    </a:lnTo>
                    <a:lnTo>
                      <a:pt x="78" y="735"/>
                    </a:lnTo>
                    <a:lnTo>
                      <a:pt x="232" y="928"/>
                    </a:lnTo>
                    <a:lnTo>
                      <a:pt x="406" y="1102"/>
                    </a:lnTo>
                    <a:lnTo>
                      <a:pt x="580" y="1276"/>
                    </a:lnTo>
                    <a:lnTo>
                      <a:pt x="774" y="1412"/>
                    </a:lnTo>
                    <a:lnTo>
                      <a:pt x="967" y="1547"/>
                    </a:lnTo>
                    <a:lnTo>
                      <a:pt x="1180" y="1682"/>
                    </a:lnTo>
                    <a:lnTo>
                      <a:pt x="1392" y="1779"/>
                    </a:lnTo>
                    <a:lnTo>
                      <a:pt x="1624" y="1876"/>
                    </a:lnTo>
                    <a:lnTo>
                      <a:pt x="1837" y="1953"/>
                    </a:lnTo>
                    <a:lnTo>
                      <a:pt x="2069" y="2030"/>
                    </a:lnTo>
                    <a:lnTo>
                      <a:pt x="2301" y="2088"/>
                    </a:lnTo>
                    <a:lnTo>
                      <a:pt x="2552" y="2127"/>
                    </a:lnTo>
                    <a:lnTo>
                      <a:pt x="3035" y="2185"/>
                    </a:lnTo>
                    <a:lnTo>
                      <a:pt x="3519" y="2204"/>
                    </a:lnTo>
                    <a:lnTo>
                      <a:pt x="3615" y="2185"/>
                    </a:lnTo>
                    <a:lnTo>
                      <a:pt x="3712" y="2146"/>
                    </a:lnTo>
                    <a:lnTo>
                      <a:pt x="3789" y="2108"/>
                    </a:lnTo>
                    <a:lnTo>
                      <a:pt x="3867" y="2030"/>
                    </a:lnTo>
                    <a:lnTo>
                      <a:pt x="3925" y="1972"/>
                    </a:lnTo>
                    <a:lnTo>
                      <a:pt x="3963" y="1876"/>
                    </a:lnTo>
                    <a:lnTo>
                      <a:pt x="3983" y="1779"/>
                    </a:lnTo>
                    <a:lnTo>
                      <a:pt x="3983" y="1702"/>
                    </a:lnTo>
                    <a:lnTo>
                      <a:pt x="3983" y="1605"/>
                    </a:lnTo>
                    <a:lnTo>
                      <a:pt x="3944" y="1508"/>
                    </a:lnTo>
                    <a:lnTo>
                      <a:pt x="3905" y="1431"/>
                    </a:lnTo>
                    <a:lnTo>
                      <a:pt x="3828" y="1354"/>
                    </a:lnTo>
                    <a:lnTo>
                      <a:pt x="3751" y="1296"/>
                    </a:lnTo>
                    <a:lnTo>
                      <a:pt x="3673" y="1257"/>
                    </a:lnTo>
                    <a:lnTo>
                      <a:pt x="3577" y="1238"/>
                    </a:lnTo>
                    <a:lnTo>
                      <a:pt x="3480" y="1238"/>
                    </a:lnTo>
                    <a:lnTo>
                      <a:pt x="3113" y="1218"/>
                    </a:lnTo>
                    <a:lnTo>
                      <a:pt x="2939" y="1218"/>
                    </a:lnTo>
                    <a:lnTo>
                      <a:pt x="2900" y="1199"/>
                    </a:lnTo>
                    <a:lnTo>
                      <a:pt x="2803" y="1199"/>
                    </a:lnTo>
                    <a:lnTo>
                      <a:pt x="2397" y="1122"/>
                    </a:lnTo>
                    <a:lnTo>
                      <a:pt x="2011" y="1006"/>
                    </a:lnTo>
                    <a:lnTo>
                      <a:pt x="1933" y="967"/>
                    </a:lnTo>
                    <a:lnTo>
                      <a:pt x="1914" y="967"/>
                    </a:lnTo>
                    <a:lnTo>
                      <a:pt x="1740" y="890"/>
                    </a:lnTo>
                    <a:lnTo>
                      <a:pt x="1566" y="793"/>
                    </a:lnTo>
                    <a:lnTo>
                      <a:pt x="1392" y="696"/>
                    </a:lnTo>
                    <a:lnTo>
                      <a:pt x="1315" y="638"/>
                    </a:lnTo>
                    <a:lnTo>
                      <a:pt x="1295" y="619"/>
                    </a:lnTo>
                    <a:lnTo>
                      <a:pt x="1141" y="484"/>
                    </a:lnTo>
                    <a:lnTo>
                      <a:pt x="1006" y="348"/>
                    </a:lnTo>
                    <a:lnTo>
                      <a:pt x="890" y="213"/>
                    </a:lnTo>
                    <a:lnTo>
                      <a:pt x="832" y="155"/>
                    </a:lnTo>
                    <a:lnTo>
                      <a:pt x="754" y="97"/>
                    </a:lnTo>
                    <a:lnTo>
                      <a:pt x="677" y="39"/>
                    </a:lnTo>
                    <a:lnTo>
                      <a:pt x="6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060;p40"/>
              <p:cNvSpPr/>
              <p:nvPr/>
            </p:nvSpPr>
            <p:spPr>
              <a:xfrm>
                <a:off x="1299900" y="-3127350"/>
                <a:ext cx="118450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3036" extrusionOk="0">
                    <a:moveTo>
                      <a:pt x="4176" y="1"/>
                    </a:moveTo>
                    <a:lnTo>
                      <a:pt x="4080" y="20"/>
                    </a:lnTo>
                    <a:lnTo>
                      <a:pt x="4002" y="59"/>
                    </a:lnTo>
                    <a:lnTo>
                      <a:pt x="3925" y="117"/>
                    </a:lnTo>
                    <a:lnTo>
                      <a:pt x="3848" y="194"/>
                    </a:lnTo>
                    <a:lnTo>
                      <a:pt x="3809" y="271"/>
                    </a:lnTo>
                    <a:lnTo>
                      <a:pt x="3790" y="368"/>
                    </a:lnTo>
                    <a:lnTo>
                      <a:pt x="3713" y="697"/>
                    </a:lnTo>
                    <a:lnTo>
                      <a:pt x="3635" y="1006"/>
                    </a:lnTo>
                    <a:lnTo>
                      <a:pt x="3616" y="1064"/>
                    </a:lnTo>
                    <a:lnTo>
                      <a:pt x="3539" y="1199"/>
                    </a:lnTo>
                    <a:lnTo>
                      <a:pt x="3403" y="1451"/>
                    </a:lnTo>
                    <a:lnTo>
                      <a:pt x="3365" y="1489"/>
                    </a:lnTo>
                    <a:lnTo>
                      <a:pt x="3287" y="1586"/>
                    </a:lnTo>
                    <a:lnTo>
                      <a:pt x="3113" y="1760"/>
                    </a:lnTo>
                    <a:lnTo>
                      <a:pt x="3104" y="1779"/>
                    </a:lnTo>
                    <a:lnTo>
                      <a:pt x="3075" y="1779"/>
                    </a:lnTo>
                    <a:lnTo>
                      <a:pt x="2978" y="1857"/>
                    </a:lnTo>
                    <a:lnTo>
                      <a:pt x="2881" y="1915"/>
                    </a:lnTo>
                    <a:lnTo>
                      <a:pt x="2823" y="1953"/>
                    </a:lnTo>
                    <a:lnTo>
                      <a:pt x="2823" y="1953"/>
                    </a:lnTo>
                    <a:lnTo>
                      <a:pt x="2843" y="1934"/>
                    </a:lnTo>
                    <a:lnTo>
                      <a:pt x="2649" y="2011"/>
                    </a:lnTo>
                    <a:lnTo>
                      <a:pt x="2533" y="2050"/>
                    </a:lnTo>
                    <a:lnTo>
                      <a:pt x="2514" y="2050"/>
                    </a:lnTo>
                    <a:lnTo>
                      <a:pt x="2282" y="2069"/>
                    </a:lnTo>
                    <a:lnTo>
                      <a:pt x="2224" y="2069"/>
                    </a:lnTo>
                    <a:lnTo>
                      <a:pt x="2147" y="2050"/>
                    </a:lnTo>
                    <a:lnTo>
                      <a:pt x="1934" y="1992"/>
                    </a:lnTo>
                    <a:lnTo>
                      <a:pt x="1876" y="1972"/>
                    </a:lnTo>
                    <a:lnTo>
                      <a:pt x="1876" y="1972"/>
                    </a:lnTo>
                    <a:lnTo>
                      <a:pt x="1915" y="1992"/>
                    </a:lnTo>
                    <a:lnTo>
                      <a:pt x="1799" y="1934"/>
                    </a:lnTo>
                    <a:lnTo>
                      <a:pt x="1702" y="1876"/>
                    </a:lnTo>
                    <a:lnTo>
                      <a:pt x="1625" y="1837"/>
                    </a:lnTo>
                    <a:lnTo>
                      <a:pt x="1586" y="1799"/>
                    </a:lnTo>
                    <a:lnTo>
                      <a:pt x="1489" y="1702"/>
                    </a:lnTo>
                    <a:lnTo>
                      <a:pt x="1373" y="1605"/>
                    </a:lnTo>
                    <a:lnTo>
                      <a:pt x="1335" y="1547"/>
                    </a:lnTo>
                    <a:lnTo>
                      <a:pt x="1161" y="1277"/>
                    </a:lnTo>
                    <a:lnTo>
                      <a:pt x="1122" y="1199"/>
                    </a:lnTo>
                    <a:lnTo>
                      <a:pt x="1103" y="1161"/>
                    </a:lnTo>
                    <a:lnTo>
                      <a:pt x="1083" y="1141"/>
                    </a:lnTo>
                    <a:lnTo>
                      <a:pt x="1045" y="1025"/>
                    </a:lnTo>
                    <a:lnTo>
                      <a:pt x="987" y="832"/>
                    </a:lnTo>
                    <a:lnTo>
                      <a:pt x="929" y="639"/>
                    </a:lnTo>
                    <a:lnTo>
                      <a:pt x="890" y="542"/>
                    </a:lnTo>
                    <a:lnTo>
                      <a:pt x="852" y="465"/>
                    </a:lnTo>
                    <a:lnTo>
                      <a:pt x="774" y="407"/>
                    </a:lnTo>
                    <a:lnTo>
                      <a:pt x="697" y="349"/>
                    </a:lnTo>
                    <a:lnTo>
                      <a:pt x="600" y="329"/>
                    </a:lnTo>
                    <a:lnTo>
                      <a:pt x="523" y="310"/>
                    </a:lnTo>
                    <a:lnTo>
                      <a:pt x="426" y="310"/>
                    </a:lnTo>
                    <a:lnTo>
                      <a:pt x="330" y="329"/>
                    </a:lnTo>
                    <a:lnTo>
                      <a:pt x="233" y="368"/>
                    </a:lnTo>
                    <a:lnTo>
                      <a:pt x="156" y="407"/>
                    </a:lnTo>
                    <a:lnTo>
                      <a:pt x="98" y="484"/>
                    </a:lnTo>
                    <a:lnTo>
                      <a:pt x="40" y="561"/>
                    </a:lnTo>
                    <a:lnTo>
                      <a:pt x="20" y="639"/>
                    </a:lnTo>
                    <a:lnTo>
                      <a:pt x="1" y="735"/>
                    </a:lnTo>
                    <a:lnTo>
                      <a:pt x="1" y="832"/>
                    </a:lnTo>
                    <a:lnTo>
                      <a:pt x="1" y="929"/>
                    </a:lnTo>
                    <a:lnTo>
                      <a:pt x="117" y="1277"/>
                    </a:lnTo>
                    <a:lnTo>
                      <a:pt x="252" y="1605"/>
                    </a:lnTo>
                    <a:lnTo>
                      <a:pt x="426" y="1915"/>
                    </a:lnTo>
                    <a:lnTo>
                      <a:pt x="639" y="2204"/>
                    </a:lnTo>
                    <a:lnTo>
                      <a:pt x="755" y="2340"/>
                    </a:lnTo>
                    <a:lnTo>
                      <a:pt x="871" y="2456"/>
                    </a:lnTo>
                    <a:lnTo>
                      <a:pt x="1006" y="2572"/>
                    </a:lnTo>
                    <a:lnTo>
                      <a:pt x="1161" y="2668"/>
                    </a:lnTo>
                    <a:lnTo>
                      <a:pt x="1296" y="2765"/>
                    </a:lnTo>
                    <a:lnTo>
                      <a:pt x="1470" y="2842"/>
                    </a:lnTo>
                    <a:lnTo>
                      <a:pt x="1625" y="2920"/>
                    </a:lnTo>
                    <a:lnTo>
                      <a:pt x="1818" y="2958"/>
                    </a:lnTo>
                    <a:lnTo>
                      <a:pt x="1973" y="2997"/>
                    </a:lnTo>
                    <a:lnTo>
                      <a:pt x="2127" y="3016"/>
                    </a:lnTo>
                    <a:lnTo>
                      <a:pt x="2282" y="3036"/>
                    </a:lnTo>
                    <a:lnTo>
                      <a:pt x="2437" y="3016"/>
                    </a:lnTo>
                    <a:lnTo>
                      <a:pt x="2746" y="2978"/>
                    </a:lnTo>
                    <a:lnTo>
                      <a:pt x="3055" y="2900"/>
                    </a:lnTo>
                    <a:lnTo>
                      <a:pt x="3345" y="2765"/>
                    </a:lnTo>
                    <a:lnTo>
                      <a:pt x="3597" y="2610"/>
                    </a:lnTo>
                    <a:lnTo>
                      <a:pt x="3848" y="2398"/>
                    </a:lnTo>
                    <a:lnTo>
                      <a:pt x="4060" y="2166"/>
                    </a:lnTo>
                    <a:lnTo>
                      <a:pt x="4196" y="1992"/>
                    </a:lnTo>
                    <a:lnTo>
                      <a:pt x="4312" y="1818"/>
                    </a:lnTo>
                    <a:lnTo>
                      <a:pt x="4408" y="1625"/>
                    </a:lnTo>
                    <a:lnTo>
                      <a:pt x="4505" y="1431"/>
                    </a:lnTo>
                    <a:lnTo>
                      <a:pt x="4582" y="1219"/>
                    </a:lnTo>
                    <a:lnTo>
                      <a:pt x="4640" y="1006"/>
                    </a:lnTo>
                    <a:lnTo>
                      <a:pt x="4679" y="793"/>
                    </a:lnTo>
                    <a:lnTo>
                      <a:pt x="4718" y="581"/>
                    </a:lnTo>
                    <a:lnTo>
                      <a:pt x="4737" y="484"/>
                    </a:lnTo>
                    <a:lnTo>
                      <a:pt x="4718" y="387"/>
                    </a:lnTo>
                    <a:lnTo>
                      <a:pt x="4698" y="310"/>
                    </a:lnTo>
                    <a:lnTo>
                      <a:pt x="4660" y="213"/>
                    </a:lnTo>
                    <a:lnTo>
                      <a:pt x="4602" y="155"/>
                    </a:lnTo>
                    <a:lnTo>
                      <a:pt x="4544" y="78"/>
                    </a:lnTo>
                    <a:lnTo>
                      <a:pt x="4447" y="39"/>
                    </a:lnTo>
                    <a:lnTo>
                      <a:pt x="43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061;p40"/>
              <p:cNvSpPr/>
              <p:nvPr/>
            </p:nvSpPr>
            <p:spPr>
              <a:xfrm>
                <a:off x="1653175" y="-3166500"/>
                <a:ext cx="63350" cy="102975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4119" extrusionOk="0">
                    <a:moveTo>
                      <a:pt x="832" y="1"/>
                    </a:moveTo>
                    <a:lnTo>
                      <a:pt x="755" y="20"/>
                    </a:lnTo>
                    <a:lnTo>
                      <a:pt x="658" y="78"/>
                    </a:lnTo>
                    <a:lnTo>
                      <a:pt x="600" y="136"/>
                    </a:lnTo>
                    <a:lnTo>
                      <a:pt x="388" y="407"/>
                    </a:lnTo>
                    <a:lnTo>
                      <a:pt x="214" y="697"/>
                    </a:lnTo>
                    <a:lnTo>
                      <a:pt x="156" y="851"/>
                    </a:lnTo>
                    <a:lnTo>
                      <a:pt x="98" y="1025"/>
                    </a:lnTo>
                    <a:lnTo>
                      <a:pt x="40" y="1180"/>
                    </a:lnTo>
                    <a:lnTo>
                      <a:pt x="20" y="1354"/>
                    </a:lnTo>
                    <a:lnTo>
                      <a:pt x="1" y="1644"/>
                    </a:lnTo>
                    <a:lnTo>
                      <a:pt x="20" y="1934"/>
                    </a:lnTo>
                    <a:lnTo>
                      <a:pt x="78" y="2205"/>
                    </a:lnTo>
                    <a:lnTo>
                      <a:pt x="175" y="2475"/>
                    </a:lnTo>
                    <a:lnTo>
                      <a:pt x="310" y="2746"/>
                    </a:lnTo>
                    <a:lnTo>
                      <a:pt x="465" y="2978"/>
                    </a:lnTo>
                    <a:lnTo>
                      <a:pt x="639" y="3210"/>
                    </a:lnTo>
                    <a:lnTo>
                      <a:pt x="852" y="3423"/>
                    </a:lnTo>
                    <a:lnTo>
                      <a:pt x="1084" y="3616"/>
                    </a:lnTo>
                    <a:lnTo>
                      <a:pt x="1315" y="3790"/>
                    </a:lnTo>
                    <a:lnTo>
                      <a:pt x="1567" y="3944"/>
                    </a:lnTo>
                    <a:lnTo>
                      <a:pt x="1818" y="4060"/>
                    </a:lnTo>
                    <a:lnTo>
                      <a:pt x="1915" y="4099"/>
                    </a:lnTo>
                    <a:lnTo>
                      <a:pt x="2011" y="4118"/>
                    </a:lnTo>
                    <a:lnTo>
                      <a:pt x="2108" y="4118"/>
                    </a:lnTo>
                    <a:lnTo>
                      <a:pt x="2205" y="4099"/>
                    </a:lnTo>
                    <a:lnTo>
                      <a:pt x="2282" y="4080"/>
                    </a:lnTo>
                    <a:lnTo>
                      <a:pt x="2359" y="4022"/>
                    </a:lnTo>
                    <a:lnTo>
                      <a:pt x="2437" y="3964"/>
                    </a:lnTo>
                    <a:lnTo>
                      <a:pt x="2475" y="3867"/>
                    </a:lnTo>
                    <a:lnTo>
                      <a:pt x="2514" y="3790"/>
                    </a:lnTo>
                    <a:lnTo>
                      <a:pt x="2533" y="3693"/>
                    </a:lnTo>
                    <a:lnTo>
                      <a:pt x="2533" y="3596"/>
                    </a:lnTo>
                    <a:lnTo>
                      <a:pt x="2514" y="3500"/>
                    </a:lnTo>
                    <a:lnTo>
                      <a:pt x="2495" y="3423"/>
                    </a:lnTo>
                    <a:lnTo>
                      <a:pt x="2437" y="3345"/>
                    </a:lnTo>
                    <a:lnTo>
                      <a:pt x="2379" y="3268"/>
                    </a:lnTo>
                    <a:lnTo>
                      <a:pt x="2282" y="3229"/>
                    </a:lnTo>
                    <a:lnTo>
                      <a:pt x="2069" y="3113"/>
                    </a:lnTo>
                    <a:lnTo>
                      <a:pt x="1857" y="2997"/>
                    </a:lnTo>
                    <a:lnTo>
                      <a:pt x="1779" y="2920"/>
                    </a:lnTo>
                    <a:lnTo>
                      <a:pt x="1721" y="2881"/>
                    </a:lnTo>
                    <a:lnTo>
                      <a:pt x="1741" y="2920"/>
                    </a:lnTo>
                    <a:lnTo>
                      <a:pt x="1586" y="2765"/>
                    </a:lnTo>
                    <a:lnTo>
                      <a:pt x="1412" y="2630"/>
                    </a:lnTo>
                    <a:lnTo>
                      <a:pt x="1335" y="2553"/>
                    </a:lnTo>
                    <a:lnTo>
                      <a:pt x="1277" y="2475"/>
                    </a:lnTo>
                    <a:lnTo>
                      <a:pt x="1238" y="2437"/>
                    </a:lnTo>
                    <a:lnTo>
                      <a:pt x="1180" y="2321"/>
                    </a:lnTo>
                    <a:lnTo>
                      <a:pt x="1064" y="2147"/>
                    </a:lnTo>
                    <a:lnTo>
                      <a:pt x="1084" y="2166"/>
                    </a:lnTo>
                    <a:lnTo>
                      <a:pt x="1064" y="2127"/>
                    </a:lnTo>
                    <a:lnTo>
                      <a:pt x="1026" y="2031"/>
                    </a:lnTo>
                    <a:lnTo>
                      <a:pt x="968" y="1837"/>
                    </a:lnTo>
                    <a:lnTo>
                      <a:pt x="968" y="1818"/>
                    </a:lnTo>
                    <a:lnTo>
                      <a:pt x="948" y="1702"/>
                    </a:lnTo>
                    <a:lnTo>
                      <a:pt x="948" y="1605"/>
                    </a:lnTo>
                    <a:lnTo>
                      <a:pt x="948" y="1567"/>
                    </a:lnTo>
                    <a:lnTo>
                      <a:pt x="948" y="1528"/>
                    </a:lnTo>
                    <a:lnTo>
                      <a:pt x="968" y="1470"/>
                    </a:lnTo>
                    <a:lnTo>
                      <a:pt x="1006" y="1354"/>
                    </a:lnTo>
                    <a:lnTo>
                      <a:pt x="1026" y="1238"/>
                    </a:lnTo>
                    <a:lnTo>
                      <a:pt x="1026" y="1296"/>
                    </a:lnTo>
                    <a:lnTo>
                      <a:pt x="1045" y="1219"/>
                    </a:lnTo>
                    <a:lnTo>
                      <a:pt x="1161" y="1006"/>
                    </a:lnTo>
                    <a:lnTo>
                      <a:pt x="1219" y="909"/>
                    </a:lnTo>
                    <a:lnTo>
                      <a:pt x="1238" y="871"/>
                    </a:lnTo>
                    <a:lnTo>
                      <a:pt x="1296" y="813"/>
                    </a:lnTo>
                    <a:lnTo>
                      <a:pt x="1354" y="735"/>
                    </a:lnTo>
                    <a:lnTo>
                      <a:pt x="1393" y="639"/>
                    </a:lnTo>
                    <a:lnTo>
                      <a:pt x="1412" y="542"/>
                    </a:lnTo>
                    <a:lnTo>
                      <a:pt x="1431" y="465"/>
                    </a:lnTo>
                    <a:lnTo>
                      <a:pt x="1412" y="368"/>
                    </a:lnTo>
                    <a:lnTo>
                      <a:pt x="1393" y="272"/>
                    </a:lnTo>
                    <a:lnTo>
                      <a:pt x="1354" y="194"/>
                    </a:lnTo>
                    <a:lnTo>
                      <a:pt x="1277" y="117"/>
                    </a:lnTo>
                    <a:lnTo>
                      <a:pt x="1200" y="59"/>
                    </a:lnTo>
                    <a:lnTo>
                      <a:pt x="1122" y="20"/>
                    </a:lnTo>
                    <a:lnTo>
                      <a:pt x="10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062;p40"/>
              <p:cNvSpPr/>
              <p:nvPr/>
            </p:nvSpPr>
            <p:spPr>
              <a:xfrm>
                <a:off x="2024350" y="-3167450"/>
                <a:ext cx="116500" cy="94250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3770" extrusionOk="0">
                    <a:moveTo>
                      <a:pt x="638" y="0"/>
                    </a:moveTo>
                    <a:lnTo>
                      <a:pt x="542" y="20"/>
                    </a:lnTo>
                    <a:lnTo>
                      <a:pt x="445" y="39"/>
                    </a:lnTo>
                    <a:lnTo>
                      <a:pt x="368" y="97"/>
                    </a:lnTo>
                    <a:lnTo>
                      <a:pt x="290" y="155"/>
                    </a:lnTo>
                    <a:lnTo>
                      <a:pt x="252" y="252"/>
                    </a:lnTo>
                    <a:lnTo>
                      <a:pt x="136" y="599"/>
                    </a:lnTo>
                    <a:lnTo>
                      <a:pt x="39" y="947"/>
                    </a:lnTo>
                    <a:lnTo>
                      <a:pt x="0" y="1295"/>
                    </a:lnTo>
                    <a:lnTo>
                      <a:pt x="0" y="1469"/>
                    </a:lnTo>
                    <a:lnTo>
                      <a:pt x="0" y="1643"/>
                    </a:lnTo>
                    <a:lnTo>
                      <a:pt x="20" y="1798"/>
                    </a:lnTo>
                    <a:lnTo>
                      <a:pt x="58" y="1972"/>
                    </a:lnTo>
                    <a:lnTo>
                      <a:pt x="97" y="2146"/>
                    </a:lnTo>
                    <a:lnTo>
                      <a:pt x="155" y="2301"/>
                    </a:lnTo>
                    <a:lnTo>
                      <a:pt x="232" y="2455"/>
                    </a:lnTo>
                    <a:lnTo>
                      <a:pt x="310" y="2610"/>
                    </a:lnTo>
                    <a:lnTo>
                      <a:pt x="426" y="2765"/>
                    </a:lnTo>
                    <a:lnTo>
                      <a:pt x="542" y="2919"/>
                    </a:lnTo>
                    <a:lnTo>
                      <a:pt x="658" y="3016"/>
                    </a:lnTo>
                    <a:lnTo>
                      <a:pt x="773" y="3132"/>
                    </a:lnTo>
                    <a:lnTo>
                      <a:pt x="1025" y="3306"/>
                    </a:lnTo>
                    <a:lnTo>
                      <a:pt x="1295" y="3461"/>
                    </a:lnTo>
                    <a:lnTo>
                      <a:pt x="1605" y="3576"/>
                    </a:lnTo>
                    <a:lnTo>
                      <a:pt x="1914" y="3673"/>
                    </a:lnTo>
                    <a:lnTo>
                      <a:pt x="2223" y="3731"/>
                    </a:lnTo>
                    <a:lnTo>
                      <a:pt x="2533" y="3750"/>
                    </a:lnTo>
                    <a:lnTo>
                      <a:pt x="2842" y="3770"/>
                    </a:lnTo>
                    <a:lnTo>
                      <a:pt x="3229" y="3750"/>
                    </a:lnTo>
                    <a:lnTo>
                      <a:pt x="3596" y="3692"/>
                    </a:lnTo>
                    <a:lnTo>
                      <a:pt x="3963" y="3596"/>
                    </a:lnTo>
                    <a:lnTo>
                      <a:pt x="4330" y="3480"/>
                    </a:lnTo>
                    <a:lnTo>
                      <a:pt x="4408" y="3441"/>
                    </a:lnTo>
                    <a:lnTo>
                      <a:pt x="4485" y="3383"/>
                    </a:lnTo>
                    <a:lnTo>
                      <a:pt x="4543" y="3325"/>
                    </a:lnTo>
                    <a:lnTo>
                      <a:pt x="4601" y="3248"/>
                    </a:lnTo>
                    <a:lnTo>
                      <a:pt x="4640" y="3151"/>
                    </a:lnTo>
                    <a:lnTo>
                      <a:pt x="4659" y="3074"/>
                    </a:lnTo>
                    <a:lnTo>
                      <a:pt x="4659" y="2977"/>
                    </a:lnTo>
                    <a:lnTo>
                      <a:pt x="4640" y="2881"/>
                    </a:lnTo>
                    <a:lnTo>
                      <a:pt x="4601" y="2784"/>
                    </a:lnTo>
                    <a:lnTo>
                      <a:pt x="4543" y="2707"/>
                    </a:lnTo>
                    <a:lnTo>
                      <a:pt x="4485" y="2649"/>
                    </a:lnTo>
                    <a:lnTo>
                      <a:pt x="4408" y="2591"/>
                    </a:lnTo>
                    <a:lnTo>
                      <a:pt x="4311" y="2552"/>
                    </a:lnTo>
                    <a:lnTo>
                      <a:pt x="4214" y="2533"/>
                    </a:lnTo>
                    <a:lnTo>
                      <a:pt x="4137" y="2533"/>
                    </a:lnTo>
                    <a:lnTo>
                      <a:pt x="4040" y="2552"/>
                    </a:lnTo>
                    <a:lnTo>
                      <a:pt x="3770" y="2649"/>
                    </a:lnTo>
                    <a:lnTo>
                      <a:pt x="3499" y="2726"/>
                    </a:lnTo>
                    <a:lnTo>
                      <a:pt x="3364" y="2745"/>
                    </a:lnTo>
                    <a:lnTo>
                      <a:pt x="3325" y="2765"/>
                    </a:lnTo>
                    <a:lnTo>
                      <a:pt x="3055" y="2784"/>
                    </a:lnTo>
                    <a:lnTo>
                      <a:pt x="2765" y="2803"/>
                    </a:lnTo>
                    <a:lnTo>
                      <a:pt x="2494" y="2784"/>
                    </a:lnTo>
                    <a:lnTo>
                      <a:pt x="2455" y="2784"/>
                    </a:lnTo>
                    <a:lnTo>
                      <a:pt x="2339" y="2765"/>
                    </a:lnTo>
                    <a:lnTo>
                      <a:pt x="2069" y="2707"/>
                    </a:lnTo>
                    <a:lnTo>
                      <a:pt x="1837" y="2629"/>
                    </a:lnTo>
                    <a:lnTo>
                      <a:pt x="1837" y="2629"/>
                    </a:lnTo>
                    <a:lnTo>
                      <a:pt x="1875" y="2649"/>
                    </a:lnTo>
                    <a:lnTo>
                      <a:pt x="1817" y="2629"/>
                    </a:lnTo>
                    <a:lnTo>
                      <a:pt x="1701" y="2571"/>
                    </a:lnTo>
                    <a:lnTo>
                      <a:pt x="1489" y="2455"/>
                    </a:lnTo>
                    <a:lnTo>
                      <a:pt x="1431" y="2417"/>
                    </a:lnTo>
                    <a:lnTo>
                      <a:pt x="1373" y="2378"/>
                    </a:lnTo>
                    <a:lnTo>
                      <a:pt x="1218" y="2223"/>
                    </a:lnTo>
                    <a:lnTo>
                      <a:pt x="1199" y="2204"/>
                    </a:lnTo>
                    <a:lnTo>
                      <a:pt x="1121" y="2088"/>
                    </a:lnTo>
                    <a:lnTo>
                      <a:pt x="1063" y="2011"/>
                    </a:lnTo>
                    <a:lnTo>
                      <a:pt x="1044" y="1953"/>
                    </a:lnTo>
                    <a:lnTo>
                      <a:pt x="1063" y="1991"/>
                    </a:lnTo>
                    <a:lnTo>
                      <a:pt x="986" y="1759"/>
                    </a:lnTo>
                    <a:lnTo>
                      <a:pt x="967" y="1682"/>
                    </a:lnTo>
                    <a:lnTo>
                      <a:pt x="964" y="1679"/>
                    </a:lnTo>
                    <a:lnTo>
                      <a:pt x="947" y="1566"/>
                    </a:lnTo>
                    <a:lnTo>
                      <a:pt x="947" y="1276"/>
                    </a:lnTo>
                    <a:lnTo>
                      <a:pt x="967" y="1199"/>
                    </a:lnTo>
                    <a:lnTo>
                      <a:pt x="1005" y="1005"/>
                    </a:lnTo>
                    <a:lnTo>
                      <a:pt x="1044" y="831"/>
                    </a:lnTo>
                    <a:lnTo>
                      <a:pt x="1083" y="773"/>
                    </a:lnTo>
                    <a:lnTo>
                      <a:pt x="1102" y="715"/>
                    </a:lnTo>
                    <a:lnTo>
                      <a:pt x="1121" y="619"/>
                    </a:lnTo>
                    <a:lnTo>
                      <a:pt x="1141" y="522"/>
                    </a:lnTo>
                    <a:lnTo>
                      <a:pt x="1141" y="426"/>
                    </a:lnTo>
                    <a:lnTo>
                      <a:pt x="1121" y="348"/>
                    </a:lnTo>
                    <a:lnTo>
                      <a:pt x="1102" y="252"/>
                    </a:lnTo>
                    <a:lnTo>
                      <a:pt x="1044" y="174"/>
                    </a:lnTo>
                    <a:lnTo>
                      <a:pt x="986" y="116"/>
                    </a:lnTo>
                    <a:lnTo>
                      <a:pt x="909" y="58"/>
                    </a:lnTo>
                    <a:lnTo>
                      <a:pt x="812" y="20"/>
                    </a:lnTo>
                    <a:lnTo>
                      <a:pt x="7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063;p40"/>
              <p:cNvSpPr/>
              <p:nvPr/>
            </p:nvSpPr>
            <p:spPr>
              <a:xfrm>
                <a:off x="2405650" y="-3115750"/>
                <a:ext cx="10875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4350" h="2224" extrusionOk="0">
                    <a:moveTo>
                      <a:pt x="3809" y="1"/>
                    </a:moveTo>
                    <a:lnTo>
                      <a:pt x="3731" y="20"/>
                    </a:lnTo>
                    <a:lnTo>
                      <a:pt x="3654" y="59"/>
                    </a:lnTo>
                    <a:lnTo>
                      <a:pt x="3577" y="97"/>
                    </a:lnTo>
                    <a:lnTo>
                      <a:pt x="3499" y="175"/>
                    </a:lnTo>
                    <a:lnTo>
                      <a:pt x="3441" y="252"/>
                    </a:lnTo>
                    <a:lnTo>
                      <a:pt x="3422" y="271"/>
                    </a:lnTo>
                    <a:lnTo>
                      <a:pt x="3345" y="368"/>
                    </a:lnTo>
                    <a:lnTo>
                      <a:pt x="3171" y="561"/>
                    </a:lnTo>
                    <a:lnTo>
                      <a:pt x="2997" y="735"/>
                    </a:lnTo>
                    <a:lnTo>
                      <a:pt x="2919" y="793"/>
                    </a:lnTo>
                    <a:lnTo>
                      <a:pt x="2881" y="832"/>
                    </a:lnTo>
                    <a:lnTo>
                      <a:pt x="2668" y="967"/>
                    </a:lnTo>
                    <a:lnTo>
                      <a:pt x="2456" y="1103"/>
                    </a:lnTo>
                    <a:lnTo>
                      <a:pt x="2378" y="1122"/>
                    </a:lnTo>
                    <a:lnTo>
                      <a:pt x="2417" y="1122"/>
                    </a:lnTo>
                    <a:lnTo>
                      <a:pt x="2320" y="1161"/>
                    </a:lnTo>
                    <a:lnTo>
                      <a:pt x="2088" y="1219"/>
                    </a:lnTo>
                    <a:lnTo>
                      <a:pt x="1992" y="1257"/>
                    </a:lnTo>
                    <a:lnTo>
                      <a:pt x="2030" y="1238"/>
                    </a:lnTo>
                    <a:lnTo>
                      <a:pt x="2030" y="1238"/>
                    </a:lnTo>
                    <a:lnTo>
                      <a:pt x="1972" y="1257"/>
                    </a:lnTo>
                    <a:lnTo>
                      <a:pt x="1721" y="1257"/>
                    </a:lnTo>
                    <a:lnTo>
                      <a:pt x="1605" y="1238"/>
                    </a:lnTo>
                    <a:lnTo>
                      <a:pt x="1528" y="1219"/>
                    </a:lnTo>
                    <a:lnTo>
                      <a:pt x="1508" y="1199"/>
                    </a:lnTo>
                    <a:lnTo>
                      <a:pt x="1354" y="1122"/>
                    </a:lnTo>
                    <a:lnTo>
                      <a:pt x="1296" y="1064"/>
                    </a:lnTo>
                    <a:lnTo>
                      <a:pt x="1199" y="987"/>
                    </a:lnTo>
                    <a:lnTo>
                      <a:pt x="1160" y="929"/>
                    </a:lnTo>
                    <a:lnTo>
                      <a:pt x="1083" y="813"/>
                    </a:lnTo>
                    <a:lnTo>
                      <a:pt x="948" y="600"/>
                    </a:lnTo>
                    <a:lnTo>
                      <a:pt x="909" y="523"/>
                    </a:lnTo>
                    <a:lnTo>
                      <a:pt x="851" y="445"/>
                    </a:lnTo>
                    <a:lnTo>
                      <a:pt x="793" y="368"/>
                    </a:lnTo>
                    <a:lnTo>
                      <a:pt x="716" y="329"/>
                    </a:lnTo>
                    <a:lnTo>
                      <a:pt x="638" y="291"/>
                    </a:lnTo>
                    <a:lnTo>
                      <a:pt x="542" y="271"/>
                    </a:lnTo>
                    <a:lnTo>
                      <a:pt x="445" y="271"/>
                    </a:lnTo>
                    <a:lnTo>
                      <a:pt x="348" y="291"/>
                    </a:lnTo>
                    <a:lnTo>
                      <a:pt x="271" y="329"/>
                    </a:lnTo>
                    <a:lnTo>
                      <a:pt x="194" y="368"/>
                    </a:lnTo>
                    <a:lnTo>
                      <a:pt x="116" y="445"/>
                    </a:lnTo>
                    <a:lnTo>
                      <a:pt x="58" y="523"/>
                    </a:lnTo>
                    <a:lnTo>
                      <a:pt x="20" y="619"/>
                    </a:lnTo>
                    <a:lnTo>
                      <a:pt x="0" y="697"/>
                    </a:lnTo>
                    <a:lnTo>
                      <a:pt x="0" y="793"/>
                    </a:lnTo>
                    <a:lnTo>
                      <a:pt x="39" y="890"/>
                    </a:lnTo>
                    <a:lnTo>
                      <a:pt x="213" y="1219"/>
                    </a:lnTo>
                    <a:lnTo>
                      <a:pt x="310" y="1393"/>
                    </a:lnTo>
                    <a:lnTo>
                      <a:pt x="406" y="1547"/>
                    </a:lnTo>
                    <a:lnTo>
                      <a:pt x="542" y="1682"/>
                    </a:lnTo>
                    <a:lnTo>
                      <a:pt x="677" y="1818"/>
                    </a:lnTo>
                    <a:lnTo>
                      <a:pt x="832" y="1934"/>
                    </a:lnTo>
                    <a:lnTo>
                      <a:pt x="986" y="2030"/>
                    </a:lnTo>
                    <a:lnTo>
                      <a:pt x="1141" y="2088"/>
                    </a:lnTo>
                    <a:lnTo>
                      <a:pt x="1296" y="2146"/>
                    </a:lnTo>
                    <a:lnTo>
                      <a:pt x="1450" y="2185"/>
                    </a:lnTo>
                    <a:lnTo>
                      <a:pt x="1605" y="2204"/>
                    </a:lnTo>
                    <a:lnTo>
                      <a:pt x="1779" y="2224"/>
                    </a:lnTo>
                    <a:lnTo>
                      <a:pt x="1934" y="2224"/>
                    </a:lnTo>
                    <a:lnTo>
                      <a:pt x="2088" y="2204"/>
                    </a:lnTo>
                    <a:lnTo>
                      <a:pt x="2262" y="2185"/>
                    </a:lnTo>
                    <a:lnTo>
                      <a:pt x="2572" y="2088"/>
                    </a:lnTo>
                    <a:lnTo>
                      <a:pt x="2861" y="1972"/>
                    </a:lnTo>
                    <a:lnTo>
                      <a:pt x="3151" y="1818"/>
                    </a:lnTo>
                    <a:lnTo>
                      <a:pt x="3403" y="1644"/>
                    </a:lnTo>
                    <a:lnTo>
                      <a:pt x="3654" y="1431"/>
                    </a:lnTo>
                    <a:lnTo>
                      <a:pt x="3886" y="1199"/>
                    </a:lnTo>
                    <a:lnTo>
                      <a:pt x="4099" y="967"/>
                    </a:lnTo>
                    <a:lnTo>
                      <a:pt x="4292" y="716"/>
                    </a:lnTo>
                    <a:lnTo>
                      <a:pt x="4331" y="619"/>
                    </a:lnTo>
                    <a:lnTo>
                      <a:pt x="4350" y="542"/>
                    </a:lnTo>
                    <a:lnTo>
                      <a:pt x="4350" y="445"/>
                    </a:lnTo>
                    <a:lnTo>
                      <a:pt x="4331" y="349"/>
                    </a:lnTo>
                    <a:lnTo>
                      <a:pt x="4292" y="252"/>
                    </a:lnTo>
                    <a:lnTo>
                      <a:pt x="4234" y="175"/>
                    </a:lnTo>
                    <a:lnTo>
                      <a:pt x="4176" y="97"/>
                    </a:lnTo>
                    <a:lnTo>
                      <a:pt x="4099" y="59"/>
                    </a:lnTo>
                    <a:lnTo>
                      <a:pt x="4002" y="20"/>
                    </a:lnTo>
                    <a:lnTo>
                      <a:pt x="39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064;p40"/>
              <p:cNvSpPr/>
              <p:nvPr/>
            </p:nvSpPr>
            <p:spPr>
              <a:xfrm>
                <a:off x="2592675" y="-3120575"/>
                <a:ext cx="85075" cy="541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2166" extrusionOk="0">
                    <a:moveTo>
                      <a:pt x="2146" y="1109"/>
                    </a:moveTo>
                    <a:lnTo>
                      <a:pt x="2127" y="1122"/>
                    </a:lnTo>
                    <a:lnTo>
                      <a:pt x="2108" y="1122"/>
                    </a:lnTo>
                    <a:lnTo>
                      <a:pt x="2146" y="1109"/>
                    </a:lnTo>
                    <a:close/>
                    <a:moveTo>
                      <a:pt x="2900" y="0"/>
                    </a:moveTo>
                    <a:lnTo>
                      <a:pt x="2804" y="20"/>
                    </a:lnTo>
                    <a:lnTo>
                      <a:pt x="2707" y="39"/>
                    </a:lnTo>
                    <a:lnTo>
                      <a:pt x="2630" y="97"/>
                    </a:lnTo>
                    <a:lnTo>
                      <a:pt x="2572" y="155"/>
                    </a:lnTo>
                    <a:lnTo>
                      <a:pt x="2514" y="232"/>
                    </a:lnTo>
                    <a:lnTo>
                      <a:pt x="2456" y="310"/>
                    </a:lnTo>
                    <a:lnTo>
                      <a:pt x="2436" y="406"/>
                    </a:lnTo>
                    <a:lnTo>
                      <a:pt x="2436" y="503"/>
                    </a:lnTo>
                    <a:lnTo>
                      <a:pt x="2436" y="638"/>
                    </a:lnTo>
                    <a:lnTo>
                      <a:pt x="2417" y="735"/>
                    </a:lnTo>
                    <a:lnTo>
                      <a:pt x="2378" y="870"/>
                    </a:lnTo>
                    <a:lnTo>
                      <a:pt x="2359" y="909"/>
                    </a:lnTo>
                    <a:lnTo>
                      <a:pt x="2359" y="928"/>
                    </a:lnTo>
                    <a:lnTo>
                      <a:pt x="2262" y="1025"/>
                    </a:lnTo>
                    <a:lnTo>
                      <a:pt x="2243" y="1044"/>
                    </a:lnTo>
                    <a:lnTo>
                      <a:pt x="2150" y="1106"/>
                    </a:lnTo>
                    <a:lnTo>
                      <a:pt x="2088" y="1122"/>
                    </a:lnTo>
                    <a:lnTo>
                      <a:pt x="1953" y="1160"/>
                    </a:lnTo>
                    <a:lnTo>
                      <a:pt x="1876" y="1180"/>
                    </a:lnTo>
                    <a:lnTo>
                      <a:pt x="1914" y="1180"/>
                    </a:lnTo>
                    <a:lnTo>
                      <a:pt x="1760" y="1199"/>
                    </a:lnTo>
                    <a:lnTo>
                      <a:pt x="1624" y="1180"/>
                    </a:lnTo>
                    <a:lnTo>
                      <a:pt x="1566" y="1180"/>
                    </a:lnTo>
                    <a:lnTo>
                      <a:pt x="1412" y="1160"/>
                    </a:lnTo>
                    <a:lnTo>
                      <a:pt x="1276" y="1122"/>
                    </a:lnTo>
                    <a:lnTo>
                      <a:pt x="1180" y="1083"/>
                    </a:lnTo>
                    <a:lnTo>
                      <a:pt x="1199" y="1102"/>
                    </a:lnTo>
                    <a:lnTo>
                      <a:pt x="1044" y="1025"/>
                    </a:lnTo>
                    <a:lnTo>
                      <a:pt x="890" y="928"/>
                    </a:lnTo>
                    <a:lnTo>
                      <a:pt x="909" y="948"/>
                    </a:lnTo>
                    <a:lnTo>
                      <a:pt x="909" y="948"/>
                    </a:lnTo>
                    <a:lnTo>
                      <a:pt x="832" y="890"/>
                    </a:lnTo>
                    <a:lnTo>
                      <a:pt x="735" y="832"/>
                    </a:lnTo>
                    <a:lnTo>
                      <a:pt x="658" y="793"/>
                    </a:lnTo>
                    <a:lnTo>
                      <a:pt x="561" y="774"/>
                    </a:lnTo>
                    <a:lnTo>
                      <a:pt x="484" y="754"/>
                    </a:lnTo>
                    <a:lnTo>
                      <a:pt x="387" y="754"/>
                    </a:lnTo>
                    <a:lnTo>
                      <a:pt x="291" y="793"/>
                    </a:lnTo>
                    <a:lnTo>
                      <a:pt x="213" y="832"/>
                    </a:lnTo>
                    <a:lnTo>
                      <a:pt x="136" y="909"/>
                    </a:lnTo>
                    <a:lnTo>
                      <a:pt x="78" y="986"/>
                    </a:lnTo>
                    <a:lnTo>
                      <a:pt x="39" y="1064"/>
                    </a:lnTo>
                    <a:lnTo>
                      <a:pt x="20" y="1160"/>
                    </a:lnTo>
                    <a:lnTo>
                      <a:pt x="1" y="1257"/>
                    </a:lnTo>
                    <a:lnTo>
                      <a:pt x="20" y="1334"/>
                    </a:lnTo>
                    <a:lnTo>
                      <a:pt x="39" y="1431"/>
                    </a:lnTo>
                    <a:lnTo>
                      <a:pt x="97" y="1508"/>
                    </a:lnTo>
                    <a:lnTo>
                      <a:pt x="155" y="1586"/>
                    </a:lnTo>
                    <a:lnTo>
                      <a:pt x="329" y="1721"/>
                    </a:lnTo>
                    <a:lnTo>
                      <a:pt x="503" y="1837"/>
                    </a:lnTo>
                    <a:lnTo>
                      <a:pt x="697" y="1933"/>
                    </a:lnTo>
                    <a:lnTo>
                      <a:pt x="909" y="2011"/>
                    </a:lnTo>
                    <a:lnTo>
                      <a:pt x="1102" y="2069"/>
                    </a:lnTo>
                    <a:lnTo>
                      <a:pt x="1315" y="2127"/>
                    </a:lnTo>
                    <a:lnTo>
                      <a:pt x="1528" y="2146"/>
                    </a:lnTo>
                    <a:lnTo>
                      <a:pt x="1740" y="2165"/>
                    </a:lnTo>
                    <a:lnTo>
                      <a:pt x="1953" y="2146"/>
                    </a:lnTo>
                    <a:lnTo>
                      <a:pt x="2166" y="2107"/>
                    </a:lnTo>
                    <a:lnTo>
                      <a:pt x="2359" y="2049"/>
                    </a:lnTo>
                    <a:lnTo>
                      <a:pt x="2552" y="1972"/>
                    </a:lnTo>
                    <a:lnTo>
                      <a:pt x="2726" y="1875"/>
                    </a:lnTo>
                    <a:lnTo>
                      <a:pt x="2900" y="1740"/>
                    </a:lnTo>
                    <a:lnTo>
                      <a:pt x="3036" y="1605"/>
                    </a:lnTo>
                    <a:lnTo>
                      <a:pt x="3171" y="1431"/>
                    </a:lnTo>
                    <a:lnTo>
                      <a:pt x="3229" y="1315"/>
                    </a:lnTo>
                    <a:lnTo>
                      <a:pt x="3287" y="1199"/>
                    </a:lnTo>
                    <a:lnTo>
                      <a:pt x="3364" y="967"/>
                    </a:lnTo>
                    <a:lnTo>
                      <a:pt x="3403" y="716"/>
                    </a:lnTo>
                    <a:lnTo>
                      <a:pt x="3403" y="464"/>
                    </a:lnTo>
                    <a:lnTo>
                      <a:pt x="3384" y="368"/>
                    </a:lnTo>
                    <a:lnTo>
                      <a:pt x="3345" y="271"/>
                    </a:lnTo>
                    <a:lnTo>
                      <a:pt x="3306" y="194"/>
                    </a:lnTo>
                    <a:lnTo>
                      <a:pt x="3248" y="116"/>
                    </a:lnTo>
                    <a:lnTo>
                      <a:pt x="3171" y="58"/>
                    </a:lnTo>
                    <a:lnTo>
                      <a:pt x="3094" y="20"/>
                    </a:lnTo>
                    <a:lnTo>
                      <a:pt x="29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065;p40"/>
              <p:cNvSpPr/>
              <p:nvPr/>
            </p:nvSpPr>
            <p:spPr>
              <a:xfrm>
                <a:off x="2914550" y="-3162150"/>
                <a:ext cx="58000" cy="78325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3133" extrusionOk="0">
                    <a:moveTo>
                      <a:pt x="406" y="1"/>
                    </a:moveTo>
                    <a:lnTo>
                      <a:pt x="329" y="20"/>
                    </a:lnTo>
                    <a:lnTo>
                      <a:pt x="232" y="78"/>
                    </a:lnTo>
                    <a:lnTo>
                      <a:pt x="174" y="136"/>
                    </a:lnTo>
                    <a:lnTo>
                      <a:pt x="97" y="194"/>
                    </a:lnTo>
                    <a:lnTo>
                      <a:pt x="39" y="291"/>
                    </a:lnTo>
                    <a:lnTo>
                      <a:pt x="19" y="368"/>
                    </a:lnTo>
                    <a:lnTo>
                      <a:pt x="0" y="619"/>
                    </a:lnTo>
                    <a:lnTo>
                      <a:pt x="0" y="851"/>
                    </a:lnTo>
                    <a:lnTo>
                      <a:pt x="19" y="1103"/>
                    </a:lnTo>
                    <a:lnTo>
                      <a:pt x="77" y="1335"/>
                    </a:lnTo>
                    <a:lnTo>
                      <a:pt x="135" y="1528"/>
                    </a:lnTo>
                    <a:lnTo>
                      <a:pt x="193" y="1721"/>
                    </a:lnTo>
                    <a:lnTo>
                      <a:pt x="290" y="1895"/>
                    </a:lnTo>
                    <a:lnTo>
                      <a:pt x="387" y="2069"/>
                    </a:lnTo>
                    <a:lnTo>
                      <a:pt x="503" y="2243"/>
                    </a:lnTo>
                    <a:lnTo>
                      <a:pt x="638" y="2398"/>
                    </a:lnTo>
                    <a:lnTo>
                      <a:pt x="773" y="2533"/>
                    </a:lnTo>
                    <a:lnTo>
                      <a:pt x="928" y="2669"/>
                    </a:lnTo>
                    <a:lnTo>
                      <a:pt x="1083" y="2785"/>
                    </a:lnTo>
                    <a:lnTo>
                      <a:pt x="1257" y="2901"/>
                    </a:lnTo>
                    <a:lnTo>
                      <a:pt x="1431" y="2997"/>
                    </a:lnTo>
                    <a:lnTo>
                      <a:pt x="1605" y="3075"/>
                    </a:lnTo>
                    <a:lnTo>
                      <a:pt x="1701" y="3113"/>
                    </a:lnTo>
                    <a:lnTo>
                      <a:pt x="1798" y="3133"/>
                    </a:lnTo>
                    <a:lnTo>
                      <a:pt x="1875" y="3133"/>
                    </a:lnTo>
                    <a:lnTo>
                      <a:pt x="1972" y="3113"/>
                    </a:lnTo>
                    <a:lnTo>
                      <a:pt x="2069" y="3075"/>
                    </a:lnTo>
                    <a:lnTo>
                      <a:pt x="2146" y="3017"/>
                    </a:lnTo>
                    <a:lnTo>
                      <a:pt x="2204" y="2959"/>
                    </a:lnTo>
                    <a:lnTo>
                      <a:pt x="2262" y="2881"/>
                    </a:lnTo>
                    <a:lnTo>
                      <a:pt x="2301" y="2804"/>
                    </a:lnTo>
                    <a:lnTo>
                      <a:pt x="2320" y="2707"/>
                    </a:lnTo>
                    <a:lnTo>
                      <a:pt x="2320" y="2611"/>
                    </a:lnTo>
                    <a:lnTo>
                      <a:pt x="2301" y="2514"/>
                    </a:lnTo>
                    <a:lnTo>
                      <a:pt x="2262" y="2417"/>
                    </a:lnTo>
                    <a:lnTo>
                      <a:pt x="2204" y="2340"/>
                    </a:lnTo>
                    <a:lnTo>
                      <a:pt x="2146" y="2282"/>
                    </a:lnTo>
                    <a:lnTo>
                      <a:pt x="2069" y="2224"/>
                    </a:lnTo>
                    <a:lnTo>
                      <a:pt x="1914" y="2166"/>
                    </a:lnTo>
                    <a:lnTo>
                      <a:pt x="1779" y="2089"/>
                    </a:lnTo>
                    <a:lnTo>
                      <a:pt x="1624" y="1992"/>
                    </a:lnTo>
                    <a:lnTo>
                      <a:pt x="1566" y="1953"/>
                    </a:lnTo>
                    <a:lnTo>
                      <a:pt x="1605" y="1973"/>
                    </a:lnTo>
                    <a:lnTo>
                      <a:pt x="1469" y="1876"/>
                    </a:lnTo>
                    <a:lnTo>
                      <a:pt x="1353" y="1760"/>
                    </a:lnTo>
                    <a:lnTo>
                      <a:pt x="1315" y="1702"/>
                    </a:lnTo>
                    <a:lnTo>
                      <a:pt x="1218" y="1586"/>
                    </a:lnTo>
                    <a:lnTo>
                      <a:pt x="1141" y="1451"/>
                    </a:lnTo>
                    <a:lnTo>
                      <a:pt x="1102" y="1373"/>
                    </a:lnTo>
                    <a:lnTo>
                      <a:pt x="1102" y="1393"/>
                    </a:lnTo>
                    <a:lnTo>
                      <a:pt x="1063" y="1238"/>
                    </a:lnTo>
                    <a:lnTo>
                      <a:pt x="1005" y="1083"/>
                    </a:lnTo>
                    <a:lnTo>
                      <a:pt x="986" y="1006"/>
                    </a:lnTo>
                    <a:lnTo>
                      <a:pt x="986" y="1045"/>
                    </a:lnTo>
                    <a:lnTo>
                      <a:pt x="967" y="851"/>
                    </a:lnTo>
                    <a:lnTo>
                      <a:pt x="967" y="677"/>
                    </a:lnTo>
                    <a:lnTo>
                      <a:pt x="967" y="600"/>
                    </a:lnTo>
                    <a:lnTo>
                      <a:pt x="967" y="503"/>
                    </a:lnTo>
                    <a:lnTo>
                      <a:pt x="967" y="407"/>
                    </a:lnTo>
                    <a:lnTo>
                      <a:pt x="947" y="310"/>
                    </a:lnTo>
                    <a:lnTo>
                      <a:pt x="909" y="233"/>
                    </a:lnTo>
                    <a:lnTo>
                      <a:pt x="851" y="156"/>
                    </a:lnTo>
                    <a:lnTo>
                      <a:pt x="773" y="98"/>
                    </a:lnTo>
                    <a:lnTo>
                      <a:pt x="696" y="40"/>
                    </a:lnTo>
                    <a:lnTo>
                      <a:pt x="599" y="20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066;p40"/>
              <p:cNvSpPr/>
              <p:nvPr/>
            </p:nvSpPr>
            <p:spPr>
              <a:xfrm>
                <a:off x="3173575" y="-3164075"/>
                <a:ext cx="45450" cy="8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3210" extrusionOk="0">
                    <a:moveTo>
                      <a:pt x="600" y="2108"/>
                    </a:moveTo>
                    <a:lnTo>
                      <a:pt x="581" y="2127"/>
                    </a:lnTo>
                    <a:lnTo>
                      <a:pt x="561" y="2127"/>
                    </a:lnTo>
                    <a:lnTo>
                      <a:pt x="600" y="2108"/>
                    </a:lnTo>
                    <a:close/>
                    <a:moveTo>
                      <a:pt x="1083" y="1"/>
                    </a:moveTo>
                    <a:lnTo>
                      <a:pt x="986" y="20"/>
                    </a:lnTo>
                    <a:lnTo>
                      <a:pt x="909" y="59"/>
                    </a:lnTo>
                    <a:lnTo>
                      <a:pt x="832" y="117"/>
                    </a:lnTo>
                    <a:lnTo>
                      <a:pt x="774" y="194"/>
                    </a:lnTo>
                    <a:lnTo>
                      <a:pt x="716" y="271"/>
                    </a:lnTo>
                    <a:lnTo>
                      <a:pt x="677" y="349"/>
                    </a:lnTo>
                    <a:lnTo>
                      <a:pt x="658" y="445"/>
                    </a:lnTo>
                    <a:lnTo>
                      <a:pt x="658" y="542"/>
                    </a:lnTo>
                    <a:lnTo>
                      <a:pt x="677" y="638"/>
                    </a:lnTo>
                    <a:lnTo>
                      <a:pt x="774" y="928"/>
                    </a:lnTo>
                    <a:lnTo>
                      <a:pt x="851" y="1238"/>
                    </a:lnTo>
                    <a:lnTo>
                      <a:pt x="832" y="1199"/>
                    </a:lnTo>
                    <a:lnTo>
                      <a:pt x="851" y="1296"/>
                    </a:lnTo>
                    <a:lnTo>
                      <a:pt x="851" y="1450"/>
                    </a:lnTo>
                    <a:lnTo>
                      <a:pt x="851" y="1586"/>
                    </a:lnTo>
                    <a:lnTo>
                      <a:pt x="851" y="1624"/>
                    </a:lnTo>
                    <a:lnTo>
                      <a:pt x="832" y="1760"/>
                    </a:lnTo>
                    <a:lnTo>
                      <a:pt x="793" y="1837"/>
                    </a:lnTo>
                    <a:lnTo>
                      <a:pt x="755" y="1914"/>
                    </a:lnTo>
                    <a:lnTo>
                      <a:pt x="716" y="1972"/>
                    </a:lnTo>
                    <a:lnTo>
                      <a:pt x="697" y="2011"/>
                    </a:lnTo>
                    <a:lnTo>
                      <a:pt x="716" y="1992"/>
                    </a:lnTo>
                    <a:lnTo>
                      <a:pt x="735" y="1953"/>
                    </a:lnTo>
                    <a:lnTo>
                      <a:pt x="735" y="1972"/>
                    </a:lnTo>
                    <a:lnTo>
                      <a:pt x="639" y="2069"/>
                    </a:lnTo>
                    <a:lnTo>
                      <a:pt x="600" y="2108"/>
                    </a:lnTo>
                    <a:lnTo>
                      <a:pt x="581" y="2108"/>
                    </a:lnTo>
                    <a:lnTo>
                      <a:pt x="426" y="2204"/>
                    </a:lnTo>
                    <a:lnTo>
                      <a:pt x="368" y="2243"/>
                    </a:lnTo>
                    <a:lnTo>
                      <a:pt x="349" y="2262"/>
                    </a:lnTo>
                    <a:lnTo>
                      <a:pt x="252" y="2301"/>
                    </a:lnTo>
                    <a:lnTo>
                      <a:pt x="175" y="2359"/>
                    </a:lnTo>
                    <a:lnTo>
                      <a:pt x="117" y="2417"/>
                    </a:lnTo>
                    <a:lnTo>
                      <a:pt x="59" y="2494"/>
                    </a:lnTo>
                    <a:lnTo>
                      <a:pt x="20" y="2572"/>
                    </a:lnTo>
                    <a:lnTo>
                      <a:pt x="1" y="2668"/>
                    </a:lnTo>
                    <a:lnTo>
                      <a:pt x="1" y="2765"/>
                    </a:lnTo>
                    <a:lnTo>
                      <a:pt x="20" y="2862"/>
                    </a:lnTo>
                    <a:lnTo>
                      <a:pt x="59" y="2939"/>
                    </a:lnTo>
                    <a:lnTo>
                      <a:pt x="117" y="3016"/>
                    </a:lnTo>
                    <a:lnTo>
                      <a:pt x="175" y="3094"/>
                    </a:lnTo>
                    <a:lnTo>
                      <a:pt x="252" y="3152"/>
                    </a:lnTo>
                    <a:lnTo>
                      <a:pt x="349" y="3190"/>
                    </a:lnTo>
                    <a:lnTo>
                      <a:pt x="445" y="3210"/>
                    </a:lnTo>
                    <a:lnTo>
                      <a:pt x="523" y="3210"/>
                    </a:lnTo>
                    <a:lnTo>
                      <a:pt x="619" y="3171"/>
                    </a:lnTo>
                    <a:lnTo>
                      <a:pt x="832" y="3074"/>
                    </a:lnTo>
                    <a:lnTo>
                      <a:pt x="1025" y="2958"/>
                    </a:lnTo>
                    <a:lnTo>
                      <a:pt x="1199" y="2842"/>
                    </a:lnTo>
                    <a:lnTo>
                      <a:pt x="1373" y="2688"/>
                    </a:lnTo>
                    <a:lnTo>
                      <a:pt x="1508" y="2514"/>
                    </a:lnTo>
                    <a:lnTo>
                      <a:pt x="1624" y="2340"/>
                    </a:lnTo>
                    <a:lnTo>
                      <a:pt x="1721" y="2127"/>
                    </a:lnTo>
                    <a:lnTo>
                      <a:pt x="1779" y="1914"/>
                    </a:lnTo>
                    <a:lnTo>
                      <a:pt x="1818" y="1721"/>
                    </a:lnTo>
                    <a:lnTo>
                      <a:pt x="1818" y="1508"/>
                    </a:lnTo>
                    <a:lnTo>
                      <a:pt x="1818" y="1315"/>
                    </a:lnTo>
                    <a:lnTo>
                      <a:pt x="1798" y="1122"/>
                    </a:lnTo>
                    <a:lnTo>
                      <a:pt x="1760" y="928"/>
                    </a:lnTo>
                    <a:lnTo>
                      <a:pt x="1721" y="716"/>
                    </a:lnTo>
                    <a:lnTo>
                      <a:pt x="1605" y="349"/>
                    </a:lnTo>
                    <a:lnTo>
                      <a:pt x="1566" y="252"/>
                    </a:lnTo>
                    <a:lnTo>
                      <a:pt x="1508" y="175"/>
                    </a:lnTo>
                    <a:lnTo>
                      <a:pt x="1431" y="117"/>
                    </a:lnTo>
                    <a:lnTo>
                      <a:pt x="1354" y="59"/>
                    </a:lnTo>
                    <a:lnTo>
                      <a:pt x="1276" y="20"/>
                    </a:lnTo>
                    <a:lnTo>
                      <a:pt x="118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067;p40"/>
              <p:cNvSpPr/>
              <p:nvPr/>
            </p:nvSpPr>
            <p:spPr>
              <a:xfrm>
                <a:off x="784250" y="-3235125"/>
                <a:ext cx="2632925" cy="433525"/>
              </a:xfrm>
              <a:custGeom>
                <a:avLst/>
                <a:gdLst/>
                <a:ahLst/>
                <a:cxnLst/>
                <a:rect l="l" t="t" r="r" b="b"/>
                <a:pathLst>
                  <a:path w="105317" h="17341" extrusionOk="0">
                    <a:moveTo>
                      <a:pt x="7057" y="1"/>
                    </a:moveTo>
                    <a:lnTo>
                      <a:pt x="6477" y="59"/>
                    </a:lnTo>
                    <a:lnTo>
                      <a:pt x="5858" y="156"/>
                    </a:lnTo>
                    <a:lnTo>
                      <a:pt x="5259" y="291"/>
                    </a:lnTo>
                    <a:lnTo>
                      <a:pt x="4640" y="445"/>
                    </a:lnTo>
                    <a:lnTo>
                      <a:pt x="4041" y="658"/>
                    </a:lnTo>
                    <a:lnTo>
                      <a:pt x="3442" y="890"/>
                    </a:lnTo>
                    <a:lnTo>
                      <a:pt x="3171" y="1025"/>
                    </a:lnTo>
                    <a:lnTo>
                      <a:pt x="2881" y="1180"/>
                    </a:lnTo>
                    <a:lnTo>
                      <a:pt x="2610" y="1335"/>
                    </a:lnTo>
                    <a:lnTo>
                      <a:pt x="2359" y="1489"/>
                    </a:lnTo>
                    <a:lnTo>
                      <a:pt x="2088" y="1663"/>
                    </a:lnTo>
                    <a:lnTo>
                      <a:pt x="1856" y="1857"/>
                    </a:lnTo>
                    <a:lnTo>
                      <a:pt x="1624" y="2050"/>
                    </a:lnTo>
                    <a:lnTo>
                      <a:pt x="1393" y="2263"/>
                    </a:lnTo>
                    <a:lnTo>
                      <a:pt x="1180" y="2475"/>
                    </a:lnTo>
                    <a:lnTo>
                      <a:pt x="987" y="2707"/>
                    </a:lnTo>
                    <a:lnTo>
                      <a:pt x="813" y="2939"/>
                    </a:lnTo>
                    <a:lnTo>
                      <a:pt x="658" y="3191"/>
                    </a:lnTo>
                    <a:lnTo>
                      <a:pt x="503" y="3442"/>
                    </a:lnTo>
                    <a:lnTo>
                      <a:pt x="368" y="3712"/>
                    </a:lnTo>
                    <a:lnTo>
                      <a:pt x="252" y="4002"/>
                    </a:lnTo>
                    <a:lnTo>
                      <a:pt x="155" y="4292"/>
                    </a:lnTo>
                    <a:lnTo>
                      <a:pt x="97" y="4602"/>
                    </a:lnTo>
                    <a:lnTo>
                      <a:pt x="39" y="4911"/>
                    </a:lnTo>
                    <a:lnTo>
                      <a:pt x="1" y="5240"/>
                    </a:lnTo>
                    <a:lnTo>
                      <a:pt x="1" y="5588"/>
                    </a:lnTo>
                    <a:lnTo>
                      <a:pt x="20" y="5916"/>
                    </a:lnTo>
                    <a:lnTo>
                      <a:pt x="59" y="6245"/>
                    </a:lnTo>
                    <a:lnTo>
                      <a:pt x="97" y="6554"/>
                    </a:lnTo>
                    <a:lnTo>
                      <a:pt x="175" y="6883"/>
                    </a:lnTo>
                    <a:lnTo>
                      <a:pt x="252" y="7192"/>
                    </a:lnTo>
                    <a:lnTo>
                      <a:pt x="368" y="7482"/>
                    </a:lnTo>
                    <a:lnTo>
                      <a:pt x="484" y="7791"/>
                    </a:lnTo>
                    <a:lnTo>
                      <a:pt x="619" y="8081"/>
                    </a:lnTo>
                    <a:lnTo>
                      <a:pt x="774" y="8352"/>
                    </a:lnTo>
                    <a:lnTo>
                      <a:pt x="929" y="8642"/>
                    </a:lnTo>
                    <a:lnTo>
                      <a:pt x="1103" y="8913"/>
                    </a:lnTo>
                    <a:lnTo>
                      <a:pt x="1296" y="9164"/>
                    </a:lnTo>
                    <a:lnTo>
                      <a:pt x="1489" y="9434"/>
                    </a:lnTo>
                    <a:lnTo>
                      <a:pt x="1702" y="9686"/>
                    </a:lnTo>
                    <a:lnTo>
                      <a:pt x="2146" y="10169"/>
                    </a:lnTo>
                    <a:lnTo>
                      <a:pt x="2630" y="10633"/>
                    </a:lnTo>
                    <a:lnTo>
                      <a:pt x="3132" y="11058"/>
                    </a:lnTo>
                    <a:lnTo>
                      <a:pt x="3674" y="11464"/>
                    </a:lnTo>
                    <a:lnTo>
                      <a:pt x="4215" y="11832"/>
                    </a:lnTo>
                    <a:lnTo>
                      <a:pt x="4775" y="12180"/>
                    </a:lnTo>
                    <a:lnTo>
                      <a:pt x="5355" y="12489"/>
                    </a:lnTo>
                    <a:lnTo>
                      <a:pt x="5916" y="12779"/>
                    </a:lnTo>
                    <a:lnTo>
                      <a:pt x="6477" y="13030"/>
                    </a:lnTo>
                    <a:lnTo>
                      <a:pt x="7134" y="13301"/>
                    </a:lnTo>
                    <a:lnTo>
                      <a:pt x="7791" y="13533"/>
                    </a:lnTo>
                    <a:lnTo>
                      <a:pt x="8468" y="13765"/>
                    </a:lnTo>
                    <a:lnTo>
                      <a:pt x="9125" y="13977"/>
                    </a:lnTo>
                    <a:lnTo>
                      <a:pt x="9802" y="14171"/>
                    </a:lnTo>
                    <a:lnTo>
                      <a:pt x="10497" y="14345"/>
                    </a:lnTo>
                    <a:lnTo>
                      <a:pt x="11174" y="14499"/>
                    </a:lnTo>
                    <a:lnTo>
                      <a:pt x="11870" y="14654"/>
                    </a:lnTo>
                    <a:lnTo>
                      <a:pt x="12566" y="14789"/>
                    </a:lnTo>
                    <a:lnTo>
                      <a:pt x="13262" y="14905"/>
                    </a:lnTo>
                    <a:lnTo>
                      <a:pt x="14654" y="15118"/>
                    </a:lnTo>
                    <a:lnTo>
                      <a:pt x="16065" y="15292"/>
                    </a:lnTo>
                    <a:lnTo>
                      <a:pt x="17457" y="15446"/>
                    </a:lnTo>
                    <a:lnTo>
                      <a:pt x="19100" y="15601"/>
                    </a:lnTo>
                    <a:lnTo>
                      <a:pt x="20762" y="15736"/>
                    </a:lnTo>
                    <a:lnTo>
                      <a:pt x="24068" y="15988"/>
                    </a:lnTo>
                    <a:lnTo>
                      <a:pt x="27393" y="16258"/>
                    </a:lnTo>
                    <a:lnTo>
                      <a:pt x="29036" y="16394"/>
                    </a:lnTo>
                    <a:lnTo>
                      <a:pt x="30698" y="16548"/>
                    </a:lnTo>
                    <a:lnTo>
                      <a:pt x="32690" y="16722"/>
                    </a:lnTo>
                    <a:lnTo>
                      <a:pt x="34681" y="16877"/>
                    </a:lnTo>
                    <a:lnTo>
                      <a:pt x="36672" y="17012"/>
                    </a:lnTo>
                    <a:lnTo>
                      <a:pt x="38663" y="17109"/>
                    </a:lnTo>
                    <a:lnTo>
                      <a:pt x="40654" y="17206"/>
                    </a:lnTo>
                    <a:lnTo>
                      <a:pt x="42645" y="17264"/>
                    </a:lnTo>
                    <a:lnTo>
                      <a:pt x="44636" y="17302"/>
                    </a:lnTo>
                    <a:lnTo>
                      <a:pt x="46647" y="17341"/>
                    </a:lnTo>
                    <a:lnTo>
                      <a:pt x="50629" y="17341"/>
                    </a:lnTo>
                    <a:lnTo>
                      <a:pt x="52620" y="17302"/>
                    </a:lnTo>
                    <a:lnTo>
                      <a:pt x="54611" y="17264"/>
                    </a:lnTo>
                    <a:lnTo>
                      <a:pt x="56602" y="17186"/>
                    </a:lnTo>
                    <a:lnTo>
                      <a:pt x="58613" y="17109"/>
                    </a:lnTo>
                    <a:lnTo>
                      <a:pt x="60604" y="17012"/>
                    </a:lnTo>
                    <a:lnTo>
                      <a:pt x="62595" y="16916"/>
                    </a:lnTo>
                    <a:lnTo>
                      <a:pt x="66248" y="16684"/>
                    </a:lnTo>
                    <a:lnTo>
                      <a:pt x="69883" y="16452"/>
                    </a:lnTo>
                    <a:lnTo>
                      <a:pt x="73536" y="16162"/>
                    </a:lnTo>
                    <a:lnTo>
                      <a:pt x="77170" y="15852"/>
                    </a:lnTo>
                    <a:lnTo>
                      <a:pt x="78988" y="15678"/>
                    </a:lnTo>
                    <a:lnTo>
                      <a:pt x="80805" y="15485"/>
                    </a:lnTo>
                    <a:lnTo>
                      <a:pt x="82602" y="15272"/>
                    </a:lnTo>
                    <a:lnTo>
                      <a:pt x="84420" y="15060"/>
                    </a:lnTo>
                    <a:lnTo>
                      <a:pt x="86237" y="14828"/>
                    </a:lnTo>
                    <a:lnTo>
                      <a:pt x="88034" y="14577"/>
                    </a:lnTo>
                    <a:lnTo>
                      <a:pt x="89852" y="14306"/>
                    </a:lnTo>
                    <a:lnTo>
                      <a:pt x="91649" y="14016"/>
                    </a:lnTo>
                    <a:lnTo>
                      <a:pt x="93080" y="13765"/>
                    </a:lnTo>
                    <a:lnTo>
                      <a:pt x="93795" y="13629"/>
                    </a:lnTo>
                    <a:lnTo>
                      <a:pt x="94510" y="13475"/>
                    </a:lnTo>
                    <a:lnTo>
                      <a:pt x="95226" y="13320"/>
                    </a:lnTo>
                    <a:lnTo>
                      <a:pt x="95941" y="13146"/>
                    </a:lnTo>
                    <a:lnTo>
                      <a:pt x="96656" y="12953"/>
                    </a:lnTo>
                    <a:lnTo>
                      <a:pt x="97371" y="12721"/>
                    </a:lnTo>
                    <a:lnTo>
                      <a:pt x="98067" y="12489"/>
                    </a:lnTo>
                    <a:lnTo>
                      <a:pt x="98744" y="12238"/>
                    </a:lnTo>
                    <a:lnTo>
                      <a:pt x="99420" y="11948"/>
                    </a:lnTo>
                    <a:lnTo>
                      <a:pt x="100078" y="11619"/>
                    </a:lnTo>
                    <a:lnTo>
                      <a:pt x="100716" y="11271"/>
                    </a:lnTo>
                    <a:lnTo>
                      <a:pt x="101334" y="10904"/>
                    </a:lnTo>
                    <a:lnTo>
                      <a:pt x="101934" y="10478"/>
                    </a:lnTo>
                    <a:lnTo>
                      <a:pt x="102513" y="10034"/>
                    </a:lnTo>
                    <a:lnTo>
                      <a:pt x="102765" y="9802"/>
                    </a:lnTo>
                    <a:lnTo>
                      <a:pt x="103016" y="9570"/>
                    </a:lnTo>
                    <a:lnTo>
                      <a:pt x="103248" y="9338"/>
                    </a:lnTo>
                    <a:lnTo>
                      <a:pt x="103480" y="9087"/>
                    </a:lnTo>
                    <a:lnTo>
                      <a:pt x="103693" y="8816"/>
                    </a:lnTo>
                    <a:lnTo>
                      <a:pt x="103905" y="8545"/>
                    </a:lnTo>
                    <a:lnTo>
                      <a:pt x="104099" y="8255"/>
                    </a:lnTo>
                    <a:lnTo>
                      <a:pt x="104292" y="7985"/>
                    </a:lnTo>
                    <a:lnTo>
                      <a:pt x="104466" y="7695"/>
                    </a:lnTo>
                    <a:lnTo>
                      <a:pt x="104621" y="7385"/>
                    </a:lnTo>
                    <a:lnTo>
                      <a:pt x="104756" y="7095"/>
                    </a:lnTo>
                    <a:lnTo>
                      <a:pt x="104891" y="6786"/>
                    </a:lnTo>
                    <a:lnTo>
                      <a:pt x="105007" y="6477"/>
                    </a:lnTo>
                    <a:lnTo>
                      <a:pt x="105104" y="6168"/>
                    </a:lnTo>
                    <a:lnTo>
                      <a:pt x="105181" y="5858"/>
                    </a:lnTo>
                    <a:lnTo>
                      <a:pt x="105239" y="5530"/>
                    </a:lnTo>
                    <a:lnTo>
                      <a:pt x="105297" y="5220"/>
                    </a:lnTo>
                    <a:lnTo>
                      <a:pt x="105316" y="4911"/>
                    </a:lnTo>
                    <a:lnTo>
                      <a:pt x="105316" y="4602"/>
                    </a:lnTo>
                    <a:lnTo>
                      <a:pt x="105297" y="4292"/>
                    </a:lnTo>
                    <a:lnTo>
                      <a:pt x="105258" y="3983"/>
                    </a:lnTo>
                    <a:lnTo>
                      <a:pt x="105200" y="3693"/>
                    </a:lnTo>
                    <a:lnTo>
                      <a:pt x="105123" y="3384"/>
                    </a:lnTo>
                    <a:lnTo>
                      <a:pt x="105007" y="3094"/>
                    </a:lnTo>
                    <a:lnTo>
                      <a:pt x="104872" y="2823"/>
                    </a:lnTo>
                    <a:lnTo>
                      <a:pt x="104717" y="2533"/>
                    </a:lnTo>
                    <a:lnTo>
                      <a:pt x="104543" y="2263"/>
                    </a:lnTo>
                    <a:lnTo>
                      <a:pt x="104331" y="2011"/>
                    </a:lnTo>
                    <a:lnTo>
                      <a:pt x="104079" y="1760"/>
                    </a:lnTo>
                    <a:lnTo>
                      <a:pt x="103828" y="1509"/>
                    </a:lnTo>
                    <a:lnTo>
                      <a:pt x="103519" y="1277"/>
                    </a:lnTo>
                    <a:lnTo>
                      <a:pt x="103190" y="1064"/>
                    </a:lnTo>
                    <a:lnTo>
                      <a:pt x="103093" y="1006"/>
                    </a:lnTo>
                    <a:lnTo>
                      <a:pt x="103016" y="987"/>
                    </a:lnTo>
                    <a:lnTo>
                      <a:pt x="102919" y="987"/>
                    </a:lnTo>
                    <a:lnTo>
                      <a:pt x="102823" y="1006"/>
                    </a:lnTo>
                    <a:lnTo>
                      <a:pt x="102745" y="1045"/>
                    </a:lnTo>
                    <a:lnTo>
                      <a:pt x="102687" y="1103"/>
                    </a:lnTo>
                    <a:lnTo>
                      <a:pt x="102629" y="1161"/>
                    </a:lnTo>
                    <a:lnTo>
                      <a:pt x="102571" y="1238"/>
                    </a:lnTo>
                    <a:lnTo>
                      <a:pt x="102533" y="1315"/>
                    </a:lnTo>
                    <a:lnTo>
                      <a:pt x="102513" y="1412"/>
                    </a:lnTo>
                    <a:lnTo>
                      <a:pt x="102513" y="1509"/>
                    </a:lnTo>
                    <a:lnTo>
                      <a:pt x="102513" y="1586"/>
                    </a:lnTo>
                    <a:lnTo>
                      <a:pt x="102533" y="1683"/>
                    </a:lnTo>
                    <a:lnTo>
                      <a:pt x="102591" y="1760"/>
                    </a:lnTo>
                    <a:lnTo>
                      <a:pt x="102649" y="1837"/>
                    </a:lnTo>
                    <a:lnTo>
                      <a:pt x="102745" y="1915"/>
                    </a:lnTo>
                    <a:lnTo>
                      <a:pt x="103055" y="2127"/>
                    </a:lnTo>
                    <a:lnTo>
                      <a:pt x="103325" y="2359"/>
                    </a:lnTo>
                    <a:lnTo>
                      <a:pt x="103577" y="2591"/>
                    </a:lnTo>
                    <a:lnTo>
                      <a:pt x="103789" y="2843"/>
                    </a:lnTo>
                    <a:lnTo>
                      <a:pt x="103963" y="3094"/>
                    </a:lnTo>
                    <a:lnTo>
                      <a:pt x="104118" y="3345"/>
                    </a:lnTo>
                    <a:lnTo>
                      <a:pt x="104215" y="3616"/>
                    </a:lnTo>
                    <a:lnTo>
                      <a:pt x="104311" y="3886"/>
                    </a:lnTo>
                    <a:lnTo>
                      <a:pt x="104369" y="4176"/>
                    </a:lnTo>
                    <a:lnTo>
                      <a:pt x="104408" y="4466"/>
                    </a:lnTo>
                    <a:lnTo>
                      <a:pt x="104408" y="4737"/>
                    </a:lnTo>
                    <a:lnTo>
                      <a:pt x="104389" y="5027"/>
                    </a:lnTo>
                    <a:lnTo>
                      <a:pt x="104350" y="5317"/>
                    </a:lnTo>
                    <a:lnTo>
                      <a:pt x="104292" y="5607"/>
                    </a:lnTo>
                    <a:lnTo>
                      <a:pt x="104195" y="5916"/>
                    </a:lnTo>
                    <a:lnTo>
                      <a:pt x="104099" y="6206"/>
                    </a:lnTo>
                    <a:lnTo>
                      <a:pt x="103983" y="6477"/>
                    </a:lnTo>
                    <a:lnTo>
                      <a:pt x="103847" y="6767"/>
                    </a:lnTo>
                    <a:lnTo>
                      <a:pt x="103693" y="7057"/>
                    </a:lnTo>
                    <a:lnTo>
                      <a:pt x="103519" y="7327"/>
                    </a:lnTo>
                    <a:lnTo>
                      <a:pt x="103345" y="7617"/>
                    </a:lnTo>
                    <a:lnTo>
                      <a:pt x="103151" y="7869"/>
                    </a:lnTo>
                    <a:lnTo>
                      <a:pt x="102958" y="8139"/>
                    </a:lnTo>
                    <a:lnTo>
                      <a:pt x="102745" y="8391"/>
                    </a:lnTo>
                    <a:lnTo>
                      <a:pt x="102301" y="8874"/>
                    </a:lnTo>
                    <a:lnTo>
                      <a:pt x="101818" y="9318"/>
                    </a:lnTo>
                    <a:lnTo>
                      <a:pt x="101354" y="9705"/>
                    </a:lnTo>
                    <a:lnTo>
                      <a:pt x="100851" y="10053"/>
                    </a:lnTo>
                    <a:lnTo>
                      <a:pt x="100329" y="10382"/>
                    </a:lnTo>
                    <a:lnTo>
                      <a:pt x="99788" y="10672"/>
                    </a:lnTo>
                    <a:lnTo>
                      <a:pt x="99227" y="10962"/>
                    </a:lnTo>
                    <a:lnTo>
                      <a:pt x="98647" y="11213"/>
                    </a:lnTo>
                    <a:lnTo>
                      <a:pt x="98067" y="11445"/>
                    </a:lnTo>
                    <a:lnTo>
                      <a:pt x="97487" y="11677"/>
                    </a:lnTo>
                    <a:lnTo>
                      <a:pt x="96888" y="11870"/>
                    </a:lnTo>
                    <a:lnTo>
                      <a:pt x="96270" y="12044"/>
                    </a:lnTo>
                    <a:lnTo>
                      <a:pt x="95670" y="12218"/>
                    </a:lnTo>
                    <a:lnTo>
                      <a:pt x="95052" y="12373"/>
                    </a:lnTo>
                    <a:lnTo>
                      <a:pt x="93814" y="12643"/>
                    </a:lnTo>
                    <a:lnTo>
                      <a:pt x="92597" y="12875"/>
                    </a:lnTo>
                    <a:lnTo>
                      <a:pt x="91359" y="13088"/>
                    </a:lnTo>
                    <a:lnTo>
                      <a:pt x="89755" y="13339"/>
                    </a:lnTo>
                    <a:lnTo>
                      <a:pt x="88131" y="13571"/>
                    </a:lnTo>
                    <a:lnTo>
                      <a:pt x="86507" y="13803"/>
                    </a:lnTo>
                    <a:lnTo>
                      <a:pt x="84903" y="14016"/>
                    </a:lnTo>
                    <a:lnTo>
                      <a:pt x="83279" y="14209"/>
                    </a:lnTo>
                    <a:lnTo>
                      <a:pt x="81655" y="14383"/>
                    </a:lnTo>
                    <a:lnTo>
                      <a:pt x="78408" y="14731"/>
                    </a:lnTo>
                    <a:lnTo>
                      <a:pt x="75160" y="15021"/>
                    </a:lnTo>
                    <a:lnTo>
                      <a:pt x="71912" y="15292"/>
                    </a:lnTo>
                    <a:lnTo>
                      <a:pt x="68645" y="15543"/>
                    </a:lnTo>
                    <a:lnTo>
                      <a:pt x="65378" y="15775"/>
                    </a:lnTo>
                    <a:lnTo>
                      <a:pt x="63581" y="15891"/>
                    </a:lnTo>
                    <a:lnTo>
                      <a:pt x="61764" y="15988"/>
                    </a:lnTo>
                    <a:lnTo>
                      <a:pt x="59966" y="16084"/>
                    </a:lnTo>
                    <a:lnTo>
                      <a:pt x="58149" y="16162"/>
                    </a:lnTo>
                    <a:lnTo>
                      <a:pt x="56351" y="16220"/>
                    </a:lnTo>
                    <a:lnTo>
                      <a:pt x="54534" y="16278"/>
                    </a:lnTo>
                    <a:lnTo>
                      <a:pt x="52717" y="16316"/>
                    </a:lnTo>
                    <a:lnTo>
                      <a:pt x="50919" y="16355"/>
                    </a:lnTo>
                    <a:lnTo>
                      <a:pt x="47343" y="16394"/>
                    </a:lnTo>
                    <a:lnTo>
                      <a:pt x="45545" y="16394"/>
                    </a:lnTo>
                    <a:lnTo>
                      <a:pt x="43766" y="16374"/>
                    </a:lnTo>
                    <a:lnTo>
                      <a:pt x="41988" y="16336"/>
                    </a:lnTo>
                    <a:lnTo>
                      <a:pt x="40190" y="16297"/>
                    </a:lnTo>
                    <a:lnTo>
                      <a:pt x="38412" y="16200"/>
                    </a:lnTo>
                    <a:lnTo>
                      <a:pt x="36633" y="16104"/>
                    </a:lnTo>
                    <a:lnTo>
                      <a:pt x="34835" y="15949"/>
                    </a:lnTo>
                    <a:lnTo>
                      <a:pt x="33038" y="15794"/>
                    </a:lnTo>
                    <a:lnTo>
                      <a:pt x="29461" y="15466"/>
                    </a:lnTo>
                    <a:lnTo>
                      <a:pt x="25885" y="15137"/>
                    </a:lnTo>
                    <a:lnTo>
                      <a:pt x="24087" y="14983"/>
                    </a:lnTo>
                    <a:lnTo>
                      <a:pt x="22289" y="14867"/>
                    </a:lnTo>
                    <a:lnTo>
                      <a:pt x="19796" y="14693"/>
                    </a:lnTo>
                    <a:lnTo>
                      <a:pt x="18559" y="14596"/>
                    </a:lnTo>
                    <a:lnTo>
                      <a:pt x="17302" y="14461"/>
                    </a:lnTo>
                    <a:lnTo>
                      <a:pt x="16065" y="14325"/>
                    </a:lnTo>
                    <a:lnTo>
                      <a:pt x="14828" y="14171"/>
                    </a:lnTo>
                    <a:lnTo>
                      <a:pt x="13590" y="13977"/>
                    </a:lnTo>
                    <a:lnTo>
                      <a:pt x="12353" y="13745"/>
                    </a:lnTo>
                    <a:lnTo>
                      <a:pt x="11019" y="13475"/>
                    </a:lnTo>
                    <a:lnTo>
                      <a:pt x="10362" y="13301"/>
                    </a:lnTo>
                    <a:lnTo>
                      <a:pt x="9686" y="13127"/>
                    </a:lnTo>
                    <a:lnTo>
                      <a:pt x="9009" y="12953"/>
                    </a:lnTo>
                    <a:lnTo>
                      <a:pt x="8332" y="12740"/>
                    </a:lnTo>
                    <a:lnTo>
                      <a:pt x="7656" y="12489"/>
                    </a:lnTo>
                    <a:lnTo>
                      <a:pt x="6999" y="12238"/>
                    </a:lnTo>
                    <a:lnTo>
                      <a:pt x="6361" y="11967"/>
                    </a:lnTo>
                    <a:lnTo>
                      <a:pt x="5742" y="11658"/>
                    </a:lnTo>
                    <a:lnTo>
                      <a:pt x="5123" y="11310"/>
                    </a:lnTo>
                    <a:lnTo>
                      <a:pt x="4543" y="10942"/>
                    </a:lnTo>
                    <a:lnTo>
                      <a:pt x="3983" y="10536"/>
                    </a:lnTo>
                    <a:lnTo>
                      <a:pt x="3732" y="10324"/>
                    </a:lnTo>
                    <a:lnTo>
                      <a:pt x="3461" y="10092"/>
                    </a:lnTo>
                    <a:lnTo>
                      <a:pt x="3210" y="9860"/>
                    </a:lnTo>
                    <a:lnTo>
                      <a:pt x="2958" y="9608"/>
                    </a:lnTo>
                    <a:lnTo>
                      <a:pt x="2726" y="9357"/>
                    </a:lnTo>
                    <a:lnTo>
                      <a:pt x="2514" y="9106"/>
                    </a:lnTo>
                    <a:lnTo>
                      <a:pt x="2262" y="8797"/>
                    </a:lnTo>
                    <a:lnTo>
                      <a:pt x="2050" y="8487"/>
                    </a:lnTo>
                    <a:lnTo>
                      <a:pt x="1837" y="8159"/>
                    </a:lnTo>
                    <a:lnTo>
                      <a:pt x="1644" y="7811"/>
                    </a:lnTo>
                    <a:lnTo>
                      <a:pt x="1470" y="7463"/>
                    </a:lnTo>
                    <a:lnTo>
                      <a:pt x="1315" y="7115"/>
                    </a:lnTo>
                    <a:lnTo>
                      <a:pt x="1199" y="6747"/>
                    </a:lnTo>
                    <a:lnTo>
                      <a:pt x="1103" y="6380"/>
                    </a:lnTo>
                    <a:lnTo>
                      <a:pt x="1025" y="6013"/>
                    </a:lnTo>
                    <a:lnTo>
                      <a:pt x="987" y="5646"/>
                    </a:lnTo>
                    <a:lnTo>
                      <a:pt x="987" y="5278"/>
                    </a:lnTo>
                    <a:lnTo>
                      <a:pt x="1025" y="4911"/>
                    </a:lnTo>
                    <a:lnTo>
                      <a:pt x="1103" y="4544"/>
                    </a:lnTo>
                    <a:lnTo>
                      <a:pt x="1238" y="4176"/>
                    </a:lnTo>
                    <a:lnTo>
                      <a:pt x="1412" y="3828"/>
                    </a:lnTo>
                    <a:lnTo>
                      <a:pt x="1508" y="3654"/>
                    </a:lnTo>
                    <a:lnTo>
                      <a:pt x="1624" y="3480"/>
                    </a:lnTo>
                    <a:lnTo>
                      <a:pt x="1856" y="3171"/>
                    </a:lnTo>
                    <a:lnTo>
                      <a:pt x="2127" y="2881"/>
                    </a:lnTo>
                    <a:lnTo>
                      <a:pt x="2417" y="2611"/>
                    </a:lnTo>
                    <a:lnTo>
                      <a:pt x="2707" y="2379"/>
                    </a:lnTo>
                    <a:lnTo>
                      <a:pt x="3036" y="2166"/>
                    </a:lnTo>
                    <a:lnTo>
                      <a:pt x="3364" y="1973"/>
                    </a:lnTo>
                    <a:lnTo>
                      <a:pt x="3712" y="1799"/>
                    </a:lnTo>
                    <a:lnTo>
                      <a:pt x="4080" y="1644"/>
                    </a:lnTo>
                    <a:lnTo>
                      <a:pt x="4447" y="1489"/>
                    </a:lnTo>
                    <a:lnTo>
                      <a:pt x="4814" y="1373"/>
                    </a:lnTo>
                    <a:lnTo>
                      <a:pt x="5201" y="1277"/>
                    </a:lnTo>
                    <a:lnTo>
                      <a:pt x="5568" y="1180"/>
                    </a:lnTo>
                    <a:lnTo>
                      <a:pt x="5955" y="1103"/>
                    </a:lnTo>
                    <a:lnTo>
                      <a:pt x="6341" y="1045"/>
                    </a:lnTo>
                    <a:lnTo>
                      <a:pt x="6728" y="1006"/>
                    </a:lnTo>
                    <a:lnTo>
                      <a:pt x="7095" y="967"/>
                    </a:lnTo>
                    <a:lnTo>
                      <a:pt x="7211" y="948"/>
                    </a:lnTo>
                    <a:lnTo>
                      <a:pt x="7308" y="909"/>
                    </a:lnTo>
                    <a:lnTo>
                      <a:pt x="7385" y="871"/>
                    </a:lnTo>
                    <a:lnTo>
                      <a:pt x="7443" y="793"/>
                    </a:lnTo>
                    <a:lnTo>
                      <a:pt x="7482" y="716"/>
                    </a:lnTo>
                    <a:lnTo>
                      <a:pt x="7520" y="639"/>
                    </a:lnTo>
                    <a:lnTo>
                      <a:pt x="7540" y="542"/>
                    </a:lnTo>
                    <a:lnTo>
                      <a:pt x="7540" y="465"/>
                    </a:lnTo>
                    <a:lnTo>
                      <a:pt x="7540" y="368"/>
                    </a:lnTo>
                    <a:lnTo>
                      <a:pt x="7520" y="272"/>
                    </a:lnTo>
                    <a:lnTo>
                      <a:pt x="7482" y="194"/>
                    </a:lnTo>
                    <a:lnTo>
                      <a:pt x="7424" y="136"/>
                    </a:lnTo>
                    <a:lnTo>
                      <a:pt x="7346" y="78"/>
                    </a:lnTo>
                    <a:lnTo>
                      <a:pt x="7269" y="40"/>
                    </a:lnTo>
                    <a:lnTo>
                      <a:pt x="71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068;p40"/>
              <p:cNvSpPr/>
              <p:nvPr/>
            </p:nvSpPr>
            <p:spPr>
              <a:xfrm>
                <a:off x="1486450" y="-2995900"/>
                <a:ext cx="306425" cy="122775"/>
              </a:xfrm>
              <a:custGeom>
                <a:avLst/>
                <a:gdLst/>
                <a:ahLst/>
                <a:cxnLst/>
                <a:rect l="l" t="t" r="r" b="b"/>
                <a:pathLst>
                  <a:path w="12257" h="4911" extrusionOk="0">
                    <a:moveTo>
                      <a:pt x="619" y="1"/>
                    </a:moveTo>
                    <a:lnTo>
                      <a:pt x="523" y="20"/>
                    </a:lnTo>
                    <a:lnTo>
                      <a:pt x="426" y="20"/>
                    </a:lnTo>
                    <a:lnTo>
                      <a:pt x="349" y="59"/>
                    </a:lnTo>
                    <a:lnTo>
                      <a:pt x="271" y="117"/>
                    </a:lnTo>
                    <a:lnTo>
                      <a:pt x="213" y="175"/>
                    </a:lnTo>
                    <a:lnTo>
                      <a:pt x="155" y="271"/>
                    </a:lnTo>
                    <a:lnTo>
                      <a:pt x="117" y="368"/>
                    </a:lnTo>
                    <a:lnTo>
                      <a:pt x="39" y="774"/>
                    </a:lnTo>
                    <a:lnTo>
                      <a:pt x="1" y="1161"/>
                    </a:lnTo>
                    <a:lnTo>
                      <a:pt x="20" y="1547"/>
                    </a:lnTo>
                    <a:lnTo>
                      <a:pt x="78" y="1895"/>
                    </a:lnTo>
                    <a:lnTo>
                      <a:pt x="194" y="2224"/>
                    </a:lnTo>
                    <a:lnTo>
                      <a:pt x="329" y="2553"/>
                    </a:lnTo>
                    <a:lnTo>
                      <a:pt x="503" y="2842"/>
                    </a:lnTo>
                    <a:lnTo>
                      <a:pt x="697" y="3132"/>
                    </a:lnTo>
                    <a:lnTo>
                      <a:pt x="929" y="3384"/>
                    </a:lnTo>
                    <a:lnTo>
                      <a:pt x="1199" y="3635"/>
                    </a:lnTo>
                    <a:lnTo>
                      <a:pt x="1489" y="3848"/>
                    </a:lnTo>
                    <a:lnTo>
                      <a:pt x="1799" y="4041"/>
                    </a:lnTo>
                    <a:lnTo>
                      <a:pt x="2127" y="4215"/>
                    </a:lnTo>
                    <a:lnTo>
                      <a:pt x="2475" y="4370"/>
                    </a:lnTo>
                    <a:lnTo>
                      <a:pt x="2823" y="4505"/>
                    </a:lnTo>
                    <a:lnTo>
                      <a:pt x="3210" y="4621"/>
                    </a:lnTo>
                    <a:lnTo>
                      <a:pt x="3616" y="4718"/>
                    </a:lnTo>
                    <a:lnTo>
                      <a:pt x="4041" y="4795"/>
                    </a:lnTo>
                    <a:lnTo>
                      <a:pt x="4466" y="4853"/>
                    </a:lnTo>
                    <a:lnTo>
                      <a:pt x="4892" y="4892"/>
                    </a:lnTo>
                    <a:lnTo>
                      <a:pt x="5317" y="4911"/>
                    </a:lnTo>
                    <a:lnTo>
                      <a:pt x="6206" y="4911"/>
                    </a:lnTo>
                    <a:lnTo>
                      <a:pt x="6631" y="4872"/>
                    </a:lnTo>
                    <a:lnTo>
                      <a:pt x="7076" y="4814"/>
                    </a:lnTo>
                    <a:lnTo>
                      <a:pt x="7501" y="4737"/>
                    </a:lnTo>
                    <a:lnTo>
                      <a:pt x="7926" y="4660"/>
                    </a:lnTo>
                    <a:lnTo>
                      <a:pt x="8352" y="4544"/>
                    </a:lnTo>
                    <a:lnTo>
                      <a:pt x="8758" y="4408"/>
                    </a:lnTo>
                    <a:lnTo>
                      <a:pt x="9164" y="4273"/>
                    </a:lnTo>
                    <a:lnTo>
                      <a:pt x="9550" y="4099"/>
                    </a:lnTo>
                    <a:lnTo>
                      <a:pt x="9937" y="3925"/>
                    </a:lnTo>
                    <a:lnTo>
                      <a:pt x="10324" y="3712"/>
                    </a:lnTo>
                    <a:lnTo>
                      <a:pt x="10691" y="3480"/>
                    </a:lnTo>
                    <a:lnTo>
                      <a:pt x="11019" y="3210"/>
                    </a:lnTo>
                    <a:lnTo>
                      <a:pt x="11329" y="2920"/>
                    </a:lnTo>
                    <a:lnTo>
                      <a:pt x="11619" y="2611"/>
                    </a:lnTo>
                    <a:lnTo>
                      <a:pt x="11735" y="2437"/>
                    </a:lnTo>
                    <a:lnTo>
                      <a:pt x="11851" y="2263"/>
                    </a:lnTo>
                    <a:lnTo>
                      <a:pt x="11967" y="2069"/>
                    </a:lnTo>
                    <a:lnTo>
                      <a:pt x="12063" y="1876"/>
                    </a:lnTo>
                    <a:lnTo>
                      <a:pt x="12160" y="1683"/>
                    </a:lnTo>
                    <a:lnTo>
                      <a:pt x="12237" y="1489"/>
                    </a:lnTo>
                    <a:lnTo>
                      <a:pt x="12257" y="1373"/>
                    </a:lnTo>
                    <a:lnTo>
                      <a:pt x="12257" y="1277"/>
                    </a:lnTo>
                    <a:lnTo>
                      <a:pt x="12237" y="1199"/>
                    </a:lnTo>
                    <a:lnTo>
                      <a:pt x="12199" y="1122"/>
                    </a:lnTo>
                    <a:lnTo>
                      <a:pt x="12141" y="1045"/>
                    </a:lnTo>
                    <a:lnTo>
                      <a:pt x="12083" y="1006"/>
                    </a:lnTo>
                    <a:lnTo>
                      <a:pt x="12005" y="967"/>
                    </a:lnTo>
                    <a:lnTo>
                      <a:pt x="11909" y="929"/>
                    </a:lnTo>
                    <a:lnTo>
                      <a:pt x="11638" y="929"/>
                    </a:lnTo>
                    <a:lnTo>
                      <a:pt x="11561" y="967"/>
                    </a:lnTo>
                    <a:lnTo>
                      <a:pt x="11464" y="1006"/>
                    </a:lnTo>
                    <a:lnTo>
                      <a:pt x="11406" y="1083"/>
                    </a:lnTo>
                    <a:lnTo>
                      <a:pt x="11348" y="1161"/>
                    </a:lnTo>
                    <a:lnTo>
                      <a:pt x="11290" y="1257"/>
                    </a:lnTo>
                    <a:lnTo>
                      <a:pt x="11174" y="1567"/>
                    </a:lnTo>
                    <a:lnTo>
                      <a:pt x="11000" y="1837"/>
                    </a:lnTo>
                    <a:lnTo>
                      <a:pt x="10826" y="2089"/>
                    </a:lnTo>
                    <a:lnTo>
                      <a:pt x="10594" y="2340"/>
                    </a:lnTo>
                    <a:lnTo>
                      <a:pt x="10362" y="2553"/>
                    </a:lnTo>
                    <a:lnTo>
                      <a:pt x="10092" y="2746"/>
                    </a:lnTo>
                    <a:lnTo>
                      <a:pt x="9821" y="2920"/>
                    </a:lnTo>
                    <a:lnTo>
                      <a:pt x="9512" y="3094"/>
                    </a:lnTo>
                    <a:lnTo>
                      <a:pt x="9202" y="3229"/>
                    </a:lnTo>
                    <a:lnTo>
                      <a:pt x="8893" y="3364"/>
                    </a:lnTo>
                    <a:lnTo>
                      <a:pt x="8564" y="3480"/>
                    </a:lnTo>
                    <a:lnTo>
                      <a:pt x="8255" y="3577"/>
                    </a:lnTo>
                    <a:lnTo>
                      <a:pt x="7926" y="3654"/>
                    </a:lnTo>
                    <a:lnTo>
                      <a:pt x="7598" y="3732"/>
                    </a:lnTo>
                    <a:lnTo>
                      <a:pt x="6999" y="3828"/>
                    </a:lnTo>
                    <a:lnTo>
                      <a:pt x="6341" y="3906"/>
                    </a:lnTo>
                    <a:lnTo>
                      <a:pt x="5645" y="3944"/>
                    </a:lnTo>
                    <a:lnTo>
                      <a:pt x="4930" y="3944"/>
                    </a:lnTo>
                    <a:lnTo>
                      <a:pt x="4582" y="3906"/>
                    </a:lnTo>
                    <a:lnTo>
                      <a:pt x="4234" y="3867"/>
                    </a:lnTo>
                    <a:lnTo>
                      <a:pt x="3867" y="3809"/>
                    </a:lnTo>
                    <a:lnTo>
                      <a:pt x="3519" y="3732"/>
                    </a:lnTo>
                    <a:lnTo>
                      <a:pt x="3190" y="3654"/>
                    </a:lnTo>
                    <a:lnTo>
                      <a:pt x="2862" y="3538"/>
                    </a:lnTo>
                    <a:lnTo>
                      <a:pt x="2552" y="3403"/>
                    </a:lnTo>
                    <a:lnTo>
                      <a:pt x="2243" y="3229"/>
                    </a:lnTo>
                    <a:lnTo>
                      <a:pt x="1953" y="3055"/>
                    </a:lnTo>
                    <a:lnTo>
                      <a:pt x="1702" y="2842"/>
                    </a:lnTo>
                    <a:lnTo>
                      <a:pt x="1470" y="2611"/>
                    </a:lnTo>
                    <a:lnTo>
                      <a:pt x="1277" y="2359"/>
                    </a:lnTo>
                    <a:lnTo>
                      <a:pt x="1141" y="2089"/>
                    </a:lnTo>
                    <a:lnTo>
                      <a:pt x="1045" y="1818"/>
                    </a:lnTo>
                    <a:lnTo>
                      <a:pt x="987" y="1528"/>
                    </a:lnTo>
                    <a:lnTo>
                      <a:pt x="967" y="1219"/>
                    </a:lnTo>
                    <a:lnTo>
                      <a:pt x="1006" y="909"/>
                    </a:lnTo>
                    <a:lnTo>
                      <a:pt x="1064" y="581"/>
                    </a:lnTo>
                    <a:lnTo>
                      <a:pt x="1083" y="484"/>
                    </a:lnTo>
                    <a:lnTo>
                      <a:pt x="1064" y="387"/>
                    </a:lnTo>
                    <a:lnTo>
                      <a:pt x="1045" y="291"/>
                    </a:lnTo>
                    <a:lnTo>
                      <a:pt x="987" y="213"/>
                    </a:lnTo>
                    <a:lnTo>
                      <a:pt x="929" y="155"/>
                    </a:lnTo>
                    <a:lnTo>
                      <a:pt x="871" y="97"/>
                    </a:lnTo>
                    <a:lnTo>
                      <a:pt x="793" y="59"/>
                    </a:lnTo>
                    <a:lnTo>
                      <a:pt x="697" y="20"/>
                    </a:lnTo>
                    <a:lnTo>
                      <a:pt x="61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069;p40"/>
              <p:cNvSpPr/>
              <p:nvPr/>
            </p:nvSpPr>
            <p:spPr>
              <a:xfrm>
                <a:off x="2135025" y="-2986225"/>
                <a:ext cx="2663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0652" h="4853" extrusionOk="0">
                    <a:moveTo>
                      <a:pt x="10110" y="0"/>
                    </a:moveTo>
                    <a:lnTo>
                      <a:pt x="10014" y="20"/>
                    </a:lnTo>
                    <a:lnTo>
                      <a:pt x="9936" y="39"/>
                    </a:lnTo>
                    <a:lnTo>
                      <a:pt x="9859" y="97"/>
                    </a:lnTo>
                    <a:lnTo>
                      <a:pt x="9801" y="155"/>
                    </a:lnTo>
                    <a:lnTo>
                      <a:pt x="9743" y="252"/>
                    </a:lnTo>
                    <a:lnTo>
                      <a:pt x="9704" y="348"/>
                    </a:lnTo>
                    <a:lnTo>
                      <a:pt x="9608" y="638"/>
                    </a:lnTo>
                    <a:lnTo>
                      <a:pt x="9511" y="909"/>
                    </a:lnTo>
                    <a:lnTo>
                      <a:pt x="9356" y="1180"/>
                    </a:lnTo>
                    <a:lnTo>
                      <a:pt x="9202" y="1431"/>
                    </a:lnTo>
                    <a:lnTo>
                      <a:pt x="9028" y="1663"/>
                    </a:lnTo>
                    <a:lnTo>
                      <a:pt x="8834" y="1895"/>
                    </a:lnTo>
                    <a:lnTo>
                      <a:pt x="8622" y="2088"/>
                    </a:lnTo>
                    <a:lnTo>
                      <a:pt x="8390" y="2301"/>
                    </a:lnTo>
                    <a:lnTo>
                      <a:pt x="8138" y="2475"/>
                    </a:lnTo>
                    <a:lnTo>
                      <a:pt x="7887" y="2649"/>
                    </a:lnTo>
                    <a:lnTo>
                      <a:pt x="7636" y="2823"/>
                    </a:lnTo>
                    <a:lnTo>
                      <a:pt x="7365" y="2977"/>
                    </a:lnTo>
                    <a:lnTo>
                      <a:pt x="7095" y="3113"/>
                    </a:lnTo>
                    <a:lnTo>
                      <a:pt x="6824" y="3229"/>
                    </a:lnTo>
                    <a:lnTo>
                      <a:pt x="6283" y="3441"/>
                    </a:lnTo>
                    <a:lnTo>
                      <a:pt x="5761" y="3615"/>
                    </a:lnTo>
                    <a:lnTo>
                      <a:pt x="5200" y="3751"/>
                    </a:lnTo>
                    <a:lnTo>
                      <a:pt x="4910" y="3809"/>
                    </a:lnTo>
                    <a:lnTo>
                      <a:pt x="4601" y="3847"/>
                    </a:lnTo>
                    <a:lnTo>
                      <a:pt x="4311" y="3886"/>
                    </a:lnTo>
                    <a:lnTo>
                      <a:pt x="4002" y="3905"/>
                    </a:lnTo>
                    <a:lnTo>
                      <a:pt x="3712" y="3905"/>
                    </a:lnTo>
                    <a:lnTo>
                      <a:pt x="3422" y="3886"/>
                    </a:lnTo>
                    <a:lnTo>
                      <a:pt x="3132" y="3847"/>
                    </a:lnTo>
                    <a:lnTo>
                      <a:pt x="2842" y="3789"/>
                    </a:lnTo>
                    <a:lnTo>
                      <a:pt x="2571" y="3712"/>
                    </a:lnTo>
                    <a:lnTo>
                      <a:pt x="2300" y="3596"/>
                    </a:lnTo>
                    <a:lnTo>
                      <a:pt x="2049" y="3461"/>
                    </a:lnTo>
                    <a:lnTo>
                      <a:pt x="1817" y="3306"/>
                    </a:lnTo>
                    <a:lnTo>
                      <a:pt x="1682" y="3209"/>
                    </a:lnTo>
                    <a:lnTo>
                      <a:pt x="1566" y="3093"/>
                    </a:lnTo>
                    <a:lnTo>
                      <a:pt x="1469" y="2977"/>
                    </a:lnTo>
                    <a:lnTo>
                      <a:pt x="1373" y="2861"/>
                    </a:lnTo>
                    <a:lnTo>
                      <a:pt x="1218" y="2591"/>
                    </a:lnTo>
                    <a:lnTo>
                      <a:pt x="1121" y="2320"/>
                    </a:lnTo>
                    <a:lnTo>
                      <a:pt x="1025" y="2011"/>
                    </a:lnTo>
                    <a:lnTo>
                      <a:pt x="986" y="1721"/>
                    </a:lnTo>
                    <a:lnTo>
                      <a:pt x="967" y="1412"/>
                    </a:lnTo>
                    <a:lnTo>
                      <a:pt x="967" y="1083"/>
                    </a:lnTo>
                    <a:lnTo>
                      <a:pt x="967" y="986"/>
                    </a:lnTo>
                    <a:lnTo>
                      <a:pt x="947" y="890"/>
                    </a:lnTo>
                    <a:lnTo>
                      <a:pt x="889" y="812"/>
                    </a:lnTo>
                    <a:lnTo>
                      <a:pt x="831" y="754"/>
                    </a:lnTo>
                    <a:lnTo>
                      <a:pt x="773" y="696"/>
                    </a:lnTo>
                    <a:lnTo>
                      <a:pt x="696" y="658"/>
                    </a:lnTo>
                    <a:lnTo>
                      <a:pt x="599" y="638"/>
                    </a:lnTo>
                    <a:lnTo>
                      <a:pt x="522" y="638"/>
                    </a:lnTo>
                    <a:lnTo>
                      <a:pt x="425" y="658"/>
                    </a:lnTo>
                    <a:lnTo>
                      <a:pt x="329" y="677"/>
                    </a:lnTo>
                    <a:lnTo>
                      <a:pt x="251" y="716"/>
                    </a:lnTo>
                    <a:lnTo>
                      <a:pt x="174" y="774"/>
                    </a:lnTo>
                    <a:lnTo>
                      <a:pt x="116" y="832"/>
                    </a:lnTo>
                    <a:lnTo>
                      <a:pt x="58" y="928"/>
                    </a:lnTo>
                    <a:lnTo>
                      <a:pt x="19" y="1025"/>
                    </a:lnTo>
                    <a:lnTo>
                      <a:pt x="0" y="1122"/>
                    </a:lnTo>
                    <a:lnTo>
                      <a:pt x="0" y="1489"/>
                    </a:lnTo>
                    <a:lnTo>
                      <a:pt x="19" y="1837"/>
                    </a:lnTo>
                    <a:lnTo>
                      <a:pt x="77" y="2185"/>
                    </a:lnTo>
                    <a:lnTo>
                      <a:pt x="174" y="2533"/>
                    </a:lnTo>
                    <a:lnTo>
                      <a:pt x="290" y="2861"/>
                    </a:lnTo>
                    <a:lnTo>
                      <a:pt x="445" y="3171"/>
                    </a:lnTo>
                    <a:lnTo>
                      <a:pt x="638" y="3480"/>
                    </a:lnTo>
                    <a:lnTo>
                      <a:pt x="870" y="3751"/>
                    </a:lnTo>
                    <a:lnTo>
                      <a:pt x="1102" y="3963"/>
                    </a:lnTo>
                    <a:lnTo>
                      <a:pt x="1353" y="4157"/>
                    </a:lnTo>
                    <a:lnTo>
                      <a:pt x="1643" y="4331"/>
                    </a:lnTo>
                    <a:lnTo>
                      <a:pt x="1933" y="4466"/>
                    </a:lnTo>
                    <a:lnTo>
                      <a:pt x="2223" y="4582"/>
                    </a:lnTo>
                    <a:lnTo>
                      <a:pt x="2552" y="4679"/>
                    </a:lnTo>
                    <a:lnTo>
                      <a:pt x="2861" y="4756"/>
                    </a:lnTo>
                    <a:lnTo>
                      <a:pt x="3190" y="4795"/>
                    </a:lnTo>
                    <a:lnTo>
                      <a:pt x="3557" y="4833"/>
                    </a:lnTo>
                    <a:lnTo>
                      <a:pt x="3924" y="4853"/>
                    </a:lnTo>
                    <a:lnTo>
                      <a:pt x="4292" y="4833"/>
                    </a:lnTo>
                    <a:lnTo>
                      <a:pt x="4678" y="4814"/>
                    </a:lnTo>
                    <a:lnTo>
                      <a:pt x="5045" y="4756"/>
                    </a:lnTo>
                    <a:lnTo>
                      <a:pt x="5432" y="4698"/>
                    </a:lnTo>
                    <a:lnTo>
                      <a:pt x="5799" y="4621"/>
                    </a:lnTo>
                    <a:lnTo>
                      <a:pt x="6167" y="4524"/>
                    </a:lnTo>
                    <a:lnTo>
                      <a:pt x="6534" y="4408"/>
                    </a:lnTo>
                    <a:lnTo>
                      <a:pt x="6882" y="4273"/>
                    </a:lnTo>
                    <a:lnTo>
                      <a:pt x="7230" y="4118"/>
                    </a:lnTo>
                    <a:lnTo>
                      <a:pt x="7578" y="3944"/>
                    </a:lnTo>
                    <a:lnTo>
                      <a:pt x="7906" y="3770"/>
                    </a:lnTo>
                    <a:lnTo>
                      <a:pt x="8235" y="3577"/>
                    </a:lnTo>
                    <a:lnTo>
                      <a:pt x="8544" y="3364"/>
                    </a:lnTo>
                    <a:lnTo>
                      <a:pt x="8834" y="3151"/>
                    </a:lnTo>
                    <a:lnTo>
                      <a:pt x="9144" y="2900"/>
                    </a:lnTo>
                    <a:lnTo>
                      <a:pt x="9434" y="2610"/>
                    </a:lnTo>
                    <a:lnTo>
                      <a:pt x="9704" y="2320"/>
                    </a:lnTo>
                    <a:lnTo>
                      <a:pt x="9956" y="2011"/>
                    </a:lnTo>
                    <a:lnTo>
                      <a:pt x="10188" y="1682"/>
                    </a:lnTo>
                    <a:lnTo>
                      <a:pt x="10362" y="1334"/>
                    </a:lnTo>
                    <a:lnTo>
                      <a:pt x="10516" y="967"/>
                    </a:lnTo>
                    <a:lnTo>
                      <a:pt x="10652" y="580"/>
                    </a:lnTo>
                    <a:lnTo>
                      <a:pt x="10652" y="464"/>
                    </a:lnTo>
                    <a:lnTo>
                      <a:pt x="10652" y="368"/>
                    </a:lnTo>
                    <a:lnTo>
                      <a:pt x="10632" y="271"/>
                    </a:lnTo>
                    <a:lnTo>
                      <a:pt x="10574" y="194"/>
                    </a:lnTo>
                    <a:lnTo>
                      <a:pt x="10516" y="136"/>
                    </a:lnTo>
                    <a:lnTo>
                      <a:pt x="10458" y="78"/>
                    </a:lnTo>
                    <a:lnTo>
                      <a:pt x="10362" y="39"/>
                    </a:lnTo>
                    <a:lnTo>
                      <a:pt x="102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070;p40"/>
              <p:cNvSpPr/>
              <p:nvPr/>
            </p:nvSpPr>
            <p:spPr>
              <a:xfrm>
                <a:off x="2671450" y="-3006050"/>
                <a:ext cx="337350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4544" extrusionOk="0">
                    <a:moveTo>
                      <a:pt x="12856" y="1"/>
                    </a:moveTo>
                    <a:lnTo>
                      <a:pt x="12778" y="40"/>
                    </a:lnTo>
                    <a:lnTo>
                      <a:pt x="12701" y="98"/>
                    </a:lnTo>
                    <a:lnTo>
                      <a:pt x="12624" y="155"/>
                    </a:lnTo>
                    <a:lnTo>
                      <a:pt x="12566" y="233"/>
                    </a:lnTo>
                    <a:lnTo>
                      <a:pt x="12527" y="349"/>
                    </a:lnTo>
                    <a:lnTo>
                      <a:pt x="12450" y="561"/>
                    </a:lnTo>
                    <a:lnTo>
                      <a:pt x="12372" y="755"/>
                    </a:lnTo>
                    <a:lnTo>
                      <a:pt x="12276" y="967"/>
                    </a:lnTo>
                    <a:lnTo>
                      <a:pt x="12179" y="1141"/>
                    </a:lnTo>
                    <a:lnTo>
                      <a:pt x="12063" y="1335"/>
                    </a:lnTo>
                    <a:lnTo>
                      <a:pt x="11928" y="1509"/>
                    </a:lnTo>
                    <a:lnTo>
                      <a:pt x="11793" y="1663"/>
                    </a:lnTo>
                    <a:lnTo>
                      <a:pt x="11657" y="1818"/>
                    </a:lnTo>
                    <a:lnTo>
                      <a:pt x="11348" y="2108"/>
                    </a:lnTo>
                    <a:lnTo>
                      <a:pt x="11019" y="2379"/>
                    </a:lnTo>
                    <a:lnTo>
                      <a:pt x="10652" y="2611"/>
                    </a:lnTo>
                    <a:lnTo>
                      <a:pt x="10265" y="2804"/>
                    </a:lnTo>
                    <a:lnTo>
                      <a:pt x="9879" y="2978"/>
                    </a:lnTo>
                    <a:lnTo>
                      <a:pt x="9453" y="3132"/>
                    </a:lnTo>
                    <a:lnTo>
                      <a:pt x="9028" y="3268"/>
                    </a:lnTo>
                    <a:lnTo>
                      <a:pt x="8603" y="3364"/>
                    </a:lnTo>
                    <a:lnTo>
                      <a:pt x="8178" y="3442"/>
                    </a:lnTo>
                    <a:lnTo>
                      <a:pt x="7752" y="3500"/>
                    </a:lnTo>
                    <a:lnTo>
                      <a:pt x="7327" y="3519"/>
                    </a:lnTo>
                    <a:lnTo>
                      <a:pt x="6902" y="3538"/>
                    </a:lnTo>
                    <a:lnTo>
                      <a:pt x="6477" y="3538"/>
                    </a:lnTo>
                    <a:lnTo>
                      <a:pt x="6032" y="3519"/>
                    </a:lnTo>
                    <a:lnTo>
                      <a:pt x="5587" y="3461"/>
                    </a:lnTo>
                    <a:lnTo>
                      <a:pt x="5143" y="3403"/>
                    </a:lnTo>
                    <a:lnTo>
                      <a:pt x="4717" y="3306"/>
                    </a:lnTo>
                    <a:lnTo>
                      <a:pt x="4273" y="3190"/>
                    </a:lnTo>
                    <a:lnTo>
                      <a:pt x="3847" y="3055"/>
                    </a:lnTo>
                    <a:lnTo>
                      <a:pt x="3442" y="2881"/>
                    </a:lnTo>
                    <a:lnTo>
                      <a:pt x="3036" y="2688"/>
                    </a:lnTo>
                    <a:lnTo>
                      <a:pt x="2649" y="2475"/>
                    </a:lnTo>
                    <a:lnTo>
                      <a:pt x="2282" y="2243"/>
                    </a:lnTo>
                    <a:lnTo>
                      <a:pt x="1953" y="1953"/>
                    </a:lnTo>
                    <a:lnTo>
                      <a:pt x="1644" y="1663"/>
                    </a:lnTo>
                    <a:lnTo>
                      <a:pt x="1354" y="1335"/>
                    </a:lnTo>
                    <a:lnTo>
                      <a:pt x="1102" y="967"/>
                    </a:lnTo>
                    <a:lnTo>
                      <a:pt x="986" y="774"/>
                    </a:lnTo>
                    <a:lnTo>
                      <a:pt x="870" y="581"/>
                    </a:lnTo>
                    <a:lnTo>
                      <a:pt x="812" y="484"/>
                    </a:lnTo>
                    <a:lnTo>
                      <a:pt x="755" y="407"/>
                    </a:lnTo>
                    <a:lnTo>
                      <a:pt x="677" y="368"/>
                    </a:lnTo>
                    <a:lnTo>
                      <a:pt x="600" y="329"/>
                    </a:lnTo>
                    <a:lnTo>
                      <a:pt x="503" y="329"/>
                    </a:lnTo>
                    <a:lnTo>
                      <a:pt x="426" y="349"/>
                    </a:lnTo>
                    <a:lnTo>
                      <a:pt x="349" y="368"/>
                    </a:lnTo>
                    <a:lnTo>
                      <a:pt x="271" y="407"/>
                    </a:lnTo>
                    <a:lnTo>
                      <a:pt x="194" y="465"/>
                    </a:lnTo>
                    <a:lnTo>
                      <a:pt x="117" y="523"/>
                    </a:lnTo>
                    <a:lnTo>
                      <a:pt x="78" y="600"/>
                    </a:lnTo>
                    <a:lnTo>
                      <a:pt x="39" y="697"/>
                    </a:lnTo>
                    <a:lnTo>
                      <a:pt x="1" y="774"/>
                    </a:lnTo>
                    <a:lnTo>
                      <a:pt x="1" y="871"/>
                    </a:lnTo>
                    <a:lnTo>
                      <a:pt x="20" y="987"/>
                    </a:lnTo>
                    <a:lnTo>
                      <a:pt x="59" y="1083"/>
                    </a:lnTo>
                    <a:lnTo>
                      <a:pt x="252" y="1431"/>
                    </a:lnTo>
                    <a:lnTo>
                      <a:pt x="465" y="1760"/>
                    </a:lnTo>
                    <a:lnTo>
                      <a:pt x="697" y="2089"/>
                    </a:lnTo>
                    <a:lnTo>
                      <a:pt x="948" y="2379"/>
                    </a:lnTo>
                    <a:lnTo>
                      <a:pt x="1238" y="2649"/>
                    </a:lnTo>
                    <a:lnTo>
                      <a:pt x="1528" y="2901"/>
                    </a:lnTo>
                    <a:lnTo>
                      <a:pt x="1837" y="3132"/>
                    </a:lnTo>
                    <a:lnTo>
                      <a:pt x="2166" y="3364"/>
                    </a:lnTo>
                    <a:lnTo>
                      <a:pt x="2514" y="3558"/>
                    </a:lnTo>
                    <a:lnTo>
                      <a:pt x="2881" y="3732"/>
                    </a:lnTo>
                    <a:lnTo>
                      <a:pt x="3248" y="3906"/>
                    </a:lnTo>
                    <a:lnTo>
                      <a:pt x="3635" y="4041"/>
                    </a:lnTo>
                    <a:lnTo>
                      <a:pt x="4021" y="4176"/>
                    </a:lnTo>
                    <a:lnTo>
                      <a:pt x="4427" y="4273"/>
                    </a:lnTo>
                    <a:lnTo>
                      <a:pt x="4833" y="4370"/>
                    </a:lnTo>
                    <a:lnTo>
                      <a:pt x="5239" y="4428"/>
                    </a:lnTo>
                    <a:lnTo>
                      <a:pt x="5645" y="4486"/>
                    </a:lnTo>
                    <a:lnTo>
                      <a:pt x="6071" y="4524"/>
                    </a:lnTo>
                    <a:lnTo>
                      <a:pt x="6496" y="4544"/>
                    </a:lnTo>
                    <a:lnTo>
                      <a:pt x="6902" y="4544"/>
                    </a:lnTo>
                    <a:lnTo>
                      <a:pt x="7327" y="4524"/>
                    </a:lnTo>
                    <a:lnTo>
                      <a:pt x="7733" y="4505"/>
                    </a:lnTo>
                    <a:lnTo>
                      <a:pt x="8158" y="4447"/>
                    </a:lnTo>
                    <a:lnTo>
                      <a:pt x="8564" y="4370"/>
                    </a:lnTo>
                    <a:lnTo>
                      <a:pt x="8951" y="4292"/>
                    </a:lnTo>
                    <a:lnTo>
                      <a:pt x="9357" y="4196"/>
                    </a:lnTo>
                    <a:lnTo>
                      <a:pt x="9724" y="4080"/>
                    </a:lnTo>
                    <a:lnTo>
                      <a:pt x="10111" y="3944"/>
                    </a:lnTo>
                    <a:lnTo>
                      <a:pt x="10459" y="3790"/>
                    </a:lnTo>
                    <a:lnTo>
                      <a:pt x="10807" y="3616"/>
                    </a:lnTo>
                    <a:lnTo>
                      <a:pt x="11135" y="3442"/>
                    </a:lnTo>
                    <a:lnTo>
                      <a:pt x="11445" y="3248"/>
                    </a:lnTo>
                    <a:lnTo>
                      <a:pt x="11812" y="2978"/>
                    </a:lnTo>
                    <a:lnTo>
                      <a:pt x="12121" y="2707"/>
                    </a:lnTo>
                    <a:lnTo>
                      <a:pt x="12430" y="2398"/>
                    </a:lnTo>
                    <a:lnTo>
                      <a:pt x="12701" y="2069"/>
                    </a:lnTo>
                    <a:lnTo>
                      <a:pt x="12933" y="1721"/>
                    </a:lnTo>
                    <a:lnTo>
                      <a:pt x="13146" y="1354"/>
                    </a:lnTo>
                    <a:lnTo>
                      <a:pt x="13320" y="967"/>
                    </a:lnTo>
                    <a:lnTo>
                      <a:pt x="13474" y="561"/>
                    </a:lnTo>
                    <a:lnTo>
                      <a:pt x="13494" y="445"/>
                    </a:lnTo>
                    <a:lnTo>
                      <a:pt x="13494" y="349"/>
                    </a:lnTo>
                    <a:lnTo>
                      <a:pt x="13474" y="271"/>
                    </a:lnTo>
                    <a:lnTo>
                      <a:pt x="13416" y="194"/>
                    </a:lnTo>
                    <a:lnTo>
                      <a:pt x="13378" y="136"/>
                    </a:lnTo>
                    <a:lnTo>
                      <a:pt x="13300" y="78"/>
                    </a:lnTo>
                    <a:lnTo>
                      <a:pt x="13223" y="40"/>
                    </a:lnTo>
                    <a:lnTo>
                      <a:pt x="13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071;p40"/>
              <p:cNvSpPr/>
              <p:nvPr/>
            </p:nvSpPr>
            <p:spPr>
              <a:xfrm>
                <a:off x="1041850" y="-3069350"/>
                <a:ext cx="201050" cy="130500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5220" extrusionOk="0">
                    <a:moveTo>
                      <a:pt x="619" y="0"/>
                    </a:moveTo>
                    <a:lnTo>
                      <a:pt x="522" y="20"/>
                    </a:lnTo>
                    <a:lnTo>
                      <a:pt x="445" y="58"/>
                    </a:lnTo>
                    <a:lnTo>
                      <a:pt x="367" y="97"/>
                    </a:lnTo>
                    <a:lnTo>
                      <a:pt x="290" y="174"/>
                    </a:lnTo>
                    <a:lnTo>
                      <a:pt x="232" y="252"/>
                    </a:lnTo>
                    <a:lnTo>
                      <a:pt x="193" y="348"/>
                    </a:lnTo>
                    <a:lnTo>
                      <a:pt x="116" y="638"/>
                    </a:lnTo>
                    <a:lnTo>
                      <a:pt x="39" y="948"/>
                    </a:lnTo>
                    <a:lnTo>
                      <a:pt x="0" y="1238"/>
                    </a:lnTo>
                    <a:lnTo>
                      <a:pt x="0" y="1528"/>
                    </a:lnTo>
                    <a:lnTo>
                      <a:pt x="0" y="1818"/>
                    </a:lnTo>
                    <a:lnTo>
                      <a:pt x="19" y="2108"/>
                    </a:lnTo>
                    <a:lnTo>
                      <a:pt x="77" y="2398"/>
                    </a:lnTo>
                    <a:lnTo>
                      <a:pt x="155" y="2668"/>
                    </a:lnTo>
                    <a:lnTo>
                      <a:pt x="251" y="2939"/>
                    </a:lnTo>
                    <a:lnTo>
                      <a:pt x="367" y="3190"/>
                    </a:lnTo>
                    <a:lnTo>
                      <a:pt x="503" y="3441"/>
                    </a:lnTo>
                    <a:lnTo>
                      <a:pt x="657" y="3673"/>
                    </a:lnTo>
                    <a:lnTo>
                      <a:pt x="851" y="3905"/>
                    </a:lnTo>
                    <a:lnTo>
                      <a:pt x="1044" y="4118"/>
                    </a:lnTo>
                    <a:lnTo>
                      <a:pt x="1276" y="4311"/>
                    </a:lnTo>
                    <a:lnTo>
                      <a:pt x="1527" y="4505"/>
                    </a:lnTo>
                    <a:lnTo>
                      <a:pt x="1759" y="4659"/>
                    </a:lnTo>
                    <a:lnTo>
                      <a:pt x="2011" y="4795"/>
                    </a:lnTo>
                    <a:lnTo>
                      <a:pt x="2281" y="4911"/>
                    </a:lnTo>
                    <a:lnTo>
                      <a:pt x="2552" y="5007"/>
                    </a:lnTo>
                    <a:lnTo>
                      <a:pt x="2822" y="5085"/>
                    </a:lnTo>
                    <a:lnTo>
                      <a:pt x="3093" y="5143"/>
                    </a:lnTo>
                    <a:lnTo>
                      <a:pt x="3383" y="5181"/>
                    </a:lnTo>
                    <a:lnTo>
                      <a:pt x="3673" y="5220"/>
                    </a:lnTo>
                    <a:lnTo>
                      <a:pt x="4234" y="5220"/>
                    </a:lnTo>
                    <a:lnTo>
                      <a:pt x="4524" y="5201"/>
                    </a:lnTo>
                    <a:lnTo>
                      <a:pt x="4814" y="5162"/>
                    </a:lnTo>
                    <a:lnTo>
                      <a:pt x="5084" y="5104"/>
                    </a:lnTo>
                    <a:lnTo>
                      <a:pt x="5355" y="5027"/>
                    </a:lnTo>
                    <a:lnTo>
                      <a:pt x="5625" y="4949"/>
                    </a:lnTo>
                    <a:lnTo>
                      <a:pt x="5896" y="4833"/>
                    </a:lnTo>
                    <a:lnTo>
                      <a:pt x="6205" y="4679"/>
                    </a:lnTo>
                    <a:lnTo>
                      <a:pt x="6515" y="4505"/>
                    </a:lnTo>
                    <a:lnTo>
                      <a:pt x="6805" y="4292"/>
                    </a:lnTo>
                    <a:lnTo>
                      <a:pt x="7075" y="4079"/>
                    </a:lnTo>
                    <a:lnTo>
                      <a:pt x="7327" y="3828"/>
                    </a:lnTo>
                    <a:lnTo>
                      <a:pt x="7559" y="3557"/>
                    </a:lnTo>
                    <a:lnTo>
                      <a:pt x="7771" y="3267"/>
                    </a:lnTo>
                    <a:lnTo>
                      <a:pt x="7965" y="2958"/>
                    </a:lnTo>
                    <a:lnTo>
                      <a:pt x="8023" y="2861"/>
                    </a:lnTo>
                    <a:lnTo>
                      <a:pt x="8042" y="2765"/>
                    </a:lnTo>
                    <a:lnTo>
                      <a:pt x="8023" y="2668"/>
                    </a:lnTo>
                    <a:lnTo>
                      <a:pt x="8003" y="2591"/>
                    </a:lnTo>
                    <a:lnTo>
                      <a:pt x="7965" y="2514"/>
                    </a:lnTo>
                    <a:lnTo>
                      <a:pt x="7926" y="2436"/>
                    </a:lnTo>
                    <a:lnTo>
                      <a:pt x="7849" y="2378"/>
                    </a:lnTo>
                    <a:lnTo>
                      <a:pt x="7771" y="2320"/>
                    </a:lnTo>
                    <a:lnTo>
                      <a:pt x="7694" y="2301"/>
                    </a:lnTo>
                    <a:lnTo>
                      <a:pt x="7597" y="2262"/>
                    </a:lnTo>
                    <a:lnTo>
                      <a:pt x="7423" y="2262"/>
                    </a:lnTo>
                    <a:lnTo>
                      <a:pt x="7346" y="2301"/>
                    </a:lnTo>
                    <a:lnTo>
                      <a:pt x="7249" y="2340"/>
                    </a:lnTo>
                    <a:lnTo>
                      <a:pt x="7191" y="2417"/>
                    </a:lnTo>
                    <a:lnTo>
                      <a:pt x="7114" y="2494"/>
                    </a:lnTo>
                    <a:lnTo>
                      <a:pt x="6998" y="2707"/>
                    </a:lnTo>
                    <a:lnTo>
                      <a:pt x="6843" y="2900"/>
                    </a:lnTo>
                    <a:lnTo>
                      <a:pt x="6689" y="3093"/>
                    </a:lnTo>
                    <a:lnTo>
                      <a:pt x="6534" y="3267"/>
                    </a:lnTo>
                    <a:lnTo>
                      <a:pt x="6360" y="3422"/>
                    </a:lnTo>
                    <a:lnTo>
                      <a:pt x="6167" y="3557"/>
                    </a:lnTo>
                    <a:lnTo>
                      <a:pt x="5973" y="3693"/>
                    </a:lnTo>
                    <a:lnTo>
                      <a:pt x="5780" y="3809"/>
                    </a:lnTo>
                    <a:lnTo>
                      <a:pt x="5567" y="3925"/>
                    </a:lnTo>
                    <a:lnTo>
                      <a:pt x="5355" y="4021"/>
                    </a:lnTo>
                    <a:lnTo>
                      <a:pt x="5123" y="4099"/>
                    </a:lnTo>
                    <a:lnTo>
                      <a:pt x="4910" y="4157"/>
                    </a:lnTo>
                    <a:lnTo>
                      <a:pt x="4678" y="4195"/>
                    </a:lnTo>
                    <a:lnTo>
                      <a:pt x="4427" y="4234"/>
                    </a:lnTo>
                    <a:lnTo>
                      <a:pt x="4195" y="4253"/>
                    </a:lnTo>
                    <a:lnTo>
                      <a:pt x="3750" y="4253"/>
                    </a:lnTo>
                    <a:lnTo>
                      <a:pt x="3538" y="4234"/>
                    </a:lnTo>
                    <a:lnTo>
                      <a:pt x="3325" y="4195"/>
                    </a:lnTo>
                    <a:lnTo>
                      <a:pt x="3112" y="4157"/>
                    </a:lnTo>
                    <a:lnTo>
                      <a:pt x="2900" y="4099"/>
                    </a:lnTo>
                    <a:lnTo>
                      <a:pt x="2706" y="4021"/>
                    </a:lnTo>
                    <a:lnTo>
                      <a:pt x="2513" y="3944"/>
                    </a:lnTo>
                    <a:lnTo>
                      <a:pt x="2320" y="3847"/>
                    </a:lnTo>
                    <a:lnTo>
                      <a:pt x="2127" y="3751"/>
                    </a:lnTo>
                    <a:lnTo>
                      <a:pt x="1953" y="3635"/>
                    </a:lnTo>
                    <a:lnTo>
                      <a:pt x="1798" y="3499"/>
                    </a:lnTo>
                    <a:lnTo>
                      <a:pt x="1643" y="3364"/>
                    </a:lnTo>
                    <a:lnTo>
                      <a:pt x="1489" y="3209"/>
                    </a:lnTo>
                    <a:lnTo>
                      <a:pt x="1373" y="3035"/>
                    </a:lnTo>
                    <a:lnTo>
                      <a:pt x="1257" y="2861"/>
                    </a:lnTo>
                    <a:lnTo>
                      <a:pt x="1160" y="2668"/>
                    </a:lnTo>
                    <a:lnTo>
                      <a:pt x="1063" y="2417"/>
                    </a:lnTo>
                    <a:lnTo>
                      <a:pt x="986" y="2166"/>
                    </a:lnTo>
                    <a:lnTo>
                      <a:pt x="947" y="1895"/>
                    </a:lnTo>
                    <a:lnTo>
                      <a:pt x="947" y="1624"/>
                    </a:lnTo>
                    <a:lnTo>
                      <a:pt x="967" y="1373"/>
                    </a:lnTo>
                    <a:lnTo>
                      <a:pt x="1005" y="1102"/>
                    </a:lnTo>
                    <a:lnTo>
                      <a:pt x="1063" y="832"/>
                    </a:lnTo>
                    <a:lnTo>
                      <a:pt x="1141" y="561"/>
                    </a:lnTo>
                    <a:lnTo>
                      <a:pt x="1160" y="464"/>
                    </a:lnTo>
                    <a:lnTo>
                      <a:pt x="1160" y="368"/>
                    </a:lnTo>
                    <a:lnTo>
                      <a:pt x="1121" y="271"/>
                    </a:lnTo>
                    <a:lnTo>
                      <a:pt x="1083" y="194"/>
                    </a:lnTo>
                    <a:lnTo>
                      <a:pt x="1044" y="136"/>
                    </a:lnTo>
                    <a:lnTo>
                      <a:pt x="967" y="78"/>
                    </a:lnTo>
                    <a:lnTo>
                      <a:pt x="889" y="39"/>
                    </a:lnTo>
                    <a:lnTo>
                      <a:pt x="793" y="20"/>
                    </a:lnTo>
                    <a:lnTo>
                      <a:pt x="7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072;p40"/>
              <p:cNvSpPr/>
              <p:nvPr/>
            </p:nvSpPr>
            <p:spPr>
              <a:xfrm>
                <a:off x="781850" y="-3138450"/>
                <a:ext cx="2653700" cy="613300"/>
              </a:xfrm>
              <a:custGeom>
                <a:avLst/>
                <a:gdLst/>
                <a:ahLst/>
                <a:cxnLst/>
                <a:rect l="l" t="t" r="r" b="b"/>
                <a:pathLst>
                  <a:path w="106148" h="24532" extrusionOk="0">
                    <a:moveTo>
                      <a:pt x="105007" y="0"/>
                    </a:moveTo>
                    <a:lnTo>
                      <a:pt x="104910" y="19"/>
                    </a:lnTo>
                    <a:lnTo>
                      <a:pt x="104833" y="58"/>
                    </a:lnTo>
                    <a:lnTo>
                      <a:pt x="104755" y="97"/>
                    </a:lnTo>
                    <a:lnTo>
                      <a:pt x="104678" y="155"/>
                    </a:lnTo>
                    <a:lnTo>
                      <a:pt x="104620" y="232"/>
                    </a:lnTo>
                    <a:lnTo>
                      <a:pt x="104581" y="309"/>
                    </a:lnTo>
                    <a:lnTo>
                      <a:pt x="104562" y="406"/>
                    </a:lnTo>
                    <a:lnTo>
                      <a:pt x="104562" y="503"/>
                    </a:lnTo>
                    <a:lnTo>
                      <a:pt x="104581" y="599"/>
                    </a:lnTo>
                    <a:lnTo>
                      <a:pt x="104775" y="1295"/>
                    </a:lnTo>
                    <a:lnTo>
                      <a:pt x="104929" y="1991"/>
                    </a:lnTo>
                    <a:lnTo>
                      <a:pt x="105045" y="2668"/>
                    </a:lnTo>
                    <a:lnTo>
                      <a:pt x="105122" y="3344"/>
                    </a:lnTo>
                    <a:lnTo>
                      <a:pt x="105180" y="4040"/>
                    </a:lnTo>
                    <a:lnTo>
                      <a:pt x="105180" y="4717"/>
                    </a:lnTo>
                    <a:lnTo>
                      <a:pt x="105142" y="5374"/>
                    </a:lnTo>
                    <a:lnTo>
                      <a:pt x="105065" y="6051"/>
                    </a:lnTo>
                    <a:lnTo>
                      <a:pt x="104949" y="6708"/>
                    </a:lnTo>
                    <a:lnTo>
                      <a:pt x="104794" y="7346"/>
                    </a:lnTo>
                    <a:lnTo>
                      <a:pt x="104581" y="7984"/>
                    </a:lnTo>
                    <a:lnTo>
                      <a:pt x="104330" y="8622"/>
                    </a:lnTo>
                    <a:lnTo>
                      <a:pt x="104040" y="9240"/>
                    </a:lnTo>
                    <a:lnTo>
                      <a:pt x="103866" y="9530"/>
                    </a:lnTo>
                    <a:lnTo>
                      <a:pt x="103692" y="9840"/>
                    </a:lnTo>
                    <a:lnTo>
                      <a:pt x="103518" y="10130"/>
                    </a:lnTo>
                    <a:lnTo>
                      <a:pt x="103305" y="10439"/>
                    </a:lnTo>
                    <a:lnTo>
                      <a:pt x="103112" y="10729"/>
                    </a:lnTo>
                    <a:lnTo>
                      <a:pt x="102880" y="11000"/>
                    </a:lnTo>
                    <a:lnTo>
                      <a:pt x="102493" y="11463"/>
                    </a:lnTo>
                    <a:lnTo>
                      <a:pt x="102107" y="11908"/>
                    </a:lnTo>
                    <a:lnTo>
                      <a:pt x="101701" y="12353"/>
                    </a:lnTo>
                    <a:lnTo>
                      <a:pt x="101276" y="12778"/>
                    </a:lnTo>
                    <a:lnTo>
                      <a:pt x="100831" y="13184"/>
                    </a:lnTo>
                    <a:lnTo>
                      <a:pt x="100386" y="13571"/>
                    </a:lnTo>
                    <a:lnTo>
                      <a:pt x="99942" y="13957"/>
                    </a:lnTo>
                    <a:lnTo>
                      <a:pt x="99458" y="14344"/>
                    </a:lnTo>
                    <a:lnTo>
                      <a:pt x="98975" y="14692"/>
                    </a:lnTo>
                    <a:lnTo>
                      <a:pt x="98492" y="15040"/>
                    </a:lnTo>
                    <a:lnTo>
                      <a:pt x="97989" y="15368"/>
                    </a:lnTo>
                    <a:lnTo>
                      <a:pt x="97487" y="15697"/>
                    </a:lnTo>
                    <a:lnTo>
                      <a:pt x="96965" y="15987"/>
                    </a:lnTo>
                    <a:lnTo>
                      <a:pt x="96443" y="16277"/>
                    </a:lnTo>
                    <a:lnTo>
                      <a:pt x="95921" y="16567"/>
                    </a:lnTo>
                    <a:lnTo>
                      <a:pt x="95399" y="16818"/>
                    </a:lnTo>
                    <a:lnTo>
                      <a:pt x="94761" y="17108"/>
                    </a:lnTo>
                    <a:lnTo>
                      <a:pt x="94142" y="17360"/>
                    </a:lnTo>
                    <a:lnTo>
                      <a:pt x="93505" y="17611"/>
                    </a:lnTo>
                    <a:lnTo>
                      <a:pt x="92867" y="17843"/>
                    </a:lnTo>
                    <a:lnTo>
                      <a:pt x="92229" y="18055"/>
                    </a:lnTo>
                    <a:lnTo>
                      <a:pt x="91571" y="18268"/>
                    </a:lnTo>
                    <a:lnTo>
                      <a:pt x="90914" y="18461"/>
                    </a:lnTo>
                    <a:lnTo>
                      <a:pt x="90257" y="18635"/>
                    </a:lnTo>
                    <a:lnTo>
                      <a:pt x="88942" y="18964"/>
                    </a:lnTo>
                    <a:lnTo>
                      <a:pt x="87609" y="19273"/>
                    </a:lnTo>
                    <a:lnTo>
                      <a:pt x="86275" y="19563"/>
                    </a:lnTo>
                    <a:lnTo>
                      <a:pt x="84941" y="19834"/>
                    </a:lnTo>
                    <a:lnTo>
                      <a:pt x="83278" y="20143"/>
                    </a:lnTo>
                    <a:lnTo>
                      <a:pt x="81616" y="20452"/>
                    </a:lnTo>
                    <a:lnTo>
                      <a:pt x="79934" y="20742"/>
                    </a:lnTo>
                    <a:lnTo>
                      <a:pt x="78252" y="20994"/>
                    </a:lnTo>
                    <a:lnTo>
                      <a:pt x="76551" y="21226"/>
                    </a:lnTo>
                    <a:lnTo>
                      <a:pt x="74869" y="21458"/>
                    </a:lnTo>
                    <a:lnTo>
                      <a:pt x="73188" y="21651"/>
                    </a:lnTo>
                    <a:lnTo>
                      <a:pt x="71486" y="21844"/>
                    </a:lnTo>
                    <a:lnTo>
                      <a:pt x="68065" y="22212"/>
                    </a:lnTo>
                    <a:lnTo>
                      <a:pt x="64624" y="22521"/>
                    </a:lnTo>
                    <a:lnTo>
                      <a:pt x="61183" y="22792"/>
                    </a:lnTo>
                    <a:lnTo>
                      <a:pt x="57723" y="23024"/>
                    </a:lnTo>
                    <a:lnTo>
                      <a:pt x="54282" y="23217"/>
                    </a:lnTo>
                    <a:lnTo>
                      <a:pt x="50821" y="23371"/>
                    </a:lnTo>
                    <a:lnTo>
                      <a:pt x="47381" y="23487"/>
                    </a:lnTo>
                    <a:lnTo>
                      <a:pt x="43920" y="23545"/>
                    </a:lnTo>
                    <a:lnTo>
                      <a:pt x="42180" y="23565"/>
                    </a:lnTo>
                    <a:lnTo>
                      <a:pt x="40421" y="23565"/>
                    </a:lnTo>
                    <a:lnTo>
                      <a:pt x="38682" y="23526"/>
                    </a:lnTo>
                    <a:lnTo>
                      <a:pt x="36922" y="23487"/>
                    </a:lnTo>
                    <a:lnTo>
                      <a:pt x="35183" y="23410"/>
                    </a:lnTo>
                    <a:lnTo>
                      <a:pt x="33443" y="23294"/>
                    </a:lnTo>
                    <a:lnTo>
                      <a:pt x="31684" y="23159"/>
                    </a:lnTo>
                    <a:lnTo>
                      <a:pt x="29944" y="22985"/>
                    </a:lnTo>
                    <a:lnTo>
                      <a:pt x="28281" y="22792"/>
                    </a:lnTo>
                    <a:lnTo>
                      <a:pt x="26619" y="22560"/>
                    </a:lnTo>
                    <a:lnTo>
                      <a:pt x="24956" y="22270"/>
                    </a:lnTo>
                    <a:lnTo>
                      <a:pt x="23313" y="21960"/>
                    </a:lnTo>
                    <a:lnTo>
                      <a:pt x="21670" y="21632"/>
                    </a:lnTo>
                    <a:lnTo>
                      <a:pt x="20027" y="21245"/>
                    </a:lnTo>
                    <a:lnTo>
                      <a:pt x="18384" y="20858"/>
                    </a:lnTo>
                    <a:lnTo>
                      <a:pt x="16760" y="20414"/>
                    </a:lnTo>
                    <a:lnTo>
                      <a:pt x="15059" y="19950"/>
                    </a:lnTo>
                    <a:lnTo>
                      <a:pt x="14208" y="19699"/>
                    </a:lnTo>
                    <a:lnTo>
                      <a:pt x="13358" y="19428"/>
                    </a:lnTo>
                    <a:lnTo>
                      <a:pt x="12527" y="19138"/>
                    </a:lnTo>
                    <a:lnTo>
                      <a:pt x="11715" y="18829"/>
                    </a:lnTo>
                    <a:lnTo>
                      <a:pt x="10903" y="18481"/>
                    </a:lnTo>
                    <a:lnTo>
                      <a:pt x="10091" y="18094"/>
                    </a:lnTo>
                    <a:lnTo>
                      <a:pt x="9395" y="17707"/>
                    </a:lnTo>
                    <a:lnTo>
                      <a:pt x="8699" y="17302"/>
                    </a:lnTo>
                    <a:lnTo>
                      <a:pt x="8042" y="16857"/>
                    </a:lnTo>
                    <a:lnTo>
                      <a:pt x="7404" y="16374"/>
                    </a:lnTo>
                    <a:lnTo>
                      <a:pt x="6805" y="15852"/>
                    </a:lnTo>
                    <a:lnTo>
                      <a:pt x="6205" y="15330"/>
                    </a:lnTo>
                    <a:lnTo>
                      <a:pt x="5645" y="14769"/>
                    </a:lnTo>
                    <a:lnTo>
                      <a:pt x="5084" y="14170"/>
                    </a:lnTo>
                    <a:lnTo>
                      <a:pt x="4562" y="13571"/>
                    </a:lnTo>
                    <a:lnTo>
                      <a:pt x="4060" y="12952"/>
                    </a:lnTo>
                    <a:lnTo>
                      <a:pt x="3576" y="12295"/>
                    </a:lnTo>
                    <a:lnTo>
                      <a:pt x="3132" y="11637"/>
                    </a:lnTo>
                    <a:lnTo>
                      <a:pt x="2919" y="11290"/>
                    </a:lnTo>
                    <a:lnTo>
                      <a:pt x="2706" y="10942"/>
                    </a:lnTo>
                    <a:lnTo>
                      <a:pt x="2532" y="10574"/>
                    </a:lnTo>
                    <a:lnTo>
                      <a:pt x="2339" y="10226"/>
                    </a:lnTo>
                    <a:lnTo>
                      <a:pt x="2184" y="9859"/>
                    </a:lnTo>
                    <a:lnTo>
                      <a:pt x="2030" y="9492"/>
                    </a:lnTo>
                    <a:lnTo>
                      <a:pt x="1894" y="9105"/>
                    </a:lnTo>
                    <a:lnTo>
                      <a:pt x="1778" y="8718"/>
                    </a:lnTo>
                    <a:lnTo>
                      <a:pt x="1527" y="7791"/>
                    </a:lnTo>
                    <a:lnTo>
                      <a:pt x="1315" y="6863"/>
                    </a:lnTo>
                    <a:lnTo>
                      <a:pt x="1218" y="6399"/>
                    </a:lnTo>
                    <a:lnTo>
                      <a:pt x="1160" y="5915"/>
                    </a:lnTo>
                    <a:lnTo>
                      <a:pt x="1083" y="5451"/>
                    </a:lnTo>
                    <a:lnTo>
                      <a:pt x="1044" y="4988"/>
                    </a:lnTo>
                    <a:lnTo>
                      <a:pt x="1005" y="4504"/>
                    </a:lnTo>
                    <a:lnTo>
                      <a:pt x="986" y="4040"/>
                    </a:lnTo>
                    <a:lnTo>
                      <a:pt x="986" y="3557"/>
                    </a:lnTo>
                    <a:lnTo>
                      <a:pt x="986" y="3093"/>
                    </a:lnTo>
                    <a:lnTo>
                      <a:pt x="1005" y="2610"/>
                    </a:lnTo>
                    <a:lnTo>
                      <a:pt x="1044" y="2127"/>
                    </a:lnTo>
                    <a:lnTo>
                      <a:pt x="1102" y="1663"/>
                    </a:lnTo>
                    <a:lnTo>
                      <a:pt x="1179" y="1179"/>
                    </a:lnTo>
                    <a:lnTo>
                      <a:pt x="1199" y="1063"/>
                    </a:lnTo>
                    <a:lnTo>
                      <a:pt x="1179" y="967"/>
                    </a:lnTo>
                    <a:lnTo>
                      <a:pt x="1141" y="870"/>
                    </a:lnTo>
                    <a:lnTo>
                      <a:pt x="1102" y="793"/>
                    </a:lnTo>
                    <a:lnTo>
                      <a:pt x="1025" y="735"/>
                    </a:lnTo>
                    <a:lnTo>
                      <a:pt x="967" y="677"/>
                    </a:lnTo>
                    <a:lnTo>
                      <a:pt x="870" y="638"/>
                    </a:lnTo>
                    <a:lnTo>
                      <a:pt x="793" y="599"/>
                    </a:lnTo>
                    <a:lnTo>
                      <a:pt x="619" y="599"/>
                    </a:lnTo>
                    <a:lnTo>
                      <a:pt x="522" y="619"/>
                    </a:lnTo>
                    <a:lnTo>
                      <a:pt x="445" y="638"/>
                    </a:lnTo>
                    <a:lnTo>
                      <a:pt x="367" y="696"/>
                    </a:lnTo>
                    <a:lnTo>
                      <a:pt x="309" y="773"/>
                    </a:lnTo>
                    <a:lnTo>
                      <a:pt x="271" y="851"/>
                    </a:lnTo>
                    <a:lnTo>
                      <a:pt x="232" y="967"/>
                    </a:lnTo>
                    <a:lnTo>
                      <a:pt x="135" y="1701"/>
                    </a:lnTo>
                    <a:lnTo>
                      <a:pt x="58" y="2455"/>
                    </a:lnTo>
                    <a:lnTo>
                      <a:pt x="19" y="3228"/>
                    </a:lnTo>
                    <a:lnTo>
                      <a:pt x="0" y="3982"/>
                    </a:lnTo>
                    <a:lnTo>
                      <a:pt x="39" y="4756"/>
                    </a:lnTo>
                    <a:lnTo>
                      <a:pt x="97" y="5509"/>
                    </a:lnTo>
                    <a:lnTo>
                      <a:pt x="193" y="6263"/>
                    </a:lnTo>
                    <a:lnTo>
                      <a:pt x="329" y="7017"/>
                    </a:lnTo>
                    <a:lnTo>
                      <a:pt x="483" y="7771"/>
                    </a:lnTo>
                    <a:lnTo>
                      <a:pt x="677" y="8506"/>
                    </a:lnTo>
                    <a:lnTo>
                      <a:pt x="928" y="9240"/>
                    </a:lnTo>
                    <a:lnTo>
                      <a:pt x="1199" y="9956"/>
                    </a:lnTo>
                    <a:lnTo>
                      <a:pt x="1508" y="10652"/>
                    </a:lnTo>
                    <a:lnTo>
                      <a:pt x="1836" y="11328"/>
                    </a:lnTo>
                    <a:lnTo>
                      <a:pt x="2223" y="11985"/>
                    </a:lnTo>
                    <a:lnTo>
                      <a:pt x="2629" y="12623"/>
                    </a:lnTo>
                    <a:lnTo>
                      <a:pt x="3074" y="13242"/>
                    </a:lnTo>
                    <a:lnTo>
                      <a:pt x="3538" y="13841"/>
                    </a:lnTo>
                    <a:lnTo>
                      <a:pt x="4021" y="14421"/>
                    </a:lnTo>
                    <a:lnTo>
                      <a:pt x="4523" y="14982"/>
                    </a:lnTo>
                    <a:lnTo>
                      <a:pt x="5026" y="15523"/>
                    </a:lnTo>
                    <a:lnTo>
                      <a:pt x="5567" y="16026"/>
                    </a:lnTo>
                    <a:lnTo>
                      <a:pt x="6128" y="16528"/>
                    </a:lnTo>
                    <a:lnTo>
                      <a:pt x="6689" y="16992"/>
                    </a:lnTo>
                    <a:lnTo>
                      <a:pt x="7288" y="17437"/>
                    </a:lnTo>
                    <a:lnTo>
                      <a:pt x="7887" y="17862"/>
                    </a:lnTo>
                    <a:lnTo>
                      <a:pt x="8506" y="18268"/>
                    </a:lnTo>
                    <a:lnTo>
                      <a:pt x="9144" y="18635"/>
                    </a:lnTo>
                    <a:lnTo>
                      <a:pt x="9801" y="19003"/>
                    </a:lnTo>
                    <a:lnTo>
                      <a:pt x="10477" y="19331"/>
                    </a:lnTo>
                    <a:lnTo>
                      <a:pt x="11173" y="19641"/>
                    </a:lnTo>
                    <a:lnTo>
                      <a:pt x="11869" y="19911"/>
                    </a:lnTo>
                    <a:lnTo>
                      <a:pt x="12662" y="20201"/>
                    </a:lnTo>
                    <a:lnTo>
                      <a:pt x="13474" y="20491"/>
                    </a:lnTo>
                    <a:lnTo>
                      <a:pt x="14266" y="20762"/>
                    </a:lnTo>
                    <a:lnTo>
                      <a:pt x="15078" y="21013"/>
                    </a:lnTo>
                    <a:lnTo>
                      <a:pt x="15890" y="21245"/>
                    </a:lnTo>
                    <a:lnTo>
                      <a:pt x="16721" y="21496"/>
                    </a:lnTo>
                    <a:lnTo>
                      <a:pt x="18365" y="21922"/>
                    </a:lnTo>
                    <a:lnTo>
                      <a:pt x="20027" y="22328"/>
                    </a:lnTo>
                    <a:lnTo>
                      <a:pt x="21690" y="22676"/>
                    </a:lnTo>
                    <a:lnTo>
                      <a:pt x="23371" y="23004"/>
                    </a:lnTo>
                    <a:lnTo>
                      <a:pt x="25014" y="23294"/>
                    </a:lnTo>
                    <a:lnTo>
                      <a:pt x="26812" y="23565"/>
                    </a:lnTo>
                    <a:lnTo>
                      <a:pt x="28591" y="23797"/>
                    </a:lnTo>
                    <a:lnTo>
                      <a:pt x="30388" y="24009"/>
                    </a:lnTo>
                    <a:lnTo>
                      <a:pt x="32167" y="24164"/>
                    </a:lnTo>
                    <a:lnTo>
                      <a:pt x="33965" y="24299"/>
                    </a:lnTo>
                    <a:lnTo>
                      <a:pt x="35763" y="24396"/>
                    </a:lnTo>
                    <a:lnTo>
                      <a:pt x="37580" y="24473"/>
                    </a:lnTo>
                    <a:lnTo>
                      <a:pt x="39377" y="24512"/>
                    </a:lnTo>
                    <a:lnTo>
                      <a:pt x="41233" y="24531"/>
                    </a:lnTo>
                    <a:lnTo>
                      <a:pt x="43089" y="24531"/>
                    </a:lnTo>
                    <a:lnTo>
                      <a:pt x="44945" y="24493"/>
                    </a:lnTo>
                    <a:lnTo>
                      <a:pt x="46820" y="24454"/>
                    </a:lnTo>
                    <a:lnTo>
                      <a:pt x="48676" y="24396"/>
                    </a:lnTo>
                    <a:lnTo>
                      <a:pt x="50531" y="24319"/>
                    </a:lnTo>
                    <a:lnTo>
                      <a:pt x="54243" y="24125"/>
                    </a:lnTo>
                    <a:lnTo>
                      <a:pt x="57935" y="23913"/>
                    </a:lnTo>
                    <a:lnTo>
                      <a:pt x="61608" y="23681"/>
                    </a:lnTo>
                    <a:lnTo>
                      <a:pt x="63464" y="23545"/>
                    </a:lnTo>
                    <a:lnTo>
                      <a:pt x="65300" y="23410"/>
                    </a:lnTo>
                    <a:lnTo>
                      <a:pt x="67137" y="23256"/>
                    </a:lnTo>
                    <a:lnTo>
                      <a:pt x="68973" y="23082"/>
                    </a:lnTo>
                    <a:lnTo>
                      <a:pt x="70752" y="22908"/>
                    </a:lnTo>
                    <a:lnTo>
                      <a:pt x="72550" y="22695"/>
                    </a:lnTo>
                    <a:lnTo>
                      <a:pt x="74328" y="22482"/>
                    </a:lnTo>
                    <a:lnTo>
                      <a:pt x="76126" y="22250"/>
                    </a:lnTo>
                    <a:lnTo>
                      <a:pt x="77904" y="21999"/>
                    </a:lnTo>
                    <a:lnTo>
                      <a:pt x="79683" y="21728"/>
                    </a:lnTo>
                    <a:lnTo>
                      <a:pt x="81442" y="21438"/>
                    </a:lnTo>
                    <a:lnTo>
                      <a:pt x="83220" y="21129"/>
                    </a:lnTo>
                    <a:lnTo>
                      <a:pt x="84651" y="20878"/>
                    </a:lnTo>
                    <a:lnTo>
                      <a:pt x="86101" y="20607"/>
                    </a:lnTo>
                    <a:lnTo>
                      <a:pt x="87531" y="20298"/>
                    </a:lnTo>
                    <a:lnTo>
                      <a:pt x="88962" y="19989"/>
                    </a:lnTo>
                    <a:lnTo>
                      <a:pt x="90392" y="19621"/>
                    </a:lnTo>
                    <a:lnTo>
                      <a:pt x="91088" y="19428"/>
                    </a:lnTo>
                    <a:lnTo>
                      <a:pt x="91784" y="19215"/>
                    </a:lnTo>
                    <a:lnTo>
                      <a:pt x="92480" y="19003"/>
                    </a:lnTo>
                    <a:lnTo>
                      <a:pt x="93176" y="18751"/>
                    </a:lnTo>
                    <a:lnTo>
                      <a:pt x="93872" y="18500"/>
                    </a:lnTo>
                    <a:lnTo>
                      <a:pt x="94548" y="18249"/>
                    </a:lnTo>
                    <a:lnTo>
                      <a:pt x="95186" y="17959"/>
                    </a:lnTo>
                    <a:lnTo>
                      <a:pt x="95844" y="17669"/>
                    </a:lnTo>
                    <a:lnTo>
                      <a:pt x="96481" y="17360"/>
                    </a:lnTo>
                    <a:lnTo>
                      <a:pt x="97100" y="17012"/>
                    </a:lnTo>
                    <a:lnTo>
                      <a:pt x="97719" y="16664"/>
                    </a:lnTo>
                    <a:lnTo>
                      <a:pt x="98337" y="16296"/>
                    </a:lnTo>
                    <a:lnTo>
                      <a:pt x="98937" y="15910"/>
                    </a:lnTo>
                    <a:lnTo>
                      <a:pt x="99516" y="15504"/>
                    </a:lnTo>
                    <a:lnTo>
                      <a:pt x="100096" y="15078"/>
                    </a:lnTo>
                    <a:lnTo>
                      <a:pt x="100657" y="14634"/>
                    </a:lnTo>
                    <a:lnTo>
                      <a:pt x="101198" y="14170"/>
                    </a:lnTo>
                    <a:lnTo>
                      <a:pt x="101720" y="13687"/>
                    </a:lnTo>
                    <a:lnTo>
                      <a:pt x="102242" y="13184"/>
                    </a:lnTo>
                    <a:lnTo>
                      <a:pt x="102725" y="12662"/>
                    </a:lnTo>
                    <a:lnTo>
                      <a:pt x="103189" y="12140"/>
                    </a:lnTo>
                    <a:lnTo>
                      <a:pt x="103653" y="11579"/>
                    </a:lnTo>
                    <a:lnTo>
                      <a:pt x="103885" y="11270"/>
                    </a:lnTo>
                    <a:lnTo>
                      <a:pt x="104117" y="10961"/>
                    </a:lnTo>
                    <a:lnTo>
                      <a:pt x="104330" y="10652"/>
                    </a:lnTo>
                    <a:lnTo>
                      <a:pt x="104523" y="10323"/>
                    </a:lnTo>
                    <a:lnTo>
                      <a:pt x="104717" y="9994"/>
                    </a:lnTo>
                    <a:lnTo>
                      <a:pt x="104891" y="9666"/>
                    </a:lnTo>
                    <a:lnTo>
                      <a:pt x="105065" y="9337"/>
                    </a:lnTo>
                    <a:lnTo>
                      <a:pt x="105200" y="8989"/>
                    </a:lnTo>
                    <a:lnTo>
                      <a:pt x="105354" y="8660"/>
                    </a:lnTo>
                    <a:lnTo>
                      <a:pt x="105470" y="8313"/>
                    </a:lnTo>
                    <a:lnTo>
                      <a:pt x="105606" y="7965"/>
                    </a:lnTo>
                    <a:lnTo>
                      <a:pt x="105702" y="7617"/>
                    </a:lnTo>
                    <a:lnTo>
                      <a:pt x="105799" y="7269"/>
                    </a:lnTo>
                    <a:lnTo>
                      <a:pt x="105876" y="6921"/>
                    </a:lnTo>
                    <a:lnTo>
                      <a:pt x="106012" y="6205"/>
                    </a:lnTo>
                    <a:lnTo>
                      <a:pt x="106089" y="5490"/>
                    </a:lnTo>
                    <a:lnTo>
                      <a:pt x="106147" y="4775"/>
                    </a:lnTo>
                    <a:lnTo>
                      <a:pt x="106147" y="4040"/>
                    </a:lnTo>
                    <a:lnTo>
                      <a:pt x="106089" y="3306"/>
                    </a:lnTo>
                    <a:lnTo>
                      <a:pt x="106012" y="2552"/>
                    </a:lnTo>
                    <a:lnTo>
                      <a:pt x="105876" y="1817"/>
                    </a:lnTo>
                    <a:lnTo>
                      <a:pt x="105722" y="1063"/>
                    </a:lnTo>
                    <a:lnTo>
                      <a:pt x="105509" y="329"/>
                    </a:lnTo>
                    <a:lnTo>
                      <a:pt x="105470" y="213"/>
                    </a:lnTo>
                    <a:lnTo>
                      <a:pt x="105412" y="135"/>
                    </a:lnTo>
                    <a:lnTo>
                      <a:pt x="105335" y="77"/>
                    </a:lnTo>
                    <a:lnTo>
                      <a:pt x="105258" y="39"/>
                    </a:lnTo>
                    <a:lnTo>
                      <a:pt x="1051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073;p40"/>
              <p:cNvSpPr/>
              <p:nvPr/>
            </p:nvSpPr>
            <p:spPr>
              <a:xfrm>
                <a:off x="1607275" y="-4129175"/>
                <a:ext cx="99575" cy="105850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234" extrusionOk="0">
                    <a:moveTo>
                      <a:pt x="832" y="3132"/>
                    </a:moveTo>
                    <a:lnTo>
                      <a:pt x="835" y="3143"/>
                    </a:lnTo>
                    <a:lnTo>
                      <a:pt x="835" y="3143"/>
                    </a:lnTo>
                    <a:lnTo>
                      <a:pt x="812" y="3132"/>
                    </a:lnTo>
                    <a:close/>
                    <a:moveTo>
                      <a:pt x="3016" y="995"/>
                    </a:moveTo>
                    <a:lnTo>
                      <a:pt x="3016" y="1044"/>
                    </a:lnTo>
                    <a:lnTo>
                      <a:pt x="3016" y="1141"/>
                    </a:lnTo>
                    <a:lnTo>
                      <a:pt x="3016" y="1199"/>
                    </a:lnTo>
                    <a:lnTo>
                      <a:pt x="2997" y="1257"/>
                    </a:lnTo>
                    <a:lnTo>
                      <a:pt x="2978" y="1373"/>
                    </a:lnTo>
                    <a:lnTo>
                      <a:pt x="2920" y="1605"/>
                    </a:lnTo>
                    <a:lnTo>
                      <a:pt x="2881" y="1701"/>
                    </a:lnTo>
                    <a:lnTo>
                      <a:pt x="2881" y="1740"/>
                    </a:lnTo>
                    <a:lnTo>
                      <a:pt x="2765" y="1972"/>
                    </a:lnTo>
                    <a:lnTo>
                      <a:pt x="2649" y="2204"/>
                    </a:lnTo>
                    <a:lnTo>
                      <a:pt x="2514" y="2417"/>
                    </a:lnTo>
                    <a:lnTo>
                      <a:pt x="2494" y="2436"/>
                    </a:lnTo>
                    <a:lnTo>
                      <a:pt x="2417" y="2552"/>
                    </a:lnTo>
                    <a:lnTo>
                      <a:pt x="2243" y="2745"/>
                    </a:lnTo>
                    <a:lnTo>
                      <a:pt x="2050" y="2919"/>
                    </a:lnTo>
                    <a:lnTo>
                      <a:pt x="1953" y="2997"/>
                    </a:lnTo>
                    <a:lnTo>
                      <a:pt x="1740" y="3132"/>
                    </a:lnTo>
                    <a:lnTo>
                      <a:pt x="1644" y="3190"/>
                    </a:lnTo>
                    <a:lnTo>
                      <a:pt x="1663" y="3170"/>
                    </a:lnTo>
                    <a:lnTo>
                      <a:pt x="1624" y="3190"/>
                    </a:lnTo>
                    <a:lnTo>
                      <a:pt x="1412" y="3267"/>
                    </a:lnTo>
                    <a:lnTo>
                      <a:pt x="1373" y="3267"/>
                    </a:lnTo>
                    <a:lnTo>
                      <a:pt x="1363" y="3272"/>
                    </a:lnTo>
                    <a:lnTo>
                      <a:pt x="1276" y="3286"/>
                    </a:lnTo>
                    <a:lnTo>
                      <a:pt x="1218" y="3286"/>
                    </a:lnTo>
                    <a:lnTo>
                      <a:pt x="1141" y="3267"/>
                    </a:lnTo>
                    <a:lnTo>
                      <a:pt x="1095" y="3260"/>
                    </a:lnTo>
                    <a:lnTo>
                      <a:pt x="1095" y="3260"/>
                    </a:lnTo>
                    <a:lnTo>
                      <a:pt x="1122" y="3190"/>
                    </a:lnTo>
                    <a:lnTo>
                      <a:pt x="1334" y="2784"/>
                    </a:lnTo>
                    <a:lnTo>
                      <a:pt x="1566" y="2417"/>
                    </a:lnTo>
                    <a:lnTo>
                      <a:pt x="1837" y="2069"/>
                    </a:lnTo>
                    <a:lnTo>
                      <a:pt x="2127" y="1740"/>
                    </a:lnTo>
                    <a:lnTo>
                      <a:pt x="2456" y="1431"/>
                    </a:lnTo>
                    <a:lnTo>
                      <a:pt x="2804" y="1141"/>
                    </a:lnTo>
                    <a:lnTo>
                      <a:pt x="3016" y="995"/>
                    </a:lnTo>
                    <a:close/>
                    <a:moveTo>
                      <a:pt x="2862" y="0"/>
                    </a:moveTo>
                    <a:lnTo>
                      <a:pt x="2765" y="20"/>
                    </a:lnTo>
                    <a:lnTo>
                      <a:pt x="2668" y="78"/>
                    </a:lnTo>
                    <a:lnTo>
                      <a:pt x="2224" y="387"/>
                    </a:lnTo>
                    <a:lnTo>
                      <a:pt x="1798" y="715"/>
                    </a:lnTo>
                    <a:lnTo>
                      <a:pt x="1412" y="1102"/>
                    </a:lnTo>
                    <a:lnTo>
                      <a:pt x="1064" y="1489"/>
                    </a:lnTo>
                    <a:lnTo>
                      <a:pt x="890" y="1701"/>
                    </a:lnTo>
                    <a:lnTo>
                      <a:pt x="735" y="1933"/>
                    </a:lnTo>
                    <a:lnTo>
                      <a:pt x="600" y="2146"/>
                    </a:lnTo>
                    <a:lnTo>
                      <a:pt x="464" y="2378"/>
                    </a:lnTo>
                    <a:lnTo>
                      <a:pt x="329" y="2629"/>
                    </a:lnTo>
                    <a:lnTo>
                      <a:pt x="232" y="2881"/>
                    </a:lnTo>
                    <a:lnTo>
                      <a:pt x="117" y="3132"/>
                    </a:lnTo>
                    <a:lnTo>
                      <a:pt x="20" y="3383"/>
                    </a:lnTo>
                    <a:lnTo>
                      <a:pt x="1" y="3499"/>
                    </a:lnTo>
                    <a:lnTo>
                      <a:pt x="39" y="3634"/>
                    </a:lnTo>
                    <a:lnTo>
                      <a:pt x="78" y="3750"/>
                    </a:lnTo>
                    <a:lnTo>
                      <a:pt x="155" y="3847"/>
                    </a:lnTo>
                    <a:lnTo>
                      <a:pt x="310" y="3944"/>
                    </a:lnTo>
                    <a:lnTo>
                      <a:pt x="464" y="4040"/>
                    </a:lnTo>
                    <a:lnTo>
                      <a:pt x="619" y="4098"/>
                    </a:lnTo>
                    <a:lnTo>
                      <a:pt x="754" y="4156"/>
                    </a:lnTo>
                    <a:lnTo>
                      <a:pt x="909" y="4195"/>
                    </a:lnTo>
                    <a:lnTo>
                      <a:pt x="1064" y="4214"/>
                    </a:lnTo>
                    <a:lnTo>
                      <a:pt x="1199" y="4234"/>
                    </a:lnTo>
                    <a:lnTo>
                      <a:pt x="1354" y="4234"/>
                    </a:lnTo>
                    <a:lnTo>
                      <a:pt x="1508" y="4214"/>
                    </a:lnTo>
                    <a:lnTo>
                      <a:pt x="1644" y="4195"/>
                    </a:lnTo>
                    <a:lnTo>
                      <a:pt x="1934" y="4098"/>
                    </a:lnTo>
                    <a:lnTo>
                      <a:pt x="2204" y="3963"/>
                    </a:lnTo>
                    <a:lnTo>
                      <a:pt x="2456" y="3808"/>
                    </a:lnTo>
                    <a:lnTo>
                      <a:pt x="2707" y="3615"/>
                    </a:lnTo>
                    <a:lnTo>
                      <a:pt x="2939" y="3383"/>
                    </a:lnTo>
                    <a:lnTo>
                      <a:pt x="3151" y="3132"/>
                    </a:lnTo>
                    <a:lnTo>
                      <a:pt x="3345" y="2881"/>
                    </a:lnTo>
                    <a:lnTo>
                      <a:pt x="3519" y="2591"/>
                    </a:lnTo>
                    <a:lnTo>
                      <a:pt x="3673" y="2320"/>
                    </a:lnTo>
                    <a:lnTo>
                      <a:pt x="3789" y="2030"/>
                    </a:lnTo>
                    <a:lnTo>
                      <a:pt x="3886" y="1740"/>
                    </a:lnTo>
                    <a:lnTo>
                      <a:pt x="3963" y="1431"/>
                    </a:lnTo>
                    <a:lnTo>
                      <a:pt x="3983" y="1102"/>
                    </a:lnTo>
                    <a:lnTo>
                      <a:pt x="3983" y="928"/>
                    </a:lnTo>
                    <a:lnTo>
                      <a:pt x="3963" y="773"/>
                    </a:lnTo>
                    <a:lnTo>
                      <a:pt x="3925" y="619"/>
                    </a:lnTo>
                    <a:lnTo>
                      <a:pt x="3886" y="464"/>
                    </a:lnTo>
                    <a:lnTo>
                      <a:pt x="3847" y="367"/>
                    </a:lnTo>
                    <a:lnTo>
                      <a:pt x="3789" y="290"/>
                    </a:lnTo>
                    <a:lnTo>
                      <a:pt x="3731" y="232"/>
                    </a:lnTo>
                    <a:lnTo>
                      <a:pt x="3654" y="174"/>
                    </a:lnTo>
                    <a:lnTo>
                      <a:pt x="3557" y="135"/>
                    </a:lnTo>
                    <a:lnTo>
                      <a:pt x="3480" y="116"/>
                    </a:lnTo>
                    <a:lnTo>
                      <a:pt x="3383" y="116"/>
                    </a:lnTo>
                    <a:lnTo>
                      <a:pt x="3287" y="135"/>
                    </a:lnTo>
                    <a:lnTo>
                      <a:pt x="3257" y="147"/>
                    </a:lnTo>
                    <a:lnTo>
                      <a:pt x="3190" y="97"/>
                    </a:lnTo>
                    <a:lnTo>
                      <a:pt x="3132" y="58"/>
                    </a:lnTo>
                    <a:lnTo>
                      <a:pt x="3036" y="20"/>
                    </a:lnTo>
                    <a:lnTo>
                      <a:pt x="29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074;p40"/>
              <p:cNvSpPr/>
              <p:nvPr/>
            </p:nvSpPr>
            <p:spPr>
              <a:xfrm>
                <a:off x="1818950" y="-4112275"/>
                <a:ext cx="62850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3616" extrusionOk="0">
                    <a:moveTo>
                      <a:pt x="1450" y="2398"/>
                    </a:moveTo>
                    <a:lnTo>
                      <a:pt x="1373" y="2494"/>
                    </a:lnTo>
                    <a:lnTo>
                      <a:pt x="1383" y="2485"/>
                    </a:lnTo>
                    <a:lnTo>
                      <a:pt x="1450" y="2398"/>
                    </a:lnTo>
                    <a:close/>
                    <a:moveTo>
                      <a:pt x="986" y="2494"/>
                    </a:moveTo>
                    <a:lnTo>
                      <a:pt x="986" y="2494"/>
                    </a:lnTo>
                    <a:lnTo>
                      <a:pt x="986" y="2494"/>
                    </a:lnTo>
                    <a:close/>
                    <a:moveTo>
                      <a:pt x="1331" y="2551"/>
                    </a:moveTo>
                    <a:lnTo>
                      <a:pt x="1315" y="2572"/>
                    </a:lnTo>
                    <a:lnTo>
                      <a:pt x="1257" y="2610"/>
                    </a:lnTo>
                    <a:lnTo>
                      <a:pt x="1331" y="2551"/>
                    </a:lnTo>
                    <a:close/>
                    <a:moveTo>
                      <a:pt x="1198" y="1099"/>
                    </a:moveTo>
                    <a:lnTo>
                      <a:pt x="1257" y="1180"/>
                    </a:lnTo>
                    <a:lnTo>
                      <a:pt x="1412" y="1412"/>
                    </a:lnTo>
                    <a:lnTo>
                      <a:pt x="1470" y="1547"/>
                    </a:lnTo>
                    <a:lnTo>
                      <a:pt x="1412" y="1431"/>
                    </a:lnTo>
                    <a:lnTo>
                      <a:pt x="1489" y="1605"/>
                    </a:lnTo>
                    <a:lnTo>
                      <a:pt x="1528" y="1779"/>
                    </a:lnTo>
                    <a:lnTo>
                      <a:pt x="1534" y="1811"/>
                    </a:lnTo>
                    <a:lnTo>
                      <a:pt x="1547" y="1915"/>
                    </a:lnTo>
                    <a:lnTo>
                      <a:pt x="1547" y="2069"/>
                    </a:lnTo>
                    <a:lnTo>
                      <a:pt x="1547" y="2147"/>
                    </a:lnTo>
                    <a:lnTo>
                      <a:pt x="1508" y="2282"/>
                    </a:lnTo>
                    <a:lnTo>
                      <a:pt x="1489" y="2340"/>
                    </a:lnTo>
                    <a:lnTo>
                      <a:pt x="1412" y="2456"/>
                    </a:lnTo>
                    <a:lnTo>
                      <a:pt x="1383" y="2485"/>
                    </a:lnTo>
                    <a:lnTo>
                      <a:pt x="1337" y="2544"/>
                    </a:lnTo>
                    <a:lnTo>
                      <a:pt x="1337" y="2544"/>
                    </a:lnTo>
                    <a:lnTo>
                      <a:pt x="1199" y="2630"/>
                    </a:lnTo>
                    <a:lnTo>
                      <a:pt x="1160" y="2649"/>
                    </a:lnTo>
                    <a:lnTo>
                      <a:pt x="1257" y="2610"/>
                    </a:lnTo>
                    <a:lnTo>
                      <a:pt x="1257" y="2610"/>
                    </a:lnTo>
                    <a:lnTo>
                      <a:pt x="1180" y="2649"/>
                    </a:lnTo>
                    <a:lnTo>
                      <a:pt x="1083" y="2649"/>
                    </a:lnTo>
                    <a:lnTo>
                      <a:pt x="1072" y="2646"/>
                    </a:lnTo>
                    <a:lnTo>
                      <a:pt x="1023" y="2606"/>
                    </a:lnTo>
                    <a:lnTo>
                      <a:pt x="1023" y="2606"/>
                    </a:lnTo>
                    <a:lnTo>
                      <a:pt x="986" y="2514"/>
                    </a:lnTo>
                    <a:lnTo>
                      <a:pt x="967" y="2379"/>
                    </a:lnTo>
                    <a:lnTo>
                      <a:pt x="986" y="2494"/>
                    </a:lnTo>
                    <a:lnTo>
                      <a:pt x="967" y="2301"/>
                    </a:lnTo>
                    <a:lnTo>
                      <a:pt x="967" y="2108"/>
                    </a:lnTo>
                    <a:lnTo>
                      <a:pt x="986" y="1895"/>
                    </a:lnTo>
                    <a:lnTo>
                      <a:pt x="1025" y="1702"/>
                    </a:lnTo>
                    <a:lnTo>
                      <a:pt x="1083" y="1451"/>
                    </a:lnTo>
                    <a:lnTo>
                      <a:pt x="1160" y="1199"/>
                    </a:lnTo>
                    <a:lnTo>
                      <a:pt x="1198" y="1099"/>
                    </a:lnTo>
                    <a:close/>
                    <a:moveTo>
                      <a:pt x="1296" y="1"/>
                    </a:moveTo>
                    <a:lnTo>
                      <a:pt x="1199" y="20"/>
                    </a:lnTo>
                    <a:lnTo>
                      <a:pt x="1122" y="59"/>
                    </a:lnTo>
                    <a:lnTo>
                      <a:pt x="1078" y="76"/>
                    </a:lnTo>
                    <a:lnTo>
                      <a:pt x="1078" y="76"/>
                    </a:lnTo>
                    <a:lnTo>
                      <a:pt x="1025" y="59"/>
                    </a:lnTo>
                    <a:lnTo>
                      <a:pt x="890" y="39"/>
                    </a:lnTo>
                    <a:lnTo>
                      <a:pt x="754" y="59"/>
                    </a:lnTo>
                    <a:lnTo>
                      <a:pt x="658" y="117"/>
                    </a:lnTo>
                    <a:lnTo>
                      <a:pt x="561" y="194"/>
                    </a:lnTo>
                    <a:lnTo>
                      <a:pt x="484" y="291"/>
                    </a:lnTo>
                    <a:lnTo>
                      <a:pt x="348" y="639"/>
                    </a:lnTo>
                    <a:lnTo>
                      <a:pt x="213" y="1006"/>
                    </a:lnTo>
                    <a:lnTo>
                      <a:pt x="136" y="1257"/>
                    </a:lnTo>
                    <a:lnTo>
                      <a:pt x="78" y="1509"/>
                    </a:lnTo>
                    <a:lnTo>
                      <a:pt x="39" y="1799"/>
                    </a:lnTo>
                    <a:lnTo>
                      <a:pt x="1" y="2069"/>
                    </a:lnTo>
                    <a:lnTo>
                      <a:pt x="1" y="2243"/>
                    </a:lnTo>
                    <a:lnTo>
                      <a:pt x="1" y="2417"/>
                    </a:lnTo>
                    <a:lnTo>
                      <a:pt x="39" y="2688"/>
                    </a:lnTo>
                    <a:lnTo>
                      <a:pt x="78" y="2823"/>
                    </a:lnTo>
                    <a:lnTo>
                      <a:pt x="175" y="3055"/>
                    </a:lnTo>
                    <a:lnTo>
                      <a:pt x="233" y="3152"/>
                    </a:lnTo>
                    <a:lnTo>
                      <a:pt x="252" y="3190"/>
                    </a:lnTo>
                    <a:lnTo>
                      <a:pt x="368" y="3326"/>
                    </a:lnTo>
                    <a:lnTo>
                      <a:pt x="445" y="3384"/>
                    </a:lnTo>
                    <a:lnTo>
                      <a:pt x="522" y="3442"/>
                    </a:lnTo>
                    <a:lnTo>
                      <a:pt x="619" y="3500"/>
                    </a:lnTo>
                    <a:lnTo>
                      <a:pt x="832" y="3577"/>
                    </a:lnTo>
                    <a:lnTo>
                      <a:pt x="909" y="3596"/>
                    </a:lnTo>
                    <a:lnTo>
                      <a:pt x="1141" y="3616"/>
                    </a:lnTo>
                    <a:lnTo>
                      <a:pt x="1218" y="3616"/>
                    </a:lnTo>
                    <a:lnTo>
                      <a:pt x="1450" y="3577"/>
                    </a:lnTo>
                    <a:lnTo>
                      <a:pt x="1528" y="3538"/>
                    </a:lnTo>
                    <a:lnTo>
                      <a:pt x="1740" y="3442"/>
                    </a:lnTo>
                    <a:lnTo>
                      <a:pt x="1876" y="3345"/>
                    </a:lnTo>
                    <a:lnTo>
                      <a:pt x="2011" y="3229"/>
                    </a:lnTo>
                    <a:lnTo>
                      <a:pt x="2127" y="3113"/>
                    </a:lnTo>
                    <a:lnTo>
                      <a:pt x="2224" y="2958"/>
                    </a:lnTo>
                    <a:lnTo>
                      <a:pt x="2301" y="2862"/>
                    </a:lnTo>
                    <a:lnTo>
                      <a:pt x="2359" y="2746"/>
                    </a:lnTo>
                    <a:lnTo>
                      <a:pt x="2417" y="2572"/>
                    </a:lnTo>
                    <a:lnTo>
                      <a:pt x="2475" y="2398"/>
                    </a:lnTo>
                    <a:lnTo>
                      <a:pt x="2494" y="2263"/>
                    </a:lnTo>
                    <a:lnTo>
                      <a:pt x="2514" y="1992"/>
                    </a:lnTo>
                    <a:lnTo>
                      <a:pt x="2514" y="1779"/>
                    </a:lnTo>
                    <a:lnTo>
                      <a:pt x="2475" y="1567"/>
                    </a:lnTo>
                    <a:lnTo>
                      <a:pt x="2436" y="1393"/>
                    </a:lnTo>
                    <a:lnTo>
                      <a:pt x="2378" y="1238"/>
                    </a:lnTo>
                    <a:lnTo>
                      <a:pt x="2262" y="1006"/>
                    </a:lnTo>
                    <a:lnTo>
                      <a:pt x="2146" y="774"/>
                    </a:lnTo>
                    <a:lnTo>
                      <a:pt x="1992" y="542"/>
                    </a:lnTo>
                    <a:lnTo>
                      <a:pt x="1798" y="310"/>
                    </a:lnTo>
                    <a:lnTo>
                      <a:pt x="1644" y="136"/>
                    </a:lnTo>
                    <a:lnTo>
                      <a:pt x="1566" y="78"/>
                    </a:lnTo>
                    <a:lnTo>
                      <a:pt x="1489" y="39"/>
                    </a:lnTo>
                    <a:lnTo>
                      <a:pt x="13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075;p40"/>
              <p:cNvSpPr/>
              <p:nvPr/>
            </p:nvSpPr>
            <p:spPr>
              <a:xfrm>
                <a:off x="1784650" y="-3837275"/>
                <a:ext cx="70100" cy="86525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3461" extrusionOk="0">
                    <a:moveTo>
                      <a:pt x="1807" y="1131"/>
                    </a:moveTo>
                    <a:lnTo>
                      <a:pt x="1811" y="1147"/>
                    </a:lnTo>
                    <a:lnTo>
                      <a:pt x="1836" y="1315"/>
                    </a:lnTo>
                    <a:lnTo>
                      <a:pt x="1836" y="1585"/>
                    </a:lnTo>
                    <a:lnTo>
                      <a:pt x="1817" y="1779"/>
                    </a:lnTo>
                    <a:lnTo>
                      <a:pt x="1778" y="1953"/>
                    </a:lnTo>
                    <a:lnTo>
                      <a:pt x="1740" y="2049"/>
                    </a:lnTo>
                    <a:lnTo>
                      <a:pt x="1778" y="1914"/>
                    </a:lnTo>
                    <a:lnTo>
                      <a:pt x="1720" y="2049"/>
                    </a:lnTo>
                    <a:lnTo>
                      <a:pt x="1663" y="2185"/>
                    </a:lnTo>
                    <a:lnTo>
                      <a:pt x="1605" y="2243"/>
                    </a:lnTo>
                    <a:lnTo>
                      <a:pt x="1508" y="2339"/>
                    </a:lnTo>
                    <a:lnTo>
                      <a:pt x="1469" y="2378"/>
                    </a:lnTo>
                    <a:lnTo>
                      <a:pt x="1353" y="2436"/>
                    </a:lnTo>
                    <a:lnTo>
                      <a:pt x="1339" y="2446"/>
                    </a:lnTo>
                    <a:lnTo>
                      <a:pt x="1339" y="2446"/>
                    </a:lnTo>
                    <a:lnTo>
                      <a:pt x="1263" y="2476"/>
                    </a:lnTo>
                    <a:lnTo>
                      <a:pt x="1263" y="2476"/>
                    </a:lnTo>
                    <a:lnTo>
                      <a:pt x="1134" y="2489"/>
                    </a:lnTo>
                    <a:lnTo>
                      <a:pt x="1134" y="2489"/>
                    </a:lnTo>
                    <a:lnTo>
                      <a:pt x="1063" y="2475"/>
                    </a:lnTo>
                    <a:lnTo>
                      <a:pt x="1041" y="2470"/>
                    </a:lnTo>
                    <a:lnTo>
                      <a:pt x="1041" y="2470"/>
                    </a:lnTo>
                    <a:lnTo>
                      <a:pt x="992" y="2442"/>
                    </a:lnTo>
                    <a:lnTo>
                      <a:pt x="986" y="2436"/>
                    </a:lnTo>
                    <a:lnTo>
                      <a:pt x="970" y="2413"/>
                    </a:lnTo>
                    <a:lnTo>
                      <a:pt x="967" y="2404"/>
                    </a:lnTo>
                    <a:lnTo>
                      <a:pt x="967" y="2397"/>
                    </a:lnTo>
                    <a:lnTo>
                      <a:pt x="986" y="2281"/>
                    </a:lnTo>
                    <a:lnTo>
                      <a:pt x="1001" y="2190"/>
                    </a:lnTo>
                    <a:lnTo>
                      <a:pt x="1083" y="2011"/>
                    </a:lnTo>
                    <a:lnTo>
                      <a:pt x="1199" y="1817"/>
                    </a:lnTo>
                    <a:lnTo>
                      <a:pt x="1276" y="1701"/>
                    </a:lnTo>
                    <a:lnTo>
                      <a:pt x="1218" y="1798"/>
                    </a:lnTo>
                    <a:lnTo>
                      <a:pt x="1353" y="1605"/>
                    </a:lnTo>
                    <a:lnTo>
                      <a:pt x="1508" y="1450"/>
                    </a:lnTo>
                    <a:lnTo>
                      <a:pt x="1701" y="1237"/>
                    </a:lnTo>
                    <a:lnTo>
                      <a:pt x="1807" y="1131"/>
                    </a:lnTo>
                    <a:close/>
                    <a:moveTo>
                      <a:pt x="1259" y="2477"/>
                    </a:moveTo>
                    <a:lnTo>
                      <a:pt x="1218" y="2494"/>
                    </a:lnTo>
                    <a:lnTo>
                      <a:pt x="1160" y="2494"/>
                    </a:lnTo>
                    <a:lnTo>
                      <a:pt x="1259" y="2477"/>
                    </a:lnTo>
                    <a:close/>
                    <a:moveTo>
                      <a:pt x="1798" y="0"/>
                    </a:moveTo>
                    <a:lnTo>
                      <a:pt x="1663" y="20"/>
                    </a:lnTo>
                    <a:lnTo>
                      <a:pt x="1566" y="78"/>
                    </a:lnTo>
                    <a:lnTo>
                      <a:pt x="1469" y="155"/>
                    </a:lnTo>
                    <a:lnTo>
                      <a:pt x="1218" y="348"/>
                    </a:lnTo>
                    <a:lnTo>
                      <a:pt x="986" y="580"/>
                    </a:lnTo>
                    <a:lnTo>
                      <a:pt x="812" y="773"/>
                    </a:lnTo>
                    <a:lnTo>
                      <a:pt x="638" y="967"/>
                    </a:lnTo>
                    <a:lnTo>
                      <a:pt x="425" y="1237"/>
                    </a:lnTo>
                    <a:lnTo>
                      <a:pt x="309" y="1411"/>
                    </a:lnTo>
                    <a:lnTo>
                      <a:pt x="213" y="1566"/>
                    </a:lnTo>
                    <a:lnTo>
                      <a:pt x="155" y="1740"/>
                    </a:lnTo>
                    <a:lnTo>
                      <a:pt x="77" y="1914"/>
                    </a:lnTo>
                    <a:lnTo>
                      <a:pt x="19" y="2127"/>
                    </a:lnTo>
                    <a:lnTo>
                      <a:pt x="0" y="2320"/>
                    </a:lnTo>
                    <a:lnTo>
                      <a:pt x="0" y="2378"/>
                    </a:lnTo>
                    <a:lnTo>
                      <a:pt x="0" y="2475"/>
                    </a:lnTo>
                    <a:lnTo>
                      <a:pt x="39" y="2649"/>
                    </a:lnTo>
                    <a:lnTo>
                      <a:pt x="39" y="2707"/>
                    </a:lnTo>
                    <a:lnTo>
                      <a:pt x="77" y="2803"/>
                    </a:lnTo>
                    <a:lnTo>
                      <a:pt x="135" y="2900"/>
                    </a:lnTo>
                    <a:lnTo>
                      <a:pt x="174" y="2977"/>
                    </a:lnTo>
                    <a:lnTo>
                      <a:pt x="290" y="3113"/>
                    </a:lnTo>
                    <a:lnTo>
                      <a:pt x="309" y="3151"/>
                    </a:lnTo>
                    <a:lnTo>
                      <a:pt x="406" y="3209"/>
                    </a:lnTo>
                    <a:lnTo>
                      <a:pt x="483" y="3287"/>
                    </a:lnTo>
                    <a:lnTo>
                      <a:pt x="561" y="3325"/>
                    </a:lnTo>
                    <a:lnTo>
                      <a:pt x="599" y="3345"/>
                    </a:lnTo>
                    <a:lnTo>
                      <a:pt x="773" y="3403"/>
                    </a:lnTo>
                    <a:lnTo>
                      <a:pt x="870" y="3422"/>
                    </a:lnTo>
                    <a:lnTo>
                      <a:pt x="1083" y="3460"/>
                    </a:lnTo>
                    <a:lnTo>
                      <a:pt x="1199" y="3460"/>
                    </a:lnTo>
                    <a:lnTo>
                      <a:pt x="1295" y="3441"/>
                    </a:lnTo>
                    <a:lnTo>
                      <a:pt x="1527" y="3403"/>
                    </a:lnTo>
                    <a:lnTo>
                      <a:pt x="1701" y="3345"/>
                    </a:lnTo>
                    <a:lnTo>
                      <a:pt x="1856" y="3267"/>
                    </a:lnTo>
                    <a:lnTo>
                      <a:pt x="1952" y="3209"/>
                    </a:lnTo>
                    <a:lnTo>
                      <a:pt x="2049" y="3132"/>
                    </a:lnTo>
                    <a:lnTo>
                      <a:pt x="2204" y="3016"/>
                    </a:lnTo>
                    <a:lnTo>
                      <a:pt x="2339" y="2881"/>
                    </a:lnTo>
                    <a:lnTo>
                      <a:pt x="2455" y="2726"/>
                    </a:lnTo>
                    <a:lnTo>
                      <a:pt x="2571" y="2552"/>
                    </a:lnTo>
                    <a:lnTo>
                      <a:pt x="2629" y="2417"/>
                    </a:lnTo>
                    <a:lnTo>
                      <a:pt x="2726" y="2146"/>
                    </a:lnTo>
                    <a:lnTo>
                      <a:pt x="2764" y="1972"/>
                    </a:lnTo>
                    <a:lnTo>
                      <a:pt x="2784" y="1817"/>
                    </a:lnTo>
                    <a:lnTo>
                      <a:pt x="2803" y="1489"/>
                    </a:lnTo>
                    <a:lnTo>
                      <a:pt x="2803" y="1295"/>
                    </a:lnTo>
                    <a:lnTo>
                      <a:pt x="2784" y="1083"/>
                    </a:lnTo>
                    <a:lnTo>
                      <a:pt x="2706" y="735"/>
                    </a:lnTo>
                    <a:lnTo>
                      <a:pt x="2648" y="483"/>
                    </a:lnTo>
                    <a:lnTo>
                      <a:pt x="2610" y="406"/>
                    </a:lnTo>
                    <a:lnTo>
                      <a:pt x="2571" y="329"/>
                    </a:lnTo>
                    <a:lnTo>
                      <a:pt x="2494" y="271"/>
                    </a:lnTo>
                    <a:lnTo>
                      <a:pt x="2416" y="213"/>
                    </a:lnTo>
                    <a:lnTo>
                      <a:pt x="2339" y="174"/>
                    </a:lnTo>
                    <a:lnTo>
                      <a:pt x="2242" y="155"/>
                    </a:lnTo>
                    <a:lnTo>
                      <a:pt x="2165" y="155"/>
                    </a:lnTo>
                    <a:lnTo>
                      <a:pt x="2146" y="136"/>
                    </a:lnTo>
                    <a:lnTo>
                      <a:pt x="2049" y="58"/>
                    </a:lnTo>
                    <a:lnTo>
                      <a:pt x="1933" y="20"/>
                    </a:lnTo>
                    <a:lnTo>
                      <a:pt x="17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076;p40"/>
              <p:cNvSpPr/>
              <p:nvPr/>
            </p:nvSpPr>
            <p:spPr>
              <a:xfrm>
                <a:off x="2624100" y="-3883675"/>
                <a:ext cx="68650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2746" h="3519" extrusionOk="0">
                    <a:moveTo>
                      <a:pt x="1636" y="2496"/>
                    </a:moveTo>
                    <a:lnTo>
                      <a:pt x="1620" y="2515"/>
                    </a:lnTo>
                    <a:lnTo>
                      <a:pt x="1609" y="2518"/>
                    </a:lnTo>
                    <a:lnTo>
                      <a:pt x="1609" y="2518"/>
                    </a:lnTo>
                    <a:lnTo>
                      <a:pt x="1636" y="2496"/>
                    </a:lnTo>
                    <a:close/>
                    <a:moveTo>
                      <a:pt x="1431" y="2494"/>
                    </a:moveTo>
                    <a:lnTo>
                      <a:pt x="1507" y="2540"/>
                    </a:lnTo>
                    <a:lnTo>
                      <a:pt x="1506" y="2540"/>
                    </a:lnTo>
                    <a:lnTo>
                      <a:pt x="1506" y="2540"/>
                    </a:lnTo>
                    <a:lnTo>
                      <a:pt x="1489" y="2533"/>
                    </a:lnTo>
                    <a:lnTo>
                      <a:pt x="1431" y="2494"/>
                    </a:lnTo>
                    <a:close/>
                    <a:moveTo>
                      <a:pt x="1011" y="1103"/>
                    </a:moveTo>
                    <a:lnTo>
                      <a:pt x="1179" y="1199"/>
                    </a:lnTo>
                    <a:lnTo>
                      <a:pt x="1315" y="1296"/>
                    </a:lnTo>
                    <a:lnTo>
                      <a:pt x="1218" y="1218"/>
                    </a:lnTo>
                    <a:lnTo>
                      <a:pt x="1373" y="1334"/>
                    </a:lnTo>
                    <a:lnTo>
                      <a:pt x="1527" y="1489"/>
                    </a:lnTo>
                    <a:lnTo>
                      <a:pt x="1576" y="1537"/>
                    </a:lnTo>
                    <a:lnTo>
                      <a:pt x="1624" y="1605"/>
                    </a:lnTo>
                    <a:lnTo>
                      <a:pt x="1701" y="1740"/>
                    </a:lnTo>
                    <a:lnTo>
                      <a:pt x="1740" y="1818"/>
                    </a:lnTo>
                    <a:lnTo>
                      <a:pt x="1759" y="1953"/>
                    </a:lnTo>
                    <a:lnTo>
                      <a:pt x="1779" y="2030"/>
                    </a:lnTo>
                    <a:lnTo>
                      <a:pt x="1779" y="2088"/>
                    </a:lnTo>
                    <a:lnTo>
                      <a:pt x="1759" y="2204"/>
                    </a:lnTo>
                    <a:lnTo>
                      <a:pt x="1745" y="2291"/>
                    </a:lnTo>
                    <a:lnTo>
                      <a:pt x="1663" y="2455"/>
                    </a:lnTo>
                    <a:lnTo>
                      <a:pt x="1651" y="2479"/>
                    </a:lnTo>
                    <a:lnTo>
                      <a:pt x="1643" y="2488"/>
                    </a:lnTo>
                    <a:lnTo>
                      <a:pt x="1590" y="2523"/>
                    </a:lnTo>
                    <a:lnTo>
                      <a:pt x="1524" y="2542"/>
                    </a:lnTo>
                    <a:lnTo>
                      <a:pt x="1524" y="2542"/>
                    </a:lnTo>
                    <a:lnTo>
                      <a:pt x="1514" y="2541"/>
                    </a:lnTo>
                    <a:lnTo>
                      <a:pt x="1514" y="2541"/>
                    </a:lnTo>
                    <a:lnTo>
                      <a:pt x="1392" y="2436"/>
                    </a:lnTo>
                    <a:lnTo>
                      <a:pt x="1392" y="2436"/>
                    </a:lnTo>
                    <a:lnTo>
                      <a:pt x="1353" y="2378"/>
                    </a:lnTo>
                    <a:lnTo>
                      <a:pt x="1276" y="2243"/>
                    </a:lnTo>
                    <a:lnTo>
                      <a:pt x="1237" y="2146"/>
                    </a:lnTo>
                    <a:lnTo>
                      <a:pt x="1276" y="2262"/>
                    </a:lnTo>
                    <a:lnTo>
                      <a:pt x="1179" y="1992"/>
                    </a:lnTo>
                    <a:lnTo>
                      <a:pt x="1083" y="1663"/>
                    </a:lnTo>
                    <a:lnTo>
                      <a:pt x="1057" y="1508"/>
                    </a:lnTo>
                    <a:lnTo>
                      <a:pt x="1025" y="1218"/>
                    </a:lnTo>
                    <a:lnTo>
                      <a:pt x="1011" y="1103"/>
                    </a:lnTo>
                    <a:close/>
                    <a:moveTo>
                      <a:pt x="1619" y="2516"/>
                    </a:moveTo>
                    <a:lnTo>
                      <a:pt x="1605" y="2533"/>
                    </a:lnTo>
                    <a:lnTo>
                      <a:pt x="1574" y="2548"/>
                    </a:lnTo>
                    <a:lnTo>
                      <a:pt x="1574" y="2548"/>
                    </a:lnTo>
                    <a:lnTo>
                      <a:pt x="1571" y="2548"/>
                    </a:lnTo>
                    <a:lnTo>
                      <a:pt x="1586" y="2536"/>
                    </a:lnTo>
                    <a:lnTo>
                      <a:pt x="1605" y="2533"/>
                    </a:lnTo>
                    <a:lnTo>
                      <a:pt x="1605" y="2533"/>
                    </a:lnTo>
                    <a:lnTo>
                      <a:pt x="1587" y="2535"/>
                    </a:lnTo>
                    <a:lnTo>
                      <a:pt x="1587" y="2535"/>
                    </a:lnTo>
                    <a:lnTo>
                      <a:pt x="1598" y="2526"/>
                    </a:lnTo>
                    <a:lnTo>
                      <a:pt x="1598" y="2526"/>
                    </a:lnTo>
                    <a:lnTo>
                      <a:pt x="1619" y="2516"/>
                    </a:lnTo>
                    <a:close/>
                    <a:moveTo>
                      <a:pt x="793" y="0"/>
                    </a:moveTo>
                    <a:lnTo>
                      <a:pt x="696" y="20"/>
                    </a:lnTo>
                    <a:lnTo>
                      <a:pt x="619" y="58"/>
                    </a:lnTo>
                    <a:lnTo>
                      <a:pt x="541" y="116"/>
                    </a:lnTo>
                    <a:lnTo>
                      <a:pt x="464" y="174"/>
                    </a:lnTo>
                    <a:lnTo>
                      <a:pt x="442" y="219"/>
                    </a:lnTo>
                    <a:lnTo>
                      <a:pt x="348" y="232"/>
                    </a:lnTo>
                    <a:lnTo>
                      <a:pt x="232" y="271"/>
                    </a:lnTo>
                    <a:lnTo>
                      <a:pt x="135" y="348"/>
                    </a:lnTo>
                    <a:lnTo>
                      <a:pt x="77" y="464"/>
                    </a:lnTo>
                    <a:lnTo>
                      <a:pt x="19" y="580"/>
                    </a:lnTo>
                    <a:lnTo>
                      <a:pt x="0" y="716"/>
                    </a:lnTo>
                    <a:lnTo>
                      <a:pt x="19" y="1025"/>
                    </a:lnTo>
                    <a:lnTo>
                      <a:pt x="58" y="1354"/>
                    </a:lnTo>
                    <a:lnTo>
                      <a:pt x="116" y="1663"/>
                    </a:lnTo>
                    <a:lnTo>
                      <a:pt x="174" y="1992"/>
                    </a:lnTo>
                    <a:lnTo>
                      <a:pt x="232" y="2185"/>
                    </a:lnTo>
                    <a:lnTo>
                      <a:pt x="290" y="2397"/>
                    </a:lnTo>
                    <a:lnTo>
                      <a:pt x="425" y="2687"/>
                    </a:lnTo>
                    <a:lnTo>
                      <a:pt x="503" y="2823"/>
                    </a:lnTo>
                    <a:lnTo>
                      <a:pt x="580" y="2958"/>
                    </a:lnTo>
                    <a:lnTo>
                      <a:pt x="696" y="3113"/>
                    </a:lnTo>
                    <a:lnTo>
                      <a:pt x="735" y="3151"/>
                    </a:lnTo>
                    <a:lnTo>
                      <a:pt x="831" y="3229"/>
                    </a:lnTo>
                    <a:lnTo>
                      <a:pt x="1025" y="3364"/>
                    </a:lnTo>
                    <a:lnTo>
                      <a:pt x="1102" y="3422"/>
                    </a:lnTo>
                    <a:lnTo>
                      <a:pt x="1218" y="3461"/>
                    </a:lnTo>
                    <a:lnTo>
                      <a:pt x="1315" y="3499"/>
                    </a:lnTo>
                    <a:lnTo>
                      <a:pt x="1547" y="3519"/>
                    </a:lnTo>
                    <a:lnTo>
                      <a:pt x="1624" y="3519"/>
                    </a:lnTo>
                    <a:lnTo>
                      <a:pt x="1740" y="3499"/>
                    </a:lnTo>
                    <a:lnTo>
                      <a:pt x="1837" y="3461"/>
                    </a:lnTo>
                    <a:lnTo>
                      <a:pt x="2049" y="3383"/>
                    </a:lnTo>
                    <a:lnTo>
                      <a:pt x="2165" y="3306"/>
                    </a:lnTo>
                    <a:lnTo>
                      <a:pt x="2281" y="3209"/>
                    </a:lnTo>
                    <a:lnTo>
                      <a:pt x="2397" y="3074"/>
                    </a:lnTo>
                    <a:lnTo>
                      <a:pt x="2494" y="2958"/>
                    </a:lnTo>
                    <a:lnTo>
                      <a:pt x="2552" y="2861"/>
                    </a:lnTo>
                    <a:lnTo>
                      <a:pt x="2610" y="2765"/>
                    </a:lnTo>
                    <a:lnTo>
                      <a:pt x="2668" y="2591"/>
                    </a:lnTo>
                    <a:lnTo>
                      <a:pt x="2706" y="2417"/>
                    </a:lnTo>
                    <a:lnTo>
                      <a:pt x="2745" y="2185"/>
                    </a:lnTo>
                    <a:lnTo>
                      <a:pt x="2745" y="2050"/>
                    </a:lnTo>
                    <a:lnTo>
                      <a:pt x="2745" y="1934"/>
                    </a:lnTo>
                    <a:lnTo>
                      <a:pt x="2726" y="1856"/>
                    </a:lnTo>
                    <a:lnTo>
                      <a:pt x="2687" y="1682"/>
                    </a:lnTo>
                    <a:lnTo>
                      <a:pt x="2649" y="1547"/>
                    </a:lnTo>
                    <a:lnTo>
                      <a:pt x="2610" y="1412"/>
                    </a:lnTo>
                    <a:lnTo>
                      <a:pt x="2494" y="1160"/>
                    </a:lnTo>
                    <a:lnTo>
                      <a:pt x="2397" y="1044"/>
                    </a:lnTo>
                    <a:lnTo>
                      <a:pt x="2223" y="812"/>
                    </a:lnTo>
                    <a:lnTo>
                      <a:pt x="2107" y="696"/>
                    </a:lnTo>
                    <a:lnTo>
                      <a:pt x="1953" y="561"/>
                    </a:lnTo>
                    <a:lnTo>
                      <a:pt x="1701" y="368"/>
                    </a:lnTo>
                    <a:lnTo>
                      <a:pt x="1508" y="252"/>
                    </a:lnTo>
                    <a:lnTo>
                      <a:pt x="1295" y="155"/>
                    </a:lnTo>
                    <a:lnTo>
                      <a:pt x="1083" y="58"/>
                    </a:lnTo>
                    <a:lnTo>
                      <a:pt x="986" y="20"/>
                    </a:lnTo>
                    <a:lnTo>
                      <a:pt x="8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077;p40"/>
              <p:cNvSpPr/>
              <p:nvPr/>
            </p:nvSpPr>
            <p:spPr>
              <a:xfrm>
                <a:off x="2012750" y="-4128225"/>
                <a:ext cx="657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99" extrusionOk="0">
                    <a:moveTo>
                      <a:pt x="1185" y="1598"/>
                    </a:moveTo>
                    <a:lnTo>
                      <a:pt x="1276" y="1779"/>
                    </a:lnTo>
                    <a:lnTo>
                      <a:pt x="1353" y="1915"/>
                    </a:lnTo>
                    <a:lnTo>
                      <a:pt x="1334" y="1915"/>
                    </a:lnTo>
                    <a:lnTo>
                      <a:pt x="1373" y="1992"/>
                    </a:lnTo>
                    <a:lnTo>
                      <a:pt x="1489" y="2263"/>
                    </a:lnTo>
                    <a:lnTo>
                      <a:pt x="1585" y="2553"/>
                    </a:lnTo>
                    <a:lnTo>
                      <a:pt x="1643" y="2804"/>
                    </a:lnTo>
                    <a:lnTo>
                      <a:pt x="1643" y="2862"/>
                    </a:lnTo>
                    <a:lnTo>
                      <a:pt x="1663" y="2997"/>
                    </a:lnTo>
                    <a:lnTo>
                      <a:pt x="1663" y="3113"/>
                    </a:lnTo>
                    <a:lnTo>
                      <a:pt x="1663" y="3132"/>
                    </a:lnTo>
                    <a:lnTo>
                      <a:pt x="1643" y="3229"/>
                    </a:lnTo>
                    <a:lnTo>
                      <a:pt x="1624" y="3287"/>
                    </a:lnTo>
                    <a:lnTo>
                      <a:pt x="1624" y="3326"/>
                    </a:lnTo>
                    <a:lnTo>
                      <a:pt x="1585" y="3364"/>
                    </a:lnTo>
                    <a:lnTo>
                      <a:pt x="1585" y="3384"/>
                    </a:lnTo>
                    <a:lnTo>
                      <a:pt x="1508" y="3461"/>
                    </a:lnTo>
                    <a:lnTo>
                      <a:pt x="1547" y="3442"/>
                    </a:lnTo>
                    <a:lnTo>
                      <a:pt x="1450" y="3500"/>
                    </a:lnTo>
                    <a:lnTo>
                      <a:pt x="1276" y="3616"/>
                    </a:lnTo>
                    <a:lnTo>
                      <a:pt x="1180" y="3674"/>
                    </a:lnTo>
                    <a:lnTo>
                      <a:pt x="1044" y="3725"/>
                    </a:lnTo>
                    <a:lnTo>
                      <a:pt x="1044" y="3693"/>
                    </a:lnTo>
                    <a:lnTo>
                      <a:pt x="1025" y="3635"/>
                    </a:lnTo>
                    <a:lnTo>
                      <a:pt x="1006" y="3519"/>
                    </a:lnTo>
                    <a:lnTo>
                      <a:pt x="1006" y="3577"/>
                    </a:lnTo>
                    <a:lnTo>
                      <a:pt x="986" y="3190"/>
                    </a:lnTo>
                    <a:lnTo>
                      <a:pt x="986" y="2823"/>
                    </a:lnTo>
                    <a:lnTo>
                      <a:pt x="986" y="2707"/>
                    </a:lnTo>
                    <a:lnTo>
                      <a:pt x="1006" y="2611"/>
                    </a:lnTo>
                    <a:lnTo>
                      <a:pt x="1025" y="2495"/>
                    </a:lnTo>
                    <a:lnTo>
                      <a:pt x="1083" y="2069"/>
                    </a:lnTo>
                    <a:lnTo>
                      <a:pt x="1180" y="1625"/>
                    </a:lnTo>
                    <a:lnTo>
                      <a:pt x="1185" y="1598"/>
                    </a:lnTo>
                    <a:close/>
                    <a:moveTo>
                      <a:pt x="948" y="1"/>
                    </a:moveTo>
                    <a:lnTo>
                      <a:pt x="851" y="20"/>
                    </a:lnTo>
                    <a:lnTo>
                      <a:pt x="774" y="59"/>
                    </a:lnTo>
                    <a:lnTo>
                      <a:pt x="677" y="97"/>
                    </a:lnTo>
                    <a:lnTo>
                      <a:pt x="619" y="175"/>
                    </a:lnTo>
                    <a:lnTo>
                      <a:pt x="561" y="252"/>
                    </a:lnTo>
                    <a:lnTo>
                      <a:pt x="426" y="619"/>
                    </a:lnTo>
                    <a:lnTo>
                      <a:pt x="329" y="987"/>
                    </a:lnTo>
                    <a:lnTo>
                      <a:pt x="232" y="1354"/>
                    </a:lnTo>
                    <a:lnTo>
                      <a:pt x="155" y="1741"/>
                    </a:lnTo>
                    <a:lnTo>
                      <a:pt x="78" y="2205"/>
                    </a:lnTo>
                    <a:lnTo>
                      <a:pt x="20" y="2669"/>
                    </a:lnTo>
                    <a:lnTo>
                      <a:pt x="0" y="2920"/>
                    </a:lnTo>
                    <a:lnTo>
                      <a:pt x="0" y="3152"/>
                    </a:lnTo>
                    <a:lnTo>
                      <a:pt x="20" y="3384"/>
                    </a:lnTo>
                    <a:lnTo>
                      <a:pt x="39" y="3616"/>
                    </a:lnTo>
                    <a:lnTo>
                      <a:pt x="78" y="3848"/>
                    </a:lnTo>
                    <a:lnTo>
                      <a:pt x="155" y="4060"/>
                    </a:lnTo>
                    <a:lnTo>
                      <a:pt x="194" y="4176"/>
                    </a:lnTo>
                    <a:lnTo>
                      <a:pt x="252" y="4273"/>
                    </a:lnTo>
                    <a:lnTo>
                      <a:pt x="310" y="4370"/>
                    </a:lnTo>
                    <a:lnTo>
                      <a:pt x="387" y="4447"/>
                    </a:lnTo>
                    <a:lnTo>
                      <a:pt x="503" y="4524"/>
                    </a:lnTo>
                    <a:lnTo>
                      <a:pt x="600" y="4602"/>
                    </a:lnTo>
                    <a:lnTo>
                      <a:pt x="716" y="4640"/>
                    </a:lnTo>
                    <a:lnTo>
                      <a:pt x="832" y="4679"/>
                    </a:lnTo>
                    <a:lnTo>
                      <a:pt x="948" y="4698"/>
                    </a:lnTo>
                    <a:lnTo>
                      <a:pt x="1064" y="4698"/>
                    </a:lnTo>
                    <a:lnTo>
                      <a:pt x="1199" y="4679"/>
                    </a:lnTo>
                    <a:lnTo>
                      <a:pt x="1315" y="4660"/>
                    </a:lnTo>
                    <a:lnTo>
                      <a:pt x="1450" y="4621"/>
                    </a:lnTo>
                    <a:lnTo>
                      <a:pt x="1566" y="4563"/>
                    </a:lnTo>
                    <a:lnTo>
                      <a:pt x="1837" y="4428"/>
                    </a:lnTo>
                    <a:lnTo>
                      <a:pt x="2069" y="4254"/>
                    </a:lnTo>
                    <a:lnTo>
                      <a:pt x="2281" y="4060"/>
                    </a:lnTo>
                    <a:lnTo>
                      <a:pt x="2378" y="3925"/>
                    </a:lnTo>
                    <a:lnTo>
                      <a:pt x="2475" y="3770"/>
                    </a:lnTo>
                    <a:lnTo>
                      <a:pt x="2533" y="3635"/>
                    </a:lnTo>
                    <a:lnTo>
                      <a:pt x="2591" y="3461"/>
                    </a:lnTo>
                    <a:lnTo>
                      <a:pt x="2610" y="3306"/>
                    </a:lnTo>
                    <a:lnTo>
                      <a:pt x="2629" y="3132"/>
                    </a:lnTo>
                    <a:lnTo>
                      <a:pt x="2629" y="2959"/>
                    </a:lnTo>
                    <a:lnTo>
                      <a:pt x="2610" y="2804"/>
                    </a:lnTo>
                    <a:lnTo>
                      <a:pt x="2552" y="2456"/>
                    </a:lnTo>
                    <a:lnTo>
                      <a:pt x="2455" y="2127"/>
                    </a:lnTo>
                    <a:lnTo>
                      <a:pt x="2339" y="1799"/>
                    </a:lnTo>
                    <a:lnTo>
                      <a:pt x="2204" y="1470"/>
                    </a:lnTo>
                    <a:lnTo>
                      <a:pt x="2049" y="1161"/>
                    </a:lnTo>
                    <a:lnTo>
                      <a:pt x="1895" y="851"/>
                    </a:lnTo>
                    <a:lnTo>
                      <a:pt x="1527" y="252"/>
                    </a:lnTo>
                    <a:lnTo>
                      <a:pt x="1469" y="175"/>
                    </a:lnTo>
                    <a:lnTo>
                      <a:pt x="1392" y="117"/>
                    </a:lnTo>
                    <a:lnTo>
                      <a:pt x="1315" y="78"/>
                    </a:lnTo>
                    <a:lnTo>
                      <a:pt x="1218" y="40"/>
                    </a:lnTo>
                    <a:lnTo>
                      <a:pt x="1180" y="40"/>
                    </a:lnTo>
                    <a:lnTo>
                      <a:pt x="1141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078;p40"/>
              <p:cNvSpPr/>
              <p:nvPr/>
            </p:nvSpPr>
            <p:spPr>
              <a:xfrm>
                <a:off x="2015650" y="-3842600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173" y="1556"/>
                    </a:moveTo>
                    <a:lnTo>
                      <a:pt x="1276" y="1779"/>
                    </a:lnTo>
                    <a:lnTo>
                      <a:pt x="1334" y="1914"/>
                    </a:lnTo>
                    <a:lnTo>
                      <a:pt x="1334" y="1895"/>
                    </a:lnTo>
                    <a:lnTo>
                      <a:pt x="1373" y="1972"/>
                    </a:lnTo>
                    <a:lnTo>
                      <a:pt x="1489" y="2262"/>
                    </a:lnTo>
                    <a:lnTo>
                      <a:pt x="1566" y="2533"/>
                    </a:lnTo>
                    <a:lnTo>
                      <a:pt x="1643" y="2804"/>
                    </a:lnTo>
                    <a:lnTo>
                      <a:pt x="1643" y="2842"/>
                    </a:lnTo>
                    <a:lnTo>
                      <a:pt x="1663" y="2997"/>
                    </a:lnTo>
                    <a:lnTo>
                      <a:pt x="1663" y="3094"/>
                    </a:lnTo>
                    <a:lnTo>
                      <a:pt x="1663" y="3113"/>
                    </a:lnTo>
                    <a:lnTo>
                      <a:pt x="1643" y="3229"/>
                    </a:lnTo>
                    <a:lnTo>
                      <a:pt x="1624" y="3287"/>
                    </a:lnTo>
                    <a:lnTo>
                      <a:pt x="1624" y="3268"/>
                    </a:lnTo>
                    <a:lnTo>
                      <a:pt x="1605" y="3306"/>
                    </a:lnTo>
                    <a:lnTo>
                      <a:pt x="1585" y="3345"/>
                    </a:lnTo>
                    <a:lnTo>
                      <a:pt x="1585" y="3364"/>
                    </a:lnTo>
                    <a:lnTo>
                      <a:pt x="1527" y="3422"/>
                    </a:lnTo>
                    <a:lnTo>
                      <a:pt x="1527" y="3422"/>
                    </a:lnTo>
                    <a:lnTo>
                      <a:pt x="1450" y="3480"/>
                    </a:lnTo>
                    <a:lnTo>
                      <a:pt x="1257" y="3616"/>
                    </a:lnTo>
                    <a:lnTo>
                      <a:pt x="1179" y="3654"/>
                    </a:lnTo>
                    <a:lnTo>
                      <a:pt x="1141" y="3673"/>
                    </a:lnTo>
                    <a:lnTo>
                      <a:pt x="1128" y="3686"/>
                    </a:lnTo>
                    <a:lnTo>
                      <a:pt x="1128" y="3686"/>
                    </a:lnTo>
                    <a:lnTo>
                      <a:pt x="1045" y="3707"/>
                    </a:lnTo>
                    <a:lnTo>
                      <a:pt x="1045" y="3707"/>
                    </a:lnTo>
                    <a:lnTo>
                      <a:pt x="1006" y="3616"/>
                    </a:lnTo>
                    <a:lnTo>
                      <a:pt x="986" y="3500"/>
                    </a:lnTo>
                    <a:lnTo>
                      <a:pt x="986" y="3558"/>
                    </a:lnTo>
                    <a:lnTo>
                      <a:pt x="967" y="3190"/>
                    </a:lnTo>
                    <a:lnTo>
                      <a:pt x="986" y="2804"/>
                    </a:lnTo>
                    <a:lnTo>
                      <a:pt x="986" y="2707"/>
                    </a:lnTo>
                    <a:lnTo>
                      <a:pt x="1006" y="2591"/>
                    </a:lnTo>
                    <a:lnTo>
                      <a:pt x="1006" y="2475"/>
                    </a:lnTo>
                    <a:lnTo>
                      <a:pt x="1083" y="2050"/>
                    </a:lnTo>
                    <a:lnTo>
                      <a:pt x="1160" y="1605"/>
                    </a:lnTo>
                    <a:lnTo>
                      <a:pt x="1173" y="1556"/>
                    </a:lnTo>
                    <a:close/>
                    <a:moveTo>
                      <a:pt x="851" y="1"/>
                    </a:moveTo>
                    <a:lnTo>
                      <a:pt x="754" y="39"/>
                    </a:lnTo>
                    <a:lnTo>
                      <a:pt x="677" y="78"/>
                    </a:lnTo>
                    <a:lnTo>
                      <a:pt x="619" y="155"/>
                    </a:lnTo>
                    <a:lnTo>
                      <a:pt x="561" y="233"/>
                    </a:lnTo>
                    <a:lnTo>
                      <a:pt x="426" y="600"/>
                    </a:lnTo>
                    <a:lnTo>
                      <a:pt x="329" y="967"/>
                    </a:lnTo>
                    <a:lnTo>
                      <a:pt x="232" y="1354"/>
                    </a:lnTo>
                    <a:lnTo>
                      <a:pt x="155" y="1721"/>
                    </a:lnTo>
                    <a:lnTo>
                      <a:pt x="78" y="2185"/>
                    </a:lnTo>
                    <a:lnTo>
                      <a:pt x="20" y="2668"/>
                    </a:lnTo>
                    <a:lnTo>
                      <a:pt x="0" y="2900"/>
                    </a:lnTo>
                    <a:lnTo>
                      <a:pt x="0" y="3132"/>
                    </a:lnTo>
                    <a:lnTo>
                      <a:pt x="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60"/>
                    </a:lnTo>
                    <a:lnTo>
                      <a:pt x="194" y="4157"/>
                    </a:lnTo>
                    <a:lnTo>
                      <a:pt x="252" y="4253"/>
                    </a:lnTo>
                    <a:lnTo>
                      <a:pt x="310" y="4350"/>
                    </a:lnTo>
                    <a:lnTo>
                      <a:pt x="387" y="4427"/>
                    </a:lnTo>
                    <a:lnTo>
                      <a:pt x="484" y="4524"/>
                    </a:lnTo>
                    <a:lnTo>
                      <a:pt x="600" y="4582"/>
                    </a:lnTo>
                    <a:lnTo>
                      <a:pt x="696" y="4621"/>
                    </a:lnTo>
                    <a:lnTo>
                      <a:pt x="812" y="4659"/>
                    </a:lnTo>
                    <a:lnTo>
                      <a:pt x="948" y="4679"/>
                    </a:lnTo>
                    <a:lnTo>
                      <a:pt x="1064" y="4679"/>
                    </a:lnTo>
                    <a:lnTo>
                      <a:pt x="1179" y="4659"/>
                    </a:lnTo>
                    <a:lnTo>
                      <a:pt x="1315" y="4640"/>
                    </a:lnTo>
                    <a:lnTo>
                      <a:pt x="1431" y="4601"/>
                    </a:lnTo>
                    <a:lnTo>
                      <a:pt x="1566" y="4543"/>
                    </a:lnTo>
                    <a:lnTo>
                      <a:pt x="1837" y="4408"/>
                    </a:lnTo>
                    <a:lnTo>
                      <a:pt x="2069" y="4234"/>
                    </a:lnTo>
                    <a:lnTo>
                      <a:pt x="2262" y="4041"/>
                    </a:lnTo>
                    <a:lnTo>
                      <a:pt x="2378" y="3905"/>
                    </a:lnTo>
                    <a:lnTo>
                      <a:pt x="2455" y="3770"/>
                    </a:lnTo>
                    <a:lnTo>
                      <a:pt x="2533" y="3616"/>
                    </a:lnTo>
                    <a:lnTo>
                      <a:pt x="2571" y="3461"/>
                    </a:lnTo>
                    <a:lnTo>
                      <a:pt x="2610" y="3287"/>
                    </a:lnTo>
                    <a:lnTo>
                      <a:pt x="2629" y="3132"/>
                    </a:lnTo>
                    <a:lnTo>
                      <a:pt x="2629" y="2958"/>
                    </a:lnTo>
                    <a:lnTo>
                      <a:pt x="2610" y="2784"/>
                    </a:lnTo>
                    <a:lnTo>
                      <a:pt x="2552" y="2436"/>
                    </a:lnTo>
                    <a:lnTo>
                      <a:pt x="2455" y="2108"/>
                    </a:lnTo>
                    <a:lnTo>
                      <a:pt x="2339" y="1779"/>
                    </a:lnTo>
                    <a:lnTo>
                      <a:pt x="2204" y="1470"/>
                    </a:lnTo>
                    <a:lnTo>
                      <a:pt x="2049" y="1141"/>
                    </a:lnTo>
                    <a:lnTo>
                      <a:pt x="1875" y="832"/>
                    </a:lnTo>
                    <a:lnTo>
                      <a:pt x="1527" y="252"/>
                    </a:lnTo>
                    <a:lnTo>
                      <a:pt x="1469" y="175"/>
                    </a:lnTo>
                    <a:lnTo>
                      <a:pt x="1392" y="97"/>
                    </a:lnTo>
                    <a:lnTo>
                      <a:pt x="1315" y="59"/>
                    </a:lnTo>
                    <a:lnTo>
                      <a:pt x="1218" y="39"/>
                    </a:lnTo>
                    <a:lnTo>
                      <a:pt x="1218" y="39"/>
                    </a:lnTo>
                    <a:lnTo>
                      <a:pt x="1218" y="39"/>
                    </a:lnTo>
                    <a:lnTo>
                      <a:pt x="1141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079;p40"/>
              <p:cNvSpPr/>
              <p:nvPr/>
            </p:nvSpPr>
            <p:spPr>
              <a:xfrm>
                <a:off x="1693775" y="-3979375"/>
                <a:ext cx="79300" cy="106850"/>
              </a:xfrm>
              <a:custGeom>
                <a:avLst/>
                <a:gdLst/>
                <a:ahLst/>
                <a:cxnLst/>
                <a:rect l="l" t="t" r="r" b="b"/>
                <a:pathLst>
                  <a:path w="3172" h="4274" extrusionOk="0">
                    <a:moveTo>
                      <a:pt x="1025" y="3094"/>
                    </a:move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02" y="3129"/>
                    </a:lnTo>
                    <a:lnTo>
                      <a:pt x="1025" y="3094"/>
                    </a:lnTo>
                    <a:close/>
                    <a:moveTo>
                      <a:pt x="2195" y="1518"/>
                    </a:moveTo>
                    <a:lnTo>
                      <a:pt x="2185" y="1644"/>
                    </a:lnTo>
                    <a:lnTo>
                      <a:pt x="2185" y="1683"/>
                    </a:lnTo>
                    <a:lnTo>
                      <a:pt x="2166" y="1837"/>
                    </a:lnTo>
                    <a:lnTo>
                      <a:pt x="2127" y="2108"/>
                    </a:lnTo>
                    <a:lnTo>
                      <a:pt x="2069" y="2359"/>
                    </a:lnTo>
                    <a:lnTo>
                      <a:pt x="2011" y="2611"/>
                    </a:lnTo>
                    <a:lnTo>
                      <a:pt x="1973" y="2727"/>
                    </a:lnTo>
                    <a:lnTo>
                      <a:pt x="1953" y="2785"/>
                    </a:lnTo>
                    <a:lnTo>
                      <a:pt x="1953" y="2765"/>
                    </a:lnTo>
                    <a:lnTo>
                      <a:pt x="1857" y="2978"/>
                    </a:lnTo>
                    <a:lnTo>
                      <a:pt x="1799" y="3075"/>
                    </a:lnTo>
                    <a:lnTo>
                      <a:pt x="1779" y="3113"/>
                    </a:lnTo>
                    <a:lnTo>
                      <a:pt x="1702" y="3190"/>
                    </a:lnTo>
                    <a:lnTo>
                      <a:pt x="1683" y="3210"/>
                    </a:lnTo>
                    <a:lnTo>
                      <a:pt x="1721" y="3190"/>
                    </a:lnTo>
                    <a:lnTo>
                      <a:pt x="1625" y="3248"/>
                    </a:lnTo>
                    <a:lnTo>
                      <a:pt x="1509" y="3287"/>
                    </a:lnTo>
                    <a:lnTo>
                      <a:pt x="1489" y="3287"/>
                    </a:lnTo>
                    <a:lnTo>
                      <a:pt x="1219" y="3306"/>
                    </a:lnTo>
                    <a:lnTo>
                      <a:pt x="1103" y="3306"/>
                    </a:lnTo>
                    <a:lnTo>
                      <a:pt x="967" y="3273"/>
                    </a:lnTo>
                    <a:lnTo>
                      <a:pt x="967" y="3273"/>
                    </a:lnTo>
                    <a:lnTo>
                      <a:pt x="967" y="3268"/>
                    </a:lnTo>
                    <a:lnTo>
                      <a:pt x="1002" y="3129"/>
                    </a:lnTo>
                    <a:lnTo>
                      <a:pt x="987" y="3152"/>
                    </a:lnTo>
                    <a:lnTo>
                      <a:pt x="987" y="3152"/>
                    </a:ln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25" y="3075"/>
                    </a:lnTo>
                    <a:lnTo>
                      <a:pt x="1103" y="2901"/>
                    </a:lnTo>
                    <a:lnTo>
                      <a:pt x="1219" y="2727"/>
                    </a:lnTo>
                    <a:lnTo>
                      <a:pt x="1315" y="2553"/>
                    </a:lnTo>
                    <a:lnTo>
                      <a:pt x="1373" y="2456"/>
                    </a:lnTo>
                    <a:lnTo>
                      <a:pt x="1528" y="2282"/>
                    </a:lnTo>
                    <a:lnTo>
                      <a:pt x="1818" y="1915"/>
                    </a:lnTo>
                    <a:lnTo>
                      <a:pt x="2127" y="1586"/>
                    </a:lnTo>
                    <a:lnTo>
                      <a:pt x="2195" y="1518"/>
                    </a:lnTo>
                    <a:close/>
                    <a:moveTo>
                      <a:pt x="2533" y="1"/>
                    </a:moveTo>
                    <a:lnTo>
                      <a:pt x="2437" y="20"/>
                    </a:lnTo>
                    <a:lnTo>
                      <a:pt x="2340" y="59"/>
                    </a:lnTo>
                    <a:lnTo>
                      <a:pt x="2031" y="310"/>
                    </a:lnTo>
                    <a:lnTo>
                      <a:pt x="1741" y="600"/>
                    </a:lnTo>
                    <a:lnTo>
                      <a:pt x="1451" y="890"/>
                    </a:lnTo>
                    <a:lnTo>
                      <a:pt x="1180" y="1180"/>
                    </a:lnTo>
                    <a:lnTo>
                      <a:pt x="851" y="1567"/>
                    </a:lnTo>
                    <a:lnTo>
                      <a:pt x="542" y="1992"/>
                    </a:lnTo>
                    <a:lnTo>
                      <a:pt x="387" y="2205"/>
                    </a:lnTo>
                    <a:lnTo>
                      <a:pt x="271" y="2417"/>
                    </a:lnTo>
                    <a:lnTo>
                      <a:pt x="155" y="2649"/>
                    </a:lnTo>
                    <a:lnTo>
                      <a:pt x="59" y="2881"/>
                    </a:lnTo>
                    <a:lnTo>
                      <a:pt x="20" y="3113"/>
                    </a:lnTo>
                    <a:lnTo>
                      <a:pt x="1" y="3345"/>
                    </a:lnTo>
                    <a:lnTo>
                      <a:pt x="1" y="3442"/>
                    </a:lnTo>
                    <a:lnTo>
                      <a:pt x="39" y="3558"/>
                    </a:lnTo>
                    <a:lnTo>
                      <a:pt x="59" y="3674"/>
                    </a:lnTo>
                    <a:lnTo>
                      <a:pt x="117" y="3770"/>
                    </a:lnTo>
                    <a:lnTo>
                      <a:pt x="194" y="3867"/>
                    </a:lnTo>
                    <a:lnTo>
                      <a:pt x="271" y="3964"/>
                    </a:lnTo>
                    <a:lnTo>
                      <a:pt x="349" y="4041"/>
                    </a:lnTo>
                    <a:lnTo>
                      <a:pt x="445" y="4099"/>
                    </a:lnTo>
                    <a:lnTo>
                      <a:pt x="561" y="4157"/>
                    </a:lnTo>
                    <a:lnTo>
                      <a:pt x="677" y="4196"/>
                    </a:lnTo>
                    <a:lnTo>
                      <a:pt x="909" y="4254"/>
                    </a:lnTo>
                    <a:lnTo>
                      <a:pt x="1219" y="4273"/>
                    </a:lnTo>
                    <a:lnTo>
                      <a:pt x="1393" y="4273"/>
                    </a:lnTo>
                    <a:lnTo>
                      <a:pt x="1547" y="4254"/>
                    </a:lnTo>
                    <a:lnTo>
                      <a:pt x="1702" y="4234"/>
                    </a:lnTo>
                    <a:lnTo>
                      <a:pt x="1857" y="4196"/>
                    </a:lnTo>
                    <a:lnTo>
                      <a:pt x="2011" y="4138"/>
                    </a:lnTo>
                    <a:lnTo>
                      <a:pt x="2166" y="4060"/>
                    </a:lnTo>
                    <a:lnTo>
                      <a:pt x="2282" y="3964"/>
                    </a:lnTo>
                    <a:lnTo>
                      <a:pt x="2417" y="3848"/>
                    </a:lnTo>
                    <a:lnTo>
                      <a:pt x="2514" y="3732"/>
                    </a:lnTo>
                    <a:lnTo>
                      <a:pt x="2610" y="3596"/>
                    </a:lnTo>
                    <a:lnTo>
                      <a:pt x="2707" y="3461"/>
                    </a:lnTo>
                    <a:lnTo>
                      <a:pt x="2765" y="3306"/>
                    </a:lnTo>
                    <a:lnTo>
                      <a:pt x="2900" y="3017"/>
                    </a:lnTo>
                    <a:lnTo>
                      <a:pt x="2997" y="2707"/>
                    </a:lnTo>
                    <a:lnTo>
                      <a:pt x="3055" y="2417"/>
                    </a:lnTo>
                    <a:lnTo>
                      <a:pt x="3113" y="2108"/>
                    </a:lnTo>
                    <a:lnTo>
                      <a:pt x="3152" y="1799"/>
                    </a:lnTo>
                    <a:lnTo>
                      <a:pt x="3171" y="1161"/>
                    </a:lnTo>
                    <a:lnTo>
                      <a:pt x="3171" y="542"/>
                    </a:lnTo>
                    <a:lnTo>
                      <a:pt x="3171" y="445"/>
                    </a:lnTo>
                    <a:lnTo>
                      <a:pt x="3132" y="368"/>
                    </a:lnTo>
                    <a:lnTo>
                      <a:pt x="3094" y="291"/>
                    </a:lnTo>
                    <a:lnTo>
                      <a:pt x="3016" y="213"/>
                    </a:lnTo>
                    <a:lnTo>
                      <a:pt x="2958" y="155"/>
                    </a:lnTo>
                    <a:lnTo>
                      <a:pt x="2881" y="78"/>
                    </a:lnTo>
                    <a:lnTo>
                      <a:pt x="2804" y="40"/>
                    </a:lnTo>
                    <a:lnTo>
                      <a:pt x="27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080;p40"/>
              <p:cNvSpPr/>
              <p:nvPr/>
            </p:nvSpPr>
            <p:spPr>
              <a:xfrm>
                <a:off x="1905950" y="-3973575"/>
                <a:ext cx="70575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4544" extrusionOk="0">
                    <a:moveTo>
                      <a:pt x="1770" y="1589"/>
                    </a:moveTo>
                    <a:lnTo>
                      <a:pt x="1798" y="1799"/>
                    </a:lnTo>
                    <a:lnTo>
                      <a:pt x="1837" y="2089"/>
                    </a:lnTo>
                    <a:lnTo>
                      <a:pt x="1837" y="2379"/>
                    </a:lnTo>
                    <a:lnTo>
                      <a:pt x="1837" y="2669"/>
                    </a:lnTo>
                    <a:lnTo>
                      <a:pt x="1837" y="2765"/>
                    </a:lnTo>
                    <a:lnTo>
                      <a:pt x="1817" y="2843"/>
                    </a:lnTo>
                    <a:lnTo>
                      <a:pt x="1759" y="3113"/>
                    </a:lnTo>
                    <a:lnTo>
                      <a:pt x="1740" y="3190"/>
                    </a:lnTo>
                    <a:lnTo>
                      <a:pt x="1721" y="3248"/>
                    </a:lnTo>
                    <a:lnTo>
                      <a:pt x="1663" y="3345"/>
                    </a:lnTo>
                    <a:lnTo>
                      <a:pt x="1663" y="3345"/>
                    </a:lnTo>
                    <a:lnTo>
                      <a:pt x="1682" y="3306"/>
                    </a:lnTo>
                    <a:lnTo>
                      <a:pt x="1643" y="3364"/>
                    </a:lnTo>
                    <a:lnTo>
                      <a:pt x="1585" y="3422"/>
                    </a:lnTo>
                    <a:lnTo>
                      <a:pt x="1624" y="3384"/>
                    </a:lnTo>
                    <a:lnTo>
                      <a:pt x="1547" y="3442"/>
                    </a:lnTo>
                    <a:lnTo>
                      <a:pt x="1510" y="3466"/>
                    </a:lnTo>
                    <a:lnTo>
                      <a:pt x="1392" y="3500"/>
                    </a:lnTo>
                    <a:lnTo>
                      <a:pt x="1160" y="3558"/>
                    </a:lnTo>
                    <a:lnTo>
                      <a:pt x="1102" y="3577"/>
                    </a:lnTo>
                    <a:lnTo>
                      <a:pt x="1005" y="3577"/>
                    </a:lnTo>
                    <a:lnTo>
                      <a:pt x="967" y="3569"/>
                    </a:lnTo>
                    <a:lnTo>
                      <a:pt x="967" y="3569"/>
                    </a:lnTo>
                    <a:lnTo>
                      <a:pt x="967" y="3461"/>
                    </a:lnTo>
                    <a:lnTo>
                      <a:pt x="967" y="3384"/>
                    </a:lnTo>
                    <a:lnTo>
                      <a:pt x="1005" y="3210"/>
                    </a:lnTo>
                    <a:lnTo>
                      <a:pt x="1063" y="3036"/>
                    </a:lnTo>
                    <a:lnTo>
                      <a:pt x="1102" y="2939"/>
                    </a:lnTo>
                    <a:lnTo>
                      <a:pt x="1115" y="2875"/>
                    </a:lnTo>
                    <a:lnTo>
                      <a:pt x="1115" y="2875"/>
                    </a:lnTo>
                    <a:lnTo>
                      <a:pt x="1121" y="2862"/>
                    </a:lnTo>
                    <a:lnTo>
                      <a:pt x="1160" y="2746"/>
                    </a:lnTo>
                    <a:lnTo>
                      <a:pt x="1353" y="2359"/>
                    </a:lnTo>
                    <a:lnTo>
                      <a:pt x="1547" y="1992"/>
                    </a:lnTo>
                    <a:lnTo>
                      <a:pt x="1759" y="1605"/>
                    </a:lnTo>
                    <a:lnTo>
                      <a:pt x="1770" y="1589"/>
                    </a:lnTo>
                    <a:close/>
                    <a:moveTo>
                      <a:pt x="1933" y="1"/>
                    </a:moveTo>
                    <a:lnTo>
                      <a:pt x="1837" y="20"/>
                    </a:lnTo>
                    <a:lnTo>
                      <a:pt x="1759" y="39"/>
                    </a:lnTo>
                    <a:lnTo>
                      <a:pt x="1663" y="97"/>
                    </a:lnTo>
                    <a:lnTo>
                      <a:pt x="1605" y="155"/>
                    </a:lnTo>
                    <a:lnTo>
                      <a:pt x="1353" y="465"/>
                    </a:lnTo>
                    <a:lnTo>
                      <a:pt x="1141" y="774"/>
                    </a:lnTo>
                    <a:lnTo>
                      <a:pt x="928" y="1103"/>
                    </a:lnTo>
                    <a:lnTo>
                      <a:pt x="735" y="1451"/>
                    </a:lnTo>
                    <a:lnTo>
                      <a:pt x="522" y="1857"/>
                    </a:lnTo>
                    <a:lnTo>
                      <a:pt x="309" y="2282"/>
                    </a:lnTo>
                    <a:lnTo>
                      <a:pt x="213" y="2495"/>
                    </a:lnTo>
                    <a:lnTo>
                      <a:pt x="135" y="2727"/>
                    </a:lnTo>
                    <a:lnTo>
                      <a:pt x="77" y="2958"/>
                    </a:lnTo>
                    <a:lnTo>
                      <a:pt x="19" y="3171"/>
                    </a:lnTo>
                    <a:lnTo>
                      <a:pt x="0" y="3403"/>
                    </a:lnTo>
                    <a:lnTo>
                      <a:pt x="0" y="3635"/>
                    </a:lnTo>
                    <a:lnTo>
                      <a:pt x="39" y="3867"/>
                    </a:lnTo>
                    <a:lnTo>
                      <a:pt x="77" y="3983"/>
                    </a:lnTo>
                    <a:lnTo>
                      <a:pt x="116" y="4080"/>
                    </a:lnTo>
                    <a:lnTo>
                      <a:pt x="193" y="4196"/>
                    </a:lnTo>
                    <a:lnTo>
                      <a:pt x="271" y="4273"/>
                    </a:lnTo>
                    <a:lnTo>
                      <a:pt x="367" y="4350"/>
                    </a:lnTo>
                    <a:lnTo>
                      <a:pt x="464" y="4428"/>
                    </a:lnTo>
                    <a:lnTo>
                      <a:pt x="580" y="4466"/>
                    </a:lnTo>
                    <a:lnTo>
                      <a:pt x="696" y="4505"/>
                    </a:lnTo>
                    <a:lnTo>
                      <a:pt x="812" y="4524"/>
                    </a:lnTo>
                    <a:lnTo>
                      <a:pt x="947" y="4544"/>
                    </a:lnTo>
                    <a:lnTo>
                      <a:pt x="1218" y="4524"/>
                    </a:lnTo>
                    <a:lnTo>
                      <a:pt x="1508" y="4486"/>
                    </a:lnTo>
                    <a:lnTo>
                      <a:pt x="1779" y="4389"/>
                    </a:lnTo>
                    <a:lnTo>
                      <a:pt x="2030" y="4273"/>
                    </a:lnTo>
                    <a:lnTo>
                      <a:pt x="2165" y="4176"/>
                    </a:lnTo>
                    <a:lnTo>
                      <a:pt x="2301" y="4080"/>
                    </a:lnTo>
                    <a:lnTo>
                      <a:pt x="2397" y="3944"/>
                    </a:lnTo>
                    <a:lnTo>
                      <a:pt x="2494" y="3809"/>
                    </a:lnTo>
                    <a:lnTo>
                      <a:pt x="2591" y="3674"/>
                    </a:lnTo>
                    <a:lnTo>
                      <a:pt x="2648" y="3519"/>
                    </a:lnTo>
                    <a:lnTo>
                      <a:pt x="2706" y="3345"/>
                    </a:lnTo>
                    <a:lnTo>
                      <a:pt x="2745" y="3190"/>
                    </a:lnTo>
                    <a:lnTo>
                      <a:pt x="2803" y="2843"/>
                    </a:lnTo>
                    <a:lnTo>
                      <a:pt x="2822" y="2495"/>
                    </a:lnTo>
                    <a:lnTo>
                      <a:pt x="2803" y="2147"/>
                    </a:lnTo>
                    <a:lnTo>
                      <a:pt x="2784" y="1799"/>
                    </a:lnTo>
                    <a:lnTo>
                      <a:pt x="2726" y="1451"/>
                    </a:lnTo>
                    <a:lnTo>
                      <a:pt x="2668" y="1103"/>
                    </a:lnTo>
                    <a:lnTo>
                      <a:pt x="2513" y="407"/>
                    </a:lnTo>
                    <a:lnTo>
                      <a:pt x="2494" y="329"/>
                    </a:lnTo>
                    <a:lnTo>
                      <a:pt x="2436" y="252"/>
                    </a:lnTo>
                    <a:lnTo>
                      <a:pt x="2359" y="175"/>
                    </a:lnTo>
                    <a:lnTo>
                      <a:pt x="2281" y="136"/>
                    </a:lnTo>
                    <a:lnTo>
                      <a:pt x="2204" y="78"/>
                    </a:lnTo>
                    <a:lnTo>
                      <a:pt x="2127" y="39"/>
                    </a:lnTo>
                    <a:lnTo>
                      <a:pt x="2030" y="20"/>
                    </a:lnTo>
                    <a:lnTo>
                      <a:pt x="19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081;p40"/>
              <p:cNvSpPr/>
              <p:nvPr/>
            </p:nvSpPr>
            <p:spPr>
              <a:xfrm>
                <a:off x="2128250" y="-397212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296" y="1779"/>
                    </a:lnTo>
                    <a:lnTo>
                      <a:pt x="1334" y="1857"/>
                    </a:lnTo>
                    <a:lnTo>
                      <a:pt x="1392" y="2011"/>
                    </a:lnTo>
                    <a:lnTo>
                      <a:pt x="1508" y="2282"/>
                    </a:lnTo>
                    <a:lnTo>
                      <a:pt x="1586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46"/>
                    </a:lnTo>
                    <a:lnTo>
                      <a:pt x="1663" y="3016"/>
                    </a:lnTo>
                    <a:lnTo>
                      <a:pt x="1663" y="3132"/>
                    </a:lnTo>
                    <a:lnTo>
                      <a:pt x="1663" y="3152"/>
                    </a:lnTo>
                    <a:lnTo>
                      <a:pt x="1624" y="3268"/>
                    </a:lnTo>
                    <a:lnTo>
                      <a:pt x="1624" y="3287"/>
                    </a:lnTo>
                    <a:lnTo>
                      <a:pt x="1566" y="3384"/>
                    </a:lnTo>
                    <a:lnTo>
                      <a:pt x="1566" y="3403"/>
                    </a:lnTo>
                    <a:lnTo>
                      <a:pt x="1586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38" y="3432"/>
                    </a:lnTo>
                    <a:lnTo>
                      <a:pt x="1508" y="3461"/>
                    </a:lnTo>
                    <a:lnTo>
                      <a:pt x="1431" y="3500"/>
                    </a:lnTo>
                    <a:lnTo>
                      <a:pt x="1238" y="3635"/>
                    </a:lnTo>
                    <a:lnTo>
                      <a:pt x="1160" y="3674"/>
                    </a:lnTo>
                    <a:lnTo>
                      <a:pt x="1122" y="3693"/>
                    </a:lnTo>
                    <a:lnTo>
                      <a:pt x="1141" y="3693"/>
                    </a:lnTo>
                    <a:lnTo>
                      <a:pt x="1040" y="3718"/>
                    </a:lnTo>
                    <a:lnTo>
                      <a:pt x="1040" y="3718"/>
                    </a:lnTo>
                    <a:lnTo>
                      <a:pt x="1006" y="3616"/>
                    </a:lnTo>
                    <a:lnTo>
                      <a:pt x="986" y="3538"/>
                    </a:lnTo>
                    <a:lnTo>
                      <a:pt x="986" y="3558"/>
                    </a:lnTo>
                    <a:lnTo>
                      <a:pt x="967" y="3364"/>
                    </a:lnTo>
                    <a:lnTo>
                      <a:pt x="967" y="3171"/>
                    </a:lnTo>
                    <a:lnTo>
                      <a:pt x="986" y="2785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25" y="2475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25" y="3712"/>
                    </a:moveTo>
                    <a:lnTo>
                      <a:pt x="1033" y="3720"/>
                    </a:lnTo>
                    <a:lnTo>
                      <a:pt x="1033" y="3720"/>
                    </a:lnTo>
                    <a:lnTo>
                      <a:pt x="1025" y="3712"/>
                    </a:lnTo>
                    <a:lnTo>
                      <a:pt x="1028" y="3721"/>
                    </a:lnTo>
                    <a:lnTo>
                      <a:pt x="999" y="3729"/>
                    </a:lnTo>
                    <a:lnTo>
                      <a:pt x="999" y="3729"/>
                    </a:lnTo>
                    <a:lnTo>
                      <a:pt x="967" y="3712"/>
                    </a:lnTo>
                    <a:close/>
                    <a:moveTo>
                      <a:pt x="1044" y="3732"/>
                    </a:moveTo>
                    <a:lnTo>
                      <a:pt x="1064" y="3751"/>
                    </a:lnTo>
                    <a:lnTo>
                      <a:pt x="1044" y="3732"/>
                    </a:lnTo>
                    <a:lnTo>
                      <a:pt x="1044" y="3732"/>
                    </a:lnTo>
                    <a:close/>
                    <a:moveTo>
                      <a:pt x="986" y="1"/>
                    </a:moveTo>
                    <a:lnTo>
                      <a:pt x="890" y="20"/>
                    </a:lnTo>
                    <a:lnTo>
                      <a:pt x="812" y="39"/>
                    </a:lnTo>
                    <a:lnTo>
                      <a:pt x="735" y="97"/>
                    </a:lnTo>
                    <a:lnTo>
                      <a:pt x="658" y="155"/>
                    </a:lnTo>
                    <a:lnTo>
                      <a:pt x="619" y="252"/>
                    </a:lnTo>
                    <a:lnTo>
                      <a:pt x="464" y="600"/>
                    </a:lnTo>
                    <a:lnTo>
                      <a:pt x="348" y="987"/>
                    </a:lnTo>
                    <a:lnTo>
                      <a:pt x="252" y="1354"/>
                    </a:lnTo>
                    <a:lnTo>
                      <a:pt x="174" y="1741"/>
                    </a:lnTo>
                    <a:lnTo>
                      <a:pt x="97" y="2205"/>
                    </a:lnTo>
                    <a:lnTo>
                      <a:pt x="20" y="2669"/>
                    </a:lnTo>
                    <a:lnTo>
                      <a:pt x="0" y="2900"/>
                    </a:lnTo>
                    <a:lnTo>
                      <a:pt x="0" y="3132"/>
                    </a:lnTo>
                    <a:lnTo>
                      <a:pt x="0" y="3364"/>
                    </a:lnTo>
                    <a:lnTo>
                      <a:pt x="20" y="3596"/>
                    </a:lnTo>
                    <a:lnTo>
                      <a:pt x="58" y="3828"/>
                    </a:lnTo>
                    <a:lnTo>
                      <a:pt x="136" y="4060"/>
                    </a:lnTo>
                    <a:lnTo>
                      <a:pt x="232" y="4254"/>
                    </a:lnTo>
                    <a:lnTo>
                      <a:pt x="290" y="4350"/>
                    </a:lnTo>
                    <a:lnTo>
                      <a:pt x="368" y="4428"/>
                    </a:lnTo>
                    <a:lnTo>
                      <a:pt x="464" y="4524"/>
                    </a:lnTo>
                    <a:lnTo>
                      <a:pt x="580" y="4582"/>
                    </a:lnTo>
                    <a:lnTo>
                      <a:pt x="677" y="4640"/>
                    </a:lnTo>
                    <a:lnTo>
                      <a:pt x="793" y="4660"/>
                    </a:lnTo>
                    <a:lnTo>
                      <a:pt x="928" y="4679"/>
                    </a:lnTo>
                    <a:lnTo>
                      <a:pt x="1160" y="4679"/>
                    </a:lnTo>
                    <a:lnTo>
                      <a:pt x="1296" y="4660"/>
                    </a:lnTo>
                    <a:lnTo>
                      <a:pt x="1412" y="4621"/>
                    </a:lnTo>
                    <a:lnTo>
                      <a:pt x="1547" y="4563"/>
                    </a:lnTo>
                    <a:lnTo>
                      <a:pt x="1818" y="4428"/>
                    </a:lnTo>
                    <a:lnTo>
                      <a:pt x="2050" y="4254"/>
                    </a:lnTo>
                    <a:lnTo>
                      <a:pt x="2262" y="4060"/>
                    </a:lnTo>
                    <a:lnTo>
                      <a:pt x="2359" y="3944"/>
                    </a:lnTo>
                    <a:lnTo>
                      <a:pt x="2455" y="3790"/>
                    </a:lnTo>
                    <a:lnTo>
                      <a:pt x="2513" y="3635"/>
                    </a:lnTo>
                    <a:lnTo>
                      <a:pt x="2571" y="3480"/>
                    </a:lnTo>
                    <a:lnTo>
                      <a:pt x="2610" y="3326"/>
                    </a:lnTo>
                    <a:lnTo>
                      <a:pt x="2629" y="3152"/>
                    </a:lnTo>
                    <a:lnTo>
                      <a:pt x="2629" y="2997"/>
                    </a:lnTo>
                    <a:lnTo>
                      <a:pt x="2610" y="2823"/>
                    </a:lnTo>
                    <a:lnTo>
                      <a:pt x="2571" y="2475"/>
                    </a:lnTo>
                    <a:lnTo>
                      <a:pt x="2475" y="2147"/>
                    </a:lnTo>
                    <a:lnTo>
                      <a:pt x="2359" y="1818"/>
                    </a:lnTo>
                    <a:lnTo>
                      <a:pt x="2224" y="1489"/>
                    </a:lnTo>
                    <a:lnTo>
                      <a:pt x="2088" y="1161"/>
                    </a:lnTo>
                    <a:lnTo>
                      <a:pt x="1914" y="851"/>
                    </a:lnTo>
                    <a:lnTo>
                      <a:pt x="1566" y="252"/>
                    </a:lnTo>
                    <a:lnTo>
                      <a:pt x="1508" y="175"/>
                    </a:lnTo>
                    <a:lnTo>
                      <a:pt x="1450" y="117"/>
                    </a:lnTo>
                    <a:lnTo>
                      <a:pt x="1354" y="78"/>
                    </a:lnTo>
                    <a:lnTo>
                      <a:pt x="1276" y="39"/>
                    </a:lnTo>
                    <a:lnTo>
                      <a:pt x="1180" y="20"/>
                    </a:lnTo>
                    <a:lnTo>
                      <a:pt x="108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082;p40"/>
              <p:cNvSpPr/>
              <p:nvPr/>
            </p:nvSpPr>
            <p:spPr>
              <a:xfrm>
                <a:off x="2321075" y="-397647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586" y="3364"/>
                    </a:moveTo>
                    <a:lnTo>
                      <a:pt x="1586" y="3384"/>
                    </a:lnTo>
                    <a:lnTo>
                      <a:pt x="1597" y="3364"/>
                    </a:lnTo>
                    <a:close/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315" y="1779"/>
                    </a:lnTo>
                    <a:lnTo>
                      <a:pt x="1334" y="1837"/>
                    </a:lnTo>
                    <a:lnTo>
                      <a:pt x="1412" y="1992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27"/>
                    </a:lnTo>
                    <a:lnTo>
                      <a:pt x="1663" y="3016"/>
                    </a:lnTo>
                    <a:lnTo>
                      <a:pt x="1663" y="3132"/>
                    </a:lnTo>
                    <a:lnTo>
                      <a:pt x="1663" y="3152"/>
                    </a:lnTo>
                    <a:lnTo>
                      <a:pt x="1644" y="3268"/>
                    </a:lnTo>
                    <a:lnTo>
                      <a:pt x="1624" y="3306"/>
                    </a:lnTo>
                    <a:lnTo>
                      <a:pt x="1624" y="3319"/>
                    </a:lnTo>
                    <a:lnTo>
                      <a:pt x="1597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47" y="3422"/>
                    </a:lnTo>
                    <a:lnTo>
                      <a:pt x="1508" y="3442"/>
                    </a:lnTo>
                    <a:lnTo>
                      <a:pt x="1450" y="3500"/>
                    </a:lnTo>
                    <a:lnTo>
                      <a:pt x="1257" y="3616"/>
                    </a:lnTo>
                    <a:lnTo>
                      <a:pt x="1160" y="3674"/>
                    </a:lnTo>
                    <a:lnTo>
                      <a:pt x="1057" y="3712"/>
                    </a:lnTo>
                    <a:lnTo>
                      <a:pt x="1044" y="3712"/>
                    </a:lnTo>
                    <a:lnTo>
                      <a:pt x="1037" y="3705"/>
                    </a:lnTo>
                    <a:lnTo>
                      <a:pt x="1006" y="3596"/>
                    </a:lnTo>
                    <a:lnTo>
                      <a:pt x="996" y="3567"/>
                    </a:lnTo>
                    <a:lnTo>
                      <a:pt x="1006" y="3577"/>
                    </a:lnTo>
                    <a:lnTo>
                      <a:pt x="1006" y="3558"/>
                    </a:lnTo>
                    <a:lnTo>
                      <a:pt x="986" y="3364"/>
                    </a:lnTo>
                    <a:lnTo>
                      <a:pt x="986" y="3171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44" y="2456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51" y="3725"/>
                    </a:moveTo>
                    <a:lnTo>
                      <a:pt x="1064" y="3732"/>
                    </a:lnTo>
                    <a:lnTo>
                      <a:pt x="1054" y="3732"/>
                    </a:lnTo>
                    <a:lnTo>
                      <a:pt x="1051" y="3725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39"/>
                    </a:lnTo>
                    <a:lnTo>
                      <a:pt x="735" y="97"/>
                    </a:lnTo>
                    <a:lnTo>
                      <a:pt x="677" y="155"/>
                    </a:lnTo>
                    <a:lnTo>
                      <a:pt x="619" y="233"/>
                    </a:lnTo>
                    <a:lnTo>
                      <a:pt x="484" y="600"/>
                    </a:lnTo>
                    <a:lnTo>
                      <a:pt x="368" y="967"/>
                    </a:lnTo>
                    <a:lnTo>
                      <a:pt x="271" y="1354"/>
                    </a:lnTo>
                    <a:lnTo>
                      <a:pt x="194" y="1741"/>
                    </a:lnTo>
                    <a:lnTo>
                      <a:pt x="97" y="2185"/>
                    </a:lnTo>
                    <a:lnTo>
                      <a:pt x="39" y="2669"/>
                    </a:lnTo>
                    <a:lnTo>
                      <a:pt x="20" y="2901"/>
                    </a:lnTo>
                    <a:lnTo>
                      <a:pt x="1" y="3132"/>
                    </a:lnTo>
                    <a:lnTo>
                      <a:pt x="2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41"/>
                    </a:lnTo>
                    <a:lnTo>
                      <a:pt x="233" y="4254"/>
                    </a:lnTo>
                    <a:lnTo>
                      <a:pt x="310" y="4350"/>
                    </a:lnTo>
                    <a:lnTo>
                      <a:pt x="387" y="4428"/>
                    </a:lnTo>
                    <a:lnTo>
                      <a:pt x="484" y="4505"/>
                    </a:lnTo>
                    <a:lnTo>
                      <a:pt x="580" y="4582"/>
                    </a:lnTo>
                    <a:lnTo>
                      <a:pt x="696" y="4621"/>
                    </a:lnTo>
                    <a:lnTo>
                      <a:pt x="812" y="4660"/>
                    </a:lnTo>
                    <a:lnTo>
                      <a:pt x="928" y="4679"/>
                    </a:lnTo>
                    <a:lnTo>
                      <a:pt x="1180" y="4679"/>
                    </a:lnTo>
                    <a:lnTo>
                      <a:pt x="1296" y="4640"/>
                    </a:lnTo>
                    <a:lnTo>
                      <a:pt x="1431" y="4602"/>
                    </a:lnTo>
                    <a:lnTo>
                      <a:pt x="1566" y="4563"/>
                    </a:lnTo>
                    <a:lnTo>
                      <a:pt x="1818" y="4428"/>
                    </a:lnTo>
                    <a:lnTo>
                      <a:pt x="2069" y="4254"/>
                    </a:lnTo>
                    <a:lnTo>
                      <a:pt x="2262" y="4060"/>
                    </a:lnTo>
                    <a:lnTo>
                      <a:pt x="2378" y="3925"/>
                    </a:lnTo>
                    <a:lnTo>
                      <a:pt x="2456" y="3790"/>
                    </a:lnTo>
                    <a:lnTo>
                      <a:pt x="2533" y="3635"/>
                    </a:lnTo>
                    <a:lnTo>
                      <a:pt x="2572" y="3480"/>
                    </a:lnTo>
                    <a:lnTo>
                      <a:pt x="2610" y="3326"/>
                    </a:lnTo>
                    <a:lnTo>
                      <a:pt x="2630" y="3152"/>
                    </a:lnTo>
                    <a:lnTo>
                      <a:pt x="2630" y="2978"/>
                    </a:lnTo>
                    <a:lnTo>
                      <a:pt x="2630" y="2823"/>
                    </a:lnTo>
                    <a:lnTo>
                      <a:pt x="2572" y="2475"/>
                    </a:lnTo>
                    <a:lnTo>
                      <a:pt x="2494" y="2127"/>
                    </a:lnTo>
                    <a:lnTo>
                      <a:pt x="2378" y="1799"/>
                    </a:lnTo>
                    <a:lnTo>
                      <a:pt x="2243" y="1489"/>
                    </a:lnTo>
                    <a:lnTo>
                      <a:pt x="2088" y="1161"/>
                    </a:lnTo>
                    <a:lnTo>
                      <a:pt x="1934" y="851"/>
                    </a:lnTo>
                    <a:lnTo>
                      <a:pt x="1586" y="252"/>
                    </a:lnTo>
                    <a:lnTo>
                      <a:pt x="1528" y="175"/>
                    </a:lnTo>
                    <a:lnTo>
                      <a:pt x="1450" y="117"/>
                    </a:lnTo>
                    <a:lnTo>
                      <a:pt x="1373" y="59"/>
                    </a:lnTo>
                    <a:lnTo>
                      <a:pt x="1276" y="39"/>
                    </a:lnTo>
                    <a:lnTo>
                      <a:pt x="1199" y="20"/>
                    </a:lnTo>
                    <a:lnTo>
                      <a:pt x="11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083;p40"/>
              <p:cNvSpPr/>
              <p:nvPr/>
            </p:nvSpPr>
            <p:spPr>
              <a:xfrm>
                <a:off x="2440450" y="-3836325"/>
                <a:ext cx="657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99" extrusionOk="0">
                    <a:moveTo>
                      <a:pt x="1599" y="3371"/>
                    </a:moveTo>
                    <a:lnTo>
                      <a:pt x="1585" y="3384"/>
                    </a:lnTo>
                    <a:lnTo>
                      <a:pt x="1585" y="3384"/>
                    </a:lnTo>
                    <a:lnTo>
                      <a:pt x="1599" y="3371"/>
                    </a:lnTo>
                    <a:close/>
                    <a:moveTo>
                      <a:pt x="1209" y="1588"/>
                    </a:moveTo>
                    <a:lnTo>
                      <a:pt x="1315" y="1818"/>
                    </a:lnTo>
                    <a:lnTo>
                      <a:pt x="1315" y="1779"/>
                    </a:lnTo>
                    <a:lnTo>
                      <a:pt x="1334" y="1857"/>
                    </a:lnTo>
                    <a:lnTo>
                      <a:pt x="1411" y="2011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707"/>
                    </a:lnTo>
                    <a:lnTo>
                      <a:pt x="1643" y="2785"/>
                    </a:lnTo>
                    <a:lnTo>
                      <a:pt x="1643" y="2746"/>
                    </a:lnTo>
                    <a:lnTo>
                      <a:pt x="1663" y="3036"/>
                    </a:lnTo>
                    <a:lnTo>
                      <a:pt x="1663" y="3152"/>
                    </a:lnTo>
                    <a:lnTo>
                      <a:pt x="1682" y="3113"/>
                    </a:lnTo>
                    <a:lnTo>
                      <a:pt x="1663" y="3171"/>
                    </a:lnTo>
                    <a:lnTo>
                      <a:pt x="1643" y="3287"/>
                    </a:lnTo>
                    <a:lnTo>
                      <a:pt x="1624" y="3326"/>
                    </a:lnTo>
                    <a:lnTo>
                      <a:pt x="1643" y="3307"/>
                    </a:lnTo>
                    <a:lnTo>
                      <a:pt x="1585" y="3403"/>
                    </a:lnTo>
                    <a:lnTo>
                      <a:pt x="1585" y="3384"/>
                    </a:lnTo>
                    <a:lnTo>
                      <a:pt x="1566" y="3403"/>
                    </a:lnTo>
                    <a:lnTo>
                      <a:pt x="1537" y="3447"/>
                    </a:lnTo>
                    <a:lnTo>
                      <a:pt x="1537" y="3447"/>
                    </a:lnTo>
                    <a:lnTo>
                      <a:pt x="1508" y="3461"/>
                    </a:lnTo>
                    <a:lnTo>
                      <a:pt x="1450" y="3519"/>
                    </a:lnTo>
                    <a:lnTo>
                      <a:pt x="1257" y="3635"/>
                    </a:lnTo>
                    <a:lnTo>
                      <a:pt x="1160" y="3693"/>
                    </a:lnTo>
                    <a:lnTo>
                      <a:pt x="1160" y="3693"/>
                    </a:lnTo>
                    <a:lnTo>
                      <a:pt x="1180" y="3674"/>
                    </a:lnTo>
                    <a:lnTo>
                      <a:pt x="1141" y="3693"/>
                    </a:lnTo>
                    <a:lnTo>
                      <a:pt x="1047" y="3720"/>
                    </a:lnTo>
                    <a:lnTo>
                      <a:pt x="1047" y="3720"/>
                    </a:lnTo>
                    <a:lnTo>
                      <a:pt x="1044" y="3712"/>
                    </a:lnTo>
                    <a:lnTo>
                      <a:pt x="1029" y="3697"/>
                    </a:lnTo>
                    <a:lnTo>
                      <a:pt x="1006" y="3616"/>
                    </a:lnTo>
                    <a:lnTo>
                      <a:pt x="999" y="3590"/>
                    </a:lnTo>
                    <a:lnTo>
                      <a:pt x="1006" y="3596"/>
                    </a:lnTo>
                    <a:lnTo>
                      <a:pt x="1006" y="3558"/>
                    </a:lnTo>
                    <a:lnTo>
                      <a:pt x="986" y="3365"/>
                    </a:lnTo>
                    <a:lnTo>
                      <a:pt x="986" y="3191"/>
                    </a:lnTo>
                    <a:lnTo>
                      <a:pt x="986" y="2804"/>
                    </a:lnTo>
                    <a:lnTo>
                      <a:pt x="1006" y="2707"/>
                    </a:lnTo>
                    <a:lnTo>
                      <a:pt x="1044" y="2475"/>
                    </a:lnTo>
                    <a:lnTo>
                      <a:pt x="1102" y="2050"/>
                    </a:lnTo>
                    <a:lnTo>
                      <a:pt x="1199" y="1625"/>
                    </a:lnTo>
                    <a:lnTo>
                      <a:pt x="1209" y="1588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59"/>
                    </a:lnTo>
                    <a:lnTo>
                      <a:pt x="735" y="98"/>
                    </a:lnTo>
                    <a:lnTo>
                      <a:pt x="677" y="175"/>
                    </a:lnTo>
                    <a:lnTo>
                      <a:pt x="619" y="252"/>
                    </a:lnTo>
                    <a:lnTo>
                      <a:pt x="484" y="619"/>
                    </a:lnTo>
                    <a:lnTo>
                      <a:pt x="368" y="987"/>
                    </a:lnTo>
                    <a:lnTo>
                      <a:pt x="271" y="1373"/>
                    </a:lnTo>
                    <a:lnTo>
                      <a:pt x="194" y="1741"/>
                    </a:lnTo>
                    <a:lnTo>
                      <a:pt x="97" y="2205"/>
                    </a:lnTo>
                    <a:lnTo>
                      <a:pt x="39" y="2669"/>
                    </a:lnTo>
                    <a:lnTo>
                      <a:pt x="20" y="2920"/>
                    </a:lnTo>
                    <a:lnTo>
                      <a:pt x="0" y="3152"/>
                    </a:lnTo>
                    <a:lnTo>
                      <a:pt x="20" y="3384"/>
                    </a:lnTo>
                    <a:lnTo>
                      <a:pt x="39" y="3616"/>
                    </a:lnTo>
                    <a:lnTo>
                      <a:pt x="78" y="3848"/>
                    </a:lnTo>
                    <a:lnTo>
                      <a:pt x="136" y="4060"/>
                    </a:lnTo>
                    <a:lnTo>
                      <a:pt x="232" y="4273"/>
                    </a:lnTo>
                    <a:lnTo>
                      <a:pt x="310" y="4350"/>
                    </a:lnTo>
                    <a:lnTo>
                      <a:pt x="387" y="4447"/>
                    </a:lnTo>
                    <a:lnTo>
                      <a:pt x="484" y="4524"/>
                    </a:lnTo>
                    <a:lnTo>
                      <a:pt x="580" y="4602"/>
                    </a:lnTo>
                    <a:lnTo>
                      <a:pt x="696" y="4640"/>
                    </a:lnTo>
                    <a:lnTo>
                      <a:pt x="812" y="4679"/>
                    </a:lnTo>
                    <a:lnTo>
                      <a:pt x="928" y="4698"/>
                    </a:lnTo>
                    <a:lnTo>
                      <a:pt x="1044" y="4698"/>
                    </a:lnTo>
                    <a:lnTo>
                      <a:pt x="1180" y="4679"/>
                    </a:lnTo>
                    <a:lnTo>
                      <a:pt x="1296" y="4660"/>
                    </a:lnTo>
                    <a:lnTo>
                      <a:pt x="1431" y="4621"/>
                    </a:lnTo>
                    <a:lnTo>
                      <a:pt x="1566" y="4563"/>
                    </a:lnTo>
                    <a:lnTo>
                      <a:pt x="1817" y="4428"/>
                    </a:lnTo>
                    <a:lnTo>
                      <a:pt x="2069" y="4273"/>
                    </a:lnTo>
                    <a:lnTo>
                      <a:pt x="2262" y="4080"/>
                    </a:lnTo>
                    <a:lnTo>
                      <a:pt x="2378" y="3944"/>
                    </a:lnTo>
                    <a:lnTo>
                      <a:pt x="2455" y="3809"/>
                    </a:lnTo>
                    <a:lnTo>
                      <a:pt x="2533" y="3654"/>
                    </a:lnTo>
                    <a:lnTo>
                      <a:pt x="2571" y="3500"/>
                    </a:lnTo>
                    <a:lnTo>
                      <a:pt x="2610" y="3326"/>
                    </a:lnTo>
                    <a:lnTo>
                      <a:pt x="2629" y="3171"/>
                    </a:lnTo>
                    <a:lnTo>
                      <a:pt x="2629" y="2997"/>
                    </a:lnTo>
                    <a:lnTo>
                      <a:pt x="2629" y="2823"/>
                    </a:lnTo>
                    <a:lnTo>
                      <a:pt x="2571" y="2495"/>
                    </a:lnTo>
                    <a:lnTo>
                      <a:pt x="2494" y="2147"/>
                    </a:lnTo>
                    <a:lnTo>
                      <a:pt x="2378" y="1818"/>
                    </a:lnTo>
                    <a:lnTo>
                      <a:pt x="2243" y="1489"/>
                    </a:lnTo>
                    <a:lnTo>
                      <a:pt x="2088" y="1180"/>
                    </a:lnTo>
                    <a:lnTo>
                      <a:pt x="1933" y="871"/>
                    </a:lnTo>
                    <a:lnTo>
                      <a:pt x="1585" y="252"/>
                    </a:lnTo>
                    <a:lnTo>
                      <a:pt x="1527" y="194"/>
                    </a:lnTo>
                    <a:lnTo>
                      <a:pt x="1450" y="117"/>
                    </a:lnTo>
                    <a:lnTo>
                      <a:pt x="1373" y="78"/>
                    </a:lnTo>
                    <a:lnTo>
                      <a:pt x="1276" y="40"/>
                    </a:lnTo>
                    <a:lnTo>
                      <a:pt x="1238" y="40"/>
                    </a:lnTo>
                    <a:lnTo>
                      <a:pt x="1199" y="20"/>
                    </a:lnTo>
                    <a:lnTo>
                      <a:pt x="1102" y="20"/>
                    </a:lnTo>
                    <a:lnTo>
                      <a:pt x="10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084;p40"/>
              <p:cNvSpPr/>
              <p:nvPr/>
            </p:nvSpPr>
            <p:spPr>
              <a:xfrm>
                <a:off x="2494575" y="-398227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586" y="3364"/>
                    </a:moveTo>
                    <a:lnTo>
                      <a:pt x="1586" y="3384"/>
                    </a:lnTo>
                    <a:lnTo>
                      <a:pt x="1597" y="3364"/>
                    </a:lnTo>
                    <a:close/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315" y="1779"/>
                    </a:lnTo>
                    <a:lnTo>
                      <a:pt x="1334" y="1837"/>
                    </a:lnTo>
                    <a:lnTo>
                      <a:pt x="1412" y="1992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46"/>
                    </a:lnTo>
                    <a:lnTo>
                      <a:pt x="1663" y="3017"/>
                    </a:lnTo>
                    <a:lnTo>
                      <a:pt x="1663" y="3133"/>
                    </a:lnTo>
                    <a:lnTo>
                      <a:pt x="1663" y="3152"/>
                    </a:lnTo>
                    <a:lnTo>
                      <a:pt x="1644" y="3268"/>
                    </a:lnTo>
                    <a:lnTo>
                      <a:pt x="1624" y="3306"/>
                    </a:lnTo>
                    <a:lnTo>
                      <a:pt x="1624" y="3319"/>
                    </a:lnTo>
                    <a:lnTo>
                      <a:pt x="1597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36" y="3434"/>
                    </a:lnTo>
                    <a:lnTo>
                      <a:pt x="1547" y="3422"/>
                    </a:lnTo>
                    <a:lnTo>
                      <a:pt x="1508" y="3461"/>
                    </a:lnTo>
                    <a:lnTo>
                      <a:pt x="1450" y="3500"/>
                    </a:lnTo>
                    <a:lnTo>
                      <a:pt x="1257" y="3635"/>
                    </a:lnTo>
                    <a:lnTo>
                      <a:pt x="1160" y="3674"/>
                    </a:lnTo>
                    <a:lnTo>
                      <a:pt x="1141" y="3674"/>
                    </a:lnTo>
                    <a:lnTo>
                      <a:pt x="1046" y="3714"/>
                    </a:lnTo>
                    <a:lnTo>
                      <a:pt x="1044" y="3712"/>
                    </a:lnTo>
                    <a:lnTo>
                      <a:pt x="1044" y="3712"/>
                    </a:lnTo>
                    <a:lnTo>
                      <a:pt x="1035" y="3703"/>
                    </a:lnTo>
                    <a:lnTo>
                      <a:pt x="1006" y="3616"/>
                    </a:lnTo>
                    <a:lnTo>
                      <a:pt x="996" y="3577"/>
                    </a:lnTo>
                    <a:lnTo>
                      <a:pt x="1006" y="3596"/>
                    </a:lnTo>
                    <a:lnTo>
                      <a:pt x="1006" y="3558"/>
                    </a:lnTo>
                    <a:lnTo>
                      <a:pt x="986" y="3364"/>
                    </a:lnTo>
                    <a:lnTo>
                      <a:pt x="986" y="3171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44" y="2475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25" y="3712"/>
                    </a:moveTo>
                    <a:lnTo>
                      <a:pt x="1027" y="3717"/>
                    </a:lnTo>
                    <a:lnTo>
                      <a:pt x="1000" y="3723"/>
                    </a:lnTo>
                    <a:lnTo>
                      <a:pt x="967" y="3712"/>
                    </a:lnTo>
                    <a:close/>
                    <a:moveTo>
                      <a:pt x="1064" y="3732"/>
                    </a:moveTo>
                    <a:lnTo>
                      <a:pt x="1064" y="3751"/>
                    </a:lnTo>
                    <a:lnTo>
                      <a:pt x="1054" y="3732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40"/>
                    </a:lnTo>
                    <a:lnTo>
                      <a:pt x="735" y="98"/>
                    </a:lnTo>
                    <a:lnTo>
                      <a:pt x="677" y="156"/>
                    </a:lnTo>
                    <a:lnTo>
                      <a:pt x="619" y="252"/>
                    </a:lnTo>
                    <a:lnTo>
                      <a:pt x="484" y="600"/>
                    </a:lnTo>
                    <a:lnTo>
                      <a:pt x="368" y="987"/>
                    </a:lnTo>
                    <a:lnTo>
                      <a:pt x="271" y="1354"/>
                    </a:lnTo>
                    <a:lnTo>
                      <a:pt x="194" y="1741"/>
                    </a:lnTo>
                    <a:lnTo>
                      <a:pt x="97" y="2185"/>
                    </a:lnTo>
                    <a:lnTo>
                      <a:pt x="39" y="2669"/>
                    </a:lnTo>
                    <a:lnTo>
                      <a:pt x="20" y="2901"/>
                    </a:lnTo>
                    <a:lnTo>
                      <a:pt x="0" y="3133"/>
                    </a:lnTo>
                    <a:lnTo>
                      <a:pt x="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41"/>
                    </a:lnTo>
                    <a:lnTo>
                      <a:pt x="232" y="4254"/>
                    </a:lnTo>
                    <a:lnTo>
                      <a:pt x="310" y="4350"/>
                    </a:lnTo>
                    <a:lnTo>
                      <a:pt x="387" y="4428"/>
                    </a:lnTo>
                    <a:lnTo>
                      <a:pt x="484" y="4524"/>
                    </a:lnTo>
                    <a:lnTo>
                      <a:pt x="580" y="4582"/>
                    </a:lnTo>
                    <a:lnTo>
                      <a:pt x="696" y="4621"/>
                    </a:lnTo>
                    <a:lnTo>
                      <a:pt x="812" y="4660"/>
                    </a:lnTo>
                    <a:lnTo>
                      <a:pt x="928" y="4679"/>
                    </a:lnTo>
                    <a:lnTo>
                      <a:pt x="1180" y="4679"/>
                    </a:lnTo>
                    <a:lnTo>
                      <a:pt x="1296" y="4660"/>
                    </a:lnTo>
                    <a:lnTo>
                      <a:pt x="1431" y="4621"/>
                    </a:lnTo>
                    <a:lnTo>
                      <a:pt x="1566" y="4563"/>
                    </a:lnTo>
                    <a:lnTo>
                      <a:pt x="1818" y="4428"/>
                    </a:lnTo>
                    <a:lnTo>
                      <a:pt x="2069" y="4254"/>
                    </a:lnTo>
                    <a:lnTo>
                      <a:pt x="2262" y="4060"/>
                    </a:lnTo>
                    <a:lnTo>
                      <a:pt x="2378" y="3944"/>
                    </a:lnTo>
                    <a:lnTo>
                      <a:pt x="2455" y="3790"/>
                    </a:lnTo>
                    <a:lnTo>
                      <a:pt x="2533" y="3635"/>
                    </a:lnTo>
                    <a:lnTo>
                      <a:pt x="2571" y="3480"/>
                    </a:lnTo>
                    <a:lnTo>
                      <a:pt x="2610" y="3326"/>
                    </a:lnTo>
                    <a:lnTo>
                      <a:pt x="2629" y="3152"/>
                    </a:lnTo>
                    <a:lnTo>
                      <a:pt x="2629" y="2978"/>
                    </a:lnTo>
                    <a:lnTo>
                      <a:pt x="2629" y="2823"/>
                    </a:lnTo>
                    <a:lnTo>
                      <a:pt x="2571" y="2475"/>
                    </a:lnTo>
                    <a:lnTo>
                      <a:pt x="2475" y="2147"/>
                    </a:lnTo>
                    <a:lnTo>
                      <a:pt x="2378" y="1799"/>
                    </a:lnTo>
                    <a:lnTo>
                      <a:pt x="2243" y="1489"/>
                    </a:lnTo>
                    <a:lnTo>
                      <a:pt x="2088" y="1161"/>
                    </a:lnTo>
                    <a:lnTo>
                      <a:pt x="1934" y="851"/>
                    </a:lnTo>
                    <a:lnTo>
                      <a:pt x="1586" y="252"/>
                    </a:lnTo>
                    <a:lnTo>
                      <a:pt x="1528" y="175"/>
                    </a:lnTo>
                    <a:lnTo>
                      <a:pt x="1450" y="117"/>
                    </a:lnTo>
                    <a:lnTo>
                      <a:pt x="1373" y="59"/>
                    </a:lnTo>
                    <a:lnTo>
                      <a:pt x="1276" y="40"/>
                    </a:lnTo>
                    <a:lnTo>
                      <a:pt x="1180" y="20"/>
                    </a:lnTo>
                    <a:lnTo>
                      <a:pt x="11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085;p40"/>
              <p:cNvSpPr/>
              <p:nvPr/>
            </p:nvSpPr>
            <p:spPr>
              <a:xfrm>
                <a:off x="2214275" y="-4121925"/>
                <a:ext cx="63325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2533" h="4640" extrusionOk="0">
                    <a:moveTo>
                      <a:pt x="1354" y="3480"/>
                    </a:moveTo>
                    <a:lnTo>
                      <a:pt x="1334" y="3499"/>
                    </a:lnTo>
                    <a:lnTo>
                      <a:pt x="1334" y="3499"/>
                    </a:lnTo>
                    <a:lnTo>
                      <a:pt x="1334" y="3499"/>
                    </a:lnTo>
                    <a:lnTo>
                      <a:pt x="1373" y="3480"/>
                    </a:lnTo>
                    <a:close/>
                    <a:moveTo>
                      <a:pt x="1076" y="1752"/>
                    </a:moveTo>
                    <a:lnTo>
                      <a:pt x="1199" y="1972"/>
                    </a:lnTo>
                    <a:lnTo>
                      <a:pt x="1334" y="2204"/>
                    </a:lnTo>
                    <a:lnTo>
                      <a:pt x="1334" y="2243"/>
                    </a:lnTo>
                    <a:lnTo>
                      <a:pt x="1412" y="2397"/>
                    </a:lnTo>
                    <a:lnTo>
                      <a:pt x="1489" y="2649"/>
                    </a:lnTo>
                    <a:lnTo>
                      <a:pt x="1547" y="2880"/>
                    </a:lnTo>
                    <a:lnTo>
                      <a:pt x="1547" y="2919"/>
                    </a:lnTo>
                    <a:lnTo>
                      <a:pt x="1566" y="3035"/>
                    </a:lnTo>
                    <a:lnTo>
                      <a:pt x="1566" y="3132"/>
                    </a:lnTo>
                    <a:lnTo>
                      <a:pt x="1566" y="3170"/>
                    </a:lnTo>
                    <a:lnTo>
                      <a:pt x="1547" y="3248"/>
                    </a:lnTo>
                    <a:lnTo>
                      <a:pt x="1547" y="3267"/>
                    </a:lnTo>
                    <a:lnTo>
                      <a:pt x="1489" y="3344"/>
                    </a:lnTo>
                    <a:lnTo>
                      <a:pt x="1508" y="3325"/>
                    </a:lnTo>
                    <a:lnTo>
                      <a:pt x="1489" y="3364"/>
                    </a:lnTo>
                    <a:lnTo>
                      <a:pt x="1412" y="3441"/>
                    </a:lnTo>
                    <a:lnTo>
                      <a:pt x="1354" y="3499"/>
                    </a:lnTo>
                    <a:lnTo>
                      <a:pt x="1315" y="3518"/>
                    </a:lnTo>
                    <a:lnTo>
                      <a:pt x="1315" y="3518"/>
                    </a:lnTo>
                    <a:lnTo>
                      <a:pt x="1334" y="3499"/>
                    </a:lnTo>
                    <a:lnTo>
                      <a:pt x="1334" y="3499"/>
                    </a:lnTo>
                    <a:lnTo>
                      <a:pt x="1296" y="3518"/>
                    </a:lnTo>
                    <a:lnTo>
                      <a:pt x="1199" y="3596"/>
                    </a:lnTo>
                    <a:lnTo>
                      <a:pt x="1122" y="3634"/>
                    </a:lnTo>
                    <a:lnTo>
                      <a:pt x="1083" y="3663"/>
                    </a:lnTo>
                    <a:lnTo>
                      <a:pt x="1076" y="3667"/>
                    </a:lnTo>
                    <a:lnTo>
                      <a:pt x="1076" y="3667"/>
                    </a:lnTo>
                    <a:lnTo>
                      <a:pt x="1067" y="3658"/>
                    </a:lnTo>
                    <a:lnTo>
                      <a:pt x="1044" y="3576"/>
                    </a:lnTo>
                    <a:lnTo>
                      <a:pt x="1006" y="3441"/>
                    </a:lnTo>
                    <a:lnTo>
                      <a:pt x="1025" y="3460"/>
                    </a:lnTo>
                    <a:lnTo>
                      <a:pt x="1006" y="3344"/>
                    </a:lnTo>
                    <a:lnTo>
                      <a:pt x="986" y="2977"/>
                    </a:lnTo>
                    <a:lnTo>
                      <a:pt x="986" y="2571"/>
                    </a:lnTo>
                    <a:lnTo>
                      <a:pt x="1025" y="2185"/>
                    </a:lnTo>
                    <a:lnTo>
                      <a:pt x="1025" y="2165"/>
                    </a:lnTo>
                    <a:lnTo>
                      <a:pt x="1025" y="2049"/>
                    </a:lnTo>
                    <a:lnTo>
                      <a:pt x="1064" y="1837"/>
                    </a:lnTo>
                    <a:lnTo>
                      <a:pt x="1076" y="1752"/>
                    </a:lnTo>
                    <a:close/>
                    <a:moveTo>
                      <a:pt x="1102" y="3712"/>
                    </a:moveTo>
                    <a:lnTo>
                      <a:pt x="1102" y="3712"/>
                    </a:lnTo>
                    <a:lnTo>
                      <a:pt x="1102" y="3712"/>
                    </a:lnTo>
                    <a:close/>
                    <a:moveTo>
                      <a:pt x="1083" y="3692"/>
                    </a:moveTo>
                    <a:lnTo>
                      <a:pt x="1102" y="3712"/>
                    </a:lnTo>
                    <a:lnTo>
                      <a:pt x="1096" y="3699"/>
                    </a:lnTo>
                    <a:lnTo>
                      <a:pt x="1122" y="3712"/>
                    </a:lnTo>
                    <a:lnTo>
                      <a:pt x="1141" y="3750"/>
                    </a:lnTo>
                    <a:lnTo>
                      <a:pt x="1122" y="3750"/>
                    </a:lnTo>
                    <a:lnTo>
                      <a:pt x="1102" y="3712"/>
                    </a:lnTo>
                    <a:lnTo>
                      <a:pt x="1089" y="3705"/>
                    </a:lnTo>
                    <a:lnTo>
                      <a:pt x="1083" y="3692"/>
                    </a:lnTo>
                    <a:close/>
                    <a:moveTo>
                      <a:pt x="735" y="0"/>
                    </a:moveTo>
                    <a:lnTo>
                      <a:pt x="658" y="19"/>
                    </a:lnTo>
                    <a:lnTo>
                      <a:pt x="561" y="77"/>
                    </a:lnTo>
                    <a:lnTo>
                      <a:pt x="484" y="135"/>
                    </a:lnTo>
                    <a:lnTo>
                      <a:pt x="426" y="213"/>
                    </a:lnTo>
                    <a:lnTo>
                      <a:pt x="387" y="290"/>
                    </a:lnTo>
                    <a:lnTo>
                      <a:pt x="348" y="387"/>
                    </a:lnTo>
                    <a:lnTo>
                      <a:pt x="329" y="464"/>
                    </a:lnTo>
                    <a:lnTo>
                      <a:pt x="329" y="509"/>
                    </a:lnTo>
                    <a:lnTo>
                      <a:pt x="310" y="541"/>
                    </a:lnTo>
                    <a:lnTo>
                      <a:pt x="290" y="619"/>
                    </a:lnTo>
                    <a:lnTo>
                      <a:pt x="213" y="967"/>
                    </a:lnTo>
                    <a:lnTo>
                      <a:pt x="155" y="1315"/>
                    </a:lnTo>
                    <a:lnTo>
                      <a:pt x="78" y="2011"/>
                    </a:lnTo>
                    <a:lnTo>
                      <a:pt x="20" y="2475"/>
                    </a:lnTo>
                    <a:lnTo>
                      <a:pt x="0" y="2938"/>
                    </a:lnTo>
                    <a:lnTo>
                      <a:pt x="20" y="3170"/>
                    </a:lnTo>
                    <a:lnTo>
                      <a:pt x="39" y="3402"/>
                    </a:lnTo>
                    <a:lnTo>
                      <a:pt x="78" y="3634"/>
                    </a:lnTo>
                    <a:lnTo>
                      <a:pt x="116" y="3847"/>
                    </a:lnTo>
                    <a:lnTo>
                      <a:pt x="194" y="4060"/>
                    </a:lnTo>
                    <a:lnTo>
                      <a:pt x="290" y="4253"/>
                    </a:lnTo>
                    <a:lnTo>
                      <a:pt x="368" y="4330"/>
                    </a:lnTo>
                    <a:lnTo>
                      <a:pt x="426" y="4408"/>
                    </a:lnTo>
                    <a:lnTo>
                      <a:pt x="522" y="4485"/>
                    </a:lnTo>
                    <a:lnTo>
                      <a:pt x="600" y="4543"/>
                    </a:lnTo>
                    <a:lnTo>
                      <a:pt x="716" y="4601"/>
                    </a:lnTo>
                    <a:lnTo>
                      <a:pt x="832" y="4640"/>
                    </a:lnTo>
                    <a:lnTo>
                      <a:pt x="1199" y="4640"/>
                    </a:lnTo>
                    <a:lnTo>
                      <a:pt x="1315" y="4601"/>
                    </a:lnTo>
                    <a:lnTo>
                      <a:pt x="1547" y="4504"/>
                    </a:lnTo>
                    <a:lnTo>
                      <a:pt x="1779" y="4369"/>
                    </a:lnTo>
                    <a:lnTo>
                      <a:pt x="2011" y="4195"/>
                    </a:lnTo>
                    <a:lnTo>
                      <a:pt x="2204" y="4002"/>
                    </a:lnTo>
                    <a:lnTo>
                      <a:pt x="2301" y="3886"/>
                    </a:lnTo>
                    <a:lnTo>
                      <a:pt x="2359" y="3770"/>
                    </a:lnTo>
                    <a:lnTo>
                      <a:pt x="2436" y="3615"/>
                    </a:lnTo>
                    <a:lnTo>
                      <a:pt x="2475" y="3460"/>
                    </a:lnTo>
                    <a:lnTo>
                      <a:pt x="2513" y="3306"/>
                    </a:lnTo>
                    <a:lnTo>
                      <a:pt x="2533" y="3151"/>
                    </a:lnTo>
                    <a:lnTo>
                      <a:pt x="2533" y="2996"/>
                    </a:lnTo>
                    <a:lnTo>
                      <a:pt x="2513" y="2822"/>
                    </a:lnTo>
                    <a:lnTo>
                      <a:pt x="2455" y="2513"/>
                    </a:lnTo>
                    <a:lnTo>
                      <a:pt x="2339" y="2165"/>
                    </a:lnTo>
                    <a:lnTo>
                      <a:pt x="2204" y="1817"/>
                    </a:lnTo>
                    <a:lnTo>
                      <a:pt x="2049" y="1508"/>
                    </a:lnTo>
                    <a:lnTo>
                      <a:pt x="1875" y="1179"/>
                    </a:lnTo>
                    <a:lnTo>
                      <a:pt x="1566" y="696"/>
                    </a:lnTo>
                    <a:lnTo>
                      <a:pt x="1218" y="232"/>
                    </a:lnTo>
                    <a:lnTo>
                      <a:pt x="1160" y="155"/>
                    </a:lnTo>
                    <a:lnTo>
                      <a:pt x="1083" y="97"/>
                    </a:lnTo>
                    <a:lnTo>
                      <a:pt x="1006" y="58"/>
                    </a:lnTo>
                    <a:lnTo>
                      <a:pt x="928" y="19"/>
                    </a:lnTo>
                    <a:lnTo>
                      <a:pt x="8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086;p40"/>
              <p:cNvSpPr/>
              <p:nvPr/>
            </p:nvSpPr>
            <p:spPr>
              <a:xfrm>
                <a:off x="2242300" y="-3844050"/>
                <a:ext cx="62850" cy="116025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4641" extrusionOk="0">
                    <a:moveTo>
                      <a:pt x="1057" y="1752"/>
                    </a:moveTo>
                    <a:lnTo>
                      <a:pt x="1180" y="1972"/>
                    </a:lnTo>
                    <a:lnTo>
                      <a:pt x="1315" y="2204"/>
                    </a:lnTo>
                    <a:lnTo>
                      <a:pt x="1334" y="2243"/>
                    </a:lnTo>
                    <a:lnTo>
                      <a:pt x="1392" y="2398"/>
                    </a:lnTo>
                    <a:lnTo>
                      <a:pt x="1470" y="2649"/>
                    </a:lnTo>
                    <a:lnTo>
                      <a:pt x="1528" y="2881"/>
                    </a:lnTo>
                    <a:lnTo>
                      <a:pt x="1528" y="2920"/>
                    </a:lnTo>
                    <a:lnTo>
                      <a:pt x="1547" y="3036"/>
                    </a:lnTo>
                    <a:lnTo>
                      <a:pt x="1547" y="3132"/>
                    </a:lnTo>
                    <a:lnTo>
                      <a:pt x="1547" y="3171"/>
                    </a:lnTo>
                    <a:lnTo>
                      <a:pt x="1528" y="3248"/>
                    </a:lnTo>
                    <a:lnTo>
                      <a:pt x="1528" y="3268"/>
                    </a:lnTo>
                    <a:lnTo>
                      <a:pt x="1489" y="3345"/>
                    </a:lnTo>
                    <a:lnTo>
                      <a:pt x="1489" y="3326"/>
                    </a:lnTo>
                    <a:lnTo>
                      <a:pt x="1470" y="3364"/>
                    </a:lnTo>
                    <a:lnTo>
                      <a:pt x="1392" y="3442"/>
                    </a:lnTo>
                    <a:lnTo>
                      <a:pt x="1354" y="3480"/>
                    </a:lnTo>
                    <a:lnTo>
                      <a:pt x="1354" y="3480"/>
                    </a:lnTo>
                    <a:lnTo>
                      <a:pt x="1354" y="3480"/>
                    </a:lnTo>
                    <a:lnTo>
                      <a:pt x="1315" y="3506"/>
                    </a:lnTo>
                    <a:lnTo>
                      <a:pt x="1315" y="3506"/>
                    </a:lnTo>
                    <a:lnTo>
                      <a:pt x="1334" y="3500"/>
                    </a:lnTo>
                    <a:lnTo>
                      <a:pt x="1334" y="3500"/>
                    </a:lnTo>
                    <a:lnTo>
                      <a:pt x="1296" y="3519"/>
                    </a:lnTo>
                    <a:lnTo>
                      <a:pt x="1315" y="3506"/>
                    </a:lnTo>
                    <a:lnTo>
                      <a:pt x="1315" y="3506"/>
                    </a:lnTo>
                    <a:lnTo>
                      <a:pt x="1276" y="3519"/>
                    </a:lnTo>
                    <a:lnTo>
                      <a:pt x="1180" y="3596"/>
                    </a:lnTo>
                    <a:lnTo>
                      <a:pt x="1102" y="3635"/>
                    </a:lnTo>
                    <a:lnTo>
                      <a:pt x="1063" y="3665"/>
                    </a:lnTo>
                    <a:lnTo>
                      <a:pt x="1025" y="3577"/>
                    </a:lnTo>
                    <a:lnTo>
                      <a:pt x="1006" y="3442"/>
                    </a:lnTo>
                    <a:lnTo>
                      <a:pt x="1006" y="3461"/>
                    </a:lnTo>
                    <a:lnTo>
                      <a:pt x="986" y="3345"/>
                    </a:lnTo>
                    <a:lnTo>
                      <a:pt x="967" y="2978"/>
                    </a:lnTo>
                    <a:lnTo>
                      <a:pt x="967" y="2572"/>
                    </a:lnTo>
                    <a:lnTo>
                      <a:pt x="1006" y="2185"/>
                    </a:lnTo>
                    <a:lnTo>
                      <a:pt x="1006" y="2166"/>
                    </a:lnTo>
                    <a:lnTo>
                      <a:pt x="1006" y="2050"/>
                    </a:lnTo>
                    <a:lnTo>
                      <a:pt x="1044" y="1837"/>
                    </a:lnTo>
                    <a:lnTo>
                      <a:pt x="1057" y="1752"/>
                    </a:lnTo>
                    <a:close/>
                    <a:moveTo>
                      <a:pt x="1083" y="3654"/>
                    </a:moveTo>
                    <a:lnTo>
                      <a:pt x="1066" y="3672"/>
                    </a:lnTo>
                    <a:lnTo>
                      <a:pt x="1064" y="3667"/>
                    </a:lnTo>
                    <a:lnTo>
                      <a:pt x="1083" y="3654"/>
                    </a:lnTo>
                    <a:close/>
                    <a:moveTo>
                      <a:pt x="1078" y="3700"/>
                    </a:moveTo>
                    <a:lnTo>
                      <a:pt x="1102" y="3712"/>
                    </a:lnTo>
                    <a:lnTo>
                      <a:pt x="1122" y="3751"/>
                    </a:lnTo>
                    <a:lnTo>
                      <a:pt x="1093" y="3722"/>
                    </a:lnTo>
                    <a:lnTo>
                      <a:pt x="1083" y="3712"/>
                    </a:lnTo>
                    <a:lnTo>
                      <a:pt x="1078" y="3700"/>
                    </a:lnTo>
                    <a:close/>
                    <a:moveTo>
                      <a:pt x="716" y="1"/>
                    </a:moveTo>
                    <a:lnTo>
                      <a:pt x="639" y="20"/>
                    </a:lnTo>
                    <a:lnTo>
                      <a:pt x="542" y="78"/>
                    </a:lnTo>
                    <a:lnTo>
                      <a:pt x="484" y="136"/>
                    </a:lnTo>
                    <a:lnTo>
                      <a:pt x="407" y="213"/>
                    </a:lnTo>
                    <a:lnTo>
                      <a:pt x="368" y="291"/>
                    </a:lnTo>
                    <a:lnTo>
                      <a:pt x="329" y="387"/>
                    </a:lnTo>
                    <a:lnTo>
                      <a:pt x="310" y="465"/>
                    </a:lnTo>
                    <a:lnTo>
                      <a:pt x="310" y="542"/>
                    </a:lnTo>
                    <a:lnTo>
                      <a:pt x="271" y="619"/>
                    </a:lnTo>
                    <a:lnTo>
                      <a:pt x="194" y="967"/>
                    </a:lnTo>
                    <a:lnTo>
                      <a:pt x="136" y="1315"/>
                    </a:lnTo>
                    <a:lnTo>
                      <a:pt x="59" y="2011"/>
                    </a:lnTo>
                    <a:lnTo>
                      <a:pt x="20" y="2475"/>
                    </a:lnTo>
                    <a:lnTo>
                      <a:pt x="1" y="2939"/>
                    </a:lnTo>
                    <a:lnTo>
                      <a:pt x="1" y="3171"/>
                    </a:lnTo>
                    <a:lnTo>
                      <a:pt x="20" y="3403"/>
                    </a:lnTo>
                    <a:lnTo>
                      <a:pt x="59" y="3635"/>
                    </a:lnTo>
                    <a:lnTo>
                      <a:pt x="97" y="3847"/>
                    </a:lnTo>
                    <a:lnTo>
                      <a:pt x="175" y="4060"/>
                    </a:lnTo>
                    <a:lnTo>
                      <a:pt x="291" y="4253"/>
                    </a:lnTo>
                    <a:lnTo>
                      <a:pt x="349" y="4331"/>
                    </a:lnTo>
                    <a:lnTo>
                      <a:pt x="426" y="4408"/>
                    </a:lnTo>
                    <a:lnTo>
                      <a:pt x="503" y="4485"/>
                    </a:lnTo>
                    <a:lnTo>
                      <a:pt x="600" y="4543"/>
                    </a:lnTo>
                    <a:lnTo>
                      <a:pt x="696" y="4601"/>
                    </a:lnTo>
                    <a:lnTo>
                      <a:pt x="832" y="4640"/>
                    </a:lnTo>
                    <a:lnTo>
                      <a:pt x="1180" y="4640"/>
                    </a:lnTo>
                    <a:lnTo>
                      <a:pt x="1296" y="4601"/>
                    </a:lnTo>
                    <a:lnTo>
                      <a:pt x="1528" y="4505"/>
                    </a:lnTo>
                    <a:lnTo>
                      <a:pt x="1760" y="4369"/>
                    </a:lnTo>
                    <a:lnTo>
                      <a:pt x="1992" y="4195"/>
                    </a:lnTo>
                    <a:lnTo>
                      <a:pt x="2204" y="4002"/>
                    </a:lnTo>
                    <a:lnTo>
                      <a:pt x="2282" y="3886"/>
                    </a:lnTo>
                    <a:lnTo>
                      <a:pt x="2359" y="3770"/>
                    </a:lnTo>
                    <a:lnTo>
                      <a:pt x="2417" y="3616"/>
                    </a:lnTo>
                    <a:lnTo>
                      <a:pt x="2475" y="3461"/>
                    </a:lnTo>
                    <a:lnTo>
                      <a:pt x="2494" y="3306"/>
                    </a:lnTo>
                    <a:lnTo>
                      <a:pt x="2514" y="3152"/>
                    </a:lnTo>
                    <a:lnTo>
                      <a:pt x="2514" y="2997"/>
                    </a:lnTo>
                    <a:lnTo>
                      <a:pt x="2494" y="2823"/>
                    </a:lnTo>
                    <a:lnTo>
                      <a:pt x="2436" y="2514"/>
                    </a:lnTo>
                    <a:lnTo>
                      <a:pt x="2340" y="2166"/>
                    </a:lnTo>
                    <a:lnTo>
                      <a:pt x="2204" y="1818"/>
                    </a:lnTo>
                    <a:lnTo>
                      <a:pt x="2030" y="1508"/>
                    </a:lnTo>
                    <a:lnTo>
                      <a:pt x="1856" y="1180"/>
                    </a:lnTo>
                    <a:lnTo>
                      <a:pt x="1547" y="696"/>
                    </a:lnTo>
                    <a:lnTo>
                      <a:pt x="1218" y="233"/>
                    </a:lnTo>
                    <a:lnTo>
                      <a:pt x="1141" y="155"/>
                    </a:lnTo>
                    <a:lnTo>
                      <a:pt x="1083" y="97"/>
                    </a:lnTo>
                    <a:lnTo>
                      <a:pt x="986" y="59"/>
                    </a:lnTo>
                    <a:lnTo>
                      <a:pt x="909" y="20"/>
                    </a:lnTo>
                    <a:lnTo>
                      <a:pt x="8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087;p40"/>
              <p:cNvSpPr/>
              <p:nvPr/>
            </p:nvSpPr>
            <p:spPr>
              <a:xfrm>
                <a:off x="1496600" y="-3916550"/>
                <a:ext cx="933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3732" h="3810" extrusionOk="0">
                    <a:moveTo>
                      <a:pt x="2476" y="1467"/>
                    </a:moveTo>
                    <a:lnTo>
                      <a:pt x="2475" y="1470"/>
                    </a:lnTo>
                    <a:lnTo>
                      <a:pt x="2456" y="1528"/>
                    </a:lnTo>
                    <a:lnTo>
                      <a:pt x="2359" y="1760"/>
                    </a:lnTo>
                    <a:lnTo>
                      <a:pt x="2243" y="1992"/>
                    </a:lnTo>
                    <a:lnTo>
                      <a:pt x="2146" y="2205"/>
                    </a:lnTo>
                    <a:lnTo>
                      <a:pt x="2011" y="2417"/>
                    </a:lnTo>
                    <a:lnTo>
                      <a:pt x="1953" y="2514"/>
                    </a:lnTo>
                    <a:lnTo>
                      <a:pt x="1972" y="2456"/>
                    </a:lnTo>
                    <a:lnTo>
                      <a:pt x="1934" y="2514"/>
                    </a:lnTo>
                    <a:lnTo>
                      <a:pt x="1779" y="2688"/>
                    </a:lnTo>
                    <a:lnTo>
                      <a:pt x="1741" y="2727"/>
                    </a:lnTo>
                    <a:lnTo>
                      <a:pt x="1760" y="2727"/>
                    </a:lnTo>
                    <a:lnTo>
                      <a:pt x="1702" y="2765"/>
                    </a:lnTo>
                    <a:lnTo>
                      <a:pt x="1625" y="2804"/>
                    </a:lnTo>
                    <a:lnTo>
                      <a:pt x="1605" y="2804"/>
                    </a:lnTo>
                    <a:lnTo>
                      <a:pt x="1528" y="2843"/>
                    </a:lnTo>
                    <a:lnTo>
                      <a:pt x="1451" y="2843"/>
                    </a:lnTo>
                    <a:lnTo>
                      <a:pt x="1199" y="2804"/>
                    </a:lnTo>
                    <a:lnTo>
                      <a:pt x="1083" y="2785"/>
                    </a:lnTo>
                    <a:lnTo>
                      <a:pt x="1025" y="2765"/>
                    </a:lnTo>
                    <a:lnTo>
                      <a:pt x="1064" y="2765"/>
                    </a:lnTo>
                    <a:lnTo>
                      <a:pt x="1025" y="2746"/>
                    </a:lnTo>
                    <a:lnTo>
                      <a:pt x="1006" y="2746"/>
                    </a:lnTo>
                    <a:lnTo>
                      <a:pt x="976" y="2731"/>
                    </a:lnTo>
                    <a:lnTo>
                      <a:pt x="1029" y="2638"/>
                    </a:lnTo>
                    <a:lnTo>
                      <a:pt x="1045" y="2630"/>
                    </a:lnTo>
                    <a:lnTo>
                      <a:pt x="1103" y="2553"/>
                    </a:lnTo>
                    <a:lnTo>
                      <a:pt x="1219" y="2417"/>
                    </a:lnTo>
                    <a:lnTo>
                      <a:pt x="1354" y="2301"/>
                    </a:lnTo>
                    <a:lnTo>
                      <a:pt x="1489" y="2166"/>
                    </a:lnTo>
                    <a:lnTo>
                      <a:pt x="1586" y="2108"/>
                    </a:lnTo>
                    <a:lnTo>
                      <a:pt x="1528" y="2127"/>
                    </a:lnTo>
                    <a:lnTo>
                      <a:pt x="1528" y="2127"/>
                    </a:lnTo>
                    <a:lnTo>
                      <a:pt x="1605" y="2089"/>
                    </a:lnTo>
                    <a:lnTo>
                      <a:pt x="1953" y="1818"/>
                    </a:lnTo>
                    <a:lnTo>
                      <a:pt x="2262" y="1605"/>
                    </a:lnTo>
                    <a:lnTo>
                      <a:pt x="2476" y="1467"/>
                    </a:lnTo>
                    <a:close/>
                    <a:moveTo>
                      <a:pt x="3268" y="1"/>
                    </a:moveTo>
                    <a:lnTo>
                      <a:pt x="3171" y="20"/>
                    </a:lnTo>
                    <a:lnTo>
                      <a:pt x="3074" y="40"/>
                    </a:lnTo>
                    <a:lnTo>
                      <a:pt x="2997" y="78"/>
                    </a:lnTo>
                    <a:lnTo>
                      <a:pt x="2920" y="136"/>
                    </a:lnTo>
                    <a:lnTo>
                      <a:pt x="2915" y="142"/>
                    </a:lnTo>
                    <a:lnTo>
                      <a:pt x="2915" y="142"/>
                    </a:lnTo>
                    <a:lnTo>
                      <a:pt x="2862" y="156"/>
                    </a:lnTo>
                    <a:lnTo>
                      <a:pt x="2765" y="194"/>
                    </a:lnTo>
                    <a:lnTo>
                      <a:pt x="2436" y="368"/>
                    </a:lnTo>
                    <a:lnTo>
                      <a:pt x="2108" y="562"/>
                    </a:lnTo>
                    <a:lnTo>
                      <a:pt x="1779" y="774"/>
                    </a:lnTo>
                    <a:lnTo>
                      <a:pt x="1470" y="987"/>
                    </a:lnTo>
                    <a:lnTo>
                      <a:pt x="1103" y="1257"/>
                    </a:lnTo>
                    <a:lnTo>
                      <a:pt x="716" y="1547"/>
                    </a:lnTo>
                    <a:lnTo>
                      <a:pt x="542" y="1721"/>
                    </a:lnTo>
                    <a:lnTo>
                      <a:pt x="387" y="1895"/>
                    </a:lnTo>
                    <a:lnTo>
                      <a:pt x="233" y="2089"/>
                    </a:lnTo>
                    <a:lnTo>
                      <a:pt x="117" y="2282"/>
                    </a:lnTo>
                    <a:lnTo>
                      <a:pt x="78" y="2398"/>
                    </a:lnTo>
                    <a:lnTo>
                      <a:pt x="39" y="2514"/>
                    </a:lnTo>
                    <a:lnTo>
                      <a:pt x="1" y="2630"/>
                    </a:lnTo>
                    <a:lnTo>
                      <a:pt x="1" y="2746"/>
                    </a:lnTo>
                    <a:lnTo>
                      <a:pt x="1" y="2862"/>
                    </a:lnTo>
                    <a:lnTo>
                      <a:pt x="20" y="2978"/>
                    </a:lnTo>
                    <a:lnTo>
                      <a:pt x="59" y="3094"/>
                    </a:lnTo>
                    <a:lnTo>
                      <a:pt x="97" y="3210"/>
                    </a:lnTo>
                    <a:lnTo>
                      <a:pt x="175" y="3307"/>
                    </a:lnTo>
                    <a:lnTo>
                      <a:pt x="271" y="3403"/>
                    </a:lnTo>
                    <a:lnTo>
                      <a:pt x="368" y="3481"/>
                    </a:lnTo>
                    <a:lnTo>
                      <a:pt x="465" y="3558"/>
                    </a:lnTo>
                    <a:lnTo>
                      <a:pt x="697" y="3654"/>
                    </a:lnTo>
                    <a:lnTo>
                      <a:pt x="948" y="3732"/>
                    </a:lnTo>
                    <a:lnTo>
                      <a:pt x="1257" y="3790"/>
                    </a:lnTo>
                    <a:lnTo>
                      <a:pt x="1393" y="3809"/>
                    </a:lnTo>
                    <a:lnTo>
                      <a:pt x="1547" y="3809"/>
                    </a:lnTo>
                    <a:lnTo>
                      <a:pt x="1683" y="3790"/>
                    </a:lnTo>
                    <a:lnTo>
                      <a:pt x="1837" y="3751"/>
                    </a:lnTo>
                    <a:lnTo>
                      <a:pt x="1972" y="3712"/>
                    </a:lnTo>
                    <a:lnTo>
                      <a:pt x="2127" y="3635"/>
                    </a:lnTo>
                    <a:lnTo>
                      <a:pt x="2243" y="3558"/>
                    </a:lnTo>
                    <a:lnTo>
                      <a:pt x="2359" y="3481"/>
                    </a:lnTo>
                    <a:lnTo>
                      <a:pt x="2572" y="3268"/>
                    </a:lnTo>
                    <a:lnTo>
                      <a:pt x="2746" y="3036"/>
                    </a:lnTo>
                    <a:lnTo>
                      <a:pt x="2900" y="2804"/>
                    </a:lnTo>
                    <a:lnTo>
                      <a:pt x="3055" y="2553"/>
                    </a:lnTo>
                    <a:lnTo>
                      <a:pt x="3190" y="2282"/>
                    </a:lnTo>
                    <a:lnTo>
                      <a:pt x="3306" y="2011"/>
                    </a:lnTo>
                    <a:lnTo>
                      <a:pt x="3403" y="1741"/>
                    </a:lnTo>
                    <a:lnTo>
                      <a:pt x="3577" y="1161"/>
                    </a:lnTo>
                    <a:lnTo>
                      <a:pt x="3712" y="600"/>
                    </a:lnTo>
                    <a:lnTo>
                      <a:pt x="3732" y="504"/>
                    </a:lnTo>
                    <a:lnTo>
                      <a:pt x="3732" y="407"/>
                    </a:lnTo>
                    <a:lnTo>
                      <a:pt x="3693" y="330"/>
                    </a:lnTo>
                    <a:lnTo>
                      <a:pt x="3654" y="233"/>
                    </a:lnTo>
                    <a:lnTo>
                      <a:pt x="3596" y="156"/>
                    </a:lnTo>
                    <a:lnTo>
                      <a:pt x="3538" y="98"/>
                    </a:lnTo>
                    <a:lnTo>
                      <a:pt x="3461" y="40"/>
                    </a:lnTo>
                    <a:lnTo>
                      <a:pt x="3364" y="20"/>
                    </a:lnTo>
                    <a:lnTo>
                      <a:pt x="32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088;p40"/>
              <p:cNvSpPr/>
              <p:nvPr/>
            </p:nvSpPr>
            <p:spPr>
              <a:xfrm>
                <a:off x="2391150" y="-4126775"/>
                <a:ext cx="66725" cy="116025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4641" extrusionOk="0">
                    <a:moveTo>
                      <a:pt x="1078" y="1614"/>
                    </a:moveTo>
                    <a:lnTo>
                      <a:pt x="1218" y="1895"/>
                    </a:lnTo>
                    <a:lnTo>
                      <a:pt x="1334" y="2127"/>
                    </a:lnTo>
                    <a:lnTo>
                      <a:pt x="1373" y="2185"/>
                    </a:lnTo>
                    <a:lnTo>
                      <a:pt x="1354" y="2166"/>
                    </a:lnTo>
                    <a:lnTo>
                      <a:pt x="1412" y="2301"/>
                    </a:lnTo>
                    <a:lnTo>
                      <a:pt x="1528" y="2572"/>
                    </a:lnTo>
                    <a:lnTo>
                      <a:pt x="1605" y="2823"/>
                    </a:lnTo>
                    <a:lnTo>
                      <a:pt x="1663" y="3055"/>
                    </a:lnTo>
                    <a:lnTo>
                      <a:pt x="1682" y="3132"/>
                    </a:lnTo>
                    <a:lnTo>
                      <a:pt x="1702" y="3210"/>
                    </a:lnTo>
                    <a:lnTo>
                      <a:pt x="1702" y="3403"/>
                    </a:lnTo>
                    <a:lnTo>
                      <a:pt x="1686" y="3500"/>
                    </a:lnTo>
                    <a:lnTo>
                      <a:pt x="1682" y="3500"/>
                    </a:lnTo>
                    <a:lnTo>
                      <a:pt x="1644" y="3577"/>
                    </a:lnTo>
                    <a:lnTo>
                      <a:pt x="1528" y="3616"/>
                    </a:lnTo>
                    <a:lnTo>
                      <a:pt x="1431" y="3654"/>
                    </a:lnTo>
                    <a:lnTo>
                      <a:pt x="1392" y="3654"/>
                    </a:lnTo>
                    <a:lnTo>
                      <a:pt x="1390" y="3657"/>
                    </a:lnTo>
                    <a:lnTo>
                      <a:pt x="1390" y="3657"/>
                    </a:lnTo>
                    <a:lnTo>
                      <a:pt x="1263" y="3671"/>
                    </a:lnTo>
                    <a:lnTo>
                      <a:pt x="1263" y="3671"/>
                    </a:lnTo>
                    <a:lnTo>
                      <a:pt x="1228" y="3664"/>
                    </a:lnTo>
                    <a:lnTo>
                      <a:pt x="1218" y="3654"/>
                    </a:lnTo>
                    <a:lnTo>
                      <a:pt x="1189" y="3645"/>
                    </a:lnTo>
                    <a:lnTo>
                      <a:pt x="1189" y="3645"/>
                    </a:lnTo>
                    <a:lnTo>
                      <a:pt x="1160" y="3616"/>
                    </a:lnTo>
                    <a:lnTo>
                      <a:pt x="1122" y="3558"/>
                    </a:lnTo>
                    <a:lnTo>
                      <a:pt x="1083" y="3500"/>
                    </a:lnTo>
                    <a:lnTo>
                      <a:pt x="1025" y="3345"/>
                    </a:lnTo>
                    <a:lnTo>
                      <a:pt x="1006" y="3248"/>
                    </a:lnTo>
                    <a:lnTo>
                      <a:pt x="986" y="3055"/>
                    </a:lnTo>
                    <a:lnTo>
                      <a:pt x="967" y="2843"/>
                    </a:lnTo>
                    <a:lnTo>
                      <a:pt x="986" y="2398"/>
                    </a:lnTo>
                    <a:lnTo>
                      <a:pt x="986" y="2205"/>
                    </a:lnTo>
                    <a:lnTo>
                      <a:pt x="1006" y="2147"/>
                    </a:lnTo>
                    <a:lnTo>
                      <a:pt x="1006" y="2089"/>
                    </a:lnTo>
                    <a:lnTo>
                      <a:pt x="1064" y="1702"/>
                    </a:lnTo>
                    <a:lnTo>
                      <a:pt x="1078" y="1614"/>
                    </a:lnTo>
                    <a:close/>
                    <a:moveTo>
                      <a:pt x="716" y="1"/>
                    </a:moveTo>
                    <a:lnTo>
                      <a:pt x="638" y="39"/>
                    </a:lnTo>
                    <a:lnTo>
                      <a:pt x="542" y="78"/>
                    </a:lnTo>
                    <a:lnTo>
                      <a:pt x="484" y="136"/>
                    </a:lnTo>
                    <a:lnTo>
                      <a:pt x="407" y="194"/>
                    </a:lnTo>
                    <a:lnTo>
                      <a:pt x="368" y="271"/>
                    </a:lnTo>
                    <a:lnTo>
                      <a:pt x="329" y="368"/>
                    </a:lnTo>
                    <a:lnTo>
                      <a:pt x="175" y="1083"/>
                    </a:lnTo>
                    <a:lnTo>
                      <a:pt x="117" y="1431"/>
                    </a:lnTo>
                    <a:lnTo>
                      <a:pt x="78" y="1779"/>
                    </a:lnTo>
                    <a:lnTo>
                      <a:pt x="20" y="2282"/>
                    </a:lnTo>
                    <a:lnTo>
                      <a:pt x="1" y="2533"/>
                    </a:lnTo>
                    <a:lnTo>
                      <a:pt x="1" y="2785"/>
                    </a:lnTo>
                    <a:lnTo>
                      <a:pt x="1" y="3036"/>
                    </a:lnTo>
                    <a:lnTo>
                      <a:pt x="39" y="3287"/>
                    </a:lnTo>
                    <a:lnTo>
                      <a:pt x="78" y="3538"/>
                    </a:lnTo>
                    <a:lnTo>
                      <a:pt x="155" y="3770"/>
                    </a:lnTo>
                    <a:lnTo>
                      <a:pt x="252" y="3983"/>
                    </a:lnTo>
                    <a:lnTo>
                      <a:pt x="387" y="4196"/>
                    </a:lnTo>
                    <a:lnTo>
                      <a:pt x="464" y="4292"/>
                    </a:lnTo>
                    <a:lnTo>
                      <a:pt x="542" y="4370"/>
                    </a:lnTo>
                    <a:lnTo>
                      <a:pt x="638" y="4447"/>
                    </a:lnTo>
                    <a:lnTo>
                      <a:pt x="754" y="4505"/>
                    </a:lnTo>
                    <a:lnTo>
                      <a:pt x="870" y="4563"/>
                    </a:lnTo>
                    <a:lnTo>
                      <a:pt x="1006" y="4602"/>
                    </a:lnTo>
                    <a:lnTo>
                      <a:pt x="1141" y="4621"/>
                    </a:lnTo>
                    <a:lnTo>
                      <a:pt x="1276" y="4640"/>
                    </a:lnTo>
                    <a:lnTo>
                      <a:pt x="1412" y="4621"/>
                    </a:lnTo>
                    <a:lnTo>
                      <a:pt x="1547" y="4602"/>
                    </a:lnTo>
                    <a:lnTo>
                      <a:pt x="1818" y="4544"/>
                    </a:lnTo>
                    <a:lnTo>
                      <a:pt x="1972" y="4486"/>
                    </a:lnTo>
                    <a:lnTo>
                      <a:pt x="2108" y="4408"/>
                    </a:lnTo>
                    <a:lnTo>
                      <a:pt x="2243" y="4331"/>
                    </a:lnTo>
                    <a:lnTo>
                      <a:pt x="2359" y="4215"/>
                    </a:lnTo>
                    <a:lnTo>
                      <a:pt x="2456" y="4099"/>
                    </a:lnTo>
                    <a:lnTo>
                      <a:pt x="2533" y="3964"/>
                    </a:lnTo>
                    <a:lnTo>
                      <a:pt x="2591" y="3828"/>
                    </a:lnTo>
                    <a:lnTo>
                      <a:pt x="2630" y="3674"/>
                    </a:lnTo>
                    <a:lnTo>
                      <a:pt x="2668" y="3519"/>
                    </a:lnTo>
                    <a:lnTo>
                      <a:pt x="2668" y="3364"/>
                    </a:lnTo>
                    <a:lnTo>
                      <a:pt x="2649" y="3074"/>
                    </a:lnTo>
                    <a:lnTo>
                      <a:pt x="2591" y="2785"/>
                    </a:lnTo>
                    <a:lnTo>
                      <a:pt x="2514" y="2495"/>
                    </a:lnTo>
                    <a:lnTo>
                      <a:pt x="2398" y="2147"/>
                    </a:lnTo>
                    <a:lnTo>
                      <a:pt x="2262" y="1818"/>
                    </a:lnTo>
                    <a:lnTo>
                      <a:pt x="2108" y="1489"/>
                    </a:lnTo>
                    <a:lnTo>
                      <a:pt x="1934" y="1180"/>
                    </a:lnTo>
                    <a:lnTo>
                      <a:pt x="1663" y="658"/>
                    </a:lnTo>
                    <a:lnTo>
                      <a:pt x="1547" y="465"/>
                    </a:lnTo>
                    <a:lnTo>
                      <a:pt x="1508" y="387"/>
                    </a:lnTo>
                    <a:lnTo>
                      <a:pt x="1470" y="310"/>
                    </a:lnTo>
                    <a:lnTo>
                      <a:pt x="1412" y="233"/>
                    </a:lnTo>
                    <a:lnTo>
                      <a:pt x="1354" y="175"/>
                    </a:lnTo>
                    <a:lnTo>
                      <a:pt x="1276" y="117"/>
                    </a:lnTo>
                    <a:lnTo>
                      <a:pt x="1199" y="78"/>
                    </a:lnTo>
                    <a:lnTo>
                      <a:pt x="1102" y="59"/>
                    </a:lnTo>
                    <a:lnTo>
                      <a:pt x="1044" y="59"/>
                    </a:lnTo>
                    <a:lnTo>
                      <a:pt x="1006" y="39"/>
                    </a:lnTo>
                    <a:lnTo>
                      <a:pt x="90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089;p40"/>
              <p:cNvSpPr/>
              <p:nvPr/>
            </p:nvSpPr>
            <p:spPr>
              <a:xfrm>
                <a:off x="2513425" y="-4126275"/>
                <a:ext cx="91350" cy="94750"/>
              </a:xfrm>
              <a:custGeom>
                <a:avLst/>
                <a:gdLst/>
                <a:ahLst/>
                <a:cxnLst/>
                <a:rect l="l" t="t" r="r" b="b"/>
                <a:pathLst>
                  <a:path w="3654" h="3790" extrusionOk="0">
                    <a:moveTo>
                      <a:pt x="2707" y="2745"/>
                    </a:moveTo>
                    <a:lnTo>
                      <a:pt x="2707" y="2745"/>
                    </a:lnTo>
                    <a:lnTo>
                      <a:pt x="2707" y="2745"/>
                    </a:lnTo>
                    <a:close/>
                    <a:moveTo>
                      <a:pt x="2745" y="2726"/>
                    </a:moveTo>
                    <a:lnTo>
                      <a:pt x="2705" y="2750"/>
                    </a:lnTo>
                    <a:lnTo>
                      <a:pt x="2707" y="2745"/>
                    </a:lnTo>
                    <a:lnTo>
                      <a:pt x="2704" y="2751"/>
                    </a:lnTo>
                    <a:lnTo>
                      <a:pt x="2697" y="2755"/>
                    </a:lnTo>
                    <a:lnTo>
                      <a:pt x="2707" y="2745"/>
                    </a:lnTo>
                    <a:lnTo>
                      <a:pt x="2745" y="2726"/>
                    </a:lnTo>
                    <a:close/>
                    <a:moveTo>
                      <a:pt x="2700" y="2758"/>
                    </a:moveTo>
                    <a:lnTo>
                      <a:pt x="2697" y="2765"/>
                    </a:lnTo>
                    <a:lnTo>
                      <a:pt x="2687" y="2765"/>
                    </a:lnTo>
                    <a:lnTo>
                      <a:pt x="2700" y="2758"/>
                    </a:lnTo>
                    <a:close/>
                    <a:moveTo>
                      <a:pt x="2726" y="2745"/>
                    </a:moveTo>
                    <a:lnTo>
                      <a:pt x="2707" y="2765"/>
                    </a:lnTo>
                    <a:lnTo>
                      <a:pt x="2700" y="2765"/>
                    </a:lnTo>
                    <a:lnTo>
                      <a:pt x="2703" y="2757"/>
                    </a:lnTo>
                    <a:lnTo>
                      <a:pt x="2726" y="2745"/>
                    </a:lnTo>
                    <a:close/>
                    <a:moveTo>
                      <a:pt x="2494" y="2823"/>
                    </a:moveTo>
                    <a:lnTo>
                      <a:pt x="2494" y="2835"/>
                    </a:lnTo>
                    <a:lnTo>
                      <a:pt x="2533" y="2823"/>
                    </a:lnTo>
                    <a:close/>
                    <a:moveTo>
                      <a:pt x="2691" y="2794"/>
                    </a:moveTo>
                    <a:lnTo>
                      <a:pt x="2707" y="2842"/>
                    </a:lnTo>
                    <a:lnTo>
                      <a:pt x="2687" y="2803"/>
                    </a:lnTo>
                    <a:lnTo>
                      <a:pt x="2691" y="2794"/>
                    </a:lnTo>
                    <a:close/>
                    <a:moveTo>
                      <a:pt x="1071" y="1100"/>
                    </a:moveTo>
                    <a:lnTo>
                      <a:pt x="1218" y="1218"/>
                    </a:lnTo>
                    <a:lnTo>
                      <a:pt x="1682" y="1605"/>
                    </a:lnTo>
                    <a:lnTo>
                      <a:pt x="1991" y="1895"/>
                    </a:lnTo>
                    <a:lnTo>
                      <a:pt x="2281" y="2185"/>
                    </a:lnTo>
                    <a:lnTo>
                      <a:pt x="2417" y="2320"/>
                    </a:lnTo>
                    <a:lnTo>
                      <a:pt x="2417" y="2339"/>
                    </a:lnTo>
                    <a:lnTo>
                      <a:pt x="2397" y="2320"/>
                    </a:lnTo>
                    <a:lnTo>
                      <a:pt x="2455" y="2397"/>
                    </a:lnTo>
                    <a:lnTo>
                      <a:pt x="2571" y="2533"/>
                    </a:lnTo>
                    <a:lnTo>
                      <a:pt x="2649" y="2687"/>
                    </a:lnTo>
                    <a:lnTo>
                      <a:pt x="2668" y="2726"/>
                    </a:lnTo>
                    <a:lnTo>
                      <a:pt x="2681" y="2765"/>
                    </a:lnTo>
                    <a:lnTo>
                      <a:pt x="2649" y="2784"/>
                    </a:lnTo>
                    <a:lnTo>
                      <a:pt x="2610" y="2803"/>
                    </a:lnTo>
                    <a:lnTo>
                      <a:pt x="2610" y="2803"/>
                    </a:lnTo>
                    <a:lnTo>
                      <a:pt x="2571" y="2823"/>
                    </a:lnTo>
                    <a:lnTo>
                      <a:pt x="2494" y="2842"/>
                    </a:lnTo>
                    <a:lnTo>
                      <a:pt x="2494" y="2835"/>
                    </a:lnTo>
                    <a:lnTo>
                      <a:pt x="2475" y="2842"/>
                    </a:lnTo>
                    <a:lnTo>
                      <a:pt x="2455" y="2842"/>
                    </a:lnTo>
                    <a:lnTo>
                      <a:pt x="2417" y="2823"/>
                    </a:lnTo>
                    <a:lnTo>
                      <a:pt x="2401" y="2839"/>
                    </a:lnTo>
                    <a:lnTo>
                      <a:pt x="2417" y="2842"/>
                    </a:lnTo>
                    <a:lnTo>
                      <a:pt x="2397" y="2842"/>
                    </a:lnTo>
                    <a:lnTo>
                      <a:pt x="2401" y="2839"/>
                    </a:lnTo>
                    <a:lnTo>
                      <a:pt x="2320" y="2823"/>
                    </a:lnTo>
                    <a:lnTo>
                      <a:pt x="2281" y="2803"/>
                    </a:lnTo>
                    <a:lnTo>
                      <a:pt x="2339" y="2823"/>
                    </a:lnTo>
                    <a:lnTo>
                      <a:pt x="2301" y="2803"/>
                    </a:lnTo>
                    <a:lnTo>
                      <a:pt x="2262" y="2784"/>
                    </a:lnTo>
                    <a:lnTo>
                      <a:pt x="2165" y="2745"/>
                    </a:lnTo>
                    <a:lnTo>
                      <a:pt x="2107" y="2687"/>
                    </a:lnTo>
                    <a:lnTo>
                      <a:pt x="2069" y="2668"/>
                    </a:lnTo>
                    <a:lnTo>
                      <a:pt x="2088" y="2687"/>
                    </a:lnTo>
                    <a:lnTo>
                      <a:pt x="1933" y="2552"/>
                    </a:lnTo>
                    <a:lnTo>
                      <a:pt x="1779" y="2397"/>
                    </a:lnTo>
                    <a:lnTo>
                      <a:pt x="1721" y="2320"/>
                    </a:lnTo>
                    <a:lnTo>
                      <a:pt x="1585" y="2127"/>
                    </a:lnTo>
                    <a:lnTo>
                      <a:pt x="1450" y="1914"/>
                    </a:lnTo>
                    <a:lnTo>
                      <a:pt x="1315" y="1682"/>
                    </a:lnTo>
                    <a:lnTo>
                      <a:pt x="1238" y="1527"/>
                    </a:lnTo>
                    <a:lnTo>
                      <a:pt x="1199" y="1450"/>
                    </a:lnTo>
                    <a:lnTo>
                      <a:pt x="1160" y="1353"/>
                    </a:lnTo>
                    <a:lnTo>
                      <a:pt x="1083" y="1141"/>
                    </a:lnTo>
                    <a:lnTo>
                      <a:pt x="1071" y="1100"/>
                    </a:lnTo>
                    <a:close/>
                    <a:moveTo>
                      <a:pt x="967" y="0"/>
                    </a:moveTo>
                    <a:lnTo>
                      <a:pt x="870" y="39"/>
                    </a:lnTo>
                    <a:lnTo>
                      <a:pt x="793" y="77"/>
                    </a:lnTo>
                    <a:lnTo>
                      <a:pt x="716" y="135"/>
                    </a:lnTo>
                    <a:lnTo>
                      <a:pt x="658" y="213"/>
                    </a:lnTo>
                    <a:lnTo>
                      <a:pt x="636" y="267"/>
                    </a:lnTo>
                    <a:lnTo>
                      <a:pt x="561" y="251"/>
                    </a:lnTo>
                    <a:lnTo>
                      <a:pt x="464" y="251"/>
                    </a:lnTo>
                    <a:lnTo>
                      <a:pt x="368" y="271"/>
                    </a:lnTo>
                    <a:lnTo>
                      <a:pt x="290" y="309"/>
                    </a:lnTo>
                    <a:lnTo>
                      <a:pt x="194" y="348"/>
                    </a:lnTo>
                    <a:lnTo>
                      <a:pt x="136" y="406"/>
                    </a:lnTo>
                    <a:lnTo>
                      <a:pt x="78" y="483"/>
                    </a:lnTo>
                    <a:lnTo>
                      <a:pt x="20" y="561"/>
                    </a:lnTo>
                    <a:lnTo>
                      <a:pt x="0" y="657"/>
                    </a:lnTo>
                    <a:lnTo>
                      <a:pt x="0" y="754"/>
                    </a:lnTo>
                    <a:lnTo>
                      <a:pt x="39" y="986"/>
                    </a:lnTo>
                    <a:lnTo>
                      <a:pt x="78" y="1218"/>
                    </a:lnTo>
                    <a:lnTo>
                      <a:pt x="155" y="1431"/>
                    </a:lnTo>
                    <a:lnTo>
                      <a:pt x="232" y="1663"/>
                    </a:lnTo>
                    <a:lnTo>
                      <a:pt x="329" y="1875"/>
                    </a:lnTo>
                    <a:lnTo>
                      <a:pt x="426" y="2088"/>
                    </a:lnTo>
                    <a:lnTo>
                      <a:pt x="658" y="2494"/>
                    </a:lnTo>
                    <a:lnTo>
                      <a:pt x="793" y="2707"/>
                    </a:lnTo>
                    <a:lnTo>
                      <a:pt x="948" y="2919"/>
                    </a:lnTo>
                    <a:lnTo>
                      <a:pt x="1122" y="3112"/>
                    </a:lnTo>
                    <a:lnTo>
                      <a:pt x="1315" y="3306"/>
                    </a:lnTo>
                    <a:lnTo>
                      <a:pt x="1527" y="3480"/>
                    </a:lnTo>
                    <a:lnTo>
                      <a:pt x="1740" y="3615"/>
                    </a:lnTo>
                    <a:lnTo>
                      <a:pt x="1972" y="3712"/>
                    </a:lnTo>
                    <a:lnTo>
                      <a:pt x="2107" y="3750"/>
                    </a:lnTo>
                    <a:lnTo>
                      <a:pt x="2223" y="3789"/>
                    </a:lnTo>
                    <a:lnTo>
                      <a:pt x="2475" y="3789"/>
                    </a:lnTo>
                    <a:lnTo>
                      <a:pt x="2726" y="3770"/>
                    </a:lnTo>
                    <a:lnTo>
                      <a:pt x="2977" y="3692"/>
                    </a:lnTo>
                    <a:lnTo>
                      <a:pt x="3113" y="3634"/>
                    </a:lnTo>
                    <a:lnTo>
                      <a:pt x="3209" y="3576"/>
                    </a:lnTo>
                    <a:lnTo>
                      <a:pt x="3325" y="3499"/>
                    </a:lnTo>
                    <a:lnTo>
                      <a:pt x="3403" y="3422"/>
                    </a:lnTo>
                    <a:lnTo>
                      <a:pt x="3499" y="3325"/>
                    </a:lnTo>
                    <a:lnTo>
                      <a:pt x="3557" y="3209"/>
                    </a:lnTo>
                    <a:lnTo>
                      <a:pt x="3615" y="3112"/>
                    </a:lnTo>
                    <a:lnTo>
                      <a:pt x="3635" y="2977"/>
                    </a:lnTo>
                    <a:lnTo>
                      <a:pt x="3654" y="2842"/>
                    </a:lnTo>
                    <a:lnTo>
                      <a:pt x="3654" y="2707"/>
                    </a:lnTo>
                    <a:lnTo>
                      <a:pt x="3596" y="2494"/>
                    </a:lnTo>
                    <a:lnTo>
                      <a:pt x="3519" y="2281"/>
                    </a:lnTo>
                    <a:lnTo>
                      <a:pt x="3422" y="2069"/>
                    </a:lnTo>
                    <a:lnTo>
                      <a:pt x="3287" y="1875"/>
                    </a:lnTo>
                    <a:lnTo>
                      <a:pt x="3151" y="1701"/>
                    </a:lnTo>
                    <a:lnTo>
                      <a:pt x="2977" y="1527"/>
                    </a:lnTo>
                    <a:lnTo>
                      <a:pt x="2668" y="1199"/>
                    </a:lnTo>
                    <a:lnTo>
                      <a:pt x="2359" y="909"/>
                    </a:lnTo>
                    <a:lnTo>
                      <a:pt x="2049" y="657"/>
                    </a:lnTo>
                    <a:lnTo>
                      <a:pt x="1411" y="116"/>
                    </a:lnTo>
                    <a:lnTo>
                      <a:pt x="1334" y="77"/>
                    </a:lnTo>
                    <a:lnTo>
                      <a:pt x="1238" y="39"/>
                    </a:lnTo>
                    <a:lnTo>
                      <a:pt x="11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090;p40"/>
              <p:cNvSpPr/>
              <p:nvPr/>
            </p:nvSpPr>
            <p:spPr>
              <a:xfrm>
                <a:off x="1282025" y="-3368975"/>
                <a:ext cx="75425" cy="41575"/>
              </a:xfrm>
              <a:custGeom>
                <a:avLst/>
                <a:gdLst/>
                <a:ahLst/>
                <a:cxnLst/>
                <a:rect l="l" t="t" r="r" b="b"/>
                <a:pathLst>
                  <a:path w="3017" h="1663" extrusionOk="0">
                    <a:moveTo>
                      <a:pt x="387" y="0"/>
                    </a:moveTo>
                    <a:lnTo>
                      <a:pt x="310" y="39"/>
                    </a:lnTo>
                    <a:lnTo>
                      <a:pt x="213" y="77"/>
                    </a:lnTo>
                    <a:lnTo>
                      <a:pt x="136" y="135"/>
                    </a:lnTo>
                    <a:lnTo>
                      <a:pt x="78" y="213"/>
                    </a:lnTo>
                    <a:lnTo>
                      <a:pt x="39" y="290"/>
                    </a:lnTo>
                    <a:lnTo>
                      <a:pt x="1" y="367"/>
                    </a:lnTo>
                    <a:lnTo>
                      <a:pt x="1" y="464"/>
                    </a:lnTo>
                    <a:lnTo>
                      <a:pt x="1" y="561"/>
                    </a:lnTo>
                    <a:lnTo>
                      <a:pt x="20" y="657"/>
                    </a:lnTo>
                    <a:lnTo>
                      <a:pt x="59" y="735"/>
                    </a:lnTo>
                    <a:lnTo>
                      <a:pt x="175" y="909"/>
                    </a:lnTo>
                    <a:lnTo>
                      <a:pt x="310" y="1063"/>
                    </a:lnTo>
                    <a:lnTo>
                      <a:pt x="445" y="1199"/>
                    </a:lnTo>
                    <a:lnTo>
                      <a:pt x="600" y="1334"/>
                    </a:lnTo>
                    <a:lnTo>
                      <a:pt x="755" y="1450"/>
                    </a:lnTo>
                    <a:lnTo>
                      <a:pt x="948" y="1527"/>
                    </a:lnTo>
                    <a:lnTo>
                      <a:pt x="1122" y="1605"/>
                    </a:lnTo>
                    <a:lnTo>
                      <a:pt x="1315" y="1643"/>
                    </a:lnTo>
                    <a:lnTo>
                      <a:pt x="1547" y="1663"/>
                    </a:lnTo>
                    <a:lnTo>
                      <a:pt x="1760" y="1643"/>
                    </a:lnTo>
                    <a:lnTo>
                      <a:pt x="1972" y="1605"/>
                    </a:lnTo>
                    <a:lnTo>
                      <a:pt x="2185" y="1527"/>
                    </a:lnTo>
                    <a:lnTo>
                      <a:pt x="2378" y="1450"/>
                    </a:lnTo>
                    <a:lnTo>
                      <a:pt x="2552" y="1334"/>
                    </a:lnTo>
                    <a:lnTo>
                      <a:pt x="2726" y="1199"/>
                    </a:lnTo>
                    <a:lnTo>
                      <a:pt x="2900" y="1044"/>
                    </a:lnTo>
                    <a:lnTo>
                      <a:pt x="2939" y="967"/>
                    </a:lnTo>
                    <a:lnTo>
                      <a:pt x="2997" y="870"/>
                    </a:lnTo>
                    <a:lnTo>
                      <a:pt x="3016" y="793"/>
                    </a:lnTo>
                    <a:lnTo>
                      <a:pt x="3016" y="696"/>
                    </a:lnTo>
                    <a:lnTo>
                      <a:pt x="3016" y="599"/>
                    </a:lnTo>
                    <a:lnTo>
                      <a:pt x="2978" y="503"/>
                    </a:lnTo>
                    <a:lnTo>
                      <a:pt x="2939" y="425"/>
                    </a:lnTo>
                    <a:lnTo>
                      <a:pt x="2881" y="348"/>
                    </a:lnTo>
                    <a:lnTo>
                      <a:pt x="2804" y="290"/>
                    </a:lnTo>
                    <a:lnTo>
                      <a:pt x="2707" y="251"/>
                    </a:lnTo>
                    <a:lnTo>
                      <a:pt x="2610" y="232"/>
                    </a:lnTo>
                    <a:lnTo>
                      <a:pt x="2436" y="232"/>
                    </a:lnTo>
                    <a:lnTo>
                      <a:pt x="2340" y="251"/>
                    </a:lnTo>
                    <a:lnTo>
                      <a:pt x="2262" y="309"/>
                    </a:lnTo>
                    <a:lnTo>
                      <a:pt x="2185" y="367"/>
                    </a:lnTo>
                    <a:lnTo>
                      <a:pt x="2069" y="503"/>
                    </a:lnTo>
                    <a:lnTo>
                      <a:pt x="2030" y="522"/>
                    </a:lnTo>
                    <a:lnTo>
                      <a:pt x="2011" y="541"/>
                    </a:lnTo>
                    <a:lnTo>
                      <a:pt x="1876" y="619"/>
                    </a:lnTo>
                    <a:lnTo>
                      <a:pt x="1847" y="638"/>
                    </a:lnTo>
                    <a:lnTo>
                      <a:pt x="1837" y="638"/>
                    </a:lnTo>
                    <a:lnTo>
                      <a:pt x="1702" y="677"/>
                    </a:lnTo>
                    <a:lnTo>
                      <a:pt x="1644" y="696"/>
                    </a:lnTo>
                    <a:lnTo>
                      <a:pt x="1528" y="696"/>
                    </a:lnTo>
                    <a:lnTo>
                      <a:pt x="1412" y="677"/>
                    </a:lnTo>
                    <a:lnTo>
                      <a:pt x="1335" y="657"/>
                    </a:lnTo>
                    <a:lnTo>
                      <a:pt x="1373" y="657"/>
                    </a:lnTo>
                    <a:lnTo>
                      <a:pt x="1141" y="541"/>
                    </a:lnTo>
                    <a:lnTo>
                      <a:pt x="1161" y="541"/>
                    </a:lnTo>
                    <a:lnTo>
                      <a:pt x="1122" y="503"/>
                    </a:lnTo>
                    <a:lnTo>
                      <a:pt x="1006" y="406"/>
                    </a:lnTo>
                    <a:lnTo>
                      <a:pt x="967" y="348"/>
                    </a:lnTo>
                    <a:lnTo>
                      <a:pt x="987" y="367"/>
                    </a:lnTo>
                    <a:lnTo>
                      <a:pt x="890" y="232"/>
                    </a:lnTo>
                    <a:lnTo>
                      <a:pt x="832" y="155"/>
                    </a:lnTo>
                    <a:lnTo>
                      <a:pt x="755" y="97"/>
                    </a:lnTo>
                    <a:lnTo>
                      <a:pt x="677" y="39"/>
                    </a:lnTo>
                    <a:lnTo>
                      <a:pt x="581" y="19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091;p40"/>
              <p:cNvSpPr/>
              <p:nvPr/>
            </p:nvSpPr>
            <p:spPr>
              <a:xfrm>
                <a:off x="1544925" y="-3371875"/>
                <a:ext cx="95725" cy="48825"/>
              </a:xfrm>
              <a:custGeom>
                <a:avLst/>
                <a:gdLst/>
                <a:ahLst/>
                <a:cxnLst/>
                <a:rect l="l" t="t" r="r" b="b"/>
                <a:pathLst>
                  <a:path w="3829" h="1953" extrusionOk="0">
                    <a:moveTo>
                      <a:pt x="2572" y="0"/>
                    </a:moveTo>
                    <a:lnTo>
                      <a:pt x="2359" y="19"/>
                    </a:lnTo>
                    <a:lnTo>
                      <a:pt x="2147" y="58"/>
                    </a:lnTo>
                    <a:lnTo>
                      <a:pt x="1934" y="116"/>
                    </a:lnTo>
                    <a:lnTo>
                      <a:pt x="1721" y="193"/>
                    </a:lnTo>
                    <a:lnTo>
                      <a:pt x="1509" y="271"/>
                    </a:lnTo>
                    <a:lnTo>
                      <a:pt x="1315" y="367"/>
                    </a:lnTo>
                    <a:lnTo>
                      <a:pt x="948" y="580"/>
                    </a:lnTo>
                    <a:lnTo>
                      <a:pt x="581" y="812"/>
                    </a:lnTo>
                    <a:lnTo>
                      <a:pt x="213" y="1063"/>
                    </a:lnTo>
                    <a:lnTo>
                      <a:pt x="155" y="1121"/>
                    </a:lnTo>
                    <a:lnTo>
                      <a:pt x="97" y="1199"/>
                    </a:lnTo>
                    <a:lnTo>
                      <a:pt x="39" y="1276"/>
                    </a:lnTo>
                    <a:lnTo>
                      <a:pt x="1" y="1373"/>
                    </a:lnTo>
                    <a:lnTo>
                      <a:pt x="1" y="1450"/>
                    </a:lnTo>
                    <a:lnTo>
                      <a:pt x="1" y="1547"/>
                    </a:lnTo>
                    <a:lnTo>
                      <a:pt x="20" y="1643"/>
                    </a:lnTo>
                    <a:lnTo>
                      <a:pt x="59" y="1721"/>
                    </a:lnTo>
                    <a:lnTo>
                      <a:pt x="117" y="1798"/>
                    </a:lnTo>
                    <a:lnTo>
                      <a:pt x="194" y="1856"/>
                    </a:lnTo>
                    <a:lnTo>
                      <a:pt x="271" y="1914"/>
                    </a:lnTo>
                    <a:lnTo>
                      <a:pt x="368" y="1953"/>
                    </a:lnTo>
                    <a:lnTo>
                      <a:pt x="561" y="1953"/>
                    </a:lnTo>
                    <a:lnTo>
                      <a:pt x="639" y="1933"/>
                    </a:lnTo>
                    <a:lnTo>
                      <a:pt x="735" y="1895"/>
                    </a:lnTo>
                    <a:lnTo>
                      <a:pt x="1064" y="1643"/>
                    </a:lnTo>
                    <a:lnTo>
                      <a:pt x="1412" y="1411"/>
                    </a:lnTo>
                    <a:lnTo>
                      <a:pt x="1721" y="1237"/>
                    </a:lnTo>
                    <a:lnTo>
                      <a:pt x="1799" y="1199"/>
                    </a:lnTo>
                    <a:lnTo>
                      <a:pt x="1876" y="1160"/>
                    </a:lnTo>
                    <a:lnTo>
                      <a:pt x="1837" y="1179"/>
                    </a:lnTo>
                    <a:lnTo>
                      <a:pt x="1837" y="1179"/>
                    </a:lnTo>
                    <a:lnTo>
                      <a:pt x="1895" y="1160"/>
                    </a:lnTo>
                    <a:lnTo>
                      <a:pt x="1973" y="1121"/>
                    </a:lnTo>
                    <a:lnTo>
                      <a:pt x="2301" y="1025"/>
                    </a:lnTo>
                    <a:lnTo>
                      <a:pt x="2379" y="1005"/>
                    </a:lnTo>
                    <a:lnTo>
                      <a:pt x="2379" y="986"/>
                    </a:lnTo>
                    <a:lnTo>
                      <a:pt x="2475" y="986"/>
                    </a:lnTo>
                    <a:lnTo>
                      <a:pt x="2553" y="967"/>
                    </a:lnTo>
                    <a:lnTo>
                      <a:pt x="2920" y="967"/>
                    </a:lnTo>
                    <a:lnTo>
                      <a:pt x="3016" y="986"/>
                    </a:lnTo>
                    <a:lnTo>
                      <a:pt x="3229" y="1025"/>
                    </a:lnTo>
                    <a:lnTo>
                      <a:pt x="3326" y="1044"/>
                    </a:lnTo>
                    <a:lnTo>
                      <a:pt x="3422" y="1025"/>
                    </a:lnTo>
                    <a:lnTo>
                      <a:pt x="3500" y="1005"/>
                    </a:lnTo>
                    <a:lnTo>
                      <a:pt x="3596" y="967"/>
                    </a:lnTo>
                    <a:lnTo>
                      <a:pt x="3674" y="909"/>
                    </a:lnTo>
                    <a:lnTo>
                      <a:pt x="3732" y="831"/>
                    </a:lnTo>
                    <a:lnTo>
                      <a:pt x="3790" y="754"/>
                    </a:lnTo>
                    <a:lnTo>
                      <a:pt x="3809" y="657"/>
                    </a:lnTo>
                    <a:lnTo>
                      <a:pt x="3828" y="561"/>
                    </a:lnTo>
                    <a:lnTo>
                      <a:pt x="3809" y="483"/>
                    </a:lnTo>
                    <a:lnTo>
                      <a:pt x="3790" y="387"/>
                    </a:lnTo>
                    <a:lnTo>
                      <a:pt x="3751" y="309"/>
                    </a:lnTo>
                    <a:lnTo>
                      <a:pt x="3693" y="232"/>
                    </a:lnTo>
                    <a:lnTo>
                      <a:pt x="3616" y="174"/>
                    </a:lnTo>
                    <a:lnTo>
                      <a:pt x="3538" y="116"/>
                    </a:lnTo>
                    <a:lnTo>
                      <a:pt x="3442" y="77"/>
                    </a:lnTo>
                    <a:lnTo>
                      <a:pt x="3229" y="39"/>
                    </a:lnTo>
                    <a:lnTo>
                      <a:pt x="3016" y="19"/>
                    </a:lnTo>
                    <a:lnTo>
                      <a:pt x="2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092;p40"/>
              <p:cNvSpPr/>
              <p:nvPr/>
            </p:nvSpPr>
            <p:spPr>
              <a:xfrm>
                <a:off x="1776425" y="-3345775"/>
                <a:ext cx="207825" cy="122275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891" extrusionOk="0">
                    <a:moveTo>
                      <a:pt x="464" y="0"/>
                    </a:moveTo>
                    <a:lnTo>
                      <a:pt x="387" y="19"/>
                    </a:lnTo>
                    <a:lnTo>
                      <a:pt x="310" y="58"/>
                    </a:lnTo>
                    <a:lnTo>
                      <a:pt x="213" y="97"/>
                    </a:lnTo>
                    <a:lnTo>
                      <a:pt x="155" y="155"/>
                    </a:lnTo>
                    <a:lnTo>
                      <a:pt x="97" y="232"/>
                    </a:lnTo>
                    <a:lnTo>
                      <a:pt x="39" y="309"/>
                    </a:lnTo>
                    <a:lnTo>
                      <a:pt x="20" y="406"/>
                    </a:lnTo>
                    <a:lnTo>
                      <a:pt x="0" y="503"/>
                    </a:lnTo>
                    <a:lnTo>
                      <a:pt x="20" y="619"/>
                    </a:lnTo>
                    <a:lnTo>
                      <a:pt x="136" y="1218"/>
                    </a:lnTo>
                    <a:lnTo>
                      <a:pt x="290" y="1856"/>
                    </a:lnTo>
                    <a:lnTo>
                      <a:pt x="387" y="2184"/>
                    </a:lnTo>
                    <a:lnTo>
                      <a:pt x="503" y="2513"/>
                    </a:lnTo>
                    <a:lnTo>
                      <a:pt x="619" y="2842"/>
                    </a:lnTo>
                    <a:lnTo>
                      <a:pt x="774" y="3170"/>
                    </a:lnTo>
                    <a:lnTo>
                      <a:pt x="928" y="3460"/>
                    </a:lnTo>
                    <a:lnTo>
                      <a:pt x="1102" y="3750"/>
                    </a:lnTo>
                    <a:lnTo>
                      <a:pt x="1296" y="4021"/>
                    </a:lnTo>
                    <a:lnTo>
                      <a:pt x="1508" y="4253"/>
                    </a:lnTo>
                    <a:lnTo>
                      <a:pt x="1760" y="4466"/>
                    </a:lnTo>
                    <a:lnTo>
                      <a:pt x="2011" y="4640"/>
                    </a:lnTo>
                    <a:lnTo>
                      <a:pt x="2165" y="4717"/>
                    </a:lnTo>
                    <a:lnTo>
                      <a:pt x="2301" y="4775"/>
                    </a:lnTo>
                    <a:lnTo>
                      <a:pt x="2475" y="4813"/>
                    </a:lnTo>
                    <a:lnTo>
                      <a:pt x="2629" y="4852"/>
                    </a:lnTo>
                    <a:lnTo>
                      <a:pt x="2823" y="4891"/>
                    </a:lnTo>
                    <a:lnTo>
                      <a:pt x="3171" y="4891"/>
                    </a:lnTo>
                    <a:lnTo>
                      <a:pt x="3345" y="4871"/>
                    </a:lnTo>
                    <a:lnTo>
                      <a:pt x="3519" y="4852"/>
                    </a:lnTo>
                    <a:lnTo>
                      <a:pt x="3673" y="4794"/>
                    </a:lnTo>
                    <a:lnTo>
                      <a:pt x="3828" y="4736"/>
                    </a:lnTo>
                    <a:lnTo>
                      <a:pt x="3963" y="4678"/>
                    </a:lnTo>
                    <a:lnTo>
                      <a:pt x="4118" y="4601"/>
                    </a:lnTo>
                    <a:lnTo>
                      <a:pt x="4253" y="4504"/>
                    </a:lnTo>
                    <a:lnTo>
                      <a:pt x="4369" y="4388"/>
                    </a:lnTo>
                    <a:lnTo>
                      <a:pt x="4485" y="4292"/>
                    </a:lnTo>
                    <a:lnTo>
                      <a:pt x="4717" y="4040"/>
                    </a:lnTo>
                    <a:lnTo>
                      <a:pt x="4911" y="3750"/>
                    </a:lnTo>
                    <a:lnTo>
                      <a:pt x="5084" y="3460"/>
                    </a:lnTo>
                    <a:lnTo>
                      <a:pt x="5220" y="3132"/>
                    </a:lnTo>
                    <a:lnTo>
                      <a:pt x="5316" y="2803"/>
                    </a:lnTo>
                    <a:lnTo>
                      <a:pt x="5394" y="2455"/>
                    </a:lnTo>
                    <a:lnTo>
                      <a:pt x="5402" y="2409"/>
                    </a:lnTo>
                    <a:lnTo>
                      <a:pt x="5402" y="2409"/>
                    </a:lnTo>
                    <a:lnTo>
                      <a:pt x="5510" y="2455"/>
                    </a:lnTo>
                    <a:lnTo>
                      <a:pt x="5645" y="2513"/>
                    </a:lnTo>
                    <a:lnTo>
                      <a:pt x="5780" y="2552"/>
                    </a:lnTo>
                    <a:lnTo>
                      <a:pt x="5935" y="2571"/>
                    </a:lnTo>
                    <a:lnTo>
                      <a:pt x="6090" y="2590"/>
                    </a:lnTo>
                    <a:lnTo>
                      <a:pt x="6244" y="2590"/>
                    </a:lnTo>
                    <a:lnTo>
                      <a:pt x="6418" y="2571"/>
                    </a:lnTo>
                    <a:lnTo>
                      <a:pt x="6573" y="2532"/>
                    </a:lnTo>
                    <a:lnTo>
                      <a:pt x="6728" y="2494"/>
                    </a:lnTo>
                    <a:lnTo>
                      <a:pt x="6882" y="2436"/>
                    </a:lnTo>
                    <a:lnTo>
                      <a:pt x="7018" y="2378"/>
                    </a:lnTo>
                    <a:lnTo>
                      <a:pt x="7153" y="2300"/>
                    </a:lnTo>
                    <a:lnTo>
                      <a:pt x="7424" y="2126"/>
                    </a:lnTo>
                    <a:lnTo>
                      <a:pt x="7656" y="1914"/>
                    </a:lnTo>
                    <a:lnTo>
                      <a:pt x="7849" y="1682"/>
                    </a:lnTo>
                    <a:lnTo>
                      <a:pt x="8023" y="1411"/>
                    </a:lnTo>
                    <a:lnTo>
                      <a:pt x="8177" y="1141"/>
                    </a:lnTo>
                    <a:lnTo>
                      <a:pt x="8293" y="851"/>
                    </a:lnTo>
                    <a:lnTo>
                      <a:pt x="8313" y="754"/>
                    </a:lnTo>
                    <a:lnTo>
                      <a:pt x="8313" y="657"/>
                    </a:lnTo>
                    <a:lnTo>
                      <a:pt x="8274" y="580"/>
                    </a:lnTo>
                    <a:lnTo>
                      <a:pt x="8235" y="483"/>
                    </a:lnTo>
                    <a:lnTo>
                      <a:pt x="8177" y="425"/>
                    </a:lnTo>
                    <a:lnTo>
                      <a:pt x="8100" y="348"/>
                    </a:lnTo>
                    <a:lnTo>
                      <a:pt x="8023" y="309"/>
                    </a:lnTo>
                    <a:lnTo>
                      <a:pt x="7926" y="271"/>
                    </a:lnTo>
                    <a:lnTo>
                      <a:pt x="7829" y="251"/>
                    </a:lnTo>
                    <a:lnTo>
                      <a:pt x="7733" y="271"/>
                    </a:lnTo>
                    <a:lnTo>
                      <a:pt x="7656" y="290"/>
                    </a:lnTo>
                    <a:lnTo>
                      <a:pt x="7578" y="329"/>
                    </a:lnTo>
                    <a:lnTo>
                      <a:pt x="7501" y="387"/>
                    </a:lnTo>
                    <a:lnTo>
                      <a:pt x="7443" y="464"/>
                    </a:lnTo>
                    <a:lnTo>
                      <a:pt x="7385" y="541"/>
                    </a:lnTo>
                    <a:lnTo>
                      <a:pt x="7346" y="638"/>
                    </a:lnTo>
                    <a:lnTo>
                      <a:pt x="7288" y="793"/>
                    </a:lnTo>
                    <a:lnTo>
                      <a:pt x="7192" y="947"/>
                    </a:lnTo>
                    <a:lnTo>
                      <a:pt x="7095" y="1102"/>
                    </a:lnTo>
                    <a:lnTo>
                      <a:pt x="6979" y="1237"/>
                    </a:lnTo>
                    <a:lnTo>
                      <a:pt x="6844" y="1353"/>
                    </a:lnTo>
                    <a:lnTo>
                      <a:pt x="6689" y="1450"/>
                    </a:lnTo>
                    <a:lnTo>
                      <a:pt x="6534" y="1527"/>
                    </a:lnTo>
                    <a:lnTo>
                      <a:pt x="6380" y="1585"/>
                    </a:lnTo>
                    <a:lnTo>
                      <a:pt x="6186" y="1624"/>
                    </a:lnTo>
                    <a:lnTo>
                      <a:pt x="6032" y="1605"/>
                    </a:lnTo>
                    <a:lnTo>
                      <a:pt x="5877" y="1566"/>
                    </a:lnTo>
                    <a:lnTo>
                      <a:pt x="5742" y="1508"/>
                    </a:lnTo>
                    <a:lnTo>
                      <a:pt x="5626" y="1411"/>
                    </a:lnTo>
                    <a:lnTo>
                      <a:pt x="5510" y="1295"/>
                    </a:lnTo>
                    <a:lnTo>
                      <a:pt x="5413" y="1160"/>
                    </a:lnTo>
                    <a:lnTo>
                      <a:pt x="5336" y="1005"/>
                    </a:lnTo>
                    <a:lnTo>
                      <a:pt x="5278" y="909"/>
                    </a:lnTo>
                    <a:lnTo>
                      <a:pt x="5220" y="851"/>
                    </a:lnTo>
                    <a:lnTo>
                      <a:pt x="5142" y="793"/>
                    </a:lnTo>
                    <a:lnTo>
                      <a:pt x="5065" y="773"/>
                    </a:lnTo>
                    <a:lnTo>
                      <a:pt x="4988" y="754"/>
                    </a:lnTo>
                    <a:lnTo>
                      <a:pt x="4911" y="773"/>
                    </a:lnTo>
                    <a:lnTo>
                      <a:pt x="4833" y="793"/>
                    </a:lnTo>
                    <a:lnTo>
                      <a:pt x="4756" y="812"/>
                    </a:lnTo>
                    <a:lnTo>
                      <a:pt x="4679" y="851"/>
                    </a:lnTo>
                    <a:lnTo>
                      <a:pt x="4621" y="909"/>
                    </a:lnTo>
                    <a:lnTo>
                      <a:pt x="4563" y="986"/>
                    </a:lnTo>
                    <a:lnTo>
                      <a:pt x="4524" y="1044"/>
                    </a:lnTo>
                    <a:lnTo>
                      <a:pt x="4485" y="1121"/>
                    </a:lnTo>
                    <a:lnTo>
                      <a:pt x="4466" y="1218"/>
                    </a:lnTo>
                    <a:lnTo>
                      <a:pt x="4447" y="1315"/>
                    </a:lnTo>
                    <a:lnTo>
                      <a:pt x="4466" y="1392"/>
                    </a:lnTo>
                    <a:lnTo>
                      <a:pt x="4505" y="1624"/>
                    </a:lnTo>
                    <a:lnTo>
                      <a:pt x="4505" y="1856"/>
                    </a:lnTo>
                    <a:lnTo>
                      <a:pt x="4505" y="2107"/>
                    </a:lnTo>
                    <a:lnTo>
                      <a:pt x="4466" y="2339"/>
                    </a:lnTo>
                    <a:lnTo>
                      <a:pt x="4408" y="2571"/>
                    </a:lnTo>
                    <a:lnTo>
                      <a:pt x="4331" y="2784"/>
                    </a:lnTo>
                    <a:lnTo>
                      <a:pt x="4234" y="3016"/>
                    </a:lnTo>
                    <a:lnTo>
                      <a:pt x="4118" y="3209"/>
                    </a:lnTo>
                    <a:lnTo>
                      <a:pt x="4002" y="3383"/>
                    </a:lnTo>
                    <a:lnTo>
                      <a:pt x="3847" y="3557"/>
                    </a:lnTo>
                    <a:lnTo>
                      <a:pt x="3673" y="3692"/>
                    </a:lnTo>
                    <a:lnTo>
                      <a:pt x="3480" y="3808"/>
                    </a:lnTo>
                    <a:lnTo>
                      <a:pt x="3267" y="3886"/>
                    </a:lnTo>
                    <a:lnTo>
                      <a:pt x="3171" y="3905"/>
                    </a:lnTo>
                    <a:lnTo>
                      <a:pt x="3055" y="3924"/>
                    </a:lnTo>
                    <a:lnTo>
                      <a:pt x="2939" y="3924"/>
                    </a:lnTo>
                    <a:lnTo>
                      <a:pt x="2842" y="3905"/>
                    </a:lnTo>
                    <a:lnTo>
                      <a:pt x="2726" y="3886"/>
                    </a:lnTo>
                    <a:lnTo>
                      <a:pt x="2610" y="3847"/>
                    </a:lnTo>
                    <a:lnTo>
                      <a:pt x="2417" y="3731"/>
                    </a:lnTo>
                    <a:lnTo>
                      <a:pt x="2223" y="3576"/>
                    </a:lnTo>
                    <a:lnTo>
                      <a:pt x="2049" y="3402"/>
                    </a:lnTo>
                    <a:lnTo>
                      <a:pt x="1914" y="3190"/>
                    </a:lnTo>
                    <a:lnTo>
                      <a:pt x="1779" y="2977"/>
                    </a:lnTo>
                    <a:lnTo>
                      <a:pt x="1663" y="2764"/>
                    </a:lnTo>
                    <a:lnTo>
                      <a:pt x="1489" y="2320"/>
                    </a:lnTo>
                    <a:lnTo>
                      <a:pt x="1315" y="1836"/>
                    </a:lnTo>
                    <a:lnTo>
                      <a:pt x="1160" y="1334"/>
                    </a:lnTo>
                    <a:lnTo>
                      <a:pt x="1044" y="851"/>
                    </a:lnTo>
                    <a:lnTo>
                      <a:pt x="928" y="329"/>
                    </a:lnTo>
                    <a:lnTo>
                      <a:pt x="909" y="232"/>
                    </a:lnTo>
                    <a:lnTo>
                      <a:pt x="851" y="155"/>
                    </a:lnTo>
                    <a:lnTo>
                      <a:pt x="793" y="77"/>
                    </a:lnTo>
                    <a:lnTo>
                      <a:pt x="735" y="39"/>
                    </a:lnTo>
                    <a:lnTo>
                      <a:pt x="6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093;p40"/>
              <p:cNvSpPr/>
              <p:nvPr/>
            </p:nvSpPr>
            <p:spPr>
              <a:xfrm>
                <a:off x="2154825" y="-3350125"/>
                <a:ext cx="131475" cy="104400"/>
              </a:xfrm>
              <a:custGeom>
                <a:avLst/>
                <a:gdLst/>
                <a:ahLst/>
                <a:cxnLst/>
                <a:rect l="l" t="t" r="r" b="b"/>
                <a:pathLst>
                  <a:path w="5259" h="4176" extrusionOk="0">
                    <a:moveTo>
                      <a:pt x="407" y="0"/>
                    </a:moveTo>
                    <a:lnTo>
                      <a:pt x="329" y="39"/>
                    </a:lnTo>
                    <a:lnTo>
                      <a:pt x="252" y="77"/>
                    </a:lnTo>
                    <a:lnTo>
                      <a:pt x="175" y="135"/>
                    </a:lnTo>
                    <a:lnTo>
                      <a:pt x="117" y="193"/>
                    </a:lnTo>
                    <a:lnTo>
                      <a:pt x="59" y="271"/>
                    </a:lnTo>
                    <a:lnTo>
                      <a:pt x="20" y="348"/>
                    </a:lnTo>
                    <a:lnTo>
                      <a:pt x="1" y="445"/>
                    </a:lnTo>
                    <a:lnTo>
                      <a:pt x="1" y="541"/>
                    </a:lnTo>
                    <a:lnTo>
                      <a:pt x="20" y="638"/>
                    </a:lnTo>
                    <a:lnTo>
                      <a:pt x="59" y="735"/>
                    </a:lnTo>
                    <a:lnTo>
                      <a:pt x="465" y="1469"/>
                    </a:lnTo>
                    <a:lnTo>
                      <a:pt x="658" y="1837"/>
                    </a:lnTo>
                    <a:lnTo>
                      <a:pt x="890" y="2184"/>
                    </a:lnTo>
                    <a:lnTo>
                      <a:pt x="1122" y="2532"/>
                    </a:lnTo>
                    <a:lnTo>
                      <a:pt x="1373" y="2861"/>
                    </a:lnTo>
                    <a:lnTo>
                      <a:pt x="1644" y="3170"/>
                    </a:lnTo>
                    <a:lnTo>
                      <a:pt x="1934" y="3460"/>
                    </a:lnTo>
                    <a:lnTo>
                      <a:pt x="2108" y="3596"/>
                    </a:lnTo>
                    <a:lnTo>
                      <a:pt x="2282" y="3731"/>
                    </a:lnTo>
                    <a:lnTo>
                      <a:pt x="2456" y="3847"/>
                    </a:lnTo>
                    <a:lnTo>
                      <a:pt x="2649" y="3944"/>
                    </a:lnTo>
                    <a:lnTo>
                      <a:pt x="2842" y="4040"/>
                    </a:lnTo>
                    <a:lnTo>
                      <a:pt x="3036" y="4098"/>
                    </a:lnTo>
                    <a:lnTo>
                      <a:pt x="3248" y="4156"/>
                    </a:lnTo>
                    <a:lnTo>
                      <a:pt x="3461" y="4176"/>
                    </a:lnTo>
                    <a:lnTo>
                      <a:pt x="3693" y="4156"/>
                    </a:lnTo>
                    <a:lnTo>
                      <a:pt x="3925" y="4118"/>
                    </a:lnTo>
                    <a:lnTo>
                      <a:pt x="4157" y="4060"/>
                    </a:lnTo>
                    <a:lnTo>
                      <a:pt x="4369" y="3963"/>
                    </a:lnTo>
                    <a:lnTo>
                      <a:pt x="4563" y="3847"/>
                    </a:lnTo>
                    <a:lnTo>
                      <a:pt x="4756" y="3712"/>
                    </a:lnTo>
                    <a:lnTo>
                      <a:pt x="4949" y="3576"/>
                    </a:lnTo>
                    <a:lnTo>
                      <a:pt x="5104" y="3422"/>
                    </a:lnTo>
                    <a:lnTo>
                      <a:pt x="5181" y="3325"/>
                    </a:lnTo>
                    <a:lnTo>
                      <a:pt x="5220" y="3248"/>
                    </a:lnTo>
                    <a:lnTo>
                      <a:pt x="5239" y="3151"/>
                    </a:lnTo>
                    <a:lnTo>
                      <a:pt x="5259" y="3054"/>
                    </a:lnTo>
                    <a:lnTo>
                      <a:pt x="5239" y="2977"/>
                    </a:lnTo>
                    <a:lnTo>
                      <a:pt x="5201" y="2900"/>
                    </a:lnTo>
                    <a:lnTo>
                      <a:pt x="5143" y="2822"/>
                    </a:lnTo>
                    <a:lnTo>
                      <a:pt x="5085" y="2745"/>
                    </a:lnTo>
                    <a:lnTo>
                      <a:pt x="5027" y="2687"/>
                    </a:lnTo>
                    <a:lnTo>
                      <a:pt x="4949" y="2648"/>
                    </a:lnTo>
                    <a:lnTo>
                      <a:pt x="4853" y="2610"/>
                    </a:lnTo>
                    <a:lnTo>
                      <a:pt x="4679" y="2610"/>
                    </a:lnTo>
                    <a:lnTo>
                      <a:pt x="4582" y="2629"/>
                    </a:lnTo>
                    <a:lnTo>
                      <a:pt x="4485" y="2687"/>
                    </a:lnTo>
                    <a:lnTo>
                      <a:pt x="4408" y="2745"/>
                    </a:lnTo>
                    <a:lnTo>
                      <a:pt x="4273" y="2861"/>
                    </a:lnTo>
                    <a:lnTo>
                      <a:pt x="4138" y="2977"/>
                    </a:lnTo>
                    <a:lnTo>
                      <a:pt x="3983" y="3074"/>
                    </a:lnTo>
                    <a:lnTo>
                      <a:pt x="3848" y="3151"/>
                    </a:lnTo>
                    <a:lnTo>
                      <a:pt x="3674" y="3190"/>
                    </a:lnTo>
                    <a:lnTo>
                      <a:pt x="3654" y="3209"/>
                    </a:lnTo>
                    <a:lnTo>
                      <a:pt x="3461" y="3209"/>
                    </a:lnTo>
                    <a:lnTo>
                      <a:pt x="3364" y="3190"/>
                    </a:lnTo>
                    <a:lnTo>
                      <a:pt x="3229" y="3151"/>
                    </a:lnTo>
                    <a:lnTo>
                      <a:pt x="3210" y="3151"/>
                    </a:lnTo>
                    <a:lnTo>
                      <a:pt x="3229" y="3170"/>
                    </a:lnTo>
                    <a:lnTo>
                      <a:pt x="3171" y="3132"/>
                    </a:lnTo>
                    <a:lnTo>
                      <a:pt x="3016" y="3074"/>
                    </a:lnTo>
                    <a:lnTo>
                      <a:pt x="2881" y="2977"/>
                    </a:lnTo>
                    <a:lnTo>
                      <a:pt x="2649" y="2803"/>
                    </a:lnTo>
                    <a:lnTo>
                      <a:pt x="2417" y="2571"/>
                    </a:lnTo>
                    <a:lnTo>
                      <a:pt x="2185" y="2320"/>
                    </a:lnTo>
                    <a:lnTo>
                      <a:pt x="1972" y="2049"/>
                    </a:lnTo>
                    <a:lnTo>
                      <a:pt x="1760" y="1759"/>
                    </a:lnTo>
                    <a:lnTo>
                      <a:pt x="1566" y="1469"/>
                    </a:lnTo>
                    <a:lnTo>
                      <a:pt x="1219" y="851"/>
                    </a:lnTo>
                    <a:lnTo>
                      <a:pt x="871" y="232"/>
                    </a:lnTo>
                    <a:lnTo>
                      <a:pt x="813" y="135"/>
                    </a:lnTo>
                    <a:lnTo>
                      <a:pt x="755" y="77"/>
                    </a:lnTo>
                    <a:lnTo>
                      <a:pt x="677" y="19"/>
                    </a:lnTo>
                    <a:lnTo>
                      <a:pt x="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094;p40"/>
              <p:cNvSpPr/>
              <p:nvPr/>
            </p:nvSpPr>
            <p:spPr>
              <a:xfrm>
                <a:off x="2446250" y="-3351100"/>
                <a:ext cx="135325" cy="68650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746" extrusionOk="0">
                    <a:moveTo>
                      <a:pt x="445" y="0"/>
                    </a:moveTo>
                    <a:lnTo>
                      <a:pt x="348" y="20"/>
                    </a:lnTo>
                    <a:lnTo>
                      <a:pt x="271" y="58"/>
                    </a:lnTo>
                    <a:lnTo>
                      <a:pt x="194" y="97"/>
                    </a:lnTo>
                    <a:lnTo>
                      <a:pt x="116" y="155"/>
                    </a:lnTo>
                    <a:lnTo>
                      <a:pt x="58" y="232"/>
                    </a:lnTo>
                    <a:lnTo>
                      <a:pt x="20" y="310"/>
                    </a:lnTo>
                    <a:lnTo>
                      <a:pt x="0" y="406"/>
                    </a:lnTo>
                    <a:lnTo>
                      <a:pt x="0" y="503"/>
                    </a:lnTo>
                    <a:lnTo>
                      <a:pt x="20" y="619"/>
                    </a:lnTo>
                    <a:lnTo>
                      <a:pt x="78" y="812"/>
                    </a:lnTo>
                    <a:lnTo>
                      <a:pt x="155" y="1006"/>
                    </a:lnTo>
                    <a:lnTo>
                      <a:pt x="232" y="1199"/>
                    </a:lnTo>
                    <a:lnTo>
                      <a:pt x="348" y="1373"/>
                    </a:lnTo>
                    <a:lnTo>
                      <a:pt x="445" y="1547"/>
                    </a:lnTo>
                    <a:lnTo>
                      <a:pt x="580" y="1721"/>
                    </a:lnTo>
                    <a:lnTo>
                      <a:pt x="716" y="1876"/>
                    </a:lnTo>
                    <a:lnTo>
                      <a:pt x="851" y="2011"/>
                    </a:lnTo>
                    <a:lnTo>
                      <a:pt x="1006" y="2146"/>
                    </a:lnTo>
                    <a:lnTo>
                      <a:pt x="1179" y="2262"/>
                    </a:lnTo>
                    <a:lnTo>
                      <a:pt x="1334" y="2378"/>
                    </a:lnTo>
                    <a:lnTo>
                      <a:pt x="1527" y="2475"/>
                    </a:lnTo>
                    <a:lnTo>
                      <a:pt x="1721" y="2552"/>
                    </a:lnTo>
                    <a:lnTo>
                      <a:pt x="1914" y="2610"/>
                    </a:lnTo>
                    <a:lnTo>
                      <a:pt x="2107" y="2668"/>
                    </a:lnTo>
                    <a:lnTo>
                      <a:pt x="2320" y="2707"/>
                    </a:lnTo>
                    <a:lnTo>
                      <a:pt x="2533" y="2726"/>
                    </a:lnTo>
                    <a:lnTo>
                      <a:pt x="2726" y="2745"/>
                    </a:lnTo>
                    <a:lnTo>
                      <a:pt x="2939" y="2745"/>
                    </a:lnTo>
                    <a:lnTo>
                      <a:pt x="3151" y="2726"/>
                    </a:lnTo>
                    <a:lnTo>
                      <a:pt x="3345" y="2687"/>
                    </a:lnTo>
                    <a:lnTo>
                      <a:pt x="3557" y="2649"/>
                    </a:lnTo>
                    <a:lnTo>
                      <a:pt x="3751" y="2591"/>
                    </a:lnTo>
                    <a:lnTo>
                      <a:pt x="3944" y="2533"/>
                    </a:lnTo>
                    <a:lnTo>
                      <a:pt x="4137" y="2455"/>
                    </a:lnTo>
                    <a:lnTo>
                      <a:pt x="4311" y="2359"/>
                    </a:lnTo>
                    <a:lnTo>
                      <a:pt x="4485" y="2262"/>
                    </a:lnTo>
                    <a:lnTo>
                      <a:pt x="4659" y="2146"/>
                    </a:lnTo>
                    <a:lnTo>
                      <a:pt x="4833" y="2011"/>
                    </a:lnTo>
                    <a:lnTo>
                      <a:pt x="4988" y="1876"/>
                    </a:lnTo>
                    <a:lnTo>
                      <a:pt x="5142" y="1740"/>
                    </a:lnTo>
                    <a:lnTo>
                      <a:pt x="5278" y="1586"/>
                    </a:lnTo>
                    <a:lnTo>
                      <a:pt x="5336" y="1508"/>
                    </a:lnTo>
                    <a:lnTo>
                      <a:pt x="5374" y="1412"/>
                    </a:lnTo>
                    <a:lnTo>
                      <a:pt x="5394" y="1334"/>
                    </a:lnTo>
                    <a:lnTo>
                      <a:pt x="5413" y="1238"/>
                    </a:lnTo>
                    <a:lnTo>
                      <a:pt x="5394" y="1141"/>
                    </a:lnTo>
                    <a:lnTo>
                      <a:pt x="5374" y="1064"/>
                    </a:lnTo>
                    <a:lnTo>
                      <a:pt x="5316" y="967"/>
                    </a:lnTo>
                    <a:lnTo>
                      <a:pt x="5258" y="909"/>
                    </a:lnTo>
                    <a:lnTo>
                      <a:pt x="5181" y="851"/>
                    </a:lnTo>
                    <a:lnTo>
                      <a:pt x="5104" y="812"/>
                    </a:lnTo>
                    <a:lnTo>
                      <a:pt x="5007" y="774"/>
                    </a:lnTo>
                    <a:lnTo>
                      <a:pt x="4814" y="774"/>
                    </a:lnTo>
                    <a:lnTo>
                      <a:pt x="4736" y="812"/>
                    </a:lnTo>
                    <a:lnTo>
                      <a:pt x="4640" y="851"/>
                    </a:lnTo>
                    <a:lnTo>
                      <a:pt x="4582" y="928"/>
                    </a:lnTo>
                    <a:lnTo>
                      <a:pt x="4369" y="1141"/>
                    </a:lnTo>
                    <a:lnTo>
                      <a:pt x="4137" y="1334"/>
                    </a:lnTo>
                    <a:lnTo>
                      <a:pt x="3886" y="1508"/>
                    </a:lnTo>
                    <a:lnTo>
                      <a:pt x="3615" y="1624"/>
                    </a:lnTo>
                    <a:lnTo>
                      <a:pt x="3325" y="1721"/>
                    </a:lnTo>
                    <a:lnTo>
                      <a:pt x="3190" y="1740"/>
                    </a:lnTo>
                    <a:lnTo>
                      <a:pt x="3074" y="1760"/>
                    </a:lnTo>
                    <a:lnTo>
                      <a:pt x="2765" y="1779"/>
                    </a:lnTo>
                    <a:lnTo>
                      <a:pt x="2610" y="1779"/>
                    </a:lnTo>
                    <a:lnTo>
                      <a:pt x="2533" y="1760"/>
                    </a:lnTo>
                    <a:lnTo>
                      <a:pt x="2243" y="1702"/>
                    </a:lnTo>
                    <a:lnTo>
                      <a:pt x="2107" y="1663"/>
                    </a:lnTo>
                    <a:lnTo>
                      <a:pt x="2049" y="1644"/>
                    </a:lnTo>
                    <a:lnTo>
                      <a:pt x="1759" y="1508"/>
                    </a:lnTo>
                    <a:lnTo>
                      <a:pt x="1643" y="1412"/>
                    </a:lnTo>
                    <a:lnTo>
                      <a:pt x="1566" y="1354"/>
                    </a:lnTo>
                    <a:lnTo>
                      <a:pt x="1450" y="1257"/>
                    </a:lnTo>
                    <a:lnTo>
                      <a:pt x="1334" y="1141"/>
                    </a:lnTo>
                    <a:lnTo>
                      <a:pt x="1257" y="1025"/>
                    </a:lnTo>
                    <a:lnTo>
                      <a:pt x="1179" y="909"/>
                    </a:lnTo>
                    <a:lnTo>
                      <a:pt x="1044" y="638"/>
                    </a:lnTo>
                    <a:lnTo>
                      <a:pt x="928" y="329"/>
                    </a:lnTo>
                    <a:lnTo>
                      <a:pt x="890" y="232"/>
                    </a:lnTo>
                    <a:lnTo>
                      <a:pt x="851" y="155"/>
                    </a:lnTo>
                    <a:lnTo>
                      <a:pt x="774" y="78"/>
                    </a:lnTo>
                    <a:lnTo>
                      <a:pt x="696" y="39"/>
                    </a:lnTo>
                    <a:lnTo>
                      <a:pt x="619" y="20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095;p40"/>
              <p:cNvSpPr/>
              <p:nvPr/>
            </p:nvSpPr>
            <p:spPr>
              <a:xfrm>
                <a:off x="2747325" y="-3323550"/>
                <a:ext cx="99575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2263" extrusionOk="0">
                    <a:moveTo>
                      <a:pt x="387" y="0"/>
                    </a:moveTo>
                    <a:lnTo>
                      <a:pt x="291" y="39"/>
                    </a:lnTo>
                    <a:lnTo>
                      <a:pt x="213" y="78"/>
                    </a:lnTo>
                    <a:lnTo>
                      <a:pt x="136" y="136"/>
                    </a:lnTo>
                    <a:lnTo>
                      <a:pt x="78" y="213"/>
                    </a:lnTo>
                    <a:lnTo>
                      <a:pt x="39" y="310"/>
                    </a:lnTo>
                    <a:lnTo>
                      <a:pt x="20" y="387"/>
                    </a:lnTo>
                    <a:lnTo>
                      <a:pt x="1" y="484"/>
                    </a:lnTo>
                    <a:lnTo>
                      <a:pt x="20" y="580"/>
                    </a:lnTo>
                    <a:lnTo>
                      <a:pt x="39" y="677"/>
                    </a:lnTo>
                    <a:lnTo>
                      <a:pt x="97" y="754"/>
                    </a:lnTo>
                    <a:lnTo>
                      <a:pt x="155" y="831"/>
                    </a:lnTo>
                    <a:lnTo>
                      <a:pt x="523" y="1121"/>
                    </a:lnTo>
                    <a:lnTo>
                      <a:pt x="890" y="1431"/>
                    </a:lnTo>
                    <a:lnTo>
                      <a:pt x="1257" y="1721"/>
                    </a:lnTo>
                    <a:lnTo>
                      <a:pt x="1470" y="1837"/>
                    </a:lnTo>
                    <a:lnTo>
                      <a:pt x="1663" y="1953"/>
                    </a:lnTo>
                    <a:lnTo>
                      <a:pt x="1895" y="2069"/>
                    </a:lnTo>
                    <a:lnTo>
                      <a:pt x="2146" y="2146"/>
                    </a:lnTo>
                    <a:lnTo>
                      <a:pt x="2398" y="2223"/>
                    </a:lnTo>
                    <a:lnTo>
                      <a:pt x="2630" y="2262"/>
                    </a:lnTo>
                    <a:lnTo>
                      <a:pt x="3132" y="2262"/>
                    </a:lnTo>
                    <a:lnTo>
                      <a:pt x="3403" y="2223"/>
                    </a:lnTo>
                    <a:lnTo>
                      <a:pt x="3654" y="2165"/>
                    </a:lnTo>
                    <a:lnTo>
                      <a:pt x="3731" y="2127"/>
                    </a:lnTo>
                    <a:lnTo>
                      <a:pt x="3809" y="2088"/>
                    </a:lnTo>
                    <a:lnTo>
                      <a:pt x="3886" y="2011"/>
                    </a:lnTo>
                    <a:lnTo>
                      <a:pt x="3925" y="1933"/>
                    </a:lnTo>
                    <a:lnTo>
                      <a:pt x="3963" y="1856"/>
                    </a:lnTo>
                    <a:lnTo>
                      <a:pt x="3983" y="1759"/>
                    </a:lnTo>
                    <a:lnTo>
                      <a:pt x="3983" y="1663"/>
                    </a:lnTo>
                    <a:lnTo>
                      <a:pt x="3963" y="1566"/>
                    </a:lnTo>
                    <a:lnTo>
                      <a:pt x="3925" y="1469"/>
                    </a:lnTo>
                    <a:lnTo>
                      <a:pt x="3886" y="1392"/>
                    </a:lnTo>
                    <a:lnTo>
                      <a:pt x="3809" y="1334"/>
                    </a:lnTo>
                    <a:lnTo>
                      <a:pt x="3731" y="1276"/>
                    </a:lnTo>
                    <a:lnTo>
                      <a:pt x="3654" y="1257"/>
                    </a:lnTo>
                    <a:lnTo>
                      <a:pt x="3557" y="1237"/>
                    </a:lnTo>
                    <a:lnTo>
                      <a:pt x="3461" y="1237"/>
                    </a:lnTo>
                    <a:lnTo>
                      <a:pt x="3364" y="1257"/>
                    </a:lnTo>
                    <a:lnTo>
                      <a:pt x="3171" y="1295"/>
                    </a:lnTo>
                    <a:lnTo>
                      <a:pt x="2978" y="1315"/>
                    </a:lnTo>
                    <a:lnTo>
                      <a:pt x="2804" y="1315"/>
                    </a:lnTo>
                    <a:lnTo>
                      <a:pt x="2649" y="1295"/>
                    </a:lnTo>
                    <a:lnTo>
                      <a:pt x="2494" y="1257"/>
                    </a:lnTo>
                    <a:lnTo>
                      <a:pt x="2378" y="1218"/>
                    </a:lnTo>
                    <a:lnTo>
                      <a:pt x="2204" y="1141"/>
                    </a:lnTo>
                    <a:lnTo>
                      <a:pt x="2030" y="1063"/>
                    </a:lnTo>
                    <a:lnTo>
                      <a:pt x="1721" y="851"/>
                    </a:lnTo>
                    <a:lnTo>
                      <a:pt x="1412" y="619"/>
                    </a:lnTo>
                    <a:lnTo>
                      <a:pt x="812" y="116"/>
                    </a:lnTo>
                    <a:lnTo>
                      <a:pt x="735" y="58"/>
                    </a:lnTo>
                    <a:lnTo>
                      <a:pt x="658" y="20"/>
                    </a:lnTo>
                    <a:lnTo>
                      <a:pt x="5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096;p40"/>
              <p:cNvSpPr/>
              <p:nvPr/>
            </p:nvSpPr>
            <p:spPr>
              <a:xfrm>
                <a:off x="3005400" y="-3336125"/>
                <a:ext cx="83150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3326" h="2263" extrusionOk="0">
                    <a:moveTo>
                      <a:pt x="1025" y="619"/>
                    </a:moveTo>
                    <a:lnTo>
                      <a:pt x="1037" y="639"/>
                    </a:lnTo>
                    <a:lnTo>
                      <a:pt x="1044" y="639"/>
                    </a:lnTo>
                    <a:lnTo>
                      <a:pt x="1025" y="619"/>
                    </a:lnTo>
                    <a:close/>
                    <a:moveTo>
                      <a:pt x="426" y="1"/>
                    </a:moveTo>
                    <a:lnTo>
                      <a:pt x="329" y="20"/>
                    </a:lnTo>
                    <a:lnTo>
                      <a:pt x="252" y="59"/>
                    </a:lnTo>
                    <a:lnTo>
                      <a:pt x="174" y="117"/>
                    </a:lnTo>
                    <a:lnTo>
                      <a:pt x="97" y="175"/>
                    </a:lnTo>
                    <a:lnTo>
                      <a:pt x="58" y="252"/>
                    </a:lnTo>
                    <a:lnTo>
                      <a:pt x="20" y="329"/>
                    </a:lnTo>
                    <a:lnTo>
                      <a:pt x="0" y="426"/>
                    </a:lnTo>
                    <a:lnTo>
                      <a:pt x="0" y="523"/>
                    </a:lnTo>
                    <a:lnTo>
                      <a:pt x="20" y="619"/>
                    </a:lnTo>
                    <a:lnTo>
                      <a:pt x="78" y="851"/>
                    </a:lnTo>
                    <a:lnTo>
                      <a:pt x="174" y="1064"/>
                    </a:lnTo>
                    <a:lnTo>
                      <a:pt x="290" y="1257"/>
                    </a:lnTo>
                    <a:lnTo>
                      <a:pt x="426" y="1450"/>
                    </a:lnTo>
                    <a:lnTo>
                      <a:pt x="580" y="1644"/>
                    </a:lnTo>
                    <a:lnTo>
                      <a:pt x="754" y="1798"/>
                    </a:lnTo>
                    <a:lnTo>
                      <a:pt x="948" y="1934"/>
                    </a:lnTo>
                    <a:lnTo>
                      <a:pt x="1160" y="2050"/>
                    </a:lnTo>
                    <a:lnTo>
                      <a:pt x="1373" y="2127"/>
                    </a:lnTo>
                    <a:lnTo>
                      <a:pt x="1605" y="2204"/>
                    </a:lnTo>
                    <a:lnTo>
                      <a:pt x="1817" y="2243"/>
                    </a:lnTo>
                    <a:lnTo>
                      <a:pt x="2049" y="2262"/>
                    </a:lnTo>
                    <a:lnTo>
                      <a:pt x="2281" y="2262"/>
                    </a:lnTo>
                    <a:lnTo>
                      <a:pt x="2513" y="2243"/>
                    </a:lnTo>
                    <a:lnTo>
                      <a:pt x="2745" y="2204"/>
                    </a:lnTo>
                    <a:lnTo>
                      <a:pt x="2977" y="2146"/>
                    </a:lnTo>
                    <a:lnTo>
                      <a:pt x="3074" y="2127"/>
                    </a:lnTo>
                    <a:lnTo>
                      <a:pt x="3151" y="2069"/>
                    </a:lnTo>
                    <a:lnTo>
                      <a:pt x="3209" y="1992"/>
                    </a:lnTo>
                    <a:lnTo>
                      <a:pt x="3267" y="1914"/>
                    </a:lnTo>
                    <a:lnTo>
                      <a:pt x="3306" y="1837"/>
                    </a:lnTo>
                    <a:lnTo>
                      <a:pt x="3325" y="1740"/>
                    </a:lnTo>
                    <a:lnTo>
                      <a:pt x="3325" y="1644"/>
                    </a:lnTo>
                    <a:lnTo>
                      <a:pt x="3306" y="1547"/>
                    </a:lnTo>
                    <a:lnTo>
                      <a:pt x="3267" y="1470"/>
                    </a:lnTo>
                    <a:lnTo>
                      <a:pt x="3209" y="1392"/>
                    </a:lnTo>
                    <a:lnTo>
                      <a:pt x="3132" y="1315"/>
                    </a:lnTo>
                    <a:lnTo>
                      <a:pt x="3055" y="1277"/>
                    </a:lnTo>
                    <a:lnTo>
                      <a:pt x="2977" y="1238"/>
                    </a:lnTo>
                    <a:lnTo>
                      <a:pt x="2881" y="1219"/>
                    </a:lnTo>
                    <a:lnTo>
                      <a:pt x="2784" y="1219"/>
                    </a:lnTo>
                    <a:lnTo>
                      <a:pt x="2687" y="1238"/>
                    </a:lnTo>
                    <a:lnTo>
                      <a:pt x="2513" y="1277"/>
                    </a:lnTo>
                    <a:lnTo>
                      <a:pt x="2417" y="1296"/>
                    </a:lnTo>
                    <a:lnTo>
                      <a:pt x="2011" y="1296"/>
                    </a:lnTo>
                    <a:lnTo>
                      <a:pt x="1837" y="1257"/>
                    </a:lnTo>
                    <a:lnTo>
                      <a:pt x="1682" y="1219"/>
                    </a:lnTo>
                    <a:lnTo>
                      <a:pt x="1663" y="1199"/>
                    </a:lnTo>
                    <a:lnTo>
                      <a:pt x="1624" y="1199"/>
                    </a:lnTo>
                    <a:lnTo>
                      <a:pt x="1470" y="1122"/>
                    </a:lnTo>
                    <a:lnTo>
                      <a:pt x="1412" y="1083"/>
                    </a:lnTo>
                    <a:lnTo>
                      <a:pt x="1373" y="1045"/>
                    </a:lnTo>
                    <a:lnTo>
                      <a:pt x="1296" y="987"/>
                    </a:lnTo>
                    <a:lnTo>
                      <a:pt x="1160" y="851"/>
                    </a:lnTo>
                    <a:lnTo>
                      <a:pt x="1180" y="871"/>
                    </a:lnTo>
                    <a:lnTo>
                      <a:pt x="1180" y="851"/>
                    </a:lnTo>
                    <a:lnTo>
                      <a:pt x="1122" y="774"/>
                    </a:lnTo>
                    <a:lnTo>
                      <a:pt x="1037" y="639"/>
                    </a:lnTo>
                    <a:lnTo>
                      <a:pt x="1025" y="639"/>
                    </a:lnTo>
                    <a:lnTo>
                      <a:pt x="1006" y="542"/>
                    </a:lnTo>
                    <a:lnTo>
                      <a:pt x="928" y="329"/>
                    </a:lnTo>
                    <a:lnTo>
                      <a:pt x="909" y="252"/>
                    </a:lnTo>
                    <a:lnTo>
                      <a:pt x="851" y="175"/>
                    </a:lnTo>
                    <a:lnTo>
                      <a:pt x="774" y="97"/>
                    </a:lnTo>
                    <a:lnTo>
                      <a:pt x="696" y="59"/>
                    </a:lnTo>
                    <a:lnTo>
                      <a:pt x="619" y="20"/>
                    </a:lnTo>
                    <a:lnTo>
                      <a:pt x="5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69040">
            <a:off x="6479891" y="3750149"/>
            <a:ext cx="2356203" cy="1130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2"/>
          <p:cNvSpPr/>
          <p:nvPr/>
        </p:nvSpPr>
        <p:spPr>
          <a:xfrm rot="82099" flipH="1">
            <a:off x="1198791" y="2707504"/>
            <a:ext cx="1209255" cy="1267231"/>
          </a:xfrm>
          <a:custGeom>
            <a:avLst/>
            <a:gdLst/>
            <a:ahLst/>
            <a:cxnLst/>
            <a:rect l="l" t="t" r="r" b="b"/>
            <a:pathLst>
              <a:path w="8381" h="9262" extrusionOk="0">
                <a:moveTo>
                  <a:pt x="4431" y="0"/>
                </a:moveTo>
                <a:cubicBezTo>
                  <a:pt x="4060" y="0"/>
                  <a:pt x="3680" y="67"/>
                  <a:pt x="3302" y="203"/>
                </a:cubicBezTo>
                <a:cubicBezTo>
                  <a:pt x="2213" y="598"/>
                  <a:pt x="1645" y="1452"/>
                  <a:pt x="1256" y="2468"/>
                </a:cubicBezTo>
                <a:cubicBezTo>
                  <a:pt x="1113" y="2843"/>
                  <a:pt x="941" y="3195"/>
                  <a:pt x="705" y="3520"/>
                </a:cubicBezTo>
                <a:cubicBezTo>
                  <a:pt x="151" y="4285"/>
                  <a:pt x="1" y="5128"/>
                  <a:pt x="214" y="6044"/>
                </a:cubicBezTo>
                <a:cubicBezTo>
                  <a:pt x="609" y="7752"/>
                  <a:pt x="2004" y="8960"/>
                  <a:pt x="3857" y="9219"/>
                </a:cubicBezTo>
                <a:cubicBezTo>
                  <a:pt x="4055" y="9247"/>
                  <a:pt x="4251" y="9262"/>
                  <a:pt x="4443" y="9262"/>
                </a:cubicBezTo>
                <a:cubicBezTo>
                  <a:pt x="5009" y="9262"/>
                  <a:pt x="5547" y="9133"/>
                  <a:pt x="6065" y="8831"/>
                </a:cubicBezTo>
                <a:cubicBezTo>
                  <a:pt x="7675" y="7897"/>
                  <a:pt x="8360" y="6466"/>
                  <a:pt x="8363" y="4909"/>
                </a:cubicBezTo>
                <a:cubicBezTo>
                  <a:pt x="8380" y="3919"/>
                  <a:pt x="8253" y="3218"/>
                  <a:pt x="7825" y="2600"/>
                </a:cubicBezTo>
                <a:cubicBezTo>
                  <a:pt x="7507" y="2145"/>
                  <a:pt x="7191" y="1691"/>
                  <a:pt x="6859" y="1245"/>
                </a:cubicBezTo>
                <a:cubicBezTo>
                  <a:pt x="6249" y="430"/>
                  <a:pt x="5372" y="0"/>
                  <a:pt x="4431" y="0"/>
                </a:cubicBezTo>
                <a:close/>
              </a:path>
            </a:pathLst>
          </a:custGeom>
          <a:solidFill>
            <a:schemeClr val="dk1">
              <a:alpha val="67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42"/>
          <p:cNvSpPr/>
          <p:nvPr/>
        </p:nvSpPr>
        <p:spPr>
          <a:xfrm rot="82099" flipH="1">
            <a:off x="1224177" y="1217965"/>
            <a:ext cx="1209255" cy="1267231"/>
          </a:xfrm>
          <a:custGeom>
            <a:avLst/>
            <a:gdLst/>
            <a:ahLst/>
            <a:cxnLst/>
            <a:rect l="l" t="t" r="r" b="b"/>
            <a:pathLst>
              <a:path w="8381" h="9262" extrusionOk="0">
                <a:moveTo>
                  <a:pt x="4431" y="0"/>
                </a:moveTo>
                <a:cubicBezTo>
                  <a:pt x="4060" y="0"/>
                  <a:pt x="3680" y="67"/>
                  <a:pt x="3302" y="203"/>
                </a:cubicBezTo>
                <a:cubicBezTo>
                  <a:pt x="2213" y="598"/>
                  <a:pt x="1645" y="1452"/>
                  <a:pt x="1256" y="2468"/>
                </a:cubicBezTo>
                <a:cubicBezTo>
                  <a:pt x="1113" y="2843"/>
                  <a:pt x="941" y="3195"/>
                  <a:pt x="705" y="3520"/>
                </a:cubicBezTo>
                <a:cubicBezTo>
                  <a:pt x="151" y="4285"/>
                  <a:pt x="1" y="5128"/>
                  <a:pt x="214" y="6044"/>
                </a:cubicBezTo>
                <a:cubicBezTo>
                  <a:pt x="609" y="7752"/>
                  <a:pt x="2004" y="8960"/>
                  <a:pt x="3857" y="9219"/>
                </a:cubicBezTo>
                <a:cubicBezTo>
                  <a:pt x="4055" y="9247"/>
                  <a:pt x="4251" y="9262"/>
                  <a:pt x="4443" y="9262"/>
                </a:cubicBezTo>
                <a:cubicBezTo>
                  <a:pt x="5009" y="9262"/>
                  <a:pt x="5547" y="9133"/>
                  <a:pt x="6065" y="8831"/>
                </a:cubicBezTo>
                <a:cubicBezTo>
                  <a:pt x="7675" y="7897"/>
                  <a:pt x="8360" y="6466"/>
                  <a:pt x="8363" y="4909"/>
                </a:cubicBezTo>
                <a:cubicBezTo>
                  <a:pt x="8380" y="3919"/>
                  <a:pt x="8253" y="3218"/>
                  <a:pt x="7825" y="2600"/>
                </a:cubicBezTo>
                <a:cubicBezTo>
                  <a:pt x="7507" y="2145"/>
                  <a:pt x="7191" y="1691"/>
                  <a:pt x="6859" y="1245"/>
                </a:cubicBezTo>
                <a:cubicBezTo>
                  <a:pt x="6249" y="430"/>
                  <a:pt x="5372" y="0"/>
                  <a:pt x="4431" y="0"/>
                </a:cubicBezTo>
                <a:close/>
              </a:path>
            </a:pathLst>
          </a:custGeom>
          <a:solidFill>
            <a:schemeClr val="dk1">
              <a:alpha val="67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42"/>
          <p:cNvSpPr txBox="1">
            <a:spLocks noGrp="1"/>
          </p:cNvSpPr>
          <p:nvPr>
            <p:ph type="title" idx="9"/>
          </p:nvPr>
        </p:nvSpPr>
        <p:spPr>
          <a:xfrm>
            <a:off x="690971" y="446192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+mj-lt"/>
              </a:rPr>
              <a:t>NỘI DUNG BÀI HỌC</a:t>
            </a:r>
            <a:endParaRPr sz="4000" dirty="0">
              <a:latin typeface="+mj-lt"/>
            </a:endParaRPr>
          </a:p>
        </p:txBody>
      </p:sp>
      <p:sp>
        <p:nvSpPr>
          <p:cNvPr id="1175" name="Google Shape;1175;p42"/>
          <p:cNvSpPr txBox="1">
            <a:spLocks noGrp="1"/>
          </p:cNvSpPr>
          <p:nvPr>
            <p:ph type="title"/>
          </p:nvPr>
        </p:nvSpPr>
        <p:spPr>
          <a:xfrm>
            <a:off x="2590390" y="1612946"/>
            <a:ext cx="4187781" cy="5277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+mj-lt"/>
              </a:rPr>
              <a:t>Thực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phẩm</a:t>
            </a:r>
            <a:r>
              <a:rPr lang="en-US" sz="2800" dirty="0">
                <a:latin typeface="+mj-lt"/>
              </a:rPr>
              <a:t> an </a:t>
            </a:r>
            <a:r>
              <a:rPr lang="en-US" sz="2800" dirty="0" err="1">
                <a:latin typeface="+mj-lt"/>
              </a:rPr>
              <a:t>toàn</a:t>
            </a:r>
            <a:r>
              <a:rPr lang="en-US" sz="2800" dirty="0">
                <a:latin typeface="+mj-lt"/>
              </a:rPr>
              <a:t>.</a:t>
            </a:r>
            <a:endParaRPr sz="2800" dirty="0">
              <a:latin typeface="+mj-lt"/>
            </a:endParaRPr>
          </a:p>
        </p:txBody>
      </p:sp>
      <p:sp>
        <p:nvSpPr>
          <p:cNvPr id="1179" name="Google Shape;1179;p42"/>
          <p:cNvSpPr txBox="1">
            <a:spLocks noGrp="1"/>
          </p:cNvSpPr>
          <p:nvPr>
            <p:ph type="title" idx="4"/>
          </p:nvPr>
        </p:nvSpPr>
        <p:spPr>
          <a:xfrm flipH="1">
            <a:off x="2590390" y="3077235"/>
            <a:ext cx="6892047" cy="5277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latin typeface="+mj-lt"/>
              </a:rPr>
              <a:t>Vì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sao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cần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sử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dụng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thực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phẩm</a:t>
            </a:r>
            <a:r>
              <a:rPr lang="en-US" sz="2800" dirty="0">
                <a:latin typeface="+mj-lt"/>
              </a:rPr>
              <a:t> 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an </a:t>
            </a:r>
            <a:r>
              <a:rPr lang="en-US" sz="2800" dirty="0" err="1">
                <a:latin typeface="+mj-lt"/>
              </a:rPr>
              <a:t>toàn</a:t>
            </a:r>
            <a:r>
              <a:rPr lang="en-US" sz="2800" dirty="0">
                <a:latin typeface="+mj-lt"/>
              </a:rPr>
              <a:t>.</a:t>
            </a:r>
            <a:endParaRPr sz="2800" dirty="0">
              <a:latin typeface="+mj-lt"/>
            </a:endParaRPr>
          </a:p>
        </p:txBody>
      </p:sp>
      <p:sp>
        <p:nvSpPr>
          <p:cNvPr id="1181" name="Google Shape;1181;p42"/>
          <p:cNvSpPr txBox="1">
            <a:spLocks noGrp="1"/>
          </p:cNvSpPr>
          <p:nvPr>
            <p:ph type="title" idx="6"/>
          </p:nvPr>
        </p:nvSpPr>
        <p:spPr>
          <a:xfrm>
            <a:off x="1351219" y="1540083"/>
            <a:ext cx="962501" cy="5277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uFill>
                  <a:noFill/>
                </a:uFill>
                <a:latin typeface="+mj-lt"/>
                <a:hlinkClick r:id="rId3" action="ppaction://hlinksldjump"/>
              </a:rPr>
              <a:t>01</a:t>
            </a:r>
            <a:endParaRPr sz="2800">
              <a:latin typeface="+mj-lt"/>
            </a:endParaRPr>
          </a:p>
        </p:txBody>
      </p:sp>
      <p:sp>
        <p:nvSpPr>
          <p:cNvPr id="1182" name="Google Shape;1182;p42"/>
          <p:cNvSpPr txBox="1">
            <a:spLocks noGrp="1"/>
          </p:cNvSpPr>
          <p:nvPr>
            <p:ph type="title" idx="7"/>
          </p:nvPr>
        </p:nvSpPr>
        <p:spPr>
          <a:xfrm flipH="1">
            <a:off x="1351219" y="3077235"/>
            <a:ext cx="962501" cy="5277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+mj-lt"/>
              </a:rPr>
              <a:t>02</a:t>
            </a:r>
            <a:endParaRPr sz="2800" dirty="0">
              <a:latin typeface="+mj-lt"/>
            </a:endParaRPr>
          </a:p>
        </p:txBody>
      </p:sp>
      <p:sp>
        <p:nvSpPr>
          <p:cNvPr id="1195" name="Google Shape;1195;p42"/>
          <p:cNvSpPr/>
          <p:nvPr/>
        </p:nvSpPr>
        <p:spPr>
          <a:xfrm>
            <a:off x="3551713" y="968050"/>
            <a:ext cx="2040575" cy="67046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chemeClr val="dk1">
              <a:alpha val="67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44"/>
          <p:cNvSpPr/>
          <p:nvPr/>
        </p:nvSpPr>
        <p:spPr>
          <a:xfrm rot="82075" flipH="1">
            <a:off x="1021370" y="1620572"/>
            <a:ext cx="2262918" cy="2118950"/>
          </a:xfrm>
          <a:custGeom>
            <a:avLst/>
            <a:gdLst/>
            <a:ahLst/>
            <a:cxnLst/>
            <a:rect l="l" t="t" r="r" b="b"/>
            <a:pathLst>
              <a:path w="8381" h="9262" extrusionOk="0">
                <a:moveTo>
                  <a:pt x="4431" y="0"/>
                </a:moveTo>
                <a:cubicBezTo>
                  <a:pt x="4060" y="0"/>
                  <a:pt x="3680" y="67"/>
                  <a:pt x="3302" y="203"/>
                </a:cubicBezTo>
                <a:cubicBezTo>
                  <a:pt x="2213" y="598"/>
                  <a:pt x="1645" y="1452"/>
                  <a:pt x="1256" y="2468"/>
                </a:cubicBezTo>
                <a:cubicBezTo>
                  <a:pt x="1113" y="2843"/>
                  <a:pt x="941" y="3195"/>
                  <a:pt x="705" y="3520"/>
                </a:cubicBezTo>
                <a:cubicBezTo>
                  <a:pt x="151" y="4285"/>
                  <a:pt x="1" y="5128"/>
                  <a:pt x="214" y="6044"/>
                </a:cubicBezTo>
                <a:cubicBezTo>
                  <a:pt x="609" y="7752"/>
                  <a:pt x="2004" y="8960"/>
                  <a:pt x="3857" y="9219"/>
                </a:cubicBezTo>
                <a:cubicBezTo>
                  <a:pt x="4055" y="9247"/>
                  <a:pt x="4251" y="9262"/>
                  <a:pt x="4443" y="9262"/>
                </a:cubicBezTo>
                <a:cubicBezTo>
                  <a:pt x="5009" y="9262"/>
                  <a:pt x="5547" y="9133"/>
                  <a:pt x="6065" y="8831"/>
                </a:cubicBezTo>
                <a:cubicBezTo>
                  <a:pt x="7675" y="7897"/>
                  <a:pt x="8360" y="6466"/>
                  <a:pt x="8363" y="4909"/>
                </a:cubicBezTo>
                <a:cubicBezTo>
                  <a:pt x="8380" y="3919"/>
                  <a:pt x="8253" y="3218"/>
                  <a:pt x="7825" y="2600"/>
                </a:cubicBezTo>
                <a:cubicBezTo>
                  <a:pt x="7507" y="2145"/>
                  <a:pt x="7191" y="1691"/>
                  <a:pt x="6859" y="1245"/>
                </a:cubicBezTo>
                <a:cubicBezTo>
                  <a:pt x="6249" y="430"/>
                  <a:pt x="5372" y="0"/>
                  <a:pt x="4431" y="0"/>
                </a:cubicBezTo>
                <a:close/>
              </a:path>
            </a:pathLst>
          </a:custGeom>
          <a:solidFill>
            <a:schemeClr val="accent2">
              <a:alpha val="134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600"/>
          </a:p>
        </p:txBody>
      </p:sp>
      <p:sp>
        <p:nvSpPr>
          <p:cNvPr id="1239" name="Google Shape;1239;p44"/>
          <p:cNvSpPr txBox="1">
            <a:spLocks noGrp="1"/>
          </p:cNvSpPr>
          <p:nvPr>
            <p:ph type="title" idx="2"/>
          </p:nvPr>
        </p:nvSpPr>
        <p:spPr>
          <a:xfrm>
            <a:off x="996400" y="2123022"/>
            <a:ext cx="2244327" cy="11140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/>
              <a:t>02</a:t>
            </a:r>
            <a:endParaRPr sz="9600" dirty="0"/>
          </a:p>
        </p:txBody>
      </p:sp>
      <p:sp>
        <p:nvSpPr>
          <p:cNvPr id="8" name="Google Shape;1179;p42"/>
          <p:cNvSpPr txBox="1">
            <a:spLocks noGrp="1"/>
          </p:cNvSpPr>
          <p:nvPr>
            <p:ph type="title"/>
          </p:nvPr>
        </p:nvSpPr>
        <p:spPr>
          <a:xfrm flipH="1">
            <a:off x="4022499" y="1948210"/>
            <a:ext cx="4346575" cy="7318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800" dirty="0">
                <a:latin typeface="+mj-lt"/>
              </a:rPr>
            </a:br>
            <a:r>
              <a:rPr lang="en-US" sz="4800" dirty="0">
                <a:latin typeface="+mj-lt"/>
              </a:rPr>
              <a:t>VÌ SAO CẦN SỬ DỤNG THỰC PHẨM AN TOÀN ?</a:t>
            </a:r>
            <a:endParaRPr sz="4800" dirty="0">
              <a:latin typeface="+mj-lt"/>
            </a:endParaRPr>
          </a:p>
        </p:txBody>
      </p:sp>
      <p:grpSp>
        <p:nvGrpSpPr>
          <p:cNvPr id="10" name="Google Shape;1252;p45"/>
          <p:cNvGrpSpPr/>
          <p:nvPr/>
        </p:nvGrpSpPr>
        <p:grpSpPr>
          <a:xfrm rot="20753094">
            <a:off x="7884432" y="4011033"/>
            <a:ext cx="1154211" cy="1006929"/>
            <a:chOff x="5918900" y="1491201"/>
            <a:chExt cx="1622709" cy="2161098"/>
          </a:xfrm>
        </p:grpSpPr>
        <p:sp>
          <p:nvSpPr>
            <p:cNvPr id="11" name="Google Shape;1253;p45"/>
            <p:cNvSpPr/>
            <p:nvPr/>
          </p:nvSpPr>
          <p:spPr>
            <a:xfrm>
              <a:off x="5934358" y="1919444"/>
              <a:ext cx="1591161" cy="1089840"/>
            </a:xfrm>
            <a:custGeom>
              <a:avLst/>
              <a:gdLst/>
              <a:ahLst/>
              <a:cxnLst/>
              <a:rect l="l" t="t" r="r" b="b"/>
              <a:pathLst>
                <a:path w="50437" h="34546" extrusionOk="0">
                  <a:moveTo>
                    <a:pt x="19637" y="0"/>
                  </a:moveTo>
                  <a:lnTo>
                    <a:pt x="18676" y="275"/>
                  </a:lnTo>
                  <a:lnTo>
                    <a:pt x="17774" y="589"/>
                  </a:lnTo>
                  <a:lnTo>
                    <a:pt x="16930" y="942"/>
                  </a:lnTo>
                  <a:lnTo>
                    <a:pt x="16145" y="1295"/>
                  </a:lnTo>
                  <a:lnTo>
                    <a:pt x="15400" y="1687"/>
                  </a:lnTo>
                  <a:lnTo>
                    <a:pt x="14713" y="2099"/>
                  </a:lnTo>
                  <a:lnTo>
                    <a:pt x="14066" y="2531"/>
                  </a:lnTo>
                  <a:lnTo>
                    <a:pt x="13458" y="2962"/>
                  </a:lnTo>
                  <a:lnTo>
                    <a:pt x="12909" y="3413"/>
                  </a:lnTo>
                  <a:lnTo>
                    <a:pt x="12399" y="3884"/>
                  </a:lnTo>
                  <a:lnTo>
                    <a:pt x="11928" y="4335"/>
                  </a:lnTo>
                  <a:lnTo>
                    <a:pt x="11496" y="4806"/>
                  </a:lnTo>
                  <a:lnTo>
                    <a:pt x="11084" y="5297"/>
                  </a:lnTo>
                  <a:lnTo>
                    <a:pt x="10731" y="5767"/>
                  </a:lnTo>
                  <a:lnTo>
                    <a:pt x="10398" y="6238"/>
                  </a:lnTo>
                  <a:lnTo>
                    <a:pt x="10103" y="6689"/>
                  </a:lnTo>
                  <a:lnTo>
                    <a:pt x="9848" y="7141"/>
                  </a:lnTo>
                  <a:lnTo>
                    <a:pt x="9613" y="7592"/>
                  </a:lnTo>
                  <a:lnTo>
                    <a:pt x="9417" y="8023"/>
                  </a:lnTo>
                  <a:lnTo>
                    <a:pt x="9221" y="8435"/>
                  </a:lnTo>
                  <a:lnTo>
                    <a:pt x="9064" y="8847"/>
                  </a:lnTo>
                  <a:lnTo>
                    <a:pt x="8926" y="9220"/>
                  </a:lnTo>
                  <a:lnTo>
                    <a:pt x="8730" y="9907"/>
                  </a:lnTo>
                  <a:lnTo>
                    <a:pt x="8593" y="10476"/>
                  </a:lnTo>
                  <a:lnTo>
                    <a:pt x="8495" y="10907"/>
                  </a:lnTo>
                  <a:lnTo>
                    <a:pt x="8456" y="11300"/>
                  </a:lnTo>
                  <a:lnTo>
                    <a:pt x="8436" y="11378"/>
                  </a:lnTo>
                  <a:lnTo>
                    <a:pt x="8397" y="11437"/>
                  </a:lnTo>
                  <a:lnTo>
                    <a:pt x="8338" y="11496"/>
                  </a:lnTo>
                  <a:lnTo>
                    <a:pt x="8279" y="11535"/>
                  </a:lnTo>
                  <a:lnTo>
                    <a:pt x="7808" y="11653"/>
                  </a:lnTo>
                  <a:lnTo>
                    <a:pt x="7357" y="11790"/>
                  </a:lnTo>
                  <a:lnTo>
                    <a:pt x="6925" y="11947"/>
                  </a:lnTo>
                  <a:lnTo>
                    <a:pt x="6513" y="12104"/>
                  </a:lnTo>
                  <a:lnTo>
                    <a:pt x="6121" y="12300"/>
                  </a:lnTo>
                  <a:lnTo>
                    <a:pt x="5748" y="12477"/>
                  </a:lnTo>
                  <a:lnTo>
                    <a:pt x="5395" y="12692"/>
                  </a:lnTo>
                  <a:lnTo>
                    <a:pt x="5062" y="12908"/>
                  </a:lnTo>
                  <a:lnTo>
                    <a:pt x="4728" y="13124"/>
                  </a:lnTo>
                  <a:lnTo>
                    <a:pt x="4434" y="13379"/>
                  </a:lnTo>
                  <a:lnTo>
                    <a:pt x="4140" y="13634"/>
                  </a:lnTo>
                  <a:lnTo>
                    <a:pt x="3885" y="13889"/>
                  </a:lnTo>
                  <a:lnTo>
                    <a:pt x="3630" y="14164"/>
                  </a:lnTo>
                  <a:lnTo>
                    <a:pt x="3394" y="14458"/>
                  </a:lnTo>
                  <a:lnTo>
                    <a:pt x="3198" y="14772"/>
                  </a:lnTo>
                  <a:lnTo>
                    <a:pt x="3002" y="15086"/>
                  </a:lnTo>
                  <a:lnTo>
                    <a:pt x="2767" y="15556"/>
                  </a:lnTo>
                  <a:lnTo>
                    <a:pt x="2570" y="16027"/>
                  </a:lnTo>
                  <a:lnTo>
                    <a:pt x="2414" y="16498"/>
                  </a:lnTo>
                  <a:lnTo>
                    <a:pt x="2296" y="16949"/>
                  </a:lnTo>
                  <a:lnTo>
                    <a:pt x="2217" y="17400"/>
                  </a:lnTo>
                  <a:lnTo>
                    <a:pt x="2178" y="17832"/>
                  </a:lnTo>
                  <a:lnTo>
                    <a:pt x="2159" y="18264"/>
                  </a:lnTo>
                  <a:lnTo>
                    <a:pt x="2159" y="18656"/>
                  </a:lnTo>
                  <a:lnTo>
                    <a:pt x="2159" y="19009"/>
                  </a:lnTo>
                  <a:lnTo>
                    <a:pt x="2198" y="19343"/>
                  </a:lnTo>
                  <a:lnTo>
                    <a:pt x="2276" y="19872"/>
                  </a:lnTo>
                  <a:lnTo>
                    <a:pt x="2335" y="20225"/>
                  </a:lnTo>
                  <a:lnTo>
                    <a:pt x="2374" y="20363"/>
                  </a:lnTo>
                  <a:lnTo>
                    <a:pt x="2394" y="20421"/>
                  </a:lnTo>
                  <a:lnTo>
                    <a:pt x="2374" y="20480"/>
                  </a:lnTo>
                  <a:lnTo>
                    <a:pt x="2355" y="20539"/>
                  </a:lnTo>
                  <a:lnTo>
                    <a:pt x="2315" y="20598"/>
                  </a:lnTo>
                  <a:lnTo>
                    <a:pt x="2060" y="20892"/>
                  </a:lnTo>
                  <a:lnTo>
                    <a:pt x="1825" y="21206"/>
                  </a:lnTo>
                  <a:lnTo>
                    <a:pt x="1590" y="21520"/>
                  </a:lnTo>
                  <a:lnTo>
                    <a:pt x="1393" y="21854"/>
                  </a:lnTo>
                  <a:lnTo>
                    <a:pt x="1197" y="22167"/>
                  </a:lnTo>
                  <a:lnTo>
                    <a:pt x="1021" y="22501"/>
                  </a:lnTo>
                  <a:lnTo>
                    <a:pt x="864" y="22834"/>
                  </a:lnTo>
                  <a:lnTo>
                    <a:pt x="707" y="23187"/>
                  </a:lnTo>
                  <a:lnTo>
                    <a:pt x="589" y="23521"/>
                  </a:lnTo>
                  <a:lnTo>
                    <a:pt x="471" y="23874"/>
                  </a:lnTo>
                  <a:lnTo>
                    <a:pt x="373" y="24227"/>
                  </a:lnTo>
                  <a:lnTo>
                    <a:pt x="275" y="24561"/>
                  </a:lnTo>
                  <a:lnTo>
                    <a:pt x="197" y="24914"/>
                  </a:lnTo>
                  <a:lnTo>
                    <a:pt x="138" y="25267"/>
                  </a:lnTo>
                  <a:lnTo>
                    <a:pt x="59" y="25973"/>
                  </a:lnTo>
                  <a:lnTo>
                    <a:pt x="1" y="26679"/>
                  </a:lnTo>
                  <a:lnTo>
                    <a:pt x="1" y="27386"/>
                  </a:lnTo>
                  <a:lnTo>
                    <a:pt x="20" y="28092"/>
                  </a:lnTo>
                  <a:lnTo>
                    <a:pt x="79" y="28778"/>
                  </a:lnTo>
                  <a:lnTo>
                    <a:pt x="158" y="29445"/>
                  </a:lnTo>
                  <a:lnTo>
                    <a:pt x="275" y="30093"/>
                  </a:lnTo>
                  <a:lnTo>
                    <a:pt x="393" y="30720"/>
                  </a:lnTo>
                  <a:lnTo>
                    <a:pt x="550" y="31329"/>
                  </a:lnTo>
                  <a:lnTo>
                    <a:pt x="687" y="31309"/>
                  </a:lnTo>
                  <a:lnTo>
                    <a:pt x="825" y="31309"/>
                  </a:lnTo>
                  <a:lnTo>
                    <a:pt x="1119" y="31348"/>
                  </a:lnTo>
                  <a:lnTo>
                    <a:pt x="1433" y="31407"/>
                  </a:lnTo>
                  <a:lnTo>
                    <a:pt x="1747" y="31505"/>
                  </a:lnTo>
                  <a:lnTo>
                    <a:pt x="2080" y="31642"/>
                  </a:lnTo>
                  <a:lnTo>
                    <a:pt x="2414" y="31799"/>
                  </a:lnTo>
                  <a:lnTo>
                    <a:pt x="2727" y="31976"/>
                  </a:lnTo>
                  <a:lnTo>
                    <a:pt x="3041" y="32172"/>
                  </a:lnTo>
                  <a:lnTo>
                    <a:pt x="3355" y="32388"/>
                  </a:lnTo>
                  <a:lnTo>
                    <a:pt x="3669" y="32604"/>
                  </a:lnTo>
                  <a:lnTo>
                    <a:pt x="4218" y="33016"/>
                  </a:lnTo>
                  <a:lnTo>
                    <a:pt x="4669" y="33408"/>
                  </a:lnTo>
                  <a:lnTo>
                    <a:pt x="5023" y="33722"/>
                  </a:lnTo>
                  <a:lnTo>
                    <a:pt x="5238" y="33369"/>
                  </a:lnTo>
                  <a:lnTo>
                    <a:pt x="5513" y="32937"/>
                  </a:lnTo>
                  <a:lnTo>
                    <a:pt x="5866" y="32466"/>
                  </a:lnTo>
                  <a:lnTo>
                    <a:pt x="6082" y="32211"/>
                  </a:lnTo>
                  <a:lnTo>
                    <a:pt x="6278" y="31976"/>
                  </a:lnTo>
                  <a:lnTo>
                    <a:pt x="6513" y="31741"/>
                  </a:lnTo>
                  <a:lnTo>
                    <a:pt x="6749" y="31525"/>
                  </a:lnTo>
                  <a:lnTo>
                    <a:pt x="7004" y="31329"/>
                  </a:lnTo>
                  <a:lnTo>
                    <a:pt x="7259" y="31132"/>
                  </a:lnTo>
                  <a:lnTo>
                    <a:pt x="7534" y="30995"/>
                  </a:lnTo>
                  <a:lnTo>
                    <a:pt x="7789" y="30858"/>
                  </a:lnTo>
                  <a:lnTo>
                    <a:pt x="8083" y="30779"/>
                  </a:lnTo>
                  <a:lnTo>
                    <a:pt x="8358" y="30740"/>
                  </a:lnTo>
                  <a:lnTo>
                    <a:pt x="8671" y="30740"/>
                  </a:lnTo>
                  <a:lnTo>
                    <a:pt x="8985" y="30779"/>
                  </a:lnTo>
                  <a:lnTo>
                    <a:pt x="9319" y="30877"/>
                  </a:lnTo>
                  <a:lnTo>
                    <a:pt x="9652" y="31015"/>
                  </a:lnTo>
                  <a:lnTo>
                    <a:pt x="10005" y="31172"/>
                  </a:lnTo>
                  <a:lnTo>
                    <a:pt x="10339" y="31348"/>
                  </a:lnTo>
                  <a:lnTo>
                    <a:pt x="10692" y="31564"/>
                  </a:lnTo>
                  <a:lnTo>
                    <a:pt x="11045" y="31780"/>
                  </a:lnTo>
                  <a:lnTo>
                    <a:pt x="11692" y="32231"/>
                  </a:lnTo>
                  <a:lnTo>
                    <a:pt x="12281" y="32702"/>
                  </a:lnTo>
                  <a:lnTo>
                    <a:pt x="12771" y="33114"/>
                  </a:lnTo>
                  <a:lnTo>
                    <a:pt x="13144" y="33447"/>
                  </a:lnTo>
                  <a:lnTo>
                    <a:pt x="13340" y="33074"/>
                  </a:lnTo>
                  <a:lnTo>
                    <a:pt x="13576" y="32623"/>
                  </a:lnTo>
                  <a:lnTo>
                    <a:pt x="13733" y="32388"/>
                  </a:lnTo>
                  <a:lnTo>
                    <a:pt x="13909" y="32152"/>
                  </a:lnTo>
                  <a:lnTo>
                    <a:pt x="14105" y="31897"/>
                  </a:lnTo>
                  <a:lnTo>
                    <a:pt x="14301" y="31662"/>
                  </a:lnTo>
                  <a:lnTo>
                    <a:pt x="14517" y="31427"/>
                  </a:lnTo>
                  <a:lnTo>
                    <a:pt x="14753" y="31211"/>
                  </a:lnTo>
                  <a:lnTo>
                    <a:pt x="15008" y="30995"/>
                  </a:lnTo>
                  <a:lnTo>
                    <a:pt x="15282" y="30838"/>
                  </a:lnTo>
                  <a:lnTo>
                    <a:pt x="15577" y="30681"/>
                  </a:lnTo>
                  <a:lnTo>
                    <a:pt x="15871" y="30583"/>
                  </a:lnTo>
                  <a:lnTo>
                    <a:pt x="16204" y="30505"/>
                  </a:lnTo>
                  <a:lnTo>
                    <a:pt x="16361" y="30485"/>
                  </a:lnTo>
                  <a:lnTo>
                    <a:pt x="16695" y="30485"/>
                  </a:lnTo>
                  <a:lnTo>
                    <a:pt x="16871" y="30524"/>
                  </a:lnTo>
                  <a:lnTo>
                    <a:pt x="17048" y="30564"/>
                  </a:lnTo>
                  <a:lnTo>
                    <a:pt x="17205" y="30622"/>
                  </a:lnTo>
                  <a:lnTo>
                    <a:pt x="17362" y="30681"/>
                  </a:lnTo>
                  <a:lnTo>
                    <a:pt x="17538" y="30760"/>
                  </a:lnTo>
                  <a:lnTo>
                    <a:pt x="17833" y="30975"/>
                  </a:lnTo>
                  <a:lnTo>
                    <a:pt x="18127" y="31211"/>
                  </a:lnTo>
                  <a:lnTo>
                    <a:pt x="18421" y="31486"/>
                  </a:lnTo>
                  <a:lnTo>
                    <a:pt x="18676" y="31799"/>
                  </a:lnTo>
                  <a:lnTo>
                    <a:pt x="18931" y="32113"/>
                  </a:lnTo>
                  <a:lnTo>
                    <a:pt x="19167" y="32447"/>
                  </a:lnTo>
                  <a:lnTo>
                    <a:pt x="19382" y="32800"/>
                  </a:lnTo>
                  <a:lnTo>
                    <a:pt x="19578" y="33133"/>
                  </a:lnTo>
                  <a:lnTo>
                    <a:pt x="19755" y="33467"/>
                  </a:lnTo>
                  <a:lnTo>
                    <a:pt x="20049" y="34055"/>
                  </a:lnTo>
                  <a:lnTo>
                    <a:pt x="20265" y="34546"/>
                  </a:lnTo>
                  <a:lnTo>
                    <a:pt x="20657" y="34153"/>
                  </a:lnTo>
                  <a:lnTo>
                    <a:pt x="21187" y="33643"/>
                  </a:lnTo>
                  <a:lnTo>
                    <a:pt x="21834" y="33094"/>
                  </a:lnTo>
                  <a:lnTo>
                    <a:pt x="22207" y="32800"/>
                  </a:lnTo>
                  <a:lnTo>
                    <a:pt x="22580" y="32525"/>
                  </a:lnTo>
                  <a:lnTo>
                    <a:pt x="22953" y="32251"/>
                  </a:lnTo>
                  <a:lnTo>
                    <a:pt x="23365" y="32015"/>
                  </a:lnTo>
                  <a:lnTo>
                    <a:pt x="23757" y="31780"/>
                  </a:lnTo>
                  <a:lnTo>
                    <a:pt x="24169" y="31584"/>
                  </a:lnTo>
                  <a:lnTo>
                    <a:pt x="24561" y="31427"/>
                  </a:lnTo>
                  <a:lnTo>
                    <a:pt x="24973" y="31309"/>
                  </a:lnTo>
                  <a:lnTo>
                    <a:pt x="25169" y="31270"/>
                  </a:lnTo>
                  <a:lnTo>
                    <a:pt x="25346" y="31250"/>
                  </a:lnTo>
                  <a:lnTo>
                    <a:pt x="25542" y="31230"/>
                  </a:lnTo>
                  <a:lnTo>
                    <a:pt x="25738" y="31230"/>
                  </a:lnTo>
                  <a:lnTo>
                    <a:pt x="26091" y="31270"/>
                  </a:lnTo>
                  <a:lnTo>
                    <a:pt x="26405" y="31329"/>
                  </a:lnTo>
                  <a:lnTo>
                    <a:pt x="26719" y="31427"/>
                  </a:lnTo>
                  <a:lnTo>
                    <a:pt x="27013" y="31544"/>
                  </a:lnTo>
                  <a:lnTo>
                    <a:pt x="27288" y="31662"/>
                  </a:lnTo>
                  <a:lnTo>
                    <a:pt x="27543" y="31799"/>
                  </a:lnTo>
                  <a:lnTo>
                    <a:pt x="27778" y="31956"/>
                  </a:lnTo>
                  <a:lnTo>
                    <a:pt x="27994" y="32133"/>
                  </a:lnTo>
                  <a:lnTo>
                    <a:pt x="28190" y="32309"/>
                  </a:lnTo>
                  <a:lnTo>
                    <a:pt x="28387" y="32466"/>
                  </a:lnTo>
                  <a:lnTo>
                    <a:pt x="28681" y="32819"/>
                  </a:lnTo>
                  <a:lnTo>
                    <a:pt x="28916" y="33133"/>
                  </a:lnTo>
                  <a:lnTo>
                    <a:pt x="29093" y="33388"/>
                  </a:lnTo>
                  <a:lnTo>
                    <a:pt x="29505" y="33114"/>
                  </a:lnTo>
                  <a:lnTo>
                    <a:pt x="30093" y="32761"/>
                  </a:lnTo>
                  <a:lnTo>
                    <a:pt x="30799" y="32368"/>
                  </a:lnTo>
                  <a:lnTo>
                    <a:pt x="31584" y="31956"/>
                  </a:lnTo>
                  <a:lnTo>
                    <a:pt x="31976" y="31760"/>
                  </a:lnTo>
                  <a:lnTo>
                    <a:pt x="32388" y="31584"/>
                  </a:lnTo>
                  <a:lnTo>
                    <a:pt x="32800" y="31427"/>
                  </a:lnTo>
                  <a:lnTo>
                    <a:pt x="33193" y="31289"/>
                  </a:lnTo>
                  <a:lnTo>
                    <a:pt x="33565" y="31191"/>
                  </a:lnTo>
                  <a:lnTo>
                    <a:pt x="33938" y="31132"/>
                  </a:lnTo>
                  <a:lnTo>
                    <a:pt x="34272" y="31093"/>
                  </a:lnTo>
                  <a:lnTo>
                    <a:pt x="34448" y="31093"/>
                  </a:lnTo>
                  <a:lnTo>
                    <a:pt x="34586" y="31113"/>
                  </a:lnTo>
                  <a:lnTo>
                    <a:pt x="34860" y="31172"/>
                  </a:lnTo>
                  <a:lnTo>
                    <a:pt x="35154" y="31250"/>
                  </a:lnTo>
                  <a:lnTo>
                    <a:pt x="35409" y="31368"/>
                  </a:lnTo>
                  <a:lnTo>
                    <a:pt x="35684" y="31486"/>
                  </a:lnTo>
                  <a:lnTo>
                    <a:pt x="35939" y="31642"/>
                  </a:lnTo>
                  <a:lnTo>
                    <a:pt x="36194" y="31799"/>
                  </a:lnTo>
                  <a:lnTo>
                    <a:pt x="36430" y="31976"/>
                  </a:lnTo>
                  <a:lnTo>
                    <a:pt x="36665" y="32152"/>
                  </a:lnTo>
                  <a:lnTo>
                    <a:pt x="37097" y="32525"/>
                  </a:lnTo>
                  <a:lnTo>
                    <a:pt x="37489" y="32878"/>
                  </a:lnTo>
                  <a:lnTo>
                    <a:pt x="37783" y="33212"/>
                  </a:lnTo>
                  <a:lnTo>
                    <a:pt x="38019" y="33467"/>
                  </a:lnTo>
                  <a:lnTo>
                    <a:pt x="38293" y="33173"/>
                  </a:lnTo>
                  <a:lnTo>
                    <a:pt x="38666" y="32780"/>
                  </a:lnTo>
                  <a:lnTo>
                    <a:pt x="38901" y="32584"/>
                  </a:lnTo>
                  <a:lnTo>
                    <a:pt x="39137" y="32368"/>
                  </a:lnTo>
                  <a:lnTo>
                    <a:pt x="39392" y="32152"/>
                  </a:lnTo>
                  <a:lnTo>
                    <a:pt x="39686" y="31956"/>
                  </a:lnTo>
                  <a:lnTo>
                    <a:pt x="39980" y="31760"/>
                  </a:lnTo>
                  <a:lnTo>
                    <a:pt x="40294" y="31584"/>
                  </a:lnTo>
                  <a:lnTo>
                    <a:pt x="40608" y="31427"/>
                  </a:lnTo>
                  <a:lnTo>
                    <a:pt x="40942" y="31289"/>
                  </a:lnTo>
                  <a:lnTo>
                    <a:pt x="41295" y="31191"/>
                  </a:lnTo>
                  <a:lnTo>
                    <a:pt x="41648" y="31132"/>
                  </a:lnTo>
                  <a:lnTo>
                    <a:pt x="42020" y="31093"/>
                  </a:lnTo>
                  <a:lnTo>
                    <a:pt x="42197" y="31093"/>
                  </a:lnTo>
                  <a:lnTo>
                    <a:pt x="42393" y="31113"/>
                  </a:lnTo>
                  <a:lnTo>
                    <a:pt x="42707" y="31172"/>
                  </a:lnTo>
                  <a:lnTo>
                    <a:pt x="43021" y="31230"/>
                  </a:lnTo>
                  <a:lnTo>
                    <a:pt x="43315" y="31329"/>
                  </a:lnTo>
                  <a:lnTo>
                    <a:pt x="43570" y="31446"/>
                  </a:lnTo>
                  <a:lnTo>
                    <a:pt x="43825" y="31564"/>
                  </a:lnTo>
                  <a:lnTo>
                    <a:pt x="44061" y="31701"/>
                  </a:lnTo>
                  <a:lnTo>
                    <a:pt x="44257" y="31839"/>
                  </a:lnTo>
                  <a:lnTo>
                    <a:pt x="44453" y="31996"/>
                  </a:lnTo>
                  <a:lnTo>
                    <a:pt x="44630" y="32152"/>
                  </a:lnTo>
                  <a:lnTo>
                    <a:pt x="44786" y="32309"/>
                  </a:lnTo>
                  <a:lnTo>
                    <a:pt x="45041" y="32643"/>
                  </a:lnTo>
                  <a:lnTo>
                    <a:pt x="45238" y="32937"/>
                  </a:lnTo>
                  <a:lnTo>
                    <a:pt x="45395" y="33192"/>
                  </a:lnTo>
                  <a:lnTo>
                    <a:pt x="45708" y="32898"/>
                  </a:lnTo>
                  <a:lnTo>
                    <a:pt x="46160" y="32525"/>
                  </a:lnTo>
                  <a:lnTo>
                    <a:pt x="46689" y="32133"/>
                  </a:lnTo>
                  <a:lnTo>
                    <a:pt x="46984" y="31937"/>
                  </a:lnTo>
                  <a:lnTo>
                    <a:pt x="47278" y="31741"/>
                  </a:lnTo>
                  <a:lnTo>
                    <a:pt x="47611" y="31544"/>
                  </a:lnTo>
                  <a:lnTo>
                    <a:pt x="47945" y="31368"/>
                  </a:lnTo>
                  <a:lnTo>
                    <a:pt x="48278" y="31211"/>
                  </a:lnTo>
                  <a:lnTo>
                    <a:pt x="48612" y="31074"/>
                  </a:lnTo>
                  <a:lnTo>
                    <a:pt x="48965" y="30975"/>
                  </a:lnTo>
                  <a:lnTo>
                    <a:pt x="49318" y="30897"/>
                  </a:lnTo>
                  <a:lnTo>
                    <a:pt x="49651" y="30858"/>
                  </a:lnTo>
                  <a:lnTo>
                    <a:pt x="50005" y="30858"/>
                  </a:lnTo>
                  <a:lnTo>
                    <a:pt x="50103" y="30877"/>
                  </a:lnTo>
                  <a:lnTo>
                    <a:pt x="50181" y="30917"/>
                  </a:lnTo>
                  <a:lnTo>
                    <a:pt x="50299" y="30348"/>
                  </a:lnTo>
                  <a:lnTo>
                    <a:pt x="50377" y="29798"/>
                  </a:lnTo>
                  <a:lnTo>
                    <a:pt x="50417" y="29249"/>
                  </a:lnTo>
                  <a:lnTo>
                    <a:pt x="50436" y="28700"/>
                  </a:lnTo>
                  <a:lnTo>
                    <a:pt x="50436" y="28170"/>
                  </a:lnTo>
                  <a:lnTo>
                    <a:pt x="50397" y="27641"/>
                  </a:lnTo>
                  <a:lnTo>
                    <a:pt x="50338" y="27131"/>
                  </a:lnTo>
                  <a:lnTo>
                    <a:pt x="50260" y="26620"/>
                  </a:lnTo>
                  <a:lnTo>
                    <a:pt x="50162" y="26110"/>
                  </a:lnTo>
                  <a:lnTo>
                    <a:pt x="50044" y="25620"/>
                  </a:lnTo>
                  <a:lnTo>
                    <a:pt x="49907" y="25149"/>
                  </a:lnTo>
                  <a:lnTo>
                    <a:pt x="49750" y="24678"/>
                  </a:lnTo>
                  <a:lnTo>
                    <a:pt x="49593" y="24227"/>
                  </a:lnTo>
                  <a:lnTo>
                    <a:pt x="49416" y="23796"/>
                  </a:lnTo>
                  <a:lnTo>
                    <a:pt x="49240" y="23384"/>
                  </a:lnTo>
                  <a:lnTo>
                    <a:pt x="49063" y="22972"/>
                  </a:lnTo>
                  <a:lnTo>
                    <a:pt x="48671" y="22226"/>
                  </a:lnTo>
                  <a:lnTo>
                    <a:pt x="48298" y="21540"/>
                  </a:lnTo>
                  <a:lnTo>
                    <a:pt x="47925" y="20951"/>
                  </a:lnTo>
                  <a:lnTo>
                    <a:pt x="47592" y="20441"/>
                  </a:lnTo>
                  <a:lnTo>
                    <a:pt x="47297" y="20049"/>
                  </a:lnTo>
                  <a:lnTo>
                    <a:pt x="47062" y="19735"/>
                  </a:lnTo>
                  <a:lnTo>
                    <a:pt x="46846" y="19480"/>
                  </a:lnTo>
                  <a:lnTo>
                    <a:pt x="46827" y="19421"/>
                  </a:lnTo>
                  <a:lnTo>
                    <a:pt x="46807" y="19382"/>
                  </a:lnTo>
                  <a:lnTo>
                    <a:pt x="46787" y="19323"/>
                  </a:lnTo>
                  <a:lnTo>
                    <a:pt x="46807" y="19264"/>
                  </a:lnTo>
                  <a:lnTo>
                    <a:pt x="46866" y="18734"/>
                  </a:lnTo>
                  <a:lnTo>
                    <a:pt x="46885" y="18205"/>
                  </a:lnTo>
                  <a:lnTo>
                    <a:pt x="46866" y="17714"/>
                  </a:lnTo>
                  <a:lnTo>
                    <a:pt x="46846" y="17479"/>
                  </a:lnTo>
                  <a:lnTo>
                    <a:pt x="46807" y="17243"/>
                  </a:lnTo>
                  <a:lnTo>
                    <a:pt x="46748" y="17028"/>
                  </a:lnTo>
                  <a:lnTo>
                    <a:pt x="46689" y="16812"/>
                  </a:lnTo>
                  <a:lnTo>
                    <a:pt x="46611" y="16596"/>
                  </a:lnTo>
                  <a:lnTo>
                    <a:pt x="46532" y="16400"/>
                  </a:lnTo>
                  <a:lnTo>
                    <a:pt x="46434" y="16204"/>
                  </a:lnTo>
                  <a:lnTo>
                    <a:pt x="46317" y="16027"/>
                  </a:lnTo>
                  <a:lnTo>
                    <a:pt x="46199" y="15831"/>
                  </a:lnTo>
                  <a:lnTo>
                    <a:pt x="46081" y="15655"/>
                  </a:lnTo>
                  <a:lnTo>
                    <a:pt x="45826" y="15380"/>
                  </a:lnTo>
                  <a:lnTo>
                    <a:pt x="45552" y="15144"/>
                  </a:lnTo>
                  <a:lnTo>
                    <a:pt x="45277" y="14929"/>
                  </a:lnTo>
                  <a:lnTo>
                    <a:pt x="45002" y="14732"/>
                  </a:lnTo>
                  <a:lnTo>
                    <a:pt x="44708" y="14576"/>
                  </a:lnTo>
                  <a:lnTo>
                    <a:pt x="44414" y="14438"/>
                  </a:lnTo>
                  <a:lnTo>
                    <a:pt x="44119" y="14321"/>
                  </a:lnTo>
                  <a:lnTo>
                    <a:pt x="43825" y="14222"/>
                  </a:lnTo>
                  <a:lnTo>
                    <a:pt x="43315" y="14066"/>
                  </a:lnTo>
                  <a:lnTo>
                    <a:pt x="42903" y="13987"/>
                  </a:lnTo>
                  <a:lnTo>
                    <a:pt x="42629" y="13948"/>
                  </a:lnTo>
                  <a:lnTo>
                    <a:pt x="42511" y="13948"/>
                  </a:lnTo>
                  <a:lnTo>
                    <a:pt x="42432" y="13909"/>
                  </a:lnTo>
                  <a:lnTo>
                    <a:pt x="42354" y="13869"/>
                  </a:lnTo>
                  <a:lnTo>
                    <a:pt x="42315" y="13810"/>
                  </a:lnTo>
                  <a:lnTo>
                    <a:pt x="42295" y="13712"/>
                  </a:lnTo>
                  <a:lnTo>
                    <a:pt x="42236" y="13340"/>
                  </a:lnTo>
                  <a:lnTo>
                    <a:pt x="42158" y="12888"/>
                  </a:lnTo>
                  <a:lnTo>
                    <a:pt x="42060" y="12339"/>
                  </a:lnTo>
                  <a:lnTo>
                    <a:pt x="41903" y="11731"/>
                  </a:lnTo>
                  <a:lnTo>
                    <a:pt x="41707" y="11064"/>
                  </a:lnTo>
                  <a:lnTo>
                    <a:pt x="41471" y="10358"/>
                  </a:lnTo>
                  <a:lnTo>
                    <a:pt x="41197" y="9593"/>
                  </a:lnTo>
                  <a:lnTo>
                    <a:pt x="40863" y="8808"/>
                  </a:lnTo>
                  <a:lnTo>
                    <a:pt x="40490" y="8004"/>
                  </a:lnTo>
                  <a:lnTo>
                    <a:pt x="40059" y="7180"/>
                  </a:lnTo>
                  <a:lnTo>
                    <a:pt x="39823" y="6768"/>
                  </a:lnTo>
                  <a:lnTo>
                    <a:pt x="39568" y="6336"/>
                  </a:lnTo>
                  <a:lnTo>
                    <a:pt x="39313" y="5924"/>
                  </a:lnTo>
                  <a:lnTo>
                    <a:pt x="39039" y="5512"/>
                  </a:lnTo>
                  <a:lnTo>
                    <a:pt x="38744" y="5100"/>
                  </a:lnTo>
                  <a:lnTo>
                    <a:pt x="38431" y="4708"/>
                  </a:lnTo>
                  <a:lnTo>
                    <a:pt x="38097" y="4316"/>
                  </a:lnTo>
                  <a:lnTo>
                    <a:pt x="37764" y="3923"/>
                  </a:lnTo>
                  <a:lnTo>
                    <a:pt x="37391" y="3531"/>
                  </a:lnTo>
                  <a:lnTo>
                    <a:pt x="37018" y="3158"/>
                  </a:lnTo>
                  <a:lnTo>
                    <a:pt x="36626" y="2786"/>
                  </a:lnTo>
                  <a:lnTo>
                    <a:pt x="36233" y="2433"/>
                  </a:lnTo>
                  <a:lnTo>
                    <a:pt x="35763" y="2079"/>
                  </a:lnTo>
                  <a:lnTo>
                    <a:pt x="35311" y="1746"/>
                  </a:lnTo>
                  <a:lnTo>
                    <a:pt x="35017" y="2217"/>
                  </a:lnTo>
                  <a:lnTo>
                    <a:pt x="34684" y="2688"/>
                  </a:lnTo>
                  <a:lnTo>
                    <a:pt x="34311" y="3158"/>
                  </a:lnTo>
                  <a:lnTo>
                    <a:pt x="33899" y="3629"/>
                  </a:lnTo>
                  <a:lnTo>
                    <a:pt x="33467" y="4080"/>
                  </a:lnTo>
                  <a:lnTo>
                    <a:pt x="32977" y="4532"/>
                  </a:lnTo>
                  <a:lnTo>
                    <a:pt x="32487" y="4963"/>
                  </a:lnTo>
                  <a:lnTo>
                    <a:pt x="31937" y="5395"/>
                  </a:lnTo>
                  <a:lnTo>
                    <a:pt x="31565" y="5669"/>
                  </a:lnTo>
                  <a:lnTo>
                    <a:pt x="31192" y="5944"/>
                  </a:lnTo>
                  <a:lnTo>
                    <a:pt x="30780" y="6199"/>
                  </a:lnTo>
                  <a:lnTo>
                    <a:pt x="30388" y="6434"/>
                  </a:lnTo>
                  <a:lnTo>
                    <a:pt x="29976" y="6670"/>
                  </a:lnTo>
                  <a:lnTo>
                    <a:pt x="29544" y="6886"/>
                  </a:lnTo>
                  <a:lnTo>
                    <a:pt x="29132" y="7101"/>
                  </a:lnTo>
                  <a:lnTo>
                    <a:pt x="28700" y="7278"/>
                  </a:lnTo>
                  <a:lnTo>
                    <a:pt x="28269" y="7455"/>
                  </a:lnTo>
                  <a:lnTo>
                    <a:pt x="27837" y="7611"/>
                  </a:lnTo>
                  <a:lnTo>
                    <a:pt x="27406" y="7729"/>
                  </a:lnTo>
                  <a:lnTo>
                    <a:pt x="26974" y="7847"/>
                  </a:lnTo>
                  <a:lnTo>
                    <a:pt x="26543" y="7925"/>
                  </a:lnTo>
                  <a:lnTo>
                    <a:pt x="26131" y="8004"/>
                  </a:lnTo>
                  <a:lnTo>
                    <a:pt x="25719" y="8043"/>
                  </a:lnTo>
                  <a:lnTo>
                    <a:pt x="25307" y="8063"/>
                  </a:lnTo>
                  <a:lnTo>
                    <a:pt x="25012" y="8043"/>
                  </a:lnTo>
                  <a:lnTo>
                    <a:pt x="24718" y="8023"/>
                  </a:lnTo>
                  <a:lnTo>
                    <a:pt x="24444" y="7984"/>
                  </a:lnTo>
                  <a:lnTo>
                    <a:pt x="24169" y="7925"/>
                  </a:lnTo>
                  <a:lnTo>
                    <a:pt x="23894" y="7847"/>
                  </a:lnTo>
                  <a:lnTo>
                    <a:pt x="23639" y="7768"/>
                  </a:lnTo>
                  <a:lnTo>
                    <a:pt x="23384" y="7651"/>
                  </a:lnTo>
                  <a:lnTo>
                    <a:pt x="23149" y="7533"/>
                  </a:lnTo>
                  <a:lnTo>
                    <a:pt x="22796" y="7317"/>
                  </a:lnTo>
                  <a:lnTo>
                    <a:pt x="22462" y="7062"/>
                  </a:lnTo>
                  <a:lnTo>
                    <a:pt x="22148" y="6788"/>
                  </a:lnTo>
                  <a:lnTo>
                    <a:pt x="21874" y="6493"/>
                  </a:lnTo>
                  <a:lnTo>
                    <a:pt x="21619" y="6179"/>
                  </a:lnTo>
                  <a:lnTo>
                    <a:pt x="21383" y="5866"/>
                  </a:lnTo>
                  <a:lnTo>
                    <a:pt x="21148" y="5512"/>
                  </a:lnTo>
                  <a:lnTo>
                    <a:pt x="20952" y="5159"/>
                  </a:lnTo>
                  <a:lnTo>
                    <a:pt x="20775" y="4806"/>
                  </a:lnTo>
                  <a:lnTo>
                    <a:pt x="20599" y="4434"/>
                  </a:lnTo>
                  <a:lnTo>
                    <a:pt x="20461" y="4061"/>
                  </a:lnTo>
                  <a:lnTo>
                    <a:pt x="20324" y="3688"/>
                  </a:lnTo>
                  <a:lnTo>
                    <a:pt x="20206" y="3335"/>
                  </a:lnTo>
                  <a:lnTo>
                    <a:pt x="20108" y="2962"/>
                  </a:lnTo>
                  <a:lnTo>
                    <a:pt x="19932" y="2276"/>
                  </a:lnTo>
                  <a:lnTo>
                    <a:pt x="19834" y="1726"/>
                  </a:lnTo>
                  <a:lnTo>
                    <a:pt x="19755" y="1157"/>
                  </a:lnTo>
                  <a:lnTo>
                    <a:pt x="19677" y="569"/>
                  </a:lnTo>
                  <a:lnTo>
                    <a:pt x="196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54;p45"/>
            <p:cNvSpPr/>
            <p:nvPr/>
          </p:nvSpPr>
          <p:spPr>
            <a:xfrm>
              <a:off x="5918900" y="1491201"/>
              <a:ext cx="1622709" cy="2161098"/>
            </a:xfrm>
            <a:custGeom>
              <a:avLst/>
              <a:gdLst/>
              <a:ahLst/>
              <a:cxnLst/>
              <a:rect l="l" t="t" r="r" b="b"/>
              <a:pathLst>
                <a:path w="51437" h="68503" extrusionOk="0">
                  <a:moveTo>
                    <a:pt x="33153" y="490"/>
                  </a:moveTo>
                  <a:lnTo>
                    <a:pt x="33428" y="530"/>
                  </a:lnTo>
                  <a:lnTo>
                    <a:pt x="33683" y="589"/>
                  </a:lnTo>
                  <a:lnTo>
                    <a:pt x="33938" y="687"/>
                  </a:lnTo>
                  <a:lnTo>
                    <a:pt x="34212" y="824"/>
                  </a:lnTo>
                  <a:lnTo>
                    <a:pt x="34350" y="922"/>
                  </a:lnTo>
                  <a:lnTo>
                    <a:pt x="34487" y="1020"/>
                  </a:lnTo>
                  <a:lnTo>
                    <a:pt x="34624" y="1157"/>
                  </a:lnTo>
                  <a:lnTo>
                    <a:pt x="34742" y="1314"/>
                  </a:lnTo>
                  <a:lnTo>
                    <a:pt x="34860" y="1491"/>
                  </a:lnTo>
                  <a:lnTo>
                    <a:pt x="34938" y="1687"/>
                  </a:lnTo>
                  <a:lnTo>
                    <a:pt x="34997" y="1864"/>
                  </a:lnTo>
                  <a:lnTo>
                    <a:pt x="35036" y="2040"/>
                  </a:lnTo>
                  <a:lnTo>
                    <a:pt x="35036" y="2236"/>
                  </a:lnTo>
                  <a:lnTo>
                    <a:pt x="35036" y="2413"/>
                  </a:lnTo>
                  <a:lnTo>
                    <a:pt x="35017" y="2609"/>
                  </a:lnTo>
                  <a:lnTo>
                    <a:pt x="34997" y="2786"/>
                  </a:lnTo>
                  <a:lnTo>
                    <a:pt x="34938" y="2982"/>
                  </a:lnTo>
                  <a:lnTo>
                    <a:pt x="34879" y="3178"/>
                  </a:lnTo>
                  <a:lnTo>
                    <a:pt x="34742" y="3551"/>
                  </a:lnTo>
                  <a:lnTo>
                    <a:pt x="34546" y="3923"/>
                  </a:lnTo>
                  <a:lnTo>
                    <a:pt x="34350" y="4277"/>
                  </a:lnTo>
                  <a:lnTo>
                    <a:pt x="34134" y="4630"/>
                  </a:lnTo>
                  <a:lnTo>
                    <a:pt x="34114" y="4708"/>
                  </a:lnTo>
                  <a:lnTo>
                    <a:pt x="34114" y="4767"/>
                  </a:lnTo>
                  <a:lnTo>
                    <a:pt x="34114" y="4826"/>
                  </a:lnTo>
                  <a:lnTo>
                    <a:pt x="34134" y="4904"/>
                  </a:lnTo>
                  <a:lnTo>
                    <a:pt x="34193" y="4944"/>
                  </a:lnTo>
                  <a:lnTo>
                    <a:pt x="34252" y="4983"/>
                  </a:lnTo>
                  <a:lnTo>
                    <a:pt x="34311" y="5002"/>
                  </a:lnTo>
                  <a:lnTo>
                    <a:pt x="34369" y="5002"/>
                  </a:lnTo>
                  <a:lnTo>
                    <a:pt x="34683" y="4983"/>
                  </a:lnTo>
                  <a:lnTo>
                    <a:pt x="34977" y="4963"/>
                  </a:lnTo>
                  <a:lnTo>
                    <a:pt x="35272" y="4963"/>
                  </a:lnTo>
                  <a:lnTo>
                    <a:pt x="35566" y="4983"/>
                  </a:lnTo>
                  <a:lnTo>
                    <a:pt x="35821" y="5042"/>
                  </a:lnTo>
                  <a:lnTo>
                    <a:pt x="36056" y="5120"/>
                  </a:lnTo>
                  <a:lnTo>
                    <a:pt x="36174" y="5179"/>
                  </a:lnTo>
                  <a:lnTo>
                    <a:pt x="36272" y="5238"/>
                  </a:lnTo>
                  <a:lnTo>
                    <a:pt x="36370" y="5316"/>
                  </a:lnTo>
                  <a:lnTo>
                    <a:pt x="36449" y="5414"/>
                  </a:lnTo>
                  <a:lnTo>
                    <a:pt x="36566" y="5571"/>
                  </a:lnTo>
                  <a:lnTo>
                    <a:pt x="36645" y="5748"/>
                  </a:lnTo>
                  <a:lnTo>
                    <a:pt x="36723" y="5944"/>
                  </a:lnTo>
                  <a:lnTo>
                    <a:pt x="36763" y="6160"/>
                  </a:lnTo>
                  <a:lnTo>
                    <a:pt x="36782" y="6376"/>
                  </a:lnTo>
                  <a:lnTo>
                    <a:pt x="36782" y="6572"/>
                  </a:lnTo>
                  <a:lnTo>
                    <a:pt x="36763" y="6768"/>
                  </a:lnTo>
                  <a:lnTo>
                    <a:pt x="36723" y="6964"/>
                  </a:lnTo>
                  <a:lnTo>
                    <a:pt x="36665" y="7141"/>
                  </a:lnTo>
                  <a:lnTo>
                    <a:pt x="36606" y="7337"/>
                  </a:lnTo>
                  <a:lnTo>
                    <a:pt x="36527" y="7513"/>
                  </a:lnTo>
                  <a:lnTo>
                    <a:pt x="36449" y="7690"/>
                  </a:lnTo>
                  <a:lnTo>
                    <a:pt x="36331" y="7847"/>
                  </a:lnTo>
                  <a:lnTo>
                    <a:pt x="36213" y="8004"/>
                  </a:lnTo>
                  <a:lnTo>
                    <a:pt x="36096" y="8161"/>
                  </a:lnTo>
                  <a:lnTo>
                    <a:pt x="35958" y="8318"/>
                  </a:lnTo>
                  <a:lnTo>
                    <a:pt x="35664" y="8592"/>
                  </a:lnTo>
                  <a:lnTo>
                    <a:pt x="35331" y="8828"/>
                  </a:lnTo>
                  <a:lnTo>
                    <a:pt x="34997" y="8435"/>
                  </a:lnTo>
                  <a:lnTo>
                    <a:pt x="34605" y="8043"/>
                  </a:lnTo>
                  <a:lnTo>
                    <a:pt x="34212" y="7670"/>
                  </a:lnTo>
                  <a:lnTo>
                    <a:pt x="33781" y="7317"/>
                  </a:lnTo>
                  <a:lnTo>
                    <a:pt x="33330" y="6984"/>
                  </a:lnTo>
                  <a:lnTo>
                    <a:pt x="32859" y="6650"/>
                  </a:lnTo>
                  <a:lnTo>
                    <a:pt x="32368" y="6356"/>
                  </a:lnTo>
                  <a:lnTo>
                    <a:pt x="31878" y="6062"/>
                  </a:lnTo>
                  <a:lnTo>
                    <a:pt x="31368" y="5787"/>
                  </a:lnTo>
                  <a:lnTo>
                    <a:pt x="30858" y="5532"/>
                  </a:lnTo>
                  <a:lnTo>
                    <a:pt x="30328" y="5297"/>
                  </a:lnTo>
                  <a:lnTo>
                    <a:pt x="29799" y="5100"/>
                  </a:lnTo>
                  <a:lnTo>
                    <a:pt x="29269" y="4904"/>
                  </a:lnTo>
                  <a:lnTo>
                    <a:pt x="28759" y="4747"/>
                  </a:lnTo>
                  <a:lnTo>
                    <a:pt x="28229" y="4610"/>
                  </a:lnTo>
                  <a:lnTo>
                    <a:pt x="27719" y="4492"/>
                  </a:lnTo>
                  <a:lnTo>
                    <a:pt x="27150" y="4394"/>
                  </a:lnTo>
                  <a:lnTo>
                    <a:pt x="26581" y="4335"/>
                  </a:lnTo>
                  <a:lnTo>
                    <a:pt x="26052" y="4296"/>
                  </a:lnTo>
                  <a:lnTo>
                    <a:pt x="25522" y="4296"/>
                  </a:lnTo>
                  <a:lnTo>
                    <a:pt x="25444" y="4022"/>
                  </a:lnTo>
                  <a:lnTo>
                    <a:pt x="25385" y="3747"/>
                  </a:lnTo>
                  <a:lnTo>
                    <a:pt x="25345" y="3453"/>
                  </a:lnTo>
                  <a:lnTo>
                    <a:pt x="25365" y="3158"/>
                  </a:lnTo>
                  <a:lnTo>
                    <a:pt x="25404" y="2903"/>
                  </a:lnTo>
                  <a:lnTo>
                    <a:pt x="25502" y="2668"/>
                  </a:lnTo>
                  <a:lnTo>
                    <a:pt x="25620" y="2433"/>
                  </a:lnTo>
                  <a:lnTo>
                    <a:pt x="25757" y="2217"/>
                  </a:lnTo>
                  <a:lnTo>
                    <a:pt x="25934" y="2040"/>
                  </a:lnTo>
                  <a:lnTo>
                    <a:pt x="26052" y="1942"/>
                  </a:lnTo>
                  <a:lnTo>
                    <a:pt x="26150" y="1883"/>
                  </a:lnTo>
                  <a:lnTo>
                    <a:pt x="26267" y="1824"/>
                  </a:lnTo>
                  <a:lnTo>
                    <a:pt x="26385" y="1766"/>
                  </a:lnTo>
                  <a:lnTo>
                    <a:pt x="26503" y="1746"/>
                  </a:lnTo>
                  <a:lnTo>
                    <a:pt x="26640" y="1726"/>
                  </a:lnTo>
                  <a:lnTo>
                    <a:pt x="26758" y="1707"/>
                  </a:lnTo>
                  <a:lnTo>
                    <a:pt x="26934" y="1726"/>
                  </a:lnTo>
                  <a:lnTo>
                    <a:pt x="27091" y="1766"/>
                  </a:lnTo>
                  <a:lnTo>
                    <a:pt x="27248" y="1805"/>
                  </a:lnTo>
                  <a:lnTo>
                    <a:pt x="27405" y="1883"/>
                  </a:lnTo>
                  <a:lnTo>
                    <a:pt x="27543" y="1981"/>
                  </a:lnTo>
                  <a:lnTo>
                    <a:pt x="27700" y="2079"/>
                  </a:lnTo>
                  <a:lnTo>
                    <a:pt x="27837" y="2197"/>
                  </a:lnTo>
                  <a:lnTo>
                    <a:pt x="27955" y="2315"/>
                  </a:lnTo>
                  <a:lnTo>
                    <a:pt x="28210" y="2609"/>
                  </a:lnTo>
                  <a:lnTo>
                    <a:pt x="28425" y="2903"/>
                  </a:lnTo>
                  <a:lnTo>
                    <a:pt x="28641" y="3217"/>
                  </a:lnTo>
                  <a:lnTo>
                    <a:pt x="28818" y="3511"/>
                  </a:lnTo>
                  <a:lnTo>
                    <a:pt x="28857" y="3570"/>
                  </a:lnTo>
                  <a:lnTo>
                    <a:pt x="28896" y="3610"/>
                  </a:lnTo>
                  <a:lnTo>
                    <a:pt x="28955" y="3629"/>
                  </a:lnTo>
                  <a:lnTo>
                    <a:pt x="29034" y="3649"/>
                  </a:lnTo>
                  <a:lnTo>
                    <a:pt x="29092" y="3629"/>
                  </a:lnTo>
                  <a:lnTo>
                    <a:pt x="29151" y="3610"/>
                  </a:lnTo>
                  <a:lnTo>
                    <a:pt x="29210" y="3570"/>
                  </a:lnTo>
                  <a:lnTo>
                    <a:pt x="29230" y="3511"/>
                  </a:lnTo>
                  <a:lnTo>
                    <a:pt x="29485" y="3100"/>
                  </a:lnTo>
                  <a:lnTo>
                    <a:pt x="29740" y="2688"/>
                  </a:lnTo>
                  <a:lnTo>
                    <a:pt x="30014" y="2295"/>
                  </a:lnTo>
                  <a:lnTo>
                    <a:pt x="30328" y="1903"/>
                  </a:lnTo>
                  <a:lnTo>
                    <a:pt x="30662" y="1530"/>
                  </a:lnTo>
                  <a:lnTo>
                    <a:pt x="30838" y="1373"/>
                  </a:lnTo>
                  <a:lnTo>
                    <a:pt x="31015" y="1216"/>
                  </a:lnTo>
                  <a:lnTo>
                    <a:pt x="31211" y="1059"/>
                  </a:lnTo>
                  <a:lnTo>
                    <a:pt x="31407" y="922"/>
                  </a:lnTo>
                  <a:lnTo>
                    <a:pt x="31623" y="804"/>
                  </a:lnTo>
                  <a:lnTo>
                    <a:pt x="31839" y="706"/>
                  </a:lnTo>
                  <a:lnTo>
                    <a:pt x="32094" y="608"/>
                  </a:lnTo>
                  <a:lnTo>
                    <a:pt x="32349" y="530"/>
                  </a:lnTo>
                  <a:lnTo>
                    <a:pt x="32623" y="490"/>
                  </a:lnTo>
                  <a:close/>
                  <a:moveTo>
                    <a:pt x="26267" y="4787"/>
                  </a:moveTo>
                  <a:lnTo>
                    <a:pt x="26758" y="4845"/>
                  </a:lnTo>
                  <a:lnTo>
                    <a:pt x="27209" y="4904"/>
                  </a:lnTo>
                  <a:lnTo>
                    <a:pt x="27641" y="4963"/>
                  </a:lnTo>
                  <a:lnTo>
                    <a:pt x="28013" y="5061"/>
                  </a:lnTo>
                  <a:lnTo>
                    <a:pt x="28386" y="5140"/>
                  </a:lnTo>
                  <a:lnTo>
                    <a:pt x="29132" y="5355"/>
                  </a:lnTo>
                  <a:lnTo>
                    <a:pt x="29857" y="5630"/>
                  </a:lnTo>
                  <a:lnTo>
                    <a:pt x="30583" y="5924"/>
                  </a:lnTo>
                  <a:lnTo>
                    <a:pt x="31270" y="6258"/>
                  </a:lnTo>
                  <a:lnTo>
                    <a:pt x="31937" y="6631"/>
                  </a:lnTo>
                  <a:lnTo>
                    <a:pt x="32565" y="7023"/>
                  </a:lnTo>
                  <a:lnTo>
                    <a:pt x="33173" y="7455"/>
                  </a:lnTo>
                  <a:lnTo>
                    <a:pt x="33722" y="7906"/>
                  </a:lnTo>
                  <a:lnTo>
                    <a:pt x="34252" y="8357"/>
                  </a:lnTo>
                  <a:lnTo>
                    <a:pt x="34722" y="8847"/>
                  </a:lnTo>
                  <a:lnTo>
                    <a:pt x="34938" y="9102"/>
                  </a:lnTo>
                  <a:lnTo>
                    <a:pt x="35134" y="9338"/>
                  </a:lnTo>
                  <a:lnTo>
                    <a:pt x="35311" y="9593"/>
                  </a:lnTo>
                  <a:lnTo>
                    <a:pt x="35488" y="9848"/>
                  </a:lnTo>
                  <a:lnTo>
                    <a:pt x="35644" y="10103"/>
                  </a:lnTo>
                  <a:lnTo>
                    <a:pt x="35782" y="10358"/>
                  </a:lnTo>
                  <a:lnTo>
                    <a:pt x="35919" y="10613"/>
                  </a:lnTo>
                  <a:lnTo>
                    <a:pt x="36017" y="10868"/>
                  </a:lnTo>
                  <a:lnTo>
                    <a:pt x="36115" y="11143"/>
                  </a:lnTo>
                  <a:lnTo>
                    <a:pt x="36194" y="11398"/>
                  </a:lnTo>
                  <a:lnTo>
                    <a:pt x="36233" y="11594"/>
                  </a:lnTo>
                  <a:lnTo>
                    <a:pt x="36253" y="11790"/>
                  </a:lnTo>
                  <a:lnTo>
                    <a:pt x="36272" y="12006"/>
                  </a:lnTo>
                  <a:lnTo>
                    <a:pt x="36292" y="12202"/>
                  </a:lnTo>
                  <a:lnTo>
                    <a:pt x="36272" y="12633"/>
                  </a:lnTo>
                  <a:lnTo>
                    <a:pt x="36194" y="13085"/>
                  </a:lnTo>
                  <a:lnTo>
                    <a:pt x="36076" y="13536"/>
                  </a:lnTo>
                  <a:lnTo>
                    <a:pt x="35919" y="13987"/>
                  </a:lnTo>
                  <a:lnTo>
                    <a:pt x="35723" y="14458"/>
                  </a:lnTo>
                  <a:lnTo>
                    <a:pt x="35468" y="14929"/>
                  </a:lnTo>
                  <a:lnTo>
                    <a:pt x="35193" y="15399"/>
                  </a:lnTo>
                  <a:lnTo>
                    <a:pt x="34860" y="15870"/>
                  </a:lnTo>
                  <a:lnTo>
                    <a:pt x="34507" y="16341"/>
                  </a:lnTo>
                  <a:lnTo>
                    <a:pt x="34095" y="16792"/>
                  </a:lnTo>
                  <a:lnTo>
                    <a:pt x="33663" y="17263"/>
                  </a:lnTo>
                  <a:lnTo>
                    <a:pt x="33192" y="17714"/>
                  </a:lnTo>
                  <a:lnTo>
                    <a:pt x="32682" y="18146"/>
                  </a:lnTo>
                  <a:lnTo>
                    <a:pt x="32133" y="18577"/>
                  </a:lnTo>
                  <a:lnTo>
                    <a:pt x="31643" y="18931"/>
                  </a:lnTo>
                  <a:lnTo>
                    <a:pt x="31133" y="19284"/>
                  </a:lnTo>
                  <a:lnTo>
                    <a:pt x="30622" y="19597"/>
                  </a:lnTo>
                  <a:lnTo>
                    <a:pt x="30073" y="19892"/>
                  </a:lnTo>
                  <a:lnTo>
                    <a:pt x="29524" y="20166"/>
                  </a:lnTo>
                  <a:lnTo>
                    <a:pt x="28975" y="20421"/>
                  </a:lnTo>
                  <a:lnTo>
                    <a:pt x="28425" y="20637"/>
                  </a:lnTo>
                  <a:lnTo>
                    <a:pt x="27876" y="20814"/>
                  </a:lnTo>
                  <a:lnTo>
                    <a:pt x="27307" y="20971"/>
                  </a:lnTo>
                  <a:lnTo>
                    <a:pt x="26778" y="21069"/>
                  </a:lnTo>
                  <a:lnTo>
                    <a:pt x="26248" y="21128"/>
                  </a:lnTo>
                  <a:lnTo>
                    <a:pt x="25973" y="21147"/>
                  </a:lnTo>
                  <a:lnTo>
                    <a:pt x="25718" y="21147"/>
                  </a:lnTo>
                  <a:lnTo>
                    <a:pt x="25483" y="21128"/>
                  </a:lnTo>
                  <a:lnTo>
                    <a:pt x="25228" y="21108"/>
                  </a:lnTo>
                  <a:lnTo>
                    <a:pt x="24992" y="21069"/>
                  </a:lnTo>
                  <a:lnTo>
                    <a:pt x="24757" y="21030"/>
                  </a:lnTo>
                  <a:lnTo>
                    <a:pt x="24522" y="20971"/>
                  </a:lnTo>
                  <a:lnTo>
                    <a:pt x="24306" y="20892"/>
                  </a:lnTo>
                  <a:lnTo>
                    <a:pt x="24090" y="20794"/>
                  </a:lnTo>
                  <a:lnTo>
                    <a:pt x="23874" y="20676"/>
                  </a:lnTo>
                  <a:lnTo>
                    <a:pt x="23541" y="20480"/>
                  </a:lnTo>
                  <a:lnTo>
                    <a:pt x="23246" y="20245"/>
                  </a:lnTo>
                  <a:lnTo>
                    <a:pt x="22972" y="19990"/>
                  </a:lnTo>
                  <a:lnTo>
                    <a:pt x="22697" y="19715"/>
                  </a:lnTo>
                  <a:lnTo>
                    <a:pt x="22462" y="19441"/>
                  </a:lnTo>
                  <a:lnTo>
                    <a:pt x="22246" y="19127"/>
                  </a:lnTo>
                  <a:lnTo>
                    <a:pt x="22030" y="18793"/>
                  </a:lnTo>
                  <a:lnTo>
                    <a:pt x="21854" y="18479"/>
                  </a:lnTo>
                  <a:lnTo>
                    <a:pt x="21677" y="18126"/>
                  </a:lnTo>
                  <a:lnTo>
                    <a:pt x="21540" y="17793"/>
                  </a:lnTo>
                  <a:lnTo>
                    <a:pt x="21402" y="17440"/>
                  </a:lnTo>
                  <a:lnTo>
                    <a:pt x="21265" y="17087"/>
                  </a:lnTo>
                  <a:lnTo>
                    <a:pt x="21069" y="16400"/>
                  </a:lnTo>
                  <a:lnTo>
                    <a:pt x="20912" y="15753"/>
                  </a:lnTo>
                  <a:lnTo>
                    <a:pt x="20775" y="15046"/>
                  </a:lnTo>
                  <a:lnTo>
                    <a:pt x="20677" y="14340"/>
                  </a:lnTo>
                  <a:lnTo>
                    <a:pt x="20598" y="13634"/>
                  </a:lnTo>
                  <a:lnTo>
                    <a:pt x="20559" y="12928"/>
                  </a:lnTo>
                  <a:lnTo>
                    <a:pt x="20539" y="12241"/>
                  </a:lnTo>
                  <a:lnTo>
                    <a:pt x="20559" y="11554"/>
                  </a:lnTo>
                  <a:lnTo>
                    <a:pt x="20598" y="10907"/>
                  </a:lnTo>
                  <a:lnTo>
                    <a:pt x="20657" y="10260"/>
                  </a:lnTo>
                  <a:lnTo>
                    <a:pt x="20755" y="9652"/>
                  </a:lnTo>
                  <a:lnTo>
                    <a:pt x="20853" y="9063"/>
                  </a:lnTo>
                  <a:lnTo>
                    <a:pt x="20971" y="8514"/>
                  </a:lnTo>
                  <a:lnTo>
                    <a:pt x="21128" y="8004"/>
                  </a:lnTo>
                  <a:lnTo>
                    <a:pt x="21285" y="7533"/>
                  </a:lnTo>
                  <a:lnTo>
                    <a:pt x="21461" y="7121"/>
                  </a:lnTo>
                  <a:lnTo>
                    <a:pt x="21638" y="6748"/>
                  </a:lnTo>
                  <a:lnTo>
                    <a:pt x="21834" y="6434"/>
                  </a:lnTo>
                  <a:lnTo>
                    <a:pt x="22030" y="6199"/>
                  </a:lnTo>
                  <a:lnTo>
                    <a:pt x="22226" y="6003"/>
                  </a:lnTo>
                  <a:lnTo>
                    <a:pt x="22442" y="5807"/>
                  </a:lnTo>
                  <a:lnTo>
                    <a:pt x="22658" y="5630"/>
                  </a:lnTo>
                  <a:lnTo>
                    <a:pt x="22893" y="5473"/>
                  </a:lnTo>
                  <a:lnTo>
                    <a:pt x="23129" y="5336"/>
                  </a:lnTo>
                  <a:lnTo>
                    <a:pt x="23384" y="5218"/>
                  </a:lnTo>
                  <a:lnTo>
                    <a:pt x="23639" y="5120"/>
                  </a:lnTo>
                  <a:lnTo>
                    <a:pt x="23894" y="5022"/>
                  </a:lnTo>
                  <a:lnTo>
                    <a:pt x="24149" y="4963"/>
                  </a:lnTo>
                  <a:lnTo>
                    <a:pt x="24423" y="4904"/>
                  </a:lnTo>
                  <a:lnTo>
                    <a:pt x="24679" y="4845"/>
                  </a:lnTo>
                  <a:lnTo>
                    <a:pt x="25208" y="4787"/>
                  </a:lnTo>
                  <a:close/>
                  <a:moveTo>
                    <a:pt x="20127" y="13575"/>
                  </a:moveTo>
                  <a:lnTo>
                    <a:pt x="20167" y="14144"/>
                  </a:lnTo>
                  <a:lnTo>
                    <a:pt x="20245" y="14732"/>
                  </a:lnTo>
                  <a:lnTo>
                    <a:pt x="20324" y="15301"/>
                  </a:lnTo>
                  <a:lnTo>
                    <a:pt x="20422" y="15851"/>
                  </a:lnTo>
                  <a:lnTo>
                    <a:pt x="20598" y="16537"/>
                  </a:lnTo>
                  <a:lnTo>
                    <a:pt x="20696" y="16910"/>
                  </a:lnTo>
                  <a:lnTo>
                    <a:pt x="20814" y="17263"/>
                  </a:lnTo>
                  <a:lnTo>
                    <a:pt x="20951" y="17636"/>
                  </a:lnTo>
                  <a:lnTo>
                    <a:pt x="21089" y="18009"/>
                  </a:lnTo>
                  <a:lnTo>
                    <a:pt x="21265" y="18381"/>
                  </a:lnTo>
                  <a:lnTo>
                    <a:pt x="21442" y="18734"/>
                  </a:lnTo>
                  <a:lnTo>
                    <a:pt x="21638" y="19087"/>
                  </a:lnTo>
                  <a:lnTo>
                    <a:pt x="21873" y="19441"/>
                  </a:lnTo>
                  <a:lnTo>
                    <a:pt x="22109" y="19754"/>
                  </a:lnTo>
                  <a:lnTo>
                    <a:pt x="22364" y="20068"/>
                  </a:lnTo>
                  <a:lnTo>
                    <a:pt x="22638" y="20363"/>
                  </a:lnTo>
                  <a:lnTo>
                    <a:pt x="22952" y="20637"/>
                  </a:lnTo>
                  <a:lnTo>
                    <a:pt x="23286" y="20892"/>
                  </a:lnTo>
                  <a:lnTo>
                    <a:pt x="23639" y="21108"/>
                  </a:lnTo>
                  <a:lnTo>
                    <a:pt x="23874" y="21226"/>
                  </a:lnTo>
                  <a:lnTo>
                    <a:pt x="24129" y="21343"/>
                  </a:lnTo>
                  <a:lnTo>
                    <a:pt x="24384" y="21422"/>
                  </a:lnTo>
                  <a:lnTo>
                    <a:pt x="24659" y="21500"/>
                  </a:lnTo>
                  <a:lnTo>
                    <a:pt x="24934" y="21559"/>
                  </a:lnTo>
                  <a:lnTo>
                    <a:pt x="25208" y="21598"/>
                  </a:lnTo>
                  <a:lnTo>
                    <a:pt x="25502" y="21618"/>
                  </a:lnTo>
                  <a:lnTo>
                    <a:pt x="25797" y="21638"/>
                  </a:lnTo>
                  <a:lnTo>
                    <a:pt x="26209" y="21618"/>
                  </a:lnTo>
                  <a:lnTo>
                    <a:pt x="26621" y="21579"/>
                  </a:lnTo>
                  <a:lnTo>
                    <a:pt x="27033" y="21500"/>
                  </a:lnTo>
                  <a:lnTo>
                    <a:pt x="27464" y="21422"/>
                  </a:lnTo>
                  <a:lnTo>
                    <a:pt x="27896" y="21304"/>
                  </a:lnTo>
                  <a:lnTo>
                    <a:pt x="28327" y="21186"/>
                  </a:lnTo>
                  <a:lnTo>
                    <a:pt x="28759" y="21030"/>
                  </a:lnTo>
                  <a:lnTo>
                    <a:pt x="29190" y="20853"/>
                  </a:lnTo>
                  <a:lnTo>
                    <a:pt x="29622" y="20676"/>
                  </a:lnTo>
                  <a:lnTo>
                    <a:pt x="30034" y="20461"/>
                  </a:lnTo>
                  <a:lnTo>
                    <a:pt x="30466" y="20245"/>
                  </a:lnTo>
                  <a:lnTo>
                    <a:pt x="30878" y="20009"/>
                  </a:lnTo>
                  <a:lnTo>
                    <a:pt x="31270" y="19774"/>
                  </a:lnTo>
                  <a:lnTo>
                    <a:pt x="31682" y="19519"/>
                  </a:lnTo>
                  <a:lnTo>
                    <a:pt x="32055" y="19244"/>
                  </a:lnTo>
                  <a:lnTo>
                    <a:pt x="32427" y="18970"/>
                  </a:lnTo>
                  <a:lnTo>
                    <a:pt x="32977" y="18538"/>
                  </a:lnTo>
                  <a:lnTo>
                    <a:pt x="33467" y="18107"/>
                  </a:lnTo>
                  <a:lnTo>
                    <a:pt x="33957" y="17655"/>
                  </a:lnTo>
                  <a:lnTo>
                    <a:pt x="34389" y="17204"/>
                  </a:lnTo>
                  <a:lnTo>
                    <a:pt x="34801" y="16733"/>
                  </a:lnTo>
                  <a:lnTo>
                    <a:pt x="35174" y="16263"/>
                  </a:lnTo>
                  <a:lnTo>
                    <a:pt x="35507" y="15792"/>
                  </a:lnTo>
                  <a:lnTo>
                    <a:pt x="35801" y="15321"/>
                  </a:lnTo>
                  <a:lnTo>
                    <a:pt x="36253" y="15654"/>
                  </a:lnTo>
                  <a:lnTo>
                    <a:pt x="36723" y="16008"/>
                  </a:lnTo>
                  <a:lnTo>
                    <a:pt x="37116" y="16361"/>
                  </a:lnTo>
                  <a:lnTo>
                    <a:pt x="37508" y="16733"/>
                  </a:lnTo>
                  <a:lnTo>
                    <a:pt x="37881" y="17106"/>
                  </a:lnTo>
                  <a:lnTo>
                    <a:pt x="38254" y="17498"/>
                  </a:lnTo>
                  <a:lnTo>
                    <a:pt x="38587" y="17891"/>
                  </a:lnTo>
                  <a:lnTo>
                    <a:pt x="38921" y="18283"/>
                  </a:lnTo>
                  <a:lnTo>
                    <a:pt x="39234" y="18675"/>
                  </a:lnTo>
                  <a:lnTo>
                    <a:pt x="39529" y="19087"/>
                  </a:lnTo>
                  <a:lnTo>
                    <a:pt x="39803" y="19499"/>
                  </a:lnTo>
                  <a:lnTo>
                    <a:pt x="40058" y="19911"/>
                  </a:lnTo>
                  <a:lnTo>
                    <a:pt x="40313" y="20343"/>
                  </a:lnTo>
                  <a:lnTo>
                    <a:pt x="40549" y="20755"/>
                  </a:lnTo>
                  <a:lnTo>
                    <a:pt x="40980" y="21579"/>
                  </a:lnTo>
                  <a:lnTo>
                    <a:pt x="41353" y="22383"/>
                  </a:lnTo>
                  <a:lnTo>
                    <a:pt x="41687" y="23168"/>
                  </a:lnTo>
                  <a:lnTo>
                    <a:pt x="41961" y="23933"/>
                  </a:lnTo>
                  <a:lnTo>
                    <a:pt x="42197" y="24639"/>
                  </a:lnTo>
                  <a:lnTo>
                    <a:pt x="42393" y="25306"/>
                  </a:lnTo>
                  <a:lnTo>
                    <a:pt x="42550" y="25914"/>
                  </a:lnTo>
                  <a:lnTo>
                    <a:pt x="42648" y="26463"/>
                  </a:lnTo>
                  <a:lnTo>
                    <a:pt x="42726" y="26915"/>
                  </a:lnTo>
                  <a:lnTo>
                    <a:pt x="42785" y="27287"/>
                  </a:lnTo>
                  <a:lnTo>
                    <a:pt x="42805" y="27385"/>
                  </a:lnTo>
                  <a:lnTo>
                    <a:pt x="42844" y="27444"/>
                  </a:lnTo>
                  <a:lnTo>
                    <a:pt x="42922" y="27484"/>
                  </a:lnTo>
                  <a:lnTo>
                    <a:pt x="43001" y="27523"/>
                  </a:lnTo>
                  <a:lnTo>
                    <a:pt x="43119" y="27523"/>
                  </a:lnTo>
                  <a:lnTo>
                    <a:pt x="43393" y="27562"/>
                  </a:lnTo>
                  <a:lnTo>
                    <a:pt x="43805" y="27641"/>
                  </a:lnTo>
                  <a:lnTo>
                    <a:pt x="44315" y="27797"/>
                  </a:lnTo>
                  <a:lnTo>
                    <a:pt x="44609" y="27896"/>
                  </a:lnTo>
                  <a:lnTo>
                    <a:pt x="44904" y="28013"/>
                  </a:lnTo>
                  <a:lnTo>
                    <a:pt x="45198" y="28151"/>
                  </a:lnTo>
                  <a:lnTo>
                    <a:pt x="45492" y="28307"/>
                  </a:lnTo>
                  <a:lnTo>
                    <a:pt x="45767" y="28504"/>
                  </a:lnTo>
                  <a:lnTo>
                    <a:pt x="46042" y="28719"/>
                  </a:lnTo>
                  <a:lnTo>
                    <a:pt x="46316" y="28955"/>
                  </a:lnTo>
                  <a:lnTo>
                    <a:pt x="46571" y="29230"/>
                  </a:lnTo>
                  <a:lnTo>
                    <a:pt x="46689" y="29406"/>
                  </a:lnTo>
                  <a:lnTo>
                    <a:pt x="46807" y="29602"/>
                  </a:lnTo>
                  <a:lnTo>
                    <a:pt x="46924" y="29779"/>
                  </a:lnTo>
                  <a:lnTo>
                    <a:pt x="47022" y="29975"/>
                  </a:lnTo>
                  <a:lnTo>
                    <a:pt x="47101" y="30171"/>
                  </a:lnTo>
                  <a:lnTo>
                    <a:pt x="47179" y="30387"/>
                  </a:lnTo>
                  <a:lnTo>
                    <a:pt x="47238" y="30603"/>
                  </a:lnTo>
                  <a:lnTo>
                    <a:pt x="47297" y="30818"/>
                  </a:lnTo>
                  <a:lnTo>
                    <a:pt x="47336" y="31054"/>
                  </a:lnTo>
                  <a:lnTo>
                    <a:pt x="47356" y="31289"/>
                  </a:lnTo>
                  <a:lnTo>
                    <a:pt x="47375" y="31780"/>
                  </a:lnTo>
                  <a:lnTo>
                    <a:pt x="47356" y="32309"/>
                  </a:lnTo>
                  <a:lnTo>
                    <a:pt x="47297" y="32839"/>
                  </a:lnTo>
                  <a:lnTo>
                    <a:pt x="47277" y="32898"/>
                  </a:lnTo>
                  <a:lnTo>
                    <a:pt x="47297" y="32957"/>
                  </a:lnTo>
                  <a:lnTo>
                    <a:pt x="47317" y="32996"/>
                  </a:lnTo>
                  <a:lnTo>
                    <a:pt x="47336" y="33055"/>
                  </a:lnTo>
                  <a:lnTo>
                    <a:pt x="47552" y="33310"/>
                  </a:lnTo>
                  <a:lnTo>
                    <a:pt x="47787" y="33624"/>
                  </a:lnTo>
                  <a:lnTo>
                    <a:pt x="48082" y="34016"/>
                  </a:lnTo>
                  <a:lnTo>
                    <a:pt x="48415" y="34526"/>
                  </a:lnTo>
                  <a:lnTo>
                    <a:pt x="48788" y="35115"/>
                  </a:lnTo>
                  <a:lnTo>
                    <a:pt x="49161" y="35801"/>
                  </a:lnTo>
                  <a:lnTo>
                    <a:pt x="49553" y="36547"/>
                  </a:lnTo>
                  <a:lnTo>
                    <a:pt x="49730" y="36959"/>
                  </a:lnTo>
                  <a:lnTo>
                    <a:pt x="49906" y="37371"/>
                  </a:lnTo>
                  <a:lnTo>
                    <a:pt x="50083" y="37802"/>
                  </a:lnTo>
                  <a:lnTo>
                    <a:pt x="50240" y="38253"/>
                  </a:lnTo>
                  <a:lnTo>
                    <a:pt x="50397" y="38724"/>
                  </a:lnTo>
                  <a:lnTo>
                    <a:pt x="50534" y="39195"/>
                  </a:lnTo>
                  <a:lnTo>
                    <a:pt x="50652" y="39685"/>
                  </a:lnTo>
                  <a:lnTo>
                    <a:pt x="50750" y="40195"/>
                  </a:lnTo>
                  <a:lnTo>
                    <a:pt x="50828" y="40706"/>
                  </a:lnTo>
                  <a:lnTo>
                    <a:pt x="50887" y="41216"/>
                  </a:lnTo>
                  <a:lnTo>
                    <a:pt x="50926" y="41745"/>
                  </a:lnTo>
                  <a:lnTo>
                    <a:pt x="50926" y="42275"/>
                  </a:lnTo>
                  <a:lnTo>
                    <a:pt x="50907" y="42824"/>
                  </a:lnTo>
                  <a:lnTo>
                    <a:pt x="50867" y="43373"/>
                  </a:lnTo>
                  <a:lnTo>
                    <a:pt x="50789" y="43923"/>
                  </a:lnTo>
                  <a:lnTo>
                    <a:pt x="50671" y="44492"/>
                  </a:lnTo>
                  <a:lnTo>
                    <a:pt x="50593" y="44452"/>
                  </a:lnTo>
                  <a:lnTo>
                    <a:pt x="50495" y="44433"/>
                  </a:lnTo>
                  <a:lnTo>
                    <a:pt x="50141" y="44433"/>
                  </a:lnTo>
                  <a:lnTo>
                    <a:pt x="49808" y="44472"/>
                  </a:lnTo>
                  <a:lnTo>
                    <a:pt x="49455" y="44550"/>
                  </a:lnTo>
                  <a:lnTo>
                    <a:pt x="49102" y="44649"/>
                  </a:lnTo>
                  <a:lnTo>
                    <a:pt x="48768" y="44786"/>
                  </a:lnTo>
                  <a:lnTo>
                    <a:pt x="48435" y="44943"/>
                  </a:lnTo>
                  <a:lnTo>
                    <a:pt x="48101" y="45119"/>
                  </a:lnTo>
                  <a:lnTo>
                    <a:pt x="47768" y="45316"/>
                  </a:lnTo>
                  <a:lnTo>
                    <a:pt x="47474" y="45512"/>
                  </a:lnTo>
                  <a:lnTo>
                    <a:pt x="47179" y="45708"/>
                  </a:lnTo>
                  <a:lnTo>
                    <a:pt x="46650" y="46100"/>
                  </a:lnTo>
                  <a:lnTo>
                    <a:pt x="46198" y="46473"/>
                  </a:lnTo>
                  <a:lnTo>
                    <a:pt x="45885" y="46767"/>
                  </a:lnTo>
                  <a:lnTo>
                    <a:pt x="45728" y="46512"/>
                  </a:lnTo>
                  <a:lnTo>
                    <a:pt x="45531" y="46218"/>
                  </a:lnTo>
                  <a:lnTo>
                    <a:pt x="45276" y="45884"/>
                  </a:lnTo>
                  <a:lnTo>
                    <a:pt x="45120" y="45727"/>
                  </a:lnTo>
                  <a:lnTo>
                    <a:pt x="44943" y="45571"/>
                  </a:lnTo>
                  <a:lnTo>
                    <a:pt x="44747" y="45414"/>
                  </a:lnTo>
                  <a:lnTo>
                    <a:pt x="44551" y="45276"/>
                  </a:lnTo>
                  <a:lnTo>
                    <a:pt x="44315" y="45139"/>
                  </a:lnTo>
                  <a:lnTo>
                    <a:pt x="44060" y="45021"/>
                  </a:lnTo>
                  <a:lnTo>
                    <a:pt x="43805" y="44904"/>
                  </a:lnTo>
                  <a:lnTo>
                    <a:pt x="43511" y="44805"/>
                  </a:lnTo>
                  <a:lnTo>
                    <a:pt x="43197" y="44747"/>
                  </a:lnTo>
                  <a:lnTo>
                    <a:pt x="42883" y="44688"/>
                  </a:lnTo>
                  <a:lnTo>
                    <a:pt x="42687" y="44668"/>
                  </a:lnTo>
                  <a:lnTo>
                    <a:pt x="42510" y="44668"/>
                  </a:lnTo>
                  <a:lnTo>
                    <a:pt x="42138" y="44707"/>
                  </a:lnTo>
                  <a:lnTo>
                    <a:pt x="41785" y="44766"/>
                  </a:lnTo>
                  <a:lnTo>
                    <a:pt x="41432" y="44864"/>
                  </a:lnTo>
                  <a:lnTo>
                    <a:pt x="41098" y="45002"/>
                  </a:lnTo>
                  <a:lnTo>
                    <a:pt x="40784" y="45159"/>
                  </a:lnTo>
                  <a:lnTo>
                    <a:pt x="40470" y="45335"/>
                  </a:lnTo>
                  <a:lnTo>
                    <a:pt x="40176" y="45531"/>
                  </a:lnTo>
                  <a:lnTo>
                    <a:pt x="39882" y="45727"/>
                  </a:lnTo>
                  <a:lnTo>
                    <a:pt x="39627" y="45943"/>
                  </a:lnTo>
                  <a:lnTo>
                    <a:pt x="39391" y="46159"/>
                  </a:lnTo>
                  <a:lnTo>
                    <a:pt x="39156" y="46355"/>
                  </a:lnTo>
                  <a:lnTo>
                    <a:pt x="38783" y="46748"/>
                  </a:lnTo>
                  <a:lnTo>
                    <a:pt x="38509" y="47042"/>
                  </a:lnTo>
                  <a:lnTo>
                    <a:pt x="38273" y="46787"/>
                  </a:lnTo>
                  <a:lnTo>
                    <a:pt x="37979" y="46453"/>
                  </a:lnTo>
                  <a:lnTo>
                    <a:pt x="37587" y="46100"/>
                  </a:lnTo>
                  <a:lnTo>
                    <a:pt x="37155" y="45727"/>
                  </a:lnTo>
                  <a:lnTo>
                    <a:pt x="36920" y="45551"/>
                  </a:lnTo>
                  <a:lnTo>
                    <a:pt x="36684" y="45374"/>
                  </a:lnTo>
                  <a:lnTo>
                    <a:pt x="36429" y="45217"/>
                  </a:lnTo>
                  <a:lnTo>
                    <a:pt x="36174" y="45061"/>
                  </a:lnTo>
                  <a:lnTo>
                    <a:pt x="35899" y="44943"/>
                  </a:lnTo>
                  <a:lnTo>
                    <a:pt x="35644" y="44825"/>
                  </a:lnTo>
                  <a:lnTo>
                    <a:pt x="35350" y="44747"/>
                  </a:lnTo>
                  <a:lnTo>
                    <a:pt x="35076" y="44688"/>
                  </a:lnTo>
                  <a:lnTo>
                    <a:pt x="34938" y="44668"/>
                  </a:lnTo>
                  <a:lnTo>
                    <a:pt x="34762" y="44668"/>
                  </a:lnTo>
                  <a:lnTo>
                    <a:pt x="34428" y="44707"/>
                  </a:lnTo>
                  <a:lnTo>
                    <a:pt x="34055" y="44766"/>
                  </a:lnTo>
                  <a:lnTo>
                    <a:pt x="33683" y="44864"/>
                  </a:lnTo>
                  <a:lnTo>
                    <a:pt x="33290" y="45002"/>
                  </a:lnTo>
                  <a:lnTo>
                    <a:pt x="32878" y="45159"/>
                  </a:lnTo>
                  <a:lnTo>
                    <a:pt x="32466" y="45335"/>
                  </a:lnTo>
                  <a:lnTo>
                    <a:pt x="32074" y="45531"/>
                  </a:lnTo>
                  <a:lnTo>
                    <a:pt x="31289" y="45943"/>
                  </a:lnTo>
                  <a:lnTo>
                    <a:pt x="30583" y="46336"/>
                  </a:lnTo>
                  <a:lnTo>
                    <a:pt x="29995" y="46689"/>
                  </a:lnTo>
                  <a:lnTo>
                    <a:pt x="29583" y="46963"/>
                  </a:lnTo>
                  <a:lnTo>
                    <a:pt x="29406" y="46708"/>
                  </a:lnTo>
                  <a:lnTo>
                    <a:pt x="29171" y="46394"/>
                  </a:lnTo>
                  <a:lnTo>
                    <a:pt x="28877" y="46041"/>
                  </a:lnTo>
                  <a:lnTo>
                    <a:pt x="28680" y="45884"/>
                  </a:lnTo>
                  <a:lnTo>
                    <a:pt x="28484" y="45708"/>
                  </a:lnTo>
                  <a:lnTo>
                    <a:pt x="28268" y="45531"/>
                  </a:lnTo>
                  <a:lnTo>
                    <a:pt x="28033" y="45374"/>
                  </a:lnTo>
                  <a:lnTo>
                    <a:pt x="27778" y="45237"/>
                  </a:lnTo>
                  <a:lnTo>
                    <a:pt x="27503" y="45119"/>
                  </a:lnTo>
                  <a:lnTo>
                    <a:pt x="27209" y="45002"/>
                  </a:lnTo>
                  <a:lnTo>
                    <a:pt x="26895" y="44904"/>
                  </a:lnTo>
                  <a:lnTo>
                    <a:pt x="26581" y="44845"/>
                  </a:lnTo>
                  <a:lnTo>
                    <a:pt x="26228" y="44805"/>
                  </a:lnTo>
                  <a:lnTo>
                    <a:pt x="26032" y="44805"/>
                  </a:lnTo>
                  <a:lnTo>
                    <a:pt x="25836" y="44825"/>
                  </a:lnTo>
                  <a:lnTo>
                    <a:pt x="25659" y="44845"/>
                  </a:lnTo>
                  <a:lnTo>
                    <a:pt x="25463" y="44884"/>
                  </a:lnTo>
                  <a:lnTo>
                    <a:pt x="25051" y="45002"/>
                  </a:lnTo>
                  <a:lnTo>
                    <a:pt x="24659" y="45159"/>
                  </a:lnTo>
                  <a:lnTo>
                    <a:pt x="24247" y="45355"/>
                  </a:lnTo>
                  <a:lnTo>
                    <a:pt x="23855" y="45590"/>
                  </a:lnTo>
                  <a:lnTo>
                    <a:pt x="23443" y="45826"/>
                  </a:lnTo>
                  <a:lnTo>
                    <a:pt x="23070" y="46100"/>
                  </a:lnTo>
                  <a:lnTo>
                    <a:pt x="22697" y="46375"/>
                  </a:lnTo>
                  <a:lnTo>
                    <a:pt x="22324" y="46669"/>
                  </a:lnTo>
                  <a:lnTo>
                    <a:pt x="21677" y="47218"/>
                  </a:lnTo>
                  <a:lnTo>
                    <a:pt x="21147" y="47728"/>
                  </a:lnTo>
                  <a:lnTo>
                    <a:pt x="20755" y="48121"/>
                  </a:lnTo>
                  <a:lnTo>
                    <a:pt x="20539" y="47630"/>
                  </a:lnTo>
                  <a:lnTo>
                    <a:pt x="20245" y="47042"/>
                  </a:lnTo>
                  <a:lnTo>
                    <a:pt x="20068" y="46708"/>
                  </a:lnTo>
                  <a:lnTo>
                    <a:pt x="19872" y="46375"/>
                  </a:lnTo>
                  <a:lnTo>
                    <a:pt x="19657" y="46022"/>
                  </a:lnTo>
                  <a:lnTo>
                    <a:pt x="19421" y="45688"/>
                  </a:lnTo>
                  <a:lnTo>
                    <a:pt x="19166" y="45374"/>
                  </a:lnTo>
                  <a:lnTo>
                    <a:pt x="18911" y="45061"/>
                  </a:lnTo>
                  <a:lnTo>
                    <a:pt x="18617" y="44786"/>
                  </a:lnTo>
                  <a:lnTo>
                    <a:pt x="18323" y="44550"/>
                  </a:lnTo>
                  <a:lnTo>
                    <a:pt x="18028" y="44335"/>
                  </a:lnTo>
                  <a:lnTo>
                    <a:pt x="17852" y="44256"/>
                  </a:lnTo>
                  <a:lnTo>
                    <a:pt x="17695" y="44197"/>
                  </a:lnTo>
                  <a:lnTo>
                    <a:pt x="17538" y="44139"/>
                  </a:lnTo>
                  <a:lnTo>
                    <a:pt x="17361" y="44099"/>
                  </a:lnTo>
                  <a:lnTo>
                    <a:pt x="17185" y="44060"/>
                  </a:lnTo>
                  <a:lnTo>
                    <a:pt x="16851" y="44060"/>
                  </a:lnTo>
                  <a:lnTo>
                    <a:pt x="16694" y="44080"/>
                  </a:lnTo>
                  <a:lnTo>
                    <a:pt x="16361" y="44158"/>
                  </a:lnTo>
                  <a:lnTo>
                    <a:pt x="16067" y="44256"/>
                  </a:lnTo>
                  <a:lnTo>
                    <a:pt x="15772" y="44413"/>
                  </a:lnTo>
                  <a:lnTo>
                    <a:pt x="15498" y="44570"/>
                  </a:lnTo>
                  <a:lnTo>
                    <a:pt x="15243" y="44786"/>
                  </a:lnTo>
                  <a:lnTo>
                    <a:pt x="15007" y="45002"/>
                  </a:lnTo>
                  <a:lnTo>
                    <a:pt x="14791" y="45237"/>
                  </a:lnTo>
                  <a:lnTo>
                    <a:pt x="14595" y="45472"/>
                  </a:lnTo>
                  <a:lnTo>
                    <a:pt x="14399" y="45727"/>
                  </a:lnTo>
                  <a:lnTo>
                    <a:pt x="14223" y="45963"/>
                  </a:lnTo>
                  <a:lnTo>
                    <a:pt x="14066" y="46198"/>
                  </a:lnTo>
                  <a:lnTo>
                    <a:pt x="13830" y="46649"/>
                  </a:lnTo>
                  <a:lnTo>
                    <a:pt x="13634" y="47022"/>
                  </a:lnTo>
                  <a:lnTo>
                    <a:pt x="13261" y="46689"/>
                  </a:lnTo>
                  <a:lnTo>
                    <a:pt x="12771" y="46277"/>
                  </a:lnTo>
                  <a:lnTo>
                    <a:pt x="12182" y="45806"/>
                  </a:lnTo>
                  <a:lnTo>
                    <a:pt x="11535" y="45355"/>
                  </a:lnTo>
                  <a:lnTo>
                    <a:pt x="11182" y="45139"/>
                  </a:lnTo>
                  <a:lnTo>
                    <a:pt x="10829" y="44923"/>
                  </a:lnTo>
                  <a:lnTo>
                    <a:pt x="10495" y="44747"/>
                  </a:lnTo>
                  <a:lnTo>
                    <a:pt x="10142" y="44590"/>
                  </a:lnTo>
                  <a:lnTo>
                    <a:pt x="9809" y="44452"/>
                  </a:lnTo>
                  <a:lnTo>
                    <a:pt x="9475" y="44354"/>
                  </a:lnTo>
                  <a:lnTo>
                    <a:pt x="9161" y="44315"/>
                  </a:lnTo>
                  <a:lnTo>
                    <a:pt x="8848" y="44315"/>
                  </a:lnTo>
                  <a:lnTo>
                    <a:pt x="8573" y="44354"/>
                  </a:lnTo>
                  <a:lnTo>
                    <a:pt x="8279" y="44433"/>
                  </a:lnTo>
                  <a:lnTo>
                    <a:pt x="8024" y="44570"/>
                  </a:lnTo>
                  <a:lnTo>
                    <a:pt x="7749" y="44707"/>
                  </a:lnTo>
                  <a:lnTo>
                    <a:pt x="7494" y="44904"/>
                  </a:lnTo>
                  <a:lnTo>
                    <a:pt x="7239" y="45100"/>
                  </a:lnTo>
                  <a:lnTo>
                    <a:pt x="7003" y="45316"/>
                  </a:lnTo>
                  <a:lnTo>
                    <a:pt x="6768" y="45551"/>
                  </a:lnTo>
                  <a:lnTo>
                    <a:pt x="6572" y="45786"/>
                  </a:lnTo>
                  <a:lnTo>
                    <a:pt x="6356" y="46041"/>
                  </a:lnTo>
                  <a:lnTo>
                    <a:pt x="6003" y="46512"/>
                  </a:lnTo>
                  <a:lnTo>
                    <a:pt x="5728" y="46944"/>
                  </a:lnTo>
                  <a:lnTo>
                    <a:pt x="5513" y="47297"/>
                  </a:lnTo>
                  <a:lnTo>
                    <a:pt x="5159" y="46983"/>
                  </a:lnTo>
                  <a:lnTo>
                    <a:pt x="4708" y="46591"/>
                  </a:lnTo>
                  <a:lnTo>
                    <a:pt x="4159" y="46179"/>
                  </a:lnTo>
                  <a:lnTo>
                    <a:pt x="3845" y="45963"/>
                  </a:lnTo>
                  <a:lnTo>
                    <a:pt x="3531" y="45747"/>
                  </a:lnTo>
                  <a:lnTo>
                    <a:pt x="3217" y="45551"/>
                  </a:lnTo>
                  <a:lnTo>
                    <a:pt x="2904" y="45374"/>
                  </a:lnTo>
                  <a:lnTo>
                    <a:pt x="2570" y="45217"/>
                  </a:lnTo>
                  <a:lnTo>
                    <a:pt x="2237" y="45080"/>
                  </a:lnTo>
                  <a:lnTo>
                    <a:pt x="1923" y="44982"/>
                  </a:lnTo>
                  <a:lnTo>
                    <a:pt x="1609" y="44923"/>
                  </a:lnTo>
                  <a:lnTo>
                    <a:pt x="1315" y="44884"/>
                  </a:lnTo>
                  <a:lnTo>
                    <a:pt x="1177" y="44884"/>
                  </a:lnTo>
                  <a:lnTo>
                    <a:pt x="1040" y="44904"/>
                  </a:lnTo>
                  <a:lnTo>
                    <a:pt x="883" y="44295"/>
                  </a:lnTo>
                  <a:lnTo>
                    <a:pt x="765" y="43668"/>
                  </a:lnTo>
                  <a:lnTo>
                    <a:pt x="648" y="43020"/>
                  </a:lnTo>
                  <a:lnTo>
                    <a:pt x="569" y="42353"/>
                  </a:lnTo>
                  <a:lnTo>
                    <a:pt x="510" y="41667"/>
                  </a:lnTo>
                  <a:lnTo>
                    <a:pt x="491" y="40961"/>
                  </a:lnTo>
                  <a:lnTo>
                    <a:pt x="491" y="40254"/>
                  </a:lnTo>
                  <a:lnTo>
                    <a:pt x="549" y="39548"/>
                  </a:lnTo>
                  <a:lnTo>
                    <a:pt x="628" y="38842"/>
                  </a:lnTo>
                  <a:lnTo>
                    <a:pt x="687" y="38489"/>
                  </a:lnTo>
                  <a:lnTo>
                    <a:pt x="765" y="38136"/>
                  </a:lnTo>
                  <a:lnTo>
                    <a:pt x="863" y="37802"/>
                  </a:lnTo>
                  <a:lnTo>
                    <a:pt x="961" y="37449"/>
                  </a:lnTo>
                  <a:lnTo>
                    <a:pt x="1079" y="37096"/>
                  </a:lnTo>
                  <a:lnTo>
                    <a:pt x="1197" y="36762"/>
                  </a:lnTo>
                  <a:lnTo>
                    <a:pt x="1354" y="36409"/>
                  </a:lnTo>
                  <a:lnTo>
                    <a:pt x="1511" y="36076"/>
                  </a:lnTo>
                  <a:lnTo>
                    <a:pt x="1687" y="35742"/>
                  </a:lnTo>
                  <a:lnTo>
                    <a:pt x="1883" y="35429"/>
                  </a:lnTo>
                  <a:lnTo>
                    <a:pt x="2080" y="35095"/>
                  </a:lnTo>
                  <a:lnTo>
                    <a:pt x="2315" y="34781"/>
                  </a:lnTo>
                  <a:lnTo>
                    <a:pt x="2550" y="34467"/>
                  </a:lnTo>
                  <a:lnTo>
                    <a:pt x="2805" y="34173"/>
                  </a:lnTo>
                  <a:lnTo>
                    <a:pt x="2845" y="34114"/>
                  </a:lnTo>
                  <a:lnTo>
                    <a:pt x="2864" y="34055"/>
                  </a:lnTo>
                  <a:lnTo>
                    <a:pt x="2884" y="33996"/>
                  </a:lnTo>
                  <a:lnTo>
                    <a:pt x="2864" y="33938"/>
                  </a:lnTo>
                  <a:lnTo>
                    <a:pt x="2825" y="33800"/>
                  </a:lnTo>
                  <a:lnTo>
                    <a:pt x="2766" y="33447"/>
                  </a:lnTo>
                  <a:lnTo>
                    <a:pt x="2688" y="32918"/>
                  </a:lnTo>
                  <a:lnTo>
                    <a:pt x="2649" y="32584"/>
                  </a:lnTo>
                  <a:lnTo>
                    <a:pt x="2649" y="32231"/>
                  </a:lnTo>
                  <a:lnTo>
                    <a:pt x="2649" y="31839"/>
                  </a:lnTo>
                  <a:lnTo>
                    <a:pt x="2668" y="31407"/>
                  </a:lnTo>
                  <a:lnTo>
                    <a:pt x="2707" y="30975"/>
                  </a:lnTo>
                  <a:lnTo>
                    <a:pt x="2786" y="30524"/>
                  </a:lnTo>
                  <a:lnTo>
                    <a:pt x="2904" y="30073"/>
                  </a:lnTo>
                  <a:lnTo>
                    <a:pt x="3060" y="29602"/>
                  </a:lnTo>
                  <a:lnTo>
                    <a:pt x="3257" y="29131"/>
                  </a:lnTo>
                  <a:lnTo>
                    <a:pt x="3492" y="28661"/>
                  </a:lnTo>
                  <a:lnTo>
                    <a:pt x="3688" y="28347"/>
                  </a:lnTo>
                  <a:lnTo>
                    <a:pt x="3884" y="28033"/>
                  </a:lnTo>
                  <a:lnTo>
                    <a:pt x="4120" y="27739"/>
                  </a:lnTo>
                  <a:lnTo>
                    <a:pt x="4375" y="27464"/>
                  </a:lnTo>
                  <a:lnTo>
                    <a:pt x="4630" y="27209"/>
                  </a:lnTo>
                  <a:lnTo>
                    <a:pt x="4924" y="26954"/>
                  </a:lnTo>
                  <a:lnTo>
                    <a:pt x="5218" y="26699"/>
                  </a:lnTo>
                  <a:lnTo>
                    <a:pt x="5552" y="26483"/>
                  </a:lnTo>
                  <a:lnTo>
                    <a:pt x="5885" y="26267"/>
                  </a:lnTo>
                  <a:lnTo>
                    <a:pt x="6238" y="26052"/>
                  </a:lnTo>
                  <a:lnTo>
                    <a:pt x="6611" y="25875"/>
                  </a:lnTo>
                  <a:lnTo>
                    <a:pt x="7003" y="25679"/>
                  </a:lnTo>
                  <a:lnTo>
                    <a:pt x="7415" y="25522"/>
                  </a:lnTo>
                  <a:lnTo>
                    <a:pt x="7847" y="25365"/>
                  </a:lnTo>
                  <a:lnTo>
                    <a:pt x="8298" y="25228"/>
                  </a:lnTo>
                  <a:lnTo>
                    <a:pt x="8769" y="25110"/>
                  </a:lnTo>
                  <a:lnTo>
                    <a:pt x="8828" y="25071"/>
                  </a:lnTo>
                  <a:lnTo>
                    <a:pt x="8887" y="25012"/>
                  </a:lnTo>
                  <a:lnTo>
                    <a:pt x="8926" y="24953"/>
                  </a:lnTo>
                  <a:lnTo>
                    <a:pt x="8946" y="24875"/>
                  </a:lnTo>
                  <a:lnTo>
                    <a:pt x="8985" y="24482"/>
                  </a:lnTo>
                  <a:lnTo>
                    <a:pt x="9083" y="24051"/>
                  </a:lnTo>
                  <a:lnTo>
                    <a:pt x="9220" y="23482"/>
                  </a:lnTo>
                  <a:lnTo>
                    <a:pt x="9416" y="22795"/>
                  </a:lnTo>
                  <a:lnTo>
                    <a:pt x="9554" y="22422"/>
                  </a:lnTo>
                  <a:lnTo>
                    <a:pt x="9711" y="22010"/>
                  </a:lnTo>
                  <a:lnTo>
                    <a:pt x="9907" y="21598"/>
                  </a:lnTo>
                  <a:lnTo>
                    <a:pt x="10103" y="21167"/>
                  </a:lnTo>
                  <a:lnTo>
                    <a:pt x="10338" y="20716"/>
                  </a:lnTo>
                  <a:lnTo>
                    <a:pt x="10593" y="20264"/>
                  </a:lnTo>
                  <a:lnTo>
                    <a:pt x="10888" y="19813"/>
                  </a:lnTo>
                  <a:lnTo>
                    <a:pt x="11221" y="19342"/>
                  </a:lnTo>
                  <a:lnTo>
                    <a:pt x="11574" y="18872"/>
                  </a:lnTo>
                  <a:lnTo>
                    <a:pt x="11986" y="18381"/>
                  </a:lnTo>
                  <a:lnTo>
                    <a:pt x="12418" y="17910"/>
                  </a:lnTo>
                  <a:lnTo>
                    <a:pt x="12889" y="17459"/>
                  </a:lnTo>
                  <a:lnTo>
                    <a:pt x="13399" y="16988"/>
                  </a:lnTo>
                  <a:lnTo>
                    <a:pt x="13948" y="16537"/>
                  </a:lnTo>
                  <a:lnTo>
                    <a:pt x="14556" y="16106"/>
                  </a:lnTo>
                  <a:lnTo>
                    <a:pt x="15203" y="15674"/>
                  </a:lnTo>
                  <a:lnTo>
                    <a:pt x="15890" y="15262"/>
                  </a:lnTo>
                  <a:lnTo>
                    <a:pt x="16635" y="14870"/>
                  </a:lnTo>
                  <a:lnTo>
                    <a:pt x="17420" y="14517"/>
                  </a:lnTo>
                  <a:lnTo>
                    <a:pt x="18264" y="14164"/>
                  </a:lnTo>
                  <a:lnTo>
                    <a:pt x="19166" y="13850"/>
                  </a:lnTo>
                  <a:lnTo>
                    <a:pt x="20127" y="13575"/>
                  </a:lnTo>
                  <a:close/>
                  <a:moveTo>
                    <a:pt x="17165" y="44550"/>
                  </a:moveTo>
                  <a:lnTo>
                    <a:pt x="17302" y="44590"/>
                  </a:lnTo>
                  <a:lnTo>
                    <a:pt x="17459" y="44629"/>
                  </a:lnTo>
                  <a:lnTo>
                    <a:pt x="17597" y="44668"/>
                  </a:lnTo>
                  <a:lnTo>
                    <a:pt x="17734" y="44747"/>
                  </a:lnTo>
                  <a:lnTo>
                    <a:pt x="17871" y="44825"/>
                  </a:lnTo>
                  <a:lnTo>
                    <a:pt x="18146" y="45021"/>
                  </a:lnTo>
                  <a:lnTo>
                    <a:pt x="18421" y="45276"/>
                  </a:lnTo>
                  <a:lnTo>
                    <a:pt x="18676" y="45551"/>
                  </a:lnTo>
                  <a:lnTo>
                    <a:pt x="18931" y="45845"/>
                  </a:lnTo>
                  <a:lnTo>
                    <a:pt x="19146" y="46179"/>
                  </a:lnTo>
                  <a:lnTo>
                    <a:pt x="19382" y="46512"/>
                  </a:lnTo>
                  <a:lnTo>
                    <a:pt x="19578" y="46846"/>
                  </a:lnTo>
                  <a:lnTo>
                    <a:pt x="19774" y="47199"/>
                  </a:lnTo>
                  <a:lnTo>
                    <a:pt x="19951" y="47532"/>
                  </a:lnTo>
                  <a:lnTo>
                    <a:pt x="20225" y="48140"/>
                  </a:lnTo>
                  <a:lnTo>
                    <a:pt x="20422" y="48650"/>
                  </a:lnTo>
                  <a:lnTo>
                    <a:pt x="20461" y="48709"/>
                  </a:lnTo>
                  <a:lnTo>
                    <a:pt x="20500" y="48749"/>
                  </a:lnTo>
                  <a:lnTo>
                    <a:pt x="20559" y="48788"/>
                  </a:lnTo>
                  <a:lnTo>
                    <a:pt x="20618" y="48807"/>
                  </a:lnTo>
                  <a:lnTo>
                    <a:pt x="20677" y="48807"/>
                  </a:lnTo>
                  <a:lnTo>
                    <a:pt x="20735" y="48788"/>
                  </a:lnTo>
                  <a:lnTo>
                    <a:pt x="20794" y="48768"/>
                  </a:lnTo>
                  <a:lnTo>
                    <a:pt x="20834" y="48729"/>
                  </a:lnTo>
                  <a:lnTo>
                    <a:pt x="20990" y="48572"/>
                  </a:lnTo>
                  <a:lnTo>
                    <a:pt x="21383" y="48160"/>
                  </a:lnTo>
                  <a:lnTo>
                    <a:pt x="21991" y="47591"/>
                  </a:lnTo>
                  <a:lnTo>
                    <a:pt x="22344" y="47277"/>
                  </a:lnTo>
                  <a:lnTo>
                    <a:pt x="22736" y="46963"/>
                  </a:lnTo>
                  <a:lnTo>
                    <a:pt x="23148" y="46630"/>
                  </a:lnTo>
                  <a:lnTo>
                    <a:pt x="23580" y="46316"/>
                  </a:lnTo>
                  <a:lnTo>
                    <a:pt x="24012" y="46041"/>
                  </a:lnTo>
                  <a:lnTo>
                    <a:pt x="24463" y="45786"/>
                  </a:lnTo>
                  <a:lnTo>
                    <a:pt x="24914" y="45571"/>
                  </a:lnTo>
                  <a:lnTo>
                    <a:pt x="25130" y="45492"/>
                  </a:lnTo>
                  <a:lnTo>
                    <a:pt x="25365" y="45414"/>
                  </a:lnTo>
                  <a:lnTo>
                    <a:pt x="25581" y="45355"/>
                  </a:lnTo>
                  <a:lnTo>
                    <a:pt x="25777" y="45316"/>
                  </a:lnTo>
                  <a:lnTo>
                    <a:pt x="25993" y="45296"/>
                  </a:lnTo>
                  <a:lnTo>
                    <a:pt x="26189" y="45296"/>
                  </a:lnTo>
                  <a:lnTo>
                    <a:pt x="26562" y="45335"/>
                  </a:lnTo>
                  <a:lnTo>
                    <a:pt x="26915" y="45414"/>
                  </a:lnTo>
                  <a:lnTo>
                    <a:pt x="27248" y="45531"/>
                  </a:lnTo>
                  <a:lnTo>
                    <a:pt x="27543" y="45669"/>
                  </a:lnTo>
                  <a:lnTo>
                    <a:pt x="27837" y="45845"/>
                  </a:lnTo>
                  <a:lnTo>
                    <a:pt x="28072" y="46022"/>
                  </a:lnTo>
                  <a:lnTo>
                    <a:pt x="28308" y="46198"/>
                  </a:lnTo>
                  <a:lnTo>
                    <a:pt x="28504" y="46394"/>
                  </a:lnTo>
                  <a:lnTo>
                    <a:pt x="28700" y="46591"/>
                  </a:lnTo>
                  <a:lnTo>
                    <a:pt x="28857" y="46767"/>
                  </a:lnTo>
                  <a:lnTo>
                    <a:pt x="29092" y="47101"/>
                  </a:lnTo>
                  <a:lnTo>
                    <a:pt x="29230" y="47336"/>
                  </a:lnTo>
                  <a:lnTo>
                    <a:pt x="29289" y="47415"/>
                  </a:lnTo>
                  <a:lnTo>
                    <a:pt x="29347" y="47493"/>
                  </a:lnTo>
                  <a:lnTo>
                    <a:pt x="29445" y="47552"/>
                  </a:lnTo>
                  <a:lnTo>
                    <a:pt x="29544" y="47552"/>
                  </a:lnTo>
                  <a:lnTo>
                    <a:pt x="29642" y="47513"/>
                  </a:lnTo>
                  <a:lnTo>
                    <a:pt x="30269" y="47101"/>
                  </a:lnTo>
                  <a:lnTo>
                    <a:pt x="30936" y="46689"/>
                  </a:lnTo>
                  <a:lnTo>
                    <a:pt x="31741" y="46238"/>
                  </a:lnTo>
                  <a:lnTo>
                    <a:pt x="32172" y="46022"/>
                  </a:lnTo>
                  <a:lnTo>
                    <a:pt x="32604" y="45806"/>
                  </a:lnTo>
                  <a:lnTo>
                    <a:pt x="33055" y="45610"/>
                  </a:lnTo>
                  <a:lnTo>
                    <a:pt x="33506" y="45433"/>
                  </a:lnTo>
                  <a:lnTo>
                    <a:pt x="33918" y="45296"/>
                  </a:lnTo>
                  <a:lnTo>
                    <a:pt x="34311" y="45198"/>
                  </a:lnTo>
                  <a:lnTo>
                    <a:pt x="34507" y="45178"/>
                  </a:lnTo>
                  <a:lnTo>
                    <a:pt x="34683" y="45159"/>
                  </a:lnTo>
                  <a:lnTo>
                    <a:pt x="34860" y="45159"/>
                  </a:lnTo>
                  <a:lnTo>
                    <a:pt x="35017" y="45178"/>
                  </a:lnTo>
                  <a:lnTo>
                    <a:pt x="35311" y="45237"/>
                  </a:lnTo>
                  <a:lnTo>
                    <a:pt x="35625" y="45335"/>
                  </a:lnTo>
                  <a:lnTo>
                    <a:pt x="35919" y="45472"/>
                  </a:lnTo>
                  <a:lnTo>
                    <a:pt x="36213" y="45649"/>
                  </a:lnTo>
                  <a:lnTo>
                    <a:pt x="36488" y="45826"/>
                  </a:lnTo>
                  <a:lnTo>
                    <a:pt x="36763" y="46041"/>
                  </a:lnTo>
                  <a:lnTo>
                    <a:pt x="37018" y="46238"/>
                  </a:lnTo>
                  <a:lnTo>
                    <a:pt x="37273" y="46453"/>
                  </a:lnTo>
                  <a:lnTo>
                    <a:pt x="37685" y="46865"/>
                  </a:lnTo>
                  <a:lnTo>
                    <a:pt x="38018" y="47238"/>
                  </a:lnTo>
                  <a:lnTo>
                    <a:pt x="38312" y="47591"/>
                  </a:lnTo>
                  <a:lnTo>
                    <a:pt x="38352" y="47630"/>
                  </a:lnTo>
                  <a:lnTo>
                    <a:pt x="38410" y="47650"/>
                  </a:lnTo>
                  <a:lnTo>
                    <a:pt x="38450" y="47670"/>
                  </a:lnTo>
                  <a:lnTo>
                    <a:pt x="38509" y="47689"/>
                  </a:lnTo>
                  <a:lnTo>
                    <a:pt x="38567" y="47670"/>
                  </a:lnTo>
                  <a:lnTo>
                    <a:pt x="38626" y="47650"/>
                  </a:lnTo>
                  <a:lnTo>
                    <a:pt x="38665" y="47630"/>
                  </a:lnTo>
                  <a:lnTo>
                    <a:pt x="38705" y="47591"/>
                  </a:lnTo>
                  <a:lnTo>
                    <a:pt x="38803" y="47454"/>
                  </a:lnTo>
                  <a:lnTo>
                    <a:pt x="39077" y="47160"/>
                  </a:lnTo>
                  <a:lnTo>
                    <a:pt x="39470" y="46748"/>
                  </a:lnTo>
                  <a:lnTo>
                    <a:pt x="39725" y="46512"/>
                  </a:lnTo>
                  <a:lnTo>
                    <a:pt x="39999" y="46277"/>
                  </a:lnTo>
                  <a:lnTo>
                    <a:pt x="40294" y="46041"/>
                  </a:lnTo>
                  <a:lnTo>
                    <a:pt x="40608" y="45826"/>
                  </a:lnTo>
                  <a:lnTo>
                    <a:pt x="40961" y="45629"/>
                  </a:lnTo>
                  <a:lnTo>
                    <a:pt x="41314" y="45453"/>
                  </a:lnTo>
                  <a:lnTo>
                    <a:pt x="41667" y="45316"/>
                  </a:lnTo>
                  <a:lnTo>
                    <a:pt x="41863" y="45257"/>
                  </a:lnTo>
                  <a:lnTo>
                    <a:pt x="42059" y="45217"/>
                  </a:lnTo>
                  <a:lnTo>
                    <a:pt x="42236" y="45178"/>
                  </a:lnTo>
                  <a:lnTo>
                    <a:pt x="42432" y="45159"/>
                  </a:lnTo>
                  <a:lnTo>
                    <a:pt x="42628" y="45159"/>
                  </a:lnTo>
                  <a:lnTo>
                    <a:pt x="42824" y="45178"/>
                  </a:lnTo>
                  <a:lnTo>
                    <a:pt x="43197" y="45237"/>
                  </a:lnTo>
                  <a:lnTo>
                    <a:pt x="43531" y="45316"/>
                  </a:lnTo>
                  <a:lnTo>
                    <a:pt x="43844" y="45453"/>
                  </a:lnTo>
                  <a:lnTo>
                    <a:pt x="44119" y="45590"/>
                  </a:lnTo>
                  <a:lnTo>
                    <a:pt x="44374" y="45747"/>
                  </a:lnTo>
                  <a:lnTo>
                    <a:pt x="44590" y="45924"/>
                  </a:lnTo>
                  <a:lnTo>
                    <a:pt x="44786" y="46100"/>
                  </a:lnTo>
                  <a:lnTo>
                    <a:pt x="44963" y="46277"/>
                  </a:lnTo>
                  <a:lnTo>
                    <a:pt x="45100" y="46453"/>
                  </a:lnTo>
                  <a:lnTo>
                    <a:pt x="45237" y="46630"/>
                  </a:lnTo>
                  <a:lnTo>
                    <a:pt x="45414" y="46944"/>
                  </a:lnTo>
                  <a:lnTo>
                    <a:pt x="45531" y="47160"/>
                  </a:lnTo>
                  <a:lnTo>
                    <a:pt x="45571" y="47258"/>
                  </a:lnTo>
                  <a:lnTo>
                    <a:pt x="45590" y="47316"/>
                  </a:lnTo>
                  <a:lnTo>
                    <a:pt x="45630" y="47375"/>
                  </a:lnTo>
                  <a:lnTo>
                    <a:pt x="45688" y="47395"/>
                  </a:lnTo>
                  <a:lnTo>
                    <a:pt x="45747" y="47415"/>
                  </a:lnTo>
                  <a:lnTo>
                    <a:pt x="45806" y="47434"/>
                  </a:lnTo>
                  <a:lnTo>
                    <a:pt x="45865" y="47415"/>
                  </a:lnTo>
                  <a:lnTo>
                    <a:pt x="45924" y="47395"/>
                  </a:lnTo>
                  <a:lnTo>
                    <a:pt x="45963" y="47356"/>
                  </a:lnTo>
                  <a:lnTo>
                    <a:pt x="46081" y="47238"/>
                  </a:lnTo>
                  <a:lnTo>
                    <a:pt x="46414" y="46944"/>
                  </a:lnTo>
                  <a:lnTo>
                    <a:pt x="46885" y="46551"/>
                  </a:lnTo>
                  <a:lnTo>
                    <a:pt x="47179" y="46316"/>
                  </a:lnTo>
                  <a:lnTo>
                    <a:pt x="47493" y="46081"/>
                  </a:lnTo>
                  <a:lnTo>
                    <a:pt x="47846" y="45845"/>
                  </a:lnTo>
                  <a:lnTo>
                    <a:pt x="48199" y="45629"/>
                  </a:lnTo>
                  <a:lnTo>
                    <a:pt x="48572" y="45433"/>
                  </a:lnTo>
                  <a:lnTo>
                    <a:pt x="48945" y="45257"/>
                  </a:lnTo>
                  <a:lnTo>
                    <a:pt x="49337" y="45100"/>
                  </a:lnTo>
                  <a:lnTo>
                    <a:pt x="49710" y="45002"/>
                  </a:lnTo>
                  <a:lnTo>
                    <a:pt x="49906" y="44962"/>
                  </a:lnTo>
                  <a:lnTo>
                    <a:pt x="50083" y="44923"/>
                  </a:lnTo>
                  <a:lnTo>
                    <a:pt x="50495" y="44923"/>
                  </a:lnTo>
                  <a:lnTo>
                    <a:pt x="50534" y="44962"/>
                  </a:lnTo>
                  <a:lnTo>
                    <a:pt x="50612" y="45061"/>
                  </a:lnTo>
                  <a:lnTo>
                    <a:pt x="50710" y="45217"/>
                  </a:lnTo>
                  <a:lnTo>
                    <a:pt x="50789" y="45472"/>
                  </a:lnTo>
                  <a:lnTo>
                    <a:pt x="50867" y="45806"/>
                  </a:lnTo>
                  <a:lnTo>
                    <a:pt x="50907" y="46179"/>
                  </a:lnTo>
                  <a:lnTo>
                    <a:pt x="50946" y="46630"/>
                  </a:lnTo>
                  <a:lnTo>
                    <a:pt x="50965" y="47120"/>
                  </a:lnTo>
                  <a:lnTo>
                    <a:pt x="50965" y="47650"/>
                  </a:lnTo>
                  <a:lnTo>
                    <a:pt x="50946" y="48238"/>
                  </a:lnTo>
                  <a:lnTo>
                    <a:pt x="50907" y="48847"/>
                  </a:lnTo>
                  <a:lnTo>
                    <a:pt x="50867" y="49514"/>
                  </a:lnTo>
                  <a:lnTo>
                    <a:pt x="50808" y="50181"/>
                  </a:lnTo>
                  <a:lnTo>
                    <a:pt x="50730" y="50906"/>
                  </a:lnTo>
                  <a:lnTo>
                    <a:pt x="50534" y="52378"/>
                  </a:lnTo>
                  <a:lnTo>
                    <a:pt x="50279" y="53908"/>
                  </a:lnTo>
                  <a:lnTo>
                    <a:pt x="50122" y="54693"/>
                  </a:lnTo>
                  <a:lnTo>
                    <a:pt x="49985" y="55477"/>
                  </a:lnTo>
                  <a:lnTo>
                    <a:pt x="49808" y="56242"/>
                  </a:lnTo>
                  <a:lnTo>
                    <a:pt x="49631" y="57007"/>
                  </a:lnTo>
                  <a:lnTo>
                    <a:pt x="49435" y="57772"/>
                  </a:lnTo>
                  <a:lnTo>
                    <a:pt x="49239" y="58498"/>
                  </a:lnTo>
                  <a:lnTo>
                    <a:pt x="49023" y="59224"/>
                  </a:lnTo>
                  <a:lnTo>
                    <a:pt x="48808" y="59930"/>
                  </a:lnTo>
                  <a:lnTo>
                    <a:pt x="48572" y="60597"/>
                  </a:lnTo>
                  <a:lnTo>
                    <a:pt x="48337" y="61225"/>
                  </a:lnTo>
                  <a:lnTo>
                    <a:pt x="48101" y="61833"/>
                  </a:lnTo>
                  <a:lnTo>
                    <a:pt x="47846" y="62382"/>
                  </a:lnTo>
                  <a:lnTo>
                    <a:pt x="47591" y="62892"/>
                  </a:lnTo>
                  <a:lnTo>
                    <a:pt x="47317" y="63363"/>
                  </a:lnTo>
                  <a:lnTo>
                    <a:pt x="47042" y="63775"/>
                  </a:lnTo>
                  <a:lnTo>
                    <a:pt x="46767" y="64128"/>
                  </a:lnTo>
                  <a:lnTo>
                    <a:pt x="46610" y="64285"/>
                  </a:lnTo>
                  <a:lnTo>
                    <a:pt x="46473" y="64423"/>
                  </a:lnTo>
                  <a:lnTo>
                    <a:pt x="46336" y="64540"/>
                  </a:lnTo>
                  <a:lnTo>
                    <a:pt x="46179" y="64658"/>
                  </a:lnTo>
                  <a:lnTo>
                    <a:pt x="46002" y="64756"/>
                  </a:lnTo>
                  <a:lnTo>
                    <a:pt x="45787" y="64874"/>
                  </a:lnTo>
                  <a:lnTo>
                    <a:pt x="45276" y="65109"/>
                  </a:lnTo>
                  <a:lnTo>
                    <a:pt x="44688" y="65345"/>
                  </a:lnTo>
                  <a:lnTo>
                    <a:pt x="43982" y="65580"/>
                  </a:lnTo>
                  <a:lnTo>
                    <a:pt x="43217" y="65815"/>
                  </a:lnTo>
                  <a:lnTo>
                    <a:pt x="42354" y="66031"/>
                  </a:lnTo>
                  <a:lnTo>
                    <a:pt x="41412" y="66267"/>
                  </a:lnTo>
                  <a:lnTo>
                    <a:pt x="40392" y="66482"/>
                  </a:lnTo>
                  <a:lnTo>
                    <a:pt x="39313" y="66698"/>
                  </a:lnTo>
                  <a:lnTo>
                    <a:pt x="38175" y="66894"/>
                  </a:lnTo>
                  <a:lnTo>
                    <a:pt x="36978" y="67071"/>
                  </a:lnTo>
                  <a:lnTo>
                    <a:pt x="35743" y="67247"/>
                  </a:lnTo>
                  <a:lnTo>
                    <a:pt x="34448" y="67404"/>
                  </a:lnTo>
                  <a:lnTo>
                    <a:pt x="33133" y="67561"/>
                  </a:lnTo>
                  <a:lnTo>
                    <a:pt x="31760" y="67679"/>
                  </a:lnTo>
                  <a:lnTo>
                    <a:pt x="30367" y="67777"/>
                  </a:lnTo>
                  <a:lnTo>
                    <a:pt x="28975" y="67856"/>
                  </a:lnTo>
                  <a:lnTo>
                    <a:pt x="27543" y="67914"/>
                  </a:lnTo>
                  <a:lnTo>
                    <a:pt x="26091" y="67954"/>
                  </a:lnTo>
                  <a:lnTo>
                    <a:pt x="24659" y="67954"/>
                  </a:lnTo>
                  <a:lnTo>
                    <a:pt x="23207" y="67934"/>
                  </a:lnTo>
                  <a:lnTo>
                    <a:pt x="21756" y="67875"/>
                  </a:lnTo>
                  <a:lnTo>
                    <a:pt x="20324" y="67797"/>
                  </a:lnTo>
                  <a:lnTo>
                    <a:pt x="18911" y="67679"/>
                  </a:lnTo>
                  <a:lnTo>
                    <a:pt x="17518" y="67522"/>
                  </a:lnTo>
                  <a:lnTo>
                    <a:pt x="16145" y="67326"/>
                  </a:lnTo>
                  <a:lnTo>
                    <a:pt x="14811" y="67091"/>
                  </a:lnTo>
                  <a:lnTo>
                    <a:pt x="14164" y="66953"/>
                  </a:lnTo>
                  <a:lnTo>
                    <a:pt x="13516" y="66816"/>
                  </a:lnTo>
                  <a:lnTo>
                    <a:pt x="12889" y="66659"/>
                  </a:lnTo>
                  <a:lnTo>
                    <a:pt x="12261" y="66482"/>
                  </a:lnTo>
                  <a:lnTo>
                    <a:pt x="11653" y="66306"/>
                  </a:lnTo>
                  <a:lnTo>
                    <a:pt x="11045" y="66129"/>
                  </a:lnTo>
                  <a:lnTo>
                    <a:pt x="10456" y="65933"/>
                  </a:lnTo>
                  <a:lnTo>
                    <a:pt x="9887" y="65717"/>
                  </a:lnTo>
                  <a:lnTo>
                    <a:pt x="9338" y="65502"/>
                  </a:lnTo>
                  <a:lnTo>
                    <a:pt x="8808" y="65266"/>
                  </a:lnTo>
                  <a:lnTo>
                    <a:pt x="8592" y="65148"/>
                  </a:lnTo>
                  <a:lnTo>
                    <a:pt x="8377" y="65031"/>
                  </a:lnTo>
                  <a:lnTo>
                    <a:pt x="8161" y="64893"/>
                  </a:lnTo>
                  <a:lnTo>
                    <a:pt x="7945" y="64756"/>
                  </a:lnTo>
                  <a:lnTo>
                    <a:pt x="7533" y="64423"/>
                  </a:lnTo>
                  <a:lnTo>
                    <a:pt x="7141" y="64050"/>
                  </a:lnTo>
                  <a:lnTo>
                    <a:pt x="6748" y="63618"/>
                  </a:lnTo>
                  <a:lnTo>
                    <a:pt x="6356" y="63147"/>
                  </a:lnTo>
                  <a:lnTo>
                    <a:pt x="5983" y="62637"/>
                  </a:lnTo>
                  <a:lnTo>
                    <a:pt x="5630" y="62108"/>
                  </a:lnTo>
                  <a:lnTo>
                    <a:pt x="5277" y="61519"/>
                  </a:lnTo>
                  <a:lnTo>
                    <a:pt x="4924" y="60911"/>
                  </a:lnTo>
                  <a:lnTo>
                    <a:pt x="4591" y="60283"/>
                  </a:lnTo>
                  <a:lnTo>
                    <a:pt x="4277" y="59636"/>
                  </a:lnTo>
                  <a:lnTo>
                    <a:pt x="3963" y="58949"/>
                  </a:lnTo>
                  <a:lnTo>
                    <a:pt x="3669" y="58263"/>
                  </a:lnTo>
                  <a:lnTo>
                    <a:pt x="3374" y="57557"/>
                  </a:lnTo>
                  <a:lnTo>
                    <a:pt x="3119" y="56850"/>
                  </a:lnTo>
                  <a:lnTo>
                    <a:pt x="2845" y="56125"/>
                  </a:lnTo>
                  <a:lnTo>
                    <a:pt x="2609" y="55399"/>
                  </a:lnTo>
                  <a:lnTo>
                    <a:pt x="2374" y="54693"/>
                  </a:lnTo>
                  <a:lnTo>
                    <a:pt x="2158" y="53967"/>
                  </a:lnTo>
                  <a:lnTo>
                    <a:pt x="1962" y="53241"/>
                  </a:lnTo>
                  <a:lnTo>
                    <a:pt x="1766" y="52554"/>
                  </a:lnTo>
                  <a:lnTo>
                    <a:pt x="1432" y="51181"/>
                  </a:lnTo>
                  <a:lnTo>
                    <a:pt x="1177" y="49886"/>
                  </a:lnTo>
                  <a:lnTo>
                    <a:pt x="1060" y="49278"/>
                  </a:lnTo>
                  <a:lnTo>
                    <a:pt x="961" y="48709"/>
                  </a:lnTo>
                  <a:lnTo>
                    <a:pt x="903" y="48160"/>
                  </a:lnTo>
                  <a:lnTo>
                    <a:pt x="844" y="47650"/>
                  </a:lnTo>
                  <a:lnTo>
                    <a:pt x="804" y="47179"/>
                  </a:lnTo>
                  <a:lnTo>
                    <a:pt x="785" y="46748"/>
                  </a:lnTo>
                  <a:lnTo>
                    <a:pt x="785" y="46355"/>
                  </a:lnTo>
                  <a:lnTo>
                    <a:pt x="804" y="46041"/>
                  </a:lnTo>
                  <a:lnTo>
                    <a:pt x="824" y="45806"/>
                  </a:lnTo>
                  <a:lnTo>
                    <a:pt x="863" y="45629"/>
                  </a:lnTo>
                  <a:lnTo>
                    <a:pt x="903" y="45531"/>
                  </a:lnTo>
                  <a:lnTo>
                    <a:pt x="942" y="45453"/>
                  </a:lnTo>
                  <a:lnTo>
                    <a:pt x="981" y="45414"/>
                  </a:lnTo>
                  <a:lnTo>
                    <a:pt x="1079" y="45394"/>
                  </a:lnTo>
                  <a:lnTo>
                    <a:pt x="1197" y="45374"/>
                  </a:lnTo>
                  <a:lnTo>
                    <a:pt x="1471" y="45374"/>
                  </a:lnTo>
                  <a:lnTo>
                    <a:pt x="1746" y="45433"/>
                  </a:lnTo>
                  <a:lnTo>
                    <a:pt x="2040" y="45531"/>
                  </a:lnTo>
                  <a:lnTo>
                    <a:pt x="2354" y="45649"/>
                  </a:lnTo>
                  <a:lnTo>
                    <a:pt x="2668" y="45806"/>
                  </a:lnTo>
                  <a:lnTo>
                    <a:pt x="2982" y="46002"/>
                  </a:lnTo>
                  <a:lnTo>
                    <a:pt x="3315" y="46198"/>
                  </a:lnTo>
                  <a:lnTo>
                    <a:pt x="3629" y="46414"/>
                  </a:lnTo>
                  <a:lnTo>
                    <a:pt x="3943" y="46630"/>
                  </a:lnTo>
                  <a:lnTo>
                    <a:pt x="4532" y="47081"/>
                  </a:lnTo>
                  <a:lnTo>
                    <a:pt x="5022" y="47513"/>
                  </a:lnTo>
                  <a:lnTo>
                    <a:pt x="5415" y="47866"/>
                  </a:lnTo>
                  <a:lnTo>
                    <a:pt x="5454" y="47905"/>
                  </a:lnTo>
                  <a:lnTo>
                    <a:pt x="5513" y="47925"/>
                  </a:lnTo>
                  <a:lnTo>
                    <a:pt x="5611" y="47925"/>
                  </a:lnTo>
                  <a:lnTo>
                    <a:pt x="5670" y="47905"/>
                  </a:lnTo>
                  <a:lnTo>
                    <a:pt x="5728" y="47885"/>
                  </a:lnTo>
                  <a:lnTo>
                    <a:pt x="5768" y="47846"/>
                  </a:lnTo>
                  <a:lnTo>
                    <a:pt x="5787" y="47807"/>
                  </a:lnTo>
                  <a:lnTo>
                    <a:pt x="5866" y="47670"/>
                  </a:lnTo>
                  <a:lnTo>
                    <a:pt x="6062" y="47336"/>
                  </a:lnTo>
                  <a:lnTo>
                    <a:pt x="6356" y="46865"/>
                  </a:lnTo>
                  <a:lnTo>
                    <a:pt x="6552" y="46610"/>
                  </a:lnTo>
                  <a:lnTo>
                    <a:pt x="6748" y="46336"/>
                  </a:lnTo>
                  <a:lnTo>
                    <a:pt x="6984" y="46061"/>
                  </a:lnTo>
                  <a:lnTo>
                    <a:pt x="7219" y="45786"/>
                  </a:lnTo>
                  <a:lnTo>
                    <a:pt x="7474" y="45531"/>
                  </a:lnTo>
                  <a:lnTo>
                    <a:pt x="7749" y="45316"/>
                  </a:lnTo>
                  <a:lnTo>
                    <a:pt x="8024" y="45119"/>
                  </a:lnTo>
                  <a:lnTo>
                    <a:pt x="8298" y="44962"/>
                  </a:lnTo>
                  <a:lnTo>
                    <a:pt x="8455" y="44904"/>
                  </a:lnTo>
                  <a:lnTo>
                    <a:pt x="8592" y="44845"/>
                  </a:lnTo>
                  <a:lnTo>
                    <a:pt x="8749" y="44825"/>
                  </a:lnTo>
                  <a:lnTo>
                    <a:pt x="8887" y="44805"/>
                  </a:lnTo>
                  <a:lnTo>
                    <a:pt x="9024" y="44786"/>
                  </a:lnTo>
                  <a:lnTo>
                    <a:pt x="9161" y="44805"/>
                  </a:lnTo>
                  <a:lnTo>
                    <a:pt x="9436" y="44864"/>
                  </a:lnTo>
                  <a:lnTo>
                    <a:pt x="9750" y="44943"/>
                  </a:lnTo>
                  <a:lnTo>
                    <a:pt x="10064" y="45080"/>
                  </a:lnTo>
                  <a:lnTo>
                    <a:pt x="10397" y="45237"/>
                  </a:lnTo>
                  <a:lnTo>
                    <a:pt x="10731" y="45433"/>
                  </a:lnTo>
                  <a:lnTo>
                    <a:pt x="11064" y="45629"/>
                  </a:lnTo>
                  <a:lnTo>
                    <a:pt x="11398" y="45865"/>
                  </a:lnTo>
                  <a:lnTo>
                    <a:pt x="12065" y="46336"/>
                  </a:lnTo>
                  <a:lnTo>
                    <a:pt x="12653" y="46806"/>
                  </a:lnTo>
                  <a:lnTo>
                    <a:pt x="13163" y="47258"/>
                  </a:lnTo>
                  <a:lnTo>
                    <a:pt x="13556" y="47611"/>
                  </a:lnTo>
                  <a:lnTo>
                    <a:pt x="13614" y="47650"/>
                  </a:lnTo>
                  <a:lnTo>
                    <a:pt x="13654" y="47670"/>
                  </a:lnTo>
                  <a:lnTo>
                    <a:pt x="13713" y="47689"/>
                  </a:lnTo>
                  <a:lnTo>
                    <a:pt x="13771" y="47670"/>
                  </a:lnTo>
                  <a:lnTo>
                    <a:pt x="13830" y="47650"/>
                  </a:lnTo>
                  <a:lnTo>
                    <a:pt x="13889" y="47630"/>
                  </a:lnTo>
                  <a:lnTo>
                    <a:pt x="13928" y="47572"/>
                  </a:lnTo>
                  <a:lnTo>
                    <a:pt x="13948" y="47532"/>
                  </a:lnTo>
                  <a:lnTo>
                    <a:pt x="14007" y="47395"/>
                  </a:lnTo>
                  <a:lnTo>
                    <a:pt x="14164" y="47042"/>
                  </a:lnTo>
                  <a:lnTo>
                    <a:pt x="14438" y="46571"/>
                  </a:lnTo>
                  <a:lnTo>
                    <a:pt x="14595" y="46296"/>
                  </a:lnTo>
                  <a:lnTo>
                    <a:pt x="14791" y="46022"/>
                  </a:lnTo>
                  <a:lnTo>
                    <a:pt x="14988" y="45747"/>
                  </a:lnTo>
                  <a:lnTo>
                    <a:pt x="15223" y="45472"/>
                  </a:lnTo>
                  <a:lnTo>
                    <a:pt x="15478" y="45237"/>
                  </a:lnTo>
                  <a:lnTo>
                    <a:pt x="15753" y="45002"/>
                  </a:lnTo>
                  <a:lnTo>
                    <a:pt x="16027" y="44825"/>
                  </a:lnTo>
                  <a:lnTo>
                    <a:pt x="16184" y="44747"/>
                  </a:lnTo>
                  <a:lnTo>
                    <a:pt x="16341" y="44668"/>
                  </a:lnTo>
                  <a:lnTo>
                    <a:pt x="16518" y="44629"/>
                  </a:lnTo>
                  <a:lnTo>
                    <a:pt x="16675" y="44590"/>
                  </a:lnTo>
                  <a:lnTo>
                    <a:pt x="16851" y="44550"/>
                  </a:lnTo>
                  <a:close/>
                  <a:moveTo>
                    <a:pt x="32878" y="0"/>
                  </a:moveTo>
                  <a:lnTo>
                    <a:pt x="32565" y="20"/>
                  </a:lnTo>
                  <a:lnTo>
                    <a:pt x="32251" y="59"/>
                  </a:lnTo>
                  <a:lnTo>
                    <a:pt x="31937" y="137"/>
                  </a:lnTo>
                  <a:lnTo>
                    <a:pt x="31643" y="255"/>
                  </a:lnTo>
                  <a:lnTo>
                    <a:pt x="31427" y="353"/>
                  </a:lnTo>
                  <a:lnTo>
                    <a:pt x="31211" y="471"/>
                  </a:lnTo>
                  <a:lnTo>
                    <a:pt x="31015" y="608"/>
                  </a:lnTo>
                  <a:lnTo>
                    <a:pt x="30819" y="745"/>
                  </a:lnTo>
                  <a:lnTo>
                    <a:pt x="30466" y="1059"/>
                  </a:lnTo>
                  <a:lnTo>
                    <a:pt x="30132" y="1393"/>
                  </a:lnTo>
                  <a:lnTo>
                    <a:pt x="29818" y="1746"/>
                  </a:lnTo>
                  <a:lnTo>
                    <a:pt x="29524" y="2138"/>
                  </a:lnTo>
                  <a:lnTo>
                    <a:pt x="29269" y="2531"/>
                  </a:lnTo>
                  <a:lnTo>
                    <a:pt x="29014" y="2923"/>
                  </a:lnTo>
                  <a:lnTo>
                    <a:pt x="28818" y="2589"/>
                  </a:lnTo>
                  <a:lnTo>
                    <a:pt x="28563" y="2276"/>
                  </a:lnTo>
                  <a:lnTo>
                    <a:pt x="28308" y="1981"/>
                  </a:lnTo>
                  <a:lnTo>
                    <a:pt x="28170" y="1824"/>
                  </a:lnTo>
                  <a:lnTo>
                    <a:pt x="28013" y="1707"/>
                  </a:lnTo>
                  <a:lnTo>
                    <a:pt x="27856" y="1589"/>
                  </a:lnTo>
                  <a:lnTo>
                    <a:pt x="27700" y="1491"/>
                  </a:lnTo>
                  <a:lnTo>
                    <a:pt x="27523" y="1393"/>
                  </a:lnTo>
                  <a:lnTo>
                    <a:pt x="27346" y="1314"/>
                  </a:lnTo>
                  <a:lnTo>
                    <a:pt x="27170" y="1275"/>
                  </a:lnTo>
                  <a:lnTo>
                    <a:pt x="26974" y="1236"/>
                  </a:lnTo>
                  <a:lnTo>
                    <a:pt x="26778" y="1216"/>
                  </a:lnTo>
                  <a:lnTo>
                    <a:pt x="26581" y="1236"/>
                  </a:lnTo>
                  <a:lnTo>
                    <a:pt x="26424" y="1255"/>
                  </a:lnTo>
                  <a:lnTo>
                    <a:pt x="26267" y="1295"/>
                  </a:lnTo>
                  <a:lnTo>
                    <a:pt x="26111" y="1354"/>
                  </a:lnTo>
                  <a:lnTo>
                    <a:pt x="25973" y="1432"/>
                  </a:lnTo>
                  <a:lnTo>
                    <a:pt x="25836" y="1511"/>
                  </a:lnTo>
                  <a:lnTo>
                    <a:pt x="25699" y="1609"/>
                  </a:lnTo>
                  <a:lnTo>
                    <a:pt x="25561" y="1707"/>
                  </a:lnTo>
                  <a:lnTo>
                    <a:pt x="25444" y="1824"/>
                  </a:lnTo>
                  <a:lnTo>
                    <a:pt x="25345" y="1962"/>
                  </a:lnTo>
                  <a:lnTo>
                    <a:pt x="25247" y="2099"/>
                  </a:lnTo>
                  <a:lnTo>
                    <a:pt x="25149" y="2256"/>
                  </a:lnTo>
                  <a:lnTo>
                    <a:pt x="25071" y="2413"/>
                  </a:lnTo>
                  <a:lnTo>
                    <a:pt x="25012" y="2570"/>
                  </a:lnTo>
                  <a:lnTo>
                    <a:pt x="24953" y="2746"/>
                  </a:lnTo>
                  <a:lnTo>
                    <a:pt x="24914" y="2923"/>
                  </a:lnTo>
                  <a:lnTo>
                    <a:pt x="24875" y="3100"/>
                  </a:lnTo>
                  <a:lnTo>
                    <a:pt x="24875" y="3394"/>
                  </a:lnTo>
                  <a:lnTo>
                    <a:pt x="24894" y="3708"/>
                  </a:lnTo>
                  <a:lnTo>
                    <a:pt x="24934" y="4022"/>
                  </a:lnTo>
                  <a:lnTo>
                    <a:pt x="25032" y="4335"/>
                  </a:lnTo>
                  <a:lnTo>
                    <a:pt x="24737" y="4355"/>
                  </a:lnTo>
                  <a:lnTo>
                    <a:pt x="24463" y="4394"/>
                  </a:lnTo>
                  <a:lnTo>
                    <a:pt x="24188" y="4453"/>
                  </a:lnTo>
                  <a:lnTo>
                    <a:pt x="23913" y="4532"/>
                  </a:lnTo>
                  <a:lnTo>
                    <a:pt x="23658" y="4590"/>
                  </a:lnTo>
                  <a:lnTo>
                    <a:pt x="23423" y="4688"/>
                  </a:lnTo>
                  <a:lnTo>
                    <a:pt x="23168" y="4787"/>
                  </a:lnTo>
                  <a:lnTo>
                    <a:pt x="22952" y="4885"/>
                  </a:lnTo>
                  <a:lnTo>
                    <a:pt x="22717" y="5022"/>
                  </a:lnTo>
                  <a:lnTo>
                    <a:pt x="22521" y="5140"/>
                  </a:lnTo>
                  <a:lnTo>
                    <a:pt x="22305" y="5277"/>
                  </a:lnTo>
                  <a:lnTo>
                    <a:pt x="22109" y="5434"/>
                  </a:lnTo>
                  <a:lnTo>
                    <a:pt x="21932" y="5591"/>
                  </a:lnTo>
                  <a:lnTo>
                    <a:pt x="21756" y="5767"/>
                  </a:lnTo>
                  <a:lnTo>
                    <a:pt x="21599" y="5964"/>
                  </a:lnTo>
                  <a:lnTo>
                    <a:pt x="21442" y="6160"/>
                  </a:lnTo>
                  <a:lnTo>
                    <a:pt x="21265" y="6415"/>
                  </a:lnTo>
                  <a:lnTo>
                    <a:pt x="21108" y="6709"/>
                  </a:lnTo>
                  <a:lnTo>
                    <a:pt x="20951" y="7043"/>
                  </a:lnTo>
                  <a:lnTo>
                    <a:pt x="20814" y="7396"/>
                  </a:lnTo>
                  <a:lnTo>
                    <a:pt x="20677" y="7788"/>
                  </a:lnTo>
                  <a:lnTo>
                    <a:pt x="20559" y="8180"/>
                  </a:lnTo>
                  <a:lnTo>
                    <a:pt x="20461" y="8612"/>
                  </a:lnTo>
                  <a:lnTo>
                    <a:pt x="20363" y="9063"/>
                  </a:lnTo>
                  <a:lnTo>
                    <a:pt x="20284" y="9534"/>
                  </a:lnTo>
                  <a:lnTo>
                    <a:pt x="20206" y="10005"/>
                  </a:lnTo>
                  <a:lnTo>
                    <a:pt x="20147" y="10495"/>
                  </a:lnTo>
                  <a:lnTo>
                    <a:pt x="20108" y="11005"/>
                  </a:lnTo>
                  <a:lnTo>
                    <a:pt x="20088" y="11515"/>
                  </a:lnTo>
                  <a:lnTo>
                    <a:pt x="20068" y="12025"/>
                  </a:lnTo>
                  <a:lnTo>
                    <a:pt x="20068" y="12555"/>
                  </a:lnTo>
                  <a:lnTo>
                    <a:pt x="20088" y="13065"/>
                  </a:lnTo>
                  <a:lnTo>
                    <a:pt x="19166" y="13340"/>
                  </a:lnTo>
                  <a:lnTo>
                    <a:pt x="18303" y="13634"/>
                  </a:lnTo>
                  <a:lnTo>
                    <a:pt x="17479" y="13948"/>
                  </a:lnTo>
                  <a:lnTo>
                    <a:pt x="16714" y="14301"/>
                  </a:lnTo>
                  <a:lnTo>
                    <a:pt x="15969" y="14654"/>
                  </a:lnTo>
                  <a:lnTo>
                    <a:pt x="15302" y="15046"/>
                  </a:lnTo>
                  <a:lnTo>
                    <a:pt x="14654" y="15439"/>
                  </a:lnTo>
                  <a:lnTo>
                    <a:pt x="14046" y="15851"/>
                  </a:lnTo>
                  <a:lnTo>
                    <a:pt x="13497" y="16263"/>
                  </a:lnTo>
                  <a:lnTo>
                    <a:pt x="12967" y="16714"/>
                  </a:lnTo>
                  <a:lnTo>
                    <a:pt x="12477" y="17145"/>
                  </a:lnTo>
                  <a:lnTo>
                    <a:pt x="12025" y="17597"/>
                  </a:lnTo>
                  <a:lnTo>
                    <a:pt x="11614" y="18048"/>
                  </a:lnTo>
                  <a:lnTo>
                    <a:pt x="11241" y="18499"/>
                  </a:lnTo>
                  <a:lnTo>
                    <a:pt x="10888" y="18950"/>
                  </a:lnTo>
                  <a:lnTo>
                    <a:pt x="10574" y="19421"/>
                  </a:lnTo>
                  <a:lnTo>
                    <a:pt x="10280" y="19853"/>
                  </a:lnTo>
                  <a:lnTo>
                    <a:pt x="10005" y="20304"/>
                  </a:lnTo>
                  <a:lnTo>
                    <a:pt x="9770" y="20735"/>
                  </a:lnTo>
                  <a:lnTo>
                    <a:pt x="9573" y="21167"/>
                  </a:lnTo>
                  <a:lnTo>
                    <a:pt x="9377" y="21559"/>
                  </a:lnTo>
                  <a:lnTo>
                    <a:pt x="9220" y="21971"/>
                  </a:lnTo>
                  <a:lnTo>
                    <a:pt x="9063" y="22344"/>
                  </a:lnTo>
                  <a:lnTo>
                    <a:pt x="8946" y="22697"/>
                  </a:lnTo>
                  <a:lnTo>
                    <a:pt x="8749" y="23364"/>
                  </a:lnTo>
                  <a:lnTo>
                    <a:pt x="8612" y="23913"/>
                  </a:lnTo>
                  <a:lnTo>
                    <a:pt x="8514" y="24364"/>
                  </a:lnTo>
                  <a:lnTo>
                    <a:pt x="8475" y="24678"/>
                  </a:lnTo>
                  <a:lnTo>
                    <a:pt x="8004" y="24816"/>
                  </a:lnTo>
                  <a:lnTo>
                    <a:pt x="7553" y="24953"/>
                  </a:lnTo>
                  <a:lnTo>
                    <a:pt x="7102" y="25110"/>
                  </a:lnTo>
                  <a:lnTo>
                    <a:pt x="6690" y="25286"/>
                  </a:lnTo>
                  <a:lnTo>
                    <a:pt x="6278" y="25483"/>
                  </a:lnTo>
                  <a:lnTo>
                    <a:pt x="5905" y="25679"/>
                  </a:lnTo>
                  <a:lnTo>
                    <a:pt x="5532" y="25895"/>
                  </a:lnTo>
                  <a:lnTo>
                    <a:pt x="5179" y="26130"/>
                  </a:lnTo>
                  <a:lnTo>
                    <a:pt x="4865" y="26365"/>
                  </a:lnTo>
                  <a:lnTo>
                    <a:pt x="4551" y="26620"/>
                  </a:lnTo>
                  <a:lnTo>
                    <a:pt x="4257" y="26895"/>
                  </a:lnTo>
                  <a:lnTo>
                    <a:pt x="3982" y="27170"/>
                  </a:lnTo>
                  <a:lnTo>
                    <a:pt x="3727" y="27464"/>
                  </a:lnTo>
                  <a:lnTo>
                    <a:pt x="3492" y="27758"/>
                  </a:lnTo>
                  <a:lnTo>
                    <a:pt x="3257" y="28092"/>
                  </a:lnTo>
                  <a:lnTo>
                    <a:pt x="3060" y="28406"/>
                  </a:lnTo>
                  <a:lnTo>
                    <a:pt x="2825" y="28857"/>
                  </a:lnTo>
                  <a:lnTo>
                    <a:pt x="2649" y="29308"/>
                  </a:lnTo>
                  <a:lnTo>
                    <a:pt x="2492" y="29759"/>
                  </a:lnTo>
                  <a:lnTo>
                    <a:pt x="2354" y="30191"/>
                  </a:lnTo>
                  <a:lnTo>
                    <a:pt x="2276" y="30622"/>
                  </a:lnTo>
                  <a:lnTo>
                    <a:pt x="2217" y="31054"/>
                  </a:lnTo>
                  <a:lnTo>
                    <a:pt x="2158" y="31466"/>
                  </a:lnTo>
                  <a:lnTo>
                    <a:pt x="2158" y="31839"/>
                  </a:lnTo>
                  <a:lnTo>
                    <a:pt x="2138" y="32211"/>
                  </a:lnTo>
                  <a:lnTo>
                    <a:pt x="2158" y="32564"/>
                  </a:lnTo>
                  <a:lnTo>
                    <a:pt x="2217" y="33153"/>
                  </a:lnTo>
                  <a:lnTo>
                    <a:pt x="2295" y="33624"/>
                  </a:lnTo>
                  <a:lnTo>
                    <a:pt x="2354" y="33938"/>
                  </a:lnTo>
                  <a:lnTo>
                    <a:pt x="2099" y="34271"/>
                  </a:lnTo>
                  <a:lnTo>
                    <a:pt x="1844" y="34585"/>
                  </a:lnTo>
                  <a:lnTo>
                    <a:pt x="1609" y="34918"/>
                  </a:lnTo>
                  <a:lnTo>
                    <a:pt x="1413" y="35252"/>
                  </a:lnTo>
                  <a:lnTo>
                    <a:pt x="1216" y="35605"/>
                  </a:lnTo>
                  <a:lnTo>
                    <a:pt x="1020" y="35958"/>
                  </a:lnTo>
                  <a:lnTo>
                    <a:pt x="863" y="36311"/>
                  </a:lnTo>
                  <a:lnTo>
                    <a:pt x="726" y="36664"/>
                  </a:lnTo>
                  <a:lnTo>
                    <a:pt x="589" y="37017"/>
                  </a:lnTo>
                  <a:lnTo>
                    <a:pt x="471" y="37371"/>
                  </a:lnTo>
                  <a:lnTo>
                    <a:pt x="373" y="37743"/>
                  </a:lnTo>
                  <a:lnTo>
                    <a:pt x="275" y="38116"/>
                  </a:lnTo>
                  <a:lnTo>
                    <a:pt x="216" y="38469"/>
                  </a:lnTo>
                  <a:lnTo>
                    <a:pt x="138" y="38842"/>
                  </a:lnTo>
                  <a:lnTo>
                    <a:pt x="59" y="39587"/>
                  </a:lnTo>
                  <a:lnTo>
                    <a:pt x="0" y="40313"/>
                  </a:lnTo>
                  <a:lnTo>
                    <a:pt x="0" y="41039"/>
                  </a:lnTo>
                  <a:lnTo>
                    <a:pt x="39" y="41765"/>
                  </a:lnTo>
                  <a:lnTo>
                    <a:pt x="98" y="42471"/>
                  </a:lnTo>
                  <a:lnTo>
                    <a:pt x="196" y="43158"/>
                  </a:lnTo>
                  <a:lnTo>
                    <a:pt x="294" y="43844"/>
                  </a:lnTo>
                  <a:lnTo>
                    <a:pt x="432" y="44492"/>
                  </a:lnTo>
                  <a:lnTo>
                    <a:pt x="589" y="45119"/>
                  </a:lnTo>
                  <a:lnTo>
                    <a:pt x="530" y="45198"/>
                  </a:lnTo>
                  <a:lnTo>
                    <a:pt x="471" y="45296"/>
                  </a:lnTo>
                  <a:lnTo>
                    <a:pt x="393" y="45512"/>
                  </a:lnTo>
                  <a:lnTo>
                    <a:pt x="334" y="45806"/>
                  </a:lnTo>
                  <a:lnTo>
                    <a:pt x="294" y="46159"/>
                  </a:lnTo>
                  <a:lnTo>
                    <a:pt x="294" y="46532"/>
                  </a:lnTo>
                  <a:lnTo>
                    <a:pt x="314" y="46963"/>
                  </a:lnTo>
                  <a:lnTo>
                    <a:pt x="334" y="47454"/>
                  </a:lnTo>
                  <a:lnTo>
                    <a:pt x="393" y="47983"/>
                  </a:lnTo>
                  <a:lnTo>
                    <a:pt x="471" y="48552"/>
                  </a:lnTo>
                  <a:lnTo>
                    <a:pt x="549" y="49160"/>
                  </a:lnTo>
                  <a:lnTo>
                    <a:pt x="667" y="49808"/>
                  </a:lnTo>
                  <a:lnTo>
                    <a:pt x="804" y="50475"/>
                  </a:lnTo>
                  <a:lnTo>
                    <a:pt x="942" y="51181"/>
                  </a:lnTo>
                  <a:lnTo>
                    <a:pt x="1118" y="51907"/>
                  </a:lnTo>
                  <a:lnTo>
                    <a:pt x="1295" y="52633"/>
                  </a:lnTo>
                  <a:lnTo>
                    <a:pt x="1511" y="53398"/>
                  </a:lnTo>
                  <a:lnTo>
                    <a:pt x="1726" y="54163"/>
                  </a:lnTo>
                  <a:lnTo>
                    <a:pt x="1962" y="54928"/>
                  </a:lnTo>
                  <a:lnTo>
                    <a:pt x="2217" y="55713"/>
                  </a:lnTo>
                  <a:lnTo>
                    <a:pt x="2472" y="56478"/>
                  </a:lnTo>
                  <a:lnTo>
                    <a:pt x="2766" y="57262"/>
                  </a:lnTo>
                  <a:lnTo>
                    <a:pt x="3060" y="58027"/>
                  </a:lnTo>
                  <a:lnTo>
                    <a:pt x="3374" y="58773"/>
                  </a:lnTo>
                  <a:lnTo>
                    <a:pt x="3688" y="59499"/>
                  </a:lnTo>
                  <a:lnTo>
                    <a:pt x="4041" y="60225"/>
                  </a:lnTo>
                  <a:lnTo>
                    <a:pt x="4394" y="60911"/>
                  </a:lnTo>
                  <a:lnTo>
                    <a:pt x="4767" y="61578"/>
                  </a:lnTo>
                  <a:lnTo>
                    <a:pt x="5140" y="62206"/>
                  </a:lnTo>
                  <a:lnTo>
                    <a:pt x="5532" y="62814"/>
                  </a:lnTo>
                  <a:lnTo>
                    <a:pt x="5944" y="63383"/>
                  </a:lnTo>
                  <a:lnTo>
                    <a:pt x="6356" y="63893"/>
                  </a:lnTo>
                  <a:lnTo>
                    <a:pt x="6788" y="64364"/>
                  </a:lnTo>
                  <a:lnTo>
                    <a:pt x="7219" y="64776"/>
                  </a:lnTo>
                  <a:lnTo>
                    <a:pt x="7455" y="64972"/>
                  </a:lnTo>
                  <a:lnTo>
                    <a:pt x="7670" y="65148"/>
                  </a:lnTo>
                  <a:lnTo>
                    <a:pt x="7906" y="65305"/>
                  </a:lnTo>
                  <a:lnTo>
                    <a:pt x="8122" y="65462"/>
                  </a:lnTo>
                  <a:lnTo>
                    <a:pt x="8357" y="65580"/>
                  </a:lnTo>
                  <a:lnTo>
                    <a:pt x="8592" y="65698"/>
                  </a:lnTo>
                  <a:lnTo>
                    <a:pt x="9456" y="66070"/>
                  </a:lnTo>
                  <a:lnTo>
                    <a:pt x="10358" y="66404"/>
                  </a:lnTo>
                  <a:lnTo>
                    <a:pt x="11300" y="66718"/>
                  </a:lnTo>
                  <a:lnTo>
                    <a:pt x="12261" y="67012"/>
                  </a:lnTo>
                  <a:lnTo>
                    <a:pt x="13242" y="67267"/>
                  </a:lnTo>
                  <a:lnTo>
                    <a:pt x="14262" y="67483"/>
                  </a:lnTo>
                  <a:lnTo>
                    <a:pt x="15282" y="67699"/>
                  </a:lnTo>
                  <a:lnTo>
                    <a:pt x="16341" y="67875"/>
                  </a:lnTo>
                  <a:lnTo>
                    <a:pt x="17420" y="68032"/>
                  </a:lnTo>
                  <a:lnTo>
                    <a:pt x="18499" y="68150"/>
                  </a:lnTo>
                  <a:lnTo>
                    <a:pt x="19598" y="68268"/>
                  </a:lnTo>
                  <a:lnTo>
                    <a:pt x="20716" y="68346"/>
                  </a:lnTo>
                  <a:lnTo>
                    <a:pt x="21834" y="68424"/>
                  </a:lnTo>
                  <a:lnTo>
                    <a:pt x="22952" y="68464"/>
                  </a:lnTo>
                  <a:lnTo>
                    <a:pt x="24070" y="68483"/>
                  </a:lnTo>
                  <a:lnTo>
                    <a:pt x="25189" y="68503"/>
                  </a:lnTo>
                  <a:lnTo>
                    <a:pt x="26993" y="68483"/>
                  </a:lnTo>
                  <a:lnTo>
                    <a:pt x="28759" y="68405"/>
                  </a:lnTo>
                  <a:lnTo>
                    <a:pt x="30505" y="68307"/>
                  </a:lnTo>
                  <a:lnTo>
                    <a:pt x="32231" y="68169"/>
                  </a:lnTo>
                  <a:lnTo>
                    <a:pt x="33899" y="68013"/>
                  </a:lnTo>
                  <a:lnTo>
                    <a:pt x="35507" y="67816"/>
                  </a:lnTo>
                  <a:lnTo>
                    <a:pt x="37057" y="67601"/>
                  </a:lnTo>
                  <a:lnTo>
                    <a:pt x="38528" y="67346"/>
                  </a:lnTo>
                  <a:lnTo>
                    <a:pt x="39921" y="67091"/>
                  </a:lnTo>
                  <a:lnTo>
                    <a:pt x="41216" y="66816"/>
                  </a:lnTo>
                  <a:lnTo>
                    <a:pt x="42412" y="66541"/>
                  </a:lnTo>
                  <a:lnTo>
                    <a:pt x="43491" y="66247"/>
                  </a:lnTo>
                  <a:lnTo>
                    <a:pt x="44433" y="65953"/>
                  </a:lnTo>
                  <a:lnTo>
                    <a:pt x="44864" y="65796"/>
                  </a:lnTo>
                  <a:lnTo>
                    <a:pt x="45257" y="65639"/>
                  </a:lnTo>
                  <a:lnTo>
                    <a:pt x="45610" y="65502"/>
                  </a:lnTo>
                  <a:lnTo>
                    <a:pt x="45924" y="65345"/>
                  </a:lnTo>
                  <a:lnTo>
                    <a:pt x="46198" y="65207"/>
                  </a:lnTo>
                  <a:lnTo>
                    <a:pt x="46453" y="65050"/>
                  </a:lnTo>
                  <a:lnTo>
                    <a:pt x="46610" y="64952"/>
                  </a:lnTo>
                  <a:lnTo>
                    <a:pt x="46767" y="64815"/>
                  </a:lnTo>
                  <a:lnTo>
                    <a:pt x="46905" y="64678"/>
                  </a:lnTo>
                  <a:lnTo>
                    <a:pt x="47062" y="64521"/>
                  </a:lnTo>
                  <a:lnTo>
                    <a:pt x="47356" y="64148"/>
                  </a:lnTo>
                  <a:lnTo>
                    <a:pt x="47650" y="63716"/>
                  </a:lnTo>
                  <a:lnTo>
                    <a:pt x="47944" y="63246"/>
                  </a:lnTo>
                  <a:lnTo>
                    <a:pt x="48219" y="62716"/>
                  </a:lnTo>
                  <a:lnTo>
                    <a:pt x="48474" y="62127"/>
                  </a:lnTo>
                  <a:lnTo>
                    <a:pt x="48749" y="61519"/>
                  </a:lnTo>
                  <a:lnTo>
                    <a:pt x="48984" y="60872"/>
                  </a:lnTo>
                  <a:lnTo>
                    <a:pt x="49219" y="60185"/>
                  </a:lnTo>
                  <a:lnTo>
                    <a:pt x="49455" y="59459"/>
                  </a:lnTo>
                  <a:lnTo>
                    <a:pt x="49671" y="58734"/>
                  </a:lnTo>
                  <a:lnTo>
                    <a:pt x="49886" y="57969"/>
                  </a:lnTo>
                  <a:lnTo>
                    <a:pt x="50083" y="57204"/>
                  </a:lnTo>
                  <a:lnTo>
                    <a:pt x="50259" y="56399"/>
                  </a:lnTo>
                  <a:lnTo>
                    <a:pt x="50436" y="55615"/>
                  </a:lnTo>
                  <a:lnTo>
                    <a:pt x="50612" y="54810"/>
                  </a:lnTo>
                  <a:lnTo>
                    <a:pt x="50750" y="54026"/>
                  </a:lnTo>
                  <a:lnTo>
                    <a:pt x="50887" y="53241"/>
                  </a:lnTo>
                  <a:lnTo>
                    <a:pt x="51005" y="52456"/>
                  </a:lnTo>
                  <a:lnTo>
                    <a:pt x="51122" y="51691"/>
                  </a:lnTo>
                  <a:lnTo>
                    <a:pt x="51201" y="50946"/>
                  </a:lnTo>
                  <a:lnTo>
                    <a:pt x="51279" y="50220"/>
                  </a:lnTo>
                  <a:lnTo>
                    <a:pt x="51358" y="49514"/>
                  </a:lnTo>
                  <a:lnTo>
                    <a:pt x="51397" y="48847"/>
                  </a:lnTo>
                  <a:lnTo>
                    <a:pt x="51436" y="48199"/>
                  </a:lnTo>
                  <a:lnTo>
                    <a:pt x="51436" y="47611"/>
                  </a:lnTo>
                  <a:lnTo>
                    <a:pt x="51436" y="47061"/>
                  </a:lnTo>
                  <a:lnTo>
                    <a:pt x="51417" y="46551"/>
                  </a:lnTo>
                  <a:lnTo>
                    <a:pt x="51397" y="46100"/>
                  </a:lnTo>
                  <a:lnTo>
                    <a:pt x="51338" y="45688"/>
                  </a:lnTo>
                  <a:lnTo>
                    <a:pt x="51260" y="45355"/>
                  </a:lnTo>
                  <a:lnTo>
                    <a:pt x="51181" y="45100"/>
                  </a:lnTo>
                  <a:lnTo>
                    <a:pt x="51083" y="44884"/>
                  </a:lnTo>
                  <a:lnTo>
                    <a:pt x="51201" y="44335"/>
                  </a:lnTo>
                  <a:lnTo>
                    <a:pt x="51299" y="43785"/>
                  </a:lnTo>
                  <a:lnTo>
                    <a:pt x="51377" y="43256"/>
                  </a:lnTo>
                  <a:lnTo>
                    <a:pt x="51417" y="42706"/>
                  </a:lnTo>
                  <a:lnTo>
                    <a:pt x="51417" y="42177"/>
                  </a:lnTo>
                  <a:lnTo>
                    <a:pt x="51397" y="41647"/>
                  </a:lnTo>
                  <a:lnTo>
                    <a:pt x="51358" y="41137"/>
                  </a:lnTo>
                  <a:lnTo>
                    <a:pt x="51299" y="40627"/>
                  </a:lnTo>
                  <a:lnTo>
                    <a:pt x="51220" y="40117"/>
                  </a:lnTo>
                  <a:lnTo>
                    <a:pt x="51122" y="39627"/>
                  </a:lnTo>
                  <a:lnTo>
                    <a:pt x="51005" y="39136"/>
                  </a:lnTo>
                  <a:lnTo>
                    <a:pt x="50887" y="38665"/>
                  </a:lnTo>
                  <a:lnTo>
                    <a:pt x="50730" y="38214"/>
                  </a:lnTo>
                  <a:lnTo>
                    <a:pt x="50573" y="37763"/>
                  </a:lnTo>
                  <a:lnTo>
                    <a:pt x="50416" y="37331"/>
                  </a:lnTo>
                  <a:lnTo>
                    <a:pt x="50240" y="36919"/>
                  </a:lnTo>
                  <a:lnTo>
                    <a:pt x="49886" y="36135"/>
                  </a:lnTo>
                  <a:lnTo>
                    <a:pt x="49514" y="35409"/>
                  </a:lnTo>
                  <a:lnTo>
                    <a:pt x="49141" y="34762"/>
                  </a:lnTo>
                  <a:lnTo>
                    <a:pt x="48788" y="34193"/>
                  </a:lnTo>
                  <a:lnTo>
                    <a:pt x="48454" y="33702"/>
                  </a:lnTo>
                  <a:lnTo>
                    <a:pt x="48160" y="33310"/>
                  </a:lnTo>
                  <a:lnTo>
                    <a:pt x="47787" y="32819"/>
                  </a:lnTo>
                  <a:lnTo>
                    <a:pt x="47846" y="32231"/>
                  </a:lnTo>
                  <a:lnTo>
                    <a:pt x="47866" y="31956"/>
                  </a:lnTo>
                  <a:lnTo>
                    <a:pt x="47866" y="31682"/>
                  </a:lnTo>
                  <a:lnTo>
                    <a:pt x="47846" y="31407"/>
                  </a:lnTo>
                  <a:lnTo>
                    <a:pt x="47827" y="31152"/>
                  </a:lnTo>
                  <a:lnTo>
                    <a:pt x="47807" y="30897"/>
                  </a:lnTo>
                  <a:lnTo>
                    <a:pt x="47748" y="30662"/>
                  </a:lnTo>
                  <a:lnTo>
                    <a:pt x="47689" y="30407"/>
                  </a:lnTo>
                  <a:lnTo>
                    <a:pt x="47631" y="30191"/>
                  </a:lnTo>
                  <a:lnTo>
                    <a:pt x="47532" y="29955"/>
                  </a:lnTo>
                  <a:lnTo>
                    <a:pt x="47434" y="29740"/>
                  </a:lnTo>
                  <a:lnTo>
                    <a:pt x="47336" y="29524"/>
                  </a:lnTo>
                  <a:lnTo>
                    <a:pt x="47219" y="29328"/>
                  </a:lnTo>
                  <a:lnTo>
                    <a:pt x="47081" y="29112"/>
                  </a:lnTo>
                  <a:lnTo>
                    <a:pt x="46944" y="28935"/>
                  </a:lnTo>
                  <a:lnTo>
                    <a:pt x="46709" y="28661"/>
                  </a:lnTo>
                  <a:lnTo>
                    <a:pt x="46473" y="28425"/>
                  </a:lnTo>
                  <a:lnTo>
                    <a:pt x="46218" y="28229"/>
                  </a:lnTo>
                  <a:lnTo>
                    <a:pt x="45963" y="28033"/>
                  </a:lnTo>
                  <a:lnTo>
                    <a:pt x="45688" y="27856"/>
                  </a:lnTo>
                  <a:lnTo>
                    <a:pt x="45414" y="27719"/>
                  </a:lnTo>
                  <a:lnTo>
                    <a:pt x="45159" y="27582"/>
                  </a:lnTo>
                  <a:lnTo>
                    <a:pt x="44884" y="27464"/>
                  </a:lnTo>
                  <a:lnTo>
                    <a:pt x="44629" y="27366"/>
                  </a:lnTo>
                  <a:lnTo>
                    <a:pt x="44374" y="27287"/>
                  </a:lnTo>
                  <a:lnTo>
                    <a:pt x="43923" y="27170"/>
                  </a:lnTo>
                  <a:lnTo>
                    <a:pt x="43531" y="27091"/>
                  </a:lnTo>
                  <a:lnTo>
                    <a:pt x="43236" y="27052"/>
                  </a:lnTo>
                  <a:lnTo>
                    <a:pt x="43177" y="26620"/>
                  </a:lnTo>
                  <a:lnTo>
                    <a:pt x="43079" y="26130"/>
                  </a:lnTo>
                  <a:lnTo>
                    <a:pt x="42962" y="25561"/>
                  </a:lnTo>
                  <a:lnTo>
                    <a:pt x="42785" y="24933"/>
                  </a:lnTo>
                  <a:lnTo>
                    <a:pt x="42589" y="24247"/>
                  </a:lnTo>
                  <a:lnTo>
                    <a:pt x="42334" y="23521"/>
                  </a:lnTo>
                  <a:lnTo>
                    <a:pt x="42040" y="22756"/>
                  </a:lnTo>
                  <a:lnTo>
                    <a:pt x="41706" y="21971"/>
                  </a:lnTo>
                  <a:lnTo>
                    <a:pt x="41314" y="21147"/>
                  </a:lnTo>
                  <a:lnTo>
                    <a:pt x="40882" y="20343"/>
                  </a:lnTo>
                  <a:lnTo>
                    <a:pt x="40627" y="19931"/>
                  </a:lnTo>
                  <a:lnTo>
                    <a:pt x="40372" y="19519"/>
                  </a:lnTo>
                  <a:lnTo>
                    <a:pt x="40117" y="19107"/>
                  </a:lnTo>
                  <a:lnTo>
                    <a:pt x="39823" y="18695"/>
                  </a:lnTo>
                  <a:lnTo>
                    <a:pt x="39529" y="18283"/>
                  </a:lnTo>
                  <a:lnTo>
                    <a:pt x="39215" y="17891"/>
                  </a:lnTo>
                  <a:lnTo>
                    <a:pt x="38901" y="17498"/>
                  </a:lnTo>
                  <a:lnTo>
                    <a:pt x="38548" y="17106"/>
                  </a:lnTo>
                  <a:lnTo>
                    <a:pt x="38195" y="16714"/>
                  </a:lnTo>
                  <a:lnTo>
                    <a:pt x="37822" y="16361"/>
                  </a:lnTo>
                  <a:lnTo>
                    <a:pt x="37430" y="15988"/>
                  </a:lnTo>
                  <a:lnTo>
                    <a:pt x="37018" y="15635"/>
                  </a:lnTo>
                  <a:lnTo>
                    <a:pt x="36547" y="15262"/>
                  </a:lnTo>
                  <a:lnTo>
                    <a:pt x="36037" y="14889"/>
                  </a:lnTo>
                  <a:lnTo>
                    <a:pt x="36253" y="14419"/>
                  </a:lnTo>
                  <a:lnTo>
                    <a:pt x="36449" y="13948"/>
                  </a:lnTo>
                  <a:lnTo>
                    <a:pt x="36586" y="13477"/>
                  </a:lnTo>
                  <a:lnTo>
                    <a:pt x="36704" y="13006"/>
                  </a:lnTo>
                  <a:lnTo>
                    <a:pt x="36763" y="12555"/>
                  </a:lnTo>
                  <a:lnTo>
                    <a:pt x="36763" y="12123"/>
                  </a:lnTo>
                  <a:lnTo>
                    <a:pt x="36763" y="11908"/>
                  </a:lnTo>
                  <a:lnTo>
                    <a:pt x="36743" y="11692"/>
                  </a:lnTo>
                  <a:lnTo>
                    <a:pt x="36704" y="11476"/>
                  </a:lnTo>
                  <a:lnTo>
                    <a:pt x="36665" y="11280"/>
                  </a:lnTo>
                  <a:lnTo>
                    <a:pt x="36586" y="11005"/>
                  </a:lnTo>
                  <a:lnTo>
                    <a:pt x="36488" y="10731"/>
                  </a:lnTo>
                  <a:lnTo>
                    <a:pt x="36390" y="10476"/>
                  </a:lnTo>
                  <a:lnTo>
                    <a:pt x="36272" y="10221"/>
                  </a:lnTo>
                  <a:lnTo>
                    <a:pt x="36135" y="9965"/>
                  </a:lnTo>
                  <a:lnTo>
                    <a:pt x="35978" y="9710"/>
                  </a:lnTo>
                  <a:lnTo>
                    <a:pt x="35801" y="9455"/>
                  </a:lnTo>
                  <a:lnTo>
                    <a:pt x="35625" y="9200"/>
                  </a:lnTo>
                  <a:lnTo>
                    <a:pt x="35821" y="9063"/>
                  </a:lnTo>
                  <a:lnTo>
                    <a:pt x="35998" y="8926"/>
                  </a:lnTo>
                  <a:lnTo>
                    <a:pt x="36174" y="8769"/>
                  </a:lnTo>
                  <a:lnTo>
                    <a:pt x="36351" y="8612"/>
                  </a:lnTo>
                  <a:lnTo>
                    <a:pt x="36488" y="8435"/>
                  </a:lnTo>
                  <a:lnTo>
                    <a:pt x="36645" y="8259"/>
                  </a:lnTo>
                  <a:lnTo>
                    <a:pt x="36763" y="8063"/>
                  </a:lnTo>
                  <a:lnTo>
                    <a:pt x="36880" y="7866"/>
                  </a:lnTo>
                  <a:lnTo>
                    <a:pt x="36998" y="7670"/>
                  </a:lnTo>
                  <a:lnTo>
                    <a:pt x="37077" y="7455"/>
                  </a:lnTo>
                  <a:lnTo>
                    <a:pt x="37155" y="7239"/>
                  </a:lnTo>
                  <a:lnTo>
                    <a:pt x="37214" y="7023"/>
                  </a:lnTo>
                  <a:lnTo>
                    <a:pt x="37233" y="6807"/>
                  </a:lnTo>
                  <a:lnTo>
                    <a:pt x="37253" y="6572"/>
                  </a:lnTo>
                  <a:lnTo>
                    <a:pt x="37253" y="6336"/>
                  </a:lnTo>
                  <a:lnTo>
                    <a:pt x="37233" y="6101"/>
                  </a:lnTo>
                  <a:lnTo>
                    <a:pt x="37175" y="5807"/>
                  </a:lnTo>
                  <a:lnTo>
                    <a:pt x="37096" y="5552"/>
                  </a:lnTo>
                  <a:lnTo>
                    <a:pt x="36978" y="5316"/>
                  </a:lnTo>
                  <a:lnTo>
                    <a:pt x="36821" y="5100"/>
                  </a:lnTo>
                  <a:lnTo>
                    <a:pt x="36743" y="5002"/>
                  </a:lnTo>
                  <a:lnTo>
                    <a:pt x="36625" y="4904"/>
                  </a:lnTo>
                  <a:lnTo>
                    <a:pt x="36410" y="4747"/>
                  </a:lnTo>
                  <a:lnTo>
                    <a:pt x="36174" y="4630"/>
                  </a:lnTo>
                  <a:lnTo>
                    <a:pt x="35919" y="4551"/>
                  </a:lnTo>
                  <a:lnTo>
                    <a:pt x="35644" y="4512"/>
                  </a:lnTo>
                  <a:lnTo>
                    <a:pt x="35370" y="4473"/>
                  </a:lnTo>
                  <a:lnTo>
                    <a:pt x="34801" y="4473"/>
                  </a:lnTo>
                  <a:lnTo>
                    <a:pt x="34997" y="4120"/>
                  </a:lnTo>
                  <a:lnTo>
                    <a:pt x="35174" y="3766"/>
                  </a:lnTo>
                  <a:lnTo>
                    <a:pt x="35331" y="3394"/>
                  </a:lnTo>
                  <a:lnTo>
                    <a:pt x="35429" y="3021"/>
                  </a:lnTo>
                  <a:lnTo>
                    <a:pt x="35488" y="2844"/>
                  </a:lnTo>
                  <a:lnTo>
                    <a:pt x="35507" y="2648"/>
                  </a:lnTo>
                  <a:lnTo>
                    <a:pt x="35527" y="2472"/>
                  </a:lnTo>
                  <a:lnTo>
                    <a:pt x="35527" y="2276"/>
                  </a:lnTo>
                  <a:lnTo>
                    <a:pt x="35527" y="2079"/>
                  </a:lnTo>
                  <a:lnTo>
                    <a:pt x="35507" y="1903"/>
                  </a:lnTo>
                  <a:lnTo>
                    <a:pt x="35468" y="1707"/>
                  </a:lnTo>
                  <a:lnTo>
                    <a:pt x="35409" y="1511"/>
                  </a:lnTo>
                  <a:lnTo>
                    <a:pt x="35311" y="1314"/>
                  </a:lnTo>
                  <a:lnTo>
                    <a:pt x="35193" y="1118"/>
                  </a:lnTo>
                  <a:lnTo>
                    <a:pt x="35076" y="922"/>
                  </a:lnTo>
                  <a:lnTo>
                    <a:pt x="34919" y="765"/>
                  </a:lnTo>
                  <a:lnTo>
                    <a:pt x="34742" y="608"/>
                  </a:lnTo>
                  <a:lnTo>
                    <a:pt x="34566" y="471"/>
                  </a:lnTo>
                  <a:lnTo>
                    <a:pt x="34350" y="333"/>
                  </a:lnTo>
                  <a:lnTo>
                    <a:pt x="34134" y="235"/>
                  </a:lnTo>
                  <a:lnTo>
                    <a:pt x="33840" y="137"/>
                  </a:lnTo>
                  <a:lnTo>
                    <a:pt x="33526" y="59"/>
                  </a:lnTo>
                  <a:lnTo>
                    <a:pt x="332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55;p45"/>
            <p:cNvSpPr/>
            <p:nvPr/>
          </p:nvSpPr>
          <p:spPr>
            <a:xfrm>
              <a:off x="5943632" y="2896594"/>
              <a:ext cx="1583117" cy="738338"/>
            </a:xfrm>
            <a:custGeom>
              <a:avLst/>
              <a:gdLst/>
              <a:ahLst/>
              <a:cxnLst/>
              <a:rect l="l" t="t" r="r" b="b"/>
              <a:pathLst>
                <a:path w="50182" h="23404" extrusionOk="0">
                  <a:moveTo>
                    <a:pt x="16067" y="0"/>
                  </a:moveTo>
                  <a:lnTo>
                    <a:pt x="15891" y="40"/>
                  </a:lnTo>
                  <a:lnTo>
                    <a:pt x="15734" y="79"/>
                  </a:lnTo>
                  <a:lnTo>
                    <a:pt x="15557" y="118"/>
                  </a:lnTo>
                  <a:lnTo>
                    <a:pt x="15400" y="197"/>
                  </a:lnTo>
                  <a:lnTo>
                    <a:pt x="15243" y="275"/>
                  </a:lnTo>
                  <a:lnTo>
                    <a:pt x="14969" y="452"/>
                  </a:lnTo>
                  <a:lnTo>
                    <a:pt x="14694" y="687"/>
                  </a:lnTo>
                  <a:lnTo>
                    <a:pt x="14439" y="922"/>
                  </a:lnTo>
                  <a:lnTo>
                    <a:pt x="14204" y="1197"/>
                  </a:lnTo>
                  <a:lnTo>
                    <a:pt x="14007" y="1472"/>
                  </a:lnTo>
                  <a:lnTo>
                    <a:pt x="13811" y="1746"/>
                  </a:lnTo>
                  <a:lnTo>
                    <a:pt x="13654" y="2021"/>
                  </a:lnTo>
                  <a:lnTo>
                    <a:pt x="13380" y="2492"/>
                  </a:lnTo>
                  <a:lnTo>
                    <a:pt x="13223" y="2845"/>
                  </a:lnTo>
                  <a:lnTo>
                    <a:pt x="13164" y="2982"/>
                  </a:lnTo>
                  <a:lnTo>
                    <a:pt x="13144" y="3022"/>
                  </a:lnTo>
                  <a:lnTo>
                    <a:pt x="13105" y="3080"/>
                  </a:lnTo>
                  <a:lnTo>
                    <a:pt x="13046" y="3100"/>
                  </a:lnTo>
                  <a:lnTo>
                    <a:pt x="12987" y="3120"/>
                  </a:lnTo>
                  <a:lnTo>
                    <a:pt x="12929" y="3139"/>
                  </a:lnTo>
                  <a:lnTo>
                    <a:pt x="12870" y="3120"/>
                  </a:lnTo>
                  <a:lnTo>
                    <a:pt x="12830" y="3100"/>
                  </a:lnTo>
                  <a:lnTo>
                    <a:pt x="12772" y="3061"/>
                  </a:lnTo>
                  <a:lnTo>
                    <a:pt x="12379" y="2708"/>
                  </a:lnTo>
                  <a:lnTo>
                    <a:pt x="11869" y="2256"/>
                  </a:lnTo>
                  <a:lnTo>
                    <a:pt x="11281" y="1786"/>
                  </a:lnTo>
                  <a:lnTo>
                    <a:pt x="10614" y="1315"/>
                  </a:lnTo>
                  <a:lnTo>
                    <a:pt x="10280" y="1079"/>
                  </a:lnTo>
                  <a:lnTo>
                    <a:pt x="9947" y="883"/>
                  </a:lnTo>
                  <a:lnTo>
                    <a:pt x="9613" y="687"/>
                  </a:lnTo>
                  <a:lnTo>
                    <a:pt x="9280" y="530"/>
                  </a:lnTo>
                  <a:lnTo>
                    <a:pt x="8966" y="393"/>
                  </a:lnTo>
                  <a:lnTo>
                    <a:pt x="8652" y="314"/>
                  </a:lnTo>
                  <a:lnTo>
                    <a:pt x="8377" y="255"/>
                  </a:lnTo>
                  <a:lnTo>
                    <a:pt x="8240" y="236"/>
                  </a:lnTo>
                  <a:lnTo>
                    <a:pt x="8103" y="255"/>
                  </a:lnTo>
                  <a:lnTo>
                    <a:pt x="7965" y="275"/>
                  </a:lnTo>
                  <a:lnTo>
                    <a:pt x="7808" y="295"/>
                  </a:lnTo>
                  <a:lnTo>
                    <a:pt x="7671" y="354"/>
                  </a:lnTo>
                  <a:lnTo>
                    <a:pt x="7514" y="412"/>
                  </a:lnTo>
                  <a:lnTo>
                    <a:pt x="7240" y="569"/>
                  </a:lnTo>
                  <a:lnTo>
                    <a:pt x="6965" y="766"/>
                  </a:lnTo>
                  <a:lnTo>
                    <a:pt x="6690" y="981"/>
                  </a:lnTo>
                  <a:lnTo>
                    <a:pt x="6435" y="1236"/>
                  </a:lnTo>
                  <a:lnTo>
                    <a:pt x="6200" y="1511"/>
                  </a:lnTo>
                  <a:lnTo>
                    <a:pt x="5964" y="1786"/>
                  </a:lnTo>
                  <a:lnTo>
                    <a:pt x="5768" y="2060"/>
                  </a:lnTo>
                  <a:lnTo>
                    <a:pt x="5572" y="2315"/>
                  </a:lnTo>
                  <a:lnTo>
                    <a:pt x="5278" y="2786"/>
                  </a:lnTo>
                  <a:lnTo>
                    <a:pt x="5082" y="3120"/>
                  </a:lnTo>
                  <a:lnTo>
                    <a:pt x="5003" y="3257"/>
                  </a:lnTo>
                  <a:lnTo>
                    <a:pt x="4984" y="3296"/>
                  </a:lnTo>
                  <a:lnTo>
                    <a:pt x="4944" y="3335"/>
                  </a:lnTo>
                  <a:lnTo>
                    <a:pt x="4886" y="3355"/>
                  </a:lnTo>
                  <a:lnTo>
                    <a:pt x="4827" y="3375"/>
                  </a:lnTo>
                  <a:lnTo>
                    <a:pt x="4729" y="3375"/>
                  </a:lnTo>
                  <a:lnTo>
                    <a:pt x="4670" y="3355"/>
                  </a:lnTo>
                  <a:lnTo>
                    <a:pt x="4631" y="3316"/>
                  </a:lnTo>
                  <a:lnTo>
                    <a:pt x="4238" y="2963"/>
                  </a:lnTo>
                  <a:lnTo>
                    <a:pt x="3748" y="2531"/>
                  </a:lnTo>
                  <a:lnTo>
                    <a:pt x="3159" y="2080"/>
                  </a:lnTo>
                  <a:lnTo>
                    <a:pt x="2845" y="1864"/>
                  </a:lnTo>
                  <a:lnTo>
                    <a:pt x="2531" y="1648"/>
                  </a:lnTo>
                  <a:lnTo>
                    <a:pt x="2198" y="1452"/>
                  </a:lnTo>
                  <a:lnTo>
                    <a:pt x="1884" y="1256"/>
                  </a:lnTo>
                  <a:lnTo>
                    <a:pt x="1570" y="1099"/>
                  </a:lnTo>
                  <a:lnTo>
                    <a:pt x="1256" y="981"/>
                  </a:lnTo>
                  <a:lnTo>
                    <a:pt x="962" y="883"/>
                  </a:lnTo>
                  <a:lnTo>
                    <a:pt x="687" y="824"/>
                  </a:lnTo>
                  <a:lnTo>
                    <a:pt x="413" y="824"/>
                  </a:lnTo>
                  <a:lnTo>
                    <a:pt x="295" y="844"/>
                  </a:lnTo>
                  <a:lnTo>
                    <a:pt x="197" y="864"/>
                  </a:lnTo>
                  <a:lnTo>
                    <a:pt x="158" y="903"/>
                  </a:lnTo>
                  <a:lnTo>
                    <a:pt x="119" y="981"/>
                  </a:lnTo>
                  <a:lnTo>
                    <a:pt x="79" y="1079"/>
                  </a:lnTo>
                  <a:lnTo>
                    <a:pt x="40" y="1256"/>
                  </a:lnTo>
                  <a:lnTo>
                    <a:pt x="20" y="1491"/>
                  </a:lnTo>
                  <a:lnTo>
                    <a:pt x="1" y="1805"/>
                  </a:lnTo>
                  <a:lnTo>
                    <a:pt x="1" y="2198"/>
                  </a:lnTo>
                  <a:lnTo>
                    <a:pt x="20" y="2629"/>
                  </a:lnTo>
                  <a:lnTo>
                    <a:pt x="60" y="3100"/>
                  </a:lnTo>
                  <a:lnTo>
                    <a:pt x="119" y="3610"/>
                  </a:lnTo>
                  <a:lnTo>
                    <a:pt x="177" y="4159"/>
                  </a:lnTo>
                  <a:lnTo>
                    <a:pt x="276" y="4728"/>
                  </a:lnTo>
                  <a:lnTo>
                    <a:pt x="393" y="5336"/>
                  </a:lnTo>
                  <a:lnTo>
                    <a:pt x="648" y="6631"/>
                  </a:lnTo>
                  <a:lnTo>
                    <a:pt x="982" y="8004"/>
                  </a:lnTo>
                  <a:lnTo>
                    <a:pt x="1178" y="8691"/>
                  </a:lnTo>
                  <a:lnTo>
                    <a:pt x="1374" y="9417"/>
                  </a:lnTo>
                  <a:lnTo>
                    <a:pt x="1590" y="10143"/>
                  </a:lnTo>
                  <a:lnTo>
                    <a:pt x="1825" y="10849"/>
                  </a:lnTo>
                  <a:lnTo>
                    <a:pt x="2061" y="11575"/>
                  </a:lnTo>
                  <a:lnTo>
                    <a:pt x="2335" y="12300"/>
                  </a:lnTo>
                  <a:lnTo>
                    <a:pt x="2590" y="13007"/>
                  </a:lnTo>
                  <a:lnTo>
                    <a:pt x="2885" y="13713"/>
                  </a:lnTo>
                  <a:lnTo>
                    <a:pt x="3179" y="14399"/>
                  </a:lnTo>
                  <a:lnTo>
                    <a:pt x="3493" y="15086"/>
                  </a:lnTo>
                  <a:lnTo>
                    <a:pt x="3807" y="15733"/>
                  </a:lnTo>
                  <a:lnTo>
                    <a:pt x="4140" y="16361"/>
                  </a:lnTo>
                  <a:lnTo>
                    <a:pt x="4493" y="16969"/>
                  </a:lnTo>
                  <a:lnTo>
                    <a:pt x="4846" y="17558"/>
                  </a:lnTo>
                  <a:lnTo>
                    <a:pt x="5199" y="18087"/>
                  </a:lnTo>
                  <a:lnTo>
                    <a:pt x="5572" y="18597"/>
                  </a:lnTo>
                  <a:lnTo>
                    <a:pt x="5964" y="19068"/>
                  </a:lnTo>
                  <a:lnTo>
                    <a:pt x="6357" y="19500"/>
                  </a:lnTo>
                  <a:lnTo>
                    <a:pt x="6749" y="19873"/>
                  </a:lnTo>
                  <a:lnTo>
                    <a:pt x="7161" y="20206"/>
                  </a:lnTo>
                  <a:lnTo>
                    <a:pt x="7377" y="20343"/>
                  </a:lnTo>
                  <a:lnTo>
                    <a:pt x="7593" y="20481"/>
                  </a:lnTo>
                  <a:lnTo>
                    <a:pt x="7808" y="20598"/>
                  </a:lnTo>
                  <a:lnTo>
                    <a:pt x="8024" y="20716"/>
                  </a:lnTo>
                  <a:lnTo>
                    <a:pt x="8554" y="20952"/>
                  </a:lnTo>
                  <a:lnTo>
                    <a:pt x="9103" y="21167"/>
                  </a:lnTo>
                  <a:lnTo>
                    <a:pt x="9672" y="21383"/>
                  </a:lnTo>
                  <a:lnTo>
                    <a:pt x="10261" y="21579"/>
                  </a:lnTo>
                  <a:lnTo>
                    <a:pt x="10869" y="21756"/>
                  </a:lnTo>
                  <a:lnTo>
                    <a:pt x="11477" y="21932"/>
                  </a:lnTo>
                  <a:lnTo>
                    <a:pt x="12105" y="22109"/>
                  </a:lnTo>
                  <a:lnTo>
                    <a:pt x="12732" y="22266"/>
                  </a:lnTo>
                  <a:lnTo>
                    <a:pt x="13380" y="22403"/>
                  </a:lnTo>
                  <a:lnTo>
                    <a:pt x="14027" y="22541"/>
                  </a:lnTo>
                  <a:lnTo>
                    <a:pt x="15361" y="22776"/>
                  </a:lnTo>
                  <a:lnTo>
                    <a:pt x="16734" y="22972"/>
                  </a:lnTo>
                  <a:lnTo>
                    <a:pt x="18127" y="23129"/>
                  </a:lnTo>
                  <a:lnTo>
                    <a:pt x="19540" y="23247"/>
                  </a:lnTo>
                  <a:lnTo>
                    <a:pt x="20972" y="23325"/>
                  </a:lnTo>
                  <a:lnTo>
                    <a:pt x="22423" y="23384"/>
                  </a:lnTo>
                  <a:lnTo>
                    <a:pt x="23875" y="23404"/>
                  </a:lnTo>
                  <a:lnTo>
                    <a:pt x="25307" y="23404"/>
                  </a:lnTo>
                  <a:lnTo>
                    <a:pt x="26759" y="23364"/>
                  </a:lnTo>
                  <a:lnTo>
                    <a:pt x="28191" y="23306"/>
                  </a:lnTo>
                  <a:lnTo>
                    <a:pt x="29583" y="23227"/>
                  </a:lnTo>
                  <a:lnTo>
                    <a:pt x="30976" y="23129"/>
                  </a:lnTo>
                  <a:lnTo>
                    <a:pt x="32349" y="23011"/>
                  </a:lnTo>
                  <a:lnTo>
                    <a:pt x="33664" y="22854"/>
                  </a:lnTo>
                  <a:lnTo>
                    <a:pt x="34959" y="22697"/>
                  </a:lnTo>
                  <a:lnTo>
                    <a:pt x="36194" y="22521"/>
                  </a:lnTo>
                  <a:lnTo>
                    <a:pt x="37391" y="22344"/>
                  </a:lnTo>
                  <a:lnTo>
                    <a:pt x="38529" y="22148"/>
                  </a:lnTo>
                  <a:lnTo>
                    <a:pt x="39608" y="21932"/>
                  </a:lnTo>
                  <a:lnTo>
                    <a:pt x="40628" y="21717"/>
                  </a:lnTo>
                  <a:lnTo>
                    <a:pt x="41570" y="21481"/>
                  </a:lnTo>
                  <a:lnTo>
                    <a:pt x="42433" y="21265"/>
                  </a:lnTo>
                  <a:lnTo>
                    <a:pt x="43198" y="21030"/>
                  </a:lnTo>
                  <a:lnTo>
                    <a:pt x="43904" y="20795"/>
                  </a:lnTo>
                  <a:lnTo>
                    <a:pt x="44492" y="20559"/>
                  </a:lnTo>
                  <a:lnTo>
                    <a:pt x="45003" y="20324"/>
                  </a:lnTo>
                  <a:lnTo>
                    <a:pt x="45218" y="20206"/>
                  </a:lnTo>
                  <a:lnTo>
                    <a:pt x="45395" y="20108"/>
                  </a:lnTo>
                  <a:lnTo>
                    <a:pt x="45552" y="19990"/>
                  </a:lnTo>
                  <a:lnTo>
                    <a:pt x="45689" y="19873"/>
                  </a:lnTo>
                  <a:lnTo>
                    <a:pt x="45826" y="19735"/>
                  </a:lnTo>
                  <a:lnTo>
                    <a:pt x="45983" y="19578"/>
                  </a:lnTo>
                  <a:lnTo>
                    <a:pt x="46258" y="19225"/>
                  </a:lnTo>
                  <a:lnTo>
                    <a:pt x="46533" y="18813"/>
                  </a:lnTo>
                  <a:lnTo>
                    <a:pt x="46807" y="18342"/>
                  </a:lnTo>
                  <a:lnTo>
                    <a:pt x="47062" y="17832"/>
                  </a:lnTo>
                  <a:lnTo>
                    <a:pt x="47317" y="17283"/>
                  </a:lnTo>
                  <a:lnTo>
                    <a:pt x="47553" y="16675"/>
                  </a:lnTo>
                  <a:lnTo>
                    <a:pt x="47788" y="16047"/>
                  </a:lnTo>
                  <a:lnTo>
                    <a:pt x="48024" y="15380"/>
                  </a:lnTo>
                  <a:lnTo>
                    <a:pt x="48239" y="14674"/>
                  </a:lnTo>
                  <a:lnTo>
                    <a:pt x="48455" y="13948"/>
                  </a:lnTo>
                  <a:lnTo>
                    <a:pt x="48651" y="13222"/>
                  </a:lnTo>
                  <a:lnTo>
                    <a:pt x="48847" y="12457"/>
                  </a:lnTo>
                  <a:lnTo>
                    <a:pt x="49024" y="11692"/>
                  </a:lnTo>
                  <a:lnTo>
                    <a:pt x="49201" y="10927"/>
                  </a:lnTo>
                  <a:lnTo>
                    <a:pt x="49338" y="10143"/>
                  </a:lnTo>
                  <a:lnTo>
                    <a:pt x="49495" y="9358"/>
                  </a:lnTo>
                  <a:lnTo>
                    <a:pt x="49750" y="7828"/>
                  </a:lnTo>
                  <a:lnTo>
                    <a:pt x="49946" y="6356"/>
                  </a:lnTo>
                  <a:lnTo>
                    <a:pt x="50024" y="5631"/>
                  </a:lnTo>
                  <a:lnTo>
                    <a:pt x="50083" y="4964"/>
                  </a:lnTo>
                  <a:lnTo>
                    <a:pt x="50123" y="4297"/>
                  </a:lnTo>
                  <a:lnTo>
                    <a:pt x="50162" y="3688"/>
                  </a:lnTo>
                  <a:lnTo>
                    <a:pt x="50181" y="3100"/>
                  </a:lnTo>
                  <a:lnTo>
                    <a:pt x="50181" y="2570"/>
                  </a:lnTo>
                  <a:lnTo>
                    <a:pt x="50162" y="2080"/>
                  </a:lnTo>
                  <a:lnTo>
                    <a:pt x="50123" y="1629"/>
                  </a:lnTo>
                  <a:lnTo>
                    <a:pt x="50083" y="1256"/>
                  </a:lnTo>
                  <a:lnTo>
                    <a:pt x="50005" y="922"/>
                  </a:lnTo>
                  <a:lnTo>
                    <a:pt x="49926" y="667"/>
                  </a:lnTo>
                  <a:lnTo>
                    <a:pt x="49828" y="511"/>
                  </a:lnTo>
                  <a:lnTo>
                    <a:pt x="49750" y="412"/>
                  </a:lnTo>
                  <a:lnTo>
                    <a:pt x="49711" y="373"/>
                  </a:lnTo>
                  <a:lnTo>
                    <a:pt x="49299" y="373"/>
                  </a:lnTo>
                  <a:lnTo>
                    <a:pt x="49122" y="412"/>
                  </a:lnTo>
                  <a:lnTo>
                    <a:pt x="48926" y="452"/>
                  </a:lnTo>
                  <a:lnTo>
                    <a:pt x="48553" y="550"/>
                  </a:lnTo>
                  <a:lnTo>
                    <a:pt x="48161" y="707"/>
                  </a:lnTo>
                  <a:lnTo>
                    <a:pt x="47788" y="883"/>
                  </a:lnTo>
                  <a:lnTo>
                    <a:pt x="47415" y="1079"/>
                  </a:lnTo>
                  <a:lnTo>
                    <a:pt x="47062" y="1295"/>
                  </a:lnTo>
                  <a:lnTo>
                    <a:pt x="46709" y="1531"/>
                  </a:lnTo>
                  <a:lnTo>
                    <a:pt x="46395" y="1766"/>
                  </a:lnTo>
                  <a:lnTo>
                    <a:pt x="46101" y="2001"/>
                  </a:lnTo>
                  <a:lnTo>
                    <a:pt x="45630" y="2394"/>
                  </a:lnTo>
                  <a:lnTo>
                    <a:pt x="45297" y="2688"/>
                  </a:lnTo>
                  <a:lnTo>
                    <a:pt x="45179" y="2806"/>
                  </a:lnTo>
                  <a:lnTo>
                    <a:pt x="45140" y="2845"/>
                  </a:lnTo>
                  <a:lnTo>
                    <a:pt x="45081" y="2865"/>
                  </a:lnTo>
                  <a:lnTo>
                    <a:pt x="45022" y="2884"/>
                  </a:lnTo>
                  <a:lnTo>
                    <a:pt x="44963" y="2865"/>
                  </a:lnTo>
                  <a:lnTo>
                    <a:pt x="44904" y="2845"/>
                  </a:lnTo>
                  <a:lnTo>
                    <a:pt x="44846" y="2825"/>
                  </a:lnTo>
                  <a:lnTo>
                    <a:pt x="44806" y="2766"/>
                  </a:lnTo>
                  <a:lnTo>
                    <a:pt x="44787" y="2708"/>
                  </a:lnTo>
                  <a:lnTo>
                    <a:pt x="44747" y="2610"/>
                  </a:lnTo>
                  <a:lnTo>
                    <a:pt x="44630" y="2394"/>
                  </a:lnTo>
                  <a:lnTo>
                    <a:pt x="44453" y="2080"/>
                  </a:lnTo>
                  <a:lnTo>
                    <a:pt x="44316" y="1903"/>
                  </a:lnTo>
                  <a:lnTo>
                    <a:pt x="44179" y="1727"/>
                  </a:lnTo>
                  <a:lnTo>
                    <a:pt x="44002" y="1550"/>
                  </a:lnTo>
                  <a:lnTo>
                    <a:pt x="43806" y="1374"/>
                  </a:lnTo>
                  <a:lnTo>
                    <a:pt x="43590" y="1197"/>
                  </a:lnTo>
                  <a:lnTo>
                    <a:pt x="43335" y="1040"/>
                  </a:lnTo>
                  <a:lnTo>
                    <a:pt x="43060" y="903"/>
                  </a:lnTo>
                  <a:lnTo>
                    <a:pt x="42747" y="766"/>
                  </a:lnTo>
                  <a:lnTo>
                    <a:pt x="42413" y="687"/>
                  </a:lnTo>
                  <a:lnTo>
                    <a:pt x="42040" y="628"/>
                  </a:lnTo>
                  <a:lnTo>
                    <a:pt x="41844" y="609"/>
                  </a:lnTo>
                  <a:lnTo>
                    <a:pt x="41648" y="609"/>
                  </a:lnTo>
                  <a:lnTo>
                    <a:pt x="41452" y="628"/>
                  </a:lnTo>
                  <a:lnTo>
                    <a:pt x="41275" y="667"/>
                  </a:lnTo>
                  <a:lnTo>
                    <a:pt x="41079" y="707"/>
                  </a:lnTo>
                  <a:lnTo>
                    <a:pt x="40883" y="766"/>
                  </a:lnTo>
                  <a:lnTo>
                    <a:pt x="40530" y="903"/>
                  </a:lnTo>
                  <a:lnTo>
                    <a:pt x="40177" y="1079"/>
                  </a:lnTo>
                  <a:lnTo>
                    <a:pt x="39824" y="1276"/>
                  </a:lnTo>
                  <a:lnTo>
                    <a:pt x="39510" y="1491"/>
                  </a:lnTo>
                  <a:lnTo>
                    <a:pt x="39215" y="1727"/>
                  </a:lnTo>
                  <a:lnTo>
                    <a:pt x="38941" y="1962"/>
                  </a:lnTo>
                  <a:lnTo>
                    <a:pt x="38686" y="2198"/>
                  </a:lnTo>
                  <a:lnTo>
                    <a:pt x="38293" y="2610"/>
                  </a:lnTo>
                  <a:lnTo>
                    <a:pt x="38019" y="2904"/>
                  </a:lnTo>
                  <a:lnTo>
                    <a:pt x="37921" y="3041"/>
                  </a:lnTo>
                  <a:lnTo>
                    <a:pt x="37881" y="3080"/>
                  </a:lnTo>
                  <a:lnTo>
                    <a:pt x="37842" y="3100"/>
                  </a:lnTo>
                  <a:lnTo>
                    <a:pt x="37783" y="3120"/>
                  </a:lnTo>
                  <a:lnTo>
                    <a:pt x="37725" y="3139"/>
                  </a:lnTo>
                  <a:lnTo>
                    <a:pt x="37666" y="3120"/>
                  </a:lnTo>
                  <a:lnTo>
                    <a:pt x="37626" y="3100"/>
                  </a:lnTo>
                  <a:lnTo>
                    <a:pt x="37568" y="3080"/>
                  </a:lnTo>
                  <a:lnTo>
                    <a:pt x="37528" y="3041"/>
                  </a:lnTo>
                  <a:lnTo>
                    <a:pt x="37234" y="2688"/>
                  </a:lnTo>
                  <a:lnTo>
                    <a:pt x="36901" y="2315"/>
                  </a:lnTo>
                  <a:lnTo>
                    <a:pt x="36489" y="1903"/>
                  </a:lnTo>
                  <a:lnTo>
                    <a:pt x="36234" y="1688"/>
                  </a:lnTo>
                  <a:lnTo>
                    <a:pt x="35979" y="1491"/>
                  </a:lnTo>
                  <a:lnTo>
                    <a:pt x="35704" y="1276"/>
                  </a:lnTo>
                  <a:lnTo>
                    <a:pt x="35429" y="1099"/>
                  </a:lnTo>
                  <a:lnTo>
                    <a:pt x="35135" y="922"/>
                  </a:lnTo>
                  <a:lnTo>
                    <a:pt x="34841" y="785"/>
                  </a:lnTo>
                  <a:lnTo>
                    <a:pt x="34527" y="687"/>
                  </a:lnTo>
                  <a:lnTo>
                    <a:pt x="34233" y="628"/>
                  </a:lnTo>
                  <a:lnTo>
                    <a:pt x="34076" y="609"/>
                  </a:lnTo>
                  <a:lnTo>
                    <a:pt x="33899" y="609"/>
                  </a:lnTo>
                  <a:lnTo>
                    <a:pt x="33723" y="628"/>
                  </a:lnTo>
                  <a:lnTo>
                    <a:pt x="33527" y="648"/>
                  </a:lnTo>
                  <a:lnTo>
                    <a:pt x="33134" y="746"/>
                  </a:lnTo>
                  <a:lnTo>
                    <a:pt x="32722" y="883"/>
                  </a:lnTo>
                  <a:lnTo>
                    <a:pt x="32271" y="1060"/>
                  </a:lnTo>
                  <a:lnTo>
                    <a:pt x="31820" y="1256"/>
                  </a:lnTo>
                  <a:lnTo>
                    <a:pt x="31388" y="1472"/>
                  </a:lnTo>
                  <a:lnTo>
                    <a:pt x="30957" y="1688"/>
                  </a:lnTo>
                  <a:lnTo>
                    <a:pt x="30152" y="2139"/>
                  </a:lnTo>
                  <a:lnTo>
                    <a:pt x="29485" y="2551"/>
                  </a:lnTo>
                  <a:lnTo>
                    <a:pt x="28858" y="2963"/>
                  </a:lnTo>
                  <a:lnTo>
                    <a:pt x="28760" y="3002"/>
                  </a:lnTo>
                  <a:lnTo>
                    <a:pt x="28661" y="3002"/>
                  </a:lnTo>
                  <a:lnTo>
                    <a:pt x="28563" y="2943"/>
                  </a:lnTo>
                  <a:lnTo>
                    <a:pt x="28505" y="2865"/>
                  </a:lnTo>
                  <a:lnTo>
                    <a:pt x="28446" y="2786"/>
                  </a:lnTo>
                  <a:lnTo>
                    <a:pt x="28308" y="2551"/>
                  </a:lnTo>
                  <a:lnTo>
                    <a:pt x="28073" y="2217"/>
                  </a:lnTo>
                  <a:lnTo>
                    <a:pt x="27916" y="2041"/>
                  </a:lnTo>
                  <a:lnTo>
                    <a:pt x="27720" y="1844"/>
                  </a:lnTo>
                  <a:lnTo>
                    <a:pt x="27524" y="1648"/>
                  </a:lnTo>
                  <a:lnTo>
                    <a:pt x="27288" y="1472"/>
                  </a:lnTo>
                  <a:lnTo>
                    <a:pt x="27053" y="1295"/>
                  </a:lnTo>
                  <a:lnTo>
                    <a:pt x="26759" y="1119"/>
                  </a:lnTo>
                  <a:lnTo>
                    <a:pt x="26464" y="981"/>
                  </a:lnTo>
                  <a:lnTo>
                    <a:pt x="26131" y="864"/>
                  </a:lnTo>
                  <a:lnTo>
                    <a:pt x="25778" y="785"/>
                  </a:lnTo>
                  <a:lnTo>
                    <a:pt x="25405" y="746"/>
                  </a:lnTo>
                  <a:lnTo>
                    <a:pt x="25209" y="746"/>
                  </a:lnTo>
                  <a:lnTo>
                    <a:pt x="24993" y="766"/>
                  </a:lnTo>
                  <a:lnTo>
                    <a:pt x="24797" y="805"/>
                  </a:lnTo>
                  <a:lnTo>
                    <a:pt x="24581" y="864"/>
                  </a:lnTo>
                  <a:lnTo>
                    <a:pt x="24346" y="942"/>
                  </a:lnTo>
                  <a:lnTo>
                    <a:pt x="24130" y="1021"/>
                  </a:lnTo>
                  <a:lnTo>
                    <a:pt x="23679" y="1236"/>
                  </a:lnTo>
                  <a:lnTo>
                    <a:pt x="23228" y="1491"/>
                  </a:lnTo>
                  <a:lnTo>
                    <a:pt x="22796" y="1766"/>
                  </a:lnTo>
                  <a:lnTo>
                    <a:pt x="22364" y="2080"/>
                  </a:lnTo>
                  <a:lnTo>
                    <a:pt x="21952" y="2413"/>
                  </a:lnTo>
                  <a:lnTo>
                    <a:pt x="21560" y="2727"/>
                  </a:lnTo>
                  <a:lnTo>
                    <a:pt x="21207" y="3041"/>
                  </a:lnTo>
                  <a:lnTo>
                    <a:pt x="20599" y="3610"/>
                  </a:lnTo>
                  <a:lnTo>
                    <a:pt x="20206" y="4022"/>
                  </a:lnTo>
                  <a:lnTo>
                    <a:pt x="20050" y="4179"/>
                  </a:lnTo>
                  <a:lnTo>
                    <a:pt x="20010" y="4218"/>
                  </a:lnTo>
                  <a:lnTo>
                    <a:pt x="19951" y="4238"/>
                  </a:lnTo>
                  <a:lnTo>
                    <a:pt x="19893" y="4257"/>
                  </a:lnTo>
                  <a:lnTo>
                    <a:pt x="19834" y="4257"/>
                  </a:lnTo>
                  <a:lnTo>
                    <a:pt x="19775" y="4238"/>
                  </a:lnTo>
                  <a:lnTo>
                    <a:pt x="19716" y="4199"/>
                  </a:lnTo>
                  <a:lnTo>
                    <a:pt x="19677" y="4159"/>
                  </a:lnTo>
                  <a:lnTo>
                    <a:pt x="19638" y="4100"/>
                  </a:lnTo>
                  <a:lnTo>
                    <a:pt x="19441" y="3590"/>
                  </a:lnTo>
                  <a:lnTo>
                    <a:pt x="19167" y="2982"/>
                  </a:lnTo>
                  <a:lnTo>
                    <a:pt x="18990" y="2649"/>
                  </a:lnTo>
                  <a:lnTo>
                    <a:pt x="18794" y="2296"/>
                  </a:lnTo>
                  <a:lnTo>
                    <a:pt x="18598" y="1962"/>
                  </a:lnTo>
                  <a:lnTo>
                    <a:pt x="18362" y="1629"/>
                  </a:lnTo>
                  <a:lnTo>
                    <a:pt x="18147" y="1295"/>
                  </a:lnTo>
                  <a:lnTo>
                    <a:pt x="17892" y="1001"/>
                  </a:lnTo>
                  <a:lnTo>
                    <a:pt x="17637" y="726"/>
                  </a:lnTo>
                  <a:lnTo>
                    <a:pt x="17362" y="471"/>
                  </a:lnTo>
                  <a:lnTo>
                    <a:pt x="17087" y="275"/>
                  </a:lnTo>
                  <a:lnTo>
                    <a:pt x="16950" y="197"/>
                  </a:lnTo>
                  <a:lnTo>
                    <a:pt x="16813" y="118"/>
                  </a:lnTo>
                  <a:lnTo>
                    <a:pt x="16675" y="79"/>
                  </a:lnTo>
                  <a:lnTo>
                    <a:pt x="16518" y="40"/>
                  </a:lnTo>
                  <a:lnTo>
                    <a:pt x="16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56;p45"/>
            <p:cNvSpPr/>
            <p:nvPr/>
          </p:nvSpPr>
          <p:spPr>
            <a:xfrm>
              <a:off x="6718442" y="1506659"/>
              <a:ext cx="360840" cy="263043"/>
            </a:xfrm>
            <a:custGeom>
              <a:avLst/>
              <a:gdLst/>
              <a:ahLst/>
              <a:cxnLst/>
              <a:rect l="l" t="t" r="r" b="b"/>
              <a:pathLst>
                <a:path w="11438" h="8338" extrusionOk="0">
                  <a:moveTo>
                    <a:pt x="7278" y="0"/>
                  </a:moveTo>
                  <a:lnTo>
                    <a:pt x="7004" y="40"/>
                  </a:lnTo>
                  <a:lnTo>
                    <a:pt x="6749" y="118"/>
                  </a:lnTo>
                  <a:lnTo>
                    <a:pt x="6494" y="216"/>
                  </a:lnTo>
                  <a:lnTo>
                    <a:pt x="6278" y="314"/>
                  </a:lnTo>
                  <a:lnTo>
                    <a:pt x="6062" y="432"/>
                  </a:lnTo>
                  <a:lnTo>
                    <a:pt x="5866" y="569"/>
                  </a:lnTo>
                  <a:lnTo>
                    <a:pt x="5670" y="726"/>
                  </a:lnTo>
                  <a:lnTo>
                    <a:pt x="5493" y="883"/>
                  </a:lnTo>
                  <a:lnTo>
                    <a:pt x="5317" y="1040"/>
                  </a:lnTo>
                  <a:lnTo>
                    <a:pt x="4983" y="1413"/>
                  </a:lnTo>
                  <a:lnTo>
                    <a:pt x="4669" y="1805"/>
                  </a:lnTo>
                  <a:lnTo>
                    <a:pt x="4395" y="2198"/>
                  </a:lnTo>
                  <a:lnTo>
                    <a:pt x="4140" y="2610"/>
                  </a:lnTo>
                  <a:lnTo>
                    <a:pt x="3885" y="3021"/>
                  </a:lnTo>
                  <a:lnTo>
                    <a:pt x="3865" y="3080"/>
                  </a:lnTo>
                  <a:lnTo>
                    <a:pt x="3806" y="3120"/>
                  </a:lnTo>
                  <a:lnTo>
                    <a:pt x="3747" y="3139"/>
                  </a:lnTo>
                  <a:lnTo>
                    <a:pt x="3689" y="3159"/>
                  </a:lnTo>
                  <a:lnTo>
                    <a:pt x="3610" y="3139"/>
                  </a:lnTo>
                  <a:lnTo>
                    <a:pt x="3551" y="3120"/>
                  </a:lnTo>
                  <a:lnTo>
                    <a:pt x="3512" y="3080"/>
                  </a:lnTo>
                  <a:lnTo>
                    <a:pt x="3473" y="3021"/>
                  </a:lnTo>
                  <a:lnTo>
                    <a:pt x="3296" y="2727"/>
                  </a:lnTo>
                  <a:lnTo>
                    <a:pt x="3080" y="2413"/>
                  </a:lnTo>
                  <a:lnTo>
                    <a:pt x="2865" y="2119"/>
                  </a:lnTo>
                  <a:lnTo>
                    <a:pt x="2610" y="1825"/>
                  </a:lnTo>
                  <a:lnTo>
                    <a:pt x="2492" y="1707"/>
                  </a:lnTo>
                  <a:lnTo>
                    <a:pt x="2355" y="1589"/>
                  </a:lnTo>
                  <a:lnTo>
                    <a:pt x="2198" y="1491"/>
                  </a:lnTo>
                  <a:lnTo>
                    <a:pt x="2060" y="1393"/>
                  </a:lnTo>
                  <a:lnTo>
                    <a:pt x="1903" y="1315"/>
                  </a:lnTo>
                  <a:lnTo>
                    <a:pt x="1746" y="1276"/>
                  </a:lnTo>
                  <a:lnTo>
                    <a:pt x="1589" y="1236"/>
                  </a:lnTo>
                  <a:lnTo>
                    <a:pt x="1413" y="1217"/>
                  </a:lnTo>
                  <a:lnTo>
                    <a:pt x="1295" y="1236"/>
                  </a:lnTo>
                  <a:lnTo>
                    <a:pt x="1158" y="1256"/>
                  </a:lnTo>
                  <a:lnTo>
                    <a:pt x="1040" y="1276"/>
                  </a:lnTo>
                  <a:lnTo>
                    <a:pt x="922" y="1334"/>
                  </a:lnTo>
                  <a:lnTo>
                    <a:pt x="805" y="1393"/>
                  </a:lnTo>
                  <a:lnTo>
                    <a:pt x="707" y="1452"/>
                  </a:lnTo>
                  <a:lnTo>
                    <a:pt x="589" y="1550"/>
                  </a:lnTo>
                  <a:lnTo>
                    <a:pt x="412" y="1727"/>
                  </a:lnTo>
                  <a:lnTo>
                    <a:pt x="275" y="1943"/>
                  </a:lnTo>
                  <a:lnTo>
                    <a:pt x="157" y="2178"/>
                  </a:lnTo>
                  <a:lnTo>
                    <a:pt x="59" y="2413"/>
                  </a:lnTo>
                  <a:lnTo>
                    <a:pt x="20" y="2668"/>
                  </a:lnTo>
                  <a:lnTo>
                    <a:pt x="0" y="2963"/>
                  </a:lnTo>
                  <a:lnTo>
                    <a:pt x="40" y="3257"/>
                  </a:lnTo>
                  <a:lnTo>
                    <a:pt x="99" y="3532"/>
                  </a:lnTo>
                  <a:lnTo>
                    <a:pt x="177" y="3806"/>
                  </a:lnTo>
                  <a:lnTo>
                    <a:pt x="707" y="3806"/>
                  </a:lnTo>
                  <a:lnTo>
                    <a:pt x="1236" y="3845"/>
                  </a:lnTo>
                  <a:lnTo>
                    <a:pt x="1805" y="3904"/>
                  </a:lnTo>
                  <a:lnTo>
                    <a:pt x="2374" y="4002"/>
                  </a:lnTo>
                  <a:lnTo>
                    <a:pt x="2884" y="4120"/>
                  </a:lnTo>
                  <a:lnTo>
                    <a:pt x="3414" y="4257"/>
                  </a:lnTo>
                  <a:lnTo>
                    <a:pt x="3924" y="4414"/>
                  </a:lnTo>
                  <a:lnTo>
                    <a:pt x="4454" y="4610"/>
                  </a:lnTo>
                  <a:lnTo>
                    <a:pt x="4983" y="4807"/>
                  </a:lnTo>
                  <a:lnTo>
                    <a:pt x="5513" y="5042"/>
                  </a:lnTo>
                  <a:lnTo>
                    <a:pt x="6023" y="5297"/>
                  </a:lnTo>
                  <a:lnTo>
                    <a:pt x="6533" y="5572"/>
                  </a:lnTo>
                  <a:lnTo>
                    <a:pt x="7023" y="5866"/>
                  </a:lnTo>
                  <a:lnTo>
                    <a:pt x="7514" y="6160"/>
                  </a:lnTo>
                  <a:lnTo>
                    <a:pt x="7985" y="6494"/>
                  </a:lnTo>
                  <a:lnTo>
                    <a:pt x="8436" y="6827"/>
                  </a:lnTo>
                  <a:lnTo>
                    <a:pt x="8867" y="7180"/>
                  </a:lnTo>
                  <a:lnTo>
                    <a:pt x="9260" y="7553"/>
                  </a:lnTo>
                  <a:lnTo>
                    <a:pt x="9652" y="7945"/>
                  </a:lnTo>
                  <a:lnTo>
                    <a:pt x="9986" y="8338"/>
                  </a:lnTo>
                  <a:lnTo>
                    <a:pt x="10319" y="8102"/>
                  </a:lnTo>
                  <a:lnTo>
                    <a:pt x="10613" y="7828"/>
                  </a:lnTo>
                  <a:lnTo>
                    <a:pt x="10751" y="7671"/>
                  </a:lnTo>
                  <a:lnTo>
                    <a:pt x="10868" y="7514"/>
                  </a:lnTo>
                  <a:lnTo>
                    <a:pt x="10986" y="7357"/>
                  </a:lnTo>
                  <a:lnTo>
                    <a:pt x="11104" y="7200"/>
                  </a:lnTo>
                  <a:lnTo>
                    <a:pt x="11182" y="7023"/>
                  </a:lnTo>
                  <a:lnTo>
                    <a:pt x="11261" y="6847"/>
                  </a:lnTo>
                  <a:lnTo>
                    <a:pt x="11320" y="6651"/>
                  </a:lnTo>
                  <a:lnTo>
                    <a:pt x="11378" y="6474"/>
                  </a:lnTo>
                  <a:lnTo>
                    <a:pt x="11418" y="6278"/>
                  </a:lnTo>
                  <a:lnTo>
                    <a:pt x="11437" y="6082"/>
                  </a:lnTo>
                  <a:lnTo>
                    <a:pt x="11437" y="5886"/>
                  </a:lnTo>
                  <a:lnTo>
                    <a:pt x="11418" y="5670"/>
                  </a:lnTo>
                  <a:lnTo>
                    <a:pt x="11378" y="5454"/>
                  </a:lnTo>
                  <a:lnTo>
                    <a:pt x="11300" y="5258"/>
                  </a:lnTo>
                  <a:lnTo>
                    <a:pt x="11221" y="5081"/>
                  </a:lnTo>
                  <a:lnTo>
                    <a:pt x="11104" y="4924"/>
                  </a:lnTo>
                  <a:lnTo>
                    <a:pt x="11025" y="4826"/>
                  </a:lnTo>
                  <a:lnTo>
                    <a:pt x="10927" y="4748"/>
                  </a:lnTo>
                  <a:lnTo>
                    <a:pt x="10829" y="4689"/>
                  </a:lnTo>
                  <a:lnTo>
                    <a:pt x="10711" y="4630"/>
                  </a:lnTo>
                  <a:lnTo>
                    <a:pt x="10476" y="4552"/>
                  </a:lnTo>
                  <a:lnTo>
                    <a:pt x="10221" y="4493"/>
                  </a:lnTo>
                  <a:lnTo>
                    <a:pt x="9927" y="4473"/>
                  </a:lnTo>
                  <a:lnTo>
                    <a:pt x="9632" y="4473"/>
                  </a:lnTo>
                  <a:lnTo>
                    <a:pt x="9338" y="4493"/>
                  </a:lnTo>
                  <a:lnTo>
                    <a:pt x="9024" y="4512"/>
                  </a:lnTo>
                  <a:lnTo>
                    <a:pt x="8966" y="4512"/>
                  </a:lnTo>
                  <a:lnTo>
                    <a:pt x="8907" y="4493"/>
                  </a:lnTo>
                  <a:lnTo>
                    <a:pt x="8848" y="4454"/>
                  </a:lnTo>
                  <a:lnTo>
                    <a:pt x="8789" y="4414"/>
                  </a:lnTo>
                  <a:lnTo>
                    <a:pt x="8769" y="4336"/>
                  </a:lnTo>
                  <a:lnTo>
                    <a:pt x="8769" y="4277"/>
                  </a:lnTo>
                  <a:lnTo>
                    <a:pt x="8769" y="4218"/>
                  </a:lnTo>
                  <a:lnTo>
                    <a:pt x="8789" y="4140"/>
                  </a:lnTo>
                  <a:lnTo>
                    <a:pt x="9005" y="3787"/>
                  </a:lnTo>
                  <a:lnTo>
                    <a:pt x="9201" y="3433"/>
                  </a:lnTo>
                  <a:lnTo>
                    <a:pt x="9397" y="3061"/>
                  </a:lnTo>
                  <a:lnTo>
                    <a:pt x="9534" y="2688"/>
                  </a:lnTo>
                  <a:lnTo>
                    <a:pt x="9593" y="2492"/>
                  </a:lnTo>
                  <a:lnTo>
                    <a:pt x="9652" y="2296"/>
                  </a:lnTo>
                  <a:lnTo>
                    <a:pt x="9672" y="2119"/>
                  </a:lnTo>
                  <a:lnTo>
                    <a:pt x="9691" y="1923"/>
                  </a:lnTo>
                  <a:lnTo>
                    <a:pt x="9691" y="1746"/>
                  </a:lnTo>
                  <a:lnTo>
                    <a:pt x="9691" y="1550"/>
                  </a:lnTo>
                  <a:lnTo>
                    <a:pt x="9652" y="1374"/>
                  </a:lnTo>
                  <a:lnTo>
                    <a:pt x="9593" y="1197"/>
                  </a:lnTo>
                  <a:lnTo>
                    <a:pt x="9515" y="1001"/>
                  </a:lnTo>
                  <a:lnTo>
                    <a:pt x="9397" y="824"/>
                  </a:lnTo>
                  <a:lnTo>
                    <a:pt x="9279" y="667"/>
                  </a:lnTo>
                  <a:lnTo>
                    <a:pt x="9142" y="530"/>
                  </a:lnTo>
                  <a:lnTo>
                    <a:pt x="9005" y="432"/>
                  </a:lnTo>
                  <a:lnTo>
                    <a:pt x="8867" y="334"/>
                  </a:lnTo>
                  <a:lnTo>
                    <a:pt x="8593" y="197"/>
                  </a:lnTo>
                  <a:lnTo>
                    <a:pt x="8338" y="99"/>
                  </a:lnTo>
                  <a:lnTo>
                    <a:pt x="8083" y="40"/>
                  </a:lnTo>
                  <a:lnTo>
                    <a:pt x="7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57;p45"/>
            <p:cNvSpPr/>
            <p:nvPr/>
          </p:nvSpPr>
          <p:spPr>
            <a:xfrm>
              <a:off x="6566831" y="1642182"/>
              <a:ext cx="496968" cy="516180"/>
            </a:xfrm>
            <a:custGeom>
              <a:avLst/>
              <a:gdLst/>
              <a:ahLst/>
              <a:cxnLst/>
              <a:rect l="l" t="t" r="r" b="b"/>
              <a:pathLst>
                <a:path w="15753" h="16362" extrusionOk="0">
                  <a:moveTo>
                    <a:pt x="4669" y="1"/>
                  </a:moveTo>
                  <a:lnTo>
                    <a:pt x="4140" y="59"/>
                  </a:lnTo>
                  <a:lnTo>
                    <a:pt x="3884" y="118"/>
                  </a:lnTo>
                  <a:lnTo>
                    <a:pt x="3610" y="177"/>
                  </a:lnTo>
                  <a:lnTo>
                    <a:pt x="3355" y="236"/>
                  </a:lnTo>
                  <a:lnTo>
                    <a:pt x="3100" y="334"/>
                  </a:lnTo>
                  <a:lnTo>
                    <a:pt x="2845" y="432"/>
                  </a:lnTo>
                  <a:lnTo>
                    <a:pt x="2590" y="550"/>
                  </a:lnTo>
                  <a:lnTo>
                    <a:pt x="2354" y="687"/>
                  </a:lnTo>
                  <a:lnTo>
                    <a:pt x="2119" y="844"/>
                  </a:lnTo>
                  <a:lnTo>
                    <a:pt x="1903" y="1021"/>
                  </a:lnTo>
                  <a:lnTo>
                    <a:pt x="1687" y="1217"/>
                  </a:lnTo>
                  <a:lnTo>
                    <a:pt x="1491" y="1413"/>
                  </a:lnTo>
                  <a:lnTo>
                    <a:pt x="1295" y="1648"/>
                  </a:lnTo>
                  <a:lnTo>
                    <a:pt x="1099" y="1962"/>
                  </a:lnTo>
                  <a:lnTo>
                    <a:pt x="922" y="2335"/>
                  </a:lnTo>
                  <a:lnTo>
                    <a:pt x="746" y="2747"/>
                  </a:lnTo>
                  <a:lnTo>
                    <a:pt x="589" y="3218"/>
                  </a:lnTo>
                  <a:lnTo>
                    <a:pt x="432" y="3728"/>
                  </a:lnTo>
                  <a:lnTo>
                    <a:pt x="314" y="4277"/>
                  </a:lnTo>
                  <a:lnTo>
                    <a:pt x="216" y="4866"/>
                  </a:lnTo>
                  <a:lnTo>
                    <a:pt x="118" y="5474"/>
                  </a:lnTo>
                  <a:lnTo>
                    <a:pt x="59" y="6121"/>
                  </a:lnTo>
                  <a:lnTo>
                    <a:pt x="20" y="6768"/>
                  </a:lnTo>
                  <a:lnTo>
                    <a:pt x="0" y="7455"/>
                  </a:lnTo>
                  <a:lnTo>
                    <a:pt x="20" y="8142"/>
                  </a:lnTo>
                  <a:lnTo>
                    <a:pt x="59" y="8848"/>
                  </a:lnTo>
                  <a:lnTo>
                    <a:pt x="138" y="9554"/>
                  </a:lnTo>
                  <a:lnTo>
                    <a:pt x="236" y="10260"/>
                  </a:lnTo>
                  <a:lnTo>
                    <a:pt x="373" y="10967"/>
                  </a:lnTo>
                  <a:lnTo>
                    <a:pt x="530" y="11614"/>
                  </a:lnTo>
                  <a:lnTo>
                    <a:pt x="726" y="12301"/>
                  </a:lnTo>
                  <a:lnTo>
                    <a:pt x="863" y="12654"/>
                  </a:lnTo>
                  <a:lnTo>
                    <a:pt x="1001" y="13007"/>
                  </a:lnTo>
                  <a:lnTo>
                    <a:pt x="1138" y="13340"/>
                  </a:lnTo>
                  <a:lnTo>
                    <a:pt x="1315" y="13693"/>
                  </a:lnTo>
                  <a:lnTo>
                    <a:pt x="1491" y="14007"/>
                  </a:lnTo>
                  <a:lnTo>
                    <a:pt x="1707" y="14341"/>
                  </a:lnTo>
                  <a:lnTo>
                    <a:pt x="1923" y="14655"/>
                  </a:lnTo>
                  <a:lnTo>
                    <a:pt x="2158" y="14929"/>
                  </a:lnTo>
                  <a:lnTo>
                    <a:pt x="2433" y="15204"/>
                  </a:lnTo>
                  <a:lnTo>
                    <a:pt x="2707" y="15459"/>
                  </a:lnTo>
                  <a:lnTo>
                    <a:pt x="3002" y="15694"/>
                  </a:lnTo>
                  <a:lnTo>
                    <a:pt x="3335" y="15890"/>
                  </a:lnTo>
                  <a:lnTo>
                    <a:pt x="3551" y="16008"/>
                  </a:lnTo>
                  <a:lnTo>
                    <a:pt x="3767" y="16106"/>
                  </a:lnTo>
                  <a:lnTo>
                    <a:pt x="3983" y="16185"/>
                  </a:lnTo>
                  <a:lnTo>
                    <a:pt x="4218" y="16244"/>
                  </a:lnTo>
                  <a:lnTo>
                    <a:pt x="4453" y="16283"/>
                  </a:lnTo>
                  <a:lnTo>
                    <a:pt x="4689" y="16322"/>
                  </a:lnTo>
                  <a:lnTo>
                    <a:pt x="4944" y="16342"/>
                  </a:lnTo>
                  <a:lnTo>
                    <a:pt x="5179" y="16361"/>
                  </a:lnTo>
                  <a:lnTo>
                    <a:pt x="5434" y="16361"/>
                  </a:lnTo>
                  <a:lnTo>
                    <a:pt x="5709" y="16342"/>
                  </a:lnTo>
                  <a:lnTo>
                    <a:pt x="6239" y="16283"/>
                  </a:lnTo>
                  <a:lnTo>
                    <a:pt x="6768" y="16185"/>
                  </a:lnTo>
                  <a:lnTo>
                    <a:pt x="7337" y="16028"/>
                  </a:lnTo>
                  <a:lnTo>
                    <a:pt x="7886" y="15851"/>
                  </a:lnTo>
                  <a:lnTo>
                    <a:pt x="8436" y="15635"/>
                  </a:lnTo>
                  <a:lnTo>
                    <a:pt x="8985" y="15380"/>
                  </a:lnTo>
                  <a:lnTo>
                    <a:pt x="9534" y="15106"/>
                  </a:lnTo>
                  <a:lnTo>
                    <a:pt x="10083" y="14811"/>
                  </a:lnTo>
                  <a:lnTo>
                    <a:pt x="10594" y="14498"/>
                  </a:lnTo>
                  <a:lnTo>
                    <a:pt x="11104" y="14145"/>
                  </a:lnTo>
                  <a:lnTo>
                    <a:pt x="11594" y="13791"/>
                  </a:lnTo>
                  <a:lnTo>
                    <a:pt x="12143" y="13360"/>
                  </a:lnTo>
                  <a:lnTo>
                    <a:pt x="12653" y="12928"/>
                  </a:lnTo>
                  <a:lnTo>
                    <a:pt x="13124" y="12477"/>
                  </a:lnTo>
                  <a:lnTo>
                    <a:pt x="13556" y="12006"/>
                  </a:lnTo>
                  <a:lnTo>
                    <a:pt x="13968" y="11555"/>
                  </a:lnTo>
                  <a:lnTo>
                    <a:pt x="14321" y="11084"/>
                  </a:lnTo>
                  <a:lnTo>
                    <a:pt x="14654" y="10613"/>
                  </a:lnTo>
                  <a:lnTo>
                    <a:pt x="14929" y="10143"/>
                  </a:lnTo>
                  <a:lnTo>
                    <a:pt x="15184" y="9672"/>
                  </a:lnTo>
                  <a:lnTo>
                    <a:pt x="15380" y="9201"/>
                  </a:lnTo>
                  <a:lnTo>
                    <a:pt x="15537" y="8750"/>
                  </a:lnTo>
                  <a:lnTo>
                    <a:pt x="15655" y="8299"/>
                  </a:lnTo>
                  <a:lnTo>
                    <a:pt x="15733" y="7847"/>
                  </a:lnTo>
                  <a:lnTo>
                    <a:pt x="15753" y="7416"/>
                  </a:lnTo>
                  <a:lnTo>
                    <a:pt x="15733" y="7220"/>
                  </a:lnTo>
                  <a:lnTo>
                    <a:pt x="15714" y="7004"/>
                  </a:lnTo>
                  <a:lnTo>
                    <a:pt x="15694" y="6808"/>
                  </a:lnTo>
                  <a:lnTo>
                    <a:pt x="15655" y="6612"/>
                  </a:lnTo>
                  <a:lnTo>
                    <a:pt x="15576" y="6357"/>
                  </a:lnTo>
                  <a:lnTo>
                    <a:pt x="15478" y="6082"/>
                  </a:lnTo>
                  <a:lnTo>
                    <a:pt x="15380" y="5827"/>
                  </a:lnTo>
                  <a:lnTo>
                    <a:pt x="15243" y="5572"/>
                  </a:lnTo>
                  <a:lnTo>
                    <a:pt x="15105" y="5317"/>
                  </a:lnTo>
                  <a:lnTo>
                    <a:pt x="14949" y="5062"/>
                  </a:lnTo>
                  <a:lnTo>
                    <a:pt x="14772" y="4807"/>
                  </a:lnTo>
                  <a:lnTo>
                    <a:pt x="14595" y="4552"/>
                  </a:lnTo>
                  <a:lnTo>
                    <a:pt x="14399" y="4316"/>
                  </a:lnTo>
                  <a:lnTo>
                    <a:pt x="14183" y="4061"/>
                  </a:lnTo>
                  <a:lnTo>
                    <a:pt x="13713" y="3571"/>
                  </a:lnTo>
                  <a:lnTo>
                    <a:pt x="13183" y="3120"/>
                  </a:lnTo>
                  <a:lnTo>
                    <a:pt x="12634" y="2669"/>
                  </a:lnTo>
                  <a:lnTo>
                    <a:pt x="12026" y="2237"/>
                  </a:lnTo>
                  <a:lnTo>
                    <a:pt x="11398" y="1845"/>
                  </a:lnTo>
                  <a:lnTo>
                    <a:pt x="10731" y="1472"/>
                  </a:lnTo>
                  <a:lnTo>
                    <a:pt x="10044" y="1138"/>
                  </a:lnTo>
                  <a:lnTo>
                    <a:pt x="9318" y="844"/>
                  </a:lnTo>
                  <a:lnTo>
                    <a:pt x="8593" y="569"/>
                  </a:lnTo>
                  <a:lnTo>
                    <a:pt x="7847" y="354"/>
                  </a:lnTo>
                  <a:lnTo>
                    <a:pt x="7474" y="275"/>
                  </a:lnTo>
                  <a:lnTo>
                    <a:pt x="7102" y="177"/>
                  </a:lnTo>
                  <a:lnTo>
                    <a:pt x="6670" y="118"/>
                  </a:lnTo>
                  <a:lnTo>
                    <a:pt x="6219" y="59"/>
                  </a:lnTo>
                  <a:lnTo>
                    <a:pt x="57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58;p45"/>
            <p:cNvSpPr/>
            <p:nvPr/>
          </p:nvSpPr>
          <p:spPr>
            <a:xfrm>
              <a:off x="6641690" y="1705306"/>
              <a:ext cx="37794" cy="55113"/>
            </a:xfrm>
            <a:custGeom>
              <a:avLst/>
              <a:gdLst/>
              <a:ahLst/>
              <a:cxnLst/>
              <a:rect l="l" t="t" r="r" b="b"/>
              <a:pathLst>
                <a:path w="1198" h="1747" extrusionOk="0">
                  <a:moveTo>
                    <a:pt x="511" y="1"/>
                  </a:moveTo>
                  <a:lnTo>
                    <a:pt x="413" y="20"/>
                  </a:lnTo>
                  <a:lnTo>
                    <a:pt x="315" y="40"/>
                  </a:lnTo>
                  <a:lnTo>
                    <a:pt x="236" y="99"/>
                  </a:lnTo>
                  <a:lnTo>
                    <a:pt x="158" y="157"/>
                  </a:lnTo>
                  <a:lnTo>
                    <a:pt x="79" y="236"/>
                  </a:lnTo>
                  <a:lnTo>
                    <a:pt x="40" y="334"/>
                  </a:lnTo>
                  <a:lnTo>
                    <a:pt x="21" y="412"/>
                  </a:lnTo>
                  <a:lnTo>
                    <a:pt x="1" y="511"/>
                  </a:lnTo>
                  <a:lnTo>
                    <a:pt x="21" y="609"/>
                  </a:lnTo>
                  <a:lnTo>
                    <a:pt x="40" y="707"/>
                  </a:lnTo>
                  <a:lnTo>
                    <a:pt x="99" y="805"/>
                  </a:lnTo>
                  <a:lnTo>
                    <a:pt x="158" y="883"/>
                  </a:lnTo>
                  <a:lnTo>
                    <a:pt x="138" y="923"/>
                  </a:lnTo>
                  <a:lnTo>
                    <a:pt x="79" y="1099"/>
                  </a:lnTo>
                  <a:lnTo>
                    <a:pt x="60" y="1256"/>
                  </a:lnTo>
                  <a:lnTo>
                    <a:pt x="99" y="1393"/>
                  </a:lnTo>
                  <a:lnTo>
                    <a:pt x="158" y="1531"/>
                  </a:lnTo>
                  <a:lnTo>
                    <a:pt x="197" y="1590"/>
                  </a:lnTo>
                  <a:lnTo>
                    <a:pt x="256" y="1648"/>
                  </a:lnTo>
                  <a:lnTo>
                    <a:pt x="393" y="1707"/>
                  </a:lnTo>
                  <a:lnTo>
                    <a:pt x="531" y="1746"/>
                  </a:lnTo>
                  <a:lnTo>
                    <a:pt x="688" y="1746"/>
                  </a:lnTo>
                  <a:lnTo>
                    <a:pt x="766" y="1727"/>
                  </a:lnTo>
                  <a:lnTo>
                    <a:pt x="825" y="1688"/>
                  </a:lnTo>
                  <a:lnTo>
                    <a:pt x="923" y="1609"/>
                  </a:lnTo>
                  <a:lnTo>
                    <a:pt x="1001" y="1531"/>
                  </a:lnTo>
                  <a:lnTo>
                    <a:pt x="1060" y="1433"/>
                  </a:lnTo>
                  <a:lnTo>
                    <a:pt x="1100" y="1354"/>
                  </a:lnTo>
                  <a:lnTo>
                    <a:pt x="1139" y="1256"/>
                  </a:lnTo>
                  <a:lnTo>
                    <a:pt x="1178" y="1158"/>
                  </a:lnTo>
                  <a:lnTo>
                    <a:pt x="1198" y="942"/>
                  </a:lnTo>
                  <a:lnTo>
                    <a:pt x="1178" y="726"/>
                  </a:lnTo>
                  <a:lnTo>
                    <a:pt x="1119" y="530"/>
                  </a:lnTo>
                  <a:lnTo>
                    <a:pt x="1021" y="334"/>
                  </a:lnTo>
                  <a:lnTo>
                    <a:pt x="884" y="157"/>
                  </a:lnTo>
                  <a:lnTo>
                    <a:pt x="805" y="99"/>
                  </a:lnTo>
                  <a:lnTo>
                    <a:pt x="707" y="40"/>
                  </a:lnTo>
                  <a:lnTo>
                    <a:pt x="629" y="20"/>
                  </a:lnTo>
                  <a:lnTo>
                    <a:pt x="5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59;p45"/>
            <p:cNvSpPr/>
            <p:nvPr/>
          </p:nvSpPr>
          <p:spPr>
            <a:xfrm>
              <a:off x="6708537" y="1825372"/>
              <a:ext cx="34702" cy="47069"/>
            </a:xfrm>
            <a:custGeom>
              <a:avLst/>
              <a:gdLst/>
              <a:ahLst/>
              <a:cxnLst/>
              <a:rect l="l" t="t" r="r" b="b"/>
              <a:pathLst>
                <a:path w="1100" h="1492" extrusionOk="0">
                  <a:moveTo>
                    <a:pt x="570" y="0"/>
                  </a:moveTo>
                  <a:lnTo>
                    <a:pt x="491" y="20"/>
                  </a:lnTo>
                  <a:lnTo>
                    <a:pt x="413" y="59"/>
                  </a:lnTo>
                  <a:lnTo>
                    <a:pt x="334" y="98"/>
                  </a:lnTo>
                  <a:lnTo>
                    <a:pt x="256" y="157"/>
                  </a:lnTo>
                  <a:lnTo>
                    <a:pt x="216" y="255"/>
                  </a:lnTo>
                  <a:lnTo>
                    <a:pt x="177" y="353"/>
                  </a:lnTo>
                  <a:lnTo>
                    <a:pt x="20" y="883"/>
                  </a:lnTo>
                  <a:lnTo>
                    <a:pt x="1" y="981"/>
                  </a:lnTo>
                  <a:lnTo>
                    <a:pt x="20" y="1099"/>
                  </a:lnTo>
                  <a:lnTo>
                    <a:pt x="40" y="1177"/>
                  </a:lnTo>
                  <a:lnTo>
                    <a:pt x="79" y="1256"/>
                  </a:lnTo>
                  <a:lnTo>
                    <a:pt x="138" y="1334"/>
                  </a:lnTo>
                  <a:lnTo>
                    <a:pt x="216" y="1393"/>
                  </a:lnTo>
                  <a:lnTo>
                    <a:pt x="295" y="1432"/>
                  </a:lnTo>
                  <a:lnTo>
                    <a:pt x="373" y="1472"/>
                  </a:lnTo>
                  <a:lnTo>
                    <a:pt x="471" y="1491"/>
                  </a:lnTo>
                  <a:lnTo>
                    <a:pt x="550" y="1491"/>
                  </a:lnTo>
                  <a:lnTo>
                    <a:pt x="648" y="1472"/>
                  </a:lnTo>
                  <a:lnTo>
                    <a:pt x="726" y="1432"/>
                  </a:lnTo>
                  <a:lnTo>
                    <a:pt x="805" y="1393"/>
                  </a:lnTo>
                  <a:lnTo>
                    <a:pt x="864" y="1334"/>
                  </a:lnTo>
                  <a:lnTo>
                    <a:pt x="923" y="1236"/>
                  </a:lnTo>
                  <a:lnTo>
                    <a:pt x="962" y="1138"/>
                  </a:lnTo>
                  <a:lnTo>
                    <a:pt x="1099" y="608"/>
                  </a:lnTo>
                  <a:lnTo>
                    <a:pt x="1099" y="491"/>
                  </a:lnTo>
                  <a:lnTo>
                    <a:pt x="1099" y="393"/>
                  </a:lnTo>
                  <a:lnTo>
                    <a:pt x="1080" y="314"/>
                  </a:lnTo>
                  <a:lnTo>
                    <a:pt x="1040" y="236"/>
                  </a:lnTo>
                  <a:lnTo>
                    <a:pt x="981" y="157"/>
                  </a:lnTo>
                  <a:lnTo>
                    <a:pt x="903" y="98"/>
                  </a:lnTo>
                  <a:lnTo>
                    <a:pt x="825" y="59"/>
                  </a:lnTo>
                  <a:lnTo>
                    <a:pt x="746" y="20"/>
                  </a:lnTo>
                  <a:lnTo>
                    <a:pt x="668" y="20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60;p45"/>
            <p:cNvSpPr/>
            <p:nvPr/>
          </p:nvSpPr>
          <p:spPr>
            <a:xfrm>
              <a:off x="6832924" y="1746758"/>
              <a:ext cx="35302" cy="42116"/>
            </a:xfrm>
            <a:custGeom>
              <a:avLst/>
              <a:gdLst/>
              <a:ahLst/>
              <a:cxnLst/>
              <a:rect l="l" t="t" r="r" b="b"/>
              <a:pathLst>
                <a:path w="1119" h="1335" extrusionOk="0">
                  <a:moveTo>
                    <a:pt x="413" y="1"/>
                  </a:moveTo>
                  <a:lnTo>
                    <a:pt x="295" y="40"/>
                  </a:lnTo>
                  <a:lnTo>
                    <a:pt x="177" y="99"/>
                  </a:lnTo>
                  <a:lnTo>
                    <a:pt x="99" y="177"/>
                  </a:lnTo>
                  <a:lnTo>
                    <a:pt x="40" y="276"/>
                  </a:lnTo>
                  <a:lnTo>
                    <a:pt x="1" y="393"/>
                  </a:lnTo>
                  <a:lnTo>
                    <a:pt x="1" y="531"/>
                  </a:lnTo>
                  <a:lnTo>
                    <a:pt x="60" y="668"/>
                  </a:lnTo>
                  <a:lnTo>
                    <a:pt x="99" y="766"/>
                  </a:lnTo>
                  <a:lnTo>
                    <a:pt x="138" y="962"/>
                  </a:lnTo>
                  <a:lnTo>
                    <a:pt x="197" y="1119"/>
                  </a:lnTo>
                  <a:lnTo>
                    <a:pt x="236" y="1178"/>
                  </a:lnTo>
                  <a:lnTo>
                    <a:pt x="275" y="1237"/>
                  </a:lnTo>
                  <a:lnTo>
                    <a:pt x="413" y="1315"/>
                  </a:lnTo>
                  <a:lnTo>
                    <a:pt x="471" y="1335"/>
                  </a:lnTo>
                  <a:lnTo>
                    <a:pt x="687" y="1335"/>
                  </a:lnTo>
                  <a:lnTo>
                    <a:pt x="805" y="1276"/>
                  </a:lnTo>
                  <a:lnTo>
                    <a:pt x="903" y="1198"/>
                  </a:lnTo>
                  <a:lnTo>
                    <a:pt x="982" y="1119"/>
                  </a:lnTo>
                  <a:lnTo>
                    <a:pt x="1040" y="1041"/>
                  </a:lnTo>
                  <a:lnTo>
                    <a:pt x="1099" y="942"/>
                  </a:lnTo>
                  <a:lnTo>
                    <a:pt x="1119" y="825"/>
                  </a:lnTo>
                  <a:lnTo>
                    <a:pt x="1119" y="707"/>
                  </a:lnTo>
                  <a:lnTo>
                    <a:pt x="1099" y="570"/>
                  </a:lnTo>
                  <a:lnTo>
                    <a:pt x="1060" y="472"/>
                  </a:lnTo>
                  <a:lnTo>
                    <a:pt x="1021" y="374"/>
                  </a:lnTo>
                  <a:lnTo>
                    <a:pt x="962" y="295"/>
                  </a:lnTo>
                  <a:lnTo>
                    <a:pt x="903" y="217"/>
                  </a:lnTo>
                  <a:lnTo>
                    <a:pt x="825" y="138"/>
                  </a:lnTo>
                  <a:lnTo>
                    <a:pt x="746" y="79"/>
                  </a:lnTo>
                  <a:lnTo>
                    <a:pt x="648" y="40"/>
                  </a:lnTo>
                  <a:lnTo>
                    <a:pt x="550" y="20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61;p45"/>
            <p:cNvSpPr/>
            <p:nvPr/>
          </p:nvSpPr>
          <p:spPr>
            <a:xfrm>
              <a:off x="6850243" y="1874238"/>
              <a:ext cx="22336" cy="43378"/>
            </a:xfrm>
            <a:custGeom>
              <a:avLst/>
              <a:gdLst/>
              <a:ahLst/>
              <a:cxnLst/>
              <a:rect l="l" t="t" r="r" b="b"/>
              <a:pathLst>
                <a:path w="708" h="1375" extrusionOk="0">
                  <a:moveTo>
                    <a:pt x="354" y="1"/>
                  </a:moveTo>
                  <a:lnTo>
                    <a:pt x="236" y="21"/>
                  </a:lnTo>
                  <a:lnTo>
                    <a:pt x="177" y="60"/>
                  </a:lnTo>
                  <a:lnTo>
                    <a:pt x="119" y="79"/>
                  </a:lnTo>
                  <a:lnTo>
                    <a:pt x="79" y="138"/>
                  </a:lnTo>
                  <a:lnTo>
                    <a:pt x="40" y="197"/>
                  </a:lnTo>
                  <a:lnTo>
                    <a:pt x="21" y="256"/>
                  </a:lnTo>
                  <a:lnTo>
                    <a:pt x="21" y="334"/>
                  </a:lnTo>
                  <a:lnTo>
                    <a:pt x="1" y="688"/>
                  </a:lnTo>
                  <a:lnTo>
                    <a:pt x="1" y="1021"/>
                  </a:lnTo>
                  <a:lnTo>
                    <a:pt x="1" y="1100"/>
                  </a:lnTo>
                  <a:lnTo>
                    <a:pt x="40" y="1178"/>
                  </a:lnTo>
                  <a:lnTo>
                    <a:pt x="60" y="1237"/>
                  </a:lnTo>
                  <a:lnTo>
                    <a:pt x="119" y="1276"/>
                  </a:lnTo>
                  <a:lnTo>
                    <a:pt x="158" y="1315"/>
                  </a:lnTo>
                  <a:lnTo>
                    <a:pt x="217" y="1335"/>
                  </a:lnTo>
                  <a:lnTo>
                    <a:pt x="354" y="1374"/>
                  </a:lnTo>
                  <a:lnTo>
                    <a:pt x="472" y="1335"/>
                  </a:lnTo>
                  <a:lnTo>
                    <a:pt x="531" y="1315"/>
                  </a:lnTo>
                  <a:lnTo>
                    <a:pt x="589" y="1276"/>
                  </a:lnTo>
                  <a:lnTo>
                    <a:pt x="629" y="1237"/>
                  </a:lnTo>
                  <a:lnTo>
                    <a:pt x="668" y="1178"/>
                  </a:lnTo>
                  <a:lnTo>
                    <a:pt x="688" y="1100"/>
                  </a:lnTo>
                  <a:lnTo>
                    <a:pt x="707" y="1021"/>
                  </a:lnTo>
                  <a:lnTo>
                    <a:pt x="688" y="688"/>
                  </a:lnTo>
                  <a:lnTo>
                    <a:pt x="688" y="334"/>
                  </a:lnTo>
                  <a:lnTo>
                    <a:pt x="668" y="256"/>
                  </a:lnTo>
                  <a:lnTo>
                    <a:pt x="648" y="197"/>
                  </a:lnTo>
                  <a:lnTo>
                    <a:pt x="629" y="138"/>
                  </a:lnTo>
                  <a:lnTo>
                    <a:pt x="570" y="79"/>
                  </a:lnTo>
                  <a:lnTo>
                    <a:pt x="531" y="60"/>
                  </a:lnTo>
                  <a:lnTo>
                    <a:pt x="472" y="21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62;p45"/>
            <p:cNvSpPr/>
            <p:nvPr/>
          </p:nvSpPr>
          <p:spPr>
            <a:xfrm>
              <a:off x="6980214" y="1825972"/>
              <a:ext cx="29118" cy="39655"/>
            </a:xfrm>
            <a:custGeom>
              <a:avLst/>
              <a:gdLst/>
              <a:ahLst/>
              <a:cxnLst/>
              <a:rect l="l" t="t" r="r" b="b"/>
              <a:pathLst>
                <a:path w="923" h="1257" extrusionOk="0">
                  <a:moveTo>
                    <a:pt x="471" y="1"/>
                  </a:moveTo>
                  <a:lnTo>
                    <a:pt x="373" y="20"/>
                  </a:lnTo>
                  <a:lnTo>
                    <a:pt x="295" y="40"/>
                  </a:lnTo>
                  <a:lnTo>
                    <a:pt x="216" y="60"/>
                  </a:lnTo>
                  <a:lnTo>
                    <a:pt x="138" y="119"/>
                  </a:lnTo>
                  <a:lnTo>
                    <a:pt x="79" y="177"/>
                  </a:lnTo>
                  <a:lnTo>
                    <a:pt x="40" y="256"/>
                  </a:lnTo>
                  <a:lnTo>
                    <a:pt x="20" y="354"/>
                  </a:lnTo>
                  <a:lnTo>
                    <a:pt x="1" y="452"/>
                  </a:lnTo>
                  <a:lnTo>
                    <a:pt x="20" y="825"/>
                  </a:lnTo>
                  <a:lnTo>
                    <a:pt x="20" y="923"/>
                  </a:lnTo>
                  <a:lnTo>
                    <a:pt x="59" y="1021"/>
                  </a:lnTo>
                  <a:lnTo>
                    <a:pt x="99" y="1080"/>
                  </a:lnTo>
                  <a:lnTo>
                    <a:pt x="157" y="1158"/>
                  </a:lnTo>
                  <a:lnTo>
                    <a:pt x="236" y="1198"/>
                  </a:lnTo>
                  <a:lnTo>
                    <a:pt x="295" y="1237"/>
                  </a:lnTo>
                  <a:lnTo>
                    <a:pt x="393" y="1256"/>
                  </a:lnTo>
                  <a:lnTo>
                    <a:pt x="550" y="1256"/>
                  </a:lnTo>
                  <a:lnTo>
                    <a:pt x="628" y="1237"/>
                  </a:lnTo>
                  <a:lnTo>
                    <a:pt x="707" y="1198"/>
                  </a:lnTo>
                  <a:lnTo>
                    <a:pt x="766" y="1158"/>
                  </a:lnTo>
                  <a:lnTo>
                    <a:pt x="824" y="1080"/>
                  </a:lnTo>
                  <a:lnTo>
                    <a:pt x="864" y="1021"/>
                  </a:lnTo>
                  <a:lnTo>
                    <a:pt x="903" y="923"/>
                  </a:lnTo>
                  <a:lnTo>
                    <a:pt x="923" y="825"/>
                  </a:lnTo>
                  <a:lnTo>
                    <a:pt x="923" y="452"/>
                  </a:lnTo>
                  <a:lnTo>
                    <a:pt x="923" y="354"/>
                  </a:lnTo>
                  <a:lnTo>
                    <a:pt x="883" y="256"/>
                  </a:lnTo>
                  <a:lnTo>
                    <a:pt x="844" y="177"/>
                  </a:lnTo>
                  <a:lnTo>
                    <a:pt x="785" y="119"/>
                  </a:lnTo>
                  <a:lnTo>
                    <a:pt x="707" y="60"/>
                  </a:lnTo>
                  <a:lnTo>
                    <a:pt x="628" y="40"/>
                  </a:lnTo>
                  <a:lnTo>
                    <a:pt x="550" y="20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63;p45"/>
            <p:cNvSpPr/>
            <p:nvPr/>
          </p:nvSpPr>
          <p:spPr>
            <a:xfrm>
              <a:off x="6872546" y="1996795"/>
              <a:ext cx="45208" cy="50161"/>
            </a:xfrm>
            <a:custGeom>
              <a:avLst/>
              <a:gdLst/>
              <a:ahLst/>
              <a:cxnLst/>
              <a:rect l="l" t="t" r="r" b="b"/>
              <a:pathLst>
                <a:path w="1433" h="1590" extrusionOk="0">
                  <a:moveTo>
                    <a:pt x="922" y="0"/>
                  </a:moveTo>
                  <a:lnTo>
                    <a:pt x="804" y="20"/>
                  </a:lnTo>
                  <a:lnTo>
                    <a:pt x="706" y="39"/>
                  </a:lnTo>
                  <a:lnTo>
                    <a:pt x="608" y="98"/>
                  </a:lnTo>
                  <a:lnTo>
                    <a:pt x="530" y="177"/>
                  </a:lnTo>
                  <a:lnTo>
                    <a:pt x="451" y="255"/>
                  </a:lnTo>
                  <a:lnTo>
                    <a:pt x="196" y="589"/>
                  </a:lnTo>
                  <a:lnTo>
                    <a:pt x="98" y="765"/>
                  </a:lnTo>
                  <a:lnTo>
                    <a:pt x="20" y="961"/>
                  </a:lnTo>
                  <a:lnTo>
                    <a:pt x="0" y="1040"/>
                  </a:lnTo>
                  <a:lnTo>
                    <a:pt x="0" y="1099"/>
                  </a:lnTo>
                  <a:lnTo>
                    <a:pt x="0" y="1177"/>
                  </a:lnTo>
                  <a:lnTo>
                    <a:pt x="20" y="1256"/>
                  </a:lnTo>
                  <a:lnTo>
                    <a:pt x="98" y="1373"/>
                  </a:lnTo>
                  <a:lnTo>
                    <a:pt x="196" y="1471"/>
                  </a:lnTo>
                  <a:lnTo>
                    <a:pt x="314" y="1550"/>
                  </a:lnTo>
                  <a:lnTo>
                    <a:pt x="451" y="1589"/>
                  </a:lnTo>
                  <a:lnTo>
                    <a:pt x="530" y="1589"/>
                  </a:lnTo>
                  <a:lnTo>
                    <a:pt x="608" y="1570"/>
                  </a:lnTo>
                  <a:lnTo>
                    <a:pt x="667" y="1550"/>
                  </a:lnTo>
                  <a:lnTo>
                    <a:pt x="746" y="1511"/>
                  </a:lnTo>
                  <a:lnTo>
                    <a:pt x="903" y="1393"/>
                  </a:lnTo>
                  <a:lnTo>
                    <a:pt x="1040" y="1236"/>
                  </a:lnTo>
                  <a:lnTo>
                    <a:pt x="1295" y="903"/>
                  </a:lnTo>
                  <a:lnTo>
                    <a:pt x="1354" y="804"/>
                  </a:lnTo>
                  <a:lnTo>
                    <a:pt x="1413" y="706"/>
                  </a:lnTo>
                  <a:lnTo>
                    <a:pt x="1432" y="608"/>
                  </a:lnTo>
                  <a:lnTo>
                    <a:pt x="1432" y="491"/>
                  </a:lnTo>
                  <a:lnTo>
                    <a:pt x="1432" y="393"/>
                  </a:lnTo>
                  <a:lnTo>
                    <a:pt x="1393" y="294"/>
                  </a:lnTo>
                  <a:lnTo>
                    <a:pt x="1334" y="196"/>
                  </a:lnTo>
                  <a:lnTo>
                    <a:pt x="1236" y="118"/>
                  </a:lnTo>
                  <a:lnTo>
                    <a:pt x="1138" y="59"/>
                  </a:lnTo>
                  <a:lnTo>
                    <a:pt x="1020" y="20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64;p45"/>
            <p:cNvSpPr/>
            <p:nvPr/>
          </p:nvSpPr>
          <p:spPr>
            <a:xfrm>
              <a:off x="6733900" y="1978215"/>
              <a:ext cx="45208" cy="54483"/>
            </a:xfrm>
            <a:custGeom>
              <a:avLst/>
              <a:gdLst/>
              <a:ahLst/>
              <a:cxnLst/>
              <a:rect l="l" t="t" r="r" b="b"/>
              <a:pathLst>
                <a:path w="1433" h="1727" extrusionOk="0">
                  <a:moveTo>
                    <a:pt x="903" y="1"/>
                  </a:moveTo>
                  <a:lnTo>
                    <a:pt x="825" y="20"/>
                  </a:lnTo>
                  <a:lnTo>
                    <a:pt x="727" y="40"/>
                  </a:lnTo>
                  <a:lnTo>
                    <a:pt x="648" y="79"/>
                  </a:lnTo>
                  <a:lnTo>
                    <a:pt x="550" y="158"/>
                  </a:lnTo>
                  <a:lnTo>
                    <a:pt x="491" y="236"/>
                  </a:lnTo>
                  <a:lnTo>
                    <a:pt x="334" y="452"/>
                  </a:lnTo>
                  <a:lnTo>
                    <a:pt x="197" y="668"/>
                  </a:lnTo>
                  <a:lnTo>
                    <a:pt x="79" y="903"/>
                  </a:lnTo>
                  <a:lnTo>
                    <a:pt x="40" y="1021"/>
                  </a:lnTo>
                  <a:lnTo>
                    <a:pt x="1" y="1158"/>
                  </a:lnTo>
                  <a:lnTo>
                    <a:pt x="1" y="1295"/>
                  </a:lnTo>
                  <a:lnTo>
                    <a:pt x="21" y="1413"/>
                  </a:lnTo>
                  <a:lnTo>
                    <a:pt x="60" y="1531"/>
                  </a:lnTo>
                  <a:lnTo>
                    <a:pt x="158" y="1629"/>
                  </a:lnTo>
                  <a:lnTo>
                    <a:pt x="276" y="1707"/>
                  </a:lnTo>
                  <a:lnTo>
                    <a:pt x="413" y="1727"/>
                  </a:lnTo>
                  <a:lnTo>
                    <a:pt x="550" y="1727"/>
                  </a:lnTo>
                  <a:lnTo>
                    <a:pt x="609" y="1707"/>
                  </a:lnTo>
                  <a:lnTo>
                    <a:pt x="668" y="1668"/>
                  </a:lnTo>
                  <a:lnTo>
                    <a:pt x="805" y="1570"/>
                  </a:lnTo>
                  <a:lnTo>
                    <a:pt x="903" y="1472"/>
                  </a:lnTo>
                  <a:lnTo>
                    <a:pt x="1001" y="1374"/>
                  </a:lnTo>
                  <a:lnTo>
                    <a:pt x="1099" y="1237"/>
                  </a:lnTo>
                  <a:lnTo>
                    <a:pt x="1354" y="746"/>
                  </a:lnTo>
                  <a:lnTo>
                    <a:pt x="1394" y="648"/>
                  </a:lnTo>
                  <a:lnTo>
                    <a:pt x="1433" y="550"/>
                  </a:lnTo>
                  <a:lnTo>
                    <a:pt x="1433" y="452"/>
                  </a:lnTo>
                  <a:lnTo>
                    <a:pt x="1394" y="354"/>
                  </a:lnTo>
                  <a:lnTo>
                    <a:pt x="1374" y="275"/>
                  </a:lnTo>
                  <a:lnTo>
                    <a:pt x="1315" y="197"/>
                  </a:lnTo>
                  <a:lnTo>
                    <a:pt x="1256" y="138"/>
                  </a:lnTo>
                  <a:lnTo>
                    <a:pt x="1178" y="79"/>
                  </a:lnTo>
                  <a:lnTo>
                    <a:pt x="1099" y="40"/>
                  </a:lnTo>
                  <a:lnTo>
                    <a:pt x="1001" y="20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65;p45"/>
            <p:cNvSpPr/>
            <p:nvPr/>
          </p:nvSpPr>
          <p:spPr>
            <a:xfrm>
              <a:off x="6631185" y="1955312"/>
              <a:ext cx="32210" cy="49561"/>
            </a:xfrm>
            <a:custGeom>
              <a:avLst/>
              <a:gdLst/>
              <a:ahLst/>
              <a:cxnLst/>
              <a:rect l="l" t="t" r="r" b="b"/>
              <a:pathLst>
                <a:path w="1021" h="1571" extrusionOk="0">
                  <a:moveTo>
                    <a:pt x="393" y="1"/>
                  </a:moveTo>
                  <a:lnTo>
                    <a:pt x="314" y="20"/>
                  </a:lnTo>
                  <a:lnTo>
                    <a:pt x="216" y="40"/>
                  </a:lnTo>
                  <a:lnTo>
                    <a:pt x="157" y="99"/>
                  </a:lnTo>
                  <a:lnTo>
                    <a:pt x="99" y="158"/>
                  </a:lnTo>
                  <a:lnTo>
                    <a:pt x="59" y="217"/>
                  </a:lnTo>
                  <a:lnTo>
                    <a:pt x="20" y="295"/>
                  </a:lnTo>
                  <a:lnTo>
                    <a:pt x="0" y="374"/>
                  </a:lnTo>
                  <a:lnTo>
                    <a:pt x="0" y="452"/>
                  </a:lnTo>
                  <a:lnTo>
                    <a:pt x="20" y="530"/>
                  </a:lnTo>
                  <a:lnTo>
                    <a:pt x="118" y="1237"/>
                  </a:lnTo>
                  <a:lnTo>
                    <a:pt x="138" y="1335"/>
                  </a:lnTo>
                  <a:lnTo>
                    <a:pt x="197" y="1413"/>
                  </a:lnTo>
                  <a:lnTo>
                    <a:pt x="255" y="1472"/>
                  </a:lnTo>
                  <a:lnTo>
                    <a:pt x="314" y="1531"/>
                  </a:lnTo>
                  <a:lnTo>
                    <a:pt x="393" y="1551"/>
                  </a:lnTo>
                  <a:lnTo>
                    <a:pt x="471" y="1570"/>
                  </a:lnTo>
                  <a:lnTo>
                    <a:pt x="569" y="1570"/>
                  </a:lnTo>
                  <a:lnTo>
                    <a:pt x="648" y="1551"/>
                  </a:lnTo>
                  <a:lnTo>
                    <a:pt x="726" y="1511"/>
                  </a:lnTo>
                  <a:lnTo>
                    <a:pt x="805" y="1472"/>
                  </a:lnTo>
                  <a:lnTo>
                    <a:pt x="883" y="1433"/>
                  </a:lnTo>
                  <a:lnTo>
                    <a:pt x="942" y="1354"/>
                  </a:lnTo>
                  <a:lnTo>
                    <a:pt x="981" y="1276"/>
                  </a:lnTo>
                  <a:lnTo>
                    <a:pt x="1001" y="1197"/>
                  </a:lnTo>
                  <a:lnTo>
                    <a:pt x="1021" y="1099"/>
                  </a:lnTo>
                  <a:lnTo>
                    <a:pt x="1001" y="1001"/>
                  </a:lnTo>
                  <a:lnTo>
                    <a:pt x="824" y="315"/>
                  </a:lnTo>
                  <a:lnTo>
                    <a:pt x="785" y="236"/>
                  </a:lnTo>
                  <a:lnTo>
                    <a:pt x="746" y="158"/>
                  </a:lnTo>
                  <a:lnTo>
                    <a:pt x="687" y="99"/>
                  </a:lnTo>
                  <a:lnTo>
                    <a:pt x="628" y="60"/>
                  </a:lnTo>
                  <a:lnTo>
                    <a:pt x="550" y="20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66;p45"/>
            <p:cNvSpPr/>
            <p:nvPr/>
          </p:nvSpPr>
          <p:spPr>
            <a:xfrm>
              <a:off x="5934358" y="2045661"/>
              <a:ext cx="1591161" cy="963618"/>
            </a:xfrm>
            <a:custGeom>
              <a:avLst/>
              <a:gdLst/>
              <a:ahLst/>
              <a:cxnLst/>
              <a:rect l="l" t="t" r="r" b="b"/>
              <a:pathLst>
                <a:path w="50437" h="30545" extrusionOk="0">
                  <a:moveTo>
                    <a:pt x="12261" y="1"/>
                  </a:moveTo>
                  <a:lnTo>
                    <a:pt x="11947" y="315"/>
                  </a:lnTo>
                  <a:lnTo>
                    <a:pt x="11653" y="648"/>
                  </a:lnTo>
                  <a:lnTo>
                    <a:pt x="11359" y="962"/>
                  </a:lnTo>
                  <a:lnTo>
                    <a:pt x="11104" y="1276"/>
                  </a:lnTo>
                  <a:lnTo>
                    <a:pt x="10849" y="1610"/>
                  </a:lnTo>
                  <a:lnTo>
                    <a:pt x="10613" y="1923"/>
                  </a:lnTo>
                  <a:lnTo>
                    <a:pt x="10202" y="2551"/>
                  </a:lnTo>
                  <a:lnTo>
                    <a:pt x="9829" y="3179"/>
                  </a:lnTo>
                  <a:lnTo>
                    <a:pt x="9535" y="3787"/>
                  </a:lnTo>
                  <a:lnTo>
                    <a:pt x="9260" y="4356"/>
                  </a:lnTo>
                  <a:lnTo>
                    <a:pt x="9044" y="4886"/>
                  </a:lnTo>
                  <a:lnTo>
                    <a:pt x="8887" y="5396"/>
                  </a:lnTo>
                  <a:lnTo>
                    <a:pt x="8750" y="5847"/>
                  </a:lnTo>
                  <a:lnTo>
                    <a:pt x="8632" y="6259"/>
                  </a:lnTo>
                  <a:lnTo>
                    <a:pt x="8554" y="6612"/>
                  </a:lnTo>
                  <a:lnTo>
                    <a:pt x="8475" y="7102"/>
                  </a:lnTo>
                  <a:lnTo>
                    <a:pt x="8456" y="7299"/>
                  </a:lnTo>
                  <a:lnTo>
                    <a:pt x="8436" y="7377"/>
                  </a:lnTo>
                  <a:lnTo>
                    <a:pt x="8397" y="7436"/>
                  </a:lnTo>
                  <a:lnTo>
                    <a:pt x="8338" y="7495"/>
                  </a:lnTo>
                  <a:lnTo>
                    <a:pt x="8279" y="7534"/>
                  </a:lnTo>
                  <a:lnTo>
                    <a:pt x="7808" y="7652"/>
                  </a:lnTo>
                  <a:lnTo>
                    <a:pt x="7357" y="7789"/>
                  </a:lnTo>
                  <a:lnTo>
                    <a:pt x="6925" y="7946"/>
                  </a:lnTo>
                  <a:lnTo>
                    <a:pt x="6513" y="8103"/>
                  </a:lnTo>
                  <a:lnTo>
                    <a:pt x="6121" y="8299"/>
                  </a:lnTo>
                  <a:lnTo>
                    <a:pt x="5748" y="8476"/>
                  </a:lnTo>
                  <a:lnTo>
                    <a:pt x="5395" y="8691"/>
                  </a:lnTo>
                  <a:lnTo>
                    <a:pt x="5062" y="8907"/>
                  </a:lnTo>
                  <a:lnTo>
                    <a:pt x="4728" y="9123"/>
                  </a:lnTo>
                  <a:lnTo>
                    <a:pt x="4434" y="9378"/>
                  </a:lnTo>
                  <a:lnTo>
                    <a:pt x="4140" y="9633"/>
                  </a:lnTo>
                  <a:lnTo>
                    <a:pt x="3885" y="9888"/>
                  </a:lnTo>
                  <a:lnTo>
                    <a:pt x="3630" y="10163"/>
                  </a:lnTo>
                  <a:lnTo>
                    <a:pt x="3394" y="10457"/>
                  </a:lnTo>
                  <a:lnTo>
                    <a:pt x="3198" y="10771"/>
                  </a:lnTo>
                  <a:lnTo>
                    <a:pt x="3002" y="11085"/>
                  </a:lnTo>
                  <a:lnTo>
                    <a:pt x="2767" y="11555"/>
                  </a:lnTo>
                  <a:lnTo>
                    <a:pt x="2570" y="12026"/>
                  </a:lnTo>
                  <a:lnTo>
                    <a:pt x="2414" y="12497"/>
                  </a:lnTo>
                  <a:lnTo>
                    <a:pt x="2296" y="12948"/>
                  </a:lnTo>
                  <a:lnTo>
                    <a:pt x="2217" y="13399"/>
                  </a:lnTo>
                  <a:lnTo>
                    <a:pt x="2178" y="13831"/>
                  </a:lnTo>
                  <a:lnTo>
                    <a:pt x="2159" y="14263"/>
                  </a:lnTo>
                  <a:lnTo>
                    <a:pt x="2159" y="14655"/>
                  </a:lnTo>
                  <a:lnTo>
                    <a:pt x="2159" y="15008"/>
                  </a:lnTo>
                  <a:lnTo>
                    <a:pt x="2198" y="15342"/>
                  </a:lnTo>
                  <a:lnTo>
                    <a:pt x="2276" y="15871"/>
                  </a:lnTo>
                  <a:lnTo>
                    <a:pt x="2335" y="16224"/>
                  </a:lnTo>
                  <a:lnTo>
                    <a:pt x="2374" y="16362"/>
                  </a:lnTo>
                  <a:lnTo>
                    <a:pt x="2394" y="16420"/>
                  </a:lnTo>
                  <a:lnTo>
                    <a:pt x="2374" y="16479"/>
                  </a:lnTo>
                  <a:lnTo>
                    <a:pt x="2355" y="16538"/>
                  </a:lnTo>
                  <a:lnTo>
                    <a:pt x="2315" y="16597"/>
                  </a:lnTo>
                  <a:lnTo>
                    <a:pt x="2060" y="16891"/>
                  </a:lnTo>
                  <a:lnTo>
                    <a:pt x="1825" y="17205"/>
                  </a:lnTo>
                  <a:lnTo>
                    <a:pt x="1590" y="17519"/>
                  </a:lnTo>
                  <a:lnTo>
                    <a:pt x="1393" y="17853"/>
                  </a:lnTo>
                  <a:lnTo>
                    <a:pt x="1197" y="18166"/>
                  </a:lnTo>
                  <a:lnTo>
                    <a:pt x="1021" y="18500"/>
                  </a:lnTo>
                  <a:lnTo>
                    <a:pt x="864" y="18833"/>
                  </a:lnTo>
                  <a:lnTo>
                    <a:pt x="707" y="19186"/>
                  </a:lnTo>
                  <a:lnTo>
                    <a:pt x="589" y="19520"/>
                  </a:lnTo>
                  <a:lnTo>
                    <a:pt x="471" y="19873"/>
                  </a:lnTo>
                  <a:lnTo>
                    <a:pt x="373" y="20226"/>
                  </a:lnTo>
                  <a:lnTo>
                    <a:pt x="275" y="20560"/>
                  </a:lnTo>
                  <a:lnTo>
                    <a:pt x="197" y="20913"/>
                  </a:lnTo>
                  <a:lnTo>
                    <a:pt x="138" y="21266"/>
                  </a:lnTo>
                  <a:lnTo>
                    <a:pt x="59" y="21972"/>
                  </a:lnTo>
                  <a:lnTo>
                    <a:pt x="1" y="22678"/>
                  </a:lnTo>
                  <a:lnTo>
                    <a:pt x="1" y="23385"/>
                  </a:lnTo>
                  <a:lnTo>
                    <a:pt x="20" y="24091"/>
                  </a:lnTo>
                  <a:lnTo>
                    <a:pt x="79" y="24777"/>
                  </a:lnTo>
                  <a:lnTo>
                    <a:pt x="158" y="25444"/>
                  </a:lnTo>
                  <a:lnTo>
                    <a:pt x="275" y="26092"/>
                  </a:lnTo>
                  <a:lnTo>
                    <a:pt x="393" y="26719"/>
                  </a:lnTo>
                  <a:lnTo>
                    <a:pt x="550" y="27328"/>
                  </a:lnTo>
                  <a:lnTo>
                    <a:pt x="687" y="27308"/>
                  </a:lnTo>
                  <a:lnTo>
                    <a:pt x="825" y="27308"/>
                  </a:lnTo>
                  <a:lnTo>
                    <a:pt x="1119" y="27347"/>
                  </a:lnTo>
                  <a:lnTo>
                    <a:pt x="1433" y="27406"/>
                  </a:lnTo>
                  <a:lnTo>
                    <a:pt x="1747" y="27504"/>
                  </a:lnTo>
                  <a:lnTo>
                    <a:pt x="2080" y="27641"/>
                  </a:lnTo>
                  <a:lnTo>
                    <a:pt x="2414" y="27798"/>
                  </a:lnTo>
                  <a:lnTo>
                    <a:pt x="2727" y="27975"/>
                  </a:lnTo>
                  <a:lnTo>
                    <a:pt x="3041" y="28171"/>
                  </a:lnTo>
                  <a:lnTo>
                    <a:pt x="3355" y="28387"/>
                  </a:lnTo>
                  <a:lnTo>
                    <a:pt x="3669" y="28603"/>
                  </a:lnTo>
                  <a:lnTo>
                    <a:pt x="4218" y="29015"/>
                  </a:lnTo>
                  <a:lnTo>
                    <a:pt x="4669" y="29407"/>
                  </a:lnTo>
                  <a:lnTo>
                    <a:pt x="5023" y="29721"/>
                  </a:lnTo>
                  <a:lnTo>
                    <a:pt x="5238" y="29368"/>
                  </a:lnTo>
                  <a:lnTo>
                    <a:pt x="5513" y="28936"/>
                  </a:lnTo>
                  <a:lnTo>
                    <a:pt x="5866" y="28465"/>
                  </a:lnTo>
                  <a:lnTo>
                    <a:pt x="6082" y="28210"/>
                  </a:lnTo>
                  <a:lnTo>
                    <a:pt x="6278" y="27975"/>
                  </a:lnTo>
                  <a:lnTo>
                    <a:pt x="6513" y="27740"/>
                  </a:lnTo>
                  <a:lnTo>
                    <a:pt x="6749" y="27524"/>
                  </a:lnTo>
                  <a:lnTo>
                    <a:pt x="7004" y="27328"/>
                  </a:lnTo>
                  <a:lnTo>
                    <a:pt x="7259" y="27131"/>
                  </a:lnTo>
                  <a:lnTo>
                    <a:pt x="7534" y="26994"/>
                  </a:lnTo>
                  <a:lnTo>
                    <a:pt x="7789" y="26857"/>
                  </a:lnTo>
                  <a:lnTo>
                    <a:pt x="8083" y="26778"/>
                  </a:lnTo>
                  <a:lnTo>
                    <a:pt x="8358" y="26739"/>
                  </a:lnTo>
                  <a:lnTo>
                    <a:pt x="8671" y="26739"/>
                  </a:lnTo>
                  <a:lnTo>
                    <a:pt x="8985" y="26778"/>
                  </a:lnTo>
                  <a:lnTo>
                    <a:pt x="9319" y="26876"/>
                  </a:lnTo>
                  <a:lnTo>
                    <a:pt x="9652" y="27014"/>
                  </a:lnTo>
                  <a:lnTo>
                    <a:pt x="10005" y="27171"/>
                  </a:lnTo>
                  <a:lnTo>
                    <a:pt x="10339" y="27347"/>
                  </a:lnTo>
                  <a:lnTo>
                    <a:pt x="10692" y="27563"/>
                  </a:lnTo>
                  <a:lnTo>
                    <a:pt x="11045" y="27779"/>
                  </a:lnTo>
                  <a:lnTo>
                    <a:pt x="11692" y="28230"/>
                  </a:lnTo>
                  <a:lnTo>
                    <a:pt x="12281" y="28701"/>
                  </a:lnTo>
                  <a:lnTo>
                    <a:pt x="12771" y="29113"/>
                  </a:lnTo>
                  <a:lnTo>
                    <a:pt x="13144" y="29446"/>
                  </a:lnTo>
                  <a:lnTo>
                    <a:pt x="13340" y="29073"/>
                  </a:lnTo>
                  <a:lnTo>
                    <a:pt x="13576" y="28622"/>
                  </a:lnTo>
                  <a:lnTo>
                    <a:pt x="13733" y="28387"/>
                  </a:lnTo>
                  <a:lnTo>
                    <a:pt x="13909" y="28151"/>
                  </a:lnTo>
                  <a:lnTo>
                    <a:pt x="14105" y="27896"/>
                  </a:lnTo>
                  <a:lnTo>
                    <a:pt x="14301" y="27661"/>
                  </a:lnTo>
                  <a:lnTo>
                    <a:pt x="14517" y="27426"/>
                  </a:lnTo>
                  <a:lnTo>
                    <a:pt x="14753" y="27210"/>
                  </a:lnTo>
                  <a:lnTo>
                    <a:pt x="15008" y="26994"/>
                  </a:lnTo>
                  <a:lnTo>
                    <a:pt x="15282" y="26837"/>
                  </a:lnTo>
                  <a:lnTo>
                    <a:pt x="15577" y="26680"/>
                  </a:lnTo>
                  <a:lnTo>
                    <a:pt x="15871" y="26582"/>
                  </a:lnTo>
                  <a:lnTo>
                    <a:pt x="16204" y="26504"/>
                  </a:lnTo>
                  <a:lnTo>
                    <a:pt x="16361" y="26484"/>
                  </a:lnTo>
                  <a:lnTo>
                    <a:pt x="16695" y="26484"/>
                  </a:lnTo>
                  <a:lnTo>
                    <a:pt x="16871" y="26523"/>
                  </a:lnTo>
                  <a:lnTo>
                    <a:pt x="17048" y="26563"/>
                  </a:lnTo>
                  <a:lnTo>
                    <a:pt x="17205" y="26621"/>
                  </a:lnTo>
                  <a:lnTo>
                    <a:pt x="17362" y="26680"/>
                  </a:lnTo>
                  <a:lnTo>
                    <a:pt x="17538" y="26759"/>
                  </a:lnTo>
                  <a:lnTo>
                    <a:pt x="17833" y="26974"/>
                  </a:lnTo>
                  <a:lnTo>
                    <a:pt x="18127" y="27210"/>
                  </a:lnTo>
                  <a:lnTo>
                    <a:pt x="18421" y="27485"/>
                  </a:lnTo>
                  <a:lnTo>
                    <a:pt x="18676" y="27798"/>
                  </a:lnTo>
                  <a:lnTo>
                    <a:pt x="18931" y="28112"/>
                  </a:lnTo>
                  <a:lnTo>
                    <a:pt x="19167" y="28446"/>
                  </a:lnTo>
                  <a:lnTo>
                    <a:pt x="19382" y="28799"/>
                  </a:lnTo>
                  <a:lnTo>
                    <a:pt x="19578" y="29132"/>
                  </a:lnTo>
                  <a:lnTo>
                    <a:pt x="19755" y="29466"/>
                  </a:lnTo>
                  <a:lnTo>
                    <a:pt x="20049" y="30054"/>
                  </a:lnTo>
                  <a:lnTo>
                    <a:pt x="20265" y="30545"/>
                  </a:lnTo>
                  <a:lnTo>
                    <a:pt x="20657" y="30152"/>
                  </a:lnTo>
                  <a:lnTo>
                    <a:pt x="21187" y="29642"/>
                  </a:lnTo>
                  <a:lnTo>
                    <a:pt x="21834" y="29093"/>
                  </a:lnTo>
                  <a:lnTo>
                    <a:pt x="22207" y="28799"/>
                  </a:lnTo>
                  <a:lnTo>
                    <a:pt x="22580" y="28524"/>
                  </a:lnTo>
                  <a:lnTo>
                    <a:pt x="22953" y="28250"/>
                  </a:lnTo>
                  <a:lnTo>
                    <a:pt x="23365" y="28014"/>
                  </a:lnTo>
                  <a:lnTo>
                    <a:pt x="23757" y="27779"/>
                  </a:lnTo>
                  <a:lnTo>
                    <a:pt x="24169" y="27583"/>
                  </a:lnTo>
                  <a:lnTo>
                    <a:pt x="24561" y="27426"/>
                  </a:lnTo>
                  <a:lnTo>
                    <a:pt x="24973" y="27308"/>
                  </a:lnTo>
                  <a:lnTo>
                    <a:pt x="25169" y="27269"/>
                  </a:lnTo>
                  <a:lnTo>
                    <a:pt x="25346" y="27249"/>
                  </a:lnTo>
                  <a:lnTo>
                    <a:pt x="25542" y="27229"/>
                  </a:lnTo>
                  <a:lnTo>
                    <a:pt x="25738" y="27229"/>
                  </a:lnTo>
                  <a:lnTo>
                    <a:pt x="26091" y="27269"/>
                  </a:lnTo>
                  <a:lnTo>
                    <a:pt x="26405" y="27328"/>
                  </a:lnTo>
                  <a:lnTo>
                    <a:pt x="26719" y="27426"/>
                  </a:lnTo>
                  <a:lnTo>
                    <a:pt x="27013" y="27543"/>
                  </a:lnTo>
                  <a:lnTo>
                    <a:pt x="27288" y="27661"/>
                  </a:lnTo>
                  <a:lnTo>
                    <a:pt x="27543" y="27798"/>
                  </a:lnTo>
                  <a:lnTo>
                    <a:pt x="27778" y="27955"/>
                  </a:lnTo>
                  <a:lnTo>
                    <a:pt x="27994" y="28132"/>
                  </a:lnTo>
                  <a:lnTo>
                    <a:pt x="28190" y="28308"/>
                  </a:lnTo>
                  <a:lnTo>
                    <a:pt x="28387" y="28465"/>
                  </a:lnTo>
                  <a:lnTo>
                    <a:pt x="28681" y="28818"/>
                  </a:lnTo>
                  <a:lnTo>
                    <a:pt x="28916" y="29132"/>
                  </a:lnTo>
                  <a:lnTo>
                    <a:pt x="29093" y="29387"/>
                  </a:lnTo>
                  <a:lnTo>
                    <a:pt x="29505" y="29113"/>
                  </a:lnTo>
                  <a:lnTo>
                    <a:pt x="30093" y="28760"/>
                  </a:lnTo>
                  <a:lnTo>
                    <a:pt x="30799" y="28367"/>
                  </a:lnTo>
                  <a:lnTo>
                    <a:pt x="31584" y="27955"/>
                  </a:lnTo>
                  <a:lnTo>
                    <a:pt x="31976" y="27759"/>
                  </a:lnTo>
                  <a:lnTo>
                    <a:pt x="32388" y="27583"/>
                  </a:lnTo>
                  <a:lnTo>
                    <a:pt x="32800" y="27426"/>
                  </a:lnTo>
                  <a:lnTo>
                    <a:pt x="33193" y="27288"/>
                  </a:lnTo>
                  <a:lnTo>
                    <a:pt x="33565" y="27190"/>
                  </a:lnTo>
                  <a:lnTo>
                    <a:pt x="33938" y="27131"/>
                  </a:lnTo>
                  <a:lnTo>
                    <a:pt x="34272" y="27092"/>
                  </a:lnTo>
                  <a:lnTo>
                    <a:pt x="34448" y="27092"/>
                  </a:lnTo>
                  <a:lnTo>
                    <a:pt x="34586" y="27112"/>
                  </a:lnTo>
                  <a:lnTo>
                    <a:pt x="34860" y="27171"/>
                  </a:lnTo>
                  <a:lnTo>
                    <a:pt x="35154" y="27249"/>
                  </a:lnTo>
                  <a:lnTo>
                    <a:pt x="35409" y="27367"/>
                  </a:lnTo>
                  <a:lnTo>
                    <a:pt x="35684" y="27485"/>
                  </a:lnTo>
                  <a:lnTo>
                    <a:pt x="35939" y="27641"/>
                  </a:lnTo>
                  <a:lnTo>
                    <a:pt x="36194" y="27798"/>
                  </a:lnTo>
                  <a:lnTo>
                    <a:pt x="36430" y="27975"/>
                  </a:lnTo>
                  <a:lnTo>
                    <a:pt x="36665" y="28151"/>
                  </a:lnTo>
                  <a:lnTo>
                    <a:pt x="37097" y="28524"/>
                  </a:lnTo>
                  <a:lnTo>
                    <a:pt x="37489" y="28877"/>
                  </a:lnTo>
                  <a:lnTo>
                    <a:pt x="37783" y="29211"/>
                  </a:lnTo>
                  <a:lnTo>
                    <a:pt x="38019" y="29466"/>
                  </a:lnTo>
                  <a:lnTo>
                    <a:pt x="38293" y="29172"/>
                  </a:lnTo>
                  <a:lnTo>
                    <a:pt x="38666" y="28779"/>
                  </a:lnTo>
                  <a:lnTo>
                    <a:pt x="38901" y="28583"/>
                  </a:lnTo>
                  <a:lnTo>
                    <a:pt x="39137" y="28367"/>
                  </a:lnTo>
                  <a:lnTo>
                    <a:pt x="39392" y="28151"/>
                  </a:lnTo>
                  <a:lnTo>
                    <a:pt x="39686" y="27955"/>
                  </a:lnTo>
                  <a:lnTo>
                    <a:pt x="39980" y="27759"/>
                  </a:lnTo>
                  <a:lnTo>
                    <a:pt x="40294" y="27583"/>
                  </a:lnTo>
                  <a:lnTo>
                    <a:pt x="40608" y="27426"/>
                  </a:lnTo>
                  <a:lnTo>
                    <a:pt x="40942" y="27288"/>
                  </a:lnTo>
                  <a:lnTo>
                    <a:pt x="41295" y="27190"/>
                  </a:lnTo>
                  <a:lnTo>
                    <a:pt x="41648" y="27131"/>
                  </a:lnTo>
                  <a:lnTo>
                    <a:pt x="42020" y="27092"/>
                  </a:lnTo>
                  <a:lnTo>
                    <a:pt x="42197" y="27092"/>
                  </a:lnTo>
                  <a:lnTo>
                    <a:pt x="42393" y="27112"/>
                  </a:lnTo>
                  <a:lnTo>
                    <a:pt x="42707" y="27171"/>
                  </a:lnTo>
                  <a:lnTo>
                    <a:pt x="43021" y="27229"/>
                  </a:lnTo>
                  <a:lnTo>
                    <a:pt x="43315" y="27328"/>
                  </a:lnTo>
                  <a:lnTo>
                    <a:pt x="43570" y="27445"/>
                  </a:lnTo>
                  <a:lnTo>
                    <a:pt x="43825" y="27563"/>
                  </a:lnTo>
                  <a:lnTo>
                    <a:pt x="44061" y="27700"/>
                  </a:lnTo>
                  <a:lnTo>
                    <a:pt x="44257" y="27838"/>
                  </a:lnTo>
                  <a:lnTo>
                    <a:pt x="44453" y="27995"/>
                  </a:lnTo>
                  <a:lnTo>
                    <a:pt x="44630" y="28151"/>
                  </a:lnTo>
                  <a:lnTo>
                    <a:pt x="44786" y="28308"/>
                  </a:lnTo>
                  <a:lnTo>
                    <a:pt x="45041" y="28642"/>
                  </a:lnTo>
                  <a:lnTo>
                    <a:pt x="45238" y="28936"/>
                  </a:lnTo>
                  <a:lnTo>
                    <a:pt x="45395" y="29191"/>
                  </a:lnTo>
                  <a:lnTo>
                    <a:pt x="45708" y="28897"/>
                  </a:lnTo>
                  <a:lnTo>
                    <a:pt x="46160" y="28524"/>
                  </a:lnTo>
                  <a:lnTo>
                    <a:pt x="46689" y="28132"/>
                  </a:lnTo>
                  <a:lnTo>
                    <a:pt x="46984" y="27936"/>
                  </a:lnTo>
                  <a:lnTo>
                    <a:pt x="47278" y="27740"/>
                  </a:lnTo>
                  <a:lnTo>
                    <a:pt x="47611" y="27543"/>
                  </a:lnTo>
                  <a:lnTo>
                    <a:pt x="47945" y="27367"/>
                  </a:lnTo>
                  <a:lnTo>
                    <a:pt x="48278" y="27210"/>
                  </a:lnTo>
                  <a:lnTo>
                    <a:pt x="48612" y="27073"/>
                  </a:lnTo>
                  <a:lnTo>
                    <a:pt x="48965" y="26974"/>
                  </a:lnTo>
                  <a:lnTo>
                    <a:pt x="49318" y="26896"/>
                  </a:lnTo>
                  <a:lnTo>
                    <a:pt x="49651" y="26857"/>
                  </a:lnTo>
                  <a:lnTo>
                    <a:pt x="50005" y="26857"/>
                  </a:lnTo>
                  <a:lnTo>
                    <a:pt x="50103" y="26876"/>
                  </a:lnTo>
                  <a:lnTo>
                    <a:pt x="50181" y="26916"/>
                  </a:lnTo>
                  <a:lnTo>
                    <a:pt x="50299" y="26347"/>
                  </a:lnTo>
                  <a:lnTo>
                    <a:pt x="50377" y="25797"/>
                  </a:lnTo>
                  <a:lnTo>
                    <a:pt x="50417" y="25248"/>
                  </a:lnTo>
                  <a:lnTo>
                    <a:pt x="50436" y="24699"/>
                  </a:lnTo>
                  <a:lnTo>
                    <a:pt x="50436" y="24150"/>
                  </a:lnTo>
                  <a:lnTo>
                    <a:pt x="50397" y="23620"/>
                  </a:lnTo>
                  <a:lnTo>
                    <a:pt x="50338" y="23110"/>
                  </a:lnTo>
                  <a:lnTo>
                    <a:pt x="50260" y="22600"/>
                  </a:lnTo>
                  <a:lnTo>
                    <a:pt x="50142" y="22090"/>
                  </a:lnTo>
                  <a:lnTo>
                    <a:pt x="50024" y="21599"/>
                  </a:lnTo>
                  <a:lnTo>
                    <a:pt x="49887" y="21129"/>
                  </a:lnTo>
                  <a:lnTo>
                    <a:pt x="49750" y="20658"/>
                  </a:lnTo>
                  <a:lnTo>
                    <a:pt x="49573" y="20207"/>
                  </a:lnTo>
                  <a:lnTo>
                    <a:pt x="49416" y="19775"/>
                  </a:lnTo>
                  <a:lnTo>
                    <a:pt x="49220" y="19343"/>
                  </a:lnTo>
                  <a:lnTo>
                    <a:pt x="49043" y="18951"/>
                  </a:lnTo>
                  <a:lnTo>
                    <a:pt x="48219" y="19520"/>
                  </a:lnTo>
                  <a:lnTo>
                    <a:pt x="47356" y="20050"/>
                  </a:lnTo>
                  <a:lnTo>
                    <a:pt x="46493" y="20560"/>
                  </a:lnTo>
                  <a:lnTo>
                    <a:pt x="45591" y="21011"/>
                  </a:lnTo>
                  <a:lnTo>
                    <a:pt x="45022" y="21266"/>
                  </a:lnTo>
                  <a:lnTo>
                    <a:pt x="44728" y="21384"/>
                  </a:lnTo>
                  <a:lnTo>
                    <a:pt x="44433" y="21482"/>
                  </a:lnTo>
                  <a:lnTo>
                    <a:pt x="44139" y="21560"/>
                  </a:lnTo>
                  <a:lnTo>
                    <a:pt x="43845" y="21599"/>
                  </a:lnTo>
                  <a:lnTo>
                    <a:pt x="43531" y="21619"/>
                  </a:lnTo>
                  <a:lnTo>
                    <a:pt x="43217" y="21619"/>
                  </a:lnTo>
                  <a:lnTo>
                    <a:pt x="43060" y="21599"/>
                  </a:lnTo>
                  <a:lnTo>
                    <a:pt x="42923" y="21560"/>
                  </a:lnTo>
                  <a:lnTo>
                    <a:pt x="42609" y="21462"/>
                  </a:lnTo>
                  <a:lnTo>
                    <a:pt x="42334" y="21325"/>
                  </a:lnTo>
                  <a:lnTo>
                    <a:pt x="42197" y="21246"/>
                  </a:lnTo>
                  <a:lnTo>
                    <a:pt x="42079" y="21148"/>
                  </a:lnTo>
                  <a:lnTo>
                    <a:pt x="41962" y="21050"/>
                  </a:lnTo>
                  <a:lnTo>
                    <a:pt x="41864" y="20932"/>
                  </a:lnTo>
                  <a:lnTo>
                    <a:pt x="41765" y="20815"/>
                  </a:lnTo>
                  <a:lnTo>
                    <a:pt x="41687" y="20697"/>
                  </a:lnTo>
                  <a:lnTo>
                    <a:pt x="41628" y="20560"/>
                  </a:lnTo>
                  <a:lnTo>
                    <a:pt x="41569" y="20422"/>
                  </a:lnTo>
                  <a:lnTo>
                    <a:pt x="41530" y="20265"/>
                  </a:lnTo>
                  <a:lnTo>
                    <a:pt x="41510" y="20128"/>
                  </a:lnTo>
                  <a:lnTo>
                    <a:pt x="41373" y="20442"/>
                  </a:lnTo>
                  <a:lnTo>
                    <a:pt x="41197" y="20756"/>
                  </a:lnTo>
                  <a:lnTo>
                    <a:pt x="41000" y="21050"/>
                  </a:lnTo>
                  <a:lnTo>
                    <a:pt x="40785" y="21344"/>
                  </a:lnTo>
                  <a:lnTo>
                    <a:pt x="40549" y="21599"/>
                  </a:lnTo>
                  <a:lnTo>
                    <a:pt x="40294" y="21854"/>
                  </a:lnTo>
                  <a:lnTo>
                    <a:pt x="40020" y="22090"/>
                  </a:lnTo>
                  <a:lnTo>
                    <a:pt x="39745" y="22306"/>
                  </a:lnTo>
                  <a:lnTo>
                    <a:pt x="39431" y="22482"/>
                  </a:lnTo>
                  <a:lnTo>
                    <a:pt x="39117" y="22659"/>
                  </a:lnTo>
                  <a:lnTo>
                    <a:pt x="38784" y="22796"/>
                  </a:lnTo>
                  <a:lnTo>
                    <a:pt x="38450" y="22933"/>
                  </a:lnTo>
                  <a:lnTo>
                    <a:pt x="38117" y="23031"/>
                  </a:lnTo>
                  <a:lnTo>
                    <a:pt x="37764" y="23090"/>
                  </a:lnTo>
                  <a:lnTo>
                    <a:pt x="37410" y="23149"/>
                  </a:lnTo>
                  <a:lnTo>
                    <a:pt x="37057" y="23169"/>
                  </a:lnTo>
                  <a:lnTo>
                    <a:pt x="36685" y="23149"/>
                  </a:lnTo>
                  <a:lnTo>
                    <a:pt x="36331" y="23130"/>
                  </a:lnTo>
                  <a:lnTo>
                    <a:pt x="35978" y="23071"/>
                  </a:lnTo>
                  <a:lnTo>
                    <a:pt x="35645" y="22973"/>
                  </a:lnTo>
                  <a:lnTo>
                    <a:pt x="35292" y="22874"/>
                  </a:lnTo>
                  <a:lnTo>
                    <a:pt x="34958" y="22737"/>
                  </a:lnTo>
                  <a:lnTo>
                    <a:pt x="34644" y="22580"/>
                  </a:lnTo>
                  <a:lnTo>
                    <a:pt x="34331" y="22404"/>
                  </a:lnTo>
                  <a:lnTo>
                    <a:pt x="34036" y="22208"/>
                  </a:lnTo>
                  <a:lnTo>
                    <a:pt x="33742" y="22011"/>
                  </a:lnTo>
                  <a:lnTo>
                    <a:pt x="33467" y="21776"/>
                  </a:lnTo>
                  <a:lnTo>
                    <a:pt x="33212" y="21521"/>
                  </a:lnTo>
                  <a:lnTo>
                    <a:pt x="32977" y="21266"/>
                  </a:lnTo>
                  <a:lnTo>
                    <a:pt x="32742" y="20972"/>
                  </a:lnTo>
                  <a:lnTo>
                    <a:pt x="32545" y="20677"/>
                  </a:lnTo>
                  <a:lnTo>
                    <a:pt x="32369" y="20383"/>
                  </a:lnTo>
                  <a:lnTo>
                    <a:pt x="32153" y="20010"/>
                  </a:lnTo>
                  <a:lnTo>
                    <a:pt x="32055" y="19834"/>
                  </a:lnTo>
                  <a:lnTo>
                    <a:pt x="31937" y="19657"/>
                  </a:lnTo>
                  <a:lnTo>
                    <a:pt x="31820" y="19500"/>
                  </a:lnTo>
                  <a:lnTo>
                    <a:pt x="31663" y="19363"/>
                  </a:lnTo>
                  <a:lnTo>
                    <a:pt x="31506" y="19245"/>
                  </a:lnTo>
                  <a:lnTo>
                    <a:pt x="31329" y="19186"/>
                  </a:lnTo>
                  <a:lnTo>
                    <a:pt x="31172" y="19147"/>
                  </a:lnTo>
                  <a:lnTo>
                    <a:pt x="31015" y="19147"/>
                  </a:lnTo>
                  <a:lnTo>
                    <a:pt x="30878" y="19167"/>
                  </a:lnTo>
                  <a:lnTo>
                    <a:pt x="30721" y="19186"/>
                  </a:lnTo>
                  <a:lnTo>
                    <a:pt x="30427" y="19304"/>
                  </a:lnTo>
                  <a:lnTo>
                    <a:pt x="30132" y="19422"/>
                  </a:lnTo>
                  <a:lnTo>
                    <a:pt x="29426" y="19736"/>
                  </a:lnTo>
                  <a:lnTo>
                    <a:pt x="28720" y="20050"/>
                  </a:lnTo>
                  <a:lnTo>
                    <a:pt x="28014" y="20305"/>
                  </a:lnTo>
                  <a:lnTo>
                    <a:pt x="27288" y="20560"/>
                  </a:lnTo>
                  <a:lnTo>
                    <a:pt x="26562" y="20775"/>
                  </a:lnTo>
                  <a:lnTo>
                    <a:pt x="25817" y="20932"/>
                  </a:lnTo>
                  <a:lnTo>
                    <a:pt x="25444" y="21011"/>
                  </a:lnTo>
                  <a:lnTo>
                    <a:pt x="25071" y="21070"/>
                  </a:lnTo>
                  <a:lnTo>
                    <a:pt x="24679" y="21109"/>
                  </a:lnTo>
                  <a:lnTo>
                    <a:pt x="24306" y="21129"/>
                  </a:lnTo>
                  <a:lnTo>
                    <a:pt x="23933" y="21148"/>
                  </a:lnTo>
                  <a:lnTo>
                    <a:pt x="23541" y="21148"/>
                  </a:lnTo>
                  <a:lnTo>
                    <a:pt x="23149" y="21129"/>
                  </a:lnTo>
                  <a:lnTo>
                    <a:pt x="22776" y="21089"/>
                  </a:lnTo>
                  <a:lnTo>
                    <a:pt x="22403" y="21030"/>
                  </a:lnTo>
                  <a:lnTo>
                    <a:pt x="22011" y="20972"/>
                  </a:lnTo>
                  <a:lnTo>
                    <a:pt x="21638" y="20874"/>
                  </a:lnTo>
                  <a:lnTo>
                    <a:pt x="21285" y="20775"/>
                  </a:lnTo>
                  <a:lnTo>
                    <a:pt x="20912" y="20638"/>
                  </a:lnTo>
                  <a:lnTo>
                    <a:pt x="20559" y="20501"/>
                  </a:lnTo>
                  <a:lnTo>
                    <a:pt x="20226" y="20344"/>
                  </a:lnTo>
                  <a:lnTo>
                    <a:pt x="19892" y="20167"/>
                  </a:lnTo>
                  <a:lnTo>
                    <a:pt x="19578" y="19952"/>
                  </a:lnTo>
                  <a:lnTo>
                    <a:pt x="19265" y="19736"/>
                  </a:lnTo>
                  <a:lnTo>
                    <a:pt x="18970" y="19500"/>
                  </a:lnTo>
                  <a:lnTo>
                    <a:pt x="18696" y="19245"/>
                  </a:lnTo>
                  <a:lnTo>
                    <a:pt x="18441" y="18951"/>
                  </a:lnTo>
                  <a:lnTo>
                    <a:pt x="18186" y="18657"/>
                  </a:lnTo>
                  <a:lnTo>
                    <a:pt x="17990" y="18343"/>
                  </a:lnTo>
                  <a:lnTo>
                    <a:pt x="17793" y="18009"/>
                  </a:lnTo>
                  <a:lnTo>
                    <a:pt x="17617" y="17656"/>
                  </a:lnTo>
                  <a:lnTo>
                    <a:pt x="17479" y="17303"/>
                  </a:lnTo>
                  <a:lnTo>
                    <a:pt x="17362" y="16950"/>
                  </a:lnTo>
                  <a:lnTo>
                    <a:pt x="17283" y="16577"/>
                  </a:lnTo>
                  <a:lnTo>
                    <a:pt x="17224" y="16185"/>
                  </a:lnTo>
                  <a:lnTo>
                    <a:pt x="17185" y="15812"/>
                  </a:lnTo>
                  <a:lnTo>
                    <a:pt x="17205" y="15440"/>
                  </a:lnTo>
                  <a:lnTo>
                    <a:pt x="17224" y="15067"/>
                  </a:lnTo>
                  <a:lnTo>
                    <a:pt x="17303" y="14694"/>
                  </a:lnTo>
                  <a:lnTo>
                    <a:pt x="17401" y="14341"/>
                  </a:lnTo>
                  <a:lnTo>
                    <a:pt x="17538" y="13988"/>
                  </a:lnTo>
                  <a:lnTo>
                    <a:pt x="17695" y="13654"/>
                  </a:lnTo>
                  <a:lnTo>
                    <a:pt x="17362" y="13635"/>
                  </a:lnTo>
                  <a:lnTo>
                    <a:pt x="17028" y="13576"/>
                  </a:lnTo>
                  <a:lnTo>
                    <a:pt x="16695" y="13517"/>
                  </a:lnTo>
                  <a:lnTo>
                    <a:pt x="16361" y="13419"/>
                  </a:lnTo>
                  <a:lnTo>
                    <a:pt x="16047" y="13321"/>
                  </a:lnTo>
                  <a:lnTo>
                    <a:pt x="15734" y="13184"/>
                  </a:lnTo>
                  <a:lnTo>
                    <a:pt x="15420" y="13046"/>
                  </a:lnTo>
                  <a:lnTo>
                    <a:pt x="15125" y="12889"/>
                  </a:lnTo>
                  <a:lnTo>
                    <a:pt x="14831" y="12693"/>
                  </a:lnTo>
                  <a:lnTo>
                    <a:pt x="14537" y="12497"/>
                  </a:lnTo>
                  <a:lnTo>
                    <a:pt x="14262" y="12301"/>
                  </a:lnTo>
                  <a:lnTo>
                    <a:pt x="14007" y="12065"/>
                  </a:lnTo>
                  <a:lnTo>
                    <a:pt x="13772" y="11830"/>
                  </a:lnTo>
                  <a:lnTo>
                    <a:pt x="13536" y="11575"/>
                  </a:lnTo>
                  <a:lnTo>
                    <a:pt x="13301" y="11320"/>
                  </a:lnTo>
                  <a:lnTo>
                    <a:pt x="13105" y="11045"/>
                  </a:lnTo>
                  <a:lnTo>
                    <a:pt x="12909" y="10771"/>
                  </a:lnTo>
                  <a:lnTo>
                    <a:pt x="12713" y="10476"/>
                  </a:lnTo>
                  <a:lnTo>
                    <a:pt x="12556" y="10182"/>
                  </a:lnTo>
                  <a:lnTo>
                    <a:pt x="12399" y="9868"/>
                  </a:lnTo>
                  <a:lnTo>
                    <a:pt x="12261" y="9574"/>
                  </a:lnTo>
                  <a:lnTo>
                    <a:pt x="12124" y="9260"/>
                  </a:lnTo>
                  <a:lnTo>
                    <a:pt x="12006" y="8927"/>
                  </a:lnTo>
                  <a:lnTo>
                    <a:pt x="11889" y="8613"/>
                  </a:lnTo>
                  <a:lnTo>
                    <a:pt x="11712" y="7946"/>
                  </a:lnTo>
                  <a:lnTo>
                    <a:pt x="11575" y="7279"/>
                  </a:lnTo>
                  <a:lnTo>
                    <a:pt x="11477" y="6592"/>
                  </a:lnTo>
                  <a:lnTo>
                    <a:pt x="11398" y="5906"/>
                  </a:lnTo>
                  <a:lnTo>
                    <a:pt x="11379" y="5160"/>
                  </a:lnTo>
                  <a:lnTo>
                    <a:pt x="11379" y="4415"/>
                  </a:lnTo>
                  <a:lnTo>
                    <a:pt x="11437" y="3650"/>
                  </a:lnTo>
                  <a:lnTo>
                    <a:pt x="11516" y="2904"/>
                  </a:lnTo>
                  <a:lnTo>
                    <a:pt x="11653" y="2178"/>
                  </a:lnTo>
                  <a:lnTo>
                    <a:pt x="11830" y="1433"/>
                  </a:lnTo>
                  <a:lnTo>
                    <a:pt x="12026" y="707"/>
                  </a:lnTo>
                  <a:lnTo>
                    <a:pt x="122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67;p45"/>
            <p:cNvSpPr/>
            <p:nvPr/>
          </p:nvSpPr>
          <p:spPr>
            <a:xfrm>
              <a:off x="6450488" y="2078469"/>
              <a:ext cx="88522" cy="92876"/>
            </a:xfrm>
            <a:custGeom>
              <a:avLst/>
              <a:gdLst/>
              <a:ahLst/>
              <a:cxnLst/>
              <a:rect l="l" t="t" r="r" b="b"/>
              <a:pathLst>
                <a:path w="2806" h="2944" extrusionOk="0">
                  <a:moveTo>
                    <a:pt x="569" y="1"/>
                  </a:moveTo>
                  <a:lnTo>
                    <a:pt x="471" y="20"/>
                  </a:lnTo>
                  <a:lnTo>
                    <a:pt x="353" y="59"/>
                  </a:lnTo>
                  <a:lnTo>
                    <a:pt x="255" y="118"/>
                  </a:lnTo>
                  <a:lnTo>
                    <a:pt x="177" y="197"/>
                  </a:lnTo>
                  <a:lnTo>
                    <a:pt x="98" y="275"/>
                  </a:lnTo>
                  <a:lnTo>
                    <a:pt x="59" y="373"/>
                  </a:lnTo>
                  <a:lnTo>
                    <a:pt x="20" y="491"/>
                  </a:lnTo>
                  <a:lnTo>
                    <a:pt x="0" y="609"/>
                  </a:lnTo>
                  <a:lnTo>
                    <a:pt x="0" y="726"/>
                  </a:lnTo>
                  <a:lnTo>
                    <a:pt x="20" y="844"/>
                  </a:lnTo>
                  <a:lnTo>
                    <a:pt x="79" y="962"/>
                  </a:lnTo>
                  <a:lnTo>
                    <a:pt x="157" y="1080"/>
                  </a:lnTo>
                  <a:lnTo>
                    <a:pt x="530" y="1550"/>
                  </a:lnTo>
                  <a:lnTo>
                    <a:pt x="903" y="2002"/>
                  </a:lnTo>
                  <a:lnTo>
                    <a:pt x="1099" y="2237"/>
                  </a:lnTo>
                  <a:lnTo>
                    <a:pt x="1315" y="2453"/>
                  </a:lnTo>
                  <a:lnTo>
                    <a:pt x="1530" y="2649"/>
                  </a:lnTo>
                  <a:lnTo>
                    <a:pt x="1766" y="2826"/>
                  </a:lnTo>
                  <a:lnTo>
                    <a:pt x="1884" y="2884"/>
                  </a:lnTo>
                  <a:lnTo>
                    <a:pt x="1982" y="2924"/>
                  </a:lnTo>
                  <a:lnTo>
                    <a:pt x="2099" y="2943"/>
                  </a:lnTo>
                  <a:lnTo>
                    <a:pt x="2197" y="2924"/>
                  </a:lnTo>
                  <a:lnTo>
                    <a:pt x="2315" y="2904"/>
                  </a:lnTo>
                  <a:lnTo>
                    <a:pt x="2413" y="2845"/>
                  </a:lnTo>
                  <a:lnTo>
                    <a:pt x="2492" y="2786"/>
                  </a:lnTo>
                  <a:lnTo>
                    <a:pt x="2590" y="2708"/>
                  </a:lnTo>
                  <a:lnTo>
                    <a:pt x="2649" y="2629"/>
                  </a:lnTo>
                  <a:lnTo>
                    <a:pt x="2707" y="2531"/>
                  </a:lnTo>
                  <a:lnTo>
                    <a:pt x="2766" y="2433"/>
                  </a:lnTo>
                  <a:lnTo>
                    <a:pt x="2786" y="2315"/>
                  </a:lnTo>
                  <a:lnTo>
                    <a:pt x="2806" y="2217"/>
                  </a:lnTo>
                  <a:lnTo>
                    <a:pt x="2786" y="2100"/>
                  </a:lnTo>
                  <a:lnTo>
                    <a:pt x="2766" y="1982"/>
                  </a:lnTo>
                  <a:lnTo>
                    <a:pt x="2707" y="1884"/>
                  </a:lnTo>
                  <a:lnTo>
                    <a:pt x="2551" y="1648"/>
                  </a:lnTo>
                  <a:lnTo>
                    <a:pt x="2354" y="1413"/>
                  </a:lnTo>
                  <a:lnTo>
                    <a:pt x="2158" y="1197"/>
                  </a:lnTo>
                  <a:lnTo>
                    <a:pt x="1942" y="981"/>
                  </a:lnTo>
                  <a:lnTo>
                    <a:pt x="1491" y="570"/>
                  </a:lnTo>
                  <a:lnTo>
                    <a:pt x="1040" y="197"/>
                  </a:lnTo>
                  <a:lnTo>
                    <a:pt x="922" y="99"/>
                  </a:lnTo>
                  <a:lnTo>
                    <a:pt x="805" y="40"/>
                  </a:lnTo>
                  <a:lnTo>
                    <a:pt x="687" y="20"/>
                  </a:lnTo>
                  <a:lnTo>
                    <a:pt x="5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68;p45"/>
            <p:cNvSpPr/>
            <p:nvPr/>
          </p:nvSpPr>
          <p:spPr>
            <a:xfrm>
              <a:off x="6372505" y="2293837"/>
              <a:ext cx="74925" cy="88522"/>
            </a:xfrm>
            <a:custGeom>
              <a:avLst/>
              <a:gdLst/>
              <a:ahLst/>
              <a:cxnLst/>
              <a:rect l="l" t="t" r="r" b="b"/>
              <a:pathLst>
                <a:path w="2375" h="2806" extrusionOk="0">
                  <a:moveTo>
                    <a:pt x="1648" y="0"/>
                  </a:moveTo>
                  <a:lnTo>
                    <a:pt x="1531" y="20"/>
                  </a:lnTo>
                  <a:lnTo>
                    <a:pt x="1393" y="59"/>
                  </a:lnTo>
                  <a:lnTo>
                    <a:pt x="1295" y="138"/>
                  </a:lnTo>
                  <a:lnTo>
                    <a:pt x="1197" y="216"/>
                  </a:lnTo>
                  <a:lnTo>
                    <a:pt x="1099" y="334"/>
                  </a:lnTo>
                  <a:lnTo>
                    <a:pt x="824" y="687"/>
                  </a:lnTo>
                  <a:lnTo>
                    <a:pt x="550" y="1040"/>
                  </a:lnTo>
                  <a:lnTo>
                    <a:pt x="295" y="1413"/>
                  </a:lnTo>
                  <a:lnTo>
                    <a:pt x="177" y="1609"/>
                  </a:lnTo>
                  <a:lnTo>
                    <a:pt x="79" y="1805"/>
                  </a:lnTo>
                  <a:lnTo>
                    <a:pt x="40" y="1923"/>
                  </a:lnTo>
                  <a:lnTo>
                    <a:pt x="20" y="2041"/>
                  </a:lnTo>
                  <a:lnTo>
                    <a:pt x="1" y="2158"/>
                  </a:lnTo>
                  <a:lnTo>
                    <a:pt x="1" y="2276"/>
                  </a:lnTo>
                  <a:lnTo>
                    <a:pt x="40" y="2374"/>
                  </a:lnTo>
                  <a:lnTo>
                    <a:pt x="79" y="2492"/>
                  </a:lnTo>
                  <a:lnTo>
                    <a:pt x="157" y="2570"/>
                  </a:lnTo>
                  <a:lnTo>
                    <a:pt x="256" y="2668"/>
                  </a:lnTo>
                  <a:lnTo>
                    <a:pt x="354" y="2727"/>
                  </a:lnTo>
                  <a:lnTo>
                    <a:pt x="471" y="2766"/>
                  </a:lnTo>
                  <a:lnTo>
                    <a:pt x="589" y="2806"/>
                  </a:lnTo>
                  <a:lnTo>
                    <a:pt x="707" y="2806"/>
                  </a:lnTo>
                  <a:lnTo>
                    <a:pt x="805" y="2786"/>
                  </a:lnTo>
                  <a:lnTo>
                    <a:pt x="923" y="2747"/>
                  </a:lnTo>
                  <a:lnTo>
                    <a:pt x="1021" y="2688"/>
                  </a:lnTo>
                  <a:lnTo>
                    <a:pt x="1119" y="2609"/>
                  </a:lnTo>
                  <a:lnTo>
                    <a:pt x="1295" y="2433"/>
                  </a:lnTo>
                  <a:lnTo>
                    <a:pt x="1452" y="2256"/>
                  </a:lnTo>
                  <a:lnTo>
                    <a:pt x="1746" y="1844"/>
                  </a:lnTo>
                  <a:lnTo>
                    <a:pt x="2021" y="1432"/>
                  </a:lnTo>
                  <a:lnTo>
                    <a:pt x="2276" y="1020"/>
                  </a:lnTo>
                  <a:lnTo>
                    <a:pt x="2355" y="903"/>
                  </a:lnTo>
                  <a:lnTo>
                    <a:pt x="2374" y="765"/>
                  </a:lnTo>
                  <a:lnTo>
                    <a:pt x="2374" y="628"/>
                  </a:lnTo>
                  <a:lnTo>
                    <a:pt x="2355" y="510"/>
                  </a:lnTo>
                  <a:lnTo>
                    <a:pt x="2296" y="373"/>
                  </a:lnTo>
                  <a:lnTo>
                    <a:pt x="2237" y="255"/>
                  </a:lnTo>
                  <a:lnTo>
                    <a:pt x="2139" y="157"/>
                  </a:lnTo>
                  <a:lnTo>
                    <a:pt x="2041" y="79"/>
                  </a:lnTo>
                  <a:lnTo>
                    <a:pt x="1903" y="20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69;p45"/>
            <p:cNvSpPr/>
            <p:nvPr/>
          </p:nvSpPr>
          <p:spPr>
            <a:xfrm>
              <a:off x="6158400" y="2522801"/>
              <a:ext cx="66250" cy="68111"/>
            </a:xfrm>
            <a:custGeom>
              <a:avLst/>
              <a:gdLst/>
              <a:ahLst/>
              <a:cxnLst/>
              <a:rect l="l" t="t" r="r" b="b"/>
              <a:pathLst>
                <a:path w="2100" h="2159" extrusionOk="0">
                  <a:moveTo>
                    <a:pt x="608" y="1"/>
                  </a:moveTo>
                  <a:lnTo>
                    <a:pt x="490" y="20"/>
                  </a:lnTo>
                  <a:lnTo>
                    <a:pt x="392" y="40"/>
                  </a:lnTo>
                  <a:lnTo>
                    <a:pt x="294" y="99"/>
                  </a:lnTo>
                  <a:lnTo>
                    <a:pt x="216" y="177"/>
                  </a:lnTo>
                  <a:lnTo>
                    <a:pt x="137" y="256"/>
                  </a:lnTo>
                  <a:lnTo>
                    <a:pt x="59" y="354"/>
                  </a:lnTo>
                  <a:lnTo>
                    <a:pt x="20" y="452"/>
                  </a:lnTo>
                  <a:lnTo>
                    <a:pt x="0" y="570"/>
                  </a:lnTo>
                  <a:lnTo>
                    <a:pt x="0" y="687"/>
                  </a:lnTo>
                  <a:lnTo>
                    <a:pt x="20" y="805"/>
                  </a:lnTo>
                  <a:lnTo>
                    <a:pt x="118" y="1021"/>
                  </a:lnTo>
                  <a:lnTo>
                    <a:pt x="235" y="1237"/>
                  </a:lnTo>
                  <a:lnTo>
                    <a:pt x="373" y="1433"/>
                  </a:lnTo>
                  <a:lnTo>
                    <a:pt x="530" y="1629"/>
                  </a:lnTo>
                  <a:lnTo>
                    <a:pt x="706" y="1806"/>
                  </a:lnTo>
                  <a:lnTo>
                    <a:pt x="902" y="1943"/>
                  </a:lnTo>
                  <a:lnTo>
                    <a:pt x="1118" y="2041"/>
                  </a:lnTo>
                  <a:lnTo>
                    <a:pt x="1354" y="2119"/>
                  </a:lnTo>
                  <a:lnTo>
                    <a:pt x="1452" y="2139"/>
                  </a:lnTo>
                  <a:lnTo>
                    <a:pt x="1550" y="2159"/>
                  </a:lnTo>
                  <a:lnTo>
                    <a:pt x="1648" y="2139"/>
                  </a:lnTo>
                  <a:lnTo>
                    <a:pt x="1726" y="2100"/>
                  </a:lnTo>
                  <a:lnTo>
                    <a:pt x="1824" y="2061"/>
                  </a:lnTo>
                  <a:lnTo>
                    <a:pt x="1903" y="2002"/>
                  </a:lnTo>
                  <a:lnTo>
                    <a:pt x="1962" y="1923"/>
                  </a:lnTo>
                  <a:lnTo>
                    <a:pt x="2021" y="1845"/>
                  </a:lnTo>
                  <a:lnTo>
                    <a:pt x="2060" y="1766"/>
                  </a:lnTo>
                  <a:lnTo>
                    <a:pt x="2079" y="1668"/>
                  </a:lnTo>
                  <a:lnTo>
                    <a:pt x="2099" y="1570"/>
                  </a:lnTo>
                  <a:lnTo>
                    <a:pt x="2099" y="1472"/>
                  </a:lnTo>
                  <a:lnTo>
                    <a:pt x="2079" y="1374"/>
                  </a:lnTo>
                  <a:lnTo>
                    <a:pt x="2040" y="1276"/>
                  </a:lnTo>
                  <a:lnTo>
                    <a:pt x="2001" y="1197"/>
                  </a:lnTo>
                  <a:lnTo>
                    <a:pt x="1922" y="1139"/>
                  </a:lnTo>
                  <a:lnTo>
                    <a:pt x="1707" y="942"/>
                  </a:lnTo>
                  <a:lnTo>
                    <a:pt x="1491" y="727"/>
                  </a:lnTo>
                  <a:lnTo>
                    <a:pt x="1393" y="628"/>
                  </a:lnTo>
                  <a:lnTo>
                    <a:pt x="1354" y="609"/>
                  </a:lnTo>
                  <a:lnTo>
                    <a:pt x="1354" y="589"/>
                  </a:lnTo>
                  <a:lnTo>
                    <a:pt x="1275" y="452"/>
                  </a:lnTo>
                  <a:lnTo>
                    <a:pt x="1197" y="315"/>
                  </a:lnTo>
                  <a:lnTo>
                    <a:pt x="1138" y="217"/>
                  </a:lnTo>
                  <a:lnTo>
                    <a:pt x="1040" y="138"/>
                  </a:lnTo>
                  <a:lnTo>
                    <a:pt x="942" y="79"/>
                  </a:lnTo>
                  <a:lnTo>
                    <a:pt x="844" y="20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70;p45"/>
            <p:cNvSpPr/>
            <p:nvPr/>
          </p:nvSpPr>
          <p:spPr>
            <a:xfrm>
              <a:off x="6358278" y="2705991"/>
              <a:ext cx="49530" cy="92844"/>
            </a:xfrm>
            <a:custGeom>
              <a:avLst/>
              <a:gdLst/>
              <a:ahLst/>
              <a:cxnLst/>
              <a:rect l="l" t="t" r="r" b="b"/>
              <a:pathLst>
                <a:path w="1570" h="2943" extrusionOk="0">
                  <a:moveTo>
                    <a:pt x="922" y="0"/>
                  </a:moveTo>
                  <a:lnTo>
                    <a:pt x="805" y="20"/>
                  </a:lnTo>
                  <a:lnTo>
                    <a:pt x="687" y="40"/>
                  </a:lnTo>
                  <a:lnTo>
                    <a:pt x="569" y="79"/>
                  </a:lnTo>
                  <a:lnTo>
                    <a:pt x="471" y="138"/>
                  </a:lnTo>
                  <a:lnTo>
                    <a:pt x="393" y="197"/>
                  </a:lnTo>
                  <a:lnTo>
                    <a:pt x="314" y="295"/>
                  </a:lnTo>
                  <a:lnTo>
                    <a:pt x="275" y="393"/>
                  </a:lnTo>
                  <a:lnTo>
                    <a:pt x="236" y="510"/>
                  </a:lnTo>
                  <a:lnTo>
                    <a:pt x="236" y="628"/>
                  </a:lnTo>
                  <a:lnTo>
                    <a:pt x="255" y="864"/>
                  </a:lnTo>
                  <a:lnTo>
                    <a:pt x="255" y="1079"/>
                  </a:lnTo>
                  <a:lnTo>
                    <a:pt x="236" y="1295"/>
                  </a:lnTo>
                  <a:lnTo>
                    <a:pt x="197" y="1511"/>
                  </a:lnTo>
                  <a:lnTo>
                    <a:pt x="118" y="1766"/>
                  </a:lnTo>
                  <a:lnTo>
                    <a:pt x="40" y="2001"/>
                  </a:lnTo>
                  <a:lnTo>
                    <a:pt x="20" y="2119"/>
                  </a:lnTo>
                  <a:lnTo>
                    <a:pt x="0" y="2237"/>
                  </a:lnTo>
                  <a:lnTo>
                    <a:pt x="0" y="2374"/>
                  </a:lnTo>
                  <a:lnTo>
                    <a:pt x="20" y="2511"/>
                  </a:lnTo>
                  <a:lnTo>
                    <a:pt x="59" y="2609"/>
                  </a:lnTo>
                  <a:lnTo>
                    <a:pt x="118" y="2708"/>
                  </a:lnTo>
                  <a:lnTo>
                    <a:pt x="197" y="2786"/>
                  </a:lnTo>
                  <a:lnTo>
                    <a:pt x="295" y="2864"/>
                  </a:lnTo>
                  <a:lnTo>
                    <a:pt x="393" y="2923"/>
                  </a:lnTo>
                  <a:lnTo>
                    <a:pt x="510" y="2943"/>
                  </a:lnTo>
                  <a:lnTo>
                    <a:pt x="628" y="2943"/>
                  </a:lnTo>
                  <a:lnTo>
                    <a:pt x="746" y="2923"/>
                  </a:lnTo>
                  <a:lnTo>
                    <a:pt x="903" y="2845"/>
                  </a:lnTo>
                  <a:lnTo>
                    <a:pt x="1040" y="2747"/>
                  </a:lnTo>
                  <a:lnTo>
                    <a:pt x="1158" y="2629"/>
                  </a:lnTo>
                  <a:lnTo>
                    <a:pt x="1256" y="2492"/>
                  </a:lnTo>
                  <a:lnTo>
                    <a:pt x="1334" y="2354"/>
                  </a:lnTo>
                  <a:lnTo>
                    <a:pt x="1413" y="2198"/>
                  </a:lnTo>
                  <a:lnTo>
                    <a:pt x="1472" y="2041"/>
                  </a:lnTo>
                  <a:lnTo>
                    <a:pt x="1511" y="1864"/>
                  </a:lnTo>
                  <a:lnTo>
                    <a:pt x="1530" y="1687"/>
                  </a:lnTo>
                  <a:lnTo>
                    <a:pt x="1550" y="1491"/>
                  </a:lnTo>
                  <a:lnTo>
                    <a:pt x="1570" y="1138"/>
                  </a:lnTo>
                  <a:lnTo>
                    <a:pt x="1550" y="785"/>
                  </a:lnTo>
                  <a:lnTo>
                    <a:pt x="1491" y="452"/>
                  </a:lnTo>
                  <a:lnTo>
                    <a:pt x="1472" y="334"/>
                  </a:lnTo>
                  <a:lnTo>
                    <a:pt x="1413" y="236"/>
                  </a:lnTo>
                  <a:lnTo>
                    <a:pt x="1334" y="157"/>
                  </a:lnTo>
                  <a:lnTo>
                    <a:pt x="1236" y="98"/>
                  </a:lnTo>
                  <a:lnTo>
                    <a:pt x="1138" y="40"/>
                  </a:lnTo>
                  <a:lnTo>
                    <a:pt x="1020" y="20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71;p45"/>
            <p:cNvSpPr/>
            <p:nvPr/>
          </p:nvSpPr>
          <p:spPr>
            <a:xfrm>
              <a:off x="6607052" y="2491254"/>
              <a:ext cx="71802" cy="81708"/>
            </a:xfrm>
            <a:custGeom>
              <a:avLst/>
              <a:gdLst/>
              <a:ahLst/>
              <a:cxnLst/>
              <a:rect l="l" t="t" r="r" b="b"/>
              <a:pathLst>
                <a:path w="2276" h="2590" extrusionOk="0">
                  <a:moveTo>
                    <a:pt x="589" y="0"/>
                  </a:moveTo>
                  <a:lnTo>
                    <a:pt x="471" y="39"/>
                  </a:lnTo>
                  <a:lnTo>
                    <a:pt x="334" y="98"/>
                  </a:lnTo>
                  <a:lnTo>
                    <a:pt x="216" y="177"/>
                  </a:lnTo>
                  <a:lnTo>
                    <a:pt x="138" y="275"/>
                  </a:lnTo>
                  <a:lnTo>
                    <a:pt x="59" y="393"/>
                  </a:lnTo>
                  <a:lnTo>
                    <a:pt x="20" y="510"/>
                  </a:lnTo>
                  <a:lnTo>
                    <a:pt x="0" y="648"/>
                  </a:lnTo>
                  <a:lnTo>
                    <a:pt x="0" y="785"/>
                  </a:lnTo>
                  <a:lnTo>
                    <a:pt x="40" y="903"/>
                  </a:lnTo>
                  <a:lnTo>
                    <a:pt x="79" y="1040"/>
                  </a:lnTo>
                  <a:lnTo>
                    <a:pt x="295" y="1432"/>
                  </a:lnTo>
                  <a:lnTo>
                    <a:pt x="530" y="1785"/>
                  </a:lnTo>
                  <a:lnTo>
                    <a:pt x="707" y="2021"/>
                  </a:lnTo>
                  <a:lnTo>
                    <a:pt x="903" y="2256"/>
                  </a:lnTo>
                  <a:lnTo>
                    <a:pt x="1001" y="2354"/>
                  </a:lnTo>
                  <a:lnTo>
                    <a:pt x="1119" y="2433"/>
                  </a:lnTo>
                  <a:lnTo>
                    <a:pt x="1236" y="2511"/>
                  </a:lnTo>
                  <a:lnTo>
                    <a:pt x="1374" y="2570"/>
                  </a:lnTo>
                  <a:lnTo>
                    <a:pt x="1472" y="2590"/>
                  </a:lnTo>
                  <a:lnTo>
                    <a:pt x="1668" y="2590"/>
                  </a:lnTo>
                  <a:lnTo>
                    <a:pt x="1746" y="2570"/>
                  </a:lnTo>
                  <a:lnTo>
                    <a:pt x="1923" y="2492"/>
                  </a:lnTo>
                  <a:lnTo>
                    <a:pt x="2060" y="2374"/>
                  </a:lnTo>
                  <a:lnTo>
                    <a:pt x="2178" y="2237"/>
                  </a:lnTo>
                  <a:lnTo>
                    <a:pt x="2217" y="2158"/>
                  </a:lnTo>
                  <a:lnTo>
                    <a:pt x="2256" y="2080"/>
                  </a:lnTo>
                  <a:lnTo>
                    <a:pt x="2276" y="1982"/>
                  </a:lnTo>
                  <a:lnTo>
                    <a:pt x="2276" y="1883"/>
                  </a:lnTo>
                  <a:lnTo>
                    <a:pt x="2276" y="1805"/>
                  </a:lnTo>
                  <a:lnTo>
                    <a:pt x="2237" y="1707"/>
                  </a:lnTo>
                  <a:lnTo>
                    <a:pt x="2198" y="1589"/>
                  </a:lnTo>
                  <a:lnTo>
                    <a:pt x="2139" y="1472"/>
                  </a:lnTo>
                  <a:lnTo>
                    <a:pt x="2001" y="1275"/>
                  </a:lnTo>
                  <a:lnTo>
                    <a:pt x="1668" y="922"/>
                  </a:lnTo>
                  <a:lnTo>
                    <a:pt x="1472" y="648"/>
                  </a:lnTo>
                  <a:lnTo>
                    <a:pt x="1295" y="334"/>
                  </a:lnTo>
                  <a:lnTo>
                    <a:pt x="1217" y="236"/>
                  </a:lnTo>
                  <a:lnTo>
                    <a:pt x="1099" y="138"/>
                  </a:lnTo>
                  <a:lnTo>
                    <a:pt x="1001" y="59"/>
                  </a:lnTo>
                  <a:lnTo>
                    <a:pt x="864" y="20"/>
                  </a:lnTo>
                  <a:lnTo>
                    <a:pt x="7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72;p45"/>
            <p:cNvSpPr/>
            <p:nvPr/>
          </p:nvSpPr>
          <p:spPr>
            <a:xfrm>
              <a:off x="6798886" y="2300020"/>
              <a:ext cx="68742" cy="77386"/>
            </a:xfrm>
            <a:custGeom>
              <a:avLst/>
              <a:gdLst/>
              <a:ahLst/>
              <a:cxnLst/>
              <a:rect l="l" t="t" r="r" b="b"/>
              <a:pathLst>
                <a:path w="2179" h="2453" extrusionOk="0">
                  <a:moveTo>
                    <a:pt x="1394" y="1"/>
                  </a:moveTo>
                  <a:lnTo>
                    <a:pt x="1276" y="40"/>
                  </a:lnTo>
                  <a:lnTo>
                    <a:pt x="1158" y="99"/>
                  </a:lnTo>
                  <a:lnTo>
                    <a:pt x="1060" y="177"/>
                  </a:lnTo>
                  <a:lnTo>
                    <a:pt x="452" y="903"/>
                  </a:lnTo>
                  <a:lnTo>
                    <a:pt x="275" y="1080"/>
                  </a:lnTo>
                  <a:lnTo>
                    <a:pt x="197" y="1178"/>
                  </a:lnTo>
                  <a:lnTo>
                    <a:pt x="138" y="1276"/>
                  </a:lnTo>
                  <a:lnTo>
                    <a:pt x="79" y="1413"/>
                  </a:lnTo>
                  <a:lnTo>
                    <a:pt x="40" y="1550"/>
                  </a:lnTo>
                  <a:lnTo>
                    <a:pt x="1" y="1825"/>
                  </a:lnTo>
                  <a:lnTo>
                    <a:pt x="1" y="1943"/>
                  </a:lnTo>
                  <a:lnTo>
                    <a:pt x="20" y="2080"/>
                  </a:lnTo>
                  <a:lnTo>
                    <a:pt x="60" y="2198"/>
                  </a:lnTo>
                  <a:lnTo>
                    <a:pt x="138" y="2296"/>
                  </a:lnTo>
                  <a:lnTo>
                    <a:pt x="216" y="2374"/>
                  </a:lnTo>
                  <a:lnTo>
                    <a:pt x="334" y="2433"/>
                  </a:lnTo>
                  <a:lnTo>
                    <a:pt x="452" y="2453"/>
                  </a:lnTo>
                  <a:lnTo>
                    <a:pt x="589" y="2413"/>
                  </a:lnTo>
                  <a:lnTo>
                    <a:pt x="825" y="2335"/>
                  </a:lnTo>
                  <a:lnTo>
                    <a:pt x="1040" y="2237"/>
                  </a:lnTo>
                  <a:lnTo>
                    <a:pt x="1139" y="2158"/>
                  </a:lnTo>
                  <a:lnTo>
                    <a:pt x="1237" y="2080"/>
                  </a:lnTo>
                  <a:lnTo>
                    <a:pt x="1413" y="1864"/>
                  </a:lnTo>
                  <a:lnTo>
                    <a:pt x="1982" y="1119"/>
                  </a:lnTo>
                  <a:lnTo>
                    <a:pt x="2061" y="1001"/>
                  </a:lnTo>
                  <a:lnTo>
                    <a:pt x="2119" y="883"/>
                  </a:lnTo>
                  <a:lnTo>
                    <a:pt x="2159" y="766"/>
                  </a:lnTo>
                  <a:lnTo>
                    <a:pt x="2178" y="648"/>
                  </a:lnTo>
                  <a:lnTo>
                    <a:pt x="2159" y="530"/>
                  </a:lnTo>
                  <a:lnTo>
                    <a:pt x="2139" y="413"/>
                  </a:lnTo>
                  <a:lnTo>
                    <a:pt x="2080" y="295"/>
                  </a:lnTo>
                  <a:lnTo>
                    <a:pt x="1982" y="177"/>
                  </a:lnTo>
                  <a:lnTo>
                    <a:pt x="1884" y="99"/>
                  </a:lnTo>
                  <a:lnTo>
                    <a:pt x="1786" y="40"/>
                  </a:lnTo>
                  <a:lnTo>
                    <a:pt x="16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73;p45"/>
            <p:cNvSpPr/>
            <p:nvPr/>
          </p:nvSpPr>
          <p:spPr>
            <a:xfrm>
              <a:off x="7009931" y="2158913"/>
              <a:ext cx="79247" cy="81740"/>
            </a:xfrm>
            <a:custGeom>
              <a:avLst/>
              <a:gdLst/>
              <a:ahLst/>
              <a:cxnLst/>
              <a:rect l="l" t="t" r="r" b="b"/>
              <a:pathLst>
                <a:path w="2512" h="2591" extrusionOk="0">
                  <a:moveTo>
                    <a:pt x="530" y="1"/>
                  </a:moveTo>
                  <a:lnTo>
                    <a:pt x="432" y="20"/>
                  </a:lnTo>
                  <a:lnTo>
                    <a:pt x="334" y="60"/>
                  </a:lnTo>
                  <a:lnTo>
                    <a:pt x="236" y="119"/>
                  </a:lnTo>
                  <a:lnTo>
                    <a:pt x="157" y="197"/>
                  </a:lnTo>
                  <a:lnTo>
                    <a:pt x="98" y="276"/>
                  </a:lnTo>
                  <a:lnTo>
                    <a:pt x="59" y="374"/>
                  </a:lnTo>
                  <a:lnTo>
                    <a:pt x="20" y="472"/>
                  </a:lnTo>
                  <a:lnTo>
                    <a:pt x="0" y="570"/>
                  </a:lnTo>
                  <a:lnTo>
                    <a:pt x="0" y="687"/>
                  </a:lnTo>
                  <a:lnTo>
                    <a:pt x="39" y="786"/>
                  </a:lnTo>
                  <a:lnTo>
                    <a:pt x="79" y="884"/>
                  </a:lnTo>
                  <a:lnTo>
                    <a:pt x="706" y="1766"/>
                  </a:lnTo>
                  <a:lnTo>
                    <a:pt x="903" y="2041"/>
                  </a:lnTo>
                  <a:lnTo>
                    <a:pt x="1020" y="2159"/>
                  </a:lnTo>
                  <a:lnTo>
                    <a:pt x="1138" y="2276"/>
                  </a:lnTo>
                  <a:lnTo>
                    <a:pt x="1256" y="2375"/>
                  </a:lnTo>
                  <a:lnTo>
                    <a:pt x="1393" y="2473"/>
                  </a:lnTo>
                  <a:lnTo>
                    <a:pt x="1550" y="2531"/>
                  </a:lnTo>
                  <a:lnTo>
                    <a:pt x="1707" y="2571"/>
                  </a:lnTo>
                  <a:lnTo>
                    <a:pt x="1844" y="2590"/>
                  </a:lnTo>
                  <a:lnTo>
                    <a:pt x="2001" y="2571"/>
                  </a:lnTo>
                  <a:lnTo>
                    <a:pt x="2138" y="2531"/>
                  </a:lnTo>
                  <a:lnTo>
                    <a:pt x="2256" y="2473"/>
                  </a:lnTo>
                  <a:lnTo>
                    <a:pt x="2374" y="2375"/>
                  </a:lnTo>
                  <a:lnTo>
                    <a:pt x="2452" y="2257"/>
                  </a:lnTo>
                  <a:lnTo>
                    <a:pt x="2511" y="2120"/>
                  </a:lnTo>
                  <a:lnTo>
                    <a:pt x="2511" y="2041"/>
                  </a:lnTo>
                  <a:lnTo>
                    <a:pt x="2511" y="1963"/>
                  </a:lnTo>
                  <a:lnTo>
                    <a:pt x="2492" y="1786"/>
                  </a:lnTo>
                  <a:lnTo>
                    <a:pt x="2433" y="1609"/>
                  </a:lnTo>
                  <a:lnTo>
                    <a:pt x="2374" y="1433"/>
                  </a:lnTo>
                  <a:lnTo>
                    <a:pt x="2276" y="1276"/>
                  </a:lnTo>
                  <a:lnTo>
                    <a:pt x="2080" y="1060"/>
                  </a:lnTo>
                  <a:lnTo>
                    <a:pt x="1864" y="864"/>
                  </a:lnTo>
                  <a:lnTo>
                    <a:pt x="1020" y="158"/>
                  </a:lnTo>
                  <a:lnTo>
                    <a:pt x="922" y="99"/>
                  </a:lnTo>
                  <a:lnTo>
                    <a:pt x="824" y="60"/>
                  </a:lnTo>
                  <a:lnTo>
                    <a:pt x="726" y="20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74;p45"/>
            <p:cNvSpPr/>
            <p:nvPr/>
          </p:nvSpPr>
          <p:spPr>
            <a:xfrm>
              <a:off x="7021666" y="2492484"/>
              <a:ext cx="68111" cy="93475"/>
            </a:xfrm>
            <a:custGeom>
              <a:avLst/>
              <a:gdLst/>
              <a:ahLst/>
              <a:cxnLst/>
              <a:rect l="l" t="t" r="r" b="b"/>
              <a:pathLst>
                <a:path w="2159" h="2963" extrusionOk="0">
                  <a:moveTo>
                    <a:pt x="1413" y="0"/>
                  </a:moveTo>
                  <a:lnTo>
                    <a:pt x="1296" y="20"/>
                  </a:lnTo>
                  <a:lnTo>
                    <a:pt x="1178" y="79"/>
                  </a:lnTo>
                  <a:lnTo>
                    <a:pt x="1080" y="157"/>
                  </a:lnTo>
                  <a:lnTo>
                    <a:pt x="1001" y="256"/>
                  </a:lnTo>
                  <a:lnTo>
                    <a:pt x="923" y="354"/>
                  </a:lnTo>
                  <a:lnTo>
                    <a:pt x="864" y="471"/>
                  </a:lnTo>
                  <a:lnTo>
                    <a:pt x="786" y="667"/>
                  </a:lnTo>
                  <a:lnTo>
                    <a:pt x="687" y="864"/>
                  </a:lnTo>
                  <a:lnTo>
                    <a:pt x="472" y="1217"/>
                  </a:lnTo>
                  <a:lnTo>
                    <a:pt x="276" y="1589"/>
                  </a:lnTo>
                  <a:lnTo>
                    <a:pt x="79" y="1962"/>
                  </a:lnTo>
                  <a:lnTo>
                    <a:pt x="20" y="2080"/>
                  </a:lnTo>
                  <a:lnTo>
                    <a:pt x="1" y="2217"/>
                  </a:lnTo>
                  <a:lnTo>
                    <a:pt x="1" y="2335"/>
                  </a:lnTo>
                  <a:lnTo>
                    <a:pt x="20" y="2453"/>
                  </a:lnTo>
                  <a:lnTo>
                    <a:pt x="60" y="2551"/>
                  </a:lnTo>
                  <a:lnTo>
                    <a:pt x="119" y="2649"/>
                  </a:lnTo>
                  <a:lnTo>
                    <a:pt x="177" y="2727"/>
                  </a:lnTo>
                  <a:lnTo>
                    <a:pt x="256" y="2806"/>
                  </a:lnTo>
                  <a:lnTo>
                    <a:pt x="354" y="2865"/>
                  </a:lnTo>
                  <a:lnTo>
                    <a:pt x="452" y="2923"/>
                  </a:lnTo>
                  <a:lnTo>
                    <a:pt x="550" y="2943"/>
                  </a:lnTo>
                  <a:lnTo>
                    <a:pt x="668" y="2963"/>
                  </a:lnTo>
                  <a:lnTo>
                    <a:pt x="786" y="2943"/>
                  </a:lnTo>
                  <a:lnTo>
                    <a:pt x="884" y="2904"/>
                  </a:lnTo>
                  <a:lnTo>
                    <a:pt x="1001" y="2845"/>
                  </a:lnTo>
                  <a:lnTo>
                    <a:pt x="1119" y="2767"/>
                  </a:lnTo>
                  <a:lnTo>
                    <a:pt x="1315" y="2570"/>
                  </a:lnTo>
                  <a:lnTo>
                    <a:pt x="1472" y="2355"/>
                  </a:lnTo>
                  <a:lnTo>
                    <a:pt x="1629" y="2119"/>
                  </a:lnTo>
                  <a:lnTo>
                    <a:pt x="1766" y="1864"/>
                  </a:lnTo>
                  <a:lnTo>
                    <a:pt x="1864" y="1609"/>
                  </a:lnTo>
                  <a:lnTo>
                    <a:pt x="1963" y="1354"/>
                  </a:lnTo>
                  <a:lnTo>
                    <a:pt x="2139" y="824"/>
                  </a:lnTo>
                  <a:lnTo>
                    <a:pt x="2159" y="687"/>
                  </a:lnTo>
                  <a:lnTo>
                    <a:pt x="2159" y="569"/>
                  </a:lnTo>
                  <a:lnTo>
                    <a:pt x="2120" y="452"/>
                  </a:lnTo>
                  <a:lnTo>
                    <a:pt x="2061" y="334"/>
                  </a:lnTo>
                  <a:lnTo>
                    <a:pt x="2002" y="216"/>
                  </a:lnTo>
                  <a:lnTo>
                    <a:pt x="1904" y="138"/>
                  </a:lnTo>
                  <a:lnTo>
                    <a:pt x="1806" y="59"/>
                  </a:lnTo>
                  <a:lnTo>
                    <a:pt x="1668" y="20"/>
                  </a:lnTo>
                  <a:lnTo>
                    <a:pt x="15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75;p45"/>
            <p:cNvSpPr/>
            <p:nvPr/>
          </p:nvSpPr>
          <p:spPr>
            <a:xfrm>
              <a:off x="7235803" y="2537028"/>
              <a:ext cx="67480" cy="107104"/>
            </a:xfrm>
            <a:custGeom>
              <a:avLst/>
              <a:gdLst/>
              <a:ahLst/>
              <a:cxnLst/>
              <a:rect l="l" t="t" r="r" b="b"/>
              <a:pathLst>
                <a:path w="2139" h="3395" extrusionOk="0">
                  <a:moveTo>
                    <a:pt x="569" y="1"/>
                  </a:moveTo>
                  <a:lnTo>
                    <a:pt x="471" y="21"/>
                  </a:lnTo>
                  <a:lnTo>
                    <a:pt x="353" y="60"/>
                  </a:lnTo>
                  <a:lnTo>
                    <a:pt x="255" y="119"/>
                  </a:lnTo>
                  <a:lnTo>
                    <a:pt x="177" y="197"/>
                  </a:lnTo>
                  <a:lnTo>
                    <a:pt x="98" y="276"/>
                  </a:lnTo>
                  <a:lnTo>
                    <a:pt x="40" y="393"/>
                  </a:lnTo>
                  <a:lnTo>
                    <a:pt x="20" y="511"/>
                  </a:lnTo>
                  <a:lnTo>
                    <a:pt x="0" y="648"/>
                  </a:lnTo>
                  <a:lnTo>
                    <a:pt x="20" y="982"/>
                  </a:lnTo>
                  <a:lnTo>
                    <a:pt x="40" y="1315"/>
                  </a:lnTo>
                  <a:lnTo>
                    <a:pt x="79" y="1668"/>
                  </a:lnTo>
                  <a:lnTo>
                    <a:pt x="157" y="2002"/>
                  </a:lnTo>
                  <a:lnTo>
                    <a:pt x="255" y="2316"/>
                  </a:lnTo>
                  <a:lnTo>
                    <a:pt x="373" y="2630"/>
                  </a:lnTo>
                  <a:lnTo>
                    <a:pt x="452" y="2767"/>
                  </a:lnTo>
                  <a:lnTo>
                    <a:pt x="550" y="2904"/>
                  </a:lnTo>
                  <a:lnTo>
                    <a:pt x="667" y="3042"/>
                  </a:lnTo>
                  <a:lnTo>
                    <a:pt x="785" y="3159"/>
                  </a:lnTo>
                  <a:lnTo>
                    <a:pt x="903" y="3257"/>
                  </a:lnTo>
                  <a:lnTo>
                    <a:pt x="1020" y="3316"/>
                  </a:lnTo>
                  <a:lnTo>
                    <a:pt x="1138" y="3375"/>
                  </a:lnTo>
                  <a:lnTo>
                    <a:pt x="1275" y="3395"/>
                  </a:lnTo>
                  <a:lnTo>
                    <a:pt x="1393" y="3395"/>
                  </a:lnTo>
                  <a:lnTo>
                    <a:pt x="1511" y="3375"/>
                  </a:lnTo>
                  <a:lnTo>
                    <a:pt x="1629" y="3336"/>
                  </a:lnTo>
                  <a:lnTo>
                    <a:pt x="1727" y="3277"/>
                  </a:lnTo>
                  <a:lnTo>
                    <a:pt x="1825" y="3199"/>
                  </a:lnTo>
                  <a:lnTo>
                    <a:pt x="1923" y="3120"/>
                  </a:lnTo>
                  <a:lnTo>
                    <a:pt x="1982" y="3022"/>
                  </a:lnTo>
                  <a:lnTo>
                    <a:pt x="2060" y="2904"/>
                  </a:lnTo>
                  <a:lnTo>
                    <a:pt x="2099" y="2787"/>
                  </a:lnTo>
                  <a:lnTo>
                    <a:pt x="2119" y="2649"/>
                  </a:lnTo>
                  <a:lnTo>
                    <a:pt x="2139" y="2512"/>
                  </a:lnTo>
                  <a:lnTo>
                    <a:pt x="2119" y="2375"/>
                  </a:lnTo>
                  <a:lnTo>
                    <a:pt x="2060" y="2120"/>
                  </a:lnTo>
                  <a:lnTo>
                    <a:pt x="1982" y="1884"/>
                  </a:lnTo>
                  <a:lnTo>
                    <a:pt x="1884" y="1649"/>
                  </a:lnTo>
                  <a:lnTo>
                    <a:pt x="1766" y="1413"/>
                  </a:lnTo>
                  <a:lnTo>
                    <a:pt x="1531" y="943"/>
                  </a:lnTo>
                  <a:lnTo>
                    <a:pt x="1432" y="707"/>
                  </a:lnTo>
                  <a:lnTo>
                    <a:pt x="1334" y="472"/>
                  </a:lnTo>
                  <a:lnTo>
                    <a:pt x="1275" y="354"/>
                  </a:lnTo>
                  <a:lnTo>
                    <a:pt x="1217" y="236"/>
                  </a:lnTo>
                  <a:lnTo>
                    <a:pt x="1119" y="158"/>
                  </a:lnTo>
                  <a:lnTo>
                    <a:pt x="1020" y="99"/>
                  </a:lnTo>
                  <a:lnTo>
                    <a:pt x="922" y="40"/>
                  </a:lnTo>
                  <a:lnTo>
                    <a:pt x="8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76;p45"/>
            <p:cNvSpPr/>
            <p:nvPr/>
          </p:nvSpPr>
          <p:spPr>
            <a:xfrm>
              <a:off x="6797024" y="2710943"/>
              <a:ext cx="74294" cy="77386"/>
            </a:xfrm>
            <a:custGeom>
              <a:avLst/>
              <a:gdLst/>
              <a:ahLst/>
              <a:cxnLst/>
              <a:rect l="l" t="t" r="r" b="b"/>
              <a:pathLst>
                <a:path w="2355" h="2453" extrusionOk="0">
                  <a:moveTo>
                    <a:pt x="1570" y="0"/>
                  </a:moveTo>
                  <a:lnTo>
                    <a:pt x="1433" y="20"/>
                  </a:lnTo>
                  <a:lnTo>
                    <a:pt x="1296" y="40"/>
                  </a:lnTo>
                  <a:lnTo>
                    <a:pt x="1178" y="118"/>
                  </a:lnTo>
                  <a:lnTo>
                    <a:pt x="864" y="353"/>
                  </a:lnTo>
                  <a:lnTo>
                    <a:pt x="589" y="628"/>
                  </a:lnTo>
                  <a:lnTo>
                    <a:pt x="334" y="922"/>
                  </a:lnTo>
                  <a:lnTo>
                    <a:pt x="99" y="1236"/>
                  </a:lnTo>
                  <a:lnTo>
                    <a:pt x="40" y="1374"/>
                  </a:lnTo>
                  <a:lnTo>
                    <a:pt x="1" y="1530"/>
                  </a:lnTo>
                  <a:lnTo>
                    <a:pt x="1" y="1687"/>
                  </a:lnTo>
                  <a:lnTo>
                    <a:pt x="20" y="1844"/>
                  </a:lnTo>
                  <a:lnTo>
                    <a:pt x="79" y="2001"/>
                  </a:lnTo>
                  <a:lnTo>
                    <a:pt x="158" y="2139"/>
                  </a:lnTo>
                  <a:lnTo>
                    <a:pt x="256" y="2256"/>
                  </a:lnTo>
                  <a:lnTo>
                    <a:pt x="393" y="2354"/>
                  </a:lnTo>
                  <a:lnTo>
                    <a:pt x="531" y="2413"/>
                  </a:lnTo>
                  <a:lnTo>
                    <a:pt x="687" y="2433"/>
                  </a:lnTo>
                  <a:lnTo>
                    <a:pt x="844" y="2452"/>
                  </a:lnTo>
                  <a:lnTo>
                    <a:pt x="1001" y="2433"/>
                  </a:lnTo>
                  <a:lnTo>
                    <a:pt x="1158" y="2374"/>
                  </a:lnTo>
                  <a:lnTo>
                    <a:pt x="1276" y="2296"/>
                  </a:lnTo>
                  <a:lnTo>
                    <a:pt x="1394" y="2197"/>
                  </a:lnTo>
                  <a:lnTo>
                    <a:pt x="1492" y="2060"/>
                  </a:lnTo>
                  <a:lnTo>
                    <a:pt x="1668" y="1785"/>
                  </a:lnTo>
                  <a:lnTo>
                    <a:pt x="1688" y="1746"/>
                  </a:lnTo>
                  <a:lnTo>
                    <a:pt x="1727" y="1707"/>
                  </a:lnTo>
                  <a:lnTo>
                    <a:pt x="1923" y="1530"/>
                  </a:lnTo>
                  <a:lnTo>
                    <a:pt x="2120" y="1354"/>
                  </a:lnTo>
                  <a:lnTo>
                    <a:pt x="2218" y="1236"/>
                  </a:lnTo>
                  <a:lnTo>
                    <a:pt x="2296" y="1119"/>
                  </a:lnTo>
                  <a:lnTo>
                    <a:pt x="2335" y="981"/>
                  </a:lnTo>
                  <a:lnTo>
                    <a:pt x="2355" y="844"/>
                  </a:lnTo>
                  <a:lnTo>
                    <a:pt x="2335" y="707"/>
                  </a:lnTo>
                  <a:lnTo>
                    <a:pt x="2316" y="569"/>
                  </a:lnTo>
                  <a:lnTo>
                    <a:pt x="2257" y="432"/>
                  </a:lnTo>
                  <a:lnTo>
                    <a:pt x="2178" y="314"/>
                  </a:lnTo>
                  <a:lnTo>
                    <a:pt x="2100" y="216"/>
                  </a:lnTo>
                  <a:lnTo>
                    <a:pt x="1982" y="138"/>
                  </a:lnTo>
                  <a:lnTo>
                    <a:pt x="1845" y="79"/>
                  </a:lnTo>
                  <a:lnTo>
                    <a:pt x="1727" y="20"/>
                  </a:lnTo>
                  <a:lnTo>
                    <a:pt x="1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77;p45"/>
            <p:cNvSpPr/>
            <p:nvPr/>
          </p:nvSpPr>
          <p:spPr>
            <a:xfrm>
              <a:off x="7143593" y="2741260"/>
              <a:ext cx="99659" cy="100290"/>
            </a:xfrm>
            <a:custGeom>
              <a:avLst/>
              <a:gdLst/>
              <a:ahLst/>
              <a:cxnLst/>
              <a:rect l="l" t="t" r="r" b="b"/>
              <a:pathLst>
                <a:path w="3159" h="3179" extrusionOk="0">
                  <a:moveTo>
                    <a:pt x="922" y="1"/>
                  </a:moveTo>
                  <a:lnTo>
                    <a:pt x="746" y="20"/>
                  </a:lnTo>
                  <a:lnTo>
                    <a:pt x="589" y="79"/>
                  </a:lnTo>
                  <a:lnTo>
                    <a:pt x="432" y="158"/>
                  </a:lnTo>
                  <a:lnTo>
                    <a:pt x="295" y="256"/>
                  </a:lnTo>
                  <a:lnTo>
                    <a:pt x="197" y="373"/>
                  </a:lnTo>
                  <a:lnTo>
                    <a:pt x="99" y="511"/>
                  </a:lnTo>
                  <a:lnTo>
                    <a:pt x="40" y="668"/>
                  </a:lnTo>
                  <a:lnTo>
                    <a:pt x="0" y="824"/>
                  </a:lnTo>
                  <a:lnTo>
                    <a:pt x="0" y="1001"/>
                  </a:lnTo>
                  <a:lnTo>
                    <a:pt x="0" y="1178"/>
                  </a:lnTo>
                  <a:lnTo>
                    <a:pt x="59" y="1335"/>
                  </a:lnTo>
                  <a:lnTo>
                    <a:pt x="138" y="1472"/>
                  </a:lnTo>
                  <a:lnTo>
                    <a:pt x="255" y="1590"/>
                  </a:lnTo>
                  <a:lnTo>
                    <a:pt x="667" y="1943"/>
                  </a:lnTo>
                  <a:lnTo>
                    <a:pt x="1040" y="2315"/>
                  </a:lnTo>
                  <a:lnTo>
                    <a:pt x="1236" y="2531"/>
                  </a:lnTo>
                  <a:lnTo>
                    <a:pt x="1432" y="2747"/>
                  </a:lnTo>
                  <a:lnTo>
                    <a:pt x="1550" y="2845"/>
                  </a:lnTo>
                  <a:lnTo>
                    <a:pt x="1648" y="2924"/>
                  </a:lnTo>
                  <a:lnTo>
                    <a:pt x="1786" y="3022"/>
                  </a:lnTo>
                  <a:lnTo>
                    <a:pt x="1923" y="3080"/>
                  </a:lnTo>
                  <a:lnTo>
                    <a:pt x="2119" y="3159"/>
                  </a:lnTo>
                  <a:lnTo>
                    <a:pt x="2217" y="3179"/>
                  </a:lnTo>
                  <a:lnTo>
                    <a:pt x="2433" y="3179"/>
                  </a:lnTo>
                  <a:lnTo>
                    <a:pt x="2531" y="3159"/>
                  </a:lnTo>
                  <a:lnTo>
                    <a:pt x="2629" y="3139"/>
                  </a:lnTo>
                  <a:lnTo>
                    <a:pt x="2747" y="3080"/>
                  </a:lnTo>
                  <a:lnTo>
                    <a:pt x="2825" y="3022"/>
                  </a:lnTo>
                  <a:lnTo>
                    <a:pt x="2904" y="2963"/>
                  </a:lnTo>
                  <a:lnTo>
                    <a:pt x="2982" y="2865"/>
                  </a:lnTo>
                  <a:lnTo>
                    <a:pt x="3041" y="2786"/>
                  </a:lnTo>
                  <a:lnTo>
                    <a:pt x="3100" y="2688"/>
                  </a:lnTo>
                  <a:lnTo>
                    <a:pt x="3139" y="2590"/>
                  </a:lnTo>
                  <a:lnTo>
                    <a:pt x="3159" y="2472"/>
                  </a:lnTo>
                  <a:lnTo>
                    <a:pt x="3139" y="2374"/>
                  </a:lnTo>
                  <a:lnTo>
                    <a:pt x="3100" y="2119"/>
                  </a:lnTo>
                  <a:lnTo>
                    <a:pt x="3041" y="1884"/>
                  </a:lnTo>
                  <a:lnTo>
                    <a:pt x="2943" y="1668"/>
                  </a:lnTo>
                  <a:lnTo>
                    <a:pt x="2884" y="1550"/>
                  </a:lnTo>
                  <a:lnTo>
                    <a:pt x="2806" y="1452"/>
                  </a:lnTo>
                  <a:lnTo>
                    <a:pt x="2610" y="1217"/>
                  </a:lnTo>
                  <a:lnTo>
                    <a:pt x="2413" y="1021"/>
                  </a:lnTo>
                  <a:lnTo>
                    <a:pt x="2178" y="785"/>
                  </a:lnTo>
                  <a:lnTo>
                    <a:pt x="1923" y="550"/>
                  </a:lnTo>
                  <a:lnTo>
                    <a:pt x="1393" y="138"/>
                  </a:lnTo>
                  <a:lnTo>
                    <a:pt x="1256" y="40"/>
                  </a:lnTo>
                  <a:lnTo>
                    <a:pt x="10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78;p45"/>
            <p:cNvSpPr/>
            <p:nvPr/>
          </p:nvSpPr>
          <p:spPr>
            <a:xfrm>
              <a:off x="5943632" y="2904008"/>
              <a:ext cx="1508223" cy="730924"/>
            </a:xfrm>
            <a:custGeom>
              <a:avLst/>
              <a:gdLst/>
              <a:ahLst/>
              <a:cxnLst/>
              <a:rect l="l" t="t" r="r" b="b"/>
              <a:pathLst>
                <a:path w="47808" h="23169" extrusionOk="0">
                  <a:moveTo>
                    <a:pt x="8240" y="1"/>
                  </a:moveTo>
                  <a:lnTo>
                    <a:pt x="8103" y="20"/>
                  </a:lnTo>
                  <a:lnTo>
                    <a:pt x="7965" y="40"/>
                  </a:lnTo>
                  <a:lnTo>
                    <a:pt x="7808" y="60"/>
                  </a:lnTo>
                  <a:lnTo>
                    <a:pt x="7671" y="119"/>
                  </a:lnTo>
                  <a:lnTo>
                    <a:pt x="7514" y="177"/>
                  </a:lnTo>
                  <a:lnTo>
                    <a:pt x="7240" y="334"/>
                  </a:lnTo>
                  <a:lnTo>
                    <a:pt x="6965" y="531"/>
                  </a:lnTo>
                  <a:lnTo>
                    <a:pt x="6690" y="746"/>
                  </a:lnTo>
                  <a:lnTo>
                    <a:pt x="6435" y="1001"/>
                  </a:lnTo>
                  <a:lnTo>
                    <a:pt x="6200" y="1276"/>
                  </a:lnTo>
                  <a:lnTo>
                    <a:pt x="5964" y="1551"/>
                  </a:lnTo>
                  <a:lnTo>
                    <a:pt x="5768" y="1825"/>
                  </a:lnTo>
                  <a:lnTo>
                    <a:pt x="5572" y="2080"/>
                  </a:lnTo>
                  <a:lnTo>
                    <a:pt x="5278" y="2551"/>
                  </a:lnTo>
                  <a:lnTo>
                    <a:pt x="5082" y="2885"/>
                  </a:lnTo>
                  <a:lnTo>
                    <a:pt x="5003" y="3022"/>
                  </a:lnTo>
                  <a:lnTo>
                    <a:pt x="4984" y="3061"/>
                  </a:lnTo>
                  <a:lnTo>
                    <a:pt x="4944" y="3100"/>
                  </a:lnTo>
                  <a:lnTo>
                    <a:pt x="4886" y="3120"/>
                  </a:lnTo>
                  <a:lnTo>
                    <a:pt x="4827" y="3140"/>
                  </a:lnTo>
                  <a:lnTo>
                    <a:pt x="4729" y="3140"/>
                  </a:lnTo>
                  <a:lnTo>
                    <a:pt x="4670" y="3120"/>
                  </a:lnTo>
                  <a:lnTo>
                    <a:pt x="4631" y="3081"/>
                  </a:lnTo>
                  <a:lnTo>
                    <a:pt x="4238" y="2728"/>
                  </a:lnTo>
                  <a:lnTo>
                    <a:pt x="3748" y="2296"/>
                  </a:lnTo>
                  <a:lnTo>
                    <a:pt x="3159" y="1845"/>
                  </a:lnTo>
                  <a:lnTo>
                    <a:pt x="2845" y="1629"/>
                  </a:lnTo>
                  <a:lnTo>
                    <a:pt x="2531" y="1413"/>
                  </a:lnTo>
                  <a:lnTo>
                    <a:pt x="2198" y="1217"/>
                  </a:lnTo>
                  <a:lnTo>
                    <a:pt x="1884" y="1021"/>
                  </a:lnTo>
                  <a:lnTo>
                    <a:pt x="1570" y="864"/>
                  </a:lnTo>
                  <a:lnTo>
                    <a:pt x="1256" y="746"/>
                  </a:lnTo>
                  <a:lnTo>
                    <a:pt x="962" y="648"/>
                  </a:lnTo>
                  <a:lnTo>
                    <a:pt x="687" y="589"/>
                  </a:lnTo>
                  <a:lnTo>
                    <a:pt x="413" y="589"/>
                  </a:lnTo>
                  <a:lnTo>
                    <a:pt x="295" y="609"/>
                  </a:lnTo>
                  <a:lnTo>
                    <a:pt x="197" y="629"/>
                  </a:lnTo>
                  <a:lnTo>
                    <a:pt x="158" y="668"/>
                  </a:lnTo>
                  <a:lnTo>
                    <a:pt x="119" y="746"/>
                  </a:lnTo>
                  <a:lnTo>
                    <a:pt x="79" y="844"/>
                  </a:lnTo>
                  <a:lnTo>
                    <a:pt x="40" y="1021"/>
                  </a:lnTo>
                  <a:lnTo>
                    <a:pt x="20" y="1256"/>
                  </a:lnTo>
                  <a:lnTo>
                    <a:pt x="1" y="1570"/>
                  </a:lnTo>
                  <a:lnTo>
                    <a:pt x="1" y="1963"/>
                  </a:lnTo>
                  <a:lnTo>
                    <a:pt x="20" y="2394"/>
                  </a:lnTo>
                  <a:lnTo>
                    <a:pt x="60" y="2865"/>
                  </a:lnTo>
                  <a:lnTo>
                    <a:pt x="119" y="3375"/>
                  </a:lnTo>
                  <a:lnTo>
                    <a:pt x="177" y="3924"/>
                  </a:lnTo>
                  <a:lnTo>
                    <a:pt x="276" y="4493"/>
                  </a:lnTo>
                  <a:lnTo>
                    <a:pt x="393" y="5101"/>
                  </a:lnTo>
                  <a:lnTo>
                    <a:pt x="648" y="6396"/>
                  </a:lnTo>
                  <a:lnTo>
                    <a:pt x="982" y="7769"/>
                  </a:lnTo>
                  <a:lnTo>
                    <a:pt x="1178" y="8456"/>
                  </a:lnTo>
                  <a:lnTo>
                    <a:pt x="1374" y="9182"/>
                  </a:lnTo>
                  <a:lnTo>
                    <a:pt x="1590" y="9908"/>
                  </a:lnTo>
                  <a:lnTo>
                    <a:pt x="1825" y="10614"/>
                  </a:lnTo>
                  <a:lnTo>
                    <a:pt x="2061" y="11340"/>
                  </a:lnTo>
                  <a:lnTo>
                    <a:pt x="2335" y="12065"/>
                  </a:lnTo>
                  <a:lnTo>
                    <a:pt x="2590" y="12772"/>
                  </a:lnTo>
                  <a:lnTo>
                    <a:pt x="2885" y="13478"/>
                  </a:lnTo>
                  <a:lnTo>
                    <a:pt x="3179" y="14164"/>
                  </a:lnTo>
                  <a:lnTo>
                    <a:pt x="3493" y="14851"/>
                  </a:lnTo>
                  <a:lnTo>
                    <a:pt x="3807" y="15498"/>
                  </a:lnTo>
                  <a:lnTo>
                    <a:pt x="4140" y="16126"/>
                  </a:lnTo>
                  <a:lnTo>
                    <a:pt x="4493" y="16734"/>
                  </a:lnTo>
                  <a:lnTo>
                    <a:pt x="4846" y="17323"/>
                  </a:lnTo>
                  <a:lnTo>
                    <a:pt x="5199" y="17852"/>
                  </a:lnTo>
                  <a:lnTo>
                    <a:pt x="5572" y="18362"/>
                  </a:lnTo>
                  <a:lnTo>
                    <a:pt x="5964" y="18833"/>
                  </a:lnTo>
                  <a:lnTo>
                    <a:pt x="6357" y="19265"/>
                  </a:lnTo>
                  <a:lnTo>
                    <a:pt x="6749" y="19638"/>
                  </a:lnTo>
                  <a:lnTo>
                    <a:pt x="7161" y="19971"/>
                  </a:lnTo>
                  <a:lnTo>
                    <a:pt x="7377" y="20108"/>
                  </a:lnTo>
                  <a:lnTo>
                    <a:pt x="7593" y="20246"/>
                  </a:lnTo>
                  <a:lnTo>
                    <a:pt x="7808" y="20363"/>
                  </a:lnTo>
                  <a:lnTo>
                    <a:pt x="8024" y="20481"/>
                  </a:lnTo>
                  <a:lnTo>
                    <a:pt x="8554" y="20717"/>
                  </a:lnTo>
                  <a:lnTo>
                    <a:pt x="9103" y="20932"/>
                  </a:lnTo>
                  <a:lnTo>
                    <a:pt x="9672" y="21148"/>
                  </a:lnTo>
                  <a:lnTo>
                    <a:pt x="10261" y="21344"/>
                  </a:lnTo>
                  <a:lnTo>
                    <a:pt x="10869" y="21521"/>
                  </a:lnTo>
                  <a:lnTo>
                    <a:pt x="11477" y="21697"/>
                  </a:lnTo>
                  <a:lnTo>
                    <a:pt x="12105" y="21874"/>
                  </a:lnTo>
                  <a:lnTo>
                    <a:pt x="12732" y="22031"/>
                  </a:lnTo>
                  <a:lnTo>
                    <a:pt x="13380" y="22168"/>
                  </a:lnTo>
                  <a:lnTo>
                    <a:pt x="14027" y="22306"/>
                  </a:lnTo>
                  <a:lnTo>
                    <a:pt x="15361" y="22541"/>
                  </a:lnTo>
                  <a:lnTo>
                    <a:pt x="16734" y="22737"/>
                  </a:lnTo>
                  <a:lnTo>
                    <a:pt x="18127" y="22894"/>
                  </a:lnTo>
                  <a:lnTo>
                    <a:pt x="19540" y="23012"/>
                  </a:lnTo>
                  <a:lnTo>
                    <a:pt x="20972" y="23090"/>
                  </a:lnTo>
                  <a:lnTo>
                    <a:pt x="22423" y="23149"/>
                  </a:lnTo>
                  <a:lnTo>
                    <a:pt x="23875" y="23169"/>
                  </a:lnTo>
                  <a:lnTo>
                    <a:pt x="25307" y="23169"/>
                  </a:lnTo>
                  <a:lnTo>
                    <a:pt x="26759" y="23129"/>
                  </a:lnTo>
                  <a:lnTo>
                    <a:pt x="28191" y="23071"/>
                  </a:lnTo>
                  <a:lnTo>
                    <a:pt x="29583" y="22992"/>
                  </a:lnTo>
                  <a:lnTo>
                    <a:pt x="30976" y="22894"/>
                  </a:lnTo>
                  <a:lnTo>
                    <a:pt x="32349" y="22776"/>
                  </a:lnTo>
                  <a:lnTo>
                    <a:pt x="33664" y="22619"/>
                  </a:lnTo>
                  <a:lnTo>
                    <a:pt x="34959" y="22462"/>
                  </a:lnTo>
                  <a:lnTo>
                    <a:pt x="36194" y="22286"/>
                  </a:lnTo>
                  <a:lnTo>
                    <a:pt x="37391" y="22109"/>
                  </a:lnTo>
                  <a:lnTo>
                    <a:pt x="38529" y="21913"/>
                  </a:lnTo>
                  <a:lnTo>
                    <a:pt x="39608" y="21697"/>
                  </a:lnTo>
                  <a:lnTo>
                    <a:pt x="40628" y="21482"/>
                  </a:lnTo>
                  <a:lnTo>
                    <a:pt x="41570" y="21246"/>
                  </a:lnTo>
                  <a:lnTo>
                    <a:pt x="42433" y="21030"/>
                  </a:lnTo>
                  <a:lnTo>
                    <a:pt x="43198" y="20795"/>
                  </a:lnTo>
                  <a:lnTo>
                    <a:pt x="43904" y="20560"/>
                  </a:lnTo>
                  <a:lnTo>
                    <a:pt x="44492" y="20324"/>
                  </a:lnTo>
                  <a:lnTo>
                    <a:pt x="45003" y="20089"/>
                  </a:lnTo>
                  <a:lnTo>
                    <a:pt x="45218" y="19971"/>
                  </a:lnTo>
                  <a:lnTo>
                    <a:pt x="45395" y="19873"/>
                  </a:lnTo>
                  <a:lnTo>
                    <a:pt x="45571" y="19755"/>
                  </a:lnTo>
                  <a:lnTo>
                    <a:pt x="45728" y="19598"/>
                  </a:lnTo>
                  <a:lnTo>
                    <a:pt x="45885" y="19441"/>
                  </a:lnTo>
                  <a:lnTo>
                    <a:pt x="46042" y="19265"/>
                  </a:lnTo>
                  <a:lnTo>
                    <a:pt x="46219" y="19049"/>
                  </a:lnTo>
                  <a:lnTo>
                    <a:pt x="46376" y="18833"/>
                  </a:lnTo>
                  <a:lnTo>
                    <a:pt x="46670" y="18343"/>
                  </a:lnTo>
                  <a:lnTo>
                    <a:pt x="46984" y="17774"/>
                  </a:lnTo>
                  <a:lnTo>
                    <a:pt x="47258" y="17166"/>
                  </a:lnTo>
                  <a:lnTo>
                    <a:pt x="47553" y="16479"/>
                  </a:lnTo>
                  <a:lnTo>
                    <a:pt x="47808" y="15753"/>
                  </a:lnTo>
                  <a:lnTo>
                    <a:pt x="46474" y="16205"/>
                  </a:lnTo>
                  <a:lnTo>
                    <a:pt x="45101" y="16617"/>
                  </a:lnTo>
                  <a:lnTo>
                    <a:pt x="43727" y="16989"/>
                  </a:lnTo>
                  <a:lnTo>
                    <a:pt x="42354" y="17303"/>
                  </a:lnTo>
                  <a:lnTo>
                    <a:pt x="40961" y="17597"/>
                  </a:lnTo>
                  <a:lnTo>
                    <a:pt x="39569" y="17833"/>
                  </a:lnTo>
                  <a:lnTo>
                    <a:pt x="38156" y="18029"/>
                  </a:lnTo>
                  <a:lnTo>
                    <a:pt x="36744" y="18186"/>
                  </a:lnTo>
                  <a:lnTo>
                    <a:pt x="35331" y="18284"/>
                  </a:lnTo>
                  <a:lnTo>
                    <a:pt x="33919" y="18362"/>
                  </a:lnTo>
                  <a:lnTo>
                    <a:pt x="32487" y="18382"/>
                  </a:lnTo>
                  <a:lnTo>
                    <a:pt x="31074" y="18362"/>
                  </a:lnTo>
                  <a:lnTo>
                    <a:pt x="29662" y="18304"/>
                  </a:lnTo>
                  <a:lnTo>
                    <a:pt x="28250" y="18206"/>
                  </a:lnTo>
                  <a:lnTo>
                    <a:pt x="26837" y="18049"/>
                  </a:lnTo>
                  <a:lnTo>
                    <a:pt x="25425" y="17852"/>
                  </a:lnTo>
                  <a:lnTo>
                    <a:pt x="24699" y="17715"/>
                  </a:lnTo>
                  <a:lnTo>
                    <a:pt x="23953" y="17578"/>
                  </a:lnTo>
                  <a:lnTo>
                    <a:pt x="23228" y="17421"/>
                  </a:lnTo>
                  <a:lnTo>
                    <a:pt x="22502" y="17244"/>
                  </a:lnTo>
                  <a:lnTo>
                    <a:pt x="21776" y="17029"/>
                  </a:lnTo>
                  <a:lnTo>
                    <a:pt x="21089" y="16774"/>
                  </a:lnTo>
                  <a:lnTo>
                    <a:pt x="20383" y="16499"/>
                  </a:lnTo>
                  <a:lnTo>
                    <a:pt x="19716" y="16185"/>
                  </a:lnTo>
                  <a:lnTo>
                    <a:pt x="19304" y="15950"/>
                  </a:lnTo>
                  <a:lnTo>
                    <a:pt x="18912" y="15714"/>
                  </a:lnTo>
                  <a:lnTo>
                    <a:pt x="18539" y="15479"/>
                  </a:lnTo>
                  <a:lnTo>
                    <a:pt x="18147" y="15204"/>
                  </a:lnTo>
                  <a:lnTo>
                    <a:pt x="17774" y="14949"/>
                  </a:lnTo>
                  <a:lnTo>
                    <a:pt x="17421" y="14655"/>
                  </a:lnTo>
                  <a:lnTo>
                    <a:pt x="16715" y="14066"/>
                  </a:lnTo>
                  <a:lnTo>
                    <a:pt x="16028" y="13439"/>
                  </a:lnTo>
                  <a:lnTo>
                    <a:pt x="15361" y="12791"/>
                  </a:lnTo>
                  <a:lnTo>
                    <a:pt x="14714" y="12124"/>
                  </a:lnTo>
                  <a:lnTo>
                    <a:pt x="14086" y="11438"/>
                  </a:lnTo>
                  <a:lnTo>
                    <a:pt x="13144" y="10418"/>
                  </a:lnTo>
                  <a:lnTo>
                    <a:pt x="12693" y="9868"/>
                  </a:lnTo>
                  <a:lnTo>
                    <a:pt x="12242" y="9319"/>
                  </a:lnTo>
                  <a:lnTo>
                    <a:pt x="11810" y="8770"/>
                  </a:lnTo>
                  <a:lnTo>
                    <a:pt x="11398" y="8201"/>
                  </a:lnTo>
                  <a:lnTo>
                    <a:pt x="11006" y="7612"/>
                  </a:lnTo>
                  <a:lnTo>
                    <a:pt x="10633" y="7024"/>
                  </a:lnTo>
                  <a:lnTo>
                    <a:pt x="10300" y="6416"/>
                  </a:lnTo>
                  <a:lnTo>
                    <a:pt x="10006" y="5808"/>
                  </a:lnTo>
                  <a:lnTo>
                    <a:pt x="9751" y="5180"/>
                  </a:lnTo>
                  <a:lnTo>
                    <a:pt x="9652" y="4866"/>
                  </a:lnTo>
                  <a:lnTo>
                    <a:pt x="9554" y="4532"/>
                  </a:lnTo>
                  <a:lnTo>
                    <a:pt x="9456" y="4219"/>
                  </a:lnTo>
                  <a:lnTo>
                    <a:pt x="9378" y="3885"/>
                  </a:lnTo>
                  <a:lnTo>
                    <a:pt x="9319" y="3552"/>
                  </a:lnTo>
                  <a:lnTo>
                    <a:pt x="9280" y="3218"/>
                  </a:lnTo>
                  <a:lnTo>
                    <a:pt x="9241" y="2885"/>
                  </a:lnTo>
                  <a:lnTo>
                    <a:pt x="9221" y="2551"/>
                  </a:lnTo>
                  <a:lnTo>
                    <a:pt x="9221" y="2218"/>
                  </a:lnTo>
                  <a:lnTo>
                    <a:pt x="9241" y="1864"/>
                  </a:lnTo>
                  <a:lnTo>
                    <a:pt x="9280" y="1492"/>
                  </a:lnTo>
                  <a:lnTo>
                    <a:pt x="9319" y="1119"/>
                  </a:lnTo>
                  <a:lnTo>
                    <a:pt x="9437" y="374"/>
                  </a:lnTo>
                  <a:lnTo>
                    <a:pt x="9064" y="217"/>
                  </a:lnTo>
                  <a:lnTo>
                    <a:pt x="8730" y="99"/>
                  </a:lnTo>
                  <a:lnTo>
                    <a:pt x="8554" y="60"/>
                  </a:lnTo>
                  <a:lnTo>
                    <a:pt x="8397" y="20"/>
                  </a:lnTo>
                  <a:lnTo>
                    <a:pt x="82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79;p45"/>
            <p:cNvSpPr/>
            <p:nvPr/>
          </p:nvSpPr>
          <p:spPr>
            <a:xfrm>
              <a:off x="6123100" y="3108870"/>
              <a:ext cx="157233" cy="383113"/>
            </a:xfrm>
            <a:custGeom>
              <a:avLst/>
              <a:gdLst/>
              <a:ahLst/>
              <a:cxnLst/>
              <a:rect l="l" t="t" r="r" b="b"/>
              <a:pathLst>
                <a:path w="4984" h="12144" extrusionOk="0">
                  <a:moveTo>
                    <a:pt x="197" y="0"/>
                  </a:moveTo>
                  <a:lnTo>
                    <a:pt x="119" y="20"/>
                  </a:lnTo>
                  <a:lnTo>
                    <a:pt x="60" y="79"/>
                  </a:lnTo>
                  <a:lnTo>
                    <a:pt x="20" y="137"/>
                  </a:lnTo>
                  <a:lnTo>
                    <a:pt x="1" y="236"/>
                  </a:lnTo>
                  <a:lnTo>
                    <a:pt x="138" y="1707"/>
                  </a:lnTo>
                  <a:lnTo>
                    <a:pt x="236" y="2492"/>
                  </a:lnTo>
                  <a:lnTo>
                    <a:pt x="334" y="3315"/>
                  </a:lnTo>
                  <a:lnTo>
                    <a:pt x="472" y="4139"/>
                  </a:lnTo>
                  <a:lnTo>
                    <a:pt x="609" y="4983"/>
                  </a:lnTo>
                  <a:lnTo>
                    <a:pt x="805" y="5826"/>
                  </a:lnTo>
                  <a:lnTo>
                    <a:pt x="1001" y="6650"/>
                  </a:lnTo>
                  <a:lnTo>
                    <a:pt x="1256" y="7455"/>
                  </a:lnTo>
                  <a:lnTo>
                    <a:pt x="1394" y="7867"/>
                  </a:lnTo>
                  <a:lnTo>
                    <a:pt x="1551" y="8239"/>
                  </a:lnTo>
                  <a:lnTo>
                    <a:pt x="1708" y="8632"/>
                  </a:lnTo>
                  <a:lnTo>
                    <a:pt x="1884" y="9004"/>
                  </a:lnTo>
                  <a:lnTo>
                    <a:pt x="2061" y="9377"/>
                  </a:lnTo>
                  <a:lnTo>
                    <a:pt x="2257" y="9730"/>
                  </a:lnTo>
                  <a:lnTo>
                    <a:pt x="2453" y="10064"/>
                  </a:lnTo>
                  <a:lnTo>
                    <a:pt x="2669" y="10397"/>
                  </a:lnTo>
                  <a:lnTo>
                    <a:pt x="2904" y="10711"/>
                  </a:lnTo>
                  <a:lnTo>
                    <a:pt x="3140" y="11005"/>
                  </a:lnTo>
                  <a:lnTo>
                    <a:pt x="3395" y="11300"/>
                  </a:lnTo>
                  <a:lnTo>
                    <a:pt x="3669" y="11555"/>
                  </a:lnTo>
                  <a:lnTo>
                    <a:pt x="3963" y="11810"/>
                  </a:lnTo>
                  <a:lnTo>
                    <a:pt x="4258" y="12045"/>
                  </a:lnTo>
                  <a:lnTo>
                    <a:pt x="4336" y="12084"/>
                  </a:lnTo>
                  <a:lnTo>
                    <a:pt x="4434" y="12124"/>
                  </a:lnTo>
                  <a:lnTo>
                    <a:pt x="4513" y="12143"/>
                  </a:lnTo>
                  <a:lnTo>
                    <a:pt x="4591" y="12124"/>
                  </a:lnTo>
                  <a:lnTo>
                    <a:pt x="4650" y="12104"/>
                  </a:lnTo>
                  <a:lnTo>
                    <a:pt x="4729" y="12084"/>
                  </a:lnTo>
                  <a:lnTo>
                    <a:pt x="4787" y="12025"/>
                  </a:lnTo>
                  <a:lnTo>
                    <a:pt x="4846" y="11967"/>
                  </a:lnTo>
                  <a:lnTo>
                    <a:pt x="4925" y="11849"/>
                  </a:lnTo>
                  <a:lnTo>
                    <a:pt x="4984" y="11692"/>
                  </a:lnTo>
                  <a:lnTo>
                    <a:pt x="4984" y="11613"/>
                  </a:lnTo>
                  <a:lnTo>
                    <a:pt x="4984" y="11515"/>
                  </a:lnTo>
                  <a:lnTo>
                    <a:pt x="4964" y="11437"/>
                  </a:lnTo>
                  <a:lnTo>
                    <a:pt x="4944" y="11358"/>
                  </a:lnTo>
                  <a:lnTo>
                    <a:pt x="4591" y="10652"/>
                  </a:lnTo>
                  <a:lnTo>
                    <a:pt x="4219" y="9966"/>
                  </a:lnTo>
                  <a:lnTo>
                    <a:pt x="3434" y="8632"/>
                  </a:lnTo>
                  <a:lnTo>
                    <a:pt x="3061" y="7965"/>
                  </a:lnTo>
                  <a:lnTo>
                    <a:pt x="2688" y="7258"/>
                  </a:lnTo>
                  <a:lnTo>
                    <a:pt x="2531" y="6905"/>
                  </a:lnTo>
                  <a:lnTo>
                    <a:pt x="2355" y="6552"/>
                  </a:lnTo>
                  <a:lnTo>
                    <a:pt x="2218" y="6180"/>
                  </a:lnTo>
                  <a:lnTo>
                    <a:pt x="2061" y="5787"/>
                  </a:lnTo>
                  <a:lnTo>
                    <a:pt x="1845" y="5101"/>
                  </a:lnTo>
                  <a:lnTo>
                    <a:pt x="1629" y="4394"/>
                  </a:lnTo>
                  <a:lnTo>
                    <a:pt x="1237" y="2982"/>
                  </a:lnTo>
                  <a:lnTo>
                    <a:pt x="864" y="1570"/>
                  </a:lnTo>
                  <a:lnTo>
                    <a:pt x="472" y="177"/>
                  </a:lnTo>
                  <a:lnTo>
                    <a:pt x="432" y="79"/>
                  </a:lnTo>
                  <a:lnTo>
                    <a:pt x="374" y="39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80;p45"/>
            <p:cNvSpPr/>
            <p:nvPr/>
          </p:nvSpPr>
          <p:spPr>
            <a:xfrm>
              <a:off x="6348372" y="3074201"/>
              <a:ext cx="141743" cy="430781"/>
            </a:xfrm>
            <a:custGeom>
              <a:avLst/>
              <a:gdLst/>
              <a:ahLst/>
              <a:cxnLst/>
              <a:rect l="l" t="t" r="r" b="b"/>
              <a:pathLst>
                <a:path w="4493" h="13655" extrusionOk="0">
                  <a:moveTo>
                    <a:pt x="314" y="1"/>
                  </a:moveTo>
                  <a:lnTo>
                    <a:pt x="236" y="20"/>
                  </a:lnTo>
                  <a:lnTo>
                    <a:pt x="177" y="59"/>
                  </a:lnTo>
                  <a:lnTo>
                    <a:pt x="118" y="99"/>
                  </a:lnTo>
                  <a:lnTo>
                    <a:pt x="59" y="158"/>
                  </a:lnTo>
                  <a:lnTo>
                    <a:pt x="20" y="236"/>
                  </a:lnTo>
                  <a:lnTo>
                    <a:pt x="0" y="314"/>
                  </a:lnTo>
                  <a:lnTo>
                    <a:pt x="0" y="413"/>
                  </a:lnTo>
                  <a:lnTo>
                    <a:pt x="59" y="1217"/>
                  </a:lnTo>
                  <a:lnTo>
                    <a:pt x="118" y="2041"/>
                  </a:lnTo>
                  <a:lnTo>
                    <a:pt x="197" y="2904"/>
                  </a:lnTo>
                  <a:lnTo>
                    <a:pt x="295" y="3767"/>
                  </a:lnTo>
                  <a:lnTo>
                    <a:pt x="412" y="4630"/>
                  </a:lnTo>
                  <a:lnTo>
                    <a:pt x="550" y="5513"/>
                  </a:lnTo>
                  <a:lnTo>
                    <a:pt x="707" y="6376"/>
                  </a:lnTo>
                  <a:lnTo>
                    <a:pt x="883" y="7239"/>
                  </a:lnTo>
                  <a:lnTo>
                    <a:pt x="1119" y="8102"/>
                  </a:lnTo>
                  <a:lnTo>
                    <a:pt x="1354" y="8946"/>
                  </a:lnTo>
                  <a:lnTo>
                    <a:pt x="1648" y="9770"/>
                  </a:lnTo>
                  <a:lnTo>
                    <a:pt x="1962" y="10574"/>
                  </a:lnTo>
                  <a:lnTo>
                    <a:pt x="2139" y="10967"/>
                  </a:lnTo>
                  <a:lnTo>
                    <a:pt x="2315" y="11359"/>
                  </a:lnTo>
                  <a:lnTo>
                    <a:pt x="2511" y="11732"/>
                  </a:lnTo>
                  <a:lnTo>
                    <a:pt x="2708" y="12104"/>
                  </a:lnTo>
                  <a:lnTo>
                    <a:pt x="2923" y="12457"/>
                  </a:lnTo>
                  <a:lnTo>
                    <a:pt x="3159" y="12811"/>
                  </a:lnTo>
                  <a:lnTo>
                    <a:pt x="3394" y="13164"/>
                  </a:lnTo>
                  <a:lnTo>
                    <a:pt x="3630" y="13478"/>
                  </a:lnTo>
                  <a:lnTo>
                    <a:pt x="3688" y="13556"/>
                  </a:lnTo>
                  <a:lnTo>
                    <a:pt x="3767" y="13595"/>
                  </a:lnTo>
                  <a:lnTo>
                    <a:pt x="3845" y="13634"/>
                  </a:lnTo>
                  <a:lnTo>
                    <a:pt x="3924" y="13654"/>
                  </a:lnTo>
                  <a:lnTo>
                    <a:pt x="4002" y="13654"/>
                  </a:lnTo>
                  <a:lnTo>
                    <a:pt x="4081" y="13634"/>
                  </a:lnTo>
                  <a:lnTo>
                    <a:pt x="4159" y="13615"/>
                  </a:lnTo>
                  <a:lnTo>
                    <a:pt x="4218" y="13576"/>
                  </a:lnTo>
                  <a:lnTo>
                    <a:pt x="4355" y="13458"/>
                  </a:lnTo>
                  <a:lnTo>
                    <a:pt x="4395" y="13399"/>
                  </a:lnTo>
                  <a:lnTo>
                    <a:pt x="4434" y="13321"/>
                  </a:lnTo>
                  <a:lnTo>
                    <a:pt x="4473" y="13242"/>
                  </a:lnTo>
                  <a:lnTo>
                    <a:pt x="4493" y="13164"/>
                  </a:lnTo>
                  <a:lnTo>
                    <a:pt x="4493" y="13085"/>
                  </a:lnTo>
                  <a:lnTo>
                    <a:pt x="4473" y="12987"/>
                  </a:lnTo>
                  <a:lnTo>
                    <a:pt x="4375" y="12634"/>
                  </a:lnTo>
                  <a:lnTo>
                    <a:pt x="4257" y="12261"/>
                  </a:lnTo>
                  <a:lnTo>
                    <a:pt x="4002" y="11535"/>
                  </a:lnTo>
                  <a:lnTo>
                    <a:pt x="3708" y="10810"/>
                  </a:lnTo>
                  <a:lnTo>
                    <a:pt x="3414" y="10103"/>
                  </a:lnTo>
                  <a:lnTo>
                    <a:pt x="2806" y="8671"/>
                  </a:lnTo>
                  <a:lnTo>
                    <a:pt x="2511" y="7946"/>
                  </a:lnTo>
                  <a:lnTo>
                    <a:pt x="2276" y="7220"/>
                  </a:lnTo>
                  <a:lnTo>
                    <a:pt x="2021" y="6376"/>
                  </a:lnTo>
                  <a:lnTo>
                    <a:pt x="1786" y="5533"/>
                  </a:lnTo>
                  <a:lnTo>
                    <a:pt x="1589" y="4689"/>
                  </a:lnTo>
                  <a:lnTo>
                    <a:pt x="1393" y="3846"/>
                  </a:lnTo>
                  <a:lnTo>
                    <a:pt x="1217" y="2982"/>
                  </a:lnTo>
                  <a:lnTo>
                    <a:pt x="1079" y="2139"/>
                  </a:lnTo>
                  <a:lnTo>
                    <a:pt x="942" y="1276"/>
                  </a:lnTo>
                  <a:lnTo>
                    <a:pt x="844" y="413"/>
                  </a:lnTo>
                  <a:lnTo>
                    <a:pt x="824" y="314"/>
                  </a:lnTo>
                  <a:lnTo>
                    <a:pt x="785" y="236"/>
                  </a:lnTo>
                  <a:lnTo>
                    <a:pt x="746" y="158"/>
                  </a:lnTo>
                  <a:lnTo>
                    <a:pt x="687" y="118"/>
                  </a:lnTo>
                  <a:lnTo>
                    <a:pt x="609" y="59"/>
                  </a:lnTo>
                  <a:lnTo>
                    <a:pt x="550" y="40"/>
                  </a:lnTo>
                  <a:lnTo>
                    <a:pt x="471" y="20"/>
                  </a:lnTo>
                  <a:lnTo>
                    <a:pt x="3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81;p45"/>
            <p:cNvSpPr/>
            <p:nvPr/>
          </p:nvSpPr>
          <p:spPr>
            <a:xfrm>
              <a:off x="6585380" y="3105779"/>
              <a:ext cx="61928" cy="352165"/>
            </a:xfrm>
            <a:custGeom>
              <a:avLst/>
              <a:gdLst/>
              <a:ahLst/>
              <a:cxnLst/>
              <a:rect l="l" t="t" r="r" b="b"/>
              <a:pathLst>
                <a:path w="1963" h="11163" extrusionOk="0">
                  <a:moveTo>
                    <a:pt x="452" y="0"/>
                  </a:moveTo>
                  <a:lnTo>
                    <a:pt x="354" y="20"/>
                  </a:lnTo>
                  <a:lnTo>
                    <a:pt x="275" y="59"/>
                  </a:lnTo>
                  <a:lnTo>
                    <a:pt x="197" y="118"/>
                  </a:lnTo>
                  <a:lnTo>
                    <a:pt x="138" y="196"/>
                  </a:lnTo>
                  <a:lnTo>
                    <a:pt x="79" y="275"/>
                  </a:lnTo>
                  <a:lnTo>
                    <a:pt x="60" y="392"/>
                  </a:lnTo>
                  <a:lnTo>
                    <a:pt x="40" y="510"/>
                  </a:lnTo>
                  <a:lnTo>
                    <a:pt x="1" y="3041"/>
                  </a:lnTo>
                  <a:lnTo>
                    <a:pt x="1" y="4375"/>
                  </a:lnTo>
                  <a:lnTo>
                    <a:pt x="20" y="5061"/>
                  </a:lnTo>
                  <a:lnTo>
                    <a:pt x="40" y="5728"/>
                  </a:lnTo>
                  <a:lnTo>
                    <a:pt x="79" y="6395"/>
                  </a:lnTo>
                  <a:lnTo>
                    <a:pt x="119" y="7082"/>
                  </a:lnTo>
                  <a:lnTo>
                    <a:pt x="197" y="7729"/>
                  </a:lnTo>
                  <a:lnTo>
                    <a:pt x="295" y="8377"/>
                  </a:lnTo>
                  <a:lnTo>
                    <a:pt x="413" y="9024"/>
                  </a:lnTo>
                  <a:lnTo>
                    <a:pt x="550" y="9652"/>
                  </a:lnTo>
                  <a:lnTo>
                    <a:pt x="727" y="10240"/>
                  </a:lnTo>
                  <a:lnTo>
                    <a:pt x="923" y="10829"/>
                  </a:lnTo>
                  <a:lnTo>
                    <a:pt x="962" y="10888"/>
                  </a:lnTo>
                  <a:lnTo>
                    <a:pt x="1001" y="10946"/>
                  </a:lnTo>
                  <a:lnTo>
                    <a:pt x="1119" y="11044"/>
                  </a:lnTo>
                  <a:lnTo>
                    <a:pt x="1256" y="11123"/>
                  </a:lnTo>
                  <a:lnTo>
                    <a:pt x="1394" y="11162"/>
                  </a:lnTo>
                  <a:lnTo>
                    <a:pt x="1551" y="11143"/>
                  </a:lnTo>
                  <a:lnTo>
                    <a:pt x="1609" y="11123"/>
                  </a:lnTo>
                  <a:lnTo>
                    <a:pt x="1668" y="11084"/>
                  </a:lnTo>
                  <a:lnTo>
                    <a:pt x="1727" y="11044"/>
                  </a:lnTo>
                  <a:lnTo>
                    <a:pt x="1766" y="10986"/>
                  </a:lnTo>
                  <a:lnTo>
                    <a:pt x="1806" y="10907"/>
                  </a:lnTo>
                  <a:lnTo>
                    <a:pt x="1825" y="10829"/>
                  </a:lnTo>
                  <a:lnTo>
                    <a:pt x="1904" y="10201"/>
                  </a:lnTo>
                  <a:lnTo>
                    <a:pt x="1943" y="9593"/>
                  </a:lnTo>
                  <a:lnTo>
                    <a:pt x="1963" y="8945"/>
                  </a:lnTo>
                  <a:lnTo>
                    <a:pt x="1963" y="8298"/>
                  </a:lnTo>
                  <a:lnTo>
                    <a:pt x="1943" y="7651"/>
                  </a:lnTo>
                  <a:lnTo>
                    <a:pt x="1904" y="6984"/>
                  </a:lnTo>
                  <a:lnTo>
                    <a:pt x="1845" y="6336"/>
                  </a:lnTo>
                  <a:lnTo>
                    <a:pt x="1786" y="5669"/>
                  </a:lnTo>
                  <a:lnTo>
                    <a:pt x="1609" y="4335"/>
                  </a:lnTo>
                  <a:lnTo>
                    <a:pt x="1433" y="3021"/>
                  </a:lnTo>
                  <a:lnTo>
                    <a:pt x="1256" y="1746"/>
                  </a:lnTo>
                  <a:lnTo>
                    <a:pt x="1099" y="510"/>
                  </a:lnTo>
                  <a:lnTo>
                    <a:pt x="1060" y="392"/>
                  </a:lnTo>
                  <a:lnTo>
                    <a:pt x="1021" y="294"/>
                  </a:lnTo>
                  <a:lnTo>
                    <a:pt x="962" y="196"/>
                  </a:lnTo>
                  <a:lnTo>
                    <a:pt x="903" y="137"/>
                  </a:lnTo>
                  <a:lnTo>
                    <a:pt x="825" y="79"/>
                  </a:lnTo>
                  <a:lnTo>
                    <a:pt x="727" y="39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82;p45"/>
            <p:cNvSpPr/>
            <p:nvPr/>
          </p:nvSpPr>
          <p:spPr>
            <a:xfrm>
              <a:off x="6853966" y="3087198"/>
              <a:ext cx="86062" cy="360840"/>
            </a:xfrm>
            <a:custGeom>
              <a:avLst/>
              <a:gdLst/>
              <a:ahLst/>
              <a:cxnLst/>
              <a:rect l="l" t="t" r="r" b="b"/>
              <a:pathLst>
                <a:path w="2728" h="11438" extrusionOk="0">
                  <a:moveTo>
                    <a:pt x="491" y="1"/>
                  </a:moveTo>
                  <a:lnTo>
                    <a:pt x="393" y="20"/>
                  </a:lnTo>
                  <a:lnTo>
                    <a:pt x="315" y="40"/>
                  </a:lnTo>
                  <a:lnTo>
                    <a:pt x="236" y="99"/>
                  </a:lnTo>
                  <a:lnTo>
                    <a:pt x="158" y="138"/>
                  </a:lnTo>
                  <a:lnTo>
                    <a:pt x="99" y="197"/>
                  </a:lnTo>
                  <a:lnTo>
                    <a:pt x="59" y="275"/>
                  </a:lnTo>
                  <a:lnTo>
                    <a:pt x="20" y="354"/>
                  </a:lnTo>
                  <a:lnTo>
                    <a:pt x="1" y="432"/>
                  </a:lnTo>
                  <a:lnTo>
                    <a:pt x="1" y="530"/>
                  </a:lnTo>
                  <a:lnTo>
                    <a:pt x="20" y="609"/>
                  </a:lnTo>
                  <a:lnTo>
                    <a:pt x="256" y="1276"/>
                  </a:lnTo>
                  <a:lnTo>
                    <a:pt x="452" y="1943"/>
                  </a:lnTo>
                  <a:lnTo>
                    <a:pt x="628" y="2610"/>
                  </a:lnTo>
                  <a:lnTo>
                    <a:pt x="785" y="3277"/>
                  </a:lnTo>
                  <a:lnTo>
                    <a:pt x="903" y="3963"/>
                  </a:lnTo>
                  <a:lnTo>
                    <a:pt x="981" y="4650"/>
                  </a:lnTo>
                  <a:lnTo>
                    <a:pt x="1040" y="5336"/>
                  </a:lnTo>
                  <a:lnTo>
                    <a:pt x="1080" y="6043"/>
                  </a:lnTo>
                  <a:lnTo>
                    <a:pt x="1060" y="6670"/>
                  </a:lnTo>
                  <a:lnTo>
                    <a:pt x="1021" y="7298"/>
                  </a:lnTo>
                  <a:lnTo>
                    <a:pt x="903" y="8534"/>
                  </a:lnTo>
                  <a:lnTo>
                    <a:pt x="844" y="9142"/>
                  </a:lnTo>
                  <a:lnTo>
                    <a:pt x="825" y="9770"/>
                  </a:lnTo>
                  <a:lnTo>
                    <a:pt x="825" y="10378"/>
                  </a:lnTo>
                  <a:lnTo>
                    <a:pt x="844" y="10692"/>
                  </a:lnTo>
                  <a:lnTo>
                    <a:pt x="864" y="11006"/>
                  </a:lnTo>
                  <a:lnTo>
                    <a:pt x="903" y="11163"/>
                  </a:lnTo>
                  <a:lnTo>
                    <a:pt x="981" y="11280"/>
                  </a:lnTo>
                  <a:lnTo>
                    <a:pt x="1080" y="11359"/>
                  </a:lnTo>
                  <a:lnTo>
                    <a:pt x="1197" y="11418"/>
                  </a:lnTo>
                  <a:lnTo>
                    <a:pt x="1335" y="11437"/>
                  </a:lnTo>
                  <a:lnTo>
                    <a:pt x="1452" y="11418"/>
                  </a:lnTo>
                  <a:lnTo>
                    <a:pt x="1511" y="11398"/>
                  </a:lnTo>
                  <a:lnTo>
                    <a:pt x="1590" y="11339"/>
                  </a:lnTo>
                  <a:lnTo>
                    <a:pt x="1629" y="11300"/>
                  </a:lnTo>
                  <a:lnTo>
                    <a:pt x="1688" y="11222"/>
                  </a:lnTo>
                  <a:lnTo>
                    <a:pt x="1864" y="10947"/>
                  </a:lnTo>
                  <a:lnTo>
                    <a:pt x="2041" y="10633"/>
                  </a:lnTo>
                  <a:lnTo>
                    <a:pt x="2178" y="10319"/>
                  </a:lnTo>
                  <a:lnTo>
                    <a:pt x="2315" y="10005"/>
                  </a:lnTo>
                  <a:lnTo>
                    <a:pt x="2414" y="9672"/>
                  </a:lnTo>
                  <a:lnTo>
                    <a:pt x="2512" y="9338"/>
                  </a:lnTo>
                  <a:lnTo>
                    <a:pt x="2590" y="9005"/>
                  </a:lnTo>
                  <a:lnTo>
                    <a:pt x="2649" y="8652"/>
                  </a:lnTo>
                  <a:lnTo>
                    <a:pt x="2688" y="8299"/>
                  </a:lnTo>
                  <a:lnTo>
                    <a:pt x="2708" y="7945"/>
                  </a:lnTo>
                  <a:lnTo>
                    <a:pt x="2727" y="7592"/>
                  </a:lnTo>
                  <a:lnTo>
                    <a:pt x="2727" y="7220"/>
                  </a:lnTo>
                  <a:lnTo>
                    <a:pt x="2727" y="6847"/>
                  </a:lnTo>
                  <a:lnTo>
                    <a:pt x="2688" y="6474"/>
                  </a:lnTo>
                  <a:lnTo>
                    <a:pt x="2610" y="5748"/>
                  </a:lnTo>
                  <a:lnTo>
                    <a:pt x="2492" y="5003"/>
                  </a:lnTo>
                  <a:lnTo>
                    <a:pt x="2315" y="4257"/>
                  </a:lnTo>
                  <a:lnTo>
                    <a:pt x="2139" y="3532"/>
                  </a:lnTo>
                  <a:lnTo>
                    <a:pt x="1923" y="2825"/>
                  </a:lnTo>
                  <a:lnTo>
                    <a:pt x="1688" y="2139"/>
                  </a:lnTo>
                  <a:lnTo>
                    <a:pt x="1433" y="1472"/>
                  </a:lnTo>
                  <a:lnTo>
                    <a:pt x="1178" y="844"/>
                  </a:lnTo>
                  <a:lnTo>
                    <a:pt x="923" y="236"/>
                  </a:lnTo>
                  <a:lnTo>
                    <a:pt x="864" y="157"/>
                  </a:lnTo>
                  <a:lnTo>
                    <a:pt x="805" y="99"/>
                  </a:lnTo>
                  <a:lnTo>
                    <a:pt x="726" y="40"/>
                  </a:lnTo>
                  <a:lnTo>
                    <a:pt x="648" y="20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83;p45"/>
            <p:cNvSpPr/>
            <p:nvPr/>
          </p:nvSpPr>
          <p:spPr>
            <a:xfrm>
              <a:off x="7097787" y="3082876"/>
              <a:ext cx="76787" cy="355887"/>
            </a:xfrm>
            <a:custGeom>
              <a:avLst/>
              <a:gdLst/>
              <a:ahLst/>
              <a:cxnLst/>
              <a:rect l="l" t="t" r="r" b="b"/>
              <a:pathLst>
                <a:path w="2434" h="11281" extrusionOk="0">
                  <a:moveTo>
                    <a:pt x="1629" y="0"/>
                  </a:moveTo>
                  <a:lnTo>
                    <a:pt x="1511" y="20"/>
                  </a:lnTo>
                  <a:lnTo>
                    <a:pt x="1413" y="39"/>
                  </a:lnTo>
                  <a:lnTo>
                    <a:pt x="1315" y="79"/>
                  </a:lnTo>
                  <a:lnTo>
                    <a:pt x="1217" y="157"/>
                  </a:lnTo>
                  <a:lnTo>
                    <a:pt x="1139" y="236"/>
                  </a:lnTo>
                  <a:lnTo>
                    <a:pt x="1080" y="334"/>
                  </a:lnTo>
                  <a:lnTo>
                    <a:pt x="1040" y="451"/>
                  </a:lnTo>
                  <a:lnTo>
                    <a:pt x="1040" y="608"/>
                  </a:lnTo>
                  <a:lnTo>
                    <a:pt x="1021" y="1236"/>
                  </a:lnTo>
                  <a:lnTo>
                    <a:pt x="1001" y="1883"/>
                  </a:lnTo>
                  <a:lnTo>
                    <a:pt x="962" y="2511"/>
                  </a:lnTo>
                  <a:lnTo>
                    <a:pt x="903" y="3139"/>
                  </a:lnTo>
                  <a:lnTo>
                    <a:pt x="746" y="4394"/>
                  </a:lnTo>
                  <a:lnTo>
                    <a:pt x="570" y="5630"/>
                  </a:lnTo>
                  <a:lnTo>
                    <a:pt x="393" y="6886"/>
                  </a:lnTo>
                  <a:lnTo>
                    <a:pt x="236" y="8122"/>
                  </a:lnTo>
                  <a:lnTo>
                    <a:pt x="99" y="9377"/>
                  </a:lnTo>
                  <a:lnTo>
                    <a:pt x="40" y="10005"/>
                  </a:lnTo>
                  <a:lnTo>
                    <a:pt x="1" y="10633"/>
                  </a:lnTo>
                  <a:lnTo>
                    <a:pt x="1" y="10750"/>
                  </a:lnTo>
                  <a:lnTo>
                    <a:pt x="40" y="10848"/>
                  </a:lnTo>
                  <a:lnTo>
                    <a:pt x="79" y="10947"/>
                  </a:lnTo>
                  <a:lnTo>
                    <a:pt x="138" y="11025"/>
                  </a:lnTo>
                  <a:lnTo>
                    <a:pt x="217" y="11104"/>
                  </a:lnTo>
                  <a:lnTo>
                    <a:pt x="295" y="11162"/>
                  </a:lnTo>
                  <a:lnTo>
                    <a:pt x="393" y="11221"/>
                  </a:lnTo>
                  <a:lnTo>
                    <a:pt x="491" y="11260"/>
                  </a:lnTo>
                  <a:lnTo>
                    <a:pt x="589" y="11280"/>
                  </a:lnTo>
                  <a:lnTo>
                    <a:pt x="805" y="11280"/>
                  </a:lnTo>
                  <a:lnTo>
                    <a:pt x="903" y="11241"/>
                  </a:lnTo>
                  <a:lnTo>
                    <a:pt x="1001" y="11202"/>
                  </a:lnTo>
                  <a:lnTo>
                    <a:pt x="1080" y="11143"/>
                  </a:lnTo>
                  <a:lnTo>
                    <a:pt x="1158" y="11064"/>
                  </a:lnTo>
                  <a:lnTo>
                    <a:pt x="1217" y="10966"/>
                  </a:lnTo>
                  <a:lnTo>
                    <a:pt x="1472" y="10378"/>
                  </a:lnTo>
                  <a:lnTo>
                    <a:pt x="1688" y="9770"/>
                  </a:lnTo>
                  <a:lnTo>
                    <a:pt x="1864" y="9161"/>
                  </a:lnTo>
                  <a:lnTo>
                    <a:pt x="2021" y="8514"/>
                  </a:lnTo>
                  <a:lnTo>
                    <a:pt x="2159" y="7867"/>
                  </a:lnTo>
                  <a:lnTo>
                    <a:pt x="2257" y="7219"/>
                  </a:lnTo>
                  <a:lnTo>
                    <a:pt x="2335" y="6552"/>
                  </a:lnTo>
                  <a:lnTo>
                    <a:pt x="2374" y="5866"/>
                  </a:lnTo>
                  <a:lnTo>
                    <a:pt x="2414" y="5199"/>
                  </a:lnTo>
                  <a:lnTo>
                    <a:pt x="2433" y="4512"/>
                  </a:lnTo>
                  <a:lnTo>
                    <a:pt x="2433" y="3845"/>
                  </a:lnTo>
                  <a:lnTo>
                    <a:pt x="2414" y="3178"/>
                  </a:lnTo>
                  <a:lnTo>
                    <a:pt x="2355" y="1864"/>
                  </a:lnTo>
                  <a:lnTo>
                    <a:pt x="2276" y="608"/>
                  </a:lnTo>
                  <a:lnTo>
                    <a:pt x="2257" y="471"/>
                  </a:lnTo>
                  <a:lnTo>
                    <a:pt x="2198" y="334"/>
                  </a:lnTo>
                  <a:lnTo>
                    <a:pt x="2139" y="236"/>
                  </a:lnTo>
                  <a:lnTo>
                    <a:pt x="2061" y="157"/>
                  </a:lnTo>
                  <a:lnTo>
                    <a:pt x="1962" y="98"/>
                  </a:lnTo>
                  <a:lnTo>
                    <a:pt x="1845" y="39"/>
                  </a:lnTo>
                  <a:lnTo>
                    <a:pt x="1747" y="20"/>
                  </a:lnTo>
                  <a:lnTo>
                    <a:pt x="16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84;p45"/>
            <p:cNvSpPr/>
            <p:nvPr/>
          </p:nvSpPr>
          <p:spPr>
            <a:xfrm>
              <a:off x="7287791" y="3132372"/>
              <a:ext cx="78616" cy="284716"/>
            </a:xfrm>
            <a:custGeom>
              <a:avLst/>
              <a:gdLst/>
              <a:ahLst/>
              <a:cxnLst/>
              <a:rect l="l" t="t" r="r" b="b"/>
              <a:pathLst>
                <a:path w="2492" h="9025" extrusionOk="0">
                  <a:moveTo>
                    <a:pt x="1707" y="1"/>
                  </a:moveTo>
                  <a:lnTo>
                    <a:pt x="1589" y="20"/>
                  </a:lnTo>
                  <a:lnTo>
                    <a:pt x="1471" y="40"/>
                  </a:lnTo>
                  <a:lnTo>
                    <a:pt x="1373" y="79"/>
                  </a:lnTo>
                  <a:lnTo>
                    <a:pt x="1275" y="138"/>
                  </a:lnTo>
                  <a:lnTo>
                    <a:pt x="1197" y="197"/>
                  </a:lnTo>
                  <a:lnTo>
                    <a:pt x="1118" y="275"/>
                  </a:lnTo>
                  <a:lnTo>
                    <a:pt x="1079" y="373"/>
                  </a:lnTo>
                  <a:lnTo>
                    <a:pt x="1040" y="491"/>
                  </a:lnTo>
                  <a:lnTo>
                    <a:pt x="1040" y="609"/>
                  </a:lnTo>
                  <a:lnTo>
                    <a:pt x="1079" y="1158"/>
                  </a:lnTo>
                  <a:lnTo>
                    <a:pt x="1079" y="1707"/>
                  </a:lnTo>
                  <a:lnTo>
                    <a:pt x="1079" y="2257"/>
                  </a:lnTo>
                  <a:lnTo>
                    <a:pt x="1060" y="2786"/>
                  </a:lnTo>
                  <a:lnTo>
                    <a:pt x="1020" y="3316"/>
                  </a:lnTo>
                  <a:lnTo>
                    <a:pt x="961" y="3865"/>
                  </a:lnTo>
                  <a:lnTo>
                    <a:pt x="883" y="4395"/>
                  </a:lnTo>
                  <a:lnTo>
                    <a:pt x="785" y="4944"/>
                  </a:lnTo>
                  <a:lnTo>
                    <a:pt x="667" y="5376"/>
                  </a:lnTo>
                  <a:lnTo>
                    <a:pt x="549" y="5807"/>
                  </a:lnTo>
                  <a:lnTo>
                    <a:pt x="294" y="6690"/>
                  </a:lnTo>
                  <a:lnTo>
                    <a:pt x="177" y="7122"/>
                  </a:lnTo>
                  <a:lnTo>
                    <a:pt x="79" y="7553"/>
                  </a:lnTo>
                  <a:lnTo>
                    <a:pt x="20" y="8004"/>
                  </a:lnTo>
                  <a:lnTo>
                    <a:pt x="0" y="8220"/>
                  </a:lnTo>
                  <a:lnTo>
                    <a:pt x="0" y="8436"/>
                  </a:lnTo>
                  <a:lnTo>
                    <a:pt x="20" y="8534"/>
                  </a:lnTo>
                  <a:lnTo>
                    <a:pt x="39" y="8612"/>
                  </a:lnTo>
                  <a:lnTo>
                    <a:pt x="79" y="8691"/>
                  </a:lnTo>
                  <a:lnTo>
                    <a:pt x="118" y="8769"/>
                  </a:lnTo>
                  <a:lnTo>
                    <a:pt x="236" y="8887"/>
                  </a:lnTo>
                  <a:lnTo>
                    <a:pt x="373" y="8966"/>
                  </a:lnTo>
                  <a:lnTo>
                    <a:pt x="530" y="9005"/>
                  </a:lnTo>
                  <a:lnTo>
                    <a:pt x="608" y="9024"/>
                  </a:lnTo>
                  <a:lnTo>
                    <a:pt x="687" y="9005"/>
                  </a:lnTo>
                  <a:lnTo>
                    <a:pt x="765" y="8985"/>
                  </a:lnTo>
                  <a:lnTo>
                    <a:pt x="844" y="8966"/>
                  </a:lnTo>
                  <a:lnTo>
                    <a:pt x="922" y="8907"/>
                  </a:lnTo>
                  <a:lnTo>
                    <a:pt x="1001" y="8848"/>
                  </a:lnTo>
                  <a:lnTo>
                    <a:pt x="1177" y="8671"/>
                  </a:lnTo>
                  <a:lnTo>
                    <a:pt x="1334" y="8475"/>
                  </a:lnTo>
                  <a:lnTo>
                    <a:pt x="1471" y="8259"/>
                  </a:lnTo>
                  <a:lnTo>
                    <a:pt x="1609" y="8044"/>
                  </a:lnTo>
                  <a:lnTo>
                    <a:pt x="1727" y="7808"/>
                  </a:lnTo>
                  <a:lnTo>
                    <a:pt x="1844" y="7573"/>
                  </a:lnTo>
                  <a:lnTo>
                    <a:pt x="1942" y="7337"/>
                  </a:lnTo>
                  <a:lnTo>
                    <a:pt x="2040" y="7082"/>
                  </a:lnTo>
                  <a:lnTo>
                    <a:pt x="2197" y="6553"/>
                  </a:lnTo>
                  <a:lnTo>
                    <a:pt x="2315" y="6003"/>
                  </a:lnTo>
                  <a:lnTo>
                    <a:pt x="2394" y="5435"/>
                  </a:lnTo>
                  <a:lnTo>
                    <a:pt x="2452" y="4846"/>
                  </a:lnTo>
                  <a:lnTo>
                    <a:pt x="2492" y="4258"/>
                  </a:lnTo>
                  <a:lnTo>
                    <a:pt x="2492" y="3669"/>
                  </a:lnTo>
                  <a:lnTo>
                    <a:pt x="2492" y="3080"/>
                  </a:lnTo>
                  <a:lnTo>
                    <a:pt x="2452" y="2512"/>
                  </a:lnTo>
                  <a:lnTo>
                    <a:pt x="2413" y="1962"/>
                  </a:lnTo>
                  <a:lnTo>
                    <a:pt x="2354" y="1433"/>
                  </a:lnTo>
                  <a:lnTo>
                    <a:pt x="2237" y="452"/>
                  </a:lnTo>
                  <a:lnTo>
                    <a:pt x="2217" y="334"/>
                  </a:lnTo>
                  <a:lnTo>
                    <a:pt x="2158" y="236"/>
                  </a:lnTo>
                  <a:lnTo>
                    <a:pt x="2099" y="158"/>
                  </a:lnTo>
                  <a:lnTo>
                    <a:pt x="2001" y="79"/>
                  </a:lnTo>
                  <a:lnTo>
                    <a:pt x="1903" y="40"/>
                  </a:lnTo>
                  <a:lnTo>
                    <a:pt x="1805" y="20"/>
                  </a:lnTo>
                  <a:lnTo>
                    <a:pt x="17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543" y="1035096"/>
            <a:ext cx="6052457" cy="41497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6200" y="-97971"/>
            <a:ext cx="3356429" cy="5529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269271" y="358676"/>
            <a:ext cx="2665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en-US" sz="2400" b="1" dirty="0" err="1">
                <a:solidFill>
                  <a:srgbClr val="FF0000"/>
                </a:solidFill>
              </a:rPr>
              <a:t>Câu</a:t>
            </a:r>
            <a:r>
              <a:rPr lang="en-US" sz="2400" b="1" dirty="0">
                <a:solidFill>
                  <a:srgbClr val="FF0000"/>
                </a:solidFill>
              </a:rPr>
              <a:t> 1:</a:t>
            </a:r>
            <a:r>
              <a:rPr lang="en-US" sz="2400" dirty="0"/>
              <a:t> </a:t>
            </a:r>
            <a:r>
              <a:rPr lang="en-US" sz="2400" dirty="0" err="1"/>
              <a:t>Chỉ</a:t>
            </a:r>
            <a:r>
              <a:rPr lang="en-US" sz="2400" dirty="0"/>
              <a:t> </a:t>
            </a:r>
            <a:r>
              <a:rPr lang="en-US" sz="2400" dirty="0" err="1"/>
              <a:t>ra</a:t>
            </a:r>
            <a:r>
              <a:rPr lang="en-US" sz="2400" dirty="0"/>
              <a:t> </a:t>
            </a:r>
            <a:r>
              <a:rPr lang="en-US" sz="2400" dirty="0" err="1"/>
              <a:t>những</a:t>
            </a:r>
            <a:r>
              <a:rPr lang="en-US" sz="2400" dirty="0"/>
              <a:t> </a:t>
            </a:r>
            <a:r>
              <a:rPr lang="en-US" sz="2400" dirty="0" err="1"/>
              <a:t>dấu</a:t>
            </a:r>
            <a:r>
              <a:rPr lang="en-US" sz="2400" dirty="0"/>
              <a:t> </a:t>
            </a:r>
            <a:r>
              <a:rPr lang="en-US" sz="2400" dirty="0" err="1"/>
              <a:t>hiệu</a:t>
            </a:r>
            <a:r>
              <a:rPr lang="en-US" sz="2400" dirty="0"/>
              <a:t> </a:t>
            </a:r>
            <a:r>
              <a:rPr lang="en-US" sz="2400" dirty="0" err="1"/>
              <a:t>không</a:t>
            </a:r>
            <a:r>
              <a:rPr lang="en-US" sz="2400" dirty="0"/>
              <a:t> an </a:t>
            </a:r>
            <a:r>
              <a:rPr lang="en-US" sz="2400" dirty="0" err="1"/>
              <a:t>toàn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phẩm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mỗi</a:t>
            </a:r>
            <a:r>
              <a:rPr lang="en-US" sz="2400" dirty="0"/>
              <a:t> </a:t>
            </a:r>
            <a:r>
              <a:rPr lang="en-US" sz="2400" dirty="0" err="1"/>
              <a:t>hình</a:t>
            </a:r>
            <a:r>
              <a:rPr lang="en-US" sz="2400" dirty="0"/>
              <a:t> </a:t>
            </a:r>
            <a:r>
              <a:rPr lang="en-US" sz="2400" dirty="0" err="1"/>
              <a:t>dưới</a:t>
            </a:r>
            <a:r>
              <a:rPr lang="en-US" sz="2400" dirty="0"/>
              <a:t> </a:t>
            </a:r>
            <a:r>
              <a:rPr lang="en-US" sz="2400" dirty="0" err="1"/>
              <a:t>đây</a:t>
            </a:r>
            <a:r>
              <a:rPr lang="en-US" sz="2400" dirty="0"/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 flipH="1">
            <a:off x="269271" y="2749074"/>
            <a:ext cx="26654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en-US" sz="2400" b="1" dirty="0" err="1">
                <a:solidFill>
                  <a:srgbClr val="FF0000"/>
                </a:solidFill>
              </a:rPr>
              <a:t>Câu</a:t>
            </a:r>
            <a:r>
              <a:rPr lang="en-US" sz="2400" b="1" dirty="0">
                <a:solidFill>
                  <a:srgbClr val="FF0000"/>
                </a:solidFill>
              </a:rPr>
              <a:t> 2: </a:t>
            </a:r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gì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thể</a:t>
            </a:r>
            <a:r>
              <a:rPr lang="en-US" sz="2400" dirty="0"/>
              <a:t> </a:t>
            </a:r>
            <a:r>
              <a:rPr lang="en-US" sz="2400" dirty="0" err="1"/>
              <a:t>xảy</a:t>
            </a:r>
            <a:r>
              <a:rPr lang="en-US" sz="2400" dirty="0"/>
              <a:t> </a:t>
            </a:r>
            <a:r>
              <a:rPr lang="en-US" sz="2400" dirty="0" err="1"/>
              <a:t>ra</a:t>
            </a:r>
            <a:r>
              <a:rPr lang="en-US" sz="2400" dirty="0"/>
              <a:t> </a:t>
            </a:r>
            <a:r>
              <a:rPr lang="en-US" sz="2400" dirty="0" err="1"/>
              <a:t>nếu</a:t>
            </a:r>
            <a:r>
              <a:rPr lang="en-US" sz="2400" dirty="0"/>
              <a:t> </a:t>
            </a:r>
            <a:r>
              <a:rPr lang="en-US" sz="2400" dirty="0" err="1"/>
              <a:t>chúng</a:t>
            </a:r>
            <a:r>
              <a:rPr lang="en-US" sz="2400" dirty="0"/>
              <a:t> ta </a:t>
            </a:r>
            <a:r>
              <a:rPr lang="en-US" sz="2400" dirty="0" err="1"/>
              <a:t>ăn</a:t>
            </a:r>
            <a:r>
              <a:rPr lang="en-US" sz="2400" dirty="0"/>
              <a:t> </a:t>
            </a:r>
            <a:r>
              <a:rPr lang="en-US" sz="2400" dirty="0" err="1"/>
              <a:t>phải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phẩm</a:t>
            </a:r>
            <a:r>
              <a:rPr lang="en-US" sz="2400" dirty="0"/>
              <a:t> </a:t>
            </a:r>
            <a:r>
              <a:rPr lang="en-US" sz="2400" dirty="0" err="1"/>
              <a:t>đó</a:t>
            </a:r>
            <a:r>
              <a:rPr lang="en-US" sz="2400" dirty="0"/>
              <a:t>? </a:t>
            </a:r>
            <a:r>
              <a:rPr lang="en-US" sz="2400" dirty="0" err="1"/>
              <a:t>Tại</a:t>
            </a:r>
            <a:r>
              <a:rPr lang="en-US" sz="2400" dirty="0"/>
              <a:t> </a:t>
            </a:r>
            <a:r>
              <a:rPr lang="en-US" sz="2400" dirty="0" err="1"/>
              <a:t>sao</a:t>
            </a:r>
            <a:r>
              <a:rPr lang="en-US" sz="2400" dirty="0"/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3831771" y="136604"/>
            <a:ext cx="4572000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en-US" sz="2400" dirty="0" err="1"/>
              <a:t>Quan</a:t>
            </a:r>
            <a:r>
              <a:rPr lang="en-US" sz="2400" dirty="0"/>
              <a:t> </a:t>
            </a:r>
            <a:r>
              <a:rPr lang="en-US" sz="2400" dirty="0" err="1"/>
              <a:t>sát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hình</a:t>
            </a:r>
            <a:r>
              <a:rPr lang="en-US" sz="2400" dirty="0"/>
              <a:t> 10,11,12,13 (</a:t>
            </a:r>
            <a:r>
              <a:rPr lang="en-US" sz="2400" dirty="0" err="1"/>
              <a:t>sgk</a:t>
            </a:r>
            <a:r>
              <a:rPr lang="en-US" sz="2400" dirty="0"/>
              <a:t> </a:t>
            </a:r>
            <a:r>
              <a:rPr lang="en-US" sz="2400" dirty="0" err="1"/>
              <a:t>trang</a:t>
            </a:r>
            <a:r>
              <a:rPr lang="en-US" sz="2400" dirty="0"/>
              <a:t> 101)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trả</a:t>
            </a:r>
            <a:r>
              <a:rPr lang="en-US" sz="2400" dirty="0"/>
              <a:t> </a:t>
            </a:r>
            <a:r>
              <a:rPr lang="en-US" sz="2400" dirty="0" err="1"/>
              <a:t>lời</a:t>
            </a:r>
            <a:r>
              <a:rPr lang="en-US" sz="2400" dirty="0"/>
              <a:t> </a:t>
            </a:r>
            <a:r>
              <a:rPr lang="en-US" sz="2400" dirty="0" err="1"/>
              <a:t>câu</a:t>
            </a:r>
            <a:r>
              <a:rPr lang="en-US" sz="2400" dirty="0"/>
              <a:t> </a:t>
            </a:r>
            <a:r>
              <a:rPr lang="en-US" sz="2400" dirty="0" err="1"/>
              <a:t>hỏi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813" y="592974"/>
            <a:ext cx="5152187" cy="42278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4092" y="1404528"/>
            <a:ext cx="36977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en-US" sz="2700" b="1" dirty="0" err="1"/>
              <a:t>Dấu</a:t>
            </a:r>
            <a:r>
              <a:rPr lang="en-US" sz="2700" b="1" dirty="0"/>
              <a:t> </a:t>
            </a:r>
            <a:r>
              <a:rPr lang="en-US" sz="2700" b="1" dirty="0" err="1"/>
              <a:t>hiệu</a:t>
            </a:r>
            <a:r>
              <a:rPr lang="en-US" sz="2700" b="1" dirty="0"/>
              <a:t>: </a:t>
            </a:r>
            <a:r>
              <a:rPr lang="en-US" sz="2700" dirty="0" err="1"/>
              <a:t>Thực</a:t>
            </a:r>
            <a:r>
              <a:rPr lang="en-US" sz="2700" dirty="0"/>
              <a:t> </a:t>
            </a:r>
            <a:r>
              <a:rPr lang="en-US" sz="2700" dirty="0" err="1"/>
              <a:t>phẩm</a:t>
            </a:r>
            <a:r>
              <a:rPr lang="en-US" sz="2700" dirty="0"/>
              <a:t> </a:t>
            </a:r>
            <a:r>
              <a:rPr lang="en-US" sz="2700" dirty="0" err="1"/>
              <a:t>bị</a:t>
            </a:r>
            <a:r>
              <a:rPr lang="en-US" sz="2700" dirty="0"/>
              <a:t> </a:t>
            </a:r>
            <a:r>
              <a:rPr lang="en-US" sz="2700" dirty="0" err="1"/>
              <a:t>phun</a:t>
            </a:r>
            <a:r>
              <a:rPr lang="en-US" sz="2700" dirty="0"/>
              <a:t> </a:t>
            </a:r>
            <a:r>
              <a:rPr lang="en-US" sz="2700" dirty="0" err="1"/>
              <a:t>thuốc</a:t>
            </a:r>
            <a:r>
              <a:rPr lang="en-US" sz="2700" dirty="0"/>
              <a:t> </a:t>
            </a:r>
            <a:r>
              <a:rPr lang="en-US" sz="2700" dirty="0" err="1"/>
              <a:t>trừ</a:t>
            </a:r>
            <a:r>
              <a:rPr lang="en-US" sz="2700" dirty="0"/>
              <a:t> </a:t>
            </a:r>
            <a:r>
              <a:rPr lang="en-US" sz="2700" dirty="0" err="1"/>
              <a:t>sâu</a:t>
            </a:r>
            <a:r>
              <a:rPr lang="en-US" sz="2700" dirty="0"/>
              <a:t>. </a:t>
            </a:r>
          </a:p>
          <a:p>
            <a:pPr indent="449263" algn="just"/>
            <a:r>
              <a:rPr lang="en-US" sz="2700" b="1" dirty="0" err="1"/>
              <a:t>Tác</a:t>
            </a:r>
            <a:r>
              <a:rPr lang="en-US" sz="2700" b="1" dirty="0"/>
              <a:t> </a:t>
            </a:r>
            <a:r>
              <a:rPr lang="en-US" sz="2700" b="1" dirty="0" err="1"/>
              <a:t>hại</a:t>
            </a:r>
            <a:r>
              <a:rPr lang="en-US" sz="2700" b="1" dirty="0"/>
              <a:t>: </a:t>
            </a:r>
            <a:r>
              <a:rPr lang="en-US" sz="2700" dirty="0" err="1"/>
              <a:t>Dẫn</a:t>
            </a:r>
            <a:r>
              <a:rPr lang="en-US" sz="2700" dirty="0"/>
              <a:t> </a:t>
            </a:r>
            <a:r>
              <a:rPr lang="en-US" sz="2700" dirty="0" err="1"/>
              <a:t>tới</a:t>
            </a:r>
            <a:r>
              <a:rPr lang="en-US" sz="2700" dirty="0"/>
              <a:t> </a:t>
            </a:r>
            <a:r>
              <a:rPr lang="en-US" sz="2700" dirty="0" err="1"/>
              <a:t>cơ</a:t>
            </a:r>
            <a:r>
              <a:rPr lang="en-US" sz="2700" dirty="0"/>
              <a:t> </a:t>
            </a:r>
            <a:r>
              <a:rPr lang="en-US" sz="2700" dirty="0" err="1"/>
              <a:t>thể</a:t>
            </a:r>
            <a:r>
              <a:rPr lang="en-US" sz="2700" dirty="0"/>
              <a:t> </a:t>
            </a:r>
            <a:r>
              <a:rPr lang="en-US" sz="2700" dirty="0" err="1"/>
              <a:t>bị</a:t>
            </a:r>
            <a:r>
              <a:rPr lang="en-US" sz="2700" dirty="0"/>
              <a:t> </a:t>
            </a:r>
            <a:r>
              <a:rPr lang="en-US" sz="2700" dirty="0" err="1"/>
              <a:t>nhiễm</a:t>
            </a:r>
            <a:r>
              <a:rPr lang="en-US" sz="2700" dirty="0"/>
              <a:t> </a:t>
            </a:r>
            <a:r>
              <a:rPr lang="en-US" sz="2700" dirty="0" err="1"/>
              <a:t>độc</a:t>
            </a:r>
            <a:r>
              <a:rPr lang="en-US" sz="2700" dirty="0"/>
              <a:t>, </a:t>
            </a:r>
            <a:r>
              <a:rPr lang="en-US" sz="2700" dirty="0" err="1"/>
              <a:t>nôn</a:t>
            </a:r>
            <a:r>
              <a:rPr lang="en-US" sz="2700" dirty="0"/>
              <a:t> </a:t>
            </a:r>
            <a:r>
              <a:rPr lang="en-US" sz="2700" dirty="0" err="1"/>
              <a:t>mửa</a:t>
            </a:r>
            <a:r>
              <a:rPr lang="en-US" sz="2700" dirty="0"/>
              <a:t> </a:t>
            </a:r>
            <a:r>
              <a:rPr lang="en-US" sz="2700" dirty="0" err="1"/>
              <a:t>và</a:t>
            </a:r>
            <a:r>
              <a:rPr lang="en-US" sz="2700" dirty="0"/>
              <a:t> </a:t>
            </a:r>
            <a:r>
              <a:rPr lang="en-US" sz="2700" dirty="0" err="1"/>
              <a:t>lâu</a:t>
            </a:r>
            <a:r>
              <a:rPr lang="en-US" sz="2700" dirty="0"/>
              <a:t> </a:t>
            </a:r>
            <a:r>
              <a:rPr lang="en-US" sz="2700" dirty="0" err="1"/>
              <a:t>dần</a:t>
            </a:r>
            <a:r>
              <a:rPr lang="en-US" sz="2700" dirty="0"/>
              <a:t> </a:t>
            </a:r>
            <a:r>
              <a:rPr lang="en-US" sz="2700" dirty="0" err="1"/>
              <a:t>có</a:t>
            </a:r>
            <a:r>
              <a:rPr lang="en-US" sz="2700" dirty="0"/>
              <a:t> </a:t>
            </a:r>
            <a:r>
              <a:rPr lang="en-US" sz="2700" dirty="0" err="1"/>
              <a:t>thể</a:t>
            </a:r>
            <a:r>
              <a:rPr lang="en-US" sz="2700" dirty="0"/>
              <a:t> </a:t>
            </a:r>
            <a:r>
              <a:rPr lang="en-US" sz="2700" dirty="0" err="1"/>
              <a:t>mắc</a:t>
            </a:r>
            <a:r>
              <a:rPr lang="en-US" sz="2700" dirty="0"/>
              <a:t> </a:t>
            </a:r>
            <a:r>
              <a:rPr lang="en-US" sz="2700" dirty="0" err="1"/>
              <a:t>nhiều</a:t>
            </a:r>
            <a:r>
              <a:rPr lang="en-US" sz="2700" dirty="0"/>
              <a:t> </a:t>
            </a:r>
            <a:r>
              <a:rPr lang="en-US" sz="2700" dirty="0" err="1"/>
              <a:t>bệnh</a:t>
            </a:r>
            <a:r>
              <a:rPr lang="en-US" sz="2700" dirty="0"/>
              <a:t> </a:t>
            </a:r>
            <a:r>
              <a:rPr lang="en-US" sz="2700" dirty="0" err="1"/>
              <a:t>nguy</a:t>
            </a:r>
            <a:r>
              <a:rPr lang="en-US" sz="2700" dirty="0"/>
              <a:t> </a:t>
            </a:r>
            <a:r>
              <a:rPr lang="en-US" sz="2700" dirty="0" err="1"/>
              <a:t>hiểm</a:t>
            </a:r>
            <a:r>
              <a:rPr lang="en-US" sz="2700" dirty="0"/>
              <a:t> </a:t>
            </a:r>
            <a:r>
              <a:rPr lang="en-US" sz="2700" dirty="0" err="1"/>
              <a:t>như</a:t>
            </a:r>
            <a:r>
              <a:rPr lang="en-US" sz="2700" dirty="0"/>
              <a:t> </a:t>
            </a:r>
            <a:r>
              <a:rPr lang="en-US" sz="2700" dirty="0" err="1"/>
              <a:t>ung</a:t>
            </a:r>
            <a:r>
              <a:rPr lang="en-US" sz="2700" dirty="0"/>
              <a:t> </a:t>
            </a:r>
            <a:r>
              <a:rPr lang="en-US" sz="2700" dirty="0" err="1"/>
              <a:t>thư</a:t>
            </a:r>
            <a:r>
              <a:rPr lang="en-US" sz="27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4686" y="767146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Hình</a:t>
            </a:r>
            <a:r>
              <a:rPr lang="en-US" sz="3200" b="1" dirty="0">
                <a:solidFill>
                  <a:srgbClr val="FF0000"/>
                </a:solidFill>
              </a:rPr>
              <a:t>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4686" y="767146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Hình</a:t>
            </a:r>
            <a:r>
              <a:rPr lang="en-US" sz="3200" b="1" dirty="0">
                <a:solidFill>
                  <a:srgbClr val="FF0000"/>
                </a:solidFill>
              </a:rPr>
              <a:t> 11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426" y="638628"/>
            <a:ext cx="4954574" cy="40038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4092" y="1404528"/>
            <a:ext cx="36977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en-US" sz="2800" b="1" dirty="0" err="1"/>
              <a:t>Dấu</a:t>
            </a:r>
            <a:r>
              <a:rPr lang="en-US" sz="2800" b="1" dirty="0"/>
              <a:t> </a:t>
            </a:r>
            <a:r>
              <a:rPr lang="en-US" sz="2800" b="1" dirty="0" err="1"/>
              <a:t>hiệu</a:t>
            </a:r>
            <a:r>
              <a:rPr lang="en-US" sz="2800" b="1" dirty="0"/>
              <a:t>: </a:t>
            </a:r>
            <a:r>
              <a:rPr lang="en-US" sz="2800" dirty="0" err="1"/>
              <a:t>Dấu</a:t>
            </a:r>
            <a:r>
              <a:rPr lang="en-US" sz="2800" dirty="0"/>
              <a:t> </a:t>
            </a:r>
            <a:r>
              <a:rPr lang="en-US" sz="2800" dirty="0" err="1"/>
              <a:t>hiệu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</a:t>
            </a:r>
            <a:r>
              <a:rPr lang="en-US" sz="2800" dirty="0" err="1"/>
              <a:t>màu</a:t>
            </a:r>
            <a:r>
              <a:rPr lang="en-US" sz="2800" dirty="0"/>
              <a:t>. </a:t>
            </a:r>
            <a:endParaRPr lang="en-US" sz="2800" b="1" dirty="0"/>
          </a:p>
          <a:p>
            <a:pPr indent="449263" algn="just"/>
            <a:r>
              <a:rPr lang="en-US" sz="2800" b="1" dirty="0" err="1"/>
              <a:t>Tác</a:t>
            </a:r>
            <a:r>
              <a:rPr lang="en-US" sz="2800" b="1" dirty="0"/>
              <a:t> </a:t>
            </a:r>
            <a:r>
              <a:rPr lang="en-US" sz="2800" b="1" dirty="0" err="1"/>
              <a:t>hại</a:t>
            </a:r>
            <a:r>
              <a:rPr lang="en-US" sz="2800" b="1" dirty="0"/>
              <a:t>: </a:t>
            </a:r>
            <a:r>
              <a:rPr lang="en-US" sz="2800" dirty="0" err="1"/>
              <a:t>Gây</a:t>
            </a:r>
            <a:r>
              <a:rPr lang="en-US" sz="2800" dirty="0"/>
              <a:t> </a:t>
            </a:r>
            <a:r>
              <a:rPr lang="en-US" sz="2800" dirty="0" err="1"/>
              <a:t>hại</a:t>
            </a:r>
            <a:r>
              <a:rPr lang="en-US" sz="2800" dirty="0"/>
              <a:t> </a:t>
            </a:r>
            <a:r>
              <a:rPr lang="en-US" sz="2800" dirty="0" err="1"/>
              <a:t>sức</a:t>
            </a:r>
            <a:r>
              <a:rPr lang="en-US" sz="2800" dirty="0"/>
              <a:t> </a:t>
            </a:r>
            <a:r>
              <a:rPr lang="en-US" sz="2800" dirty="0" err="1"/>
              <a:t>khoẻ</a:t>
            </a:r>
            <a:r>
              <a:rPr lang="en-US" sz="2800" dirty="0"/>
              <a:t> con </a:t>
            </a:r>
            <a:r>
              <a:rPr lang="en-US" sz="2800" dirty="0" err="1"/>
              <a:t>người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gây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 </a:t>
            </a:r>
            <a:r>
              <a:rPr lang="en-US" sz="2800" dirty="0" err="1"/>
              <a:t>bệnh</a:t>
            </a:r>
            <a:r>
              <a:rPr lang="en-US" sz="2800" dirty="0"/>
              <a:t> </a:t>
            </a:r>
            <a:r>
              <a:rPr lang="en-US" sz="2800" dirty="0" err="1"/>
              <a:t>nguy</a:t>
            </a:r>
            <a:r>
              <a:rPr lang="en-US" sz="2800" dirty="0"/>
              <a:t> </a:t>
            </a:r>
            <a:r>
              <a:rPr lang="en-US" sz="2800" dirty="0" err="1"/>
              <a:t>hiểm</a:t>
            </a:r>
            <a:r>
              <a:rPr lang="en-US" sz="2800" dirty="0"/>
              <a:t>.</a:t>
            </a:r>
          </a:p>
          <a:p>
            <a:pPr indent="449263"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304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87249" y="201088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Hình</a:t>
            </a:r>
            <a:r>
              <a:rPr lang="en-US" sz="3200" b="1" dirty="0">
                <a:solidFill>
                  <a:srgbClr val="FF0000"/>
                </a:solidFill>
              </a:rPr>
              <a:t> 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6802"/>
            <a:ext cx="5080000" cy="37149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55771" y="926802"/>
            <a:ext cx="36430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en-US" sz="2600" b="1" dirty="0" err="1"/>
              <a:t>Dấu</a:t>
            </a:r>
            <a:r>
              <a:rPr lang="en-US" sz="2600" b="1" dirty="0"/>
              <a:t> </a:t>
            </a:r>
            <a:r>
              <a:rPr lang="en-US" sz="2600" b="1" dirty="0" err="1"/>
              <a:t>hiệu</a:t>
            </a:r>
            <a:r>
              <a:rPr lang="en-US" sz="2600" b="1" dirty="0"/>
              <a:t>: </a:t>
            </a:r>
            <a:r>
              <a:rPr lang="en-US" sz="2600" dirty="0" err="1"/>
              <a:t>Thực</a:t>
            </a:r>
            <a:r>
              <a:rPr lang="en-US" sz="2600" dirty="0"/>
              <a:t> </a:t>
            </a:r>
            <a:r>
              <a:rPr lang="en-US" sz="2600" dirty="0" err="1"/>
              <a:t>phẩm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chế</a:t>
            </a:r>
            <a:r>
              <a:rPr lang="en-US" sz="2600" dirty="0"/>
              <a:t> </a:t>
            </a:r>
            <a:r>
              <a:rPr lang="en-US" sz="2600" dirty="0" err="1"/>
              <a:t>biến</a:t>
            </a:r>
            <a:r>
              <a:rPr lang="en-US" sz="2600" dirty="0"/>
              <a:t> </a:t>
            </a:r>
            <a:r>
              <a:rPr lang="en-US" sz="2600" dirty="0" err="1"/>
              <a:t>không</a:t>
            </a:r>
            <a:r>
              <a:rPr lang="en-US" sz="2600" dirty="0"/>
              <a:t> </a:t>
            </a:r>
            <a:r>
              <a:rPr lang="en-US" sz="2600" dirty="0" err="1"/>
              <a:t>sạch</a:t>
            </a:r>
            <a:r>
              <a:rPr lang="en-US" sz="2600" dirty="0"/>
              <a:t> </a:t>
            </a:r>
            <a:r>
              <a:rPr lang="en-US" sz="2600" dirty="0" err="1"/>
              <a:t>sẽ</a:t>
            </a:r>
            <a:r>
              <a:rPr lang="en-US" sz="2600" dirty="0"/>
              <a:t>, </a:t>
            </a:r>
            <a:r>
              <a:rPr lang="en-US" sz="2600" dirty="0" err="1"/>
              <a:t>gần</a:t>
            </a:r>
            <a:r>
              <a:rPr lang="en-US" sz="2600" dirty="0"/>
              <a:t> </a:t>
            </a:r>
            <a:r>
              <a:rPr lang="en-US" sz="2600" dirty="0" err="1"/>
              <a:t>nơi</a:t>
            </a:r>
            <a:r>
              <a:rPr lang="en-US" sz="2600" dirty="0"/>
              <a:t> </a:t>
            </a:r>
            <a:r>
              <a:rPr lang="en-US" sz="2600" dirty="0" err="1"/>
              <a:t>đổ</a:t>
            </a:r>
            <a:r>
              <a:rPr lang="en-US" sz="2600" dirty="0"/>
              <a:t> </a:t>
            </a:r>
            <a:r>
              <a:rPr lang="en-US" sz="2600" dirty="0" err="1"/>
              <a:t>rác</a:t>
            </a:r>
            <a:r>
              <a:rPr lang="en-US" sz="2600" dirty="0"/>
              <a:t>,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ruồi</a:t>
            </a:r>
            <a:r>
              <a:rPr lang="en-US" sz="2600" dirty="0"/>
              <a:t> </a:t>
            </a:r>
            <a:r>
              <a:rPr lang="en-US" sz="2600" dirty="0" err="1"/>
              <a:t>bâu</a:t>
            </a:r>
            <a:r>
              <a:rPr lang="en-US" sz="2600" dirty="0"/>
              <a:t>. </a:t>
            </a:r>
            <a:endParaRPr lang="en-US" sz="2600" b="1" dirty="0"/>
          </a:p>
          <a:p>
            <a:pPr indent="449263" algn="just"/>
            <a:r>
              <a:rPr lang="en-US" sz="2600" b="1" dirty="0" err="1"/>
              <a:t>Tác</a:t>
            </a:r>
            <a:r>
              <a:rPr lang="en-US" sz="2600" b="1" dirty="0"/>
              <a:t> </a:t>
            </a:r>
            <a:r>
              <a:rPr lang="en-US" sz="2600" b="1" dirty="0" err="1"/>
              <a:t>hại</a:t>
            </a:r>
            <a:r>
              <a:rPr lang="en-US" sz="2600" b="1" dirty="0"/>
              <a:t>: </a:t>
            </a:r>
            <a:r>
              <a:rPr lang="en-US" sz="2600" dirty="0" err="1"/>
              <a:t>Làm</a:t>
            </a:r>
            <a:r>
              <a:rPr lang="en-US" sz="2600" dirty="0"/>
              <a:t> </a:t>
            </a:r>
            <a:r>
              <a:rPr lang="en-US" sz="2600" dirty="0" err="1"/>
              <a:t>thức</a:t>
            </a:r>
            <a:r>
              <a:rPr lang="en-US" sz="2600" dirty="0"/>
              <a:t> </a:t>
            </a:r>
            <a:r>
              <a:rPr lang="en-US" sz="2600" dirty="0" err="1"/>
              <a:t>ăn</a:t>
            </a:r>
            <a:r>
              <a:rPr lang="en-US" sz="2600" dirty="0"/>
              <a:t> </a:t>
            </a:r>
            <a:r>
              <a:rPr lang="en-US" sz="2600" dirty="0" err="1"/>
              <a:t>bị</a:t>
            </a:r>
            <a:r>
              <a:rPr lang="en-US" sz="2600" dirty="0"/>
              <a:t> </a:t>
            </a:r>
            <a:r>
              <a:rPr lang="en-US" sz="2600" dirty="0" err="1"/>
              <a:t>nhiễm</a:t>
            </a:r>
            <a:r>
              <a:rPr lang="en-US" sz="2600" dirty="0"/>
              <a:t> </a:t>
            </a:r>
            <a:r>
              <a:rPr lang="en-US" sz="2600" dirty="0" err="1"/>
              <a:t>khuẩn</a:t>
            </a:r>
            <a:r>
              <a:rPr lang="en-US" sz="2600" dirty="0"/>
              <a:t>,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ăn</a:t>
            </a:r>
            <a:r>
              <a:rPr lang="en-US" sz="2600" dirty="0"/>
              <a:t> </a:t>
            </a:r>
            <a:r>
              <a:rPr lang="en-US" sz="2600" dirty="0" err="1"/>
              <a:t>phải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 </a:t>
            </a:r>
            <a:r>
              <a:rPr lang="en-US" sz="2600" dirty="0" err="1"/>
              <a:t>mắc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bệnh</a:t>
            </a:r>
            <a:r>
              <a:rPr lang="en-US" sz="2600" dirty="0"/>
              <a:t> </a:t>
            </a:r>
            <a:r>
              <a:rPr lang="en-US" sz="2600" dirty="0" err="1"/>
              <a:t>tả</a:t>
            </a:r>
            <a:r>
              <a:rPr lang="en-US" sz="2600" dirty="0"/>
              <a:t>, </a:t>
            </a:r>
            <a:r>
              <a:rPr lang="en-US" sz="2600" dirty="0" err="1"/>
              <a:t>lị</a:t>
            </a:r>
            <a:r>
              <a:rPr lang="en-US" sz="2600" dirty="0"/>
              <a:t>, </a:t>
            </a:r>
            <a:r>
              <a:rPr lang="en-US" sz="2600" dirty="0" err="1"/>
              <a:t>nôn</a:t>
            </a:r>
            <a:r>
              <a:rPr lang="en-US" sz="2600" dirty="0"/>
              <a:t> </a:t>
            </a:r>
            <a:r>
              <a:rPr lang="en-US" sz="2600" dirty="0" err="1"/>
              <a:t>mửa</a:t>
            </a:r>
            <a:r>
              <a:rPr lang="en-US" sz="2600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42189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9200" y="186575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Hình</a:t>
            </a:r>
            <a:r>
              <a:rPr lang="en-US" sz="3200" b="1" dirty="0">
                <a:solidFill>
                  <a:srgbClr val="FF0000"/>
                </a:solidFill>
              </a:rPr>
              <a:t> 13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7908"/>
            <a:ext cx="5430225" cy="38658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76686" y="894257"/>
            <a:ext cx="298994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en-US" sz="2600" b="1" dirty="0" err="1"/>
              <a:t>Dấu</a:t>
            </a:r>
            <a:r>
              <a:rPr lang="en-US" sz="2600" b="1" dirty="0"/>
              <a:t> </a:t>
            </a:r>
            <a:r>
              <a:rPr lang="en-US" sz="2600" b="1" dirty="0" err="1"/>
              <a:t>hiệu: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chế</a:t>
            </a:r>
            <a:r>
              <a:rPr lang="en-US" sz="2800" dirty="0"/>
              <a:t> </a:t>
            </a:r>
            <a:r>
              <a:rPr lang="en-US" sz="2800" dirty="0" err="1"/>
              <a:t>biến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cụ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mốc</a:t>
            </a:r>
            <a:r>
              <a:rPr lang="en-US" sz="2800" dirty="0"/>
              <a:t>. </a:t>
            </a:r>
            <a:endParaRPr lang="en-US" sz="2600" b="1" dirty="0"/>
          </a:p>
          <a:p>
            <a:pPr indent="449263" algn="just"/>
            <a:r>
              <a:rPr lang="en-US" sz="2600" b="1" dirty="0" err="1"/>
              <a:t>Tác</a:t>
            </a:r>
            <a:r>
              <a:rPr lang="en-US" sz="2600" b="1" dirty="0"/>
              <a:t> </a:t>
            </a:r>
            <a:r>
              <a:rPr lang="en-US" sz="2600" b="1" dirty="0" err="1"/>
              <a:t>hại</a:t>
            </a:r>
            <a:r>
              <a:rPr lang="en-US" sz="2600" b="1" dirty="0"/>
              <a:t>: </a:t>
            </a:r>
            <a:r>
              <a:rPr lang="en-US" sz="2800" dirty="0" err="1"/>
              <a:t>Dẫn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 </a:t>
            </a:r>
            <a:r>
              <a:rPr lang="en-US" sz="2800" dirty="0" err="1"/>
              <a:t>bệnh</a:t>
            </a:r>
            <a:r>
              <a:rPr lang="en-US" sz="2800" dirty="0"/>
              <a:t> </a:t>
            </a:r>
            <a:r>
              <a:rPr lang="en-US" sz="2800" dirty="0" err="1"/>
              <a:t>nguy</a:t>
            </a:r>
            <a:r>
              <a:rPr lang="en-US" sz="2800" dirty="0"/>
              <a:t> </a:t>
            </a:r>
            <a:r>
              <a:rPr lang="en-US" sz="2800" dirty="0" err="1"/>
              <a:t>hiểm</a:t>
            </a:r>
            <a:r>
              <a:rPr lang="en-US" sz="2800" dirty="0"/>
              <a:t> </a:t>
            </a:r>
            <a:r>
              <a:rPr lang="en-US" sz="2800" dirty="0" err="1"/>
              <a:t>như</a:t>
            </a:r>
            <a:r>
              <a:rPr lang="en-US" sz="2800" dirty="0"/>
              <a:t> </a:t>
            </a:r>
            <a:r>
              <a:rPr lang="en-US" sz="2800" dirty="0" err="1"/>
              <a:t>ung</a:t>
            </a:r>
            <a:r>
              <a:rPr lang="en-US" sz="2800" dirty="0"/>
              <a:t> </a:t>
            </a:r>
            <a:r>
              <a:rPr lang="en-US" sz="2800" dirty="0" err="1"/>
              <a:t>thư</a:t>
            </a:r>
            <a:r>
              <a:rPr lang="en-US" sz="2800" dirty="0"/>
              <a:t>.</a:t>
            </a:r>
          </a:p>
          <a:p>
            <a:pPr indent="449263" algn="just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2706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1944665" y="696823"/>
            <a:ext cx="6237515" cy="2481943"/>
          </a:xfrm>
          <a:prstGeom prst="wedgeRoundRectCallout">
            <a:avLst>
              <a:gd name="adj1" fmla="val -44568"/>
              <a:gd name="adj2" fmla="val 73465"/>
              <a:gd name="adj3" fmla="val 16667"/>
            </a:avLst>
          </a:prstGeom>
          <a:ln w="38100"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oogle Shape;8974;p89"/>
          <p:cNvGrpSpPr/>
          <p:nvPr/>
        </p:nvGrpSpPr>
        <p:grpSpPr>
          <a:xfrm>
            <a:off x="748601" y="3428999"/>
            <a:ext cx="1994600" cy="1616259"/>
            <a:chOff x="5026685" y="2110838"/>
            <a:chExt cx="2972025" cy="2547750"/>
          </a:xfrm>
        </p:grpSpPr>
        <p:sp>
          <p:nvSpPr>
            <p:cNvPr id="8" name="Google Shape;8975;p89"/>
            <p:cNvSpPr/>
            <p:nvPr/>
          </p:nvSpPr>
          <p:spPr>
            <a:xfrm>
              <a:off x="5026685" y="2110838"/>
              <a:ext cx="2972025" cy="2365275"/>
            </a:xfrm>
            <a:custGeom>
              <a:avLst/>
              <a:gdLst/>
              <a:ahLst/>
              <a:cxnLst/>
              <a:rect l="l" t="t" r="r" b="b"/>
              <a:pathLst>
                <a:path w="118881" h="94611" extrusionOk="0">
                  <a:moveTo>
                    <a:pt x="49477" y="253"/>
                  </a:moveTo>
                  <a:lnTo>
                    <a:pt x="49907" y="279"/>
                  </a:lnTo>
                  <a:lnTo>
                    <a:pt x="50791" y="354"/>
                  </a:lnTo>
                  <a:lnTo>
                    <a:pt x="52432" y="531"/>
                  </a:lnTo>
                  <a:lnTo>
                    <a:pt x="54074" y="758"/>
                  </a:lnTo>
                  <a:lnTo>
                    <a:pt x="55716" y="1011"/>
                  </a:lnTo>
                  <a:lnTo>
                    <a:pt x="57357" y="1289"/>
                  </a:lnTo>
                  <a:lnTo>
                    <a:pt x="57787" y="1365"/>
                  </a:lnTo>
                  <a:lnTo>
                    <a:pt x="58241" y="1516"/>
                  </a:lnTo>
                  <a:lnTo>
                    <a:pt x="59075" y="1844"/>
                  </a:lnTo>
                  <a:lnTo>
                    <a:pt x="61449" y="2804"/>
                  </a:lnTo>
                  <a:lnTo>
                    <a:pt x="62610" y="3284"/>
                  </a:lnTo>
                  <a:lnTo>
                    <a:pt x="63797" y="3764"/>
                  </a:lnTo>
                  <a:lnTo>
                    <a:pt x="66197" y="4850"/>
                  </a:lnTo>
                  <a:lnTo>
                    <a:pt x="68571" y="5986"/>
                  </a:lnTo>
                  <a:lnTo>
                    <a:pt x="70288" y="6795"/>
                  </a:lnTo>
                  <a:lnTo>
                    <a:pt x="72031" y="7552"/>
                  </a:lnTo>
                  <a:lnTo>
                    <a:pt x="73774" y="8285"/>
                  </a:lnTo>
                  <a:lnTo>
                    <a:pt x="75542" y="8967"/>
                  </a:lnTo>
                  <a:lnTo>
                    <a:pt x="76678" y="9421"/>
                  </a:lnTo>
                  <a:lnTo>
                    <a:pt x="77815" y="9901"/>
                  </a:lnTo>
                  <a:lnTo>
                    <a:pt x="78951" y="10381"/>
                  </a:lnTo>
                  <a:lnTo>
                    <a:pt x="80088" y="10836"/>
                  </a:lnTo>
                  <a:lnTo>
                    <a:pt x="80467" y="11012"/>
                  </a:lnTo>
                  <a:lnTo>
                    <a:pt x="80820" y="11164"/>
                  </a:lnTo>
                  <a:lnTo>
                    <a:pt x="81527" y="11543"/>
                  </a:lnTo>
                  <a:lnTo>
                    <a:pt x="82184" y="11972"/>
                  </a:lnTo>
                  <a:lnTo>
                    <a:pt x="82841" y="12427"/>
                  </a:lnTo>
                  <a:lnTo>
                    <a:pt x="83194" y="12730"/>
                  </a:lnTo>
                  <a:lnTo>
                    <a:pt x="83522" y="13008"/>
                  </a:lnTo>
                  <a:lnTo>
                    <a:pt x="83800" y="13311"/>
                  </a:lnTo>
                  <a:lnTo>
                    <a:pt x="84053" y="13639"/>
                  </a:lnTo>
                  <a:lnTo>
                    <a:pt x="84280" y="13967"/>
                  </a:lnTo>
                  <a:lnTo>
                    <a:pt x="84457" y="14296"/>
                  </a:lnTo>
                  <a:lnTo>
                    <a:pt x="84609" y="14649"/>
                  </a:lnTo>
                  <a:lnTo>
                    <a:pt x="84735" y="15003"/>
                  </a:lnTo>
                  <a:lnTo>
                    <a:pt x="84836" y="15356"/>
                  </a:lnTo>
                  <a:lnTo>
                    <a:pt x="84886" y="15735"/>
                  </a:lnTo>
                  <a:lnTo>
                    <a:pt x="84912" y="16139"/>
                  </a:lnTo>
                  <a:lnTo>
                    <a:pt x="84912" y="16518"/>
                  </a:lnTo>
                  <a:lnTo>
                    <a:pt x="84861" y="16922"/>
                  </a:lnTo>
                  <a:lnTo>
                    <a:pt x="84811" y="17326"/>
                  </a:lnTo>
                  <a:lnTo>
                    <a:pt x="84710" y="17756"/>
                  </a:lnTo>
                  <a:lnTo>
                    <a:pt x="84583" y="18185"/>
                  </a:lnTo>
                  <a:lnTo>
                    <a:pt x="84381" y="18665"/>
                  </a:lnTo>
                  <a:lnTo>
                    <a:pt x="84179" y="19145"/>
                  </a:lnTo>
                  <a:lnTo>
                    <a:pt x="83927" y="19574"/>
                  </a:lnTo>
                  <a:lnTo>
                    <a:pt x="83624" y="19978"/>
                  </a:lnTo>
                  <a:lnTo>
                    <a:pt x="83295" y="20332"/>
                  </a:lnTo>
                  <a:lnTo>
                    <a:pt x="82916" y="20686"/>
                  </a:lnTo>
                  <a:lnTo>
                    <a:pt x="82512" y="20989"/>
                  </a:lnTo>
                  <a:lnTo>
                    <a:pt x="82083" y="21266"/>
                  </a:lnTo>
                  <a:lnTo>
                    <a:pt x="81401" y="21595"/>
                  </a:lnTo>
                  <a:lnTo>
                    <a:pt x="80719" y="21923"/>
                  </a:lnTo>
                  <a:lnTo>
                    <a:pt x="80037" y="22226"/>
                  </a:lnTo>
                  <a:lnTo>
                    <a:pt x="79330" y="22479"/>
                  </a:lnTo>
                  <a:lnTo>
                    <a:pt x="79027" y="22580"/>
                  </a:lnTo>
                  <a:lnTo>
                    <a:pt x="78724" y="22630"/>
                  </a:lnTo>
                  <a:lnTo>
                    <a:pt x="78421" y="22681"/>
                  </a:lnTo>
                  <a:lnTo>
                    <a:pt x="78118" y="22656"/>
                  </a:lnTo>
                  <a:lnTo>
                    <a:pt x="77789" y="22630"/>
                  </a:lnTo>
                  <a:lnTo>
                    <a:pt x="77486" y="22554"/>
                  </a:lnTo>
                  <a:lnTo>
                    <a:pt x="77183" y="22479"/>
                  </a:lnTo>
                  <a:lnTo>
                    <a:pt x="76880" y="22352"/>
                  </a:lnTo>
                  <a:lnTo>
                    <a:pt x="76628" y="22277"/>
                  </a:lnTo>
                  <a:lnTo>
                    <a:pt x="76350" y="22201"/>
                  </a:lnTo>
                  <a:lnTo>
                    <a:pt x="75693" y="22024"/>
                  </a:lnTo>
                  <a:lnTo>
                    <a:pt x="75567" y="21822"/>
                  </a:lnTo>
                  <a:lnTo>
                    <a:pt x="75365" y="21595"/>
                  </a:lnTo>
                  <a:lnTo>
                    <a:pt x="75188" y="21393"/>
                  </a:lnTo>
                  <a:lnTo>
                    <a:pt x="75011" y="21140"/>
                  </a:lnTo>
                  <a:lnTo>
                    <a:pt x="74961" y="21014"/>
                  </a:lnTo>
                  <a:lnTo>
                    <a:pt x="74910" y="20888"/>
                  </a:lnTo>
                  <a:lnTo>
                    <a:pt x="74860" y="20761"/>
                  </a:lnTo>
                  <a:lnTo>
                    <a:pt x="74860" y="20610"/>
                  </a:lnTo>
                  <a:lnTo>
                    <a:pt x="74885" y="20458"/>
                  </a:lnTo>
                  <a:lnTo>
                    <a:pt x="74910" y="20281"/>
                  </a:lnTo>
                  <a:lnTo>
                    <a:pt x="74986" y="20079"/>
                  </a:lnTo>
                  <a:lnTo>
                    <a:pt x="75112" y="19877"/>
                  </a:lnTo>
                  <a:lnTo>
                    <a:pt x="73925" y="19877"/>
                  </a:lnTo>
                  <a:lnTo>
                    <a:pt x="73142" y="19903"/>
                  </a:lnTo>
                  <a:lnTo>
                    <a:pt x="72385" y="19877"/>
                  </a:lnTo>
                  <a:lnTo>
                    <a:pt x="71980" y="19827"/>
                  </a:lnTo>
                  <a:lnTo>
                    <a:pt x="71602" y="19776"/>
                  </a:lnTo>
                  <a:lnTo>
                    <a:pt x="71223" y="19726"/>
                  </a:lnTo>
                  <a:lnTo>
                    <a:pt x="70844" y="19625"/>
                  </a:lnTo>
                  <a:lnTo>
                    <a:pt x="70440" y="19498"/>
                  </a:lnTo>
                  <a:lnTo>
                    <a:pt x="70086" y="19322"/>
                  </a:lnTo>
                  <a:lnTo>
                    <a:pt x="69733" y="19120"/>
                  </a:lnTo>
                  <a:lnTo>
                    <a:pt x="69430" y="18892"/>
                  </a:lnTo>
                  <a:lnTo>
                    <a:pt x="69127" y="18640"/>
                  </a:lnTo>
                  <a:lnTo>
                    <a:pt x="68874" y="18337"/>
                  </a:lnTo>
                  <a:lnTo>
                    <a:pt x="68647" y="18008"/>
                  </a:lnTo>
                  <a:lnTo>
                    <a:pt x="68419" y="17655"/>
                  </a:lnTo>
                  <a:lnTo>
                    <a:pt x="68344" y="17453"/>
                  </a:lnTo>
                  <a:lnTo>
                    <a:pt x="68268" y="17251"/>
                  </a:lnTo>
                  <a:lnTo>
                    <a:pt x="68243" y="17049"/>
                  </a:lnTo>
                  <a:lnTo>
                    <a:pt x="68217" y="16821"/>
                  </a:lnTo>
                  <a:lnTo>
                    <a:pt x="68217" y="16619"/>
                  </a:lnTo>
                  <a:lnTo>
                    <a:pt x="68243" y="16392"/>
                  </a:lnTo>
                  <a:lnTo>
                    <a:pt x="68293" y="15963"/>
                  </a:lnTo>
                  <a:lnTo>
                    <a:pt x="68470" y="15205"/>
                  </a:lnTo>
                  <a:lnTo>
                    <a:pt x="68470" y="15205"/>
                  </a:lnTo>
                  <a:lnTo>
                    <a:pt x="67561" y="15306"/>
                  </a:lnTo>
                  <a:lnTo>
                    <a:pt x="66752" y="15407"/>
                  </a:lnTo>
                  <a:lnTo>
                    <a:pt x="66172" y="15458"/>
                  </a:lnTo>
                  <a:lnTo>
                    <a:pt x="65616" y="15508"/>
                  </a:lnTo>
                  <a:lnTo>
                    <a:pt x="65035" y="15508"/>
                  </a:lnTo>
                  <a:lnTo>
                    <a:pt x="64479" y="15483"/>
                  </a:lnTo>
                  <a:lnTo>
                    <a:pt x="63899" y="15432"/>
                  </a:lnTo>
                  <a:lnTo>
                    <a:pt x="63343" y="15356"/>
                  </a:lnTo>
                  <a:lnTo>
                    <a:pt x="62787" y="15255"/>
                  </a:lnTo>
                  <a:lnTo>
                    <a:pt x="62206" y="15104"/>
                  </a:lnTo>
                  <a:lnTo>
                    <a:pt x="61828" y="14952"/>
                  </a:lnTo>
                  <a:lnTo>
                    <a:pt x="61449" y="14801"/>
                  </a:lnTo>
                  <a:lnTo>
                    <a:pt x="61120" y="14574"/>
                  </a:lnTo>
                  <a:lnTo>
                    <a:pt x="60817" y="14346"/>
                  </a:lnTo>
                  <a:lnTo>
                    <a:pt x="60565" y="14068"/>
                  </a:lnTo>
                  <a:lnTo>
                    <a:pt x="60464" y="13892"/>
                  </a:lnTo>
                  <a:lnTo>
                    <a:pt x="60363" y="13740"/>
                  </a:lnTo>
                  <a:lnTo>
                    <a:pt x="60287" y="13563"/>
                  </a:lnTo>
                  <a:lnTo>
                    <a:pt x="60211" y="13361"/>
                  </a:lnTo>
                  <a:lnTo>
                    <a:pt x="60135" y="13159"/>
                  </a:lnTo>
                  <a:lnTo>
                    <a:pt x="60085" y="12957"/>
                  </a:lnTo>
                  <a:lnTo>
                    <a:pt x="60060" y="12629"/>
                  </a:lnTo>
                  <a:lnTo>
                    <a:pt x="60060" y="12300"/>
                  </a:lnTo>
                  <a:lnTo>
                    <a:pt x="60085" y="11543"/>
                  </a:lnTo>
                  <a:lnTo>
                    <a:pt x="60085" y="11543"/>
                  </a:lnTo>
                  <a:lnTo>
                    <a:pt x="58746" y="11669"/>
                  </a:lnTo>
                  <a:lnTo>
                    <a:pt x="57888" y="11745"/>
                  </a:lnTo>
                  <a:lnTo>
                    <a:pt x="57458" y="11745"/>
                  </a:lnTo>
                  <a:lnTo>
                    <a:pt x="57029" y="11770"/>
                  </a:lnTo>
                  <a:lnTo>
                    <a:pt x="56600" y="11745"/>
                  </a:lnTo>
                  <a:lnTo>
                    <a:pt x="56170" y="11720"/>
                  </a:lnTo>
                  <a:lnTo>
                    <a:pt x="55741" y="11669"/>
                  </a:lnTo>
                  <a:lnTo>
                    <a:pt x="55311" y="11568"/>
                  </a:lnTo>
                  <a:lnTo>
                    <a:pt x="54983" y="11467"/>
                  </a:lnTo>
                  <a:lnTo>
                    <a:pt x="54630" y="11366"/>
                  </a:lnTo>
                  <a:lnTo>
                    <a:pt x="54326" y="11214"/>
                  </a:lnTo>
                  <a:lnTo>
                    <a:pt x="54023" y="11063"/>
                  </a:lnTo>
                  <a:lnTo>
                    <a:pt x="53720" y="10911"/>
                  </a:lnTo>
                  <a:lnTo>
                    <a:pt x="53443" y="10735"/>
                  </a:lnTo>
                  <a:lnTo>
                    <a:pt x="53190" y="10533"/>
                  </a:lnTo>
                  <a:lnTo>
                    <a:pt x="52937" y="10305"/>
                  </a:lnTo>
                  <a:lnTo>
                    <a:pt x="52685" y="10078"/>
                  </a:lnTo>
                  <a:lnTo>
                    <a:pt x="52458" y="9851"/>
                  </a:lnTo>
                  <a:lnTo>
                    <a:pt x="52230" y="9598"/>
                  </a:lnTo>
                  <a:lnTo>
                    <a:pt x="52028" y="9320"/>
                  </a:lnTo>
                  <a:lnTo>
                    <a:pt x="51624" y="8739"/>
                  </a:lnTo>
                  <a:lnTo>
                    <a:pt x="51270" y="8108"/>
                  </a:lnTo>
                  <a:lnTo>
                    <a:pt x="51018" y="8133"/>
                  </a:lnTo>
                  <a:lnTo>
                    <a:pt x="50892" y="8158"/>
                  </a:lnTo>
                  <a:lnTo>
                    <a:pt x="50765" y="8209"/>
                  </a:lnTo>
                  <a:lnTo>
                    <a:pt x="50462" y="8361"/>
                  </a:lnTo>
                  <a:lnTo>
                    <a:pt x="50159" y="8487"/>
                  </a:lnTo>
                  <a:lnTo>
                    <a:pt x="49831" y="8588"/>
                  </a:lnTo>
                  <a:lnTo>
                    <a:pt x="49503" y="8689"/>
                  </a:lnTo>
                  <a:lnTo>
                    <a:pt x="49174" y="8765"/>
                  </a:lnTo>
                  <a:lnTo>
                    <a:pt x="48846" y="8815"/>
                  </a:lnTo>
                  <a:lnTo>
                    <a:pt x="48518" y="8840"/>
                  </a:lnTo>
                  <a:lnTo>
                    <a:pt x="47861" y="8840"/>
                  </a:lnTo>
                  <a:lnTo>
                    <a:pt x="47533" y="8815"/>
                  </a:lnTo>
                  <a:lnTo>
                    <a:pt x="47204" y="8790"/>
                  </a:lnTo>
                  <a:lnTo>
                    <a:pt x="46876" y="8739"/>
                  </a:lnTo>
                  <a:lnTo>
                    <a:pt x="46573" y="8664"/>
                  </a:lnTo>
                  <a:lnTo>
                    <a:pt x="46270" y="8588"/>
                  </a:lnTo>
                  <a:lnTo>
                    <a:pt x="45967" y="8487"/>
                  </a:lnTo>
                  <a:lnTo>
                    <a:pt x="45689" y="8361"/>
                  </a:lnTo>
                  <a:lnTo>
                    <a:pt x="45411" y="8209"/>
                  </a:lnTo>
                  <a:lnTo>
                    <a:pt x="45159" y="8057"/>
                  </a:lnTo>
                  <a:lnTo>
                    <a:pt x="44906" y="7855"/>
                  </a:lnTo>
                  <a:lnTo>
                    <a:pt x="44679" y="7653"/>
                  </a:lnTo>
                  <a:lnTo>
                    <a:pt x="44451" y="7426"/>
                  </a:lnTo>
                  <a:lnTo>
                    <a:pt x="44224" y="7148"/>
                  </a:lnTo>
                  <a:lnTo>
                    <a:pt x="44047" y="6870"/>
                  </a:lnTo>
                  <a:lnTo>
                    <a:pt x="43845" y="6567"/>
                  </a:lnTo>
                  <a:lnTo>
                    <a:pt x="43643" y="6189"/>
                  </a:lnTo>
                  <a:lnTo>
                    <a:pt x="43466" y="5810"/>
                  </a:lnTo>
                  <a:lnTo>
                    <a:pt x="43290" y="5406"/>
                  </a:lnTo>
                  <a:lnTo>
                    <a:pt x="43239" y="5204"/>
                  </a:lnTo>
                  <a:lnTo>
                    <a:pt x="43189" y="5001"/>
                  </a:lnTo>
                  <a:lnTo>
                    <a:pt x="43163" y="4799"/>
                  </a:lnTo>
                  <a:lnTo>
                    <a:pt x="43163" y="4597"/>
                  </a:lnTo>
                  <a:lnTo>
                    <a:pt x="43163" y="4395"/>
                  </a:lnTo>
                  <a:lnTo>
                    <a:pt x="43214" y="4219"/>
                  </a:lnTo>
                  <a:lnTo>
                    <a:pt x="43239" y="4042"/>
                  </a:lnTo>
                  <a:lnTo>
                    <a:pt x="43315" y="3865"/>
                  </a:lnTo>
                  <a:lnTo>
                    <a:pt x="43466" y="3511"/>
                  </a:lnTo>
                  <a:lnTo>
                    <a:pt x="43668" y="3208"/>
                  </a:lnTo>
                  <a:lnTo>
                    <a:pt x="43921" y="2930"/>
                  </a:lnTo>
                  <a:lnTo>
                    <a:pt x="44199" y="2678"/>
                  </a:lnTo>
                  <a:lnTo>
                    <a:pt x="44502" y="2425"/>
                  </a:lnTo>
                  <a:lnTo>
                    <a:pt x="44830" y="2198"/>
                  </a:lnTo>
                  <a:lnTo>
                    <a:pt x="45184" y="1971"/>
                  </a:lnTo>
                  <a:lnTo>
                    <a:pt x="45866" y="1567"/>
                  </a:lnTo>
                  <a:lnTo>
                    <a:pt x="47305" y="758"/>
                  </a:lnTo>
                  <a:lnTo>
                    <a:pt x="47533" y="657"/>
                  </a:lnTo>
                  <a:lnTo>
                    <a:pt x="47735" y="556"/>
                  </a:lnTo>
                  <a:lnTo>
                    <a:pt x="48164" y="430"/>
                  </a:lnTo>
                  <a:lnTo>
                    <a:pt x="48593" y="329"/>
                  </a:lnTo>
                  <a:lnTo>
                    <a:pt x="49023" y="279"/>
                  </a:lnTo>
                  <a:lnTo>
                    <a:pt x="49477" y="253"/>
                  </a:lnTo>
                  <a:close/>
                  <a:moveTo>
                    <a:pt x="85265" y="15432"/>
                  </a:moveTo>
                  <a:lnTo>
                    <a:pt x="85442" y="15685"/>
                  </a:lnTo>
                  <a:lnTo>
                    <a:pt x="85593" y="15963"/>
                  </a:lnTo>
                  <a:lnTo>
                    <a:pt x="85745" y="16215"/>
                  </a:lnTo>
                  <a:lnTo>
                    <a:pt x="85846" y="16493"/>
                  </a:lnTo>
                  <a:lnTo>
                    <a:pt x="85922" y="16771"/>
                  </a:lnTo>
                  <a:lnTo>
                    <a:pt x="85972" y="17049"/>
                  </a:lnTo>
                  <a:lnTo>
                    <a:pt x="85998" y="17326"/>
                  </a:lnTo>
                  <a:lnTo>
                    <a:pt x="86023" y="17630"/>
                  </a:lnTo>
                  <a:lnTo>
                    <a:pt x="86023" y="18034"/>
                  </a:lnTo>
                  <a:lnTo>
                    <a:pt x="85998" y="18463"/>
                  </a:lnTo>
                  <a:lnTo>
                    <a:pt x="85947" y="18892"/>
                  </a:lnTo>
                  <a:lnTo>
                    <a:pt x="85871" y="19322"/>
                  </a:lnTo>
                  <a:lnTo>
                    <a:pt x="85770" y="19751"/>
                  </a:lnTo>
                  <a:lnTo>
                    <a:pt x="85619" y="20155"/>
                  </a:lnTo>
                  <a:lnTo>
                    <a:pt x="85467" y="20559"/>
                  </a:lnTo>
                  <a:lnTo>
                    <a:pt x="85265" y="20938"/>
                  </a:lnTo>
                  <a:lnTo>
                    <a:pt x="85063" y="21317"/>
                  </a:lnTo>
                  <a:lnTo>
                    <a:pt x="84811" y="21645"/>
                  </a:lnTo>
                  <a:lnTo>
                    <a:pt x="84507" y="21974"/>
                  </a:lnTo>
                  <a:lnTo>
                    <a:pt x="84204" y="22277"/>
                  </a:lnTo>
                  <a:lnTo>
                    <a:pt x="83851" y="22554"/>
                  </a:lnTo>
                  <a:lnTo>
                    <a:pt x="83472" y="22782"/>
                  </a:lnTo>
                  <a:lnTo>
                    <a:pt x="83043" y="22984"/>
                  </a:lnTo>
                  <a:lnTo>
                    <a:pt x="82588" y="23135"/>
                  </a:lnTo>
                  <a:lnTo>
                    <a:pt x="82058" y="23337"/>
                  </a:lnTo>
                  <a:lnTo>
                    <a:pt x="81502" y="23539"/>
                  </a:lnTo>
                  <a:lnTo>
                    <a:pt x="80946" y="23716"/>
                  </a:lnTo>
                  <a:lnTo>
                    <a:pt x="80669" y="23792"/>
                  </a:lnTo>
                  <a:lnTo>
                    <a:pt x="80391" y="23843"/>
                  </a:lnTo>
                  <a:lnTo>
                    <a:pt x="79835" y="23893"/>
                  </a:lnTo>
                  <a:lnTo>
                    <a:pt x="79279" y="23918"/>
                  </a:lnTo>
                  <a:lnTo>
                    <a:pt x="78749" y="23868"/>
                  </a:lnTo>
                  <a:lnTo>
                    <a:pt x="78497" y="23817"/>
                  </a:lnTo>
                  <a:lnTo>
                    <a:pt x="78219" y="23767"/>
                  </a:lnTo>
                  <a:lnTo>
                    <a:pt x="77966" y="23691"/>
                  </a:lnTo>
                  <a:lnTo>
                    <a:pt x="77739" y="23590"/>
                  </a:lnTo>
                  <a:lnTo>
                    <a:pt x="77486" y="23489"/>
                  </a:lnTo>
                  <a:lnTo>
                    <a:pt x="77259" y="23337"/>
                  </a:lnTo>
                  <a:lnTo>
                    <a:pt x="77032" y="23186"/>
                  </a:lnTo>
                  <a:lnTo>
                    <a:pt x="76804" y="23034"/>
                  </a:lnTo>
                  <a:lnTo>
                    <a:pt x="76602" y="22832"/>
                  </a:lnTo>
                  <a:lnTo>
                    <a:pt x="76375" y="22605"/>
                  </a:lnTo>
                  <a:lnTo>
                    <a:pt x="76830" y="22757"/>
                  </a:lnTo>
                  <a:lnTo>
                    <a:pt x="77284" y="22883"/>
                  </a:lnTo>
                  <a:lnTo>
                    <a:pt x="77714" y="22959"/>
                  </a:lnTo>
                  <a:lnTo>
                    <a:pt x="78143" y="22984"/>
                  </a:lnTo>
                  <a:lnTo>
                    <a:pt x="78547" y="22984"/>
                  </a:lnTo>
                  <a:lnTo>
                    <a:pt x="78951" y="22933"/>
                  </a:lnTo>
                  <a:lnTo>
                    <a:pt x="79355" y="22858"/>
                  </a:lnTo>
                  <a:lnTo>
                    <a:pt x="79759" y="22782"/>
                  </a:lnTo>
                  <a:lnTo>
                    <a:pt x="80138" y="22656"/>
                  </a:lnTo>
                  <a:lnTo>
                    <a:pt x="80517" y="22504"/>
                  </a:lnTo>
                  <a:lnTo>
                    <a:pt x="80896" y="22327"/>
                  </a:lnTo>
                  <a:lnTo>
                    <a:pt x="81275" y="22150"/>
                  </a:lnTo>
                  <a:lnTo>
                    <a:pt x="81628" y="21948"/>
                  </a:lnTo>
                  <a:lnTo>
                    <a:pt x="82007" y="21721"/>
                  </a:lnTo>
                  <a:lnTo>
                    <a:pt x="82714" y="21266"/>
                  </a:lnTo>
                  <a:lnTo>
                    <a:pt x="83068" y="20989"/>
                  </a:lnTo>
                  <a:lnTo>
                    <a:pt x="83396" y="20711"/>
                  </a:lnTo>
                  <a:lnTo>
                    <a:pt x="83699" y="20408"/>
                  </a:lnTo>
                  <a:lnTo>
                    <a:pt x="83977" y="20105"/>
                  </a:lnTo>
                  <a:lnTo>
                    <a:pt x="84204" y="19776"/>
                  </a:lnTo>
                  <a:lnTo>
                    <a:pt x="84432" y="19448"/>
                  </a:lnTo>
                  <a:lnTo>
                    <a:pt x="84609" y="19094"/>
                  </a:lnTo>
                  <a:lnTo>
                    <a:pt x="84760" y="18716"/>
                  </a:lnTo>
                  <a:lnTo>
                    <a:pt x="84912" y="18337"/>
                  </a:lnTo>
                  <a:lnTo>
                    <a:pt x="85013" y="17958"/>
                  </a:lnTo>
                  <a:lnTo>
                    <a:pt x="85114" y="17554"/>
                  </a:lnTo>
                  <a:lnTo>
                    <a:pt x="85189" y="17150"/>
                  </a:lnTo>
                  <a:lnTo>
                    <a:pt x="85240" y="16746"/>
                  </a:lnTo>
                  <a:lnTo>
                    <a:pt x="85265" y="16316"/>
                  </a:lnTo>
                  <a:lnTo>
                    <a:pt x="85265" y="15887"/>
                  </a:lnTo>
                  <a:lnTo>
                    <a:pt x="85265" y="15432"/>
                  </a:lnTo>
                  <a:close/>
                  <a:moveTo>
                    <a:pt x="51094" y="8765"/>
                  </a:moveTo>
                  <a:lnTo>
                    <a:pt x="51498" y="9245"/>
                  </a:lnTo>
                  <a:lnTo>
                    <a:pt x="51877" y="9699"/>
                  </a:lnTo>
                  <a:lnTo>
                    <a:pt x="52281" y="10154"/>
                  </a:lnTo>
                  <a:lnTo>
                    <a:pt x="52710" y="10558"/>
                  </a:lnTo>
                  <a:lnTo>
                    <a:pt x="53165" y="10937"/>
                  </a:lnTo>
                  <a:lnTo>
                    <a:pt x="53417" y="11113"/>
                  </a:lnTo>
                  <a:lnTo>
                    <a:pt x="53670" y="11265"/>
                  </a:lnTo>
                  <a:lnTo>
                    <a:pt x="53922" y="11417"/>
                  </a:lnTo>
                  <a:lnTo>
                    <a:pt x="54200" y="11543"/>
                  </a:lnTo>
                  <a:lnTo>
                    <a:pt x="54478" y="11669"/>
                  </a:lnTo>
                  <a:lnTo>
                    <a:pt x="54781" y="11770"/>
                  </a:lnTo>
                  <a:lnTo>
                    <a:pt x="55387" y="11922"/>
                  </a:lnTo>
                  <a:lnTo>
                    <a:pt x="55993" y="12023"/>
                  </a:lnTo>
                  <a:lnTo>
                    <a:pt x="56574" y="12073"/>
                  </a:lnTo>
                  <a:lnTo>
                    <a:pt x="57180" y="12073"/>
                  </a:lnTo>
                  <a:lnTo>
                    <a:pt x="57787" y="12048"/>
                  </a:lnTo>
                  <a:lnTo>
                    <a:pt x="58393" y="12023"/>
                  </a:lnTo>
                  <a:lnTo>
                    <a:pt x="59605" y="11896"/>
                  </a:lnTo>
                  <a:lnTo>
                    <a:pt x="59731" y="12654"/>
                  </a:lnTo>
                  <a:lnTo>
                    <a:pt x="59807" y="13008"/>
                  </a:lnTo>
                  <a:lnTo>
                    <a:pt x="59883" y="13361"/>
                  </a:lnTo>
                  <a:lnTo>
                    <a:pt x="59984" y="13690"/>
                  </a:lnTo>
                  <a:lnTo>
                    <a:pt x="60135" y="14018"/>
                  </a:lnTo>
                  <a:lnTo>
                    <a:pt x="60312" y="14296"/>
                  </a:lnTo>
                  <a:lnTo>
                    <a:pt x="60514" y="14523"/>
                  </a:lnTo>
                  <a:lnTo>
                    <a:pt x="60742" y="14750"/>
                  </a:lnTo>
                  <a:lnTo>
                    <a:pt x="61019" y="14952"/>
                  </a:lnTo>
                  <a:lnTo>
                    <a:pt x="61297" y="15104"/>
                  </a:lnTo>
                  <a:lnTo>
                    <a:pt x="61625" y="15230"/>
                  </a:lnTo>
                  <a:lnTo>
                    <a:pt x="62333" y="15458"/>
                  </a:lnTo>
                  <a:lnTo>
                    <a:pt x="62686" y="15559"/>
                  </a:lnTo>
                  <a:lnTo>
                    <a:pt x="63040" y="15634"/>
                  </a:lnTo>
                  <a:lnTo>
                    <a:pt x="63393" y="15710"/>
                  </a:lnTo>
                  <a:lnTo>
                    <a:pt x="63772" y="15761"/>
                  </a:lnTo>
                  <a:lnTo>
                    <a:pt x="64505" y="15761"/>
                  </a:lnTo>
                  <a:lnTo>
                    <a:pt x="67510" y="15609"/>
                  </a:lnTo>
                  <a:lnTo>
                    <a:pt x="67990" y="15609"/>
                  </a:lnTo>
                  <a:lnTo>
                    <a:pt x="67914" y="16215"/>
                  </a:lnTo>
                  <a:lnTo>
                    <a:pt x="67914" y="16493"/>
                  </a:lnTo>
                  <a:lnTo>
                    <a:pt x="67914" y="16746"/>
                  </a:lnTo>
                  <a:lnTo>
                    <a:pt x="67939" y="16998"/>
                  </a:lnTo>
                  <a:lnTo>
                    <a:pt x="67990" y="17251"/>
                  </a:lnTo>
                  <a:lnTo>
                    <a:pt x="68041" y="17478"/>
                  </a:lnTo>
                  <a:lnTo>
                    <a:pt x="68116" y="17731"/>
                  </a:lnTo>
                  <a:lnTo>
                    <a:pt x="68217" y="17958"/>
                  </a:lnTo>
                  <a:lnTo>
                    <a:pt x="68318" y="18160"/>
                  </a:lnTo>
                  <a:lnTo>
                    <a:pt x="68445" y="18387"/>
                  </a:lnTo>
                  <a:lnTo>
                    <a:pt x="68596" y="18589"/>
                  </a:lnTo>
                  <a:lnTo>
                    <a:pt x="68773" y="18766"/>
                  </a:lnTo>
                  <a:lnTo>
                    <a:pt x="68950" y="18943"/>
                  </a:lnTo>
                  <a:lnTo>
                    <a:pt x="69127" y="19120"/>
                  </a:lnTo>
                  <a:lnTo>
                    <a:pt x="69329" y="19271"/>
                  </a:lnTo>
                  <a:lnTo>
                    <a:pt x="69556" y="19423"/>
                  </a:lnTo>
                  <a:lnTo>
                    <a:pt x="69783" y="19549"/>
                  </a:lnTo>
                  <a:lnTo>
                    <a:pt x="70314" y="19776"/>
                  </a:lnTo>
                  <a:lnTo>
                    <a:pt x="70819" y="19953"/>
                  </a:lnTo>
                  <a:lnTo>
                    <a:pt x="71349" y="20079"/>
                  </a:lnTo>
                  <a:lnTo>
                    <a:pt x="71905" y="20155"/>
                  </a:lnTo>
                  <a:lnTo>
                    <a:pt x="72435" y="20206"/>
                  </a:lnTo>
                  <a:lnTo>
                    <a:pt x="72991" y="20231"/>
                  </a:lnTo>
                  <a:lnTo>
                    <a:pt x="73546" y="20206"/>
                  </a:lnTo>
                  <a:lnTo>
                    <a:pt x="74102" y="20155"/>
                  </a:lnTo>
                  <a:lnTo>
                    <a:pt x="74531" y="20105"/>
                  </a:lnTo>
                  <a:lnTo>
                    <a:pt x="74481" y="20307"/>
                  </a:lnTo>
                  <a:lnTo>
                    <a:pt x="74481" y="20509"/>
                  </a:lnTo>
                  <a:lnTo>
                    <a:pt x="74481" y="20686"/>
                  </a:lnTo>
                  <a:lnTo>
                    <a:pt x="74531" y="20862"/>
                  </a:lnTo>
                  <a:lnTo>
                    <a:pt x="74582" y="21014"/>
                  </a:lnTo>
                  <a:lnTo>
                    <a:pt x="74632" y="21165"/>
                  </a:lnTo>
                  <a:lnTo>
                    <a:pt x="74809" y="21468"/>
                  </a:lnTo>
                  <a:lnTo>
                    <a:pt x="75011" y="21746"/>
                  </a:lnTo>
                  <a:lnTo>
                    <a:pt x="75238" y="22024"/>
                  </a:lnTo>
                  <a:lnTo>
                    <a:pt x="75466" y="22302"/>
                  </a:lnTo>
                  <a:lnTo>
                    <a:pt x="75643" y="22630"/>
                  </a:lnTo>
                  <a:lnTo>
                    <a:pt x="74809" y="23262"/>
                  </a:lnTo>
                  <a:lnTo>
                    <a:pt x="74380" y="23590"/>
                  </a:lnTo>
                  <a:lnTo>
                    <a:pt x="73950" y="23893"/>
                  </a:lnTo>
                  <a:lnTo>
                    <a:pt x="72940" y="24524"/>
                  </a:lnTo>
                  <a:lnTo>
                    <a:pt x="71955" y="25131"/>
                  </a:lnTo>
                  <a:lnTo>
                    <a:pt x="70945" y="25737"/>
                  </a:lnTo>
                  <a:lnTo>
                    <a:pt x="69909" y="26318"/>
                  </a:lnTo>
                  <a:lnTo>
                    <a:pt x="68874" y="26873"/>
                  </a:lnTo>
                  <a:lnTo>
                    <a:pt x="67838" y="27429"/>
                  </a:lnTo>
                  <a:lnTo>
                    <a:pt x="66778" y="27959"/>
                  </a:lnTo>
                  <a:lnTo>
                    <a:pt x="65717" y="28464"/>
                  </a:lnTo>
                  <a:lnTo>
                    <a:pt x="64681" y="28919"/>
                  </a:lnTo>
                  <a:lnTo>
                    <a:pt x="63621" y="29374"/>
                  </a:lnTo>
                  <a:lnTo>
                    <a:pt x="62560" y="29803"/>
                  </a:lnTo>
                  <a:lnTo>
                    <a:pt x="61499" y="30207"/>
                  </a:lnTo>
                  <a:lnTo>
                    <a:pt x="60918" y="30409"/>
                  </a:lnTo>
                  <a:lnTo>
                    <a:pt x="60363" y="30586"/>
                  </a:lnTo>
                  <a:lnTo>
                    <a:pt x="59782" y="30737"/>
                  </a:lnTo>
                  <a:lnTo>
                    <a:pt x="59201" y="30864"/>
                  </a:lnTo>
                  <a:lnTo>
                    <a:pt x="58620" y="30965"/>
                  </a:lnTo>
                  <a:lnTo>
                    <a:pt x="58039" y="31041"/>
                  </a:lnTo>
                  <a:lnTo>
                    <a:pt x="57433" y="31066"/>
                  </a:lnTo>
                  <a:lnTo>
                    <a:pt x="56852" y="31091"/>
                  </a:lnTo>
                  <a:lnTo>
                    <a:pt x="54731" y="31116"/>
                  </a:lnTo>
                  <a:lnTo>
                    <a:pt x="50488" y="31116"/>
                  </a:lnTo>
                  <a:lnTo>
                    <a:pt x="48366" y="31167"/>
                  </a:lnTo>
                  <a:lnTo>
                    <a:pt x="47331" y="31217"/>
                  </a:lnTo>
                  <a:lnTo>
                    <a:pt x="46295" y="31268"/>
                  </a:lnTo>
                  <a:lnTo>
                    <a:pt x="44224" y="31419"/>
                  </a:lnTo>
                  <a:lnTo>
                    <a:pt x="42153" y="31571"/>
                  </a:lnTo>
                  <a:lnTo>
                    <a:pt x="40082" y="31672"/>
                  </a:lnTo>
                  <a:lnTo>
                    <a:pt x="38213" y="31748"/>
                  </a:lnTo>
                  <a:lnTo>
                    <a:pt x="36319" y="31773"/>
                  </a:lnTo>
                  <a:lnTo>
                    <a:pt x="31722" y="31773"/>
                  </a:lnTo>
                  <a:lnTo>
                    <a:pt x="30889" y="31748"/>
                  </a:lnTo>
                  <a:lnTo>
                    <a:pt x="29197" y="31621"/>
                  </a:lnTo>
                  <a:lnTo>
                    <a:pt x="27227" y="31470"/>
                  </a:lnTo>
                  <a:lnTo>
                    <a:pt x="25257" y="31268"/>
                  </a:lnTo>
                  <a:lnTo>
                    <a:pt x="22756" y="31015"/>
                  </a:lnTo>
                  <a:lnTo>
                    <a:pt x="20256" y="30763"/>
                  </a:lnTo>
                  <a:lnTo>
                    <a:pt x="19625" y="30687"/>
                  </a:lnTo>
                  <a:lnTo>
                    <a:pt x="18993" y="30561"/>
                  </a:lnTo>
                  <a:lnTo>
                    <a:pt x="18387" y="30434"/>
                  </a:lnTo>
                  <a:lnTo>
                    <a:pt x="17756" y="30283"/>
                  </a:lnTo>
                  <a:lnTo>
                    <a:pt x="17150" y="30131"/>
                  </a:lnTo>
                  <a:lnTo>
                    <a:pt x="16543" y="29955"/>
                  </a:lnTo>
                  <a:lnTo>
                    <a:pt x="15331" y="29550"/>
                  </a:lnTo>
                  <a:lnTo>
                    <a:pt x="13412" y="28919"/>
                  </a:lnTo>
                  <a:lnTo>
                    <a:pt x="11492" y="28237"/>
                  </a:lnTo>
                  <a:lnTo>
                    <a:pt x="11214" y="28136"/>
                  </a:lnTo>
                  <a:lnTo>
                    <a:pt x="10962" y="28010"/>
                  </a:lnTo>
                  <a:lnTo>
                    <a:pt x="10457" y="27732"/>
                  </a:lnTo>
                  <a:lnTo>
                    <a:pt x="10507" y="27580"/>
                  </a:lnTo>
                  <a:lnTo>
                    <a:pt x="10962" y="27454"/>
                  </a:lnTo>
                  <a:lnTo>
                    <a:pt x="11416" y="27378"/>
                  </a:lnTo>
                  <a:lnTo>
                    <a:pt x="15710" y="26772"/>
                  </a:lnTo>
                  <a:lnTo>
                    <a:pt x="17882" y="26469"/>
                  </a:lnTo>
                  <a:lnTo>
                    <a:pt x="20029" y="26116"/>
                  </a:lnTo>
                  <a:lnTo>
                    <a:pt x="21620" y="25838"/>
                  </a:lnTo>
                  <a:lnTo>
                    <a:pt x="23211" y="25509"/>
                  </a:lnTo>
                  <a:lnTo>
                    <a:pt x="24802" y="25156"/>
                  </a:lnTo>
                  <a:lnTo>
                    <a:pt x="26368" y="24853"/>
                  </a:lnTo>
                  <a:lnTo>
                    <a:pt x="26974" y="24727"/>
                  </a:lnTo>
                  <a:lnTo>
                    <a:pt x="27580" y="24600"/>
                  </a:lnTo>
                  <a:lnTo>
                    <a:pt x="28742" y="24272"/>
                  </a:lnTo>
                  <a:lnTo>
                    <a:pt x="29904" y="23918"/>
                  </a:lnTo>
                  <a:lnTo>
                    <a:pt x="31040" y="23514"/>
                  </a:lnTo>
                  <a:lnTo>
                    <a:pt x="32152" y="23060"/>
                  </a:lnTo>
                  <a:lnTo>
                    <a:pt x="33263" y="22605"/>
                  </a:lnTo>
                  <a:lnTo>
                    <a:pt x="34374" y="22100"/>
                  </a:lnTo>
                  <a:lnTo>
                    <a:pt x="35460" y="21595"/>
                  </a:lnTo>
                  <a:lnTo>
                    <a:pt x="35940" y="21393"/>
                  </a:lnTo>
                  <a:lnTo>
                    <a:pt x="36369" y="21165"/>
                  </a:lnTo>
                  <a:lnTo>
                    <a:pt x="37279" y="20660"/>
                  </a:lnTo>
                  <a:lnTo>
                    <a:pt x="38137" y="20130"/>
                  </a:lnTo>
                  <a:lnTo>
                    <a:pt x="39021" y="19625"/>
                  </a:lnTo>
                  <a:lnTo>
                    <a:pt x="41042" y="18362"/>
                  </a:lnTo>
                  <a:lnTo>
                    <a:pt x="42027" y="17731"/>
                  </a:lnTo>
                  <a:lnTo>
                    <a:pt x="43037" y="17074"/>
                  </a:lnTo>
                  <a:lnTo>
                    <a:pt x="43668" y="16594"/>
                  </a:lnTo>
                  <a:lnTo>
                    <a:pt x="44300" y="16114"/>
                  </a:lnTo>
                  <a:lnTo>
                    <a:pt x="44906" y="15609"/>
                  </a:lnTo>
                  <a:lnTo>
                    <a:pt x="45487" y="15104"/>
                  </a:lnTo>
                  <a:lnTo>
                    <a:pt x="46623" y="14018"/>
                  </a:lnTo>
                  <a:lnTo>
                    <a:pt x="47760" y="12907"/>
                  </a:lnTo>
                  <a:lnTo>
                    <a:pt x="48543" y="12149"/>
                  </a:lnTo>
                  <a:lnTo>
                    <a:pt x="48922" y="11745"/>
                  </a:lnTo>
                  <a:lnTo>
                    <a:pt x="49301" y="11341"/>
                  </a:lnTo>
                  <a:lnTo>
                    <a:pt x="49654" y="10911"/>
                  </a:lnTo>
                  <a:lnTo>
                    <a:pt x="49982" y="10482"/>
                  </a:lnTo>
                  <a:lnTo>
                    <a:pt x="50285" y="10027"/>
                  </a:lnTo>
                  <a:lnTo>
                    <a:pt x="50563" y="9548"/>
                  </a:lnTo>
                  <a:lnTo>
                    <a:pt x="50690" y="9346"/>
                  </a:lnTo>
                  <a:lnTo>
                    <a:pt x="50816" y="9143"/>
                  </a:lnTo>
                  <a:lnTo>
                    <a:pt x="51094" y="8765"/>
                  </a:lnTo>
                  <a:close/>
                  <a:moveTo>
                    <a:pt x="76021" y="22883"/>
                  </a:moveTo>
                  <a:lnTo>
                    <a:pt x="76905" y="23691"/>
                  </a:lnTo>
                  <a:lnTo>
                    <a:pt x="76602" y="23969"/>
                  </a:lnTo>
                  <a:lnTo>
                    <a:pt x="76476" y="24070"/>
                  </a:lnTo>
                  <a:lnTo>
                    <a:pt x="76325" y="24171"/>
                  </a:lnTo>
                  <a:lnTo>
                    <a:pt x="70490" y="27530"/>
                  </a:lnTo>
                  <a:lnTo>
                    <a:pt x="68192" y="28894"/>
                  </a:lnTo>
                  <a:lnTo>
                    <a:pt x="67561" y="29222"/>
                  </a:lnTo>
                  <a:lnTo>
                    <a:pt x="66929" y="29525"/>
                  </a:lnTo>
                  <a:lnTo>
                    <a:pt x="66273" y="29778"/>
                  </a:lnTo>
                  <a:lnTo>
                    <a:pt x="65616" y="29980"/>
                  </a:lnTo>
                  <a:lnTo>
                    <a:pt x="64252" y="30384"/>
                  </a:lnTo>
                  <a:lnTo>
                    <a:pt x="62914" y="30763"/>
                  </a:lnTo>
                  <a:lnTo>
                    <a:pt x="62004" y="31066"/>
                  </a:lnTo>
                  <a:lnTo>
                    <a:pt x="61550" y="31192"/>
                  </a:lnTo>
                  <a:lnTo>
                    <a:pt x="61095" y="31293"/>
                  </a:lnTo>
                  <a:lnTo>
                    <a:pt x="58367" y="31722"/>
                  </a:lnTo>
                  <a:lnTo>
                    <a:pt x="55640" y="32152"/>
                  </a:lnTo>
                  <a:lnTo>
                    <a:pt x="54907" y="32278"/>
                  </a:lnTo>
                  <a:lnTo>
                    <a:pt x="54175" y="32354"/>
                  </a:lnTo>
                  <a:lnTo>
                    <a:pt x="52685" y="32480"/>
                  </a:lnTo>
                  <a:lnTo>
                    <a:pt x="51952" y="32556"/>
                  </a:lnTo>
                  <a:lnTo>
                    <a:pt x="51195" y="32632"/>
                  </a:lnTo>
                  <a:lnTo>
                    <a:pt x="50462" y="32758"/>
                  </a:lnTo>
                  <a:lnTo>
                    <a:pt x="49755" y="32935"/>
                  </a:lnTo>
                  <a:lnTo>
                    <a:pt x="49528" y="32985"/>
                  </a:lnTo>
                  <a:lnTo>
                    <a:pt x="49326" y="33011"/>
                  </a:lnTo>
                  <a:lnTo>
                    <a:pt x="48896" y="33036"/>
                  </a:lnTo>
                  <a:lnTo>
                    <a:pt x="46649" y="33187"/>
                  </a:lnTo>
                  <a:lnTo>
                    <a:pt x="44401" y="33339"/>
                  </a:lnTo>
                  <a:lnTo>
                    <a:pt x="42986" y="33389"/>
                  </a:lnTo>
                  <a:lnTo>
                    <a:pt x="41547" y="33415"/>
                  </a:lnTo>
                  <a:lnTo>
                    <a:pt x="35839" y="33566"/>
                  </a:lnTo>
                  <a:lnTo>
                    <a:pt x="32354" y="33642"/>
                  </a:lnTo>
                  <a:lnTo>
                    <a:pt x="28843" y="33692"/>
                  </a:lnTo>
                  <a:lnTo>
                    <a:pt x="28414" y="33667"/>
                  </a:lnTo>
                  <a:lnTo>
                    <a:pt x="27984" y="33642"/>
                  </a:lnTo>
                  <a:lnTo>
                    <a:pt x="27126" y="33541"/>
                  </a:lnTo>
                  <a:lnTo>
                    <a:pt x="23994" y="33213"/>
                  </a:lnTo>
                  <a:lnTo>
                    <a:pt x="22428" y="33036"/>
                  </a:lnTo>
                  <a:lnTo>
                    <a:pt x="20862" y="32859"/>
                  </a:lnTo>
                  <a:lnTo>
                    <a:pt x="20281" y="32758"/>
                  </a:lnTo>
                  <a:lnTo>
                    <a:pt x="19726" y="32632"/>
                  </a:lnTo>
                  <a:lnTo>
                    <a:pt x="18589" y="32303"/>
                  </a:lnTo>
                  <a:lnTo>
                    <a:pt x="17503" y="31975"/>
                  </a:lnTo>
                  <a:lnTo>
                    <a:pt x="16947" y="31823"/>
                  </a:lnTo>
                  <a:lnTo>
                    <a:pt x="16417" y="31621"/>
                  </a:lnTo>
                  <a:lnTo>
                    <a:pt x="15887" y="31419"/>
                  </a:lnTo>
                  <a:lnTo>
                    <a:pt x="15356" y="31217"/>
                  </a:lnTo>
                  <a:lnTo>
                    <a:pt x="14851" y="30940"/>
                  </a:lnTo>
                  <a:lnTo>
                    <a:pt x="14346" y="30662"/>
                  </a:lnTo>
                  <a:lnTo>
                    <a:pt x="13790" y="30283"/>
                  </a:lnTo>
                  <a:lnTo>
                    <a:pt x="13235" y="29904"/>
                  </a:lnTo>
                  <a:lnTo>
                    <a:pt x="12932" y="29677"/>
                  </a:lnTo>
                  <a:lnTo>
                    <a:pt x="12654" y="29424"/>
                  </a:lnTo>
                  <a:lnTo>
                    <a:pt x="12401" y="29146"/>
                  </a:lnTo>
                  <a:lnTo>
                    <a:pt x="12124" y="28843"/>
                  </a:lnTo>
                  <a:lnTo>
                    <a:pt x="12780" y="29020"/>
                  </a:lnTo>
                  <a:lnTo>
                    <a:pt x="13033" y="29096"/>
                  </a:lnTo>
                  <a:lnTo>
                    <a:pt x="13285" y="29172"/>
                  </a:lnTo>
                  <a:lnTo>
                    <a:pt x="13967" y="29449"/>
                  </a:lnTo>
                  <a:lnTo>
                    <a:pt x="14649" y="29702"/>
                  </a:lnTo>
                  <a:lnTo>
                    <a:pt x="15331" y="29929"/>
                  </a:lnTo>
                  <a:lnTo>
                    <a:pt x="16013" y="30157"/>
                  </a:lnTo>
                  <a:lnTo>
                    <a:pt x="16695" y="30359"/>
                  </a:lnTo>
                  <a:lnTo>
                    <a:pt x="17402" y="30535"/>
                  </a:lnTo>
                  <a:lnTo>
                    <a:pt x="18109" y="30712"/>
                  </a:lnTo>
                  <a:lnTo>
                    <a:pt x="18816" y="30864"/>
                  </a:lnTo>
                  <a:lnTo>
                    <a:pt x="19726" y="31041"/>
                  </a:lnTo>
                  <a:lnTo>
                    <a:pt x="20635" y="31167"/>
                  </a:lnTo>
                  <a:lnTo>
                    <a:pt x="21569" y="31268"/>
                  </a:lnTo>
                  <a:lnTo>
                    <a:pt x="22504" y="31369"/>
                  </a:lnTo>
                  <a:lnTo>
                    <a:pt x="26191" y="31722"/>
                  </a:lnTo>
                  <a:lnTo>
                    <a:pt x="28035" y="31874"/>
                  </a:lnTo>
                  <a:lnTo>
                    <a:pt x="28969" y="31925"/>
                  </a:lnTo>
                  <a:lnTo>
                    <a:pt x="29904" y="31950"/>
                  </a:lnTo>
                  <a:lnTo>
                    <a:pt x="32202" y="32026"/>
                  </a:lnTo>
                  <a:lnTo>
                    <a:pt x="34526" y="32051"/>
                  </a:lnTo>
                  <a:lnTo>
                    <a:pt x="36824" y="32051"/>
                  </a:lnTo>
                  <a:lnTo>
                    <a:pt x="39148" y="32026"/>
                  </a:lnTo>
                  <a:lnTo>
                    <a:pt x="39981" y="32000"/>
                  </a:lnTo>
                  <a:lnTo>
                    <a:pt x="40789" y="31975"/>
                  </a:lnTo>
                  <a:lnTo>
                    <a:pt x="42456" y="31849"/>
                  </a:lnTo>
                  <a:lnTo>
                    <a:pt x="44123" y="31748"/>
                  </a:lnTo>
                  <a:lnTo>
                    <a:pt x="45790" y="31647"/>
                  </a:lnTo>
                  <a:lnTo>
                    <a:pt x="48619" y="31546"/>
                  </a:lnTo>
                  <a:lnTo>
                    <a:pt x="51473" y="31495"/>
                  </a:lnTo>
                  <a:lnTo>
                    <a:pt x="54554" y="31445"/>
                  </a:lnTo>
                  <a:lnTo>
                    <a:pt x="56094" y="31419"/>
                  </a:lnTo>
                  <a:lnTo>
                    <a:pt x="57610" y="31344"/>
                  </a:lnTo>
                  <a:lnTo>
                    <a:pt x="58292" y="31293"/>
                  </a:lnTo>
                  <a:lnTo>
                    <a:pt x="58923" y="31217"/>
                  </a:lnTo>
                  <a:lnTo>
                    <a:pt x="59580" y="31116"/>
                  </a:lnTo>
                  <a:lnTo>
                    <a:pt x="60211" y="30965"/>
                  </a:lnTo>
                  <a:lnTo>
                    <a:pt x="60843" y="30788"/>
                  </a:lnTo>
                  <a:lnTo>
                    <a:pt x="61474" y="30611"/>
                  </a:lnTo>
                  <a:lnTo>
                    <a:pt x="62105" y="30384"/>
                  </a:lnTo>
                  <a:lnTo>
                    <a:pt x="62711" y="30131"/>
                  </a:lnTo>
                  <a:lnTo>
                    <a:pt x="64580" y="29323"/>
                  </a:lnTo>
                  <a:lnTo>
                    <a:pt x="66424" y="28490"/>
                  </a:lnTo>
                  <a:lnTo>
                    <a:pt x="68243" y="27580"/>
                  </a:lnTo>
                  <a:lnTo>
                    <a:pt x="70036" y="26621"/>
                  </a:lnTo>
                  <a:lnTo>
                    <a:pt x="71526" y="25762"/>
                  </a:lnTo>
                  <a:lnTo>
                    <a:pt x="72965" y="24878"/>
                  </a:lnTo>
                  <a:lnTo>
                    <a:pt x="74405" y="23944"/>
                  </a:lnTo>
                  <a:lnTo>
                    <a:pt x="75112" y="23464"/>
                  </a:lnTo>
                  <a:lnTo>
                    <a:pt x="75794" y="22959"/>
                  </a:lnTo>
                  <a:lnTo>
                    <a:pt x="75870" y="22933"/>
                  </a:lnTo>
                  <a:lnTo>
                    <a:pt x="76021" y="22883"/>
                  </a:lnTo>
                  <a:close/>
                  <a:moveTo>
                    <a:pt x="25560" y="33642"/>
                  </a:moveTo>
                  <a:lnTo>
                    <a:pt x="28262" y="34021"/>
                  </a:lnTo>
                  <a:lnTo>
                    <a:pt x="28338" y="34374"/>
                  </a:lnTo>
                  <a:lnTo>
                    <a:pt x="28363" y="34551"/>
                  </a:lnTo>
                  <a:lnTo>
                    <a:pt x="28388" y="34728"/>
                  </a:lnTo>
                  <a:lnTo>
                    <a:pt x="28388" y="36294"/>
                  </a:lnTo>
                  <a:lnTo>
                    <a:pt x="28388" y="37860"/>
                  </a:lnTo>
                  <a:lnTo>
                    <a:pt x="28363" y="38087"/>
                  </a:lnTo>
                  <a:lnTo>
                    <a:pt x="28338" y="38264"/>
                  </a:lnTo>
                  <a:lnTo>
                    <a:pt x="28313" y="38390"/>
                  </a:lnTo>
                  <a:lnTo>
                    <a:pt x="28237" y="38516"/>
                  </a:lnTo>
                  <a:lnTo>
                    <a:pt x="28136" y="38567"/>
                  </a:lnTo>
                  <a:lnTo>
                    <a:pt x="27984" y="38617"/>
                  </a:lnTo>
                  <a:lnTo>
                    <a:pt x="27808" y="38643"/>
                  </a:lnTo>
                  <a:lnTo>
                    <a:pt x="27555" y="38668"/>
                  </a:lnTo>
                  <a:lnTo>
                    <a:pt x="25509" y="38668"/>
                  </a:lnTo>
                  <a:lnTo>
                    <a:pt x="25459" y="38542"/>
                  </a:lnTo>
                  <a:lnTo>
                    <a:pt x="25408" y="38340"/>
                  </a:lnTo>
                  <a:lnTo>
                    <a:pt x="25332" y="37834"/>
                  </a:lnTo>
                  <a:lnTo>
                    <a:pt x="25257" y="37153"/>
                  </a:lnTo>
                  <a:lnTo>
                    <a:pt x="25206" y="36420"/>
                  </a:lnTo>
                  <a:lnTo>
                    <a:pt x="25156" y="35612"/>
                  </a:lnTo>
                  <a:lnTo>
                    <a:pt x="25130" y="34854"/>
                  </a:lnTo>
                  <a:lnTo>
                    <a:pt x="25130" y="34198"/>
                  </a:lnTo>
                  <a:lnTo>
                    <a:pt x="25156" y="33667"/>
                  </a:lnTo>
                  <a:lnTo>
                    <a:pt x="25383" y="33642"/>
                  </a:lnTo>
                  <a:close/>
                  <a:moveTo>
                    <a:pt x="62383" y="31318"/>
                  </a:moveTo>
                  <a:lnTo>
                    <a:pt x="62408" y="31647"/>
                  </a:lnTo>
                  <a:lnTo>
                    <a:pt x="62434" y="32051"/>
                  </a:lnTo>
                  <a:lnTo>
                    <a:pt x="62459" y="33061"/>
                  </a:lnTo>
                  <a:lnTo>
                    <a:pt x="62459" y="34223"/>
                  </a:lnTo>
                  <a:lnTo>
                    <a:pt x="62434" y="35460"/>
                  </a:lnTo>
                  <a:lnTo>
                    <a:pt x="62383" y="36673"/>
                  </a:lnTo>
                  <a:lnTo>
                    <a:pt x="62307" y="37733"/>
                  </a:lnTo>
                  <a:lnTo>
                    <a:pt x="62232" y="38592"/>
                  </a:lnTo>
                  <a:lnTo>
                    <a:pt x="62181" y="38895"/>
                  </a:lnTo>
                  <a:lnTo>
                    <a:pt x="62131" y="39097"/>
                  </a:lnTo>
                  <a:lnTo>
                    <a:pt x="60337" y="39097"/>
                  </a:lnTo>
                  <a:lnTo>
                    <a:pt x="60514" y="37279"/>
                  </a:lnTo>
                  <a:lnTo>
                    <a:pt x="60565" y="36370"/>
                  </a:lnTo>
                  <a:lnTo>
                    <a:pt x="60615" y="35460"/>
                  </a:lnTo>
                  <a:lnTo>
                    <a:pt x="60640" y="34551"/>
                  </a:lnTo>
                  <a:lnTo>
                    <a:pt x="60615" y="33642"/>
                  </a:lnTo>
                  <a:lnTo>
                    <a:pt x="60539" y="32707"/>
                  </a:lnTo>
                  <a:lnTo>
                    <a:pt x="60489" y="32253"/>
                  </a:lnTo>
                  <a:lnTo>
                    <a:pt x="60413" y="31798"/>
                  </a:lnTo>
                  <a:lnTo>
                    <a:pt x="62383" y="31318"/>
                  </a:lnTo>
                  <a:close/>
                  <a:moveTo>
                    <a:pt x="60085" y="31899"/>
                  </a:moveTo>
                  <a:lnTo>
                    <a:pt x="60186" y="32354"/>
                  </a:lnTo>
                  <a:lnTo>
                    <a:pt x="60262" y="32808"/>
                  </a:lnTo>
                  <a:lnTo>
                    <a:pt x="60312" y="33263"/>
                  </a:lnTo>
                  <a:lnTo>
                    <a:pt x="60337" y="33692"/>
                  </a:lnTo>
                  <a:lnTo>
                    <a:pt x="60363" y="34602"/>
                  </a:lnTo>
                  <a:lnTo>
                    <a:pt x="60337" y="35486"/>
                  </a:lnTo>
                  <a:lnTo>
                    <a:pt x="60287" y="36370"/>
                  </a:lnTo>
                  <a:lnTo>
                    <a:pt x="60186" y="37254"/>
                  </a:lnTo>
                  <a:lnTo>
                    <a:pt x="60009" y="39047"/>
                  </a:lnTo>
                  <a:lnTo>
                    <a:pt x="59655" y="39097"/>
                  </a:lnTo>
                  <a:lnTo>
                    <a:pt x="59327" y="39122"/>
                  </a:lnTo>
                  <a:lnTo>
                    <a:pt x="55488" y="39122"/>
                  </a:lnTo>
                  <a:lnTo>
                    <a:pt x="53569" y="39097"/>
                  </a:lnTo>
                  <a:lnTo>
                    <a:pt x="51624" y="39047"/>
                  </a:lnTo>
                  <a:lnTo>
                    <a:pt x="49477" y="38971"/>
                  </a:lnTo>
                  <a:lnTo>
                    <a:pt x="47331" y="38845"/>
                  </a:lnTo>
                  <a:lnTo>
                    <a:pt x="45159" y="38718"/>
                  </a:lnTo>
                  <a:lnTo>
                    <a:pt x="43012" y="38592"/>
                  </a:lnTo>
                  <a:lnTo>
                    <a:pt x="41774" y="38567"/>
                  </a:lnTo>
                  <a:lnTo>
                    <a:pt x="38087" y="38567"/>
                  </a:lnTo>
                  <a:lnTo>
                    <a:pt x="32707" y="38592"/>
                  </a:lnTo>
                  <a:lnTo>
                    <a:pt x="31520" y="38617"/>
                  </a:lnTo>
                  <a:lnTo>
                    <a:pt x="30308" y="38643"/>
                  </a:lnTo>
                  <a:lnTo>
                    <a:pt x="28717" y="38668"/>
                  </a:lnTo>
                  <a:lnTo>
                    <a:pt x="28717" y="33945"/>
                  </a:lnTo>
                  <a:lnTo>
                    <a:pt x="32758" y="33945"/>
                  </a:lnTo>
                  <a:lnTo>
                    <a:pt x="35890" y="33894"/>
                  </a:lnTo>
                  <a:lnTo>
                    <a:pt x="38693" y="33819"/>
                  </a:lnTo>
                  <a:lnTo>
                    <a:pt x="41496" y="33743"/>
                  </a:lnTo>
                  <a:lnTo>
                    <a:pt x="43668" y="33692"/>
                  </a:lnTo>
                  <a:lnTo>
                    <a:pt x="44729" y="33642"/>
                  </a:lnTo>
                  <a:lnTo>
                    <a:pt x="45285" y="33591"/>
                  </a:lnTo>
                  <a:lnTo>
                    <a:pt x="45815" y="33541"/>
                  </a:lnTo>
                  <a:lnTo>
                    <a:pt x="47432" y="33389"/>
                  </a:lnTo>
                  <a:lnTo>
                    <a:pt x="49023" y="33263"/>
                  </a:lnTo>
                  <a:lnTo>
                    <a:pt x="49831" y="33187"/>
                  </a:lnTo>
                  <a:lnTo>
                    <a:pt x="50639" y="33112"/>
                  </a:lnTo>
                  <a:lnTo>
                    <a:pt x="51447" y="32985"/>
                  </a:lnTo>
                  <a:lnTo>
                    <a:pt x="52230" y="32859"/>
                  </a:lnTo>
                  <a:lnTo>
                    <a:pt x="52735" y="32758"/>
                  </a:lnTo>
                  <a:lnTo>
                    <a:pt x="53215" y="32682"/>
                  </a:lnTo>
                  <a:lnTo>
                    <a:pt x="54200" y="32581"/>
                  </a:lnTo>
                  <a:lnTo>
                    <a:pt x="55185" y="32505"/>
                  </a:lnTo>
                  <a:lnTo>
                    <a:pt x="56170" y="32404"/>
                  </a:lnTo>
                  <a:lnTo>
                    <a:pt x="57408" y="32253"/>
                  </a:lnTo>
                  <a:lnTo>
                    <a:pt x="58645" y="32076"/>
                  </a:lnTo>
                  <a:lnTo>
                    <a:pt x="60085" y="31899"/>
                  </a:lnTo>
                  <a:close/>
                  <a:moveTo>
                    <a:pt x="90544" y="38718"/>
                  </a:moveTo>
                  <a:lnTo>
                    <a:pt x="90847" y="38744"/>
                  </a:lnTo>
                  <a:lnTo>
                    <a:pt x="91125" y="38769"/>
                  </a:lnTo>
                  <a:lnTo>
                    <a:pt x="91402" y="38845"/>
                  </a:lnTo>
                  <a:lnTo>
                    <a:pt x="91655" y="38946"/>
                  </a:lnTo>
                  <a:lnTo>
                    <a:pt x="91908" y="39072"/>
                  </a:lnTo>
                  <a:lnTo>
                    <a:pt x="92110" y="39249"/>
                  </a:lnTo>
                  <a:lnTo>
                    <a:pt x="92312" y="39476"/>
                  </a:lnTo>
                  <a:lnTo>
                    <a:pt x="92488" y="39729"/>
                  </a:lnTo>
                  <a:lnTo>
                    <a:pt x="92690" y="40006"/>
                  </a:lnTo>
                  <a:lnTo>
                    <a:pt x="92893" y="40284"/>
                  </a:lnTo>
                  <a:lnTo>
                    <a:pt x="93322" y="40815"/>
                  </a:lnTo>
                  <a:lnTo>
                    <a:pt x="93246" y="41042"/>
                  </a:lnTo>
                  <a:lnTo>
                    <a:pt x="87311" y="41042"/>
                  </a:lnTo>
                  <a:lnTo>
                    <a:pt x="83927" y="41067"/>
                  </a:lnTo>
                  <a:lnTo>
                    <a:pt x="81098" y="41092"/>
                  </a:lnTo>
                  <a:lnTo>
                    <a:pt x="78269" y="41168"/>
                  </a:lnTo>
                  <a:lnTo>
                    <a:pt x="76855" y="41193"/>
                  </a:lnTo>
                  <a:lnTo>
                    <a:pt x="75441" y="41193"/>
                  </a:lnTo>
                  <a:lnTo>
                    <a:pt x="74026" y="41168"/>
                  </a:lnTo>
                  <a:lnTo>
                    <a:pt x="72612" y="41118"/>
                  </a:lnTo>
                  <a:lnTo>
                    <a:pt x="70314" y="41017"/>
                  </a:lnTo>
                  <a:lnTo>
                    <a:pt x="68015" y="40941"/>
                  </a:lnTo>
                  <a:lnTo>
                    <a:pt x="65717" y="40865"/>
                  </a:lnTo>
                  <a:lnTo>
                    <a:pt x="63444" y="40815"/>
                  </a:lnTo>
                  <a:lnTo>
                    <a:pt x="61146" y="40789"/>
                  </a:lnTo>
                  <a:lnTo>
                    <a:pt x="58847" y="40764"/>
                  </a:lnTo>
                  <a:lnTo>
                    <a:pt x="54276" y="40789"/>
                  </a:lnTo>
                  <a:lnTo>
                    <a:pt x="51523" y="40840"/>
                  </a:lnTo>
                  <a:lnTo>
                    <a:pt x="48770" y="40916"/>
                  </a:lnTo>
                  <a:lnTo>
                    <a:pt x="46042" y="40991"/>
                  </a:lnTo>
                  <a:lnTo>
                    <a:pt x="43290" y="41067"/>
                  </a:lnTo>
                  <a:lnTo>
                    <a:pt x="38541" y="41118"/>
                  </a:lnTo>
                  <a:lnTo>
                    <a:pt x="33768" y="41168"/>
                  </a:lnTo>
                  <a:lnTo>
                    <a:pt x="32379" y="41143"/>
                  </a:lnTo>
                  <a:lnTo>
                    <a:pt x="30965" y="41118"/>
                  </a:lnTo>
                  <a:lnTo>
                    <a:pt x="29576" y="41092"/>
                  </a:lnTo>
                  <a:lnTo>
                    <a:pt x="28161" y="41067"/>
                  </a:lnTo>
                  <a:lnTo>
                    <a:pt x="24651" y="41118"/>
                  </a:lnTo>
                  <a:lnTo>
                    <a:pt x="21165" y="41219"/>
                  </a:lnTo>
                  <a:lnTo>
                    <a:pt x="17579" y="41370"/>
                  </a:lnTo>
                  <a:lnTo>
                    <a:pt x="13993" y="41547"/>
                  </a:lnTo>
                  <a:lnTo>
                    <a:pt x="13184" y="41623"/>
                  </a:lnTo>
                  <a:lnTo>
                    <a:pt x="12351" y="41699"/>
                  </a:lnTo>
                  <a:lnTo>
                    <a:pt x="11543" y="41749"/>
                  </a:lnTo>
                  <a:lnTo>
                    <a:pt x="10734" y="41800"/>
                  </a:lnTo>
                  <a:lnTo>
                    <a:pt x="9952" y="41800"/>
                  </a:lnTo>
                  <a:lnTo>
                    <a:pt x="9169" y="41774"/>
                  </a:lnTo>
                  <a:lnTo>
                    <a:pt x="7628" y="41699"/>
                  </a:lnTo>
                  <a:lnTo>
                    <a:pt x="6163" y="41673"/>
                  </a:lnTo>
                  <a:lnTo>
                    <a:pt x="4698" y="41673"/>
                  </a:lnTo>
                  <a:lnTo>
                    <a:pt x="3966" y="41724"/>
                  </a:lnTo>
                  <a:lnTo>
                    <a:pt x="3233" y="41774"/>
                  </a:lnTo>
                  <a:lnTo>
                    <a:pt x="2501" y="41825"/>
                  </a:lnTo>
                  <a:lnTo>
                    <a:pt x="1769" y="41926"/>
                  </a:lnTo>
                  <a:lnTo>
                    <a:pt x="1516" y="41951"/>
                  </a:lnTo>
                  <a:lnTo>
                    <a:pt x="1263" y="41951"/>
                  </a:lnTo>
                  <a:lnTo>
                    <a:pt x="733" y="41926"/>
                  </a:lnTo>
                  <a:lnTo>
                    <a:pt x="683" y="41320"/>
                  </a:lnTo>
                  <a:lnTo>
                    <a:pt x="683" y="40714"/>
                  </a:lnTo>
                  <a:lnTo>
                    <a:pt x="683" y="40411"/>
                  </a:lnTo>
                  <a:lnTo>
                    <a:pt x="708" y="40133"/>
                  </a:lnTo>
                  <a:lnTo>
                    <a:pt x="758" y="39855"/>
                  </a:lnTo>
                  <a:lnTo>
                    <a:pt x="834" y="39577"/>
                  </a:lnTo>
                  <a:lnTo>
                    <a:pt x="1011" y="39527"/>
                  </a:lnTo>
                  <a:lnTo>
                    <a:pt x="1137" y="39527"/>
                  </a:lnTo>
                  <a:lnTo>
                    <a:pt x="1567" y="39653"/>
                  </a:lnTo>
                  <a:lnTo>
                    <a:pt x="1996" y="39729"/>
                  </a:lnTo>
                  <a:lnTo>
                    <a:pt x="2450" y="39754"/>
                  </a:lnTo>
                  <a:lnTo>
                    <a:pt x="2880" y="39754"/>
                  </a:lnTo>
                  <a:lnTo>
                    <a:pt x="3309" y="39729"/>
                  </a:lnTo>
                  <a:lnTo>
                    <a:pt x="3739" y="39653"/>
                  </a:lnTo>
                  <a:lnTo>
                    <a:pt x="4193" y="39552"/>
                  </a:lnTo>
                  <a:lnTo>
                    <a:pt x="4622" y="39451"/>
                  </a:lnTo>
                  <a:lnTo>
                    <a:pt x="4900" y="39375"/>
                  </a:lnTo>
                  <a:lnTo>
                    <a:pt x="5203" y="39350"/>
                  </a:lnTo>
                  <a:lnTo>
                    <a:pt x="6668" y="39249"/>
                  </a:lnTo>
                  <a:lnTo>
                    <a:pt x="7401" y="39198"/>
                  </a:lnTo>
                  <a:lnTo>
                    <a:pt x="8133" y="39198"/>
                  </a:lnTo>
                  <a:lnTo>
                    <a:pt x="9118" y="39249"/>
                  </a:lnTo>
                  <a:lnTo>
                    <a:pt x="10078" y="39299"/>
                  </a:lnTo>
                  <a:lnTo>
                    <a:pt x="11038" y="39400"/>
                  </a:lnTo>
                  <a:lnTo>
                    <a:pt x="11997" y="39527"/>
                  </a:lnTo>
                  <a:lnTo>
                    <a:pt x="12654" y="39602"/>
                  </a:lnTo>
                  <a:lnTo>
                    <a:pt x="13285" y="39653"/>
                  </a:lnTo>
                  <a:lnTo>
                    <a:pt x="13917" y="39678"/>
                  </a:lnTo>
                  <a:lnTo>
                    <a:pt x="14548" y="39678"/>
                  </a:lnTo>
                  <a:lnTo>
                    <a:pt x="15811" y="39653"/>
                  </a:lnTo>
                  <a:lnTo>
                    <a:pt x="17099" y="39577"/>
                  </a:lnTo>
                  <a:lnTo>
                    <a:pt x="18539" y="39451"/>
                  </a:lnTo>
                  <a:lnTo>
                    <a:pt x="19978" y="39325"/>
                  </a:lnTo>
                  <a:lnTo>
                    <a:pt x="21418" y="39198"/>
                  </a:lnTo>
                  <a:lnTo>
                    <a:pt x="22150" y="39173"/>
                  </a:lnTo>
                  <a:lnTo>
                    <a:pt x="22857" y="39122"/>
                  </a:lnTo>
                  <a:lnTo>
                    <a:pt x="26621" y="39072"/>
                  </a:lnTo>
                  <a:lnTo>
                    <a:pt x="30384" y="39021"/>
                  </a:lnTo>
                  <a:lnTo>
                    <a:pt x="34147" y="38946"/>
                  </a:lnTo>
                  <a:lnTo>
                    <a:pt x="36041" y="38920"/>
                  </a:lnTo>
                  <a:lnTo>
                    <a:pt x="37910" y="38845"/>
                  </a:lnTo>
                  <a:lnTo>
                    <a:pt x="39122" y="38819"/>
                  </a:lnTo>
                  <a:lnTo>
                    <a:pt x="40309" y="38845"/>
                  </a:lnTo>
                  <a:lnTo>
                    <a:pt x="41522" y="38870"/>
                  </a:lnTo>
                  <a:lnTo>
                    <a:pt x="42709" y="38920"/>
                  </a:lnTo>
                  <a:lnTo>
                    <a:pt x="45108" y="39047"/>
                  </a:lnTo>
                  <a:lnTo>
                    <a:pt x="46295" y="39097"/>
                  </a:lnTo>
                  <a:lnTo>
                    <a:pt x="47507" y="39148"/>
                  </a:lnTo>
                  <a:lnTo>
                    <a:pt x="50008" y="39249"/>
                  </a:lnTo>
                  <a:lnTo>
                    <a:pt x="51245" y="39299"/>
                  </a:lnTo>
                  <a:lnTo>
                    <a:pt x="52508" y="39325"/>
                  </a:lnTo>
                  <a:lnTo>
                    <a:pt x="58822" y="39400"/>
                  </a:lnTo>
                  <a:lnTo>
                    <a:pt x="65136" y="39451"/>
                  </a:lnTo>
                  <a:lnTo>
                    <a:pt x="71349" y="39451"/>
                  </a:lnTo>
                  <a:lnTo>
                    <a:pt x="75264" y="39400"/>
                  </a:lnTo>
                  <a:lnTo>
                    <a:pt x="77208" y="39375"/>
                  </a:lnTo>
                  <a:lnTo>
                    <a:pt x="79153" y="39325"/>
                  </a:lnTo>
                  <a:lnTo>
                    <a:pt x="80921" y="39274"/>
                  </a:lnTo>
                  <a:lnTo>
                    <a:pt x="82689" y="39173"/>
                  </a:lnTo>
                  <a:lnTo>
                    <a:pt x="86225" y="38996"/>
                  </a:lnTo>
                  <a:lnTo>
                    <a:pt x="88372" y="38845"/>
                  </a:lnTo>
                  <a:lnTo>
                    <a:pt x="90544" y="38718"/>
                  </a:lnTo>
                  <a:close/>
                  <a:moveTo>
                    <a:pt x="63217" y="41042"/>
                  </a:moveTo>
                  <a:lnTo>
                    <a:pt x="64303" y="41067"/>
                  </a:lnTo>
                  <a:lnTo>
                    <a:pt x="65439" y="41118"/>
                  </a:lnTo>
                  <a:lnTo>
                    <a:pt x="67763" y="41219"/>
                  </a:lnTo>
                  <a:lnTo>
                    <a:pt x="67763" y="41951"/>
                  </a:lnTo>
                  <a:lnTo>
                    <a:pt x="67737" y="42608"/>
                  </a:lnTo>
                  <a:lnTo>
                    <a:pt x="67712" y="43517"/>
                  </a:lnTo>
                  <a:lnTo>
                    <a:pt x="67712" y="44401"/>
                  </a:lnTo>
                  <a:lnTo>
                    <a:pt x="67737" y="45310"/>
                  </a:lnTo>
                  <a:lnTo>
                    <a:pt x="67763" y="46194"/>
                  </a:lnTo>
                  <a:lnTo>
                    <a:pt x="67889" y="47987"/>
                  </a:lnTo>
                  <a:lnTo>
                    <a:pt x="67990" y="49781"/>
                  </a:lnTo>
                  <a:lnTo>
                    <a:pt x="68142" y="52054"/>
                  </a:lnTo>
                  <a:lnTo>
                    <a:pt x="68192" y="53215"/>
                  </a:lnTo>
                  <a:lnTo>
                    <a:pt x="68217" y="54352"/>
                  </a:lnTo>
                  <a:lnTo>
                    <a:pt x="68217" y="55236"/>
                  </a:lnTo>
                  <a:lnTo>
                    <a:pt x="68268" y="56145"/>
                  </a:lnTo>
                  <a:lnTo>
                    <a:pt x="68344" y="57029"/>
                  </a:lnTo>
                  <a:lnTo>
                    <a:pt x="68419" y="57938"/>
                  </a:lnTo>
                  <a:lnTo>
                    <a:pt x="68571" y="59706"/>
                  </a:lnTo>
                  <a:lnTo>
                    <a:pt x="68647" y="60615"/>
                  </a:lnTo>
                  <a:lnTo>
                    <a:pt x="68697" y="61499"/>
                  </a:lnTo>
                  <a:lnTo>
                    <a:pt x="68823" y="64050"/>
                  </a:lnTo>
                  <a:lnTo>
                    <a:pt x="68975" y="66576"/>
                  </a:lnTo>
                  <a:lnTo>
                    <a:pt x="69152" y="70213"/>
                  </a:lnTo>
                  <a:lnTo>
                    <a:pt x="68950" y="70314"/>
                  </a:lnTo>
                  <a:lnTo>
                    <a:pt x="68748" y="70364"/>
                  </a:lnTo>
                  <a:lnTo>
                    <a:pt x="68571" y="70390"/>
                  </a:lnTo>
                  <a:lnTo>
                    <a:pt x="68369" y="70415"/>
                  </a:lnTo>
                  <a:lnTo>
                    <a:pt x="67965" y="70390"/>
                  </a:lnTo>
                  <a:lnTo>
                    <a:pt x="62813" y="70390"/>
                  </a:lnTo>
                  <a:lnTo>
                    <a:pt x="62080" y="70339"/>
                  </a:lnTo>
                  <a:lnTo>
                    <a:pt x="60085" y="70188"/>
                  </a:lnTo>
                  <a:lnTo>
                    <a:pt x="58090" y="70036"/>
                  </a:lnTo>
                  <a:lnTo>
                    <a:pt x="57079" y="69960"/>
                  </a:lnTo>
                  <a:lnTo>
                    <a:pt x="56094" y="69935"/>
                  </a:lnTo>
                  <a:lnTo>
                    <a:pt x="55084" y="69935"/>
                  </a:lnTo>
                  <a:lnTo>
                    <a:pt x="54074" y="69960"/>
                  </a:lnTo>
                  <a:lnTo>
                    <a:pt x="52180" y="69960"/>
                  </a:lnTo>
                  <a:lnTo>
                    <a:pt x="52104" y="68495"/>
                  </a:lnTo>
                  <a:lnTo>
                    <a:pt x="52028" y="67081"/>
                  </a:lnTo>
                  <a:lnTo>
                    <a:pt x="51877" y="62459"/>
                  </a:lnTo>
                  <a:lnTo>
                    <a:pt x="51801" y="60161"/>
                  </a:lnTo>
                  <a:lnTo>
                    <a:pt x="51700" y="57837"/>
                  </a:lnTo>
                  <a:lnTo>
                    <a:pt x="51675" y="56751"/>
                  </a:lnTo>
                  <a:lnTo>
                    <a:pt x="51675" y="55691"/>
                  </a:lnTo>
                  <a:lnTo>
                    <a:pt x="51725" y="54604"/>
                  </a:lnTo>
                  <a:lnTo>
                    <a:pt x="51826" y="53544"/>
                  </a:lnTo>
                  <a:lnTo>
                    <a:pt x="51927" y="52432"/>
                  </a:lnTo>
                  <a:lnTo>
                    <a:pt x="52003" y="51346"/>
                  </a:lnTo>
                  <a:lnTo>
                    <a:pt x="52079" y="50235"/>
                  </a:lnTo>
                  <a:lnTo>
                    <a:pt x="52104" y="49149"/>
                  </a:lnTo>
                  <a:lnTo>
                    <a:pt x="52104" y="48669"/>
                  </a:lnTo>
                  <a:lnTo>
                    <a:pt x="52079" y="48189"/>
                  </a:lnTo>
                  <a:lnTo>
                    <a:pt x="51952" y="47255"/>
                  </a:lnTo>
                  <a:lnTo>
                    <a:pt x="51498" y="42911"/>
                  </a:lnTo>
                  <a:lnTo>
                    <a:pt x="51094" y="42911"/>
                  </a:lnTo>
                  <a:lnTo>
                    <a:pt x="50715" y="42936"/>
                  </a:lnTo>
                  <a:lnTo>
                    <a:pt x="48947" y="43113"/>
                  </a:lnTo>
                  <a:lnTo>
                    <a:pt x="48063" y="43189"/>
                  </a:lnTo>
                  <a:lnTo>
                    <a:pt x="47204" y="43239"/>
                  </a:lnTo>
                  <a:lnTo>
                    <a:pt x="46825" y="43239"/>
                  </a:lnTo>
                  <a:lnTo>
                    <a:pt x="46472" y="43214"/>
                  </a:lnTo>
                  <a:lnTo>
                    <a:pt x="45739" y="43163"/>
                  </a:lnTo>
                  <a:lnTo>
                    <a:pt x="45007" y="43088"/>
                  </a:lnTo>
                  <a:lnTo>
                    <a:pt x="44275" y="43037"/>
                  </a:lnTo>
                  <a:lnTo>
                    <a:pt x="42936" y="43012"/>
                  </a:lnTo>
                  <a:lnTo>
                    <a:pt x="41597" y="43012"/>
                  </a:lnTo>
                  <a:lnTo>
                    <a:pt x="39956" y="43037"/>
                  </a:lnTo>
                  <a:lnTo>
                    <a:pt x="39148" y="43062"/>
                  </a:lnTo>
                  <a:lnTo>
                    <a:pt x="38314" y="43088"/>
                  </a:lnTo>
                  <a:lnTo>
                    <a:pt x="34702" y="43315"/>
                  </a:lnTo>
                  <a:lnTo>
                    <a:pt x="31066" y="43568"/>
                  </a:lnTo>
                  <a:lnTo>
                    <a:pt x="29601" y="43618"/>
                  </a:lnTo>
                  <a:lnTo>
                    <a:pt x="28868" y="43643"/>
                  </a:lnTo>
                  <a:lnTo>
                    <a:pt x="28136" y="43618"/>
                  </a:lnTo>
                  <a:lnTo>
                    <a:pt x="26898" y="43593"/>
                  </a:lnTo>
                  <a:lnTo>
                    <a:pt x="25686" y="43517"/>
                  </a:lnTo>
                  <a:lnTo>
                    <a:pt x="24449" y="43467"/>
                  </a:lnTo>
                  <a:lnTo>
                    <a:pt x="23211" y="43441"/>
                  </a:lnTo>
                  <a:lnTo>
                    <a:pt x="21973" y="43441"/>
                  </a:lnTo>
                  <a:lnTo>
                    <a:pt x="20761" y="43492"/>
                  </a:lnTo>
                  <a:lnTo>
                    <a:pt x="19524" y="43517"/>
                  </a:lnTo>
                  <a:lnTo>
                    <a:pt x="18286" y="43568"/>
                  </a:lnTo>
                  <a:lnTo>
                    <a:pt x="17579" y="43593"/>
                  </a:lnTo>
                  <a:lnTo>
                    <a:pt x="16518" y="43593"/>
                  </a:lnTo>
                  <a:lnTo>
                    <a:pt x="16165" y="43568"/>
                  </a:lnTo>
                  <a:lnTo>
                    <a:pt x="15811" y="43492"/>
                  </a:lnTo>
                  <a:lnTo>
                    <a:pt x="15457" y="43416"/>
                  </a:lnTo>
                  <a:lnTo>
                    <a:pt x="15407" y="43517"/>
                  </a:lnTo>
                  <a:lnTo>
                    <a:pt x="15382" y="43643"/>
                  </a:lnTo>
                  <a:lnTo>
                    <a:pt x="15306" y="46750"/>
                  </a:lnTo>
                  <a:lnTo>
                    <a:pt x="15281" y="48316"/>
                  </a:lnTo>
                  <a:lnTo>
                    <a:pt x="15281" y="49882"/>
                  </a:lnTo>
                  <a:lnTo>
                    <a:pt x="15331" y="51700"/>
                  </a:lnTo>
                  <a:lnTo>
                    <a:pt x="15382" y="53544"/>
                  </a:lnTo>
                  <a:lnTo>
                    <a:pt x="15457" y="55362"/>
                  </a:lnTo>
                  <a:lnTo>
                    <a:pt x="15508" y="57206"/>
                  </a:lnTo>
                  <a:lnTo>
                    <a:pt x="15508" y="58544"/>
                  </a:lnTo>
                  <a:lnTo>
                    <a:pt x="15483" y="59883"/>
                  </a:lnTo>
                  <a:lnTo>
                    <a:pt x="15432" y="61222"/>
                  </a:lnTo>
                  <a:lnTo>
                    <a:pt x="15432" y="62560"/>
                  </a:lnTo>
                  <a:lnTo>
                    <a:pt x="15483" y="64227"/>
                  </a:lnTo>
                  <a:lnTo>
                    <a:pt x="15533" y="65894"/>
                  </a:lnTo>
                  <a:lnTo>
                    <a:pt x="15685" y="69203"/>
                  </a:lnTo>
                  <a:lnTo>
                    <a:pt x="15685" y="69430"/>
                  </a:lnTo>
                  <a:lnTo>
                    <a:pt x="15634" y="69733"/>
                  </a:lnTo>
                  <a:lnTo>
                    <a:pt x="14700" y="69834"/>
                  </a:lnTo>
                  <a:lnTo>
                    <a:pt x="13765" y="69884"/>
                  </a:lnTo>
                  <a:lnTo>
                    <a:pt x="12831" y="69910"/>
                  </a:lnTo>
                  <a:lnTo>
                    <a:pt x="11896" y="69935"/>
                  </a:lnTo>
                  <a:lnTo>
                    <a:pt x="10962" y="69960"/>
                  </a:lnTo>
                  <a:lnTo>
                    <a:pt x="10027" y="69985"/>
                  </a:lnTo>
                  <a:lnTo>
                    <a:pt x="9093" y="70036"/>
                  </a:lnTo>
                  <a:lnTo>
                    <a:pt x="8184" y="70112"/>
                  </a:lnTo>
                  <a:lnTo>
                    <a:pt x="7249" y="70213"/>
                  </a:lnTo>
                  <a:lnTo>
                    <a:pt x="6315" y="70263"/>
                  </a:lnTo>
                  <a:lnTo>
                    <a:pt x="4471" y="70263"/>
                  </a:lnTo>
                  <a:lnTo>
                    <a:pt x="3536" y="70238"/>
                  </a:lnTo>
                  <a:lnTo>
                    <a:pt x="2577" y="70188"/>
                  </a:lnTo>
                  <a:lnTo>
                    <a:pt x="683" y="70061"/>
                  </a:lnTo>
                  <a:lnTo>
                    <a:pt x="784" y="69102"/>
                  </a:lnTo>
                  <a:lnTo>
                    <a:pt x="834" y="68167"/>
                  </a:lnTo>
                  <a:lnTo>
                    <a:pt x="960" y="65566"/>
                  </a:lnTo>
                  <a:lnTo>
                    <a:pt x="986" y="64278"/>
                  </a:lnTo>
                  <a:lnTo>
                    <a:pt x="986" y="62990"/>
                  </a:lnTo>
                  <a:lnTo>
                    <a:pt x="960" y="61878"/>
                  </a:lnTo>
                  <a:lnTo>
                    <a:pt x="910" y="60767"/>
                  </a:lnTo>
                  <a:lnTo>
                    <a:pt x="758" y="58570"/>
                  </a:lnTo>
                  <a:lnTo>
                    <a:pt x="733" y="57888"/>
                  </a:lnTo>
                  <a:lnTo>
                    <a:pt x="733" y="54781"/>
                  </a:lnTo>
                  <a:lnTo>
                    <a:pt x="733" y="51650"/>
                  </a:lnTo>
                  <a:lnTo>
                    <a:pt x="758" y="50614"/>
                  </a:lnTo>
                  <a:lnTo>
                    <a:pt x="784" y="49579"/>
                  </a:lnTo>
                  <a:lnTo>
                    <a:pt x="834" y="48543"/>
                  </a:lnTo>
                  <a:lnTo>
                    <a:pt x="834" y="47508"/>
                  </a:lnTo>
                  <a:lnTo>
                    <a:pt x="809" y="46422"/>
                  </a:lnTo>
                  <a:lnTo>
                    <a:pt x="784" y="45361"/>
                  </a:lnTo>
                  <a:lnTo>
                    <a:pt x="683" y="43189"/>
                  </a:lnTo>
                  <a:lnTo>
                    <a:pt x="683" y="42759"/>
                  </a:lnTo>
                  <a:lnTo>
                    <a:pt x="733" y="42330"/>
                  </a:lnTo>
                  <a:lnTo>
                    <a:pt x="1870" y="42204"/>
                  </a:lnTo>
                  <a:lnTo>
                    <a:pt x="2981" y="42077"/>
                  </a:lnTo>
                  <a:lnTo>
                    <a:pt x="4395" y="42002"/>
                  </a:lnTo>
                  <a:lnTo>
                    <a:pt x="5784" y="41976"/>
                  </a:lnTo>
                  <a:lnTo>
                    <a:pt x="7199" y="41976"/>
                  </a:lnTo>
                  <a:lnTo>
                    <a:pt x="8588" y="42002"/>
                  </a:lnTo>
                  <a:lnTo>
                    <a:pt x="9901" y="42027"/>
                  </a:lnTo>
                  <a:lnTo>
                    <a:pt x="11189" y="42002"/>
                  </a:lnTo>
                  <a:lnTo>
                    <a:pt x="12477" y="41951"/>
                  </a:lnTo>
                  <a:lnTo>
                    <a:pt x="13765" y="41875"/>
                  </a:lnTo>
                  <a:lnTo>
                    <a:pt x="16291" y="41749"/>
                  </a:lnTo>
                  <a:lnTo>
                    <a:pt x="18816" y="41648"/>
                  </a:lnTo>
                  <a:lnTo>
                    <a:pt x="21342" y="41547"/>
                  </a:lnTo>
                  <a:lnTo>
                    <a:pt x="23868" y="41522"/>
                  </a:lnTo>
                  <a:lnTo>
                    <a:pt x="25812" y="41497"/>
                  </a:lnTo>
                  <a:lnTo>
                    <a:pt x="27757" y="41446"/>
                  </a:lnTo>
                  <a:lnTo>
                    <a:pt x="29702" y="41396"/>
                  </a:lnTo>
                  <a:lnTo>
                    <a:pt x="31647" y="41370"/>
                  </a:lnTo>
                  <a:lnTo>
                    <a:pt x="33490" y="41396"/>
                  </a:lnTo>
                  <a:lnTo>
                    <a:pt x="35334" y="41471"/>
                  </a:lnTo>
                  <a:lnTo>
                    <a:pt x="37178" y="41522"/>
                  </a:lnTo>
                  <a:lnTo>
                    <a:pt x="38996" y="41522"/>
                  </a:lnTo>
                  <a:lnTo>
                    <a:pt x="40915" y="41471"/>
                  </a:lnTo>
                  <a:lnTo>
                    <a:pt x="42835" y="41396"/>
                  </a:lnTo>
                  <a:lnTo>
                    <a:pt x="44754" y="41320"/>
                  </a:lnTo>
                  <a:lnTo>
                    <a:pt x="46699" y="41219"/>
                  </a:lnTo>
                  <a:lnTo>
                    <a:pt x="48619" y="41168"/>
                  </a:lnTo>
                  <a:lnTo>
                    <a:pt x="50589" y="41143"/>
                  </a:lnTo>
                  <a:lnTo>
                    <a:pt x="56903" y="41092"/>
                  </a:lnTo>
                  <a:lnTo>
                    <a:pt x="63217" y="41042"/>
                  </a:lnTo>
                  <a:close/>
                  <a:moveTo>
                    <a:pt x="52356" y="70137"/>
                  </a:moveTo>
                  <a:lnTo>
                    <a:pt x="52356" y="72107"/>
                  </a:lnTo>
                  <a:lnTo>
                    <a:pt x="52205" y="71955"/>
                  </a:lnTo>
                  <a:lnTo>
                    <a:pt x="52104" y="71753"/>
                  </a:lnTo>
                  <a:lnTo>
                    <a:pt x="52053" y="71526"/>
                  </a:lnTo>
                  <a:lnTo>
                    <a:pt x="52028" y="71299"/>
                  </a:lnTo>
                  <a:lnTo>
                    <a:pt x="52053" y="71021"/>
                  </a:lnTo>
                  <a:lnTo>
                    <a:pt x="52104" y="70743"/>
                  </a:lnTo>
                  <a:lnTo>
                    <a:pt x="52205" y="70440"/>
                  </a:lnTo>
                  <a:lnTo>
                    <a:pt x="52356" y="70137"/>
                  </a:lnTo>
                  <a:close/>
                  <a:moveTo>
                    <a:pt x="57408" y="70339"/>
                  </a:moveTo>
                  <a:lnTo>
                    <a:pt x="57408" y="72385"/>
                  </a:lnTo>
                  <a:lnTo>
                    <a:pt x="52887" y="72107"/>
                  </a:lnTo>
                  <a:lnTo>
                    <a:pt x="52761" y="71678"/>
                  </a:lnTo>
                  <a:lnTo>
                    <a:pt x="52735" y="71476"/>
                  </a:lnTo>
                  <a:lnTo>
                    <a:pt x="52685" y="71248"/>
                  </a:lnTo>
                  <a:lnTo>
                    <a:pt x="52685" y="71021"/>
                  </a:lnTo>
                  <a:lnTo>
                    <a:pt x="52685" y="70794"/>
                  </a:lnTo>
                  <a:lnTo>
                    <a:pt x="52735" y="70566"/>
                  </a:lnTo>
                  <a:lnTo>
                    <a:pt x="52786" y="70339"/>
                  </a:lnTo>
                  <a:close/>
                  <a:moveTo>
                    <a:pt x="12326" y="70162"/>
                  </a:moveTo>
                  <a:lnTo>
                    <a:pt x="12856" y="70188"/>
                  </a:lnTo>
                  <a:lnTo>
                    <a:pt x="13412" y="70213"/>
                  </a:lnTo>
                  <a:lnTo>
                    <a:pt x="13513" y="72284"/>
                  </a:lnTo>
                  <a:lnTo>
                    <a:pt x="13386" y="72309"/>
                  </a:lnTo>
                  <a:lnTo>
                    <a:pt x="13210" y="72360"/>
                  </a:lnTo>
                  <a:lnTo>
                    <a:pt x="12755" y="72410"/>
                  </a:lnTo>
                  <a:lnTo>
                    <a:pt x="12225" y="72435"/>
                  </a:lnTo>
                  <a:lnTo>
                    <a:pt x="10962" y="72435"/>
                  </a:lnTo>
                  <a:lnTo>
                    <a:pt x="10305" y="72385"/>
                  </a:lnTo>
                  <a:lnTo>
                    <a:pt x="9724" y="72334"/>
                  </a:lnTo>
                  <a:lnTo>
                    <a:pt x="9219" y="72259"/>
                  </a:lnTo>
                  <a:lnTo>
                    <a:pt x="9219" y="70364"/>
                  </a:lnTo>
                  <a:lnTo>
                    <a:pt x="11290" y="70213"/>
                  </a:lnTo>
                  <a:lnTo>
                    <a:pt x="11795" y="70188"/>
                  </a:lnTo>
                  <a:lnTo>
                    <a:pt x="12326" y="70162"/>
                  </a:lnTo>
                  <a:close/>
                  <a:moveTo>
                    <a:pt x="15685" y="70188"/>
                  </a:moveTo>
                  <a:lnTo>
                    <a:pt x="15685" y="72183"/>
                  </a:lnTo>
                  <a:lnTo>
                    <a:pt x="13891" y="72435"/>
                  </a:lnTo>
                  <a:lnTo>
                    <a:pt x="13790" y="71526"/>
                  </a:lnTo>
                  <a:lnTo>
                    <a:pt x="13715" y="70718"/>
                  </a:lnTo>
                  <a:lnTo>
                    <a:pt x="13715" y="70592"/>
                  </a:lnTo>
                  <a:lnTo>
                    <a:pt x="13740" y="70491"/>
                  </a:lnTo>
                  <a:lnTo>
                    <a:pt x="13765" y="70390"/>
                  </a:lnTo>
                  <a:lnTo>
                    <a:pt x="13816" y="70314"/>
                  </a:lnTo>
                  <a:lnTo>
                    <a:pt x="13891" y="70263"/>
                  </a:lnTo>
                  <a:lnTo>
                    <a:pt x="13967" y="70213"/>
                  </a:lnTo>
                  <a:lnTo>
                    <a:pt x="14068" y="70188"/>
                  </a:lnTo>
                  <a:close/>
                  <a:moveTo>
                    <a:pt x="58494" y="70289"/>
                  </a:moveTo>
                  <a:lnTo>
                    <a:pt x="58822" y="70339"/>
                  </a:lnTo>
                  <a:lnTo>
                    <a:pt x="59125" y="70390"/>
                  </a:lnTo>
                  <a:lnTo>
                    <a:pt x="59453" y="70465"/>
                  </a:lnTo>
                  <a:lnTo>
                    <a:pt x="59782" y="70491"/>
                  </a:lnTo>
                  <a:lnTo>
                    <a:pt x="61095" y="70617"/>
                  </a:lnTo>
                  <a:lnTo>
                    <a:pt x="62484" y="70718"/>
                  </a:lnTo>
                  <a:lnTo>
                    <a:pt x="62484" y="72461"/>
                  </a:lnTo>
                  <a:lnTo>
                    <a:pt x="61903" y="72486"/>
                  </a:lnTo>
                  <a:lnTo>
                    <a:pt x="61322" y="72486"/>
                  </a:lnTo>
                  <a:lnTo>
                    <a:pt x="60742" y="72461"/>
                  </a:lnTo>
                  <a:lnTo>
                    <a:pt x="60161" y="72435"/>
                  </a:lnTo>
                  <a:lnTo>
                    <a:pt x="59554" y="72385"/>
                  </a:lnTo>
                  <a:lnTo>
                    <a:pt x="58974" y="72360"/>
                  </a:lnTo>
                  <a:lnTo>
                    <a:pt x="58367" y="72385"/>
                  </a:lnTo>
                  <a:lnTo>
                    <a:pt x="57736" y="72410"/>
                  </a:lnTo>
                  <a:lnTo>
                    <a:pt x="57736" y="71652"/>
                  </a:lnTo>
                  <a:lnTo>
                    <a:pt x="57761" y="70970"/>
                  </a:lnTo>
                  <a:lnTo>
                    <a:pt x="57761" y="70768"/>
                  </a:lnTo>
                  <a:lnTo>
                    <a:pt x="57812" y="70617"/>
                  </a:lnTo>
                  <a:lnTo>
                    <a:pt x="57862" y="70491"/>
                  </a:lnTo>
                  <a:lnTo>
                    <a:pt x="57913" y="70390"/>
                  </a:lnTo>
                  <a:lnTo>
                    <a:pt x="58014" y="70339"/>
                  </a:lnTo>
                  <a:lnTo>
                    <a:pt x="58140" y="70289"/>
                  </a:lnTo>
                  <a:close/>
                  <a:moveTo>
                    <a:pt x="69177" y="70718"/>
                  </a:moveTo>
                  <a:lnTo>
                    <a:pt x="69354" y="72486"/>
                  </a:lnTo>
                  <a:lnTo>
                    <a:pt x="67561" y="72486"/>
                  </a:lnTo>
                  <a:lnTo>
                    <a:pt x="67384" y="70718"/>
                  </a:lnTo>
                  <a:close/>
                  <a:moveTo>
                    <a:pt x="67106" y="70693"/>
                  </a:moveTo>
                  <a:lnTo>
                    <a:pt x="67207" y="72461"/>
                  </a:lnTo>
                  <a:lnTo>
                    <a:pt x="66651" y="72536"/>
                  </a:lnTo>
                  <a:lnTo>
                    <a:pt x="65060" y="72536"/>
                  </a:lnTo>
                  <a:lnTo>
                    <a:pt x="64000" y="72486"/>
                  </a:lnTo>
                  <a:lnTo>
                    <a:pt x="63444" y="72486"/>
                  </a:lnTo>
                  <a:lnTo>
                    <a:pt x="62888" y="72511"/>
                  </a:lnTo>
                  <a:lnTo>
                    <a:pt x="62888" y="70693"/>
                  </a:lnTo>
                  <a:close/>
                  <a:moveTo>
                    <a:pt x="8764" y="70415"/>
                  </a:moveTo>
                  <a:lnTo>
                    <a:pt x="8764" y="72385"/>
                  </a:lnTo>
                  <a:lnTo>
                    <a:pt x="3991" y="72612"/>
                  </a:lnTo>
                  <a:lnTo>
                    <a:pt x="3991" y="70667"/>
                  </a:lnTo>
                  <a:lnTo>
                    <a:pt x="8764" y="70415"/>
                  </a:lnTo>
                  <a:close/>
                  <a:moveTo>
                    <a:pt x="1895" y="70465"/>
                  </a:moveTo>
                  <a:lnTo>
                    <a:pt x="2476" y="70491"/>
                  </a:lnTo>
                  <a:lnTo>
                    <a:pt x="3057" y="70491"/>
                  </a:lnTo>
                  <a:lnTo>
                    <a:pt x="3233" y="70516"/>
                  </a:lnTo>
                  <a:lnTo>
                    <a:pt x="3385" y="70541"/>
                  </a:lnTo>
                  <a:lnTo>
                    <a:pt x="3486" y="70592"/>
                  </a:lnTo>
                  <a:lnTo>
                    <a:pt x="3562" y="70642"/>
                  </a:lnTo>
                  <a:lnTo>
                    <a:pt x="3612" y="70743"/>
                  </a:lnTo>
                  <a:lnTo>
                    <a:pt x="3663" y="70844"/>
                  </a:lnTo>
                  <a:lnTo>
                    <a:pt x="3663" y="71198"/>
                  </a:lnTo>
                  <a:lnTo>
                    <a:pt x="3638" y="71905"/>
                  </a:lnTo>
                  <a:lnTo>
                    <a:pt x="3562" y="72637"/>
                  </a:lnTo>
                  <a:lnTo>
                    <a:pt x="3259" y="72738"/>
                  </a:lnTo>
                  <a:lnTo>
                    <a:pt x="2930" y="72789"/>
                  </a:lnTo>
                  <a:lnTo>
                    <a:pt x="2627" y="72814"/>
                  </a:lnTo>
                  <a:lnTo>
                    <a:pt x="2299" y="72839"/>
                  </a:lnTo>
                  <a:lnTo>
                    <a:pt x="910" y="72839"/>
                  </a:lnTo>
                  <a:lnTo>
                    <a:pt x="809" y="72789"/>
                  </a:lnTo>
                  <a:lnTo>
                    <a:pt x="708" y="72738"/>
                  </a:lnTo>
                  <a:lnTo>
                    <a:pt x="632" y="72637"/>
                  </a:lnTo>
                  <a:lnTo>
                    <a:pt x="582" y="72536"/>
                  </a:lnTo>
                  <a:lnTo>
                    <a:pt x="531" y="72435"/>
                  </a:lnTo>
                  <a:lnTo>
                    <a:pt x="506" y="72309"/>
                  </a:lnTo>
                  <a:lnTo>
                    <a:pt x="506" y="72157"/>
                  </a:lnTo>
                  <a:lnTo>
                    <a:pt x="657" y="70491"/>
                  </a:lnTo>
                  <a:lnTo>
                    <a:pt x="1895" y="70465"/>
                  </a:lnTo>
                  <a:close/>
                  <a:moveTo>
                    <a:pt x="63949" y="72764"/>
                  </a:moveTo>
                  <a:lnTo>
                    <a:pt x="64479" y="72789"/>
                  </a:lnTo>
                  <a:lnTo>
                    <a:pt x="64985" y="72814"/>
                  </a:lnTo>
                  <a:lnTo>
                    <a:pt x="65515" y="72839"/>
                  </a:lnTo>
                  <a:lnTo>
                    <a:pt x="66045" y="72865"/>
                  </a:lnTo>
                  <a:lnTo>
                    <a:pt x="66601" y="72865"/>
                  </a:lnTo>
                  <a:lnTo>
                    <a:pt x="67131" y="72839"/>
                  </a:lnTo>
                  <a:lnTo>
                    <a:pt x="67131" y="74506"/>
                  </a:lnTo>
                  <a:lnTo>
                    <a:pt x="62914" y="74304"/>
                  </a:lnTo>
                  <a:lnTo>
                    <a:pt x="62914" y="72839"/>
                  </a:lnTo>
                  <a:lnTo>
                    <a:pt x="63419" y="72764"/>
                  </a:lnTo>
                  <a:close/>
                  <a:moveTo>
                    <a:pt x="62459" y="72789"/>
                  </a:moveTo>
                  <a:lnTo>
                    <a:pt x="62459" y="74330"/>
                  </a:lnTo>
                  <a:lnTo>
                    <a:pt x="57812" y="74532"/>
                  </a:lnTo>
                  <a:lnTo>
                    <a:pt x="57812" y="72789"/>
                  </a:lnTo>
                  <a:close/>
                  <a:moveTo>
                    <a:pt x="51195" y="43239"/>
                  </a:moveTo>
                  <a:lnTo>
                    <a:pt x="51473" y="45639"/>
                  </a:lnTo>
                  <a:lnTo>
                    <a:pt x="51750" y="47912"/>
                  </a:lnTo>
                  <a:lnTo>
                    <a:pt x="51801" y="48669"/>
                  </a:lnTo>
                  <a:lnTo>
                    <a:pt x="51826" y="49427"/>
                  </a:lnTo>
                  <a:lnTo>
                    <a:pt x="51826" y="50185"/>
                  </a:lnTo>
                  <a:lnTo>
                    <a:pt x="51801" y="50942"/>
                  </a:lnTo>
                  <a:lnTo>
                    <a:pt x="51750" y="51700"/>
                  </a:lnTo>
                  <a:lnTo>
                    <a:pt x="51675" y="52458"/>
                  </a:lnTo>
                  <a:lnTo>
                    <a:pt x="51574" y="53190"/>
                  </a:lnTo>
                  <a:lnTo>
                    <a:pt x="51473" y="53948"/>
                  </a:lnTo>
                  <a:lnTo>
                    <a:pt x="51422" y="54402"/>
                  </a:lnTo>
                  <a:lnTo>
                    <a:pt x="51372" y="54857"/>
                  </a:lnTo>
                  <a:lnTo>
                    <a:pt x="51346" y="55312"/>
                  </a:lnTo>
                  <a:lnTo>
                    <a:pt x="51346" y="55766"/>
                  </a:lnTo>
                  <a:lnTo>
                    <a:pt x="51372" y="56650"/>
                  </a:lnTo>
                  <a:lnTo>
                    <a:pt x="51397" y="57559"/>
                  </a:lnTo>
                  <a:lnTo>
                    <a:pt x="51447" y="59226"/>
                  </a:lnTo>
                  <a:lnTo>
                    <a:pt x="51523" y="60868"/>
                  </a:lnTo>
                  <a:lnTo>
                    <a:pt x="51649" y="64202"/>
                  </a:lnTo>
                  <a:lnTo>
                    <a:pt x="51750" y="66323"/>
                  </a:lnTo>
                  <a:lnTo>
                    <a:pt x="51801" y="68445"/>
                  </a:lnTo>
                  <a:lnTo>
                    <a:pt x="51801" y="69329"/>
                  </a:lnTo>
                  <a:lnTo>
                    <a:pt x="51776" y="70213"/>
                  </a:lnTo>
                  <a:lnTo>
                    <a:pt x="51750" y="71981"/>
                  </a:lnTo>
                  <a:lnTo>
                    <a:pt x="51750" y="73547"/>
                  </a:lnTo>
                  <a:lnTo>
                    <a:pt x="51346" y="73673"/>
                  </a:lnTo>
                  <a:lnTo>
                    <a:pt x="50942" y="73799"/>
                  </a:lnTo>
                  <a:lnTo>
                    <a:pt x="50538" y="73875"/>
                  </a:lnTo>
                  <a:lnTo>
                    <a:pt x="50159" y="73951"/>
                  </a:lnTo>
                  <a:lnTo>
                    <a:pt x="49755" y="74001"/>
                  </a:lnTo>
                  <a:lnTo>
                    <a:pt x="49351" y="74026"/>
                  </a:lnTo>
                  <a:lnTo>
                    <a:pt x="48568" y="74077"/>
                  </a:lnTo>
                  <a:lnTo>
                    <a:pt x="43618" y="74077"/>
                  </a:lnTo>
                  <a:lnTo>
                    <a:pt x="41976" y="74102"/>
                  </a:lnTo>
                  <a:lnTo>
                    <a:pt x="38188" y="74153"/>
                  </a:lnTo>
                  <a:lnTo>
                    <a:pt x="34374" y="74254"/>
                  </a:lnTo>
                  <a:lnTo>
                    <a:pt x="25484" y="74481"/>
                  </a:lnTo>
                  <a:lnTo>
                    <a:pt x="23716" y="74532"/>
                  </a:lnTo>
                  <a:lnTo>
                    <a:pt x="22857" y="74557"/>
                  </a:lnTo>
                  <a:lnTo>
                    <a:pt x="21973" y="74557"/>
                  </a:lnTo>
                  <a:lnTo>
                    <a:pt x="21165" y="74532"/>
                  </a:lnTo>
                  <a:lnTo>
                    <a:pt x="20332" y="74456"/>
                  </a:lnTo>
                  <a:lnTo>
                    <a:pt x="18715" y="74304"/>
                  </a:lnTo>
                  <a:lnTo>
                    <a:pt x="17932" y="74279"/>
                  </a:lnTo>
                  <a:lnTo>
                    <a:pt x="17150" y="74254"/>
                  </a:lnTo>
                  <a:lnTo>
                    <a:pt x="16190" y="74178"/>
                  </a:lnTo>
                  <a:lnTo>
                    <a:pt x="16089" y="71955"/>
                  </a:lnTo>
                  <a:lnTo>
                    <a:pt x="15988" y="69884"/>
                  </a:lnTo>
                  <a:lnTo>
                    <a:pt x="15912" y="67813"/>
                  </a:lnTo>
                  <a:lnTo>
                    <a:pt x="15811" y="63545"/>
                  </a:lnTo>
                  <a:lnTo>
                    <a:pt x="15735" y="59277"/>
                  </a:lnTo>
                  <a:lnTo>
                    <a:pt x="15735" y="56499"/>
                  </a:lnTo>
                  <a:lnTo>
                    <a:pt x="15735" y="55110"/>
                  </a:lnTo>
                  <a:lnTo>
                    <a:pt x="15735" y="53721"/>
                  </a:lnTo>
                  <a:lnTo>
                    <a:pt x="15710" y="52357"/>
                  </a:lnTo>
                  <a:lnTo>
                    <a:pt x="15659" y="50993"/>
                  </a:lnTo>
                  <a:lnTo>
                    <a:pt x="15609" y="49654"/>
                  </a:lnTo>
                  <a:lnTo>
                    <a:pt x="15584" y="48290"/>
                  </a:lnTo>
                  <a:lnTo>
                    <a:pt x="15584" y="47331"/>
                  </a:lnTo>
                  <a:lnTo>
                    <a:pt x="15584" y="46371"/>
                  </a:lnTo>
                  <a:lnTo>
                    <a:pt x="15634" y="44477"/>
                  </a:lnTo>
                  <a:lnTo>
                    <a:pt x="15659" y="44224"/>
                  </a:lnTo>
                  <a:lnTo>
                    <a:pt x="15685" y="43946"/>
                  </a:lnTo>
                  <a:lnTo>
                    <a:pt x="16013" y="43871"/>
                  </a:lnTo>
                  <a:lnTo>
                    <a:pt x="16291" y="43845"/>
                  </a:lnTo>
                  <a:lnTo>
                    <a:pt x="18816" y="43744"/>
                  </a:lnTo>
                  <a:lnTo>
                    <a:pt x="20054" y="43719"/>
                  </a:lnTo>
                  <a:lnTo>
                    <a:pt x="21317" y="43694"/>
                  </a:lnTo>
                  <a:lnTo>
                    <a:pt x="22857" y="43744"/>
                  </a:lnTo>
                  <a:lnTo>
                    <a:pt x="24423" y="43820"/>
                  </a:lnTo>
                  <a:lnTo>
                    <a:pt x="25964" y="43871"/>
                  </a:lnTo>
                  <a:lnTo>
                    <a:pt x="27530" y="43921"/>
                  </a:lnTo>
                  <a:lnTo>
                    <a:pt x="28666" y="43921"/>
                  </a:lnTo>
                  <a:lnTo>
                    <a:pt x="29803" y="43871"/>
                  </a:lnTo>
                  <a:lnTo>
                    <a:pt x="32101" y="43744"/>
                  </a:lnTo>
                  <a:lnTo>
                    <a:pt x="34248" y="43618"/>
                  </a:lnTo>
                  <a:lnTo>
                    <a:pt x="35334" y="43542"/>
                  </a:lnTo>
                  <a:lnTo>
                    <a:pt x="36420" y="43467"/>
                  </a:lnTo>
                  <a:lnTo>
                    <a:pt x="39223" y="43340"/>
                  </a:lnTo>
                  <a:lnTo>
                    <a:pt x="42027" y="43264"/>
                  </a:lnTo>
                  <a:lnTo>
                    <a:pt x="42582" y="43239"/>
                  </a:lnTo>
                  <a:lnTo>
                    <a:pt x="43163" y="43239"/>
                  </a:lnTo>
                  <a:lnTo>
                    <a:pt x="43719" y="43264"/>
                  </a:lnTo>
                  <a:lnTo>
                    <a:pt x="43997" y="43290"/>
                  </a:lnTo>
                  <a:lnTo>
                    <a:pt x="44275" y="43340"/>
                  </a:lnTo>
                  <a:lnTo>
                    <a:pt x="44830" y="43441"/>
                  </a:lnTo>
                  <a:lnTo>
                    <a:pt x="45386" y="43492"/>
                  </a:lnTo>
                  <a:lnTo>
                    <a:pt x="45941" y="43517"/>
                  </a:lnTo>
                  <a:lnTo>
                    <a:pt x="46497" y="43542"/>
                  </a:lnTo>
                  <a:lnTo>
                    <a:pt x="47078" y="43517"/>
                  </a:lnTo>
                  <a:lnTo>
                    <a:pt x="47634" y="43492"/>
                  </a:lnTo>
                  <a:lnTo>
                    <a:pt x="48745" y="43416"/>
                  </a:lnTo>
                  <a:lnTo>
                    <a:pt x="51195" y="43239"/>
                  </a:lnTo>
                  <a:close/>
                  <a:moveTo>
                    <a:pt x="69379" y="72915"/>
                  </a:moveTo>
                  <a:lnTo>
                    <a:pt x="69531" y="74380"/>
                  </a:lnTo>
                  <a:lnTo>
                    <a:pt x="69278" y="74405"/>
                  </a:lnTo>
                  <a:lnTo>
                    <a:pt x="69026" y="74456"/>
                  </a:lnTo>
                  <a:lnTo>
                    <a:pt x="68546" y="74532"/>
                  </a:lnTo>
                  <a:lnTo>
                    <a:pt x="68318" y="74557"/>
                  </a:lnTo>
                  <a:lnTo>
                    <a:pt x="68066" y="74557"/>
                  </a:lnTo>
                  <a:lnTo>
                    <a:pt x="67813" y="74481"/>
                  </a:lnTo>
                  <a:lnTo>
                    <a:pt x="67561" y="74380"/>
                  </a:lnTo>
                  <a:lnTo>
                    <a:pt x="67561" y="72915"/>
                  </a:lnTo>
                  <a:close/>
                  <a:moveTo>
                    <a:pt x="52432" y="72461"/>
                  </a:moveTo>
                  <a:lnTo>
                    <a:pt x="52508" y="72738"/>
                  </a:lnTo>
                  <a:lnTo>
                    <a:pt x="52559" y="73016"/>
                  </a:lnTo>
                  <a:lnTo>
                    <a:pt x="52584" y="73294"/>
                  </a:lnTo>
                  <a:lnTo>
                    <a:pt x="52584" y="73572"/>
                  </a:lnTo>
                  <a:lnTo>
                    <a:pt x="52533" y="74127"/>
                  </a:lnTo>
                  <a:lnTo>
                    <a:pt x="52458" y="74708"/>
                  </a:lnTo>
                  <a:lnTo>
                    <a:pt x="48113" y="74708"/>
                  </a:lnTo>
                  <a:lnTo>
                    <a:pt x="48290" y="74557"/>
                  </a:lnTo>
                  <a:lnTo>
                    <a:pt x="48442" y="74456"/>
                  </a:lnTo>
                  <a:lnTo>
                    <a:pt x="48619" y="74405"/>
                  </a:lnTo>
                  <a:lnTo>
                    <a:pt x="48770" y="74380"/>
                  </a:lnTo>
                  <a:lnTo>
                    <a:pt x="49098" y="74355"/>
                  </a:lnTo>
                  <a:lnTo>
                    <a:pt x="49250" y="74355"/>
                  </a:lnTo>
                  <a:lnTo>
                    <a:pt x="49376" y="74330"/>
                  </a:lnTo>
                  <a:lnTo>
                    <a:pt x="49705" y="74254"/>
                  </a:lnTo>
                  <a:lnTo>
                    <a:pt x="50008" y="74228"/>
                  </a:lnTo>
                  <a:lnTo>
                    <a:pt x="50664" y="74127"/>
                  </a:lnTo>
                  <a:lnTo>
                    <a:pt x="51952" y="73900"/>
                  </a:lnTo>
                  <a:lnTo>
                    <a:pt x="52104" y="72461"/>
                  </a:lnTo>
                  <a:close/>
                  <a:moveTo>
                    <a:pt x="54023" y="72435"/>
                  </a:moveTo>
                  <a:lnTo>
                    <a:pt x="54579" y="72461"/>
                  </a:lnTo>
                  <a:lnTo>
                    <a:pt x="55135" y="72511"/>
                  </a:lnTo>
                  <a:lnTo>
                    <a:pt x="56271" y="72637"/>
                  </a:lnTo>
                  <a:lnTo>
                    <a:pt x="56827" y="72688"/>
                  </a:lnTo>
                  <a:lnTo>
                    <a:pt x="57408" y="72738"/>
                  </a:lnTo>
                  <a:lnTo>
                    <a:pt x="57408" y="74557"/>
                  </a:lnTo>
                  <a:lnTo>
                    <a:pt x="52912" y="74708"/>
                  </a:lnTo>
                  <a:lnTo>
                    <a:pt x="52912" y="72486"/>
                  </a:lnTo>
                  <a:lnTo>
                    <a:pt x="53468" y="72435"/>
                  </a:lnTo>
                  <a:close/>
                  <a:moveTo>
                    <a:pt x="33010" y="74658"/>
                  </a:moveTo>
                  <a:lnTo>
                    <a:pt x="33010" y="74734"/>
                  </a:lnTo>
                  <a:lnTo>
                    <a:pt x="29171" y="74734"/>
                  </a:lnTo>
                  <a:lnTo>
                    <a:pt x="29171" y="74658"/>
                  </a:lnTo>
                  <a:close/>
                  <a:moveTo>
                    <a:pt x="40764" y="74380"/>
                  </a:moveTo>
                  <a:lnTo>
                    <a:pt x="41370" y="74405"/>
                  </a:lnTo>
                  <a:lnTo>
                    <a:pt x="41900" y="74431"/>
                  </a:lnTo>
                  <a:lnTo>
                    <a:pt x="42355" y="74506"/>
                  </a:lnTo>
                  <a:lnTo>
                    <a:pt x="42532" y="74557"/>
                  </a:lnTo>
                  <a:lnTo>
                    <a:pt x="42658" y="74607"/>
                  </a:lnTo>
                  <a:lnTo>
                    <a:pt x="42532" y="74633"/>
                  </a:lnTo>
                  <a:lnTo>
                    <a:pt x="42380" y="74683"/>
                  </a:lnTo>
                  <a:lnTo>
                    <a:pt x="41926" y="74734"/>
                  </a:lnTo>
                  <a:lnTo>
                    <a:pt x="41395" y="74784"/>
                  </a:lnTo>
                  <a:lnTo>
                    <a:pt x="40764" y="74809"/>
                  </a:lnTo>
                  <a:lnTo>
                    <a:pt x="40133" y="74809"/>
                  </a:lnTo>
                  <a:lnTo>
                    <a:pt x="39501" y="74784"/>
                  </a:lnTo>
                  <a:lnTo>
                    <a:pt x="38920" y="74734"/>
                  </a:lnTo>
                  <a:lnTo>
                    <a:pt x="38440" y="74658"/>
                  </a:lnTo>
                  <a:lnTo>
                    <a:pt x="38920" y="74532"/>
                  </a:lnTo>
                  <a:lnTo>
                    <a:pt x="39501" y="74456"/>
                  </a:lnTo>
                  <a:lnTo>
                    <a:pt x="40133" y="74405"/>
                  </a:lnTo>
                  <a:lnTo>
                    <a:pt x="40764" y="74380"/>
                  </a:lnTo>
                  <a:close/>
                  <a:moveTo>
                    <a:pt x="46396" y="74431"/>
                  </a:moveTo>
                  <a:lnTo>
                    <a:pt x="47053" y="74456"/>
                  </a:lnTo>
                  <a:lnTo>
                    <a:pt x="47659" y="74506"/>
                  </a:lnTo>
                  <a:lnTo>
                    <a:pt x="47558" y="74582"/>
                  </a:lnTo>
                  <a:lnTo>
                    <a:pt x="47381" y="74633"/>
                  </a:lnTo>
                  <a:lnTo>
                    <a:pt x="46876" y="74734"/>
                  </a:lnTo>
                  <a:lnTo>
                    <a:pt x="46245" y="74784"/>
                  </a:lnTo>
                  <a:lnTo>
                    <a:pt x="45512" y="74809"/>
                  </a:lnTo>
                  <a:lnTo>
                    <a:pt x="44780" y="74809"/>
                  </a:lnTo>
                  <a:lnTo>
                    <a:pt x="44098" y="74784"/>
                  </a:lnTo>
                  <a:lnTo>
                    <a:pt x="43517" y="74734"/>
                  </a:lnTo>
                  <a:lnTo>
                    <a:pt x="43290" y="74683"/>
                  </a:lnTo>
                  <a:lnTo>
                    <a:pt x="43113" y="74633"/>
                  </a:lnTo>
                  <a:lnTo>
                    <a:pt x="43391" y="74557"/>
                  </a:lnTo>
                  <a:lnTo>
                    <a:pt x="43845" y="74506"/>
                  </a:lnTo>
                  <a:lnTo>
                    <a:pt x="44401" y="74456"/>
                  </a:lnTo>
                  <a:lnTo>
                    <a:pt x="45032" y="74431"/>
                  </a:lnTo>
                  <a:close/>
                  <a:moveTo>
                    <a:pt x="18892" y="74683"/>
                  </a:moveTo>
                  <a:lnTo>
                    <a:pt x="19953" y="74885"/>
                  </a:lnTo>
                  <a:lnTo>
                    <a:pt x="18892" y="74885"/>
                  </a:lnTo>
                  <a:lnTo>
                    <a:pt x="18892" y="74683"/>
                  </a:lnTo>
                  <a:close/>
                  <a:moveTo>
                    <a:pt x="37077" y="74456"/>
                  </a:moveTo>
                  <a:lnTo>
                    <a:pt x="38264" y="74481"/>
                  </a:lnTo>
                  <a:lnTo>
                    <a:pt x="38137" y="74557"/>
                  </a:lnTo>
                  <a:lnTo>
                    <a:pt x="37935" y="74633"/>
                  </a:lnTo>
                  <a:lnTo>
                    <a:pt x="37683" y="74683"/>
                  </a:lnTo>
                  <a:lnTo>
                    <a:pt x="37405" y="74734"/>
                  </a:lnTo>
                  <a:lnTo>
                    <a:pt x="36748" y="74809"/>
                  </a:lnTo>
                  <a:lnTo>
                    <a:pt x="36041" y="74860"/>
                  </a:lnTo>
                  <a:lnTo>
                    <a:pt x="35283" y="74885"/>
                  </a:lnTo>
                  <a:lnTo>
                    <a:pt x="34601" y="74860"/>
                  </a:lnTo>
                  <a:lnTo>
                    <a:pt x="33995" y="74784"/>
                  </a:lnTo>
                  <a:lnTo>
                    <a:pt x="33743" y="74759"/>
                  </a:lnTo>
                  <a:lnTo>
                    <a:pt x="33541" y="74708"/>
                  </a:lnTo>
                  <a:lnTo>
                    <a:pt x="34147" y="74607"/>
                  </a:lnTo>
                  <a:lnTo>
                    <a:pt x="34753" y="74532"/>
                  </a:lnTo>
                  <a:lnTo>
                    <a:pt x="35334" y="74481"/>
                  </a:lnTo>
                  <a:lnTo>
                    <a:pt x="35915" y="74456"/>
                  </a:lnTo>
                  <a:close/>
                  <a:moveTo>
                    <a:pt x="15811" y="72587"/>
                  </a:moveTo>
                  <a:lnTo>
                    <a:pt x="15912" y="74456"/>
                  </a:lnTo>
                  <a:lnTo>
                    <a:pt x="18236" y="74633"/>
                  </a:lnTo>
                  <a:lnTo>
                    <a:pt x="18236" y="74835"/>
                  </a:lnTo>
                  <a:lnTo>
                    <a:pt x="17150" y="74961"/>
                  </a:lnTo>
                  <a:lnTo>
                    <a:pt x="16038" y="75037"/>
                  </a:lnTo>
                  <a:lnTo>
                    <a:pt x="14952" y="75062"/>
                  </a:lnTo>
                  <a:lnTo>
                    <a:pt x="13841" y="75062"/>
                  </a:lnTo>
                  <a:lnTo>
                    <a:pt x="13841" y="72738"/>
                  </a:lnTo>
                  <a:lnTo>
                    <a:pt x="15811" y="72587"/>
                  </a:lnTo>
                  <a:close/>
                  <a:moveTo>
                    <a:pt x="8764" y="72688"/>
                  </a:moveTo>
                  <a:lnTo>
                    <a:pt x="8815" y="73345"/>
                  </a:lnTo>
                  <a:lnTo>
                    <a:pt x="8840" y="74001"/>
                  </a:lnTo>
                  <a:lnTo>
                    <a:pt x="8815" y="74658"/>
                  </a:lnTo>
                  <a:lnTo>
                    <a:pt x="8790" y="75365"/>
                  </a:lnTo>
                  <a:lnTo>
                    <a:pt x="4016" y="75365"/>
                  </a:lnTo>
                  <a:lnTo>
                    <a:pt x="3941" y="75087"/>
                  </a:lnTo>
                  <a:lnTo>
                    <a:pt x="3890" y="74809"/>
                  </a:lnTo>
                  <a:lnTo>
                    <a:pt x="3890" y="74506"/>
                  </a:lnTo>
                  <a:lnTo>
                    <a:pt x="3890" y="74203"/>
                  </a:lnTo>
                  <a:lnTo>
                    <a:pt x="3915" y="73597"/>
                  </a:lnTo>
                  <a:lnTo>
                    <a:pt x="3915" y="72940"/>
                  </a:lnTo>
                  <a:lnTo>
                    <a:pt x="8764" y="72688"/>
                  </a:lnTo>
                  <a:close/>
                  <a:moveTo>
                    <a:pt x="13412" y="72764"/>
                  </a:moveTo>
                  <a:lnTo>
                    <a:pt x="13412" y="75062"/>
                  </a:lnTo>
                  <a:lnTo>
                    <a:pt x="9194" y="75365"/>
                  </a:lnTo>
                  <a:lnTo>
                    <a:pt x="9194" y="72764"/>
                  </a:lnTo>
                  <a:close/>
                  <a:moveTo>
                    <a:pt x="3562" y="73168"/>
                  </a:moveTo>
                  <a:lnTo>
                    <a:pt x="3562" y="75441"/>
                  </a:lnTo>
                  <a:lnTo>
                    <a:pt x="430" y="75264"/>
                  </a:lnTo>
                  <a:lnTo>
                    <a:pt x="430" y="73168"/>
                  </a:lnTo>
                  <a:close/>
                  <a:moveTo>
                    <a:pt x="62762" y="74607"/>
                  </a:moveTo>
                  <a:lnTo>
                    <a:pt x="67258" y="74860"/>
                  </a:lnTo>
                  <a:lnTo>
                    <a:pt x="67030" y="78320"/>
                  </a:lnTo>
                  <a:lnTo>
                    <a:pt x="62762" y="78320"/>
                  </a:lnTo>
                  <a:lnTo>
                    <a:pt x="62762" y="74607"/>
                  </a:lnTo>
                  <a:close/>
                  <a:moveTo>
                    <a:pt x="62484" y="74658"/>
                  </a:moveTo>
                  <a:lnTo>
                    <a:pt x="62333" y="78345"/>
                  </a:lnTo>
                  <a:lnTo>
                    <a:pt x="57736" y="78345"/>
                  </a:lnTo>
                  <a:lnTo>
                    <a:pt x="57686" y="77941"/>
                  </a:lnTo>
                  <a:lnTo>
                    <a:pt x="57660" y="77512"/>
                  </a:lnTo>
                  <a:lnTo>
                    <a:pt x="57660" y="77108"/>
                  </a:lnTo>
                  <a:lnTo>
                    <a:pt x="57686" y="76678"/>
                  </a:lnTo>
                  <a:lnTo>
                    <a:pt x="57736" y="75820"/>
                  </a:lnTo>
                  <a:lnTo>
                    <a:pt x="57787" y="74936"/>
                  </a:lnTo>
                  <a:lnTo>
                    <a:pt x="58367" y="74835"/>
                  </a:lnTo>
                  <a:lnTo>
                    <a:pt x="58923" y="74784"/>
                  </a:lnTo>
                  <a:lnTo>
                    <a:pt x="59504" y="74734"/>
                  </a:lnTo>
                  <a:lnTo>
                    <a:pt x="60085" y="74708"/>
                  </a:lnTo>
                  <a:lnTo>
                    <a:pt x="61272" y="74683"/>
                  </a:lnTo>
                  <a:lnTo>
                    <a:pt x="62484" y="74658"/>
                  </a:lnTo>
                  <a:close/>
                  <a:moveTo>
                    <a:pt x="69556" y="74860"/>
                  </a:moveTo>
                  <a:lnTo>
                    <a:pt x="69808" y="78295"/>
                  </a:lnTo>
                  <a:lnTo>
                    <a:pt x="69480" y="78370"/>
                  </a:lnTo>
                  <a:lnTo>
                    <a:pt x="69177" y="78396"/>
                  </a:lnTo>
                  <a:lnTo>
                    <a:pt x="68874" y="78421"/>
                  </a:lnTo>
                  <a:lnTo>
                    <a:pt x="68571" y="78446"/>
                  </a:lnTo>
                  <a:lnTo>
                    <a:pt x="68268" y="78421"/>
                  </a:lnTo>
                  <a:lnTo>
                    <a:pt x="67965" y="78396"/>
                  </a:lnTo>
                  <a:lnTo>
                    <a:pt x="67384" y="78269"/>
                  </a:lnTo>
                  <a:lnTo>
                    <a:pt x="67586" y="74860"/>
                  </a:lnTo>
                  <a:close/>
                  <a:moveTo>
                    <a:pt x="33238" y="75188"/>
                  </a:moveTo>
                  <a:lnTo>
                    <a:pt x="33263" y="75996"/>
                  </a:lnTo>
                  <a:lnTo>
                    <a:pt x="33263" y="76805"/>
                  </a:lnTo>
                  <a:lnTo>
                    <a:pt x="33212" y="77588"/>
                  </a:lnTo>
                  <a:lnTo>
                    <a:pt x="33111" y="78370"/>
                  </a:lnTo>
                  <a:lnTo>
                    <a:pt x="28793" y="78573"/>
                  </a:lnTo>
                  <a:lnTo>
                    <a:pt x="28717" y="78269"/>
                  </a:lnTo>
                  <a:lnTo>
                    <a:pt x="28666" y="77865"/>
                  </a:lnTo>
                  <a:lnTo>
                    <a:pt x="28616" y="77411"/>
                  </a:lnTo>
                  <a:lnTo>
                    <a:pt x="28591" y="76931"/>
                  </a:lnTo>
                  <a:lnTo>
                    <a:pt x="28591" y="76426"/>
                  </a:lnTo>
                  <a:lnTo>
                    <a:pt x="28616" y="75946"/>
                  </a:lnTo>
                  <a:lnTo>
                    <a:pt x="28666" y="75517"/>
                  </a:lnTo>
                  <a:lnTo>
                    <a:pt x="28717" y="75188"/>
                  </a:lnTo>
                  <a:close/>
                  <a:moveTo>
                    <a:pt x="38137" y="75213"/>
                  </a:moveTo>
                  <a:lnTo>
                    <a:pt x="38137" y="78623"/>
                  </a:lnTo>
                  <a:lnTo>
                    <a:pt x="33490" y="78396"/>
                  </a:lnTo>
                  <a:lnTo>
                    <a:pt x="33616" y="75213"/>
                  </a:lnTo>
                  <a:close/>
                  <a:moveTo>
                    <a:pt x="28161" y="75163"/>
                  </a:moveTo>
                  <a:lnTo>
                    <a:pt x="28262" y="75592"/>
                  </a:lnTo>
                  <a:lnTo>
                    <a:pt x="28338" y="75996"/>
                  </a:lnTo>
                  <a:lnTo>
                    <a:pt x="28363" y="76426"/>
                  </a:lnTo>
                  <a:lnTo>
                    <a:pt x="28363" y="76855"/>
                  </a:lnTo>
                  <a:lnTo>
                    <a:pt x="28338" y="77739"/>
                  </a:lnTo>
                  <a:lnTo>
                    <a:pt x="28338" y="78219"/>
                  </a:lnTo>
                  <a:lnTo>
                    <a:pt x="28338" y="78674"/>
                  </a:lnTo>
                  <a:lnTo>
                    <a:pt x="23691" y="78674"/>
                  </a:lnTo>
                  <a:lnTo>
                    <a:pt x="23691" y="75163"/>
                  </a:lnTo>
                  <a:close/>
                  <a:moveTo>
                    <a:pt x="42759" y="75188"/>
                  </a:moveTo>
                  <a:lnTo>
                    <a:pt x="42608" y="78699"/>
                  </a:lnTo>
                  <a:lnTo>
                    <a:pt x="42077" y="78749"/>
                  </a:lnTo>
                  <a:lnTo>
                    <a:pt x="40537" y="78749"/>
                  </a:lnTo>
                  <a:lnTo>
                    <a:pt x="39526" y="78648"/>
                  </a:lnTo>
                  <a:lnTo>
                    <a:pt x="38516" y="78547"/>
                  </a:lnTo>
                  <a:lnTo>
                    <a:pt x="38516" y="75188"/>
                  </a:lnTo>
                  <a:close/>
                  <a:moveTo>
                    <a:pt x="47709" y="75112"/>
                  </a:moveTo>
                  <a:lnTo>
                    <a:pt x="47709" y="78749"/>
                  </a:lnTo>
                  <a:lnTo>
                    <a:pt x="43037" y="78749"/>
                  </a:lnTo>
                  <a:lnTo>
                    <a:pt x="43037" y="75112"/>
                  </a:lnTo>
                  <a:close/>
                  <a:moveTo>
                    <a:pt x="52483" y="75062"/>
                  </a:moveTo>
                  <a:lnTo>
                    <a:pt x="52255" y="78749"/>
                  </a:lnTo>
                  <a:lnTo>
                    <a:pt x="51195" y="78825"/>
                  </a:lnTo>
                  <a:lnTo>
                    <a:pt x="50134" y="78825"/>
                  </a:lnTo>
                  <a:lnTo>
                    <a:pt x="48063" y="78800"/>
                  </a:lnTo>
                  <a:lnTo>
                    <a:pt x="48012" y="78345"/>
                  </a:lnTo>
                  <a:lnTo>
                    <a:pt x="48012" y="77941"/>
                  </a:lnTo>
                  <a:lnTo>
                    <a:pt x="48063" y="76527"/>
                  </a:lnTo>
                  <a:lnTo>
                    <a:pt x="48139" y="75062"/>
                  </a:lnTo>
                  <a:close/>
                  <a:moveTo>
                    <a:pt x="57382" y="74885"/>
                  </a:moveTo>
                  <a:lnTo>
                    <a:pt x="57382" y="78472"/>
                  </a:lnTo>
                  <a:lnTo>
                    <a:pt x="56776" y="78573"/>
                  </a:lnTo>
                  <a:lnTo>
                    <a:pt x="56170" y="78674"/>
                  </a:lnTo>
                  <a:lnTo>
                    <a:pt x="55589" y="78749"/>
                  </a:lnTo>
                  <a:lnTo>
                    <a:pt x="55008" y="78800"/>
                  </a:lnTo>
                  <a:lnTo>
                    <a:pt x="54402" y="78825"/>
                  </a:lnTo>
                  <a:lnTo>
                    <a:pt x="53796" y="78825"/>
                  </a:lnTo>
                  <a:lnTo>
                    <a:pt x="52584" y="78800"/>
                  </a:lnTo>
                  <a:lnTo>
                    <a:pt x="52786" y="75037"/>
                  </a:lnTo>
                  <a:lnTo>
                    <a:pt x="57382" y="74885"/>
                  </a:lnTo>
                  <a:close/>
                  <a:moveTo>
                    <a:pt x="22100" y="75112"/>
                  </a:moveTo>
                  <a:lnTo>
                    <a:pt x="23287" y="75138"/>
                  </a:lnTo>
                  <a:lnTo>
                    <a:pt x="23388" y="76072"/>
                  </a:lnTo>
                  <a:lnTo>
                    <a:pt x="23413" y="76981"/>
                  </a:lnTo>
                  <a:lnTo>
                    <a:pt x="23388" y="77891"/>
                  </a:lnTo>
                  <a:lnTo>
                    <a:pt x="23287" y="78775"/>
                  </a:lnTo>
                  <a:lnTo>
                    <a:pt x="18741" y="79002"/>
                  </a:lnTo>
                  <a:lnTo>
                    <a:pt x="18640" y="78522"/>
                  </a:lnTo>
                  <a:lnTo>
                    <a:pt x="18564" y="78067"/>
                  </a:lnTo>
                  <a:lnTo>
                    <a:pt x="18539" y="77588"/>
                  </a:lnTo>
                  <a:lnTo>
                    <a:pt x="18539" y="77133"/>
                  </a:lnTo>
                  <a:lnTo>
                    <a:pt x="18539" y="76198"/>
                  </a:lnTo>
                  <a:lnTo>
                    <a:pt x="18564" y="75719"/>
                  </a:lnTo>
                  <a:lnTo>
                    <a:pt x="18539" y="75264"/>
                  </a:lnTo>
                  <a:lnTo>
                    <a:pt x="19726" y="75163"/>
                  </a:lnTo>
                  <a:lnTo>
                    <a:pt x="20913" y="75138"/>
                  </a:lnTo>
                  <a:lnTo>
                    <a:pt x="22100" y="75112"/>
                  </a:lnTo>
                  <a:close/>
                  <a:moveTo>
                    <a:pt x="18236" y="75138"/>
                  </a:moveTo>
                  <a:lnTo>
                    <a:pt x="18236" y="78951"/>
                  </a:lnTo>
                  <a:lnTo>
                    <a:pt x="17150" y="79103"/>
                  </a:lnTo>
                  <a:lnTo>
                    <a:pt x="16064" y="79179"/>
                  </a:lnTo>
                  <a:lnTo>
                    <a:pt x="14927" y="79254"/>
                  </a:lnTo>
                  <a:lnTo>
                    <a:pt x="13740" y="79280"/>
                  </a:lnTo>
                  <a:lnTo>
                    <a:pt x="13689" y="78800"/>
                  </a:lnTo>
                  <a:lnTo>
                    <a:pt x="13664" y="78320"/>
                  </a:lnTo>
                  <a:lnTo>
                    <a:pt x="13639" y="77865"/>
                  </a:lnTo>
                  <a:lnTo>
                    <a:pt x="13664" y="77386"/>
                  </a:lnTo>
                  <a:lnTo>
                    <a:pt x="13689" y="76451"/>
                  </a:lnTo>
                  <a:lnTo>
                    <a:pt x="13740" y="75491"/>
                  </a:lnTo>
                  <a:lnTo>
                    <a:pt x="14296" y="75416"/>
                  </a:lnTo>
                  <a:lnTo>
                    <a:pt x="14851" y="75365"/>
                  </a:lnTo>
                  <a:lnTo>
                    <a:pt x="15407" y="75340"/>
                  </a:lnTo>
                  <a:lnTo>
                    <a:pt x="15962" y="75315"/>
                  </a:lnTo>
                  <a:lnTo>
                    <a:pt x="16518" y="75289"/>
                  </a:lnTo>
                  <a:lnTo>
                    <a:pt x="17074" y="75264"/>
                  </a:lnTo>
                  <a:lnTo>
                    <a:pt x="17655" y="75213"/>
                  </a:lnTo>
                  <a:lnTo>
                    <a:pt x="18236" y="75138"/>
                  </a:lnTo>
                  <a:close/>
                  <a:moveTo>
                    <a:pt x="28085" y="78977"/>
                  </a:moveTo>
                  <a:lnTo>
                    <a:pt x="28085" y="79027"/>
                  </a:lnTo>
                  <a:lnTo>
                    <a:pt x="27631" y="79027"/>
                  </a:lnTo>
                  <a:lnTo>
                    <a:pt x="23640" y="79482"/>
                  </a:lnTo>
                  <a:lnTo>
                    <a:pt x="23615" y="79355"/>
                  </a:lnTo>
                  <a:lnTo>
                    <a:pt x="23640" y="79254"/>
                  </a:lnTo>
                  <a:lnTo>
                    <a:pt x="23691" y="79179"/>
                  </a:lnTo>
                  <a:lnTo>
                    <a:pt x="23767" y="79128"/>
                  </a:lnTo>
                  <a:lnTo>
                    <a:pt x="23842" y="79103"/>
                  </a:lnTo>
                  <a:lnTo>
                    <a:pt x="23918" y="79078"/>
                  </a:lnTo>
                  <a:lnTo>
                    <a:pt x="24070" y="79078"/>
                  </a:lnTo>
                  <a:lnTo>
                    <a:pt x="24752" y="79027"/>
                  </a:lnTo>
                  <a:lnTo>
                    <a:pt x="27631" y="79027"/>
                  </a:lnTo>
                  <a:lnTo>
                    <a:pt x="28085" y="78977"/>
                  </a:lnTo>
                  <a:close/>
                  <a:moveTo>
                    <a:pt x="12856" y="75441"/>
                  </a:moveTo>
                  <a:lnTo>
                    <a:pt x="13386" y="75466"/>
                  </a:lnTo>
                  <a:lnTo>
                    <a:pt x="13386" y="79254"/>
                  </a:lnTo>
                  <a:lnTo>
                    <a:pt x="12351" y="79381"/>
                  </a:lnTo>
                  <a:lnTo>
                    <a:pt x="11315" y="79482"/>
                  </a:lnTo>
                  <a:lnTo>
                    <a:pt x="10280" y="79532"/>
                  </a:lnTo>
                  <a:lnTo>
                    <a:pt x="9219" y="79558"/>
                  </a:lnTo>
                  <a:lnTo>
                    <a:pt x="9219" y="75719"/>
                  </a:lnTo>
                  <a:lnTo>
                    <a:pt x="10255" y="75618"/>
                  </a:lnTo>
                  <a:lnTo>
                    <a:pt x="11265" y="75491"/>
                  </a:lnTo>
                  <a:lnTo>
                    <a:pt x="11795" y="75466"/>
                  </a:lnTo>
                  <a:lnTo>
                    <a:pt x="12326" y="75441"/>
                  </a:lnTo>
                  <a:close/>
                  <a:moveTo>
                    <a:pt x="8790" y="75744"/>
                  </a:moveTo>
                  <a:lnTo>
                    <a:pt x="8941" y="79558"/>
                  </a:lnTo>
                  <a:lnTo>
                    <a:pt x="4345" y="79734"/>
                  </a:lnTo>
                  <a:lnTo>
                    <a:pt x="4218" y="79229"/>
                  </a:lnTo>
                  <a:lnTo>
                    <a:pt x="4143" y="78724"/>
                  </a:lnTo>
                  <a:lnTo>
                    <a:pt x="4067" y="78244"/>
                  </a:lnTo>
                  <a:lnTo>
                    <a:pt x="4016" y="77739"/>
                  </a:lnTo>
                  <a:lnTo>
                    <a:pt x="3991" y="77259"/>
                  </a:lnTo>
                  <a:lnTo>
                    <a:pt x="3991" y="76754"/>
                  </a:lnTo>
                  <a:lnTo>
                    <a:pt x="3991" y="76249"/>
                  </a:lnTo>
                  <a:lnTo>
                    <a:pt x="4016" y="75744"/>
                  </a:lnTo>
                  <a:close/>
                  <a:moveTo>
                    <a:pt x="33086" y="78749"/>
                  </a:moveTo>
                  <a:lnTo>
                    <a:pt x="33086" y="79760"/>
                  </a:lnTo>
                  <a:lnTo>
                    <a:pt x="28717" y="79002"/>
                  </a:lnTo>
                  <a:lnTo>
                    <a:pt x="29247" y="78901"/>
                  </a:lnTo>
                  <a:lnTo>
                    <a:pt x="29803" y="78825"/>
                  </a:lnTo>
                  <a:lnTo>
                    <a:pt x="30333" y="78775"/>
                  </a:lnTo>
                  <a:lnTo>
                    <a:pt x="30889" y="78749"/>
                  </a:lnTo>
                  <a:close/>
                  <a:moveTo>
                    <a:pt x="1819" y="75618"/>
                  </a:moveTo>
                  <a:lnTo>
                    <a:pt x="2223" y="75643"/>
                  </a:lnTo>
                  <a:lnTo>
                    <a:pt x="2678" y="75693"/>
                  </a:lnTo>
                  <a:lnTo>
                    <a:pt x="3132" y="75769"/>
                  </a:lnTo>
                  <a:lnTo>
                    <a:pt x="3587" y="75870"/>
                  </a:lnTo>
                  <a:lnTo>
                    <a:pt x="3890" y="79608"/>
                  </a:lnTo>
                  <a:lnTo>
                    <a:pt x="3511" y="79684"/>
                  </a:lnTo>
                  <a:lnTo>
                    <a:pt x="3107" y="79760"/>
                  </a:lnTo>
                  <a:lnTo>
                    <a:pt x="2703" y="79810"/>
                  </a:lnTo>
                  <a:lnTo>
                    <a:pt x="2324" y="79835"/>
                  </a:lnTo>
                  <a:lnTo>
                    <a:pt x="1895" y="79861"/>
                  </a:lnTo>
                  <a:lnTo>
                    <a:pt x="1061" y="79861"/>
                  </a:lnTo>
                  <a:lnTo>
                    <a:pt x="632" y="79835"/>
                  </a:lnTo>
                  <a:lnTo>
                    <a:pt x="405" y="75794"/>
                  </a:lnTo>
                  <a:lnTo>
                    <a:pt x="708" y="75693"/>
                  </a:lnTo>
                  <a:lnTo>
                    <a:pt x="1036" y="75643"/>
                  </a:lnTo>
                  <a:lnTo>
                    <a:pt x="1415" y="75618"/>
                  </a:lnTo>
                  <a:close/>
                  <a:moveTo>
                    <a:pt x="116482" y="74809"/>
                  </a:moveTo>
                  <a:lnTo>
                    <a:pt x="116583" y="74835"/>
                  </a:lnTo>
                  <a:lnTo>
                    <a:pt x="116709" y="74860"/>
                  </a:lnTo>
                  <a:lnTo>
                    <a:pt x="116810" y="74910"/>
                  </a:lnTo>
                  <a:lnTo>
                    <a:pt x="116936" y="74986"/>
                  </a:lnTo>
                  <a:lnTo>
                    <a:pt x="117037" y="75062"/>
                  </a:lnTo>
                  <a:lnTo>
                    <a:pt x="117290" y="75340"/>
                  </a:lnTo>
                  <a:lnTo>
                    <a:pt x="117542" y="75618"/>
                  </a:lnTo>
                  <a:lnTo>
                    <a:pt x="117795" y="75895"/>
                  </a:lnTo>
                  <a:lnTo>
                    <a:pt x="117997" y="76173"/>
                  </a:lnTo>
                  <a:lnTo>
                    <a:pt x="118199" y="76502"/>
                  </a:lnTo>
                  <a:lnTo>
                    <a:pt x="118351" y="76830"/>
                  </a:lnTo>
                  <a:lnTo>
                    <a:pt x="118452" y="77209"/>
                  </a:lnTo>
                  <a:lnTo>
                    <a:pt x="118527" y="77588"/>
                  </a:lnTo>
                  <a:lnTo>
                    <a:pt x="118553" y="77865"/>
                  </a:lnTo>
                  <a:lnTo>
                    <a:pt x="118553" y="78118"/>
                  </a:lnTo>
                  <a:lnTo>
                    <a:pt x="118527" y="78396"/>
                  </a:lnTo>
                  <a:lnTo>
                    <a:pt x="118477" y="78623"/>
                  </a:lnTo>
                  <a:lnTo>
                    <a:pt x="118376" y="78876"/>
                  </a:lnTo>
                  <a:lnTo>
                    <a:pt x="118275" y="79103"/>
                  </a:lnTo>
                  <a:lnTo>
                    <a:pt x="118149" y="79305"/>
                  </a:lnTo>
                  <a:lnTo>
                    <a:pt x="117997" y="79507"/>
                  </a:lnTo>
                  <a:lnTo>
                    <a:pt x="117795" y="79684"/>
                  </a:lnTo>
                  <a:lnTo>
                    <a:pt x="117593" y="79861"/>
                  </a:lnTo>
                  <a:lnTo>
                    <a:pt x="117366" y="80037"/>
                  </a:lnTo>
                  <a:lnTo>
                    <a:pt x="117113" y="80189"/>
                  </a:lnTo>
                  <a:lnTo>
                    <a:pt x="116810" y="80315"/>
                  </a:lnTo>
                  <a:lnTo>
                    <a:pt x="116507" y="80442"/>
                  </a:lnTo>
                  <a:lnTo>
                    <a:pt x="116179" y="80543"/>
                  </a:lnTo>
                  <a:lnTo>
                    <a:pt x="115800" y="80644"/>
                  </a:lnTo>
                  <a:lnTo>
                    <a:pt x="115623" y="80265"/>
                  </a:lnTo>
                  <a:lnTo>
                    <a:pt x="115446" y="79886"/>
                  </a:lnTo>
                  <a:lnTo>
                    <a:pt x="115320" y="79532"/>
                  </a:lnTo>
                  <a:lnTo>
                    <a:pt x="115219" y="79153"/>
                  </a:lnTo>
                  <a:lnTo>
                    <a:pt x="115143" y="78800"/>
                  </a:lnTo>
                  <a:lnTo>
                    <a:pt x="115093" y="78421"/>
                  </a:lnTo>
                  <a:lnTo>
                    <a:pt x="115067" y="78067"/>
                  </a:lnTo>
                  <a:lnTo>
                    <a:pt x="115067" y="77714"/>
                  </a:lnTo>
                  <a:lnTo>
                    <a:pt x="115118" y="77360"/>
                  </a:lnTo>
                  <a:lnTo>
                    <a:pt x="115168" y="77007"/>
                  </a:lnTo>
                  <a:lnTo>
                    <a:pt x="115269" y="76653"/>
                  </a:lnTo>
                  <a:lnTo>
                    <a:pt x="115370" y="76274"/>
                  </a:lnTo>
                  <a:lnTo>
                    <a:pt x="115522" y="75921"/>
                  </a:lnTo>
                  <a:lnTo>
                    <a:pt x="115699" y="75567"/>
                  </a:lnTo>
                  <a:lnTo>
                    <a:pt x="115901" y="75239"/>
                  </a:lnTo>
                  <a:lnTo>
                    <a:pt x="116128" y="74885"/>
                  </a:lnTo>
                  <a:lnTo>
                    <a:pt x="116355" y="74809"/>
                  </a:lnTo>
                  <a:close/>
                  <a:moveTo>
                    <a:pt x="23337" y="79103"/>
                  </a:moveTo>
                  <a:lnTo>
                    <a:pt x="23236" y="79330"/>
                  </a:lnTo>
                  <a:lnTo>
                    <a:pt x="23135" y="79532"/>
                  </a:lnTo>
                  <a:lnTo>
                    <a:pt x="23059" y="79684"/>
                  </a:lnTo>
                  <a:lnTo>
                    <a:pt x="23034" y="79734"/>
                  </a:lnTo>
                  <a:lnTo>
                    <a:pt x="22984" y="79760"/>
                  </a:lnTo>
                  <a:lnTo>
                    <a:pt x="21216" y="80644"/>
                  </a:lnTo>
                  <a:lnTo>
                    <a:pt x="19448" y="81502"/>
                  </a:lnTo>
                  <a:lnTo>
                    <a:pt x="19119" y="81654"/>
                  </a:lnTo>
                  <a:lnTo>
                    <a:pt x="18741" y="81805"/>
                  </a:lnTo>
                  <a:lnTo>
                    <a:pt x="18690" y="81477"/>
                  </a:lnTo>
                  <a:lnTo>
                    <a:pt x="18640" y="81174"/>
                  </a:lnTo>
                  <a:lnTo>
                    <a:pt x="18640" y="80871"/>
                  </a:lnTo>
                  <a:lnTo>
                    <a:pt x="18614" y="80568"/>
                  </a:lnTo>
                  <a:lnTo>
                    <a:pt x="18665" y="79330"/>
                  </a:lnTo>
                  <a:lnTo>
                    <a:pt x="23337" y="79103"/>
                  </a:lnTo>
                  <a:close/>
                  <a:moveTo>
                    <a:pt x="38466" y="78926"/>
                  </a:moveTo>
                  <a:lnTo>
                    <a:pt x="42582" y="79078"/>
                  </a:lnTo>
                  <a:lnTo>
                    <a:pt x="42582" y="82184"/>
                  </a:lnTo>
                  <a:lnTo>
                    <a:pt x="38087" y="82184"/>
                  </a:lnTo>
                  <a:lnTo>
                    <a:pt x="38466" y="78926"/>
                  </a:lnTo>
                  <a:close/>
                  <a:moveTo>
                    <a:pt x="34601" y="78749"/>
                  </a:moveTo>
                  <a:lnTo>
                    <a:pt x="35182" y="78775"/>
                  </a:lnTo>
                  <a:lnTo>
                    <a:pt x="35763" y="78800"/>
                  </a:lnTo>
                  <a:lnTo>
                    <a:pt x="36925" y="78876"/>
                  </a:lnTo>
                  <a:lnTo>
                    <a:pt x="37506" y="78901"/>
                  </a:lnTo>
                  <a:lnTo>
                    <a:pt x="38112" y="78901"/>
                  </a:lnTo>
                  <a:lnTo>
                    <a:pt x="37784" y="82209"/>
                  </a:lnTo>
                  <a:lnTo>
                    <a:pt x="37481" y="82235"/>
                  </a:lnTo>
                  <a:lnTo>
                    <a:pt x="37228" y="82285"/>
                  </a:lnTo>
                  <a:lnTo>
                    <a:pt x="36976" y="82260"/>
                  </a:lnTo>
                  <a:lnTo>
                    <a:pt x="36723" y="82235"/>
                  </a:lnTo>
                  <a:lnTo>
                    <a:pt x="36470" y="82184"/>
                  </a:lnTo>
                  <a:lnTo>
                    <a:pt x="36243" y="82058"/>
                  </a:lnTo>
                  <a:lnTo>
                    <a:pt x="36016" y="81906"/>
                  </a:lnTo>
                  <a:lnTo>
                    <a:pt x="35789" y="81704"/>
                  </a:lnTo>
                  <a:lnTo>
                    <a:pt x="35536" y="81477"/>
                  </a:lnTo>
                  <a:lnTo>
                    <a:pt x="35283" y="81250"/>
                  </a:lnTo>
                  <a:lnTo>
                    <a:pt x="34702" y="80820"/>
                  </a:lnTo>
                  <a:lnTo>
                    <a:pt x="34096" y="80391"/>
                  </a:lnTo>
                  <a:lnTo>
                    <a:pt x="33465" y="79962"/>
                  </a:lnTo>
                  <a:lnTo>
                    <a:pt x="33465" y="78800"/>
                  </a:lnTo>
                  <a:lnTo>
                    <a:pt x="34046" y="78749"/>
                  </a:lnTo>
                  <a:close/>
                  <a:moveTo>
                    <a:pt x="42936" y="79027"/>
                  </a:moveTo>
                  <a:lnTo>
                    <a:pt x="47709" y="79153"/>
                  </a:lnTo>
                  <a:lnTo>
                    <a:pt x="47709" y="79558"/>
                  </a:lnTo>
                  <a:lnTo>
                    <a:pt x="47684" y="79936"/>
                  </a:lnTo>
                  <a:lnTo>
                    <a:pt x="47583" y="80669"/>
                  </a:lnTo>
                  <a:lnTo>
                    <a:pt x="47482" y="81426"/>
                  </a:lnTo>
                  <a:lnTo>
                    <a:pt x="47381" y="82159"/>
                  </a:lnTo>
                  <a:lnTo>
                    <a:pt x="46245" y="82260"/>
                  </a:lnTo>
                  <a:lnTo>
                    <a:pt x="45159" y="82285"/>
                  </a:lnTo>
                  <a:lnTo>
                    <a:pt x="44047" y="82285"/>
                  </a:lnTo>
                  <a:lnTo>
                    <a:pt x="42961" y="82184"/>
                  </a:lnTo>
                  <a:lnTo>
                    <a:pt x="42885" y="81805"/>
                  </a:lnTo>
                  <a:lnTo>
                    <a:pt x="42835" y="81401"/>
                  </a:lnTo>
                  <a:lnTo>
                    <a:pt x="42835" y="81022"/>
                  </a:lnTo>
                  <a:lnTo>
                    <a:pt x="42860" y="80644"/>
                  </a:lnTo>
                  <a:lnTo>
                    <a:pt x="42936" y="79835"/>
                  </a:lnTo>
                  <a:lnTo>
                    <a:pt x="42961" y="79431"/>
                  </a:lnTo>
                  <a:lnTo>
                    <a:pt x="42936" y="79027"/>
                  </a:lnTo>
                  <a:close/>
                  <a:moveTo>
                    <a:pt x="52104" y="79179"/>
                  </a:moveTo>
                  <a:lnTo>
                    <a:pt x="52104" y="82235"/>
                  </a:lnTo>
                  <a:lnTo>
                    <a:pt x="51043" y="82285"/>
                  </a:lnTo>
                  <a:lnTo>
                    <a:pt x="49982" y="82285"/>
                  </a:lnTo>
                  <a:lnTo>
                    <a:pt x="48922" y="82260"/>
                  </a:lnTo>
                  <a:lnTo>
                    <a:pt x="48391" y="82235"/>
                  </a:lnTo>
                  <a:lnTo>
                    <a:pt x="47861" y="82184"/>
                  </a:lnTo>
                  <a:lnTo>
                    <a:pt x="47810" y="81805"/>
                  </a:lnTo>
                  <a:lnTo>
                    <a:pt x="47810" y="81426"/>
                  </a:lnTo>
                  <a:lnTo>
                    <a:pt x="47836" y="81073"/>
                  </a:lnTo>
                  <a:lnTo>
                    <a:pt x="47886" y="80694"/>
                  </a:lnTo>
                  <a:lnTo>
                    <a:pt x="47987" y="79936"/>
                  </a:lnTo>
                  <a:lnTo>
                    <a:pt x="48038" y="79558"/>
                  </a:lnTo>
                  <a:lnTo>
                    <a:pt x="48038" y="79179"/>
                  </a:lnTo>
                  <a:close/>
                  <a:moveTo>
                    <a:pt x="57332" y="78926"/>
                  </a:moveTo>
                  <a:lnTo>
                    <a:pt x="57483" y="82285"/>
                  </a:lnTo>
                  <a:lnTo>
                    <a:pt x="52533" y="82285"/>
                  </a:lnTo>
                  <a:lnTo>
                    <a:pt x="52533" y="79204"/>
                  </a:lnTo>
                  <a:lnTo>
                    <a:pt x="57332" y="78926"/>
                  </a:lnTo>
                  <a:close/>
                  <a:moveTo>
                    <a:pt x="59984" y="78623"/>
                  </a:moveTo>
                  <a:lnTo>
                    <a:pt x="61120" y="78648"/>
                  </a:lnTo>
                  <a:lnTo>
                    <a:pt x="62307" y="78648"/>
                  </a:lnTo>
                  <a:lnTo>
                    <a:pt x="62080" y="82361"/>
                  </a:lnTo>
                  <a:lnTo>
                    <a:pt x="57761" y="82361"/>
                  </a:lnTo>
                  <a:lnTo>
                    <a:pt x="57761" y="78876"/>
                  </a:lnTo>
                  <a:lnTo>
                    <a:pt x="58317" y="78775"/>
                  </a:lnTo>
                  <a:lnTo>
                    <a:pt x="58847" y="78699"/>
                  </a:lnTo>
                  <a:lnTo>
                    <a:pt x="59403" y="78648"/>
                  </a:lnTo>
                  <a:lnTo>
                    <a:pt x="59984" y="78623"/>
                  </a:lnTo>
                  <a:close/>
                  <a:moveTo>
                    <a:pt x="66955" y="78674"/>
                  </a:moveTo>
                  <a:lnTo>
                    <a:pt x="66955" y="82411"/>
                  </a:lnTo>
                  <a:lnTo>
                    <a:pt x="65818" y="82437"/>
                  </a:lnTo>
                  <a:lnTo>
                    <a:pt x="63545" y="82437"/>
                  </a:lnTo>
                  <a:lnTo>
                    <a:pt x="62408" y="82411"/>
                  </a:lnTo>
                  <a:lnTo>
                    <a:pt x="62459" y="81452"/>
                  </a:lnTo>
                  <a:lnTo>
                    <a:pt x="62484" y="80517"/>
                  </a:lnTo>
                  <a:lnTo>
                    <a:pt x="62535" y="80063"/>
                  </a:lnTo>
                  <a:lnTo>
                    <a:pt x="62585" y="79583"/>
                  </a:lnTo>
                  <a:lnTo>
                    <a:pt x="62636" y="79128"/>
                  </a:lnTo>
                  <a:lnTo>
                    <a:pt x="62737" y="78674"/>
                  </a:lnTo>
                  <a:close/>
                  <a:moveTo>
                    <a:pt x="69758" y="78724"/>
                  </a:moveTo>
                  <a:lnTo>
                    <a:pt x="69783" y="79507"/>
                  </a:lnTo>
                  <a:lnTo>
                    <a:pt x="69783" y="80265"/>
                  </a:lnTo>
                  <a:lnTo>
                    <a:pt x="69783" y="81022"/>
                  </a:lnTo>
                  <a:lnTo>
                    <a:pt x="69733" y="81755"/>
                  </a:lnTo>
                  <a:lnTo>
                    <a:pt x="69707" y="81831"/>
                  </a:lnTo>
                  <a:lnTo>
                    <a:pt x="69682" y="81881"/>
                  </a:lnTo>
                  <a:lnTo>
                    <a:pt x="69556" y="82033"/>
                  </a:lnTo>
                  <a:lnTo>
                    <a:pt x="69430" y="82134"/>
                  </a:lnTo>
                  <a:lnTo>
                    <a:pt x="69278" y="82184"/>
                  </a:lnTo>
                  <a:lnTo>
                    <a:pt x="68798" y="82260"/>
                  </a:lnTo>
                  <a:lnTo>
                    <a:pt x="68293" y="82336"/>
                  </a:lnTo>
                  <a:lnTo>
                    <a:pt x="67207" y="82437"/>
                  </a:lnTo>
                  <a:lnTo>
                    <a:pt x="67359" y="78724"/>
                  </a:lnTo>
                  <a:close/>
                  <a:moveTo>
                    <a:pt x="18337" y="79305"/>
                  </a:moveTo>
                  <a:lnTo>
                    <a:pt x="18337" y="80593"/>
                  </a:lnTo>
                  <a:lnTo>
                    <a:pt x="18311" y="81831"/>
                  </a:lnTo>
                  <a:lnTo>
                    <a:pt x="18261" y="81957"/>
                  </a:lnTo>
                  <a:lnTo>
                    <a:pt x="18185" y="82058"/>
                  </a:lnTo>
                  <a:lnTo>
                    <a:pt x="18084" y="82159"/>
                  </a:lnTo>
                  <a:lnTo>
                    <a:pt x="17958" y="82260"/>
                  </a:lnTo>
                  <a:lnTo>
                    <a:pt x="17857" y="82310"/>
                  </a:lnTo>
                  <a:lnTo>
                    <a:pt x="17730" y="82336"/>
                  </a:lnTo>
                  <a:lnTo>
                    <a:pt x="17478" y="82361"/>
                  </a:lnTo>
                  <a:lnTo>
                    <a:pt x="13816" y="82487"/>
                  </a:lnTo>
                  <a:lnTo>
                    <a:pt x="13689" y="79659"/>
                  </a:lnTo>
                  <a:lnTo>
                    <a:pt x="18337" y="79305"/>
                  </a:lnTo>
                  <a:close/>
                  <a:moveTo>
                    <a:pt x="13412" y="79633"/>
                  </a:moveTo>
                  <a:lnTo>
                    <a:pt x="13412" y="82664"/>
                  </a:lnTo>
                  <a:lnTo>
                    <a:pt x="11240" y="82942"/>
                  </a:lnTo>
                  <a:lnTo>
                    <a:pt x="10128" y="83043"/>
                  </a:lnTo>
                  <a:lnTo>
                    <a:pt x="9573" y="83068"/>
                  </a:lnTo>
                  <a:lnTo>
                    <a:pt x="9017" y="83068"/>
                  </a:lnTo>
                  <a:lnTo>
                    <a:pt x="9270" y="79911"/>
                  </a:lnTo>
                  <a:lnTo>
                    <a:pt x="13412" y="79633"/>
                  </a:lnTo>
                  <a:close/>
                  <a:moveTo>
                    <a:pt x="8764" y="79861"/>
                  </a:moveTo>
                  <a:lnTo>
                    <a:pt x="8840" y="80138"/>
                  </a:lnTo>
                  <a:lnTo>
                    <a:pt x="8891" y="80416"/>
                  </a:lnTo>
                  <a:lnTo>
                    <a:pt x="8916" y="80745"/>
                  </a:lnTo>
                  <a:lnTo>
                    <a:pt x="8916" y="81073"/>
                  </a:lnTo>
                  <a:lnTo>
                    <a:pt x="8866" y="81477"/>
                  </a:lnTo>
                  <a:lnTo>
                    <a:pt x="8790" y="81932"/>
                  </a:lnTo>
                  <a:lnTo>
                    <a:pt x="8537" y="83119"/>
                  </a:lnTo>
                  <a:lnTo>
                    <a:pt x="7527" y="83270"/>
                  </a:lnTo>
                  <a:lnTo>
                    <a:pt x="6517" y="83396"/>
                  </a:lnTo>
                  <a:lnTo>
                    <a:pt x="5986" y="83447"/>
                  </a:lnTo>
                  <a:lnTo>
                    <a:pt x="5481" y="83472"/>
                  </a:lnTo>
                  <a:lnTo>
                    <a:pt x="4926" y="83472"/>
                  </a:lnTo>
                  <a:lnTo>
                    <a:pt x="4395" y="83447"/>
                  </a:lnTo>
                  <a:lnTo>
                    <a:pt x="4395" y="80063"/>
                  </a:lnTo>
                  <a:lnTo>
                    <a:pt x="8764" y="79861"/>
                  </a:lnTo>
                  <a:close/>
                  <a:moveTo>
                    <a:pt x="4042" y="80012"/>
                  </a:moveTo>
                  <a:lnTo>
                    <a:pt x="4042" y="83548"/>
                  </a:lnTo>
                  <a:lnTo>
                    <a:pt x="2450" y="83649"/>
                  </a:lnTo>
                  <a:lnTo>
                    <a:pt x="733" y="83775"/>
                  </a:lnTo>
                  <a:lnTo>
                    <a:pt x="733" y="80214"/>
                  </a:lnTo>
                  <a:lnTo>
                    <a:pt x="4042" y="80012"/>
                  </a:lnTo>
                  <a:close/>
                  <a:moveTo>
                    <a:pt x="37708" y="82639"/>
                  </a:moveTo>
                  <a:lnTo>
                    <a:pt x="37834" y="84028"/>
                  </a:lnTo>
                  <a:lnTo>
                    <a:pt x="37607" y="83876"/>
                  </a:lnTo>
                  <a:lnTo>
                    <a:pt x="37430" y="83725"/>
                  </a:lnTo>
                  <a:lnTo>
                    <a:pt x="37279" y="83548"/>
                  </a:lnTo>
                  <a:lnTo>
                    <a:pt x="37127" y="83371"/>
                  </a:lnTo>
                  <a:lnTo>
                    <a:pt x="36875" y="83018"/>
                  </a:lnTo>
                  <a:lnTo>
                    <a:pt x="36622" y="82639"/>
                  </a:lnTo>
                  <a:close/>
                  <a:moveTo>
                    <a:pt x="69606" y="82513"/>
                  </a:moveTo>
                  <a:lnTo>
                    <a:pt x="69657" y="82715"/>
                  </a:lnTo>
                  <a:lnTo>
                    <a:pt x="69682" y="82917"/>
                  </a:lnTo>
                  <a:lnTo>
                    <a:pt x="69707" y="83321"/>
                  </a:lnTo>
                  <a:lnTo>
                    <a:pt x="69707" y="83700"/>
                  </a:lnTo>
                  <a:lnTo>
                    <a:pt x="69682" y="84078"/>
                  </a:lnTo>
                  <a:lnTo>
                    <a:pt x="69632" y="84457"/>
                  </a:lnTo>
                  <a:lnTo>
                    <a:pt x="69606" y="84836"/>
                  </a:lnTo>
                  <a:lnTo>
                    <a:pt x="69606" y="85215"/>
                  </a:lnTo>
                  <a:lnTo>
                    <a:pt x="69632" y="85568"/>
                  </a:lnTo>
                  <a:lnTo>
                    <a:pt x="69379" y="85720"/>
                  </a:lnTo>
                  <a:lnTo>
                    <a:pt x="69101" y="85846"/>
                  </a:lnTo>
                  <a:lnTo>
                    <a:pt x="68823" y="85947"/>
                  </a:lnTo>
                  <a:lnTo>
                    <a:pt x="68571" y="86023"/>
                  </a:lnTo>
                  <a:lnTo>
                    <a:pt x="68293" y="86074"/>
                  </a:lnTo>
                  <a:lnTo>
                    <a:pt x="67990" y="86074"/>
                  </a:lnTo>
                  <a:lnTo>
                    <a:pt x="67712" y="86048"/>
                  </a:lnTo>
                  <a:lnTo>
                    <a:pt x="67409" y="85973"/>
                  </a:lnTo>
                  <a:lnTo>
                    <a:pt x="67232" y="82790"/>
                  </a:lnTo>
                  <a:lnTo>
                    <a:pt x="69606" y="82513"/>
                  </a:lnTo>
                  <a:close/>
                  <a:moveTo>
                    <a:pt x="66980" y="82765"/>
                  </a:moveTo>
                  <a:lnTo>
                    <a:pt x="66980" y="86149"/>
                  </a:lnTo>
                  <a:lnTo>
                    <a:pt x="62459" y="86149"/>
                  </a:lnTo>
                  <a:lnTo>
                    <a:pt x="62383" y="85745"/>
                  </a:lnTo>
                  <a:lnTo>
                    <a:pt x="62358" y="85341"/>
                  </a:lnTo>
                  <a:lnTo>
                    <a:pt x="62333" y="84912"/>
                  </a:lnTo>
                  <a:lnTo>
                    <a:pt x="62333" y="84508"/>
                  </a:lnTo>
                  <a:lnTo>
                    <a:pt x="62358" y="83674"/>
                  </a:lnTo>
                  <a:lnTo>
                    <a:pt x="62358" y="82790"/>
                  </a:lnTo>
                  <a:lnTo>
                    <a:pt x="63494" y="82765"/>
                  </a:lnTo>
                  <a:close/>
                  <a:moveTo>
                    <a:pt x="41446" y="82487"/>
                  </a:moveTo>
                  <a:lnTo>
                    <a:pt x="42001" y="82513"/>
                  </a:lnTo>
                  <a:lnTo>
                    <a:pt x="42557" y="82538"/>
                  </a:lnTo>
                  <a:lnTo>
                    <a:pt x="42557" y="86175"/>
                  </a:lnTo>
                  <a:lnTo>
                    <a:pt x="38794" y="86175"/>
                  </a:lnTo>
                  <a:lnTo>
                    <a:pt x="38642" y="85973"/>
                  </a:lnTo>
                  <a:lnTo>
                    <a:pt x="38516" y="85771"/>
                  </a:lnTo>
                  <a:lnTo>
                    <a:pt x="38415" y="85543"/>
                  </a:lnTo>
                  <a:lnTo>
                    <a:pt x="38339" y="85341"/>
                  </a:lnTo>
                  <a:lnTo>
                    <a:pt x="38264" y="85114"/>
                  </a:lnTo>
                  <a:lnTo>
                    <a:pt x="38213" y="84912"/>
                  </a:lnTo>
                  <a:lnTo>
                    <a:pt x="38137" y="84457"/>
                  </a:lnTo>
                  <a:lnTo>
                    <a:pt x="38112" y="84003"/>
                  </a:lnTo>
                  <a:lnTo>
                    <a:pt x="38087" y="83548"/>
                  </a:lnTo>
                  <a:lnTo>
                    <a:pt x="38112" y="82614"/>
                  </a:lnTo>
                  <a:lnTo>
                    <a:pt x="39223" y="82614"/>
                  </a:lnTo>
                  <a:lnTo>
                    <a:pt x="40335" y="82538"/>
                  </a:lnTo>
                  <a:lnTo>
                    <a:pt x="40890" y="82513"/>
                  </a:lnTo>
                  <a:lnTo>
                    <a:pt x="41446" y="82487"/>
                  </a:lnTo>
                  <a:close/>
                  <a:moveTo>
                    <a:pt x="62004" y="82740"/>
                  </a:moveTo>
                  <a:lnTo>
                    <a:pt x="62004" y="86175"/>
                  </a:lnTo>
                  <a:lnTo>
                    <a:pt x="57938" y="86175"/>
                  </a:lnTo>
                  <a:lnTo>
                    <a:pt x="57938" y="82740"/>
                  </a:lnTo>
                  <a:close/>
                  <a:moveTo>
                    <a:pt x="47381" y="82588"/>
                  </a:moveTo>
                  <a:lnTo>
                    <a:pt x="47381" y="86250"/>
                  </a:lnTo>
                  <a:lnTo>
                    <a:pt x="42986" y="86250"/>
                  </a:lnTo>
                  <a:lnTo>
                    <a:pt x="42835" y="82588"/>
                  </a:lnTo>
                  <a:close/>
                  <a:moveTo>
                    <a:pt x="52205" y="82588"/>
                  </a:moveTo>
                  <a:lnTo>
                    <a:pt x="52432" y="86402"/>
                  </a:lnTo>
                  <a:lnTo>
                    <a:pt x="49604" y="86402"/>
                  </a:lnTo>
                  <a:lnTo>
                    <a:pt x="49048" y="86377"/>
                  </a:lnTo>
                  <a:lnTo>
                    <a:pt x="48492" y="86351"/>
                  </a:lnTo>
                  <a:lnTo>
                    <a:pt x="47937" y="86276"/>
                  </a:lnTo>
                  <a:lnTo>
                    <a:pt x="47836" y="85872"/>
                  </a:lnTo>
                  <a:lnTo>
                    <a:pt x="47760" y="85442"/>
                  </a:lnTo>
                  <a:lnTo>
                    <a:pt x="47709" y="84988"/>
                  </a:lnTo>
                  <a:lnTo>
                    <a:pt x="47684" y="84508"/>
                  </a:lnTo>
                  <a:lnTo>
                    <a:pt x="47659" y="84028"/>
                  </a:lnTo>
                  <a:lnTo>
                    <a:pt x="47684" y="83548"/>
                  </a:lnTo>
                  <a:lnTo>
                    <a:pt x="47709" y="83068"/>
                  </a:lnTo>
                  <a:lnTo>
                    <a:pt x="47760" y="82588"/>
                  </a:lnTo>
                  <a:close/>
                  <a:moveTo>
                    <a:pt x="57458" y="82664"/>
                  </a:moveTo>
                  <a:lnTo>
                    <a:pt x="57660" y="86175"/>
                  </a:lnTo>
                  <a:lnTo>
                    <a:pt x="52761" y="86402"/>
                  </a:lnTo>
                  <a:lnTo>
                    <a:pt x="52533" y="82664"/>
                  </a:lnTo>
                  <a:close/>
                  <a:moveTo>
                    <a:pt x="16594" y="82664"/>
                  </a:moveTo>
                  <a:lnTo>
                    <a:pt x="17579" y="82689"/>
                  </a:lnTo>
                  <a:lnTo>
                    <a:pt x="16872" y="83447"/>
                  </a:lnTo>
                  <a:lnTo>
                    <a:pt x="16543" y="83801"/>
                  </a:lnTo>
                  <a:lnTo>
                    <a:pt x="16240" y="84129"/>
                  </a:lnTo>
                  <a:lnTo>
                    <a:pt x="15483" y="85089"/>
                  </a:lnTo>
                  <a:lnTo>
                    <a:pt x="14775" y="86048"/>
                  </a:lnTo>
                  <a:lnTo>
                    <a:pt x="14599" y="86250"/>
                  </a:lnTo>
                  <a:lnTo>
                    <a:pt x="14498" y="86351"/>
                  </a:lnTo>
                  <a:lnTo>
                    <a:pt x="14397" y="86427"/>
                  </a:lnTo>
                  <a:lnTo>
                    <a:pt x="14296" y="86478"/>
                  </a:lnTo>
                  <a:lnTo>
                    <a:pt x="14169" y="86503"/>
                  </a:lnTo>
                  <a:lnTo>
                    <a:pt x="14018" y="86528"/>
                  </a:lnTo>
                  <a:lnTo>
                    <a:pt x="13841" y="86503"/>
                  </a:lnTo>
                  <a:lnTo>
                    <a:pt x="13841" y="82992"/>
                  </a:lnTo>
                  <a:lnTo>
                    <a:pt x="14296" y="82866"/>
                  </a:lnTo>
                  <a:lnTo>
                    <a:pt x="14750" y="82790"/>
                  </a:lnTo>
                  <a:lnTo>
                    <a:pt x="15205" y="82715"/>
                  </a:lnTo>
                  <a:lnTo>
                    <a:pt x="15659" y="82664"/>
                  </a:lnTo>
                  <a:close/>
                  <a:moveTo>
                    <a:pt x="13437" y="83018"/>
                  </a:moveTo>
                  <a:lnTo>
                    <a:pt x="13437" y="86781"/>
                  </a:lnTo>
                  <a:lnTo>
                    <a:pt x="9068" y="87134"/>
                  </a:lnTo>
                  <a:lnTo>
                    <a:pt x="9068" y="83447"/>
                  </a:lnTo>
                  <a:lnTo>
                    <a:pt x="13437" y="83018"/>
                  </a:lnTo>
                  <a:close/>
                  <a:moveTo>
                    <a:pt x="8613" y="83497"/>
                  </a:moveTo>
                  <a:lnTo>
                    <a:pt x="8663" y="84407"/>
                  </a:lnTo>
                  <a:lnTo>
                    <a:pt x="8739" y="85341"/>
                  </a:lnTo>
                  <a:lnTo>
                    <a:pt x="8764" y="85796"/>
                  </a:lnTo>
                  <a:lnTo>
                    <a:pt x="8764" y="86250"/>
                  </a:lnTo>
                  <a:lnTo>
                    <a:pt x="8764" y="86730"/>
                  </a:lnTo>
                  <a:lnTo>
                    <a:pt x="8689" y="87185"/>
                  </a:lnTo>
                  <a:lnTo>
                    <a:pt x="4193" y="87185"/>
                  </a:lnTo>
                  <a:lnTo>
                    <a:pt x="4345" y="83876"/>
                  </a:lnTo>
                  <a:lnTo>
                    <a:pt x="8613" y="83497"/>
                  </a:lnTo>
                  <a:close/>
                  <a:moveTo>
                    <a:pt x="3915" y="83851"/>
                  </a:moveTo>
                  <a:lnTo>
                    <a:pt x="3915" y="87185"/>
                  </a:lnTo>
                  <a:lnTo>
                    <a:pt x="758" y="87513"/>
                  </a:lnTo>
                  <a:lnTo>
                    <a:pt x="758" y="84255"/>
                  </a:lnTo>
                  <a:lnTo>
                    <a:pt x="935" y="84179"/>
                  </a:lnTo>
                  <a:lnTo>
                    <a:pt x="1137" y="84104"/>
                  </a:lnTo>
                  <a:lnTo>
                    <a:pt x="1516" y="84028"/>
                  </a:lnTo>
                  <a:lnTo>
                    <a:pt x="1920" y="83977"/>
                  </a:lnTo>
                  <a:lnTo>
                    <a:pt x="2299" y="83952"/>
                  </a:lnTo>
                  <a:lnTo>
                    <a:pt x="3107" y="83952"/>
                  </a:lnTo>
                  <a:lnTo>
                    <a:pt x="3511" y="83927"/>
                  </a:lnTo>
                  <a:lnTo>
                    <a:pt x="3915" y="83851"/>
                  </a:lnTo>
                  <a:close/>
                  <a:moveTo>
                    <a:pt x="14371" y="86882"/>
                  </a:moveTo>
                  <a:lnTo>
                    <a:pt x="13967" y="87791"/>
                  </a:lnTo>
                  <a:lnTo>
                    <a:pt x="13891" y="87513"/>
                  </a:lnTo>
                  <a:lnTo>
                    <a:pt x="13841" y="87387"/>
                  </a:lnTo>
                  <a:lnTo>
                    <a:pt x="13841" y="87261"/>
                  </a:lnTo>
                  <a:lnTo>
                    <a:pt x="13891" y="87134"/>
                  </a:lnTo>
                  <a:lnTo>
                    <a:pt x="13967" y="87033"/>
                  </a:lnTo>
                  <a:lnTo>
                    <a:pt x="14144" y="86958"/>
                  </a:lnTo>
                  <a:lnTo>
                    <a:pt x="14371" y="86882"/>
                  </a:lnTo>
                  <a:close/>
                  <a:moveTo>
                    <a:pt x="66980" y="86452"/>
                  </a:moveTo>
                  <a:lnTo>
                    <a:pt x="66980" y="89407"/>
                  </a:lnTo>
                  <a:lnTo>
                    <a:pt x="62535" y="89407"/>
                  </a:lnTo>
                  <a:lnTo>
                    <a:pt x="62535" y="86604"/>
                  </a:lnTo>
                  <a:lnTo>
                    <a:pt x="66980" y="86452"/>
                  </a:lnTo>
                  <a:close/>
                  <a:moveTo>
                    <a:pt x="69606" y="86250"/>
                  </a:moveTo>
                  <a:lnTo>
                    <a:pt x="69783" y="88574"/>
                  </a:lnTo>
                  <a:lnTo>
                    <a:pt x="69783" y="88726"/>
                  </a:lnTo>
                  <a:lnTo>
                    <a:pt x="69758" y="88852"/>
                  </a:lnTo>
                  <a:lnTo>
                    <a:pt x="69733" y="88928"/>
                  </a:lnTo>
                  <a:lnTo>
                    <a:pt x="69657" y="89029"/>
                  </a:lnTo>
                  <a:lnTo>
                    <a:pt x="69581" y="89079"/>
                  </a:lnTo>
                  <a:lnTo>
                    <a:pt x="69480" y="89130"/>
                  </a:lnTo>
                  <a:lnTo>
                    <a:pt x="69379" y="89180"/>
                  </a:lnTo>
                  <a:lnTo>
                    <a:pt x="69228" y="89205"/>
                  </a:lnTo>
                  <a:lnTo>
                    <a:pt x="68344" y="89332"/>
                  </a:lnTo>
                  <a:lnTo>
                    <a:pt x="67409" y="89483"/>
                  </a:lnTo>
                  <a:lnTo>
                    <a:pt x="67409" y="86452"/>
                  </a:lnTo>
                  <a:lnTo>
                    <a:pt x="69606" y="86250"/>
                  </a:lnTo>
                  <a:close/>
                  <a:moveTo>
                    <a:pt x="56423" y="86553"/>
                  </a:moveTo>
                  <a:lnTo>
                    <a:pt x="57584" y="86579"/>
                  </a:lnTo>
                  <a:lnTo>
                    <a:pt x="57584" y="89660"/>
                  </a:lnTo>
                  <a:lnTo>
                    <a:pt x="53038" y="89660"/>
                  </a:lnTo>
                  <a:lnTo>
                    <a:pt x="53038" y="86756"/>
                  </a:lnTo>
                  <a:lnTo>
                    <a:pt x="53594" y="86705"/>
                  </a:lnTo>
                  <a:lnTo>
                    <a:pt x="54150" y="86629"/>
                  </a:lnTo>
                  <a:lnTo>
                    <a:pt x="55286" y="86579"/>
                  </a:lnTo>
                  <a:lnTo>
                    <a:pt x="56423" y="86553"/>
                  </a:lnTo>
                  <a:close/>
                  <a:moveTo>
                    <a:pt x="62131" y="86604"/>
                  </a:moveTo>
                  <a:lnTo>
                    <a:pt x="62131" y="89433"/>
                  </a:lnTo>
                  <a:lnTo>
                    <a:pt x="58064" y="89685"/>
                  </a:lnTo>
                  <a:lnTo>
                    <a:pt x="57963" y="89306"/>
                  </a:lnTo>
                  <a:lnTo>
                    <a:pt x="57913" y="88928"/>
                  </a:lnTo>
                  <a:lnTo>
                    <a:pt x="57888" y="88523"/>
                  </a:lnTo>
                  <a:lnTo>
                    <a:pt x="57888" y="88145"/>
                  </a:lnTo>
                  <a:lnTo>
                    <a:pt x="57913" y="87387"/>
                  </a:lnTo>
                  <a:lnTo>
                    <a:pt x="57913" y="86604"/>
                  </a:lnTo>
                  <a:close/>
                  <a:moveTo>
                    <a:pt x="13513" y="87084"/>
                  </a:moveTo>
                  <a:lnTo>
                    <a:pt x="13513" y="88119"/>
                  </a:lnTo>
                  <a:lnTo>
                    <a:pt x="13513" y="89079"/>
                  </a:lnTo>
                  <a:lnTo>
                    <a:pt x="13487" y="89205"/>
                  </a:lnTo>
                  <a:lnTo>
                    <a:pt x="13462" y="89306"/>
                  </a:lnTo>
                  <a:lnTo>
                    <a:pt x="13437" y="89382"/>
                  </a:lnTo>
                  <a:lnTo>
                    <a:pt x="13386" y="89483"/>
                  </a:lnTo>
                  <a:lnTo>
                    <a:pt x="13311" y="89534"/>
                  </a:lnTo>
                  <a:lnTo>
                    <a:pt x="13210" y="89584"/>
                  </a:lnTo>
                  <a:lnTo>
                    <a:pt x="13109" y="89635"/>
                  </a:lnTo>
                  <a:lnTo>
                    <a:pt x="12982" y="89635"/>
                  </a:lnTo>
                  <a:lnTo>
                    <a:pt x="9446" y="89862"/>
                  </a:lnTo>
                  <a:lnTo>
                    <a:pt x="9295" y="89837"/>
                  </a:lnTo>
                  <a:lnTo>
                    <a:pt x="9093" y="89786"/>
                  </a:lnTo>
                  <a:lnTo>
                    <a:pt x="9093" y="87463"/>
                  </a:lnTo>
                  <a:lnTo>
                    <a:pt x="13513" y="87084"/>
                  </a:lnTo>
                  <a:close/>
                  <a:moveTo>
                    <a:pt x="38668" y="86452"/>
                  </a:moveTo>
                  <a:lnTo>
                    <a:pt x="39728" y="86503"/>
                  </a:lnTo>
                  <a:lnTo>
                    <a:pt x="40688" y="86553"/>
                  </a:lnTo>
                  <a:lnTo>
                    <a:pt x="42582" y="86553"/>
                  </a:lnTo>
                  <a:lnTo>
                    <a:pt x="42784" y="89988"/>
                  </a:lnTo>
                  <a:lnTo>
                    <a:pt x="39930" y="89988"/>
                  </a:lnTo>
                  <a:lnTo>
                    <a:pt x="38668" y="86452"/>
                  </a:lnTo>
                  <a:close/>
                  <a:moveTo>
                    <a:pt x="45209" y="86553"/>
                  </a:moveTo>
                  <a:lnTo>
                    <a:pt x="46371" y="86579"/>
                  </a:lnTo>
                  <a:lnTo>
                    <a:pt x="47583" y="86655"/>
                  </a:lnTo>
                  <a:lnTo>
                    <a:pt x="47810" y="89862"/>
                  </a:lnTo>
                  <a:lnTo>
                    <a:pt x="47457" y="89913"/>
                  </a:lnTo>
                  <a:lnTo>
                    <a:pt x="46952" y="89988"/>
                  </a:lnTo>
                  <a:lnTo>
                    <a:pt x="46320" y="90014"/>
                  </a:lnTo>
                  <a:lnTo>
                    <a:pt x="45638" y="90039"/>
                  </a:lnTo>
                  <a:lnTo>
                    <a:pt x="44906" y="90039"/>
                  </a:lnTo>
                  <a:lnTo>
                    <a:pt x="44224" y="90014"/>
                  </a:lnTo>
                  <a:lnTo>
                    <a:pt x="43618" y="89963"/>
                  </a:lnTo>
                  <a:lnTo>
                    <a:pt x="43113" y="89913"/>
                  </a:lnTo>
                  <a:lnTo>
                    <a:pt x="42885" y="86579"/>
                  </a:lnTo>
                  <a:lnTo>
                    <a:pt x="44072" y="86553"/>
                  </a:lnTo>
                  <a:close/>
                  <a:moveTo>
                    <a:pt x="52609" y="86730"/>
                  </a:moveTo>
                  <a:lnTo>
                    <a:pt x="52735" y="89635"/>
                  </a:lnTo>
                  <a:lnTo>
                    <a:pt x="52154" y="89710"/>
                  </a:lnTo>
                  <a:lnTo>
                    <a:pt x="51599" y="89786"/>
                  </a:lnTo>
                  <a:lnTo>
                    <a:pt x="50462" y="89887"/>
                  </a:lnTo>
                  <a:lnTo>
                    <a:pt x="48139" y="90039"/>
                  </a:lnTo>
                  <a:lnTo>
                    <a:pt x="47911" y="86730"/>
                  </a:lnTo>
                  <a:close/>
                  <a:moveTo>
                    <a:pt x="8714" y="87488"/>
                  </a:moveTo>
                  <a:lnTo>
                    <a:pt x="8739" y="87791"/>
                  </a:lnTo>
                  <a:lnTo>
                    <a:pt x="8764" y="88094"/>
                  </a:lnTo>
                  <a:lnTo>
                    <a:pt x="8790" y="88675"/>
                  </a:lnTo>
                  <a:lnTo>
                    <a:pt x="8764" y="89963"/>
                  </a:lnTo>
                  <a:lnTo>
                    <a:pt x="4294" y="90140"/>
                  </a:lnTo>
                  <a:lnTo>
                    <a:pt x="4244" y="89812"/>
                  </a:lnTo>
                  <a:lnTo>
                    <a:pt x="4218" y="89508"/>
                  </a:lnTo>
                  <a:lnTo>
                    <a:pt x="4193" y="88877"/>
                  </a:lnTo>
                  <a:lnTo>
                    <a:pt x="4193" y="88271"/>
                  </a:lnTo>
                  <a:lnTo>
                    <a:pt x="4193" y="87639"/>
                  </a:lnTo>
                  <a:lnTo>
                    <a:pt x="8714" y="87488"/>
                  </a:lnTo>
                  <a:close/>
                  <a:moveTo>
                    <a:pt x="3082" y="87589"/>
                  </a:moveTo>
                  <a:lnTo>
                    <a:pt x="3486" y="87614"/>
                  </a:lnTo>
                  <a:lnTo>
                    <a:pt x="3865" y="87690"/>
                  </a:lnTo>
                  <a:lnTo>
                    <a:pt x="3865" y="90064"/>
                  </a:lnTo>
                  <a:lnTo>
                    <a:pt x="607" y="90216"/>
                  </a:lnTo>
                  <a:lnTo>
                    <a:pt x="708" y="87867"/>
                  </a:lnTo>
                  <a:lnTo>
                    <a:pt x="1516" y="87766"/>
                  </a:lnTo>
                  <a:lnTo>
                    <a:pt x="2299" y="87639"/>
                  </a:lnTo>
                  <a:lnTo>
                    <a:pt x="2703" y="87589"/>
                  </a:lnTo>
                  <a:close/>
                  <a:moveTo>
                    <a:pt x="13285" y="89913"/>
                  </a:moveTo>
                  <a:lnTo>
                    <a:pt x="12932" y="92160"/>
                  </a:lnTo>
                  <a:lnTo>
                    <a:pt x="9017" y="92160"/>
                  </a:lnTo>
                  <a:lnTo>
                    <a:pt x="9017" y="90216"/>
                  </a:lnTo>
                  <a:lnTo>
                    <a:pt x="13285" y="89913"/>
                  </a:lnTo>
                  <a:close/>
                  <a:moveTo>
                    <a:pt x="8663" y="90266"/>
                  </a:moveTo>
                  <a:lnTo>
                    <a:pt x="8562" y="92287"/>
                  </a:lnTo>
                  <a:lnTo>
                    <a:pt x="4446" y="92766"/>
                  </a:lnTo>
                  <a:lnTo>
                    <a:pt x="4345" y="92489"/>
                  </a:lnTo>
                  <a:lnTo>
                    <a:pt x="4269" y="92211"/>
                  </a:lnTo>
                  <a:lnTo>
                    <a:pt x="4218" y="91908"/>
                  </a:lnTo>
                  <a:lnTo>
                    <a:pt x="4193" y="91630"/>
                  </a:lnTo>
                  <a:lnTo>
                    <a:pt x="4193" y="91049"/>
                  </a:lnTo>
                  <a:lnTo>
                    <a:pt x="4244" y="90443"/>
                  </a:lnTo>
                  <a:lnTo>
                    <a:pt x="8663" y="90266"/>
                  </a:lnTo>
                  <a:close/>
                  <a:moveTo>
                    <a:pt x="97388" y="80492"/>
                  </a:moveTo>
                  <a:lnTo>
                    <a:pt x="98828" y="80517"/>
                  </a:lnTo>
                  <a:lnTo>
                    <a:pt x="102919" y="80593"/>
                  </a:lnTo>
                  <a:lnTo>
                    <a:pt x="107036" y="80669"/>
                  </a:lnTo>
                  <a:lnTo>
                    <a:pt x="107364" y="80694"/>
                  </a:lnTo>
                  <a:lnTo>
                    <a:pt x="107667" y="80719"/>
                  </a:lnTo>
                  <a:lnTo>
                    <a:pt x="108324" y="80795"/>
                  </a:lnTo>
                  <a:lnTo>
                    <a:pt x="108526" y="80846"/>
                  </a:lnTo>
                  <a:lnTo>
                    <a:pt x="108703" y="80921"/>
                  </a:lnTo>
                  <a:lnTo>
                    <a:pt x="108854" y="81022"/>
                  </a:lnTo>
                  <a:lnTo>
                    <a:pt x="109006" y="81123"/>
                  </a:lnTo>
                  <a:lnTo>
                    <a:pt x="109107" y="81275"/>
                  </a:lnTo>
                  <a:lnTo>
                    <a:pt x="109183" y="81452"/>
                  </a:lnTo>
                  <a:lnTo>
                    <a:pt x="109258" y="81629"/>
                  </a:lnTo>
                  <a:lnTo>
                    <a:pt x="109284" y="81856"/>
                  </a:lnTo>
                  <a:lnTo>
                    <a:pt x="109612" y="84836"/>
                  </a:lnTo>
                  <a:lnTo>
                    <a:pt x="114966" y="85038"/>
                  </a:lnTo>
                  <a:lnTo>
                    <a:pt x="114966" y="85316"/>
                  </a:lnTo>
                  <a:lnTo>
                    <a:pt x="114941" y="85619"/>
                  </a:lnTo>
                  <a:lnTo>
                    <a:pt x="114916" y="85897"/>
                  </a:lnTo>
                  <a:lnTo>
                    <a:pt x="114865" y="86175"/>
                  </a:lnTo>
                  <a:lnTo>
                    <a:pt x="114613" y="87235"/>
                  </a:lnTo>
                  <a:lnTo>
                    <a:pt x="114587" y="87286"/>
                  </a:lnTo>
                  <a:lnTo>
                    <a:pt x="114537" y="87336"/>
                  </a:lnTo>
                  <a:lnTo>
                    <a:pt x="114411" y="87437"/>
                  </a:lnTo>
                  <a:lnTo>
                    <a:pt x="114234" y="87513"/>
                  </a:lnTo>
                  <a:lnTo>
                    <a:pt x="114082" y="87538"/>
                  </a:lnTo>
                  <a:lnTo>
                    <a:pt x="112340" y="87614"/>
                  </a:lnTo>
                  <a:lnTo>
                    <a:pt x="110622" y="87614"/>
                  </a:lnTo>
                  <a:lnTo>
                    <a:pt x="110243" y="87589"/>
                  </a:lnTo>
                  <a:lnTo>
                    <a:pt x="109915" y="87538"/>
                  </a:lnTo>
                  <a:lnTo>
                    <a:pt x="109663" y="87463"/>
                  </a:lnTo>
                  <a:lnTo>
                    <a:pt x="109562" y="87387"/>
                  </a:lnTo>
                  <a:lnTo>
                    <a:pt x="109460" y="87311"/>
                  </a:lnTo>
                  <a:lnTo>
                    <a:pt x="109385" y="87235"/>
                  </a:lnTo>
                  <a:lnTo>
                    <a:pt x="109309" y="87134"/>
                  </a:lnTo>
                  <a:lnTo>
                    <a:pt x="109157" y="86907"/>
                  </a:lnTo>
                  <a:lnTo>
                    <a:pt x="109056" y="86604"/>
                  </a:lnTo>
                  <a:lnTo>
                    <a:pt x="108930" y="86250"/>
                  </a:lnTo>
                  <a:lnTo>
                    <a:pt x="108678" y="85392"/>
                  </a:lnTo>
                  <a:lnTo>
                    <a:pt x="108400" y="84533"/>
                  </a:lnTo>
                  <a:lnTo>
                    <a:pt x="108324" y="84331"/>
                  </a:lnTo>
                  <a:lnTo>
                    <a:pt x="108223" y="84154"/>
                  </a:lnTo>
                  <a:lnTo>
                    <a:pt x="108122" y="83977"/>
                  </a:lnTo>
                  <a:lnTo>
                    <a:pt x="107996" y="83826"/>
                  </a:lnTo>
                  <a:lnTo>
                    <a:pt x="107844" y="83700"/>
                  </a:lnTo>
                  <a:lnTo>
                    <a:pt x="107667" y="83599"/>
                  </a:lnTo>
                  <a:lnTo>
                    <a:pt x="107491" y="83497"/>
                  </a:lnTo>
                  <a:lnTo>
                    <a:pt x="107263" y="83422"/>
                  </a:lnTo>
                  <a:lnTo>
                    <a:pt x="106076" y="83119"/>
                  </a:lnTo>
                  <a:lnTo>
                    <a:pt x="105495" y="82992"/>
                  </a:lnTo>
                  <a:lnTo>
                    <a:pt x="104889" y="82866"/>
                  </a:lnTo>
                  <a:lnTo>
                    <a:pt x="104283" y="82765"/>
                  </a:lnTo>
                  <a:lnTo>
                    <a:pt x="103677" y="82664"/>
                  </a:lnTo>
                  <a:lnTo>
                    <a:pt x="103071" y="82614"/>
                  </a:lnTo>
                  <a:lnTo>
                    <a:pt x="102439" y="82588"/>
                  </a:lnTo>
                  <a:lnTo>
                    <a:pt x="101555" y="82563"/>
                  </a:lnTo>
                  <a:lnTo>
                    <a:pt x="100671" y="82513"/>
                  </a:lnTo>
                  <a:lnTo>
                    <a:pt x="98903" y="82411"/>
                  </a:lnTo>
                  <a:lnTo>
                    <a:pt x="98525" y="82411"/>
                  </a:lnTo>
                  <a:lnTo>
                    <a:pt x="98171" y="82462"/>
                  </a:lnTo>
                  <a:lnTo>
                    <a:pt x="97817" y="82513"/>
                  </a:lnTo>
                  <a:lnTo>
                    <a:pt x="97464" y="82614"/>
                  </a:lnTo>
                  <a:lnTo>
                    <a:pt x="97136" y="82740"/>
                  </a:lnTo>
                  <a:lnTo>
                    <a:pt x="96782" y="82891"/>
                  </a:lnTo>
                  <a:lnTo>
                    <a:pt x="96454" y="83068"/>
                  </a:lnTo>
                  <a:lnTo>
                    <a:pt x="96151" y="83245"/>
                  </a:lnTo>
                  <a:lnTo>
                    <a:pt x="95746" y="83472"/>
                  </a:lnTo>
                  <a:lnTo>
                    <a:pt x="95393" y="83725"/>
                  </a:lnTo>
                  <a:lnTo>
                    <a:pt x="95039" y="84003"/>
                  </a:lnTo>
                  <a:lnTo>
                    <a:pt x="94686" y="84280"/>
                  </a:lnTo>
                  <a:lnTo>
                    <a:pt x="94357" y="84584"/>
                  </a:lnTo>
                  <a:lnTo>
                    <a:pt x="94054" y="84887"/>
                  </a:lnTo>
                  <a:lnTo>
                    <a:pt x="93751" y="85190"/>
                  </a:lnTo>
                  <a:lnTo>
                    <a:pt x="93473" y="85518"/>
                  </a:lnTo>
                  <a:lnTo>
                    <a:pt x="93196" y="85872"/>
                  </a:lnTo>
                  <a:lnTo>
                    <a:pt x="92918" y="86225"/>
                  </a:lnTo>
                  <a:lnTo>
                    <a:pt x="92690" y="86579"/>
                  </a:lnTo>
                  <a:lnTo>
                    <a:pt x="92438" y="86958"/>
                  </a:lnTo>
                  <a:lnTo>
                    <a:pt x="92009" y="87715"/>
                  </a:lnTo>
                  <a:lnTo>
                    <a:pt x="91604" y="88523"/>
                  </a:lnTo>
                  <a:lnTo>
                    <a:pt x="90847" y="90165"/>
                  </a:lnTo>
                  <a:lnTo>
                    <a:pt x="90064" y="91807"/>
                  </a:lnTo>
                  <a:lnTo>
                    <a:pt x="89938" y="92059"/>
                  </a:lnTo>
                  <a:lnTo>
                    <a:pt x="89811" y="92261"/>
                  </a:lnTo>
                  <a:lnTo>
                    <a:pt x="89634" y="92413"/>
                  </a:lnTo>
                  <a:lnTo>
                    <a:pt x="89458" y="92564"/>
                  </a:lnTo>
                  <a:lnTo>
                    <a:pt x="89256" y="92665"/>
                  </a:lnTo>
                  <a:lnTo>
                    <a:pt x="89028" y="92741"/>
                  </a:lnTo>
                  <a:lnTo>
                    <a:pt x="88776" y="92766"/>
                  </a:lnTo>
                  <a:lnTo>
                    <a:pt x="88498" y="92766"/>
                  </a:lnTo>
                  <a:lnTo>
                    <a:pt x="88170" y="92792"/>
                  </a:lnTo>
                  <a:lnTo>
                    <a:pt x="87816" y="92817"/>
                  </a:lnTo>
                  <a:lnTo>
                    <a:pt x="87084" y="92943"/>
                  </a:lnTo>
                  <a:lnTo>
                    <a:pt x="87084" y="92943"/>
                  </a:lnTo>
                  <a:lnTo>
                    <a:pt x="87185" y="92665"/>
                  </a:lnTo>
                  <a:lnTo>
                    <a:pt x="87311" y="92388"/>
                  </a:lnTo>
                  <a:lnTo>
                    <a:pt x="87437" y="92135"/>
                  </a:lnTo>
                  <a:lnTo>
                    <a:pt x="87589" y="91883"/>
                  </a:lnTo>
                  <a:lnTo>
                    <a:pt x="87892" y="91403"/>
                  </a:lnTo>
                  <a:lnTo>
                    <a:pt x="88220" y="90948"/>
                  </a:lnTo>
                  <a:lnTo>
                    <a:pt x="89584" y="89130"/>
                  </a:lnTo>
                  <a:lnTo>
                    <a:pt x="90266" y="88220"/>
                  </a:lnTo>
                  <a:lnTo>
                    <a:pt x="90973" y="87311"/>
                  </a:lnTo>
                  <a:lnTo>
                    <a:pt x="91478" y="86705"/>
                  </a:lnTo>
                  <a:lnTo>
                    <a:pt x="92009" y="86099"/>
                  </a:lnTo>
                  <a:lnTo>
                    <a:pt x="92539" y="85518"/>
                  </a:lnTo>
                  <a:lnTo>
                    <a:pt x="93069" y="84887"/>
                  </a:lnTo>
                  <a:lnTo>
                    <a:pt x="94256" y="83371"/>
                  </a:lnTo>
                  <a:lnTo>
                    <a:pt x="95393" y="81805"/>
                  </a:lnTo>
                  <a:lnTo>
                    <a:pt x="95544" y="81528"/>
                  </a:lnTo>
                  <a:lnTo>
                    <a:pt x="95696" y="81224"/>
                  </a:lnTo>
                  <a:lnTo>
                    <a:pt x="95974" y="80517"/>
                  </a:lnTo>
                  <a:lnTo>
                    <a:pt x="97388" y="80492"/>
                  </a:lnTo>
                  <a:close/>
                  <a:moveTo>
                    <a:pt x="3890" y="90519"/>
                  </a:moveTo>
                  <a:lnTo>
                    <a:pt x="3890" y="92766"/>
                  </a:lnTo>
                  <a:lnTo>
                    <a:pt x="3486" y="92792"/>
                  </a:lnTo>
                  <a:lnTo>
                    <a:pt x="3082" y="92817"/>
                  </a:lnTo>
                  <a:lnTo>
                    <a:pt x="2248" y="92918"/>
                  </a:lnTo>
                  <a:lnTo>
                    <a:pt x="1844" y="92943"/>
                  </a:lnTo>
                  <a:lnTo>
                    <a:pt x="1440" y="92918"/>
                  </a:lnTo>
                  <a:lnTo>
                    <a:pt x="1011" y="92868"/>
                  </a:lnTo>
                  <a:lnTo>
                    <a:pt x="809" y="92817"/>
                  </a:lnTo>
                  <a:lnTo>
                    <a:pt x="582" y="92741"/>
                  </a:lnTo>
                  <a:lnTo>
                    <a:pt x="582" y="90519"/>
                  </a:lnTo>
                  <a:close/>
                  <a:moveTo>
                    <a:pt x="69859" y="89483"/>
                  </a:moveTo>
                  <a:lnTo>
                    <a:pt x="70010" y="93044"/>
                  </a:lnTo>
                  <a:lnTo>
                    <a:pt x="67535" y="93171"/>
                  </a:lnTo>
                  <a:lnTo>
                    <a:pt x="67460" y="92842"/>
                  </a:lnTo>
                  <a:lnTo>
                    <a:pt x="67384" y="92413"/>
                  </a:lnTo>
                  <a:lnTo>
                    <a:pt x="67359" y="91933"/>
                  </a:lnTo>
                  <a:lnTo>
                    <a:pt x="67359" y="91428"/>
                  </a:lnTo>
                  <a:lnTo>
                    <a:pt x="67359" y="90923"/>
                  </a:lnTo>
                  <a:lnTo>
                    <a:pt x="67384" y="90468"/>
                  </a:lnTo>
                  <a:lnTo>
                    <a:pt x="67460" y="90064"/>
                  </a:lnTo>
                  <a:lnTo>
                    <a:pt x="67535" y="89786"/>
                  </a:lnTo>
                  <a:lnTo>
                    <a:pt x="69859" y="89483"/>
                  </a:lnTo>
                  <a:close/>
                  <a:moveTo>
                    <a:pt x="68091" y="41219"/>
                  </a:moveTo>
                  <a:lnTo>
                    <a:pt x="70086" y="41320"/>
                  </a:lnTo>
                  <a:lnTo>
                    <a:pt x="72031" y="41396"/>
                  </a:lnTo>
                  <a:lnTo>
                    <a:pt x="76047" y="41497"/>
                  </a:lnTo>
                  <a:lnTo>
                    <a:pt x="78042" y="41522"/>
                  </a:lnTo>
                  <a:lnTo>
                    <a:pt x="80062" y="41522"/>
                  </a:lnTo>
                  <a:lnTo>
                    <a:pt x="82335" y="41497"/>
                  </a:lnTo>
                  <a:lnTo>
                    <a:pt x="84609" y="41421"/>
                  </a:lnTo>
                  <a:lnTo>
                    <a:pt x="86882" y="41345"/>
                  </a:lnTo>
                  <a:lnTo>
                    <a:pt x="89129" y="41295"/>
                  </a:lnTo>
                  <a:lnTo>
                    <a:pt x="91251" y="41295"/>
                  </a:lnTo>
                  <a:lnTo>
                    <a:pt x="93372" y="41345"/>
                  </a:lnTo>
                  <a:lnTo>
                    <a:pt x="93524" y="41370"/>
                  </a:lnTo>
                  <a:lnTo>
                    <a:pt x="93650" y="41421"/>
                  </a:lnTo>
                  <a:lnTo>
                    <a:pt x="93776" y="41471"/>
                  </a:lnTo>
                  <a:lnTo>
                    <a:pt x="93903" y="41572"/>
                  </a:lnTo>
                  <a:lnTo>
                    <a:pt x="94534" y="42305"/>
                  </a:lnTo>
                  <a:lnTo>
                    <a:pt x="94837" y="42709"/>
                  </a:lnTo>
                  <a:lnTo>
                    <a:pt x="95140" y="43113"/>
                  </a:lnTo>
                  <a:lnTo>
                    <a:pt x="95418" y="43517"/>
                  </a:lnTo>
                  <a:lnTo>
                    <a:pt x="95671" y="43946"/>
                  </a:lnTo>
                  <a:lnTo>
                    <a:pt x="95898" y="44376"/>
                  </a:lnTo>
                  <a:lnTo>
                    <a:pt x="96125" y="44830"/>
                  </a:lnTo>
                  <a:lnTo>
                    <a:pt x="96479" y="45588"/>
                  </a:lnTo>
                  <a:lnTo>
                    <a:pt x="96858" y="46346"/>
                  </a:lnTo>
                  <a:lnTo>
                    <a:pt x="97691" y="47811"/>
                  </a:lnTo>
                  <a:lnTo>
                    <a:pt x="97994" y="48391"/>
                  </a:lnTo>
                  <a:lnTo>
                    <a:pt x="98272" y="48998"/>
                  </a:lnTo>
                  <a:lnTo>
                    <a:pt x="98525" y="49604"/>
                  </a:lnTo>
                  <a:lnTo>
                    <a:pt x="98752" y="50210"/>
                  </a:lnTo>
                  <a:lnTo>
                    <a:pt x="99181" y="51473"/>
                  </a:lnTo>
                  <a:lnTo>
                    <a:pt x="99560" y="52710"/>
                  </a:lnTo>
                  <a:lnTo>
                    <a:pt x="99939" y="53847"/>
                  </a:lnTo>
                  <a:lnTo>
                    <a:pt x="100343" y="54958"/>
                  </a:lnTo>
                  <a:lnTo>
                    <a:pt x="100772" y="56044"/>
                  </a:lnTo>
                  <a:lnTo>
                    <a:pt x="101227" y="57130"/>
                  </a:lnTo>
                  <a:lnTo>
                    <a:pt x="102187" y="59277"/>
                  </a:lnTo>
                  <a:lnTo>
                    <a:pt x="103172" y="61424"/>
                  </a:lnTo>
                  <a:lnTo>
                    <a:pt x="104056" y="63495"/>
                  </a:lnTo>
                  <a:lnTo>
                    <a:pt x="104207" y="63798"/>
                  </a:lnTo>
                  <a:lnTo>
                    <a:pt x="104359" y="64076"/>
                  </a:lnTo>
                  <a:lnTo>
                    <a:pt x="104536" y="64328"/>
                  </a:lnTo>
                  <a:lnTo>
                    <a:pt x="104763" y="64555"/>
                  </a:lnTo>
                  <a:lnTo>
                    <a:pt x="104990" y="64757"/>
                  </a:lnTo>
                  <a:lnTo>
                    <a:pt x="105268" y="64934"/>
                  </a:lnTo>
                  <a:lnTo>
                    <a:pt x="105546" y="65086"/>
                  </a:lnTo>
                  <a:lnTo>
                    <a:pt x="105874" y="65212"/>
                  </a:lnTo>
                  <a:lnTo>
                    <a:pt x="106985" y="65566"/>
                  </a:lnTo>
                  <a:lnTo>
                    <a:pt x="108122" y="65944"/>
                  </a:lnTo>
                  <a:lnTo>
                    <a:pt x="109233" y="66323"/>
                  </a:lnTo>
                  <a:lnTo>
                    <a:pt x="110370" y="66677"/>
                  </a:lnTo>
                  <a:lnTo>
                    <a:pt x="110799" y="66828"/>
                  </a:lnTo>
                  <a:lnTo>
                    <a:pt x="111203" y="67005"/>
                  </a:lnTo>
                  <a:lnTo>
                    <a:pt x="111582" y="67207"/>
                  </a:lnTo>
                  <a:lnTo>
                    <a:pt x="111910" y="67460"/>
                  </a:lnTo>
                  <a:lnTo>
                    <a:pt x="112239" y="67712"/>
                  </a:lnTo>
                  <a:lnTo>
                    <a:pt x="112516" y="68041"/>
                  </a:lnTo>
                  <a:lnTo>
                    <a:pt x="112769" y="68369"/>
                  </a:lnTo>
                  <a:lnTo>
                    <a:pt x="112996" y="68773"/>
                  </a:lnTo>
                  <a:lnTo>
                    <a:pt x="113501" y="69657"/>
                  </a:lnTo>
                  <a:lnTo>
                    <a:pt x="114032" y="70516"/>
                  </a:lnTo>
                  <a:lnTo>
                    <a:pt x="114537" y="71400"/>
                  </a:lnTo>
                  <a:lnTo>
                    <a:pt x="115042" y="72284"/>
                  </a:lnTo>
                  <a:lnTo>
                    <a:pt x="115320" y="72738"/>
                  </a:lnTo>
                  <a:lnTo>
                    <a:pt x="115547" y="73218"/>
                  </a:lnTo>
                  <a:lnTo>
                    <a:pt x="116002" y="74077"/>
                  </a:lnTo>
                  <a:lnTo>
                    <a:pt x="115396" y="75491"/>
                  </a:lnTo>
                  <a:lnTo>
                    <a:pt x="115118" y="76148"/>
                  </a:lnTo>
                  <a:lnTo>
                    <a:pt x="114865" y="76830"/>
                  </a:lnTo>
                  <a:lnTo>
                    <a:pt x="114790" y="77183"/>
                  </a:lnTo>
                  <a:lnTo>
                    <a:pt x="114764" y="77588"/>
                  </a:lnTo>
                  <a:lnTo>
                    <a:pt x="114764" y="77966"/>
                  </a:lnTo>
                  <a:lnTo>
                    <a:pt x="114790" y="78345"/>
                  </a:lnTo>
                  <a:lnTo>
                    <a:pt x="114891" y="79002"/>
                  </a:lnTo>
                  <a:lnTo>
                    <a:pt x="114992" y="79633"/>
                  </a:lnTo>
                  <a:lnTo>
                    <a:pt x="115118" y="80265"/>
                  </a:lnTo>
                  <a:lnTo>
                    <a:pt x="115269" y="80896"/>
                  </a:lnTo>
                  <a:lnTo>
                    <a:pt x="115370" y="81376"/>
                  </a:lnTo>
                  <a:lnTo>
                    <a:pt x="115421" y="81856"/>
                  </a:lnTo>
                  <a:lnTo>
                    <a:pt x="115446" y="82336"/>
                  </a:lnTo>
                  <a:lnTo>
                    <a:pt x="115421" y="82790"/>
                  </a:lnTo>
                  <a:lnTo>
                    <a:pt x="115345" y="83270"/>
                  </a:lnTo>
                  <a:lnTo>
                    <a:pt x="115244" y="83750"/>
                  </a:lnTo>
                  <a:lnTo>
                    <a:pt x="115118" y="84205"/>
                  </a:lnTo>
                  <a:lnTo>
                    <a:pt x="114941" y="84685"/>
                  </a:lnTo>
                  <a:lnTo>
                    <a:pt x="109915" y="84533"/>
                  </a:lnTo>
                  <a:lnTo>
                    <a:pt x="109789" y="83472"/>
                  </a:lnTo>
                  <a:lnTo>
                    <a:pt x="109738" y="82967"/>
                  </a:lnTo>
                  <a:lnTo>
                    <a:pt x="109688" y="82462"/>
                  </a:lnTo>
                  <a:lnTo>
                    <a:pt x="109637" y="81906"/>
                  </a:lnTo>
                  <a:lnTo>
                    <a:pt x="109562" y="81477"/>
                  </a:lnTo>
                  <a:lnTo>
                    <a:pt x="109511" y="81300"/>
                  </a:lnTo>
                  <a:lnTo>
                    <a:pt x="109435" y="81149"/>
                  </a:lnTo>
                  <a:lnTo>
                    <a:pt x="109359" y="81022"/>
                  </a:lnTo>
                  <a:lnTo>
                    <a:pt x="109258" y="80896"/>
                  </a:lnTo>
                  <a:lnTo>
                    <a:pt x="109157" y="80795"/>
                  </a:lnTo>
                  <a:lnTo>
                    <a:pt x="109031" y="80694"/>
                  </a:lnTo>
                  <a:lnTo>
                    <a:pt x="108880" y="80618"/>
                  </a:lnTo>
                  <a:lnTo>
                    <a:pt x="108703" y="80568"/>
                  </a:lnTo>
                  <a:lnTo>
                    <a:pt x="108299" y="80467"/>
                  </a:lnTo>
                  <a:lnTo>
                    <a:pt x="107768" y="80366"/>
                  </a:lnTo>
                  <a:lnTo>
                    <a:pt x="107364" y="80340"/>
                  </a:lnTo>
                  <a:lnTo>
                    <a:pt x="106985" y="80340"/>
                  </a:lnTo>
                  <a:lnTo>
                    <a:pt x="99964" y="80290"/>
                  </a:lnTo>
                  <a:lnTo>
                    <a:pt x="98146" y="80239"/>
                  </a:lnTo>
                  <a:lnTo>
                    <a:pt x="96327" y="80189"/>
                  </a:lnTo>
                  <a:lnTo>
                    <a:pt x="95923" y="80189"/>
                  </a:lnTo>
                  <a:lnTo>
                    <a:pt x="95797" y="80239"/>
                  </a:lnTo>
                  <a:lnTo>
                    <a:pt x="95696" y="80290"/>
                  </a:lnTo>
                  <a:lnTo>
                    <a:pt x="95645" y="80366"/>
                  </a:lnTo>
                  <a:lnTo>
                    <a:pt x="95570" y="80467"/>
                  </a:lnTo>
                  <a:lnTo>
                    <a:pt x="95418" y="80846"/>
                  </a:lnTo>
                  <a:lnTo>
                    <a:pt x="95241" y="81275"/>
                  </a:lnTo>
                  <a:lnTo>
                    <a:pt x="95039" y="81704"/>
                  </a:lnTo>
                  <a:lnTo>
                    <a:pt x="94812" y="82108"/>
                  </a:lnTo>
                  <a:lnTo>
                    <a:pt x="94534" y="82513"/>
                  </a:lnTo>
                  <a:lnTo>
                    <a:pt x="93675" y="83573"/>
                  </a:lnTo>
                  <a:lnTo>
                    <a:pt x="92766" y="84634"/>
                  </a:lnTo>
                  <a:lnTo>
                    <a:pt x="91882" y="85670"/>
                  </a:lnTo>
                  <a:lnTo>
                    <a:pt x="90998" y="86730"/>
                  </a:lnTo>
                  <a:lnTo>
                    <a:pt x="89938" y="88094"/>
                  </a:lnTo>
                  <a:lnTo>
                    <a:pt x="88902" y="89483"/>
                  </a:lnTo>
                  <a:lnTo>
                    <a:pt x="88372" y="90266"/>
                  </a:lnTo>
                  <a:lnTo>
                    <a:pt x="87841" y="91049"/>
                  </a:lnTo>
                  <a:lnTo>
                    <a:pt x="87311" y="91832"/>
                  </a:lnTo>
                  <a:lnTo>
                    <a:pt x="86755" y="92590"/>
                  </a:lnTo>
                  <a:lnTo>
                    <a:pt x="86680" y="92665"/>
                  </a:lnTo>
                  <a:lnTo>
                    <a:pt x="86604" y="92716"/>
                  </a:lnTo>
                  <a:lnTo>
                    <a:pt x="86427" y="92817"/>
                  </a:lnTo>
                  <a:lnTo>
                    <a:pt x="86225" y="92893"/>
                  </a:lnTo>
                  <a:lnTo>
                    <a:pt x="85998" y="92918"/>
                  </a:lnTo>
                  <a:lnTo>
                    <a:pt x="84937" y="93044"/>
                  </a:lnTo>
                  <a:lnTo>
                    <a:pt x="83851" y="93120"/>
                  </a:lnTo>
                  <a:lnTo>
                    <a:pt x="82765" y="93171"/>
                  </a:lnTo>
                  <a:lnTo>
                    <a:pt x="81704" y="93221"/>
                  </a:lnTo>
                  <a:lnTo>
                    <a:pt x="79532" y="93272"/>
                  </a:lnTo>
                  <a:lnTo>
                    <a:pt x="77385" y="93246"/>
                  </a:lnTo>
                  <a:lnTo>
                    <a:pt x="75744" y="93221"/>
                  </a:lnTo>
                  <a:lnTo>
                    <a:pt x="74102" y="93196"/>
                  </a:lnTo>
                  <a:lnTo>
                    <a:pt x="70819" y="93095"/>
                  </a:lnTo>
                  <a:lnTo>
                    <a:pt x="70591" y="93070"/>
                  </a:lnTo>
                  <a:lnTo>
                    <a:pt x="70364" y="93019"/>
                  </a:lnTo>
                  <a:lnTo>
                    <a:pt x="70213" y="90797"/>
                  </a:lnTo>
                  <a:lnTo>
                    <a:pt x="70137" y="89710"/>
                  </a:lnTo>
                  <a:lnTo>
                    <a:pt x="70086" y="88599"/>
                  </a:lnTo>
                  <a:lnTo>
                    <a:pt x="70010" y="85720"/>
                  </a:lnTo>
                  <a:lnTo>
                    <a:pt x="69985" y="82816"/>
                  </a:lnTo>
                  <a:lnTo>
                    <a:pt x="70010" y="81932"/>
                  </a:lnTo>
                  <a:lnTo>
                    <a:pt x="70061" y="81048"/>
                  </a:lnTo>
                  <a:lnTo>
                    <a:pt x="70086" y="80164"/>
                  </a:lnTo>
                  <a:lnTo>
                    <a:pt x="70061" y="79280"/>
                  </a:lnTo>
                  <a:lnTo>
                    <a:pt x="69985" y="77487"/>
                  </a:lnTo>
                  <a:lnTo>
                    <a:pt x="69884" y="75693"/>
                  </a:lnTo>
                  <a:lnTo>
                    <a:pt x="69783" y="73900"/>
                  </a:lnTo>
                  <a:lnTo>
                    <a:pt x="69632" y="72132"/>
                  </a:lnTo>
                  <a:lnTo>
                    <a:pt x="69505" y="70263"/>
                  </a:lnTo>
                  <a:lnTo>
                    <a:pt x="69379" y="68420"/>
                  </a:lnTo>
                  <a:lnTo>
                    <a:pt x="69303" y="66551"/>
                  </a:lnTo>
                  <a:lnTo>
                    <a:pt x="69253" y="64707"/>
                  </a:lnTo>
                  <a:lnTo>
                    <a:pt x="69228" y="64025"/>
                  </a:lnTo>
                  <a:lnTo>
                    <a:pt x="69202" y="63343"/>
                  </a:lnTo>
                  <a:lnTo>
                    <a:pt x="69076" y="61979"/>
                  </a:lnTo>
                  <a:lnTo>
                    <a:pt x="68950" y="60641"/>
                  </a:lnTo>
                  <a:lnTo>
                    <a:pt x="68849" y="59277"/>
                  </a:lnTo>
                  <a:lnTo>
                    <a:pt x="68697" y="57080"/>
                  </a:lnTo>
                  <a:lnTo>
                    <a:pt x="68571" y="54882"/>
                  </a:lnTo>
                  <a:lnTo>
                    <a:pt x="68243" y="49452"/>
                  </a:lnTo>
                  <a:lnTo>
                    <a:pt x="68091" y="46901"/>
                  </a:lnTo>
                  <a:lnTo>
                    <a:pt x="68041" y="45639"/>
                  </a:lnTo>
                  <a:lnTo>
                    <a:pt x="67990" y="44351"/>
                  </a:lnTo>
                  <a:lnTo>
                    <a:pt x="67990" y="43593"/>
                  </a:lnTo>
                  <a:lnTo>
                    <a:pt x="68015" y="42810"/>
                  </a:lnTo>
                  <a:lnTo>
                    <a:pt x="68091" y="41219"/>
                  </a:lnTo>
                  <a:close/>
                  <a:moveTo>
                    <a:pt x="56473" y="89963"/>
                  </a:moveTo>
                  <a:lnTo>
                    <a:pt x="57054" y="90014"/>
                  </a:lnTo>
                  <a:lnTo>
                    <a:pt x="57635" y="90089"/>
                  </a:lnTo>
                  <a:lnTo>
                    <a:pt x="57635" y="93423"/>
                  </a:lnTo>
                  <a:lnTo>
                    <a:pt x="53038" y="93423"/>
                  </a:lnTo>
                  <a:lnTo>
                    <a:pt x="52963" y="93221"/>
                  </a:lnTo>
                  <a:lnTo>
                    <a:pt x="52912" y="92994"/>
                  </a:lnTo>
                  <a:lnTo>
                    <a:pt x="52862" y="92590"/>
                  </a:lnTo>
                  <a:lnTo>
                    <a:pt x="52862" y="92160"/>
                  </a:lnTo>
                  <a:lnTo>
                    <a:pt x="52887" y="91756"/>
                  </a:lnTo>
                  <a:lnTo>
                    <a:pt x="52963" y="90923"/>
                  </a:lnTo>
                  <a:lnTo>
                    <a:pt x="53013" y="90493"/>
                  </a:lnTo>
                  <a:lnTo>
                    <a:pt x="53038" y="90064"/>
                  </a:lnTo>
                  <a:lnTo>
                    <a:pt x="54200" y="90014"/>
                  </a:lnTo>
                  <a:lnTo>
                    <a:pt x="55337" y="89963"/>
                  </a:lnTo>
                  <a:close/>
                  <a:moveTo>
                    <a:pt x="62232" y="89736"/>
                  </a:moveTo>
                  <a:lnTo>
                    <a:pt x="62232" y="93423"/>
                  </a:lnTo>
                  <a:lnTo>
                    <a:pt x="58064" y="93423"/>
                  </a:lnTo>
                  <a:lnTo>
                    <a:pt x="58064" y="90014"/>
                  </a:lnTo>
                  <a:lnTo>
                    <a:pt x="62232" y="89736"/>
                  </a:lnTo>
                  <a:close/>
                  <a:moveTo>
                    <a:pt x="64757" y="89736"/>
                  </a:moveTo>
                  <a:lnTo>
                    <a:pt x="66980" y="89761"/>
                  </a:lnTo>
                  <a:lnTo>
                    <a:pt x="67030" y="90620"/>
                  </a:lnTo>
                  <a:lnTo>
                    <a:pt x="67030" y="91478"/>
                  </a:lnTo>
                  <a:lnTo>
                    <a:pt x="67030" y="93196"/>
                  </a:lnTo>
                  <a:lnTo>
                    <a:pt x="62838" y="93423"/>
                  </a:lnTo>
                  <a:lnTo>
                    <a:pt x="62711" y="92969"/>
                  </a:lnTo>
                  <a:lnTo>
                    <a:pt x="62610" y="92514"/>
                  </a:lnTo>
                  <a:lnTo>
                    <a:pt x="62585" y="92059"/>
                  </a:lnTo>
                  <a:lnTo>
                    <a:pt x="62560" y="91605"/>
                  </a:lnTo>
                  <a:lnTo>
                    <a:pt x="62585" y="90695"/>
                  </a:lnTo>
                  <a:lnTo>
                    <a:pt x="62585" y="90241"/>
                  </a:lnTo>
                  <a:lnTo>
                    <a:pt x="62560" y="89786"/>
                  </a:lnTo>
                  <a:lnTo>
                    <a:pt x="63671" y="89736"/>
                  </a:lnTo>
                  <a:close/>
                  <a:moveTo>
                    <a:pt x="52634" y="90039"/>
                  </a:moveTo>
                  <a:lnTo>
                    <a:pt x="52634" y="93448"/>
                  </a:lnTo>
                  <a:lnTo>
                    <a:pt x="48240" y="93802"/>
                  </a:lnTo>
                  <a:lnTo>
                    <a:pt x="48164" y="93625"/>
                  </a:lnTo>
                  <a:lnTo>
                    <a:pt x="48139" y="93524"/>
                  </a:lnTo>
                  <a:lnTo>
                    <a:pt x="48139" y="93448"/>
                  </a:lnTo>
                  <a:lnTo>
                    <a:pt x="48113" y="90367"/>
                  </a:lnTo>
                  <a:lnTo>
                    <a:pt x="52634" y="90039"/>
                  </a:lnTo>
                  <a:close/>
                  <a:moveTo>
                    <a:pt x="45487" y="90317"/>
                  </a:moveTo>
                  <a:lnTo>
                    <a:pt x="46623" y="90342"/>
                  </a:lnTo>
                  <a:lnTo>
                    <a:pt x="47785" y="90367"/>
                  </a:lnTo>
                  <a:lnTo>
                    <a:pt x="47861" y="90797"/>
                  </a:lnTo>
                  <a:lnTo>
                    <a:pt x="47911" y="91226"/>
                  </a:lnTo>
                  <a:lnTo>
                    <a:pt x="47911" y="91655"/>
                  </a:lnTo>
                  <a:lnTo>
                    <a:pt x="47911" y="92085"/>
                  </a:lnTo>
                  <a:lnTo>
                    <a:pt x="47861" y="92489"/>
                  </a:lnTo>
                  <a:lnTo>
                    <a:pt x="47810" y="92918"/>
                  </a:lnTo>
                  <a:lnTo>
                    <a:pt x="47735" y="93347"/>
                  </a:lnTo>
                  <a:lnTo>
                    <a:pt x="47659" y="93777"/>
                  </a:lnTo>
                  <a:lnTo>
                    <a:pt x="43340" y="93903"/>
                  </a:lnTo>
                  <a:lnTo>
                    <a:pt x="43239" y="93499"/>
                  </a:lnTo>
                  <a:lnTo>
                    <a:pt x="43163" y="93070"/>
                  </a:lnTo>
                  <a:lnTo>
                    <a:pt x="43138" y="92640"/>
                  </a:lnTo>
                  <a:lnTo>
                    <a:pt x="43138" y="92211"/>
                  </a:lnTo>
                  <a:lnTo>
                    <a:pt x="43189" y="91327"/>
                  </a:lnTo>
                  <a:lnTo>
                    <a:pt x="43189" y="90872"/>
                  </a:lnTo>
                  <a:lnTo>
                    <a:pt x="43163" y="90392"/>
                  </a:lnTo>
                  <a:lnTo>
                    <a:pt x="43744" y="90367"/>
                  </a:lnTo>
                  <a:lnTo>
                    <a:pt x="44325" y="90342"/>
                  </a:lnTo>
                  <a:lnTo>
                    <a:pt x="45487" y="90317"/>
                  </a:lnTo>
                  <a:close/>
                  <a:moveTo>
                    <a:pt x="41698" y="90317"/>
                  </a:moveTo>
                  <a:lnTo>
                    <a:pt x="42077" y="90342"/>
                  </a:lnTo>
                  <a:lnTo>
                    <a:pt x="42481" y="90392"/>
                  </a:lnTo>
                  <a:lnTo>
                    <a:pt x="42835" y="90443"/>
                  </a:lnTo>
                  <a:lnTo>
                    <a:pt x="42835" y="94029"/>
                  </a:lnTo>
                  <a:lnTo>
                    <a:pt x="40537" y="94231"/>
                  </a:lnTo>
                  <a:lnTo>
                    <a:pt x="39829" y="90594"/>
                  </a:lnTo>
                  <a:lnTo>
                    <a:pt x="40183" y="90493"/>
                  </a:lnTo>
                  <a:lnTo>
                    <a:pt x="40537" y="90418"/>
                  </a:lnTo>
                  <a:lnTo>
                    <a:pt x="40915" y="90367"/>
                  </a:lnTo>
                  <a:lnTo>
                    <a:pt x="41294" y="90342"/>
                  </a:lnTo>
                  <a:lnTo>
                    <a:pt x="41698" y="90317"/>
                  </a:lnTo>
                  <a:close/>
                  <a:moveTo>
                    <a:pt x="28641" y="79381"/>
                  </a:moveTo>
                  <a:lnTo>
                    <a:pt x="29474" y="79457"/>
                  </a:lnTo>
                  <a:lnTo>
                    <a:pt x="30308" y="79558"/>
                  </a:lnTo>
                  <a:lnTo>
                    <a:pt x="31141" y="79684"/>
                  </a:lnTo>
                  <a:lnTo>
                    <a:pt x="31874" y="79861"/>
                  </a:lnTo>
                  <a:lnTo>
                    <a:pt x="32556" y="80088"/>
                  </a:lnTo>
                  <a:lnTo>
                    <a:pt x="33238" y="80340"/>
                  </a:lnTo>
                  <a:lnTo>
                    <a:pt x="33566" y="80492"/>
                  </a:lnTo>
                  <a:lnTo>
                    <a:pt x="33894" y="80669"/>
                  </a:lnTo>
                  <a:lnTo>
                    <a:pt x="34197" y="80846"/>
                  </a:lnTo>
                  <a:lnTo>
                    <a:pt x="34500" y="81048"/>
                  </a:lnTo>
                  <a:lnTo>
                    <a:pt x="34804" y="81275"/>
                  </a:lnTo>
                  <a:lnTo>
                    <a:pt x="35081" y="81502"/>
                  </a:lnTo>
                  <a:lnTo>
                    <a:pt x="35359" y="81755"/>
                  </a:lnTo>
                  <a:lnTo>
                    <a:pt x="35612" y="82007"/>
                  </a:lnTo>
                  <a:lnTo>
                    <a:pt x="35864" y="82285"/>
                  </a:lnTo>
                  <a:lnTo>
                    <a:pt x="36117" y="82588"/>
                  </a:lnTo>
                  <a:lnTo>
                    <a:pt x="36875" y="83624"/>
                  </a:lnTo>
                  <a:lnTo>
                    <a:pt x="37632" y="84685"/>
                  </a:lnTo>
                  <a:lnTo>
                    <a:pt x="37784" y="84962"/>
                  </a:lnTo>
                  <a:lnTo>
                    <a:pt x="37935" y="85265"/>
                  </a:lnTo>
                  <a:lnTo>
                    <a:pt x="38062" y="85543"/>
                  </a:lnTo>
                  <a:lnTo>
                    <a:pt x="38188" y="85846"/>
                  </a:lnTo>
                  <a:lnTo>
                    <a:pt x="38794" y="87614"/>
                  </a:lnTo>
                  <a:lnTo>
                    <a:pt x="39350" y="89382"/>
                  </a:lnTo>
                  <a:lnTo>
                    <a:pt x="39451" y="89710"/>
                  </a:lnTo>
                  <a:lnTo>
                    <a:pt x="39501" y="90039"/>
                  </a:lnTo>
                  <a:lnTo>
                    <a:pt x="39602" y="90721"/>
                  </a:lnTo>
                  <a:lnTo>
                    <a:pt x="40032" y="93373"/>
                  </a:lnTo>
                  <a:lnTo>
                    <a:pt x="40183" y="94257"/>
                  </a:lnTo>
                  <a:lnTo>
                    <a:pt x="37834" y="94257"/>
                  </a:lnTo>
                  <a:lnTo>
                    <a:pt x="37683" y="93726"/>
                  </a:lnTo>
                  <a:lnTo>
                    <a:pt x="37632" y="93448"/>
                  </a:lnTo>
                  <a:lnTo>
                    <a:pt x="37607" y="93196"/>
                  </a:lnTo>
                  <a:lnTo>
                    <a:pt x="37531" y="92716"/>
                  </a:lnTo>
                  <a:lnTo>
                    <a:pt x="37405" y="92236"/>
                  </a:lnTo>
                  <a:lnTo>
                    <a:pt x="37253" y="91781"/>
                  </a:lnTo>
                  <a:lnTo>
                    <a:pt x="37077" y="91352"/>
                  </a:lnTo>
                  <a:lnTo>
                    <a:pt x="36875" y="90923"/>
                  </a:lnTo>
                  <a:lnTo>
                    <a:pt x="36672" y="90493"/>
                  </a:lnTo>
                  <a:lnTo>
                    <a:pt x="36243" y="89660"/>
                  </a:lnTo>
                  <a:lnTo>
                    <a:pt x="35814" y="88902"/>
                  </a:lnTo>
                  <a:lnTo>
                    <a:pt x="35384" y="88195"/>
                  </a:lnTo>
                  <a:lnTo>
                    <a:pt x="34905" y="87488"/>
                  </a:lnTo>
                  <a:lnTo>
                    <a:pt x="34399" y="86806"/>
                  </a:lnTo>
                  <a:lnTo>
                    <a:pt x="33869" y="86124"/>
                  </a:lnTo>
                  <a:lnTo>
                    <a:pt x="33339" y="85467"/>
                  </a:lnTo>
                  <a:lnTo>
                    <a:pt x="32253" y="84129"/>
                  </a:lnTo>
                  <a:lnTo>
                    <a:pt x="32076" y="83927"/>
                  </a:lnTo>
                  <a:lnTo>
                    <a:pt x="31874" y="83700"/>
                  </a:lnTo>
                  <a:lnTo>
                    <a:pt x="31672" y="83523"/>
                  </a:lnTo>
                  <a:lnTo>
                    <a:pt x="31444" y="83346"/>
                  </a:lnTo>
                  <a:lnTo>
                    <a:pt x="31217" y="83169"/>
                  </a:lnTo>
                  <a:lnTo>
                    <a:pt x="30990" y="83043"/>
                  </a:lnTo>
                  <a:lnTo>
                    <a:pt x="30763" y="82891"/>
                  </a:lnTo>
                  <a:lnTo>
                    <a:pt x="30510" y="82790"/>
                  </a:lnTo>
                  <a:lnTo>
                    <a:pt x="30257" y="82689"/>
                  </a:lnTo>
                  <a:lnTo>
                    <a:pt x="30005" y="82588"/>
                  </a:lnTo>
                  <a:lnTo>
                    <a:pt x="29727" y="82513"/>
                  </a:lnTo>
                  <a:lnTo>
                    <a:pt x="29474" y="82462"/>
                  </a:lnTo>
                  <a:lnTo>
                    <a:pt x="29197" y="82411"/>
                  </a:lnTo>
                  <a:lnTo>
                    <a:pt x="28894" y="82386"/>
                  </a:lnTo>
                  <a:lnTo>
                    <a:pt x="28313" y="82361"/>
                  </a:lnTo>
                  <a:lnTo>
                    <a:pt x="27252" y="82386"/>
                  </a:lnTo>
                  <a:lnTo>
                    <a:pt x="26191" y="82411"/>
                  </a:lnTo>
                  <a:lnTo>
                    <a:pt x="25661" y="82462"/>
                  </a:lnTo>
                  <a:lnTo>
                    <a:pt x="25156" y="82538"/>
                  </a:lnTo>
                  <a:lnTo>
                    <a:pt x="24625" y="82614"/>
                  </a:lnTo>
                  <a:lnTo>
                    <a:pt x="24120" y="82765"/>
                  </a:lnTo>
                  <a:lnTo>
                    <a:pt x="23363" y="83018"/>
                  </a:lnTo>
                  <a:lnTo>
                    <a:pt x="23009" y="83144"/>
                  </a:lnTo>
                  <a:lnTo>
                    <a:pt x="22655" y="83295"/>
                  </a:lnTo>
                  <a:lnTo>
                    <a:pt x="21216" y="83902"/>
                  </a:lnTo>
                  <a:lnTo>
                    <a:pt x="20534" y="84255"/>
                  </a:lnTo>
                  <a:lnTo>
                    <a:pt x="20180" y="84432"/>
                  </a:lnTo>
                  <a:lnTo>
                    <a:pt x="19877" y="84634"/>
                  </a:lnTo>
                  <a:lnTo>
                    <a:pt x="19549" y="84861"/>
                  </a:lnTo>
                  <a:lnTo>
                    <a:pt x="19246" y="85089"/>
                  </a:lnTo>
                  <a:lnTo>
                    <a:pt x="18640" y="85594"/>
                  </a:lnTo>
                  <a:lnTo>
                    <a:pt x="18084" y="86124"/>
                  </a:lnTo>
                  <a:lnTo>
                    <a:pt x="17528" y="86655"/>
                  </a:lnTo>
                  <a:lnTo>
                    <a:pt x="17200" y="87008"/>
                  </a:lnTo>
                  <a:lnTo>
                    <a:pt x="16897" y="87387"/>
                  </a:lnTo>
                  <a:lnTo>
                    <a:pt x="16619" y="87741"/>
                  </a:lnTo>
                  <a:lnTo>
                    <a:pt x="16341" y="88145"/>
                  </a:lnTo>
                  <a:lnTo>
                    <a:pt x="16089" y="88549"/>
                  </a:lnTo>
                  <a:lnTo>
                    <a:pt x="15861" y="88953"/>
                  </a:lnTo>
                  <a:lnTo>
                    <a:pt x="15634" y="89382"/>
                  </a:lnTo>
                  <a:lnTo>
                    <a:pt x="15432" y="89812"/>
                  </a:lnTo>
                  <a:lnTo>
                    <a:pt x="15306" y="90140"/>
                  </a:lnTo>
                  <a:lnTo>
                    <a:pt x="15205" y="90468"/>
                  </a:lnTo>
                  <a:lnTo>
                    <a:pt x="15028" y="91125"/>
                  </a:lnTo>
                  <a:lnTo>
                    <a:pt x="14927" y="91504"/>
                  </a:lnTo>
                  <a:lnTo>
                    <a:pt x="14826" y="91781"/>
                  </a:lnTo>
                  <a:lnTo>
                    <a:pt x="14750" y="91908"/>
                  </a:lnTo>
                  <a:lnTo>
                    <a:pt x="14700" y="91984"/>
                  </a:lnTo>
                  <a:lnTo>
                    <a:pt x="14624" y="92059"/>
                  </a:lnTo>
                  <a:lnTo>
                    <a:pt x="14523" y="92135"/>
                  </a:lnTo>
                  <a:lnTo>
                    <a:pt x="14447" y="92160"/>
                  </a:lnTo>
                  <a:lnTo>
                    <a:pt x="14321" y="92186"/>
                  </a:lnTo>
                  <a:lnTo>
                    <a:pt x="14068" y="92211"/>
                  </a:lnTo>
                  <a:lnTo>
                    <a:pt x="13715" y="92160"/>
                  </a:lnTo>
                  <a:lnTo>
                    <a:pt x="13285" y="92085"/>
                  </a:lnTo>
                  <a:lnTo>
                    <a:pt x="13437" y="90948"/>
                  </a:lnTo>
                  <a:lnTo>
                    <a:pt x="13538" y="90367"/>
                  </a:lnTo>
                  <a:lnTo>
                    <a:pt x="13664" y="89812"/>
                  </a:lnTo>
                  <a:lnTo>
                    <a:pt x="13891" y="89130"/>
                  </a:lnTo>
                  <a:lnTo>
                    <a:pt x="14119" y="88448"/>
                  </a:lnTo>
                  <a:lnTo>
                    <a:pt x="14371" y="87766"/>
                  </a:lnTo>
                  <a:lnTo>
                    <a:pt x="14649" y="87109"/>
                  </a:lnTo>
                  <a:lnTo>
                    <a:pt x="14952" y="86452"/>
                  </a:lnTo>
                  <a:lnTo>
                    <a:pt x="15306" y="85846"/>
                  </a:lnTo>
                  <a:lnTo>
                    <a:pt x="15508" y="85543"/>
                  </a:lnTo>
                  <a:lnTo>
                    <a:pt x="15735" y="85240"/>
                  </a:lnTo>
                  <a:lnTo>
                    <a:pt x="15962" y="84937"/>
                  </a:lnTo>
                  <a:lnTo>
                    <a:pt x="16190" y="84659"/>
                  </a:lnTo>
                  <a:lnTo>
                    <a:pt x="16619" y="84205"/>
                  </a:lnTo>
                  <a:lnTo>
                    <a:pt x="17048" y="83775"/>
                  </a:lnTo>
                  <a:lnTo>
                    <a:pt x="17503" y="83346"/>
                  </a:lnTo>
                  <a:lnTo>
                    <a:pt x="17983" y="82942"/>
                  </a:lnTo>
                  <a:lnTo>
                    <a:pt x="18438" y="82563"/>
                  </a:lnTo>
                  <a:lnTo>
                    <a:pt x="18943" y="82209"/>
                  </a:lnTo>
                  <a:lnTo>
                    <a:pt x="19423" y="81881"/>
                  </a:lnTo>
                  <a:lnTo>
                    <a:pt x="19928" y="81553"/>
                  </a:lnTo>
                  <a:lnTo>
                    <a:pt x="20458" y="81250"/>
                  </a:lnTo>
                  <a:lnTo>
                    <a:pt x="20988" y="80972"/>
                  </a:lnTo>
                  <a:lnTo>
                    <a:pt x="21544" y="80719"/>
                  </a:lnTo>
                  <a:lnTo>
                    <a:pt x="22100" y="80492"/>
                  </a:lnTo>
                  <a:lnTo>
                    <a:pt x="22655" y="80265"/>
                  </a:lnTo>
                  <a:lnTo>
                    <a:pt x="23236" y="80088"/>
                  </a:lnTo>
                  <a:lnTo>
                    <a:pt x="23842" y="79911"/>
                  </a:lnTo>
                  <a:lnTo>
                    <a:pt x="24449" y="79760"/>
                  </a:lnTo>
                  <a:lnTo>
                    <a:pt x="25282" y="79608"/>
                  </a:lnTo>
                  <a:lnTo>
                    <a:pt x="26115" y="79482"/>
                  </a:lnTo>
                  <a:lnTo>
                    <a:pt x="26949" y="79406"/>
                  </a:lnTo>
                  <a:lnTo>
                    <a:pt x="27782" y="79381"/>
                  </a:lnTo>
                  <a:close/>
                  <a:moveTo>
                    <a:pt x="49629" y="1"/>
                  </a:moveTo>
                  <a:lnTo>
                    <a:pt x="48997" y="26"/>
                  </a:lnTo>
                  <a:lnTo>
                    <a:pt x="48644" y="51"/>
                  </a:lnTo>
                  <a:lnTo>
                    <a:pt x="48265" y="102"/>
                  </a:lnTo>
                  <a:lnTo>
                    <a:pt x="47911" y="178"/>
                  </a:lnTo>
                  <a:lnTo>
                    <a:pt x="47735" y="228"/>
                  </a:lnTo>
                  <a:lnTo>
                    <a:pt x="47583" y="304"/>
                  </a:lnTo>
                  <a:lnTo>
                    <a:pt x="46750" y="708"/>
                  </a:lnTo>
                  <a:lnTo>
                    <a:pt x="45941" y="1163"/>
                  </a:lnTo>
                  <a:lnTo>
                    <a:pt x="45133" y="1617"/>
                  </a:lnTo>
                  <a:lnTo>
                    <a:pt x="44350" y="2122"/>
                  </a:lnTo>
                  <a:lnTo>
                    <a:pt x="44098" y="2299"/>
                  </a:lnTo>
                  <a:lnTo>
                    <a:pt x="43845" y="2501"/>
                  </a:lnTo>
                  <a:lnTo>
                    <a:pt x="43618" y="2728"/>
                  </a:lnTo>
                  <a:lnTo>
                    <a:pt x="43416" y="2981"/>
                  </a:lnTo>
                  <a:lnTo>
                    <a:pt x="43239" y="3259"/>
                  </a:lnTo>
                  <a:lnTo>
                    <a:pt x="43113" y="3537"/>
                  </a:lnTo>
                  <a:lnTo>
                    <a:pt x="42986" y="3840"/>
                  </a:lnTo>
                  <a:lnTo>
                    <a:pt x="42911" y="4193"/>
                  </a:lnTo>
                  <a:lnTo>
                    <a:pt x="42860" y="4446"/>
                  </a:lnTo>
                  <a:lnTo>
                    <a:pt x="42860" y="4724"/>
                  </a:lnTo>
                  <a:lnTo>
                    <a:pt x="42860" y="4976"/>
                  </a:lnTo>
                  <a:lnTo>
                    <a:pt x="42885" y="5229"/>
                  </a:lnTo>
                  <a:lnTo>
                    <a:pt x="42911" y="5456"/>
                  </a:lnTo>
                  <a:lnTo>
                    <a:pt x="42986" y="5683"/>
                  </a:lnTo>
                  <a:lnTo>
                    <a:pt x="43037" y="5936"/>
                  </a:lnTo>
                  <a:lnTo>
                    <a:pt x="43138" y="6138"/>
                  </a:lnTo>
                  <a:lnTo>
                    <a:pt x="43340" y="6567"/>
                  </a:lnTo>
                  <a:lnTo>
                    <a:pt x="43593" y="6971"/>
                  </a:lnTo>
                  <a:lnTo>
                    <a:pt x="43896" y="7350"/>
                  </a:lnTo>
                  <a:lnTo>
                    <a:pt x="44224" y="7704"/>
                  </a:lnTo>
                  <a:lnTo>
                    <a:pt x="44451" y="7906"/>
                  </a:lnTo>
                  <a:lnTo>
                    <a:pt x="44704" y="8108"/>
                  </a:lnTo>
                  <a:lnTo>
                    <a:pt x="44956" y="8310"/>
                  </a:lnTo>
                  <a:lnTo>
                    <a:pt x="45209" y="8462"/>
                  </a:lnTo>
                  <a:lnTo>
                    <a:pt x="45487" y="8613"/>
                  </a:lnTo>
                  <a:lnTo>
                    <a:pt x="45765" y="8765"/>
                  </a:lnTo>
                  <a:lnTo>
                    <a:pt x="46042" y="8866"/>
                  </a:lnTo>
                  <a:lnTo>
                    <a:pt x="46320" y="8967"/>
                  </a:lnTo>
                  <a:lnTo>
                    <a:pt x="46623" y="9068"/>
                  </a:lnTo>
                  <a:lnTo>
                    <a:pt x="46926" y="9118"/>
                  </a:lnTo>
                  <a:lnTo>
                    <a:pt x="47230" y="9169"/>
                  </a:lnTo>
                  <a:lnTo>
                    <a:pt x="47533" y="9194"/>
                  </a:lnTo>
                  <a:lnTo>
                    <a:pt x="48189" y="9194"/>
                  </a:lnTo>
                  <a:lnTo>
                    <a:pt x="48518" y="9143"/>
                  </a:lnTo>
                  <a:lnTo>
                    <a:pt x="48846" y="9093"/>
                  </a:lnTo>
                  <a:lnTo>
                    <a:pt x="50538" y="8765"/>
                  </a:lnTo>
                  <a:lnTo>
                    <a:pt x="50235" y="9371"/>
                  </a:lnTo>
                  <a:lnTo>
                    <a:pt x="50008" y="9775"/>
                  </a:lnTo>
                  <a:lnTo>
                    <a:pt x="49755" y="10154"/>
                  </a:lnTo>
                  <a:lnTo>
                    <a:pt x="49503" y="10533"/>
                  </a:lnTo>
                  <a:lnTo>
                    <a:pt x="49225" y="10886"/>
                  </a:lnTo>
                  <a:lnTo>
                    <a:pt x="48947" y="11214"/>
                  </a:lnTo>
                  <a:lnTo>
                    <a:pt x="48644" y="11568"/>
                  </a:lnTo>
                  <a:lnTo>
                    <a:pt x="47987" y="12199"/>
                  </a:lnTo>
                  <a:lnTo>
                    <a:pt x="46750" y="13412"/>
                  </a:lnTo>
                  <a:lnTo>
                    <a:pt x="45512" y="14599"/>
                  </a:lnTo>
                  <a:lnTo>
                    <a:pt x="44855" y="15180"/>
                  </a:lnTo>
                  <a:lnTo>
                    <a:pt x="44199" y="15735"/>
                  </a:lnTo>
                  <a:lnTo>
                    <a:pt x="43542" y="16266"/>
                  </a:lnTo>
                  <a:lnTo>
                    <a:pt x="42835" y="16771"/>
                  </a:lnTo>
                  <a:lnTo>
                    <a:pt x="42153" y="17225"/>
                  </a:lnTo>
                  <a:lnTo>
                    <a:pt x="41446" y="17680"/>
                  </a:lnTo>
                  <a:lnTo>
                    <a:pt x="40739" y="18109"/>
                  </a:lnTo>
                  <a:lnTo>
                    <a:pt x="40057" y="18539"/>
                  </a:lnTo>
                  <a:lnTo>
                    <a:pt x="38718" y="19423"/>
                  </a:lnTo>
                  <a:lnTo>
                    <a:pt x="38036" y="19827"/>
                  </a:lnTo>
                  <a:lnTo>
                    <a:pt x="37329" y="20231"/>
                  </a:lnTo>
                  <a:lnTo>
                    <a:pt x="36647" y="20635"/>
                  </a:lnTo>
                  <a:lnTo>
                    <a:pt x="35940" y="21014"/>
                  </a:lnTo>
                  <a:lnTo>
                    <a:pt x="35233" y="21367"/>
                  </a:lnTo>
                  <a:lnTo>
                    <a:pt x="34500" y="21696"/>
                  </a:lnTo>
                  <a:lnTo>
                    <a:pt x="32859" y="22403"/>
                  </a:lnTo>
                  <a:lnTo>
                    <a:pt x="31242" y="23085"/>
                  </a:lnTo>
                  <a:lnTo>
                    <a:pt x="30409" y="23388"/>
                  </a:lnTo>
                  <a:lnTo>
                    <a:pt x="29576" y="23691"/>
                  </a:lnTo>
                  <a:lnTo>
                    <a:pt x="28717" y="23944"/>
                  </a:lnTo>
                  <a:lnTo>
                    <a:pt x="27858" y="24171"/>
                  </a:lnTo>
                  <a:lnTo>
                    <a:pt x="25762" y="24651"/>
                  </a:lnTo>
                  <a:lnTo>
                    <a:pt x="23640" y="25105"/>
                  </a:lnTo>
                  <a:lnTo>
                    <a:pt x="21999" y="25459"/>
                  </a:lnTo>
                  <a:lnTo>
                    <a:pt x="21165" y="25610"/>
                  </a:lnTo>
                  <a:lnTo>
                    <a:pt x="20332" y="25762"/>
                  </a:lnTo>
                  <a:lnTo>
                    <a:pt x="17402" y="26191"/>
                  </a:lnTo>
                  <a:lnTo>
                    <a:pt x="14447" y="26595"/>
                  </a:lnTo>
                  <a:lnTo>
                    <a:pt x="10330" y="27202"/>
                  </a:lnTo>
                  <a:lnTo>
                    <a:pt x="10154" y="27227"/>
                  </a:lnTo>
                  <a:lnTo>
                    <a:pt x="10002" y="27277"/>
                  </a:lnTo>
                  <a:lnTo>
                    <a:pt x="9648" y="27404"/>
                  </a:lnTo>
                  <a:lnTo>
                    <a:pt x="9775" y="27782"/>
                  </a:lnTo>
                  <a:lnTo>
                    <a:pt x="9825" y="27909"/>
                  </a:lnTo>
                  <a:lnTo>
                    <a:pt x="9901" y="28010"/>
                  </a:lnTo>
                  <a:lnTo>
                    <a:pt x="9977" y="28086"/>
                  </a:lnTo>
                  <a:lnTo>
                    <a:pt x="10053" y="28136"/>
                  </a:lnTo>
                  <a:lnTo>
                    <a:pt x="10356" y="28212"/>
                  </a:lnTo>
                  <a:lnTo>
                    <a:pt x="10558" y="28288"/>
                  </a:lnTo>
                  <a:lnTo>
                    <a:pt x="10760" y="28389"/>
                  </a:lnTo>
                  <a:lnTo>
                    <a:pt x="10962" y="28490"/>
                  </a:lnTo>
                  <a:lnTo>
                    <a:pt x="11164" y="28616"/>
                  </a:lnTo>
                  <a:lnTo>
                    <a:pt x="11517" y="28894"/>
                  </a:lnTo>
                  <a:lnTo>
                    <a:pt x="11871" y="29172"/>
                  </a:lnTo>
                  <a:lnTo>
                    <a:pt x="12502" y="29702"/>
                  </a:lnTo>
                  <a:lnTo>
                    <a:pt x="13134" y="30207"/>
                  </a:lnTo>
                  <a:lnTo>
                    <a:pt x="13816" y="30687"/>
                  </a:lnTo>
                  <a:lnTo>
                    <a:pt x="14144" y="30889"/>
                  </a:lnTo>
                  <a:lnTo>
                    <a:pt x="14498" y="31116"/>
                  </a:lnTo>
                  <a:lnTo>
                    <a:pt x="14826" y="31268"/>
                  </a:lnTo>
                  <a:lnTo>
                    <a:pt x="15154" y="31445"/>
                  </a:lnTo>
                  <a:lnTo>
                    <a:pt x="15811" y="31722"/>
                  </a:lnTo>
                  <a:lnTo>
                    <a:pt x="17200" y="32202"/>
                  </a:lnTo>
                  <a:lnTo>
                    <a:pt x="18387" y="32606"/>
                  </a:lnTo>
                  <a:lnTo>
                    <a:pt x="18968" y="32783"/>
                  </a:lnTo>
                  <a:lnTo>
                    <a:pt x="19549" y="32935"/>
                  </a:lnTo>
                  <a:lnTo>
                    <a:pt x="20155" y="33061"/>
                  </a:lnTo>
                  <a:lnTo>
                    <a:pt x="20761" y="33187"/>
                  </a:lnTo>
                  <a:lnTo>
                    <a:pt x="21367" y="33263"/>
                  </a:lnTo>
                  <a:lnTo>
                    <a:pt x="21999" y="33314"/>
                  </a:lnTo>
                  <a:lnTo>
                    <a:pt x="22681" y="33389"/>
                  </a:lnTo>
                  <a:lnTo>
                    <a:pt x="23363" y="33440"/>
                  </a:lnTo>
                  <a:lnTo>
                    <a:pt x="24752" y="33617"/>
                  </a:lnTo>
                  <a:lnTo>
                    <a:pt x="24777" y="34248"/>
                  </a:lnTo>
                  <a:lnTo>
                    <a:pt x="24827" y="34905"/>
                  </a:lnTo>
                  <a:lnTo>
                    <a:pt x="24928" y="36168"/>
                  </a:lnTo>
                  <a:lnTo>
                    <a:pt x="25004" y="37430"/>
                  </a:lnTo>
                  <a:lnTo>
                    <a:pt x="25029" y="38062"/>
                  </a:lnTo>
                  <a:lnTo>
                    <a:pt x="25029" y="38718"/>
                  </a:lnTo>
                  <a:lnTo>
                    <a:pt x="23691" y="38744"/>
                  </a:lnTo>
                  <a:lnTo>
                    <a:pt x="22453" y="38819"/>
                  </a:lnTo>
                  <a:lnTo>
                    <a:pt x="20079" y="38971"/>
                  </a:lnTo>
                  <a:lnTo>
                    <a:pt x="18892" y="39072"/>
                  </a:lnTo>
                  <a:lnTo>
                    <a:pt x="17705" y="39198"/>
                  </a:lnTo>
                  <a:lnTo>
                    <a:pt x="16316" y="39325"/>
                  </a:lnTo>
                  <a:lnTo>
                    <a:pt x="15609" y="39375"/>
                  </a:lnTo>
                  <a:lnTo>
                    <a:pt x="14927" y="39400"/>
                  </a:lnTo>
                  <a:lnTo>
                    <a:pt x="14220" y="39426"/>
                  </a:lnTo>
                  <a:lnTo>
                    <a:pt x="13513" y="39400"/>
                  </a:lnTo>
                  <a:lnTo>
                    <a:pt x="12805" y="39325"/>
                  </a:lnTo>
                  <a:lnTo>
                    <a:pt x="12124" y="39224"/>
                  </a:lnTo>
                  <a:lnTo>
                    <a:pt x="11139" y="39072"/>
                  </a:lnTo>
                  <a:lnTo>
                    <a:pt x="10154" y="38946"/>
                  </a:lnTo>
                  <a:lnTo>
                    <a:pt x="9648" y="38920"/>
                  </a:lnTo>
                  <a:lnTo>
                    <a:pt x="9169" y="38895"/>
                  </a:lnTo>
                  <a:lnTo>
                    <a:pt x="8663" y="38895"/>
                  </a:lnTo>
                  <a:lnTo>
                    <a:pt x="8158" y="38920"/>
                  </a:lnTo>
                  <a:lnTo>
                    <a:pt x="5961" y="39072"/>
                  </a:lnTo>
                  <a:lnTo>
                    <a:pt x="4875" y="39173"/>
                  </a:lnTo>
                  <a:lnTo>
                    <a:pt x="3789" y="39299"/>
                  </a:lnTo>
                  <a:lnTo>
                    <a:pt x="3259" y="39375"/>
                  </a:lnTo>
                  <a:lnTo>
                    <a:pt x="2728" y="39426"/>
                  </a:lnTo>
                  <a:lnTo>
                    <a:pt x="2450" y="39426"/>
                  </a:lnTo>
                  <a:lnTo>
                    <a:pt x="2198" y="39400"/>
                  </a:lnTo>
                  <a:lnTo>
                    <a:pt x="1920" y="39375"/>
                  </a:lnTo>
                  <a:lnTo>
                    <a:pt x="1642" y="39299"/>
                  </a:lnTo>
                  <a:lnTo>
                    <a:pt x="1390" y="39249"/>
                  </a:lnTo>
                  <a:lnTo>
                    <a:pt x="1112" y="39224"/>
                  </a:lnTo>
                  <a:lnTo>
                    <a:pt x="531" y="39173"/>
                  </a:lnTo>
                  <a:lnTo>
                    <a:pt x="430" y="39981"/>
                  </a:lnTo>
                  <a:lnTo>
                    <a:pt x="379" y="40789"/>
                  </a:lnTo>
                  <a:lnTo>
                    <a:pt x="354" y="41572"/>
                  </a:lnTo>
                  <a:lnTo>
                    <a:pt x="329" y="42381"/>
                  </a:lnTo>
                  <a:lnTo>
                    <a:pt x="354" y="43921"/>
                  </a:lnTo>
                  <a:lnTo>
                    <a:pt x="405" y="45487"/>
                  </a:lnTo>
                  <a:lnTo>
                    <a:pt x="430" y="46725"/>
                  </a:lnTo>
                  <a:lnTo>
                    <a:pt x="455" y="47937"/>
                  </a:lnTo>
                  <a:lnTo>
                    <a:pt x="506" y="49174"/>
                  </a:lnTo>
                  <a:lnTo>
                    <a:pt x="506" y="50412"/>
                  </a:lnTo>
                  <a:lnTo>
                    <a:pt x="480" y="55160"/>
                  </a:lnTo>
                  <a:lnTo>
                    <a:pt x="480" y="56347"/>
                  </a:lnTo>
                  <a:lnTo>
                    <a:pt x="506" y="57559"/>
                  </a:lnTo>
                  <a:lnTo>
                    <a:pt x="531" y="58746"/>
                  </a:lnTo>
                  <a:lnTo>
                    <a:pt x="607" y="59934"/>
                  </a:lnTo>
                  <a:lnTo>
                    <a:pt x="683" y="61146"/>
                  </a:lnTo>
                  <a:lnTo>
                    <a:pt x="708" y="62358"/>
                  </a:lnTo>
                  <a:lnTo>
                    <a:pt x="733" y="63596"/>
                  </a:lnTo>
                  <a:lnTo>
                    <a:pt x="708" y="64808"/>
                  </a:lnTo>
                  <a:lnTo>
                    <a:pt x="683" y="66020"/>
                  </a:lnTo>
                  <a:lnTo>
                    <a:pt x="632" y="67258"/>
                  </a:lnTo>
                  <a:lnTo>
                    <a:pt x="531" y="68470"/>
                  </a:lnTo>
                  <a:lnTo>
                    <a:pt x="405" y="69682"/>
                  </a:lnTo>
                  <a:lnTo>
                    <a:pt x="304" y="70642"/>
                  </a:lnTo>
                  <a:lnTo>
                    <a:pt x="203" y="71602"/>
                  </a:lnTo>
                  <a:lnTo>
                    <a:pt x="127" y="72562"/>
                  </a:lnTo>
                  <a:lnTo>
                    <a:pt x="102" y="73496"/>
                  </a:lnTo>
                  <a:lnTo>
                    <a:pt x="127" y="75213"/>
                  </a:lnTo>
                  <a:lnTo>
                    <a:pt x="177" y="76906"/>
                  </a:lnTo>
                  <a:lnTo>
                    <a:pt x="304" y="80315"/>
                  </a:lnTo>
                  <a:lnTo>
                    <a:pt x="354" y="81578"/>
                  </a:lnTo>
                  <a:lnTo>
                    <a:pt x="405" y="82841"/>
                  </a:lnTo>
                  <a:lnTo>
                    <a:pt x="455" y="84078"/>
                  </a:lnTo>
                  <a:lnTo>
                    <a:pt x="455" y="84710"/>
                  </a:lnTo>
                  <a:lnTo>
                    <a:pt x="455" y="85341"/>
                  </a:lnTo>
                  <a:lnTo>
                    <a:pt x="405" y="86301"/>
                  </a:lnTo>
                  <a:lnTo>
                    <a:pt x="405" y="87235"/>
                  </a:lnTo>
                  <a:lnTo>
                    <a:pt x="379" y="89155"/>
                  </a:lnTo>
                  <a:lnTo>
                    <a:pt x="354" y="90115"/>
                  </a:lnTo>
                  <a:lnTo>
                    <a:pt x="278" y="91074"/>
                  </a:lnTo>
                  <a:lnTo>
                    <a:pt x="177" y="92059"/>
                  </a:lnTo>
                  <a:lnTo>
                    <a:pt x="76" y="92539"/>
                  </a:lnTo>
                  <a:lnTo>
                    <a:pt x="1" y="93019"/>
                  </a:lnTo>
                  <a:lnTo>
                    <a:pt x="632" y="93120"/>
                  </a:lnTo>
                  <a:lnTo>
                    <a:pt x="960" y="93171"/>
                  </a:lnTo>
                  <a:lnTo>
                    <a:pt x="1263" y="93196"/>
                  </a:lnTo>
                  <a:lnTo>
                    <a:pt x="3511" y="93070"/>
                  </a:lnTo>
                  <a:lnTo>
                    <a:pt x="5759" y="92918"/>
                  </a:lnTo>
                  <a:lnTo>
                    <a:pt x="8689" y="92716"/>
                  </a:lnTo>
                  <a:lnTo>
                    <a:pt x="11618" y="92489"/>
                  </a:lnTo>
                  <a:lnTo>
                    <a:pt x="12225" y="92463"/>
                  </a:lnTo>
                  <a:lnTo>
                    <a:pt x="12856" y="92463"/>
                  </a:lnTo>
                  <a:lnTo>
                    <a:pt x="14119" y="92489"/>
                  </a:lnTo>
                  <a:lnTo>
                    <a:pt x="14371" y="92489"/>
                  </a:lnTo>
                  <a:lnTo>
                    <a:pt x="14599" y="92463"/>
                  </a:lnTo>
                  <a:lnTo>
                    <a:pt x="14775" y="92413"/>
                  </a:lnTo>
                  <a:lnTo>
                    <a:pt x="14927" y="92337"/>
                  </a:lnTo>
                  <a:lnTo>
                    <a:pt x="15028" y="92211"/>
                  </a:lnTo>
                  <a:lnTo>
                    <a:pt x="15129" y="92059"/>
                  </a:lnTo>
                  <a:lnTo>
                    <a:pt x="15180" y="91857"/>
                  </a:lnTo>
                  <a:lnTo>
                    <a:pt x="15255" y="91605"/>
                  </a:lnTo>
                  <a:lnTo>
                    <a:pt x="15382" y="91024"/>
                  </a:lnTo>
                  <a:lnTo>
                    <a:pt x="15558" y="90468"/>
                  </a:lnTo>
                  <a:lnTo>
                    <a:pt x="15760" y="89913"/>
                  </a:lnTo>
                  <a:lnTo>
                    <a:pt x="16013" y="89382"/>
                  </a:lnTo>
                  <a:lnTo>
                    <a:pt x="16291" y="88877"/>
                  </a:lnTo>
                  <a:lnTo>
                    <a:pt x="16594" y="88397"/>
                  </a:lnTo>
                  <a:lnTo>
                    <a:pt x="16947" y="87917"/>
                  </a:lnTo>
                  <a:lnTo>
                    <a:pt x="17301" y="87463"/>
                  </a:lnTo>
                  <a:lnTo>
                    <a:pt x="17932" y="86781"/>
                  </a:lnTo>
                  <a:lnTo>
                    <a:pt x="18589" y="86124"/>
                  </a:lnTo>
                  <a:lnTo>
                    <a:pt x="19296" y="85518"/>
                  </a:lnTo>
                  <a:lnTo>
                    <a:pt x="19650" y="85240"/>
                  </a:lnTo>
                  <a:lnTo>
                    <a:pt x="20029" y="84962"/>
                  </a:lnTo>
                  <a:lnTo>
                    <a:pt x="20332" y="84760"/>
                  </a:lnTo>
                  <a:lnTo>
                    <a:pt x="20660" y="84558"/>
                  </a:lnTo>
                  <a:lnTo>
                    <a:pt x="20988" y="84381"/>
                  </a:lnTo>
                  <a:lnTo>
                    <a:pt x="21342" y="84230"/>
                  </a:lnTo>
                  <a:lnTo>
                    <a:pt x="22024" y="83927"/>
                  </a:lnTo>
                  <a:lnTo>
                    <a:pt x="22731" y="83624"/>
                  </a:lnTo>
                  <a:lnTo>
                    <a:pt x="23287" y="83371"/>
                  </a:lnTo>
                  <a:lnTo>
                    <a:pt x="23565" y="83270"/>
                  </a:lnTo>
                  <a:lnTo>
                    <a:pt x="23842" y="83169"/>
                  </a:lnTo>
                  <a:lnTo>
                    <a:pt x="24347" y="83043"/>
                  </a:lnTo>
                  <a:lnTo>
                    <a:pt x="24853" y="82917"/>
                  </a:lnTo>
                  <a:lnTo>
                    <a:pt x="25358" y="82841"/>
                  </a:lnTo>
                  <a:lnTo>
                    <a:pt x="25863" y="82765"/>
                  </a:lnTo>
                  <a:lnTo>
                    <a:pt x="26368" y="82715"/>
                  </a:lnTo>
                  <a:lnTo>
                    <a:pt x="26898" y="82664"/>
                  </a:lnTo>
                  <a:lnTo>
                    <a:pt x="27934" y="82639"/>
                  </a:lnTo>
                  <a:lnTo>
                    <a:pt x="28287" y="82639"/>
                  </a:lnTo>
                  <a:lnTo>
                    <a:pt x="28616" y="82664"/>
                  </a:lnTo>
                  <a:lnTo>
                    <a:pt x="28944" y="82689"/>
                  </a:lnTo>
                  <a:lnTo>
                    <a:pt x="29272" y="82765"/>
                  </a:lnTo>
                  <a:lnTo>
                    <a:pt x="29576" y="82841"/>
                  </a:lnTo>
                  <a:lnTo>
                    <a:pt x="29879" y="82917"/>
                  </a:lnTo>
                  <a:lnTo>
                    <a:pt x="30182" y="83043"/>
                  </a:lnTo>
                  <a:lnTo>
                    <a:pt x="30459" y="83169"/>
                  </a:lnTo>
                  <a:lnTo>
                    <a:pt x="30737" y="83321"/>
                  </a:lnTo>
                  <a:lnTo>
                    <a:pt x="30990" y="83472"/>
                  </a:lnTo>
                  <a:lnTo>
                    <a:pt x="31242" y="83649"/>
                  </a:lnTo>
                  <a:lnTo>
                    <a:pt x="31495" y="83851"/>
                  </a:lnTo>
                  <a:lnTo>
                    <a:pt x="31722" y="84078"/>
                  </a:lnTo>
                  <a:lnTo>
                    <a:pt x="31975" y="84306"/>
                  </a:lnTo>
                  <a:lnTo>
                    <a:pt x="32177" y="84558"/>
                  </a:lnTo>
                  <a:lnTo>
                    <a:pt x="32404" y="84836"/>
                  </a:lnTo>
                  <a:lnTo>
                    <a:pt x="33313" y="85973"/>
                  </a:lnTo>
                  <a:lnTo>
                    <a:pt x="34197" y="87134"/>
                  </a:lnTo>
                  <a:lnTo>
                    <a:pt x="34804" y="87968"/>
                  </a:lnTo>
                  <a:lnTo>
                    <a:pt x="35359" y="88827"/>
                  </a:lnTo>
                  <a:lnTo>
                    <a:pt x="35890" y="89685"/>
                  </a:lnTo>
                  <a:lnTo>
                    <a:pt x="36117" y="90140"/>
                  </a:lnTo>
                  <a:lnTo>
                    <a:pt x="36344" y="90594"/>
                  </a:lnTo>
                  <a:lnTo>
                    <a:pt x="36546" y="91049"/>
                  </a:lnTo>
                  <a:lnTo>
                    <a:pt x="36748" y="91529"/>
                  </a:lnTo>
                  <a:lnTo>
                    <a:pt x="36925" y="92009"/>
                  </a:lnTo>
                  <a:lnTo>
                    <a:pt x="37077" y="92514"/>
                  </a:lnTo>
                  <a:lnTo>
                    <a:pt x="37203" y="93019"/>
                  </a:lnTo>
                  <a:lnTo>
                    <a:pt x="37329" y="93524"/>
                  </a:lnTo>
                  <a:lnTo>
                    <a:pt x="37405" y="94055"/>
                  </a:lnTo>
                  <a:lnTo>
                    <a:pt x="37481" y="94610"/>
                  </a:lnTo>
                  <a:lnTo>
                    <a:pt x="39476" y="94560"/>
                  </a:lnTo>
                  <a:lnTo>
                    <a:pt x="41421" y="94484"/>
                  </a:lnTo>
                  <a:lnTo>
                    <a:pt x="42128" y="94433"/>
                  </a:lnTo>
                  <a:lnTo>
                    <a:pt x="42810" y="94358"/>
                  </a:lnTo>
                  <a:lnTo>
                    <a:pt x="44224" y="94206"/>
                  </a:lnTo>
                  <a:lnTo>
                    <a:pt x="44906" y="94130"/>
                  </a:lnTo>
                  <a:lnTo>
                    <a:pt x="45613" y="94105"/>
                  </a:lnTo>
                  <a:lnTo>
                    <a:pt x="46320" y="94080"/>
                  </a:lnTo>
                  <a:lnTo>
                    <a:pt x="47937" y="94080"/>
                  </a:lnTo>
                  <a:lnTo>
                    <a:pt x="48846" y="94055"/>
                  </a:lnTo>
                  <a:lnTo>
                    <a:pt x="49907" y="93979"/>
                  </a:lnTo>
                  <a:lnTo>
                    <a:pt x="50993" y="93903"/>
                  </a:lnTo>
                  <a:lnTo>
                    <a:pt x="52079" y="93827"/>
                  </a:lnTo>
                  <a:lnTo>
                    <a:pt x="53139" y="93802"/>
                  </a:lnTo>
                  <a:lnTo>
                    <a:pt x="55236" y="93777"/>
                  </a:lnTo>
                  <a:lnTo>
                    <a:pt x="61550" y="93777"/>
                  </a:lnTo>
                  <a:lnTo>
                    <a:pt x="62383" y="93751"/>
                  </a:lnTo>
                  <a:lnTo>
                    <a:pt x="63217" y="93726"/>
                  </a:lnTo>
                  <a:lnTo>
                    <a:pt x="64909" y="93625"/>
                  </a:lnTo>
                  <a:lnTo>
                    <a:pt x="66121" y="93549"/>
                  </a:lnTo>
                  <a:lnTo>
                    <a:pt x="67359" y="93474"/>
                  </a:lnTo>
                  <a:lnTo>
                    <a:pt x="68596" y="93398"/>
                  </a:lnTo>
                  <a:lnTo>
                    <a:pt x="72132" y="93398"/>
                  </a:lnTo>
                  <a:lnTo>
                    <a:pt x="74430" y="93448"/>
                  </a:lnTo>
                  <a:lnTo>
                    <a:pt x="76754" y="93499"/>
                  </a:lnTo>
                  <a:lnTo>
                    <a:pt x="79052" y="93524"/>
                  </a:lnTo>
                  <a:lnTo>
                    <a:pt x="81174" y="93524"/>
                  </a:lnTo>
                  <a:lnTo>
                    <a:pt x="83295" y="93474"/>
                  </a:lnTo>
                  <a:lnTo>
                    <a:pt x="83800" y="93423"/>
                  </a:lnTo>
                  <a:lnTo>
                    <a:pt x="84280" y="93373"/>
                  </a:lnTo>
                  <a:lnTo>
                    <a:pt x="85265" y="93272"/>
                  </a:lnTo>
                  <a:lnTo>
                    <a:pt x="85770" y="93196"/>
                  </a:lnTo>
                  <a:lnTo>
                    <a:pt x="85998" y="93171"/>
                  </a:lnTo>
                  <a:lnTo>
                    <a:pt x="86099" y="93196"/>
                  </a:lnTo>
                  <a:lnTo>
                    <a:pt x="86200" y="93246"/>
                  </a:lnTo>
                  <a:lnTo>
                    <a:pt x="86427" y="93322"/>
                  </a:lnTo>
                  <a:lnTo>
                    <a:pt x="86654" y="93398"/>
                  </a:lnTo>
                  <a:lnTo>
                    <a:pt x="86856" y="93398"/>
                  </a:lnTo>
                  <a:lnTo>
                    <a:pt x="87084" y="93373"/>
                  </a:lnTo>
                  <a:lnTo>
                    <a:pt x="87286" y="93347"/>
                  </a:lnTo>
                  <a:lnTo>
                    <a:pt x="87513" y="93297"/>
                  </a:lnTo>
                  <a:lnTo>
                    <a:pt x="87917" y="93196"/>
                  </a:lnTo>
                  <a:lnTo>
                    <a:pt x="88397" y="93095"/>
                  </a:lnTo>
                  <a:lnTo>
                    <a:pt x="88624" y="93044"/>
                  </a:lnTo>
                  <a:lnTo>
                    <a:pt x="89129" y="93044"/>
                  </a:lnTo>
                  <a:lnTo>
                    <a:pt x="89357" y="93019"/>
                  </a:lnTo>
                  <a:lnTo>
                    <a:pt x="89584" y="92943"/>
                  </a:lnTo>
                  <a:lnTo>
                    <a:pt x="89761" y="92842"/>
                  </a:lnTo>
                  <a:lnTo>
                    <a:pt x="89938" y="92716"/>
                  </a:lnTo>
                  <a:lnTo>
                    <a:pt x="90089" y="92539"/>
                  </a:lnTo>
                  <a:lnTo>
                    <a:pt x="90215" y="92337"/>
                  </a:lnTo>
                  <a:lnTo>
                    <a:pt x="90342" y="92110"/>
                  </a:lnTo>
                  <a:lnTo>
                    <a:pt x="91125" y="90418"/>
                  </a:lnTo>
                  <a:lnTo>
                    <a:pt x="91908" y="88751"/>
                  </a:lnTo>
                  <a:lnTo>
                    <a:pt x="92286" y="87993"/>
                  </a:lnTo>
                  <a:lnTo>
                    <a:pt x="92690" y="87261"/>
                  </a:lnTo>
                  <a:lnTo>
                    <a:pt x="93145" y="86579"/>
                  </a:lnTo>
                  <a:lnTo>
                    <a:pt x="93650" y="85922"/>
                  </a:lnTo>
                  <a:lnTo>
                    <a:pt x="93903" y="85594"/>
                  </a:lnTo>
                  <a:lnTo>
                    <a:pt x="94181" y="85291"/>
                  </a:lnTo>
                  <a:lnTo>
                    <a:pt x="94458" y="85013"/>
                  </a:lnTo>
                  <a:lnTo>
                    <a:pt x="94761" y="84735"/>
                  </a:lnTo>
                  <a:lnTo>
                    <a:pt x="95090" y="84457"/>
                  </a:lnTo>
                  <a:lnTo>
                    <a:pt x="95418" y="84179"/>
                  </a:lnTo>
                  <a:lnTo>
                    <a:pt x="95746" y="83952"/>
                  </a:lnTo>
                  <a:lnTo>
                    <a:pt x="96125" y="83700"/>
                  </a:lnTo>
                  <a:lnTo>
                    <a:pt x="96681" y="83371"/>
                  </a:lnTo>
                  <a:lnTo>
                    <a:pt x="96959" y="83220"/>
                  </a:lnTo>
                  <a:lnTo>
                    <a:pt x="97262" y="83068"/>
                  </a:lnTo>
                  <a:lnTo>
                    <a:pt x="97565" y="82967"/>
                  </a:lnTo>
                  <a:lnTo>
                    <a:pt x="97868" y="82866"/>
                  </a:lnTo>
                  <a:lnTo>
                    <a:pt x="98171" y="82790"/>
                  </a:lnTo>
                  <a:lnTo>
                    <a:pt x="98499" y="82765"/>
                  </a:lnTo>
                  <a:lnTo>
                    <a:pt x="100343" y="82765"/>
                  </a:lnTo>
                  <a:lnTo>
                    <a:pt x="101252" y="82790"/>
                  </a:lnTo>
                  <a:lnTo>
                    <a:pt x="102161" y="82841"/>
                  </a:lnTo>
                  <a:lnTo>
                    <a:pt x="103071" y="82942"/>
                  </a:lnTo>
                  <a:lnTo>
                    <a:pt x="103980" y="83043"/>
                  </a:lnTo>
                  <a:lnTo>
                    <a:pt x="104889" y="83194"/>
                  </a:lnTo>
                  <a:lnTo>
                    <a:pt x="105798" y="83396"/>
                  </a:lnTo>
                  <a:lnTo>
                    <a:pt x="106455" y="83573"/>
                  </a:lnTo>
                  <a:lnTo>
                    <a:pt x="106960" y="83700"/>
                  </a:lnTo>
                  <a:lnTo>
                    <a:pt x="107187" y="83775"/>
                  </a:lnTo>
                  <a:lnTo>
                    <a:pt x="107364" y="83851"/>
                  </a:lnTo>
                  <a:lnTo>
                    <a:pt x="107516" y="83927"/>
                  </a:lnTo>
                  <a:lnTo>
                    <a:pt x="107642" y="84028"/>
                  </a:lnTo>
                  <a:lnTo>
                    <a:pt x="107768" y="84154"/>
                  </a:lnTo>
                  <a:lnTo>
                    <a:pt x="107895" y="84306"/>
                  </a:lnTo>
                  <a:lnTo>
                    <a:pt x="107996" y="84508"/>
                  </a:lnTo>
                  <a:lnTo>
                    <a:pt x="108097" y="84735"/>
                  </a:lnTo>
                  <a:lnTo>
                    <a:pt x="108299" y="85316"/>
                  </a:lnTo>
                  <a:lnTo>
                    <a:pt x="108526" y="86099"/>
                  </a:lnTo>
                  <a:lnTo>
                    <a:pt x="108577" y="86250"/>
                  </a:lnTo>
                  <a:lnTo>
                    <a:pt x="108703" y="86730"/>
                  </a:lnTo>
                  <a:lnTo>
                    <a:pt x="108829" y="87084"/>
                  </a:lnTo>
                  <a:lnTo>
                    <a:pt x="108905" y="87235"/>
                  </a:lnTo>
                  <a:lnTo>
                    <a:pt x="108981" y="87387"/>
                  </a:lnTo>
                  <a:lnTo>
                    <a:pt x="109082" y="87488"/>
                  </a:lnTo>
                  <a:lnTo>
                    <a:pt x="109208" y="87614"/>
                  </a:lnTo>
                  <a:lnTo>
                    <a:pt x="109309" y="87690"/>
                  </a:lnTo>
                  <a:lnTo>
                    <a:pt x="109460" y="87766"/>
                  </a:lnTo>
                  <a:lnTo>
                    <a:pt x="109612" y="87816"/>
                  </a:lnTo>
                  <a:lnTo>
                    <a:pt x="109764" y="87867"/>
                  </a:lnTo>
                  <a:lnTo>
                    <a:pt x="110168" y="87917"/>
                  </a:lnTo>
                  <a:lnTo>
                    <a:pt x="110648" y="87943"/>
                  </a:lnTo>
                  <a:lnTo>
                    <a:pt x="111506" y="87943"/>
                  </a:lnTo>
                  <a:lnTo>
                    <a:pt x="112365" y="87917"/>
                  </a:lnTo>
                  <a:lnTo>
                    <a:pt x="113274" y="87892"/>
                  </a:lnTo>
                  <a:lnTo>
                    <a:pt x="114537" y="87892"/>
                  </a:lnTo>
                  <a:lnTo>
                    <a:pt x="114663" y="87842"/>
                  </a:lnTo>
                  <a:lnTo>
                    <a:pt x="114764" y="87816"/>
                  </a:lnTo>
                  <a:lnTo>
                    <a:pt x="114840" y="87741"/>
                  </a:lnTo>
                  <a:lnTo>
                    <a:pt x="114891" y="87614"/>
                  </a:lnTo>
                  <a:lnTo>
                    <a:pt x="114941" y="87488"/>
                  </a:lnTo>
                  <a:lnTo>
                    <a:pt x="114992" y="87286"/>
                  </a:lnTo>
                  <a:lnTo>
                    <a:pt x="115093" y="86680"/>
                  </a:lnTo>
                  <a:lnTo>
                    <a:pt x="115194" y="86099"/>
                  </a:lnTo>
                  <a:lnTo>
                    <a:pt x="115446" y="84988"/>
                  </a:lnTo>
                  <a:lnTo>
                    <a:pt x="115522" y="84407"/>
                  </a:lnTo>
                  <a:lnTo>
                    <a:pt x="115623" y="83851"/>
                  </a:lnTo>
                  <a:lnTo>
                    <a:pt x="115673" y="83295"/>
                  </a:lnTo>
                  <a:lnTo>
                    <a:pt x="115724" y="82715"/>
                  </a:lnTo>
                  <a:lnTo>
                    <a:pt x="115724" y="82134"/>
                  </a:lnTo>
                  <a:lnTo>
                    <a:pt x="115724" y="81578"/>
                  </a:lnTo>
                  <a:lnTo>
                    <a:pt x="115724" y="80997"/>
                  </a:lnTo>
                  <a:lnTo>
                    <a:pt x="116406" y="80871"/>
                  </a:lnTo>
                  <a:lnTo>
                    <a:pt x="116734" y="80795"/>
                  </a:lnTo>
                  <a:lnTo>
                    <a:pt x="117037" y="80694"/>
                  </a:lnTo>
                  <a:lnTo>
                    <a:pt x="117416" y="80543"/>
                  </a:lnTo>
                  <a:lnTo>
                    <a:pt x="117744" y="80340"/>
                  </a:lnTo>
                  <a:lnTo>
                    <a:pt x="118022" y="80113"/>
                  </a:lnTo>
                  <a:lnTo>
                    <a:pt x="118275" y="79835"/>
                  </a:lnTo>
                  <a:lnTo>
                    <a:pt x="118477" y="79532"/>
                  </a:lnTo>
                  <a:lnTo>
                    <a:pt x="118654" y="79204"/>
                  </a:lnTo>
                  <a:lnTo>
                    <a:pt x="118755" y="78850"/>
                  </a:lnTo>
                  <a:lnTo>
                    <a:pt x="118831" y="78472"/>
                  </a:lnTo>
                  <a:lnTo>
                    <a:pt x="118856" y="78168"/>
                  </a:lnTo>
                  <a:lnTo>
                    <a:pt x="118881" y="77891"/>
                  </a:lnTo>
                  <a:lnTo>
                    <a:pt x="118881" y="77613"/>
                  </a:lnTo>
                  <a:lnTo>
                    <a:pt x="118856" y="77335"/>
                  </a:lnTo>
                  <a:lnTo>
                    <a:pt x="118805" y="77082"/>
                  </a:lnTo>
                  <a:lnTo>
                    <a:pt x="118729" y="76830"/>
                  </a:lnTo>
                  <a:lnTo>
                    <a:pt x="118654" y="76577"/>
                  </a:lnTo>
                  <a:lnTo>
                    <a:pt x="118553" y="76325"/>
                  </a:lnTo>
                  <a:lnTo>
                    <a:pt x="118452" y="76097"/>
                  </a:lnTo>
                  <a:lnTo>
                    <a:pt x="118325" y="75870"/>
                  </a:lnTo>
                  <a:lnTo>
                    <a:pt x="118174" y="75668"/>
                  </a:lnTo>
                  <a:lnTo>
                    <a:pt x="117997" y="75466"/>
                  </a:lnTo>
                  <a:lnTo>
                    <a:pt x="117820" y="75264"/>
                  </a:lnTo>
                  <a:lnTo>
                    <a:pt x="117618" y="75062"/>
                  </a:lnTo>
                  <a:lnTo>
                    <a:pt x="117391" y="74885"/>
                  </a:lnTo>
                  <a:lnTo>
                    <a:pt x="117164" y="74734"/>
                  </a:lnTo>
                  <a:lnTo>
                    <a:pt x="116962" y="74582"/>
                  </a:lnTo>
                  <a:lnTo>
                    <a:pt x="116810" y="74456"/>
                  </a:lnTo>
                  <a:lnTo>
                    <a:pt x="116658" y="74304"/>
                  </a:lnTo>
                  <a:lnTo>
                    <a:pt x="116507" y="74153"/>
                  </a:lnTo>
                  <a:lnTo>
                    <a:pt x="116280" y="73799"/>
                  </a:lnTo>
                  <a:lnTo>
                    <a:pt x="116052" y="73420"/>
                  </a:lnTo>
                  <a:lnTo>
                    <a:pt x="115295" y="72056"/>
                  </a:lnTo>
                  <a:lnTo>
                    <a:pt x="114512" y="70718"/>
                  </a:lnTo>
                  <a:lnTo>
                    <a:pt x="112946" y="68015"/>
                  </a:lnTo>
                  <a:lnTo>
                    <a:pt x="112769" y="67738"/>
                  </a:lnTo>
                  <a:lnTo>
                    <a:pt x="112542" y="67485"/>
                  </a:lnTo>
                  <a:lnTo>
                    <a:pt x="112314" y="67258"/>
                  </a:lnTo>
                  <a:lnTo>
                    <a:pt x="112037" y="67056"/>
                  </a:lnTo>
                  <a:lnTo>
                    <a:pt x="111759" y="66879"/>
                  </a:lnTo>
                  <a:lnTo>
                    <a:pt x="111481" y="66727"/>
                  </a:lnTo>
                  <a:lnTo>
                    <a:pt x="111153" y="66601"/>
                  </a:lnTo>
                  <a:lnTo>
                    <a:pt x="110850" y="66475"/>
                  </a:lnTo>
                  <a:lnTo>
                    <a:pt x="108476" y="65692"/>
                  </a:lnTo>
                  <a:lnTo>
                    <a:pt x="107288" y="65288"/>
                  </a:lnTo>
                  <a:lnTo>
                    <a:pt x="106101" y="64909"/>
                  </a:lnTo>
                  <a:lnTo>
                    <a:pt x="105824" y="64808"/>
                  </a:lnTo>
                  <a:lnTo>
                    <a:pt x="105571" y="64707"/>
                  </a:lnTo>
                  <a:lnTo>
                    <a:pt x="105344" y="64555"/>
                  </a:lnTo>
                  <a:lnTo>
                    <a:pt x="105142" y="64404"/>
                  </a:lnTo>
                  <a:lnTo>
                    <a:pt x="104965" y="64227"/>
                  </a:lnTo>
                  <a:lnTo>
                    <a:pt x="104788" y="64025"/>
                  </a:lnTo>
                  <a:lnTo>
                    <a:pt x="104637" y="63798"/>
                  </a:lnTo>
                  <a:lnTo>
                    <a:pt x="104510" y="63545"/>
                  </a:lnTo>
                  <a:lnTo>
                    <a:pt x="103955" y="62333"/>
                  </a:lnTo>
                  <a:lnTo>
                    <a:pt x="103424" y="61121"/>
                  </a:lnTo>
                  <a:lnTo>
                    <a:pt x="102035" y="58090"/>
                  </a:lnTo>
                  <a:lnTo>
                    <a:pt x="101353" y="56574"/>
                  </a:lnTo>
                  <a:lnTo>
                    <a:pt x="100722" y="55034"/>
                  </a:lnTo>
                  <a:lnTo>
                    <a:pt x="100444" y="54352"/>
                  </a:lnTo>
                  <a:lnTo>
                    <a:pt x="100192" y="53645"/>
                  </a:lnTo>
                  <a:lnTo>
                    <a:pt x="99712" y="52230"/>
                  </a:lnTo>
                  <a:lnTo>
                    <a:pt x="99257" y="50816"/>
                  </a:lnTo>
                  <a:lnTo>
                    <a:pt x="98802" y="49402"/>
                  </a:lnTo>
                  <a:lnTo>
                    <a:pt x="98651" y="48972"/>
                  </a:lnTo>
                  <a:lnTo>
                    <a:pt x="98474" y="48594"/>
                  </a:lnTo>
                  <a:lnTo>
                    <a:pt x="97211" y="46144"/>
                  </a:lnTo>
                  <a:lnTo>
                    <a:pt x="95923" y="43694"/>
                  </a:lnTo>
                  <a:lnTo>
                    <a:pt x="95721" y="43340"/>
                  </a:lnTo>
                  <a:lnTo>
                    <a:pt x="95519" y="43012"/>
                  </a:lnTo>
                  <a:lnTo>
                    <a:pt x="95065" y="42381"/>
                  </a:lnTo>
                  <a:lnTo>
                    <a:pt x="94484" y="41648"/>
                  </a:lnTo>
                  <a:lnTo>
                    <a:pt x="93877" y="40890"/>
                  </a:lnTo>
                  <a:lnTo>
                    <a:pt x="93297" y="40158"/>
                  </a:lnTo>
                  <a:lnTo>
                    <a:pt x="92716" y="39400"/>
                  </a:lnTo>
                  <a:lnTo>
                    <a:pt x="92539" y="39173"/>
                  </a:lnTo>
                  <a:lnTo>
                    <a:pt x="92337" y="38971"/>
                  </a:lnTo>
                  <a:lnTo>
                    <a:pt x="92110" y="38794"/>
                  </a:lnTo>
                  <a:lnTo>
                    <a:pt x="91882" y="38643"/>
                  </a:lnTo>
                  <a:lnTo>
                    <a:pt x="91630" y="38542"/>
                  </a:lnTo>
                  <a:lnTo>
                    <a:pt x="91377" y="38466"/>
                  </a:lnTo>
                  <a:lnTo>
                    <a:pt x="91099" y="38441"/>
                  </a:lnTo>
                  <a:lnTo>
                    <a:pt x="90822" y="38415"/>
                  </a:lnTo>
                  <a:lnTo>
                    <a:pt x="90039" y="38441"/>
                  </a:lnTo>
                  <a:lnTo>
                    <a:pt x="89256" y="38491"/>
                  </a:lnTo>
                  <a:lnTo>
                    <a:pt x="87715" y="38567"/>
                  </a:lnTo>
                  <a:lnTo>
                    <a:pt x="83396" y="38845"/>
                  </a:lnTo>
                  <a:lnTo>
                    <a:pt x="81249" y="38971"/>
                  </a:lnTo>
                  <a:lnTo>
                    <a:pt x="79077" y="39072"/>
                  </a:lnTo>
                  <a:lnTo>
                    <a:pt x="76628" y="39122"/>
                  </a:lnTo>
                  <a:lnTo>
                    <a:pt x="74152" y="39173"/>
                  </a:lnTo>
                  <a:lnTo>
                    <a:pt x="69228" y="39224"/>
                  </a:lnTo>
                  <a:lnTo>
                    <a:pt x="67687" y="39224"/>
                  </a:lnTo>
                  <a:lnTo>
                    <a:pt x="66146" y="39198"/>
                  </a:lnTo>
                  <a:lnTo>
                    <a:pt x="63090" y="39122"/>
                  </a:lnTo>
                  <a:lnTo>
                    <a:pt x="62863" y="39097"/>
                  </a:lnTo>
                  <a:lnTo>
                    <a:pt x="62585" y="39047"/>
                  </a:lnTo>
                  <a:lnTo>
                    <a:pt x="62787" y="31142"/>
                  </a:lnTo>
                  <a:lnTo>
                    <a:pt x="63747" y="30864"/>
                  </a:lnTo>
                  <a:lnTo>
                    <a:pt x="64681" y="30611"/>
                  </a:lnTo>
                  <a:lnTo>
                    <a:pt x="65212" y="30460"/>
                  </a:lnTo>
                  <a:lnTo>
                    <a:pt x="65717" y="30308"/>
                  </a:lnTo>
                  <a:lnTo>
                    <a:pt x="66222" y="30131"/>
                  </a:lnTo>
                  <a:lnTo>
                    <a:pt x="66702" y="29955"/>
                  </a:lnTo>
                  <a:lnTo>
                    <a:pt x="67207" y="29752"/>
                  </a:lnTo>
                  <a:lnTo>
                    <a:pt x="67687" y="29525"/>
                  </a:lnTo>
                  <a:lnTo>
                    <a:pt x="68142" y="29298"/>
                  </a:lnTo>
                  <a:lnTo>
                    <a:pt x="68621" y="29045"/>
                  </a:lnTo>
                  <a:lnTo>
                    <a:pt x="69632" y="28439"/>
                  </a:lnTo>
                  <a:lnTo>
                    <a:pt x="70617" y="27858"/>
                  </a:lnTo>
                  <a:lnTo>
                    <a:pt x="71450" y="27378"/>
                  </a:lnTo>
                  <a:lnTo>
                    <a:pt x="72258" y="26924"/>
                  </a:lnTo>
                  <a:lnTo>
                    <a:pt x="73925" y="26040"/>
                  </a:lnTo>
                  <a:lnTo>
                    <a:pt x="74733" y="25560"/>
                  </a:lnTo>
                  <a:lnTo>
                    <a:pt x="75542" y="25105"/>
                  </a:lnTo>
                  <a:lnTo>
                    <a:pt x="76350" y="24600"/>
                  </a:lnTo>
                  <a:lnTo>
                    <a:pt x="77107" y="24070"/>
                  </a:lnTo>
                  <a:lnTo>
                    <a:pt x="77259" y="24019"/>
                  </a:lnTo>
                  <a:lnTo>
                    <a:pt x="77411" y="23969"/>
                  </a:lnTo>
                  <a:lnTo>
                    <a:pt x="77764" y="23969"/>
                  </a:lnTo>
                  <a:lnTo>
                    <a:pt x="78168" y="24045"/>
                  </a:lnTo>
                  <a:lnTo>
                    <a:pt x="78572" y="24095"/>
                  </a:lnTo>
                  <a:lnTo>
                    <a:pt x="78976" y="24171"/>
                  </a:lnTo>
                  <a:lnTo>
                    <a:pt x="79380" y="24221"/>
                  </a:lnTo>
                  <a:lnTo>
                    <a:pt x="79961" y="24221"/>
                  </a:lnTo>
                  <a:lnTo>
                    <a:pt x="80239" y="24196"/>
                  </a:lnTo>
                  <a:lnTo>
                    <a:pt x="80517" y="24171"/>
                  </a:lnTo>
                  <a:lnTo>
                    <a:pt x="81047" y="24045"/>
                  </a:lnTo>
                  <a:lnTo>
                    <a:pt x="81578" y="23893"/>
                  </a:lnTo>
                  <a:lnTo>
                    <a:pt x="82108" y="23716"/>
                  </a:lnTo>
                  <a:lnTo>
                    <a:pt x="82613" y="23489"/>
                  </a:lnTo>
                  <a:lnTo>
                    <a:pt x="83649" y="23060"/>
                  </a:lnTo>
                  <a:lnTo>
                    <a:pt x="83977" y="22908"/>
                  </a:lnTo>
                  <a:lnTo>
                    <a:pt x="84255" y="22706"/>
                  </a:lnTo>
                  <a:lnTo>
                    <a:pt x="84507" y="22504"/>
                  </a:lnTo>
                  <a:lnTo>
                    <a:pt x="84760" y="22277"/>
                  </a:lnTo>
                  <a:lnTo>
                    <a:pt x="84962" y="22024"/>
                  </a:lnTo>
                  <a:lnTo>
                    <a:pt x="85164" y="21772"/>
                  </a:lnTo>
                  <a:lnTo>
                    <a:pt x="85341" y="21494"/>
                  </a:lnTo>
                  <a:lnTo>
                    <a:pt x="85518" y="21191"/>
                  </a:lnTo>
                  <a:lnTo>
                    <a:pt x="85644" y="20888"/>
                  </a:lnTo>
                  <a:lnTo>
                    <a:pt x="85796" y="20559"/>
                  </a:lnTo>
                  <a:lnTo>
                    <a:pt x="85998" y="20004"/>
                  </a:lnTo>
                  <a:lnTo>
                    <a:pt x="86174" y="19448"/>
                  </a:lnTo>
                  <a:lnTo>
                    <a:pt x="86275" y="18867"/>
                  </a:lnTo>
                  <a:lnTo>
                    <a:pt x="86326" y="18311"/>
                  </a:lnTo>
                  <a:lnTo>
                    <a:pt x="86326" y="17731"/>
                  </a:lnTo>
                  <a:lnTo>
                    <a:pt x="86275" y="17175"/>
                  </a:lnTo>
                  <a:lnTo>
                    <a:pt x="86149" y="16594"/>
                  </a:lnTo>
                  <a:lnTo>
                    <a:pt x="85998" y="16013"/>
                  </a:lnTo>
                  <a:lnTo>
                    <a:pt x="85846" y="15559"/>
                  </a:lnTo>
                  <a:lnTo>
                    <a:pt x="85644" y="15154"/>
                  </a:lnTo>
                  <a:lnTo>
                    <a:pt x="85442" y="14750"/>
                  </a:lnTo>
                  <a:lnTo>
                    <a:pt x="85215" y="14371"/>
                  </a:lnTo>
                  <a:lnTo>
                    <a:pt x="84962" y="13993"/>
                  </a:lnTo>
                  <a:lnTo>
                    <a:pt x="84710" y="13664"/>
                  </a:lnTo>
                  <a:lnTo>
                    <a:pt x="84432" y="13311"/>
                  </a:lnTo>
                  <a:lnTo>
                    <a:pt x="84129" y="13008"/>
                  </a:lnTo>
                  <a:lnTo>
                    <a:pt x="83800" y="12705"/>
                  </a:lnTo>
                  <a:lnTo>
                    <a:pt x="83472" y="12427"/>
                  </a:lnTo>
                  <a:lnTo>
                    <a:pt x="83144" y="12149"/>
                  </a:lnTo>
                  <a:lnTo>
                    <a:pt x="82790" y="11896"/>
                  </a:lnTo>
                  <a:lnTo>
                    <a:pt x="82411" y="11669"/>
                  </a:lnTo>
                  <a:lnTo>
                    <a:pt x="82032" y="11442"/>
                  </a:lnTo>
                  <a:lnTo>
                    <a:pt x="81249" y="11012"/>
                  </a:lnTo>
                  <a:lnTo>
                    <a:pt x="80568" y="10684"/>
                  </a:lnTo>
                  <a:lnTo>
                    <a:pt x="79911" y="10356"/>
                  </a:lnTo>
                  <a:lnTo>
                    <a:pt x="78547" y="9775"/>
                  </a:lnTo>
                  <a:lnTo>
                    <a:pt x="77158" y="9219"/>
                  </a:lnTo>
                  <a:lnTo>
                    <a:pt x="75769" y="8689"/>
                  </a:lnTo>
                  <a:lnTo>
                    <a:pt x="74001" y="8007"/>
                  </a:lnTo>
                  <a:lnTo>
                    <a:pt x="72233" y="7275"/>
                  </a:lnTo>
                  <a:lnTo>
                    <a:pt x="70490" y="6517"/>
                  </a:lnTo>
                  <a:lnTo>
                    <a:pt x="68773" y="5709"/>
                  </a:lnTo>
                  <a:lnTo>
                    <a:pt x="66727" y="4724"/>
                  </a:lnTo>
                  <a:lnTo>
                    <a:pt x="65666" y="4244"/>
                  </a:lnTo>
                  <a:lnTo>
                    <a:pt x="64631" y="3764"/>
                  </a:lnTo>
                  <a:lnTo>
                    <a:pt x="62206" y="2754"/>
                  </a:lnTo>
                  <a:lnTo>
                    <a:pt x="59757" y="1794"/>
                  </a:lnTo>
                  <a:lnTo>
                    <a:pt x="59075" y="1516"/>
                  </a:lnTo>
                  <a:lnTo>
                    <a:pt x="58393" y="1289"/>
                  </a:lnTo>
                  <a:lnTo>
                    <a:pt x="57686" y="1062"/>
                  </a:lnTo>
                  <a:lnTo>
                    <a:pt x="56978" y="859"/>
                  </a:lnTo>
                  <a:lnTo>
                    <a:pt x="56221" y="708"/>
                  </a:lnTo>
                  <a:lnTo>
                    <a:pt x="55463" y="582"/>
                  </a:lnTo>
                  <a:lnTo>
                    <a:pt x="53922" y="380"/>
                  </a:lnTo>
                  <a:lnTo>
                    <a:pt x="52685" y="203"/>
                  </a:lnTo>
                  <a:lnTo>
                    <a:pt x="51473" y="77"/>
                  </a:lnTo>
                  <a:lnTo>
                    <a:pt x="50866" y="26"/>
                  </a:lnTo>
                  <a:lnTo>
                    <a:pt x="502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976;p89"/>
            <p:cNvSpPr/>
            <p:nvPr/>
          </p:nvSpPr>
          <p:spPr>
            <a:xfrm>
              <a:off x="6590660" y="4354213"/>
              <a:ext cx="111800" cy="92225"/>
            </a:xfrm>
            <a:custGeom>
              <a:avLst/>
              <a:gdLst/>
              <a:ahLst/>
              <a:cxnLst/>
              <a:rect l="l" t="t" r="r" b="b"/>
              <a:pathLst>
                <a:path w="4472" h="3689" extrusionOk="0">
                  <a:moveTo>
                    <a:pt x="1112" y="1"/>
                  </a:moveTo>
                  <a:lnTo>
                    <a:pt x="1" y="51"/>
                  </a:lnTo>
                  <a:lnTo>
                    <a:pt x="26" y="506"/>
                  </a:lnTo>
                  <a:lnTo>
                    <a:pt x="26" y="960"/>
                  </a:lnTo>
                  <a:lnTo>
                    <a:pt x="1" y="1870"/>
                  </a:lnTo>
                  <a:lnTo>
                    <a:pt x="26" y="2324"/>
                  </a:lnTo>
                  <a:lnTo>
                    <a:pt x="51" y="2779"/>
                  </a:lnTo>
                  <a:lnTo>
                    <a:pt x="152" y="3234"/>
                  </a:lnTo>
                  <a:lnTo>
                    <a:pt x="279" y="3688"/>
                  </a:lnTo>
                  <a:lnTo>
                    <a:pt x="4471" y="3461"/>
                  </a:lnTo>
                  <a:lnTo>
                    <a:pt x="4471" y="1743"/>
                  </a:lnTo>
                  <a:lnTo>
                    <a:pt x="4471" y="885"/>
                  </a:lnTo>
                  <a:lnTo>
                    <a:pt x="4421" y="26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977;p89"/>
            <p:cNvSpPr/>
            <p:nvPr/>
          </p:nvSpPr>
          <p:spPr>
            <a:xfrm>
              <a:off x="6711910" y="4267088"/>
              <a:ext cx="59375" cy="80850"/>
            </a:xfrm>
            <a:custGeom>
              <a:avLst/>
              <a:gdLst/>
              <a:ahLst/>
              <a:cxnLst/>
              <a:rect l="l" t="t" r="r" b="b"/>
              <a:pathLst>
                <a:path w="2375" h="3234" extrusionOk="0">
                  <a:moveTo>
                    <a:pt x="2197" y="0"/>
                  </a:moveTo>
                  <a:lnTo>
                    <a:pt x="0" y="202"/>
                  </a:lnTo>
                  <a:lnTo>
                    <a:pt x="0" y="3233"/>
                  </a:lnTo>
                  <a:lnTo>
                    <a:pt x="935" y="3082"/>
                  </a:lnTo>
                  <a:lnTo>
                    <a:pt x="1819" y="2955"/>
                  </a:lnTo>
                  <a:lnTo>
                    <a:pt x="1970" y="2930"/>
                  </a:lnTo>
                  <a:lnTo>
                    <a:pt x="2071" y="2880"/>
                  </a:lnTo>
                  <a:lnTo>
                    <a:pt x="2172" y="2829"/>
                  </a:lnTo>
                  <a:lnTo>
                    <a:pt x="2248" y="2779"/>
                  </a:lnTo>
                  <a:lnTo>
                    <a:pt x="2324" y="2678"/>
                  </a:lnTo>
                  <a:lnTo>
                    <a:pt x="2349" y="2602"/>
                  </a:lnTo>
                  <a:lnTo>
                    <a:pt x="2374" y="2476"/>
                  </a:lnTo>
                  <a:lnTo>
                    <a:pt x="2374" y="2324"/>
                  </a:lnTo>
                  <a:lnTo>
                    <a:pt x="21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978;p89"/>
            <p:cNvSpPr/>
            <p:nvPr/>
          </p:nvSpPr>
          <p:spPr>
            <a:xfrm>
              <a:off x="6584985" y="4179963"/>
              <a:ext cx="116200" cy="84625"/>
            </a:xfrm>
            <a:custGeom>
              <a:avLst/>
              <a:gdLst/>
              <a:ahLst/>
              <a:cxnLst/>
              <a:rect l="l" t="t" r="r" b="b"/>
              <a:pathLst>
                <a:path w="4648" h="3385" extrusionOk="0">
                  <a:moveTo>
                    <a:pt x="1162" y="0"/>
                  </a:moveTo>
                  <a:lnTo>
                    <a:pt x="26" y="25"/>
                  </a:lnTo>
                  <a:lnTo>
                    <a:pt x="26" y="909"/>
                  </a:lnTo>
                  <a:lnTo>
                    <a:pt x="1" y="1743"/>
                  </a:lnTo>
                  <a:lnTo>
                    <a:pt x="1" y="2147"/>
                  </a:lnTo>
                  <a:lnTo>
                    <a:pt x="26" y="2576"/>
                  </a:lnTo>
                  <a:lnTo>
                    <a:pt x="51" y="2980"/>
                  </a:lnTo>
                  <a:lnTo>
                    <a:pt x="127" y="3384"/>
                  </a:lnTo>
                  <a:lnTo>
                    <a:pt x="4648" y="3384"/>
                  </a:lnTo>
                  <a:lnTo>
                    <a:pt x="46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979;p89"/>
            <p:cNvSpPr/>
            <p:nvPr/>
          </p:nvSpPr>
          <p:spPr>
            <a:xfrm>
              <a:off x="6706860" y="4078938"/>
              <a:ext cx="64425" cy="92825"/>
            </a:xfrm>
            <a:custGeom>
              <a:avLst/>
              <a:gdLst/>
              <a:ahLst/>
              <a:cxnLst/>
              <a:rect l="l" t="t" r="r" b="b"/>
              <a:pathLst>
                <a:path w="2577" h="3713" extrusionOk="0">
                  <a:moveTo>
                    <a:pt x="152" y="0"/>
                  </a:moveTo>
                  <a:lnTo>
                    <a:pt x="0" y="3713"/>
                  </a:lnTo>
                  <a:lnTo>
                    <a:pt x="1086" y="3612"/>
                  </a:lnTo>
                  <a:lnTo>
                    <a:pt x="1591" y="3536"/>
                  </a:lnTo>
                  <a:lnTo>
                    <a:pt x="2071" y="3460"/>
                  </a:lnTo>
                  <a:lnTo>
                    <a:pt x="2223" y="3410"/>
                  </a:lnTo>
                  <a:lnTo>
                    <a:pt x="2349" y="3309"/>
                  </a:lnTo>
                  <a:lnTo>
                    <a:pt x="2475" y="3157"/>
                  </a:lnTo>
                  <a:lnTo>
                    <a:pt x="2500" y="3107"/>
                  </a:lnTo>
                  <a:lnTo>
                    <a:pt x="2526" y="3031"/>
                  </a:lnTo>
                  <a:lnTo>
                    <a:pt x="2576" y="2298"/>
                  </a:lnTo>
                  <a:lnTo>
                    <a:pt x="2576" y="1541"/>
                  </a:lnTo>
                  <a:lnTo>
                    <a:pt x="2576" y="783"/>
                  </a:lnTo>
                  <a:lnTo>
                    <a:pt x="25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980;p89"/>
            <p:cNvSpPr/>
            <p:nvPr/>
          </p:nvSpPr>
          <p:spPr>
            <a:xfrm>
              <a:off x="6327385" y="3864263"/>
              <a:ext cx="8225" cy="49250"/>
            </a:xfrm>
            <a:custGeom>
              <a:avLst/>
              <a:gdLst/>
              <a:ahLst/>
              <a:cxnLst/>
              <a:rect l="l" t="t" r="r" b="b"/>
              <a:pathLst>
                <a:path w="329" h="1970" extrusionOk="0">
                  <a:moveTo>
                    <a:pt x="328" y="0"/>
                  </a:moveTo>
                  <a:lnTo>
                    <a:pt x="177" y="303"/>
                  </a:lnTo>
                  <a:lnTo>
                    <a:pt x="76" y="606"/>
                  </a:lnTo>
                  <a:lnTo>
                    <a:pt x="25" y="884"/>
                  </a:lnTo>
                  <a:lnTo>
                    <a:pt x="0" y="1162"/>
                  </a:lnTo>
                  <a:lnTo>
                    <a:pt x="25" y="1389"/>
                  </a:lnTo>
                  <a:lnTo>
                    <a:pt x="76" y="1616"/>
                  </a:lnTo>
                  <a:lnTo>
                    <a:pt x="177" y="1818"/>
                  </a:lnTo>
                  <a:lnTo>
                    <a:pt x="328" y="1970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ECC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981;p89"/>
            <p:cNvSpPr/>
            <p:nvPr/>
          </p:nvSpPr>
          <p:spPr>
            <a:xfrm>
              <a:off x="6715685" y="3933713"/>
              <a:ext cx="49275" cy="41050"/>
            </a:xfrm>
            <a:custGeom>
              <a:avLst/>
              <a:gdLst/>
              <a:ahLst/>
              <a:cxnLst/>
              <a:rect l="l" t="t" r="r" b="b"/>
              <a:pathLst>
                <a:path w="1971" h="1642" extrusionOk="0">
                  <a:moveTo>
                    <a:pt x="1" y="0"/>
                  </a:moveTo>
                  <a:lnTo>
                    <a:pt x="1" y="1465"/>
                  </a:lnTo>
                  <a:lnTo>
                    <a:pt x="253" y="1566"/>
                  </a:lnTo>
                  <a:lnTo>
                    <a:pt x="506" y="1642"/>
                  </a:lnTo>
                  <a:lnTo>
                    <a:pt x="758" y="1642"/>
                  </a:lnTo>
                  <a:lnTo>
                    <a:pt x="986" y="1617"/>
                  </a:lnTo>
                  <a:lnTo>
                    <a:pt x="1466" y="1541"/>
                  </a:lnTo>
                  <a:lnTo>
                    <a:pt x="1718" y="1490"/>
                  </a:lnTo>
                  <a:lnTo>
                    <a:pt x="1971" y="1465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982;p89"/>
            <p:cNvSpPr/>
            <p:nvPr/>
          </p:nvSpPr>
          <p:spPr>
            <a:xfrm>
              <a:off x="6595710" y="3976013"/>
              <a:ext cx="112425" cy="92825"/>
            </a:xfrm>
            <a:custGeom>
              <a:avLst/>
              <a:gdLst/>
              <a:ahLst/>
              <a:cxnLst/>
              <a:rect l="l" t="t" r="r" b="b"/>
              <a:pathLst>
                <a:path w="4497" h="3713" extrusionOk="0">
                  <a:moveTo>
                    <a:pt x="1" y="0"/>
                  </a:moveTo>
                  <a:lnTo>
                    <a:pt x="1" y="3713"/>
                  </a:lnTo>
                  <a:lnTo>
                    <a:pt x="4269" y="3713"/>
                  </a:lnTo>
                  <a:lnTo>
                    <a:pt x="4497" y="2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983;p89"/>
            <p:cNvSpPr/>
            <p:nvPr/>
          </p:nvSpPr>
          <p:spPr>
            <a:xfrm>
              <a:off x="6598885" y="3878138"/>
              <a:ext cx="108000" cy="46125"/>
            </a:xfrm>
            <a:custGeom>
              <a:avLst/>
              <a:gdLst/>
              <a:ahLst/>
              <a:cxnLst/>
              <a:rect l="l" t="t" r="r" b="b"/>
              <a:pathLst>
                <a:path w="4320" h="1845" extrusionOk="0">
                  <a:moveTo>
                    <a:pt x="0" y="1"/>
                  </a:moveTo>
                  <a:lnTo>
                    <a:pt x="0" y="1819"/>
                  </a:lnTo>
                  <a:lnTo>
                    <a:pt x="556" y="1794"/>
                  </a:lnTo>
                  <a:lnTo>
                    <a:pt x="1112" y="1794"/>
                  </a:lnTo>
                  <a:lnTo>
                    <a:pt x="2172" y="1844"/>
                  </a:lnTo>
                  <a:lnTo>
                    <a:pt x="3763" y="1844"/>
                  </a:lnTo>
                  <a:lnTo>
                    <a:pt x="4319" y="1769"/>
                  </a:lnTo>
                  <a:lnTo>
                    <a:pt x="4218" y="1"/>
                  </a:lnTo>
                  <a:close/>
                </a:path>
              </a:pathLst>
            </a:custGeom>
            <a:solidFill>
              <a:srgbClr val="ECC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984;p89"/>
            <p:cNvSpPr/>
            <p:nvPr/>
          </p:nvSpPr>
          <p:spPr>
            <a:xfrm>
              <a:off x="6471960" y="3930538"/>
              <a:ext cx="116200" cy="43600"/>
            </a:xfrm>
            <a:custGeom>
              <a:avLst/>
              <a:gdLst/>
              <a:ahLst/>
              <a:cxnLst/>
              <a:rect l="l" t="t" r="r" b="b"/>
              <a:pathLst>
                <a:path w="4648" h="1744" extrusionOk="0">
                  <a:moveTo>
                    <a:pt x="1" y="1"/>
                  </a:moveTo>
                  <a:lnTo>
                    <a:pt x="1" y="1744"/>
                  </a:lnTo>
                  <a:lnTo>
                    <a:pt x="4648" y="1542"/>
                  </a:lnTo>
                  <a:lnTo>
                    <a:pt x="46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985;p89"/>
            <p:cNvSpPr/>
            <p:nvPr/>
          </p:nvSpPr>
          <p:spPr>
            <a:xfrm>
              <a:off x="6343785" y="3869313"/>
              <a:ext cx="118100" cy="51150"/>
            </a:xfrm>
            <a:custGeom>
              <a:avLst/>
              <a:gdLst/>
              <a:ahLst/>
              <a:cxnLst/>
              <a:rect l="l" t="t" r="r" b="b"/>
              <a:pathLst>
                <a:path w="4724" h="2046" extrusionOk="0">
                  <a:moveTo>
                    <a:pt x="102" y="0"/>
                  </a:moveTo>
                  <a:lnTo>
                    <a:pt x="51" y="227"/>
                  </a:lnTo>
                  <a:lnTo>
                    <a:pt x="1" y="455"/>
                  </a:lnTo>
                  <a:lnTo>
                    <a:pt x="1" y="682"/>
                  </a:lnTo>
                  <a:lnTo>
                    <a:pt x="1" y="909"/>
                  </a:lnTo>
                  <a:lnTo>
                    <a:pt x="51" y="1137"/>
                  </a:lnTo>
                  <a:lnTo>
                    <a:pt x="77" y="1339"/>
                  </a:lnTo>
                  <a:lnTo>
                    <a:pt x="203" y="1768"/>
                  </a:lnTo>
                  <a:lnTo>
                    <a:pt x="4724" y="2046"/>
                  </a:lnTo>
                  <a:lnTo>
                    <a:pt x="47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986;p89"/>
            <p:cNvSpPr/>
            <p:nvPr/>
          </p:nvSpPr>
          <p:spPr>
            <a:xfrm>
              <a:off x="6341260" y="3982963"/>
              <a:ext cx="120000" cy="98525"/>
            </a:xfrm>
            <a:custGeom>
              <a:avLst/>
              <a:gdLst/>
              <a:ahLst/>
              <a:cxnLst/>
              <a:rect l="l" t="t" r="r" b="b"/>
              <a:pathLst>
                <a:path w="4800" h="3941" extrusionOk="0">
                  <a:moveTo>
                    <a:pt x="4799" y="0"/>
                  </a:moveTo>
                  <a:lnTo>
                    <a:pt x="203" y="152"/>
                  </a:lnTo>
                  <a:lnTo>
                    <a:pt x="1" y="3915"/>
                  </a:lnTo>
                  <a:lnTo>
                    <a:pt x="1213" y="3940"/>
                  </a:lnTo>
                  <a:lnTo>
                    <a:pt x="1819" y="3940"/>
                  </a:lnTo>
                  <a:lnTo>
                    <a:pt x="2425" y="3915"/>
                  </a:lnTo>
                  <a:lnTo>
                    <a:pt x="3006" y="3864"/>
                  </a:lnTo>
                  <a:lnTo>
                    <a:pt x="3587" y="3789"/>
                  </a:lnTo>
                  <a:lnTo>
                    <a:pt x="4193" y="3688"/>
                  </a:lnTo>
                  <a:lnTo>
                    <a:pt x="4799" y="3587"/>
                  </a:lnTo>
                  <a:lnTo>
                    <a:pt x="47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987;p89"/>
            <p:cNvSpPr/>
            <p:nvPr/>
          </p:nvSpPr>
          <p:spPr>
            <a:xfrm>
              <a:off x="6470710" y="4076413"/>
              <a:ext cx="113675" cy="93450"/>
            </a:xfrm>
            <a:custGeom>
              <a:avLst/>
              <a:gdLst/>
              <a:ahLst/>
              <a:cxnLst/>
              <a:rect l="l" t="t" r="r" b="b"/>
              <a:pathLst>
                <a:path w="4547" h="3738" extrusionOk="0">
                  <a:moveTo>
                    <a:pt x="2223" y="0"/>
                  </a:moveTo>
                  <a:lnTo>
                    <a:pt x="1642" y="25"/>
                  </a:lnTo>
                  <a:lnTo>
                    <a:pt x="1086" y="76"/>
                  </a:lnTo>
                  <a:lnTo>
                    <a:pt x="556" y="152"/>
                  </a:lnTo>
                  <a:lnTo>
                    <a:pt x="0" y="253"/>
                  </a:lnTo>
                  <a:lnTo>
                    <a:pt x="0" y="3738"/>
                  </a:lnTo>
                  <a:lnTo>
                    <a:pt x="4319" y="3738"/>
                  </a:lnTo>
                  <a:lnTo>
                    <a:pt x="4546" y="25"/>
                  </a:lnTo>
                  <a:lnTo>
                    <a:pt x="3359" y="25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988;p89"/>
            <p:cNvSpPr/>
            <p:nvPr/>
          </p:nvSpPr>
          <p:spPr>
            <a:xfrm>
              <a:off x="6473860" y="4275913"/>
              <a:ext cx="106100" cy="77075"/>
            </a:xfrm>
            <a:custGeom>
              <a:avLst/>
              <a:gdLst/>
              <a:ahLst/>
              <a:cxnLst/>
              <a:rect l="l" t="t" r="r" b="b"/>
              <a:pathLst>
                <a:path w="4244" h="3083" extrusionOk="0">
                  <a:moveTo>
                    <a:pt x="26" y="1"/>
                  </a:moveTo>
                  <a:lnTo>
                    <a:pt x="26" y="784"/>
                  </a:lnTo>
                  <a:lnTo>
                    <a:pt x="1" y="1542"/>
                  </a:lnTo>
                  <a:lnTo>
                    <a:pt x="1" y="1920"/>
                  </a:lnTo>
                  <a:lnTo>
                    <a:pt x="26" y="2325"/>
                  </a:lnTo>
                  <a:lnTo>
                    <a:pt x="76" y="2703"/>
                  </a:lnTo>
                  <a:lnTo>
                    <a:pt x="177" y="3082"/>
                  </a:lnTo>
                  <a:lnTo>
                    <a:pt x="4244" y="2830"/>
                  </a:lnTo>
                  <a:lnTo>
                    <a:pt x="42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989;p89"/>
            <p:cNvSpPr/>
            <p:nvPr/>
          </p:nvSpPr>
          <p:spPr>
            <a:xfrm>
              <a:off x="6348210" y="4359913"/>
              <a:ext cx="119350" cy="86525"/>
            </a:xfrm>
            <a:custGeom>
              <a:avLst/>
              <a:gdLst/>
              <a:ahLst/>
              <a:cxnLst/>
              <a:rect l="l" t="t" r="r" b="b"/>
              <a:pathLst>
                <a:path w="4774" h="3461" extrusionOk="0">
                  <a:moveTo>
                    <a:pt x="2476" y="0"/>
                  </a:moveTo>
                  <a:lnTo>
                    <a:pt x="1339" y="51"/>
                  </a:lnTo>
                  <a:lnTo>
                    <a:pt x="177" y="101"/>
                  </a:lnTo>
                  <a:lnTo>
                    <a:pt x="152" y="530"/>
                  </a:lnTo>
                  <a:lnTo>
                    <a:pt x="102" y="960"/>
                  </a:lnTo>
                  <a:lnTo>
                    <a:pt x="26" y="1793"/>
                  </a:lnTo>
                  <a:lnTo>
                    <a:pt x="1" y="2197"/>
                  </a:lnTo>
                  <a:lnTo>
                    <a:pt x="1" y="2627"/>
                  </a:lnTo>
                  <a:lnTo>
                    <a:pt x="51" y="3031"/>
                  </a:lnTo>
                  <a:lnTo>
                    <a:pt x="102" y="3258"/>
                  </a:lnTo>
                  <a:lnTo>
                    <a:pt x="177" y="3460"/>
                  </a:lnTo>
                  <a:lnTo>
                    <a:pt x="4774" y="3460"/>
                  </a:lnTo>
                  <a:lnTo>
                    <a:pt x="4774" y="126"/>
                  </a:lnTo>
                  <a:lnTo>
                    <a:pt x="4193" y="51"/>
                  </a:lnTo>
                  <a:lnTo>
                    <a:pt x="36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990;p89"/>
            <p:cNvSpPr/>
            <p:nvPr/>
          </p:nvSpPr>
          <p:spPr>
            <a:xfrm>
              <a:off x="6340010" y="4177438"/>
              <a:ext cx="128200" cy="93450"/>
            </a:xfrm>
            <a:custGeom>
              <a:avLst/>
              <a:gdLst/>
              <a:ahLst/>
              <a:cxnLst/>
              <a:rect l="l" t="t" r="r" b="b"/>
              <a:pathLst>
                <a:path w="5128" h="3738" extrusionOk="0">
                  <a:moveTo>
                    <a:pt x="0" y="0"/>
                  </a:moveTo>
                  <a:lnTo>
                    <a:pt x="228" y="3738"/>
                  </a:lnTo>
                  <a:lnTo>
                    <a:pt x="5127" y="3511"/>
                  </a:lnTo>
                  <a:lnTo>
                    <a:pt x="49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991;p89"/>
            <p:cNvSpPr/>
            <p:nvPr/>
          </p:nvSpPr>
          <p:spPr>
            <a:xfrm>
              <a:off x="6221935" y="4090288"/>
              <a:ext cx="107350" cy="77700"/>
            </a:xfrm>
            <a:custGeom>
              <a:avLst/>
              <a:gdLst/>
              <a:ahLst/>
              <a:cxnLst/>
              <a:rect l="l" t="t" r="r" b="b"/>
              <a:pathLst>
                <a:path w="4294" h="3108" extrusionOk="0">
                  <a:moveTo>
                    <a:pt x="228" y="1"/>
                  </a:moveTo>
                  <a:lnTo>
                    <a:pt x="228" y="380"/>
                  </a:lnTo>
                  <a:lnTo>
                    <a:pt x="177" y="758"/>
                  </a:lnTo>
                  <a:lnTo>
                    <a:pt x="76" y="1516"/>
                  </a:lnTo>
                  <a:lnTo>
                    <a:pt x="26" y="1895"/>
                  </a:lnTo>
                  <a:lnTo>
                    <a:pt x="0" y="2248"/>
                  </a:lnTo>
                  <a:lnTo>
                    <a:pt x="0" y="2627"/>
                  </a:lnTo>
                  <a:lnTo>
                    <a:pt x="51" y="3006"/>
                  </a:lnTo>
                  <a:lnTo>
                    <a:pt x="581" y="3057"/>
                  </a:lnTo>
                  <a:lnTo>
                    <a:pt x="1112" y="3082"/>
                  </a:lnTo>
                  <a:lnTo>
                    <a:pt x="2172" y="3107"/>
                  </a:lnTo>
                  <a:lnTo>
                    <a:pt x="3233" y="3107"/>
                  </a:lnTo>
                  <a:lnTo>
                    <a:pt x="4294" y="3057"/>
                  </a:lnTo>
                  <a:lnTo>
                    <a:pt x="42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992;p89"/>
            <p:cNvSpPr/>
            <p:nvPr/>
          </p:nvSpPr>
          <p:spPr>
            <a:xfrm>
              <a:off x="6097535" y="4175538"/>
              <a:ext cx="113700" cy="91575"/>
            </a:xfrm>
            <a:custGeom>
              <a:avLst/>
              <a:gdLst/>
              <a:ahLst/>
              <a:cxnLst/>
              <a:rect l="l" t="t" r="r" b="b"/>
              <a:pathLst>
                <a:path w="4548" h="3663" extrusionOk="0">
                  <a:moveTo>
                    <a:pt x="1" y="0"/>
                  </a:moveTo>
                  <a:lnTo>
                    <a:pt x="152" y="3662"/>
                  </a:lnTo>
                  <a:lnTo>
                    <a:pt x="4547" y="3662"/>
                  </a:lnTo>
                  <a:lnTo>
                    <a:pt x="45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993;p89"/>
            <p:cNvSpPr/>
            <p:nvPr/>
          </p:nvSpPr>
          <p:spPr>
            <a:xfrm>
              <a:off x="6224460" y="4279088"/>
              <a:ext cx="120625" cy="82725"/>
            </a:xfrm>
            <a:custGeom>
              <a:avLst/>
              <a:gdLst/>
              <a:ahLst/>
              <a:cxnLst/>
              <a:rect l="l" t="t" r="r" b="b"/>
              <a:pathLst>
                <a:path w="4825" h="3309" extrusionOk="0">
                  <a:moveTo>
                    <a:pt x="0" y="0"/>
                  </a:moveTo>
                  <a:lnTo>
                    <a:pt x="228" y="3309"/>
                  </a:lnTo>
                  <a:lnTo>
                    <a:pt x="2551" y="3157"/>
                  </a:lnTo>
                  <a:lnTo>
                    <a:pt x="3688" y="3056"/>
                  </a:lnTo>
                  <a:lnTo>
                    <a:pt x="4243" y="2980"/>
                  </a:lnTo>
                  <a:lnTo>
                    <a:pt x="4824" y="2905"/>
                  </a:lnTo>
                  <a:lnTo>
                    <a:pt x="46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994;p89"/>
            <p:cNvSpPr/>
            <p:nvPr/>
          </p:nvSpPr>
          <p:spPr>
            <a:xfrm>
              <a:off x="6105135" y="4368738"/>
              <a:ext cx="119350" cy="89675"/>
            </a:xfrm>
            <a:custGeom>
              <a:avLst/>
              <a:gdLst/>
              <a:ahLst/>
              <a:cxnLst/>
              <a:rect l="l" t="t" r="r" b="b"/>
              <a:pathLst>
                <a:path w="4774" h="3587" extrusionOk="0">
                  <a:moveTo>
                    <a:pt x="2349" y="1"/>
                  </a:moveTo>
                  <a:lnTo>
                    <a:pt x="1187" y="26"/>
                  </a:lnTo>
                  <a:lnTo>
                    <a:pt x="606" y="51"/>
                  </a:lnTo>
                  <a:lnTo>
                    <a:pt x="25" y="76"/>
                  </a:lnTo>
                  <a:lnTo>
                    <a:pt x="51" y="556"/>
                  </a:lnTo>
                  <a:lnTo>
                    <a:pt x="51" y="1011"/>
                  </a:lnTo>
                  <a:lnTo>
                    <a:pt x="0" y="1895"/>
                  </a:lnTo>
                  <a:lnTo>
                    <a:pt x="0" y="2324"/>
                  </a:lnTo>
                  <a:lnTo>
                    <a:pt x="25" y="2754"/>
                  </a:lnTo>
                  <a:lnTo>
                    <a:pt x="101" y="3183"/>
                  </a:lnTo>
                  <a:lnTo>
                    <a:pt x="202" y="3587"/>
                  </a:lnTo>
                  <a:lnTo>
                    <a:pt x="4521" y="3461"/>
                  </a:lnTo>
                  <a:lnTo>
                    <a:pt x="4597" y="3031"/>
                  </a:lnTo>
                  <a:lnTo>
                    <a:pt x="4672" y="2602"/>
                  </a:lnTo>
                  <a:lnTo>
                    <a:pt x="4723" y="2173"/>
                  </a:lnTo>
                  <a:lnTo>
                    <a:pt x="4773" y="1769"/>
                  </a:lnTo>
                  <a:lnTo>
                    <a:pt x="4773" y="1339"/>
                  </a:lnTo>
                  <a:lnTo>
                    <a:pt x="4773" y="910"/>
                  </a:lnTo>
                  <a:lnTo>
                    <a:pt x="4723" y="481"/>
                  </a:lnTo>
                  <a:lnTo>
                    <a:pt x="4647" y="51"/>
                  </a:lnTo>
                  <a:lnTo>
                    <a:pt x="3485" y="26"/>
                  </a:lnTo>
                  <a:lnTo>
                    <a:pt x="23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995;p89"/>
            <p:cNvSpPr/>
            <p:nvPr/>
          </p:nvSpPr>
          <p:spPr>
            <a:xfrm>
              <a:off x="5993360" y="4272138"/>
              <a:ext cx="102950" cy="88425"/>
            </a:xfrm>
            <a:custGeom>
              <a:avLst/>
              <a:gdLst/>
              <a:ahLst/>
              <a:cxnLst/>
              <a:rect l="l" t="t" r="r" b="b"/>
              <a:pathLst>
                <a:path w="4118" h="3537" extrusionOk="0">
                  <a:moveTo>
                    <a:pt x="1" y="0"/>
                  </a:moveTo>
                  <a:lnTo>
                    <a:pt x="1263" y="3536"/>
                  </a:lnTo>
                  <a:lnTo>
                    <a:pt x="4117" y="3536"/>
                  </a:lnTo>
                  <a:lnTo>
                    <a:pt x="3915" y="101"/>
                  </a:lnTo>
                  <a:lnTo>
                    <a:pt x="2021" y="101"/>
                  </a:lnTo>
                  <a:lnTo>
                    <a:pt x="10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996;p89"/>
            <p:cNvSpPr/>
            <p:nvPr/>
          </p:nvSpPr>
          <p:spPr>
            <a:xfrm>
              <a:off x="6102585" y="3988638"/>
              <a:ext cx="116850" cy="90950"/>
            </a:xfrm>
            <a:custGeom>
              <a:avLst/>
              <a:gdLst/>
              <a:ahLst/>
              <a:cxnLst/>
              <a:rect l="l" t="t" r="r" b="b"/>
              <a:pathLst>
                <a:path w="4674" h="3638" extrusionOk="0">
                  <a:moveTo>
                    <a:pt x="1" y="0"/>
                  </a:moveTo>
                  <a:lnTo>
                    <a:pt x="1" y="3637"/>
                  </a:lnTo>
                  <a:lnTo>
                    <a:pt x="4673" y="3637"/>
                  </a:lnTo>
                  <a:lnTo>
                    <a:pt x="46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997;p89"/>
            <p:cNvSpPr/>
            <p:nvPr/>
          </p:nvSpPr>
          <p:spPr>
            <a:xfrm>
              <a:off x="6229510" y="3922338"/>
              <a:ext cx="111775" cy="56225"/>
            </a:xfrm>
            <a:custGeom>
              <a:avLst/>
              <a:gdLst/>
              <a:ahLst/>
              <a:cxnLst/>
              <a:rect l="l" t="t" r="r" b="b"/>
              <a:pathLst>
                <a:path w="4471" h="2249" extrusionOk="0">
                  <a:moveTo>
                    <a:pt x="3991" y="1"/>
                  </a:moveTo>
                  <a:lnTo>
                    <a:pt x="3839" y="1440"/>
                  </a:lnTo>
                  <a:lnTo>
                    <a:pt x="2551" y="1667"/>
                  </a:lnTo>
                  <a:lnTo>
                    <a:pt x="1895" y="1768"/>
                  </a:lnTo>
                  <a:lnTo>
                    <a:pt x="1592" y="1794"/>
                  </a:lnTo>
                  <a:lnTo>
                    <a:pt x="1263" y="1870"/>
                  </a:lnTo>
                  <a:lnTo>
                    <a:pt x="1137" y="1895"/>
                  </a:lnTo>
                  <a:lnTo>
                    <a:pt x="985" y="1895"/>
                  </a:lnTo>
                  <a:lnTo>
                    <a:pt x="657" y="1920"/>
                  </a:lnTo>
                  <a:lnTo>
                    <a:pt x="506" y="1945"/>
                  </a:lnTo>
                  <a:lnTo>
                    <a:pt x="329" y="1996"/>
                  </a:lnTo>
                  <a:lnTo>
                    <a:pt x="177" y="2097"/>
                  </a:lnTo>
                  <a:lnTo>
                    <a:pt x="0" y="2248"/>
                  </a:lnTo>
                  <a:lnTo>
                    <a:pt x="4345" y="2248"/>
                  </a:lnTo>
                  <a:lnTo>
                    <a:pt x="4420" y="1667"/>
                  </a:lnTo>
                  <a:lnTo>
                    <a:pt x="4471" y="1112"/>
                  </a:lnTo>
                  <a:lnTo>
                    <a:pt x="4471" y="834"/>
                  </a:lnTo>
                  <a:lnTo>
                    <a:pt x="4446" y="556"/>
                  </a:lnTo>
                  <a:lnTo>
                    <a:pt x="4395" y="278"/>
                  </a:lnTo>
                  <a:lnTo>
                    <a:pt x="43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998;p89"/>
            <p:cNvSpPr/>
            <p:nvPr/>
          </p:nvSpPr>
          <p:spPr>
            <a:xfrm>
              <a:off x="6104485" y="3971588"/>
              <a:ext cx="113675" cy="9500"/>
            </a:xfrm>
            <a:custGeom>
              <a:avLst/>
              <a:gdLst/>
              <a:ahLst/>
              <a:cxnLst/>
              <a:rect l="l" t="t" r="r" b="b"/>
              <a:pathLst>
                <a:path w="4547" h="380" extrusionOk="0">
                  <a:moveTo>
                    <a:pt x="1920" y="1"/>
                  </a:moveTo>
                  <a:lnTo>
                    <a:pt x="1289" y="26"/>
                  </a:lnTo>
                  <a:lnTo>
                    <a:pt x="733" y="76"/>
                  </a:lnTo>
                  <a:lnTo>
                    <a:pt x="279" y="127"/>
                  </a:lnTo>
                  <a:lnTo>
                    <a:pt x="1" y="203"/>
                  </a:lnTo>
                  <a:lnTo>
                    <a:pt x="178" y="253"/>
                  </a:lnTo>
                  <a:lnTo>
                    <a:pt x="405" y="304"/>
                  </a:lnTo>
                  <a:lnTo>
                    <a:pt x="986" y="354"/>
                  </a:lnTo>
                  <a:lnTo>
                    <a:pt x="1668" y="379"/>
                  </a:lnTo>
                  <a:lnTo>
                    <a:pt x="2400" y="379"/>
                  </a:lnTo>
                  <a:lnTo>
                    <a:pt x="3133" y="354"/>
                  </a:lnTo>
                  <a:lnTo>
                    <a:pt x="3764" y="304"/>
                  </a:lnTo>
                  <a:lnTo>
                    <a:pt x="4269" y="203"/>
                  </a:lnTo>
                  <a:lnTo>
                    <a:pt x="4446" y="152"/>
                  </a:lnTo>
                  <a:lnTo>
                    <a:pt x="4547" y="76"/>
                  </a:lnTo>
                  <a:lnTo>
                    <a:pt x="3941" y="26"/>
                  </a:lnTo>
                  <a:lnTo>
                    <a:pt x="32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999;p89"/>
            <p:cNvSpPr/>
            <p:nvPr/>
          </p:nvSpPr>
          <p:spPr>
            <a:xfrm>
              <a:off x="5755960" y="3977263"/>
              <a:ext cx="96000" cy="1925"/>
            </a:xfrm>
            <a:custGeom>
              <a:avLst/>
              <a:gdLst/>
              <a:ahLst/>
              <a:cxnLst/>
              <a:rect l="l" t="t" r="r" b="b"/>
              <a:pathLst>
                <a:path w="3840" h="77" extrusionOk="0">
                  <a:moveTo>
                    <a:pt x="0" y="1"/>
                  </a:moveTo>
                  <a:lnTo>
                    <a:pt x="0" y="77"/>
                  </a:lnTo>
                  <a:lnTo>
                    <a:pt x="3839" y="77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000;p89"/>
            <p:cNvSpPr/>
            <p:nvPr/>
          </p:nvSpPr>
          <p:spPr>
            <a:xfrm>
              <a:off x="5987685" y="3970338"/>
              <a:ext cx="105475" cy="10750"/>
            </a:xfrm>
            <a:custGeom>
              <a:avLst/>
              <a:gdLst/>
              <a:ahLst/>
              <a:cxnLst/>
              <a:rect l="l" t="t" r="r" b="b"/>
              <a:pathLst>
                <a:path w="4219" h="430" extrusionOk="0">
                  <a:moveTo>
                    <a:pt x="2324" y="0"/>
                  </a:moveTo>
                  <a:lnTo>
                    <a:pt x="1693" y="25"/>
                  </a:lnTo>
                  <a:lnTo>
                    <a:pt x="1061" y="76"/>
                  </a:lnTo>
                  <a:lnTo>
                    <a:pt x="480" y="152"/>
                  </a:lnTo>
                  <a:lnTo>
                    <a:pt x="0" y="278"/>
                  </a:lnTo>
                  <a:lnTo>
                    <a:pt x="480" y="354"/>
                  </a:lnTo>
                  <a:lnTo>
                    <a:pt x="1061" y="404"/>
                  </a:lnTo>
                  <a:lnTo>
                    <a:pt x="1693" y="429"/>
                  </a:lnTo>
                  <a:lnTo>
                    <a:pt x="2324" y="429"/>
                  </a:lnTo>
                  <a:lnTo>
                    <a:pt x="2955" y="404"/>
                  </a:lnTo>
                  <a:lnTo>
                    <a:pt x="3486" y="354"/>
                  </a:lnTo>
                  <a:lnTo>
                    <a:pt x="3940" y="303"/>
                  </a:lnTo>
                  <a:lnTo>
                    <a:pt x="4092" y="253"/>
                  </a:lnTo>
                  <a:lnTo>
                    <a:pt x="4218" y="227"/>
                  </a:lnTo>
                  <a:lnTo>
                    <a:pt x="4092" y="177"/>
                  </a:lnTo>
                  <a:lnTo>
                    <a:pt x="3915" y="126"/>
                  </a:lnTo>
                  <a:lnTo>
                    <a:pt x="3460" y="51"/>
                  </a:lnTo>
                  <a:lnTo>
                    <a:pt x="2930" y="25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001;p89"/>
            <p:cNvSpPr/>
            <p:nvPr/>
          </p:nvSpPr>
          <p:spPr>
            <a:xfrm>
              <a:off x="5865185" y="3972213"/>
              <a:ext cx="118100" cy="10775"/>
            </a:xfrm>
            <a:custGeom>
              <a:avLst/>
              <a:gdLst/>
              <a:ahLst/>
              <a:cxnLst/>
              <a:rect l="l" t="t" r="r" b="b"/>
              <a:pathLst>
                <a:path w="4724" h="431" extrusionOk="0">
                  <a:moveTo>
                    <a:pt x="2375" y="1"/>
                  </a:moveTo>
                  <a:lnTo>
                    <a:pt x="1794" y="26"/>
                  </a:lnTo>
                  <a:lnTo>
                    <a:pt x="1213" y="77"/>
                  </a:lnTo>
                  <a:lnTo>
                    <a:pt x="607" y="152"/>
                  </a:lnTo>
                  <a:lnTo>
                    <a:pt x="1" y="253"/>
                  </a:lnTo>
                  <a:lnTo>
                    <a:pt x="203" y="304"/>
                  </a:lnTo>
                  <a:lnTo>
                    <a:pt x="455" y="329"/>
                  </a:lnTo>
                  <a:lnTo>
                    <a:pt x="1061" y="405"/>
                  </a:lnTo>
                  <a:lnTo>
                    <a:pt x="1743" y="430"/>
                  </a:lnTo>
                  <a:lnTo>
                    <a:pt x="2501" y="405"/>
                  </a:lnTo>
                  <a:lnTo>
                    <a:pt x="3208" y="354"/>
                  </a:lnTo>
                  <a:lnTo>
                    <a:pt x="3865" y="279"/>
                  </a:lnTo>
                  <a:lnTo>
                    <a:pt x="4143" y="228"/>
                  </a:lnTo>
                  <a:lnTo>
                    <a:pt x="4395" y="178"/>
                  </a:lnTo>
                  <a:lnTo>
                    <a:pt x="4597" y="102"/>
                  </a:lnTo>
                  <a:lnTo>
                    <a:pt x="4724" y="26"/>
                  </a:lnTo>
                  <a:lnTo>
                    <a:pt x="35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002;p89"/>
            <p:cNvSpPr/>
            <p:nvPr/>
          </p:nvSpPr>
          <p:spPr>
            <a:xfrm>
              <a:off x="5863935" y="3991163"/>
              <a:ext cx="116200" cy="85275"/>
            </a:xfrm>
            <a:custGeom>
              <a:avLst/>
              <a:gdLst/>
              <a:ahLst/>
              <a:cxnLst/>
              <a:rect l="l" t="t" r="r" b="b"/>
              <a:pathLst>
                <a:path w="4648" h="3411" extrusionOk="0">
                  <a:moveTo>
                    <a:pt x="126" y="0"/>
                  </a:moveTo>
                  <a:lnTo>
                    <a:pt x="0" y="3183"/>
                  </a:lnTo>
                  <a:lnTo>
                    <a:pt x="4647" y="3410"/>
                  </a:lnTo>
                  <a:lnTo>
                    <a:pt x="46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003;p89"/>
            <p:cNvSpPr/>
            <p:nvPr/>
          </p:nvSpPr>
          <p:spPr>
            <a:xfrm>
              <a:off x="5978835" y="4083988"/>
              <a:ext cx="112425" cy="81475"/>
            </a:xfrm>
            <a:custGeom>
              <a:avLst/>
              <a:gdLst/>
              <a:ahLst/>
              <a:cxnLst/>
              <a:rect l="l" t="t" r="r" b="b"/>
              <a:pathLst>
                <a:path w="4497" h="3259" extrusionOk="0">
                  <a:moveTo>
                    <a:pt x="380" y="0"/>
                  </a:moveTo>
                  <a:lnTo>
                    <a:pt x="1" y="3258"/>
                  </a:lnTo>
                  <a:lnTo>
                    <a:pt x="4496" y="3258"/>
                  </a:lnTo>
                  <a:lnTo>
                    <a:pt x="4496" y="152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004;p89"/>
            <p:cNvSpPr/>
            <p:nvPr/>
          </p:nvSpPr>
          <p:spPr>
            <a:xfrm>
              <a:off x="5942210" y="4176788"/>
              <a:ext cx="30350" cy="34750"/>
            </a:xfrm>
            <a:custGeom>
              <a:avLst/>
              <a:gdLst/>
              <a:ahLst/>
              <a:cxnLst/>
              <a:rect l="l" t="t" r="r" b="b"/>
              <a:pathLst>
                <a:path w="1214" h="1390" extrusionOk="0">
                  <a:moveTo>
                    <a:pt x="1" y="1"/>
                  </a:moveTo>
                  <a:lnTo>
                    <a:pt x="254" y="380"/>
                  </a:lnTo>
                  <a:lnTo>
                    <a:pt x="506" y="733"/>
                  </a:lnTo>
                  <a:lnTo>
                    <a:pt x="658" y="910"/>
                  </a:lnTo>
                  <a:lnTo>
                    <a:pt x="809" y="1087"/>
                  </a:lnTo>
                  <a:lnTo>
                    <a:pt x="986" y="1238"/>
                  </a:lnTo>
                  <a:lnTo>
                    <a:pt x="1213" y="1390"/>
                  </a:lnTo>
                  <a:lnTo>
                    <a:pt x="1087" y="1"/>
                  </a:lnTo>
                  <a:close/>
                </a:path>
              </a:pathLst>
            </a:custGeom>
            <a:solidFill>
              <a:srgbClr val="ECC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005;p89"/>
            <p:cNvSpPr/>
            <p:nvPr/>
          </p:nvSpPr>
          <p:spPr>
            <a:xfrm>
              <a:off x="5744585" y="4079563"/>
              <a:ext cx="109275" cy="25275"/>
            </a:xfrm>
            <a:custGeom>
              <a:avLst/>
              <a:gdLst/>
              <a:ahLst/>
              <a:cxnLst/>
              <a:rect l="l" t="t" r="r" b="b"/>
              <a:pathLst>
                <a:path w="4371" h="1011" extrusionOk="0">
                  <a:moveTo>
                    <a:pt x="2173" y="0"/>
                  </a:moveTo>
                  <a:lnTo>
                    <a:pt x="1617" y="26"/>
                  </a:lnTo>
                  <a:lnTo>
                    <a:pt x="1087" y="76"/>
                  </a:lnTo>
                  <a:lnTo>
                    <a:pt x="531" y="152"/>
                  </a:lnTo>
                  <a:lnTo>
                    <a:pt x="1" y="253"/>
                  </a:lnTo>
                  <a:lnTo>
                    <a:pt x="4370" y="1011"/>
                  </a:lnTo>
                  <a:lnTo>
                    <a:pt x="43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006;p89"/>
            <p:cNvSpPr/>
            <p:nvPr/>
          </p:nvSpPr>
          <p:spPr>
            <a:xfrm>
              <a:off x="5498985" y="3977913"/>
              <a:ext cx="26525" cy="5075"/>
            </a:xfrm>
            <a:custGeom>
              <a:avLst/>
              <a:gdLst/>
              <a:ahLst/>
              <a:cxnLst/>
              <a:rect l="l" t="t" r="r" b="b"/>
              <a:pathLst>
                <a:path w="1061" h="203" extrusionOk="0">
                  <a:moveTo>
                    <a:pt x="0" y="0"/>
                  </a:moveTo>
                  <a:lnTo>
                    <a:pt x="0" y="202"/>
                  </a:lnTo>
                  <a:lnTo>
                    <a:pt x="1061" y="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007;p89"/>
            <p:cNvSpPr/>
            <p:nvPr/>
          </p:nvSpPr>
          <p:spPr>
            <a:xfrm>
              <a:off x="5618935" y="3989888"/>
              <a:ext cx="116850" cy="87800"/>
            </a:xfrm>
            <a:custGeom>
              <a:avLst/>
              <a:gdLst/>
              <a:ahLst/>
              <a:cxnLst/>
              <a:rect l="l" t="t" r="r" b="b"/>
              <a:pathLst>
                <a:path w="4674" h="3512" extrusionOk="0">
                  <a:moveTo>
                    <a:pt x="1" y="1"/>
                  </a:moveTo>
                  <a:lnTo>
                    <a:pt x="1" y="3512"/>
                  </a:lnTo>
                  <a:lnTo>
                    <a:pt x="4648" y="3512"/>
                  </a:lnTo>
                  <a:lnTo>
                    <a:pt x="4648" y="3057"/>
                  </a:lnTo>
                  <a:lnTo>
                    <a:pt x="4648" y="2577"/>
                  </a:lnTo>
                  <a:lnTo>
                    <a:pt x="4673" y="1693"/>
                  </a:lnTo>
                  <a:lnTo>
                    <a:pt x="4673" y="1264"/>
                  </a:lnTo>
                  <a:lnTo>
                    <a:pt x="4648" y="834"/>
                  </a:lnTo>
                  <a:lnTo>
                    <a:pt x="4572" y="430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008;p89"/>
            <p:cNvSpPr/>
            <p:nvPr/>
          </p:nvSpPr>
          <p:spPr>
            <a:xfrm>
              <a:off x="5617060" y="4086513"/>
              <a:ext cx="100400" cy="11375"/>
            </a:xfrm>
            <a:custGeom>
              <a:avLst/>
              <a:gdLst/>
              <a:ahLst/>
              <a:cxnLst/>
              <a:rect l="l" t="t" r="r" b="b"/>
              <a:pathLst>
                <a:path w="4016" h="455" extrusionOk="0">
                  <a:moveTo>
                    <a:pt x="1137" y="0"/>
                  </a:moveTo>
                  <a:lnTo>
                    <a:pt x="455" y="51"/>
                  </a:lnTo>
                  <a:lnTo>
                    <a:pt x="303" y="51"/>
                  </a:lnTo>
                  <a:lnTo>
                    <a:pt x="227" y="76"/>
                  </a:lnTo>
                  <a:lnTo>
                    <a:pt x="152" y="101"/>
                  </a:lnTo>
                  <a:lnTo>
                    <a:pt x="76" y="152"/>
                  </a:lnTo>
                  <a:lnTo>
                    <a:pt x="25" y="227"/>
                  </a:lnTo>
                  <a:lnTo>
                    <a:pt x="0" y="328"/>
                  </a:lnTo>
                  <a:lnTo>
                    <a:pt x="25" y="455"/>
                  </a:lnTo>
                  <a:lnTo>
                    <a:pt x="4016" y="0"/>
                  </a:lnTo>
                  <a:close/>
                </a:path>
              </a:pathLst>
            </a:custGeom>
            <a:solidFill>
              <a:srgbClr val="ECC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009;p89"/>
            <p:cNvSpPr/>
            <p:nvPr/>
          </p:nvSpPr>
          <p:spPr>
            <a:xfrm>
              <a:off x="5372685" y="4282863"/>
              <a:ext cx="13300" cy="22775"/>
            </a:xfrm>
            <a:custGeom>
              <a:avLst/>
              <a:gdLst/>
              <a:ahLst/>
              <a:cxnLst/>
              <a:rect l="l" t="t" r="r" b="b"/>
              <a:pathLst>
                <a:path w="532" h="911" extrusionOk="0">
                  <a:moveTo>
                    <a:pt x="531" y="1"/>
                  </a:moveTo>
                  <a:lnTo>
                    <a:pt x="304" y="77"/>
                  </a:lnTo>
                  <a:lnTo>
                    <a:pt x="127" y="152"/>
                  </a:lnTo>
                  <a:lnTo>
                    <a:pt x="51" y="253"/>
                  </a:lnTo>
                  <a:lnTo>
                    <a:pt x="1" y="380"/>
                  </a:lnTo>
                  <a:lnTo>
                    <a:pt x="1" y="506"/>
                  </a:lnTo>
                  <a:lnTo>
                    <a:pt x="51" y="632"/>
                  </a:lnTo>
                  <a:lnTo>
                    <a:pt x="127" y="910"/>
                  </a:lnTo>
                  <a:lnTo>
                    <a:pt x="531" y="1"/>
                  </a:lnTo>
                  <a:close/>
                </a:path>
              </a:pathLst>
            </a:custGeom>
            <a:solidFill>
              <a:srgbClr val="ECC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010;p89"/>
            <p:cNvSpPr/>
            <p:nvPr/>
          </p:nvSpPr>
          <p:spPr>
            <a:xfrm>
              <a:off x="5131510" y="4367488"/>
              <a:ext cx="111775" cy="62525"/>
            </a:xfrm>
            <a:custGeom>
              <a:avLst/>
              <a:gdLst/>
              <a:ahLst/>
              <a:cxnLst/>
              <a:rect l="l" t="t" r="r" b="b"/>
              <a:pathLst>
                <a:path w="4471" h="2501" extrusionOk="0">
                  <a:moveTo>
                    <a:pt x="4470" y="0"/>
                  </a:moveTo>
                  <a:lnTo>
                    <a:pt x="51" y="177"/>
                  </a:lnTo>
                  <a:lnTo>
                    <a:pt x="0" y="783"/>
                  </a:lnTo>
                  <a:lnTo>
                    <a:pt x="0" y="1364"/>
                  </a:lnTo>
                  <a:lnTo>
                    <a:pt x="25" y="1642"/>
                  </a:lnTo>
                  <a:lnTo>
                    <a:pt x="76" y="1945"/>
                  </a:lnTo>
                  <a:lnTo>
                    <a:pt x="152" y="2223"/>
                  </a:lnTo>
                  <a:lnTo>
                    <a:pt x="253" y="2500"/>
                  </a:lnTo>
                  <a:lnTo>
                    <a:pt x="4369" y="2021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011;p89"/>
            <p:cNvSpPr/>
            <p:nvPr/>
          </p:nvSpPr>
          <p:spPr>
            <a:xfrm>
              <a:off x="5041835" y="4300538"/>
              <a:ext cx="81475" cy="65700"/>
            </a:xfrm>
            <a:custGeom>
              <a:avLst/>
              <a:gdLst/>
              <a:ahLst/>
              <a:cxnLst/>
              <a:rect l="l" t="t" r="r" b="b"/>
              <a:pathLst>
                <a:path w="3259" h="2628" extrusionOk="0">
                  <a:moveTo>
                    <a:pt x="2097" y="1"/>
                  </a:moveTo>
                  <a:lnTo>
                    <a:pt x="1693" y="51"/>
                  </a:lnTo>
                  <a:lnTo>
                    <a:pt x="910" y="178"/>
                  </a:lnTo>
                  <a:lnTo>
                    <a:pt x="102" y="279"/>
                  </a:lnTo>
                  <a:lnTo>
                    <a:pt x="1" y="2628"/>
                  </a:lnTo>
                  <a:lnTo>
                    <a:pt x="3259" y="2476"/>
                  </a:lnTo>
                  <a:lnTo>
                    <a:pt x="3259" y="102"/>
                  </a:lnTo>
                  <a:lnTo>
                    <a:pt x="2880" y="26"/>
                  </a:lnTo>
                  <a:lnTo>
                    <a:pt x="24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012;p89"/>
            <p:cNvSpPr/>
            <p:nvPr/>
          </p:nvSpPr>
          <p:spPr>
            <a:xfrm>
              <a:off x="5045010" y="4111138"/>
              <a:ext cx="82725" cy="94100"/>
            </a:xfrm>
            <a:custGeom>
              <a:avLst/>
              <a:gdLst/>
              <a:ahLst/>
              <a:cxnLst/>
              <a:rect l="l" t="t" r="r" b="b"/>
              <a:pathLst>
                <a:path w="3309" h="3764" extrusionOk="0">
                  <a:moveTo>
                    <a:pt x="3309" y="0"/>
                  </a:moveTo>
                  <a:lnTo>
                    <a:pt x="0" y="202"/>
                  </a:lnTo>
                  <a:lnTo>
                    <a:pt x="0" y="3763"/>
                  </a:lnTo>
                  <a:lnTo>
                    <a:pt x="1717" y="3637"/>
                  </a:lnTo>
                  <a:lnTo>
                    <a:pt x="3309" y="3536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013;p89"/>
            <p:cNvSpPr/>
            <p:nvPr/>
          </p:nvSpPr>
          <p:spPr>
            <a:xfrm>
              <a:off x="5131510" y="4198263"/>
              <a:ext cx="114300" cy="92200"/>
            </a:xfrm>
            <a:custGeom>
              <a:avLst/>
              <a:gdLst/>
              <a:ahLst/>
              <a:cxnLst/>
              <a:rect l="l" t="t" r="r" b="b"/>
              <a:pathLst>
                <a:path w="4572" h="3688" extrusionOk="0">
                  <a:moveTo>
                    <a:pt x="4420" y="0"/>
                  </a:moveTo>
                  <a:lnTo>
                    <a:pt x="152" y="379"/>
                  </a:lnTo>
                  <a:lnTo>
                    <a:pt x="0" y="3688"/>
                  </a:lnTo>
                  <a:lnTo>
                    <a:pt x="4496" y="3688"/>
                  </a:lnTo>
                  <a:lnTo>
                    <a:pt x="4571" y="3233"/>
                  </a:lnTo>
                  <a:lnTo>
                    <a:pt x="4571" y="2753"/>
                  </a:lnTo>
                  <a:lnTo>
                    <a:pt x="4571" y="2299"/>
                  </a:lnTo>
                  <a:lnTo>
                    <a:pt x="4546" y="1844"/>
                  </a:lnTo>
                  <a:lnTo>
                    <a:pt x="4470" y="910"/>
                  </a:lnTo>
                  <a:lnTo>
                    <a:pt x="44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014;p89"/>
            <p:cNvSpPr/>
            <p:nvPr/>
          </p:nvSpPr>
          <p:spPr>
            <a:xfrm>
              <a:off x="5253985" y="4287913"/>
              <a:ext cx="110525" cy="69500"/>
            </a:xfrm>
            <a:custGeom>
              <a:avLst/>
              <a:gdLst/>
              <a:ahLst/>
              <a:cxnLst/>
              <a:rect l="l" t="t" r="r" b="b"/>
              <a:pathLst>
                <a:path w="4421" h="2780" extrusionOk="0">
                  <a:moveTo>
                    <a:pt x="4421" y="1"/>
                  </a:moveTo>
                  <a:lnTo>
                    <a:pt x="1" y="380"/>
                  </a:lnTo>
                  <a:lnTo>
                    <a:pt x="1" y="2703"/>
                  </a:lnTo>
                  <a:lnTo>
                    <a:pt x="203" y="2754"/>
                  </a:lnTo>
                  <a:lnTo>
                    <a:pt x="354" y="2779"/>
                  </a:lnTo>
                  <a:lnTo>
                    <a:pt x="3890" y="2552"/>
                  </a:lnTo>
                  <a:lnTo>
                    <a:pt x="4017" y="2552"/>
                  </a:lnTo>
                  <a:lnTo>
                    <a:pt x="4118" y="2501"/>
                  </a:lnTo>
                  <a:lnTo>
                    <a:pt x="4219" y="2451"/>
                  </a:lnTo>
                  <a:lnTo>
                    <a:pt x="4294" y="2400"/>
                  </a:lnTo>
                  <a:lnTo>
                    <a:pt x="4345" y="2299"/>
                  </a:lnTo>
                  <a:lnTo>
                    <a:pt x="4370" y="2223"/>
                  </a:lnTo>
                  <a:lnTo>
                    <a:pt x="4395" y="2122"/>
                  </a:lnTo>
                  <a:lnTo>
                    <a:pt x="4421" y="1996"/>
                  </a:lnTo>
                  <a:lnTo>
                    <a:pt x="4421" y="1036"/>
                  </a:lnTo>
                  <a:lnTo>
                    <a:pt x="44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015;p89"/>
            <p:cNvSpPr/>
            <p:nvPr/>
          </p:nvSpPr>
          <p:spPr>
            <a:xfrm>
              <a:off x="5372685" y="4177438"/>
              <a:ext cx="93475" cy="96625"/>
            </a:xfrm>
            <a:custGeom>
              <a:avLst/>
              <a:gdLst/>
              <a:ahLst/>
              <a:cxnLst/>
              <a:rect l="l" t="t" r="r" b="b"/>
              <a:pathLst>
                <a:path w="3739" h="3865" extrusionOk="0">
                  <a:moveTo>
                    <a:pt x="1819" y="0"/>
                  </a:moveTo>
                  <a:lnTo>
                    <a:pt x="1365" y="51"/>
                  </a:lnTo>
                  <a:lnTo>
                    <a:pt x="910" y="126"/>
                  </a:lnTo>
                  <a:lnTo>
                    <a:pt x="456" y="202"/>
                  </a:lnTo>
                  <a:lnTo>
                    <a:pt x="1" y="328"/>
                  </a:lnTo>
                  <a:lnTo>
                    <a:pt x="1" y="3839"/>
                  </a:lnTo>
                  <a:lnTo>
                    <a:pt x="178" y="3864"/>
                  </a:lnTo>
                  <a:lnTo>
                    <a:pt x="329" y="3839"/>
                  </a:lnTo>
                  <a:lnTo>
                    <a:pt x="456" y="3814"/>
                  </a:lnTo>
                  <a:lnTo>
                    <a:pt x="557" y="3763"/>
                  </a:lnTo>
                  <a:lnTo>
                    <a:pt x="658" y="3687"/>
                  </a:lnTo>
                  <a:lnTo>
                    <a:pt x="759" y="3586"/>
                  </a:lnTo>
                  <a:lnTo>
                    <a:pt x="935" y="3384"/>
                  </a:lnTo>
                  <a:lnTo>
                    <a:pt x="1643" y="2425"/>
                  </a:lnTo>
                  <a:lnTo>
                    <a:pt x="2400" y="1465"/>
                  </a:lnTo>
                  <a:lnTo>
                    <a:pt x="2703" y="1137"/>
                  </a:lnTo>
                  <a:lnTo>
                    <a:pt x="3032" y="783"/>
                  </a:lnTo>
                  <a:lnTo>
                    <a:pt x="3739" y="25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016;p89"/>
            <p:cNvSpPr/>
            <p:nvPr/>
          </p:nvSpPr>
          <p:spPr>
            <a:xfrm>
              <a:off x="5492035" y="4088388"/>
              <a:ext cx="118100" cy="67600"/>
            </a:xfrm>
            <a:custGeom>
              <a:avLst/>
              <a:gdLst/>
              <a:ahLst/>
              <a:cxnLst/>
              <a:rect l="l" t="t" r="r" b="b"/>
              <a:pathLst>
                <a:path w="4724" h="2704" extrusionOk="0">
                  <a:moveTo>
                    <a:pt x="4723" y="1"/>
                  </a:moveTo>
                  <a:lnTo>
                    <a:pt x="51" y="228"/>
                  </a:lnTo>
                  <a:lnTo>
                    <a:pt x="0" y="1466"/>
                  </a:lnTo>
                  <a:lnTo>
                    <a:pt x="26" y="1769"/>
                  </a:lnTo>
                  <a:lnTo>
                    <a:pt x="26" y="2072"/>
                  </a:lnTo>
                  <a:lnTo>
                    <a:pt x="76" y="2375"/>
                  </a:lnTo>
                  <a:lnTo>
                    <a:pt x="127" y="2703"/>
                  </a:lnTo>
                  <a:lnTo>
                    <a:pt x="505" y="2552"/>
                  </a:lnTo>
                  <a:lnTo>
                    <a:pt x="834" y="2400"/>
                  </a:lnTo>
                  <a:lnTo>
                    <a:pt x="2602" y="1542"/>
                  </a:lnTo>
                  <a:lnTo>
                    <a:pt x="4370" y="658"/>
                  </a:lnTo>
                  <a:lnTo>
                    <a:pt x="4420" y="632"/>
                  </a:lnTo>
                  <a:lnTo>
                    <a:pt x="4445" y="582"/>
                  </a:lnTo>
                  <a:lnTo>
                    <a:pt x="4521" y="430"/>
                  </a:lnTo>
                  <a:lnTo>
                    <a:pt x="4622" y="228"/>
                  </a:lnTo>
                  <a:lnTo>
                    <a:pt x="472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017;p89"/>
            <p:cNvSpPr/>
            <p:nvPr/>
          </p:nvSpPr>
          <p:spPr>
            <a:xfrm>
              <a:off x="5252110" y="4101663"/>
              <a:ext cx="109875" cy="85900"/>
            </a:xfrm>
            <a:custGeom>
              <a:avLst/>
              <a:gdLst/>
              <a:ahLst/>
              <a:cxnLst/>
              <a:rect l="l" t="t" r="r" b="b"/>
              <a:pathLst>
                <a:path w="4395" h="3436" extrusionOk="0">
                  <a:moveTo>
                    <a:pt x="4395" y="0"/>
                  </a:moveTo>
                  <a:lnTo>
                    <a:pt x="253" y="278"/>
                  </a:lnTo>
                  <a:lnTo>
                    <a:pt x="0" y="3435"/>
                  </a:lnTo>
                  <a:lnTo>
                    <a:pt x="556" y="3435"/>
                  </a:lnTo>
                  <a:lnTo>
                    <a:pt x="1111" y="3410"/>
                  </a:lnTo>
                  <a:lnTo>
                    <a:pt x="2223" y="3309"/>
                  </a:lnTo>
                  <a:lnTo>
                    <a:pt x="4395" y="3031"/>
                  </a:lnTo>
                  <a:lnTo>
                    <a:pt x="43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018;p89"/>
            <p:cNvSpPr/>
            <p:nvPr/>
          </p:nvSpPr>
          <p:spPr>
            <a:xfrm>
              <a:off x="5367635" y="3989263"/>
              <a:ext cx="114950" cy="103575"/>
            </a:xfrm>
            <a:custGeom>
              <a:avLst/>
              <a:gdLst/>
              <a:ahLst/>
              <a:cxnLst/>
              <a:rect l="l" t="t" r="r" b="b"/>
              <a:pathLst>
                <a:path w="4598" h="4143" extrusionOk="0">
                  <a:moveTo>
                    <a:pt x="4598" y="1"/>
                  </a:moveTo>
                  <a:lnTo>
                    <a:pt x="4017" y="76"/>
                  </a:lnTo>
                  <a:lnTo>
                    <a:pt x="3436" y="127"/>
                  </a:lnTo>
                  <a:lnTo>
                    <a:pt x="2880" y="152"/>
                  </a:lnTo>
                  <a:lnTo>
                    <a:pt x="2324" y="178"/>
                  </a:lnTo>
                  <a:lnTo>
                    <a:pt x="1769" y="203"/>
                  </a:lnTo>
                  <a:lnTo>
                    <a:pt x="1213" y="228"/>
                  </a:lnTo>
                  <a:lnTo>
                    <a:pt x="658" y="279"/>
                  </a:lnTo>
                  <a:lnTo>
                    <a:pt x="102" y="354"/>
                  </a:lnTo>
                  <a:lnTo>
                    <a:pt x="51" y="1314"/>
                  </a:lnTo>
                  <a:lnTo>
                    <a:pt x="26" y="2249"/>
                  </a:lnTo>
                  <a:lnTo>
                    <a:pt x="1" y="2728"/>
                  </a:lnTo>
                  <a:lnTo>
                    <a:pt x="26" y="3183"/>
                  </a:lnTo>
                  <a:lnTo>
                    <a:pt x="51" y="3663"/>
                  </a:lnTo>
                  <a:lnTo>
                    <a:pt x="102" y="4143"/>
                  </a:lnTo>
                  <a:lnTo>
                    <a:pt x="1289" y="4117"/>
                  </a:lnTo>
                  <a:lnTo>
                    <a:pt x="2426" y="4042"/>
                  </a:lnTo>
                  <a:lnTo>
                    <a:pt x="3512" y="3966"/>
                  </a:lnTo>
                  <a:lnTo>
                    <a:pt x="4598" y="3814"/>
                  </a:lnTo>
                  <a:lnTo>
                    <a:pt x="45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019;p89"/>
            <p:cNvSpPr/>
            <p:nvPr/>
          </p:nvSpPr>
          <p:spPr>
            <a:xfrm>
              <a:off x="5126460" y="4004413"/>
              <a:ext cx="123775" cy="99800"/>
            </a:xfrm>
            <a:custGeom>
              <a:avLst/>
              <a:gdLst/>
              <a:ahLst/>
              <a:cxnLst/>
              <a:rect l="l" t="t" r="r" b="b"/>
              <a:pathLst>
                <a:path w="4951" h="3992" extrusionOk="0">
                  <a:moveTo>
                    <a:pt x="25" y="1"/>
                  </a:moveTo>
                  <a:lnTo>
                    <a:pt x="0" y="506"/>
                  </a:lnTo>
                  <a:lnTo>
                    <a:pt x="0" y="1011"/>
                  </a:lnTo>
                  <a:lnTo>
                    <a:pt x="0" y="1516"/>
                  </a:lnTo>
                  <a:lnTo>
                    <a:pt x="25" y="1996"/>
                  </a:lnTo>
                  <a:lnTo>
                    <a:pt x="76" y="2501"/>
                  </a:lnTo>
                  <a:lnTo>
                    <a:pt x="152" y="2981"/>
                  </a:lnTo>
                  <a:lnTo>
                    <a:pt x="227" y="3486"/>
                  </a:lnTo>
                  <a:lnTo>
                    <a:pt x="354" y="3991"/>
                  </a:lnTo>
                  <a:lnTo>
                    <a:pt x="4950" y="3815"/>
                  </a:lnTo>
                  <a:lnTo>
                    <a:pt x="47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020;p89"/>
            <p:cNvSpPr/>
            <p:nvPr/>
          </p:nvSpPr>
          <p:spPr>
            <a:xfrm>
              <a:off x="5037410" y="3940013"/>
              <a:ext cx="78325" cy="56850"/>
            </a:xfrm>
            <a:custGeom>
              <a:avLst/>
              <a:gdLst/>
              <a:ahLst/>
              <a:cxnLst/>
              <a:rect l="l" t="t" r="r" b="b"/>
              <a:pathLst>
                <a:path w="3133" h="2274" extrusionOk="0">
                  <a:moveTo>
                    <a:pt x="1" y="1"/>
                  </a:moveTo>
                  <a:lnTo>
                    <a:pt x="1" y="2097"/>
                  </a:lnTo>
                  <a:lnTo>
                    <a:pt x="3133" y="2274"/>
                  </a:lnTo>
                  <a:lnTo>
                    <a:pt x="31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021;p89"/>
            <p:cNvSpPr/>
            <p:nvPr/>
          </p:nvSpPr>
          <p:spPr>
            <a:xfrm>
              <a:off x="5256510" y="3929913"/>
              <a:ext cx="105475" cy="65075"/>
            </a:xfrm>
            <a:custGeom>
              <a:avLst/>
              <a:gdLst/>
              <a:ahLst/>
              <a:cxnLst/>
              <a:rect l="l" t="t" r="r" b="b"/>
              <a:pathLst>
                <a:path w="4219" h="2603" extrusionOk="0">
                  <a:moveTo>
                    <a:pt x="1" y="1"/>
                  </a:moveTo>
                  <a:lnTo>
                    <a:pt x="1" y="2602"/>
                  </a:lnTo>
                  <a:lnTo>
                    <a:pt x="4219" y="2299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022;p89"/>
            <p:cNvSpPr/>
            <p:nvPr/>
          </p:nvSpPr>
          <p:spPr>
            <a:xfrm>
              <a:off x="5369535" y="3865513"/>
              <a:ext cx="49275" cy="56225"/>
            </a:xfrm>
            <a:custGeom>
              <a:avLst/>
              <a:gdLst/>
              <a:ahLst/>
              <a:cxnLst/>
              <a:rect l="l" t="t" r="r" b="b"/>
              <a:pathLst>
                <a:path w="1971" h="2249" extrusionOk="0">
                  <a:moveTo>
                    <a:pt x="354" y="1"/>
                  </a:moveTo>
                  <a:lnTo>
                    <a:pt x="253" y="26"/>
                  </a:lnTo>
                  <a:lnTo>
                    <a:pt x="177" y="76"/>
                  </a:lnTo>
                  <a:lnTo>
                    <a:pt x="102" y="127"/>
                  </a:lnTo>
                  <a:lnTo>
                    <a:pt x="51" y="203"/>
                  </a:lnTo>
                  <a:lnTo>
                    <a:pt x="26" y="304"/>
                  </a:lnTo>
                  <a:lnTo>
                    <a:pt x="1" y="405"/>
                  </a:lnTo>
                  <a:lnTo>
                    <a:pt x="1" y="531"/>
                  </a:lnTo>
                  <a:lnTo>
                    <a:pt x="76" y="1339"/>
                  </a:lnTo>
                  <a:lnTo>
                    <a:pt x="177" y="2248"/>
                  </a:lnTo>
                  <a:lnTo>
                    <a:pt x="1971" y="1996"/>
                  </a:lnTo>
                  <a:lnTo>
                    <a:pt x="19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023;p89"/>
            <p:cNvSpPr/>
            <p:nvPr/>
          </p:nvSpPr>
          <p:spPr>
            <a:xfrm>
              <a:off x="5126460" y="3871188"/>
              <a:ext cx="119350" cy="54975"/>
            </a:xfrm>
            <a:custGeom>
              <a:avLst/>
              <a:gdLst/>
              <a:ahLst/>
              <a:cxnLst/>
              <a:rect l="l" t="t" r="r" b="b"/>
              <a:pathLst>
                <a:path w="4774" h="2199" extrusionOk="0">
                  <a:moveTo>
                    <a:pt x="4773" y="1"/>
                  </a:moveTo>
                  <a:lnTo>
                    <a:pt x="0" y="253"/>
                  </a:lnTo>
                  <a:lnTo>
                    <a:pt x="0" y="2198"/>
                  </a:lnTo>
                  <a:lnTo>
                    <a:pt x="4773" y="1971"/>
                  </a:lnTo>
                  <a:lnTo>
                    <a:pt x="47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024;p89"/>
            <p:cNvSpPr/>
            <p:nvPr/>
          </p:nvSpPr>
          <p:spPr>
            <a:xfrm>
              <a:off x="7903360" y="3981063"/>
              <a:ext cx="87150" cy="145875"/>
            </a:xfrm>
            <a:custGeom>
              <a:avLst/>
              <a:gdLst/>
              <a:ahLst/>
              <a:cxnLst/>
              <a:rect l="l" t="t" r="r" b="b"/>
              <a:pathLst>
                <a:path w="3486" h="5835" extrusionOk="0">
                  <a:moveTo>
                    <a:pt x="1288" y="0"/>
                  </a:moveTo>
                  <a:lnTo>
                    <a:pt x="1061" y="76"/>
                  </a:lnTo>
                  <a:lnTo>
                    <a:pt x="834" y="430"/>
                  </a:lnTo>
                  <a:lnTo>
                    <a:pt x="632" y="758"/>
                  </a:lnTo>
                  <a:lnTo>
                    <a:pt x="455" y="1112"/>
                  </a:lnTo>
                  <a:lnTo>
                    <a:pt x="303" y="1465"/>
                  </a:lnTo>
                  <a:lnTo>
                    <a:pt x="202" y="1844"/>
                  </a:lnTo>
                  <a:lnTo>
                    <a:pt x="101" y="2198"/>
                  </a:lnTo>
                  <a:lnTo>
                    <a:pt x="51" y="2551"/>
                  </a:lnTo>
                  <a:lnTo>
                    <a:pt x="0" y="2905"/>
                  </a:lnTo>
                  <a:lnTo>
                    <a:pt x="0" y="3258"/>
                  </a:lnTo>
                  <a:lnTo>
                    <a:pt x="26" y="3612"/>
                  </a:lnTo>
                  <a:lnTo>
                    <a:pt x="76" y="3991"/>
                  </a:lnTo>
                  <a:lnTo>
                    <a:pt x="152" y="4344"/>
                  </a:lnTo>
                  <a:lnTo>
                    <a:pt x="253" y="4723"/>
                  </a:lnTo>
                  <a:lnTo>
                    <a:pt x="379" y="5077"/>
                  </a:lnTo>
                  <a:lnTo>
                    <a:pt x="556" y="5456"/>
                  </a:lnTo>
                  <a:lnTo>
                    <a:pt x="733" y="5835"/>
                  </a:lnTo>
                  <a:lnTo>
                    <a:pt x="1112" y="5734"/>
                  </a:lnTo>
                  <a:lnTo>
                    <a:pt x="1440" y="5633"/>
                  </a:lnTo>
                  <a:lnTo>
                    <a:pt x="1743" y="5506"/>
                  </a:lnTo>
                  <a:lnTo>
                    <a:pt x="2046" y="5380"/>
                  </a:lnTo>
                  <a:lnTo>
                    <a:pt x="2299" y="5228"/>
                  </a:lnTo>
                  <a:lnTo>
                    <a:pt x="2526" y="5052"/>
                  </a:lnTo>
                  <a:lnTo>
                    <a:pt x="2728" y="4875"/>
                  </a:lnTo>
                  <a:lnTo>
                    <a:pt x="2930" y="4698"/>
                  </a:lnTo>
                  <a:lnTo>
                    <a:pt x="3082" y="4496"/>
                  </a:lnTo>
                  <a:lnTo>
                    <a:pt x="3208" y="4294"/>
                  </a:lnTo>
                  <a:lnTo>
                    <a:pt x="3309" y="4067"/>
                  </a:lnTo>
                  <a:lnTo>
                    <a:pt x="3410" y="3814"/>
                  </a:lnTo>
                  <a:lnTo>
                    <a:pt x="3460" y="3587"/>
                  </a:lnTo>
                  <a:lnTo>
                    <a:pt x="3486" y="3309"/>
                  </a:lnTo>
                  <a:lnTo>
                    <a:pt x="3486" y="3056"/>
                  </a:lnTo>
                  <a:lnTo>
                    <a:pt x="3460" y="2779"/>
                  </a:lnTo>
                  <a:lnTo>
                    <a:pt x="3385" y="2400"/>
                  </a:lnTo>
                  <a:lnTo>
                    <a:pt x="3284" y="2021"/>
                  </a:lnTo>
                  <a:lnTo>
                    <a:pt x="3132" y="1693"/>
                  </a:lnTo>
                  <a:lnTo>
                    <a:pt x="2930" y="1364"/>
                  </a:lnTo>
                  <a:lnTo>
                    <a:pt x="2728" y="1086"/>
                  </a:lnTo>
                  <a:lnTo>
                    <a:pt x="2475" y="809"/>
                  </a:lnTo>
                  <a:lnTo>
                    <a:pt x="2223" y="531"/>
                  </a:lnTo>
                  <a:lnTo>
                    <a:pt x="1970" y="253"/>
                  </a:lnTo>
                  <a:lnTo>
                    <a:pt x="1869" y="177"/>
                  </a:lnTo>
                  <a:lnTo>
                    <a:pt x="1743" y="101"/>
                  </a:lnTo>
                  <a:lnTo>
                    <a:pt x="1642" y="51"/>
                  </a:lnTo>
                  <a:lnTo>
                    <a:pt x="1516" y="26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025;p89"/>
            <p:cNvSpPr/>
            <p:nvPr/>
          </p:nvSpPr>
          <p:spPr>
            <a:xfrm>
              <a:off x="6726435" y="3141288"/>
              <a:ext cx="1200300" cy="1301350"/>
            </a:xfrm>
            <a:custGeom>
              <a:avLst/>
              <a:gdLst/>
              <a:ahLst/>
              <a:cxnLst/>
              <a:rect l="l" t="t" r="r" b="b"/>
              <a:pathLst>
                <a:path w="48012" h="52054" extrusionOk="0">
                  <a:moveTo>
                    <a:pt x="26822" y="7906"/>
                  </a:moveTo>
                  <a:lnTo>
                    <a:pt x="27251" y="7931"/>
                  </a:lnTo>
                  <a:lnTo>
                    <a:pt x="27428" y="7956"/>
                  </a:lnTo>
                  <a:lnTo>
                    <a:pt x="27605" y="8007"/>
                  </a:lnTo>
                  <a:lnTo>
                    <a:pt x="27782" y="8057"/>
                  </a:lnTo>
                  <a:lnTo>
                    <a:pt x="27933" y="8158"/>
                  </a:lnTo>
                  <a:lnTo>
                    <a:pt x="28085" y="8260"/>
                  </a:lnTo>
                  <a:lnTo>
                    <a:pt x="28211" y="8386"/>
                  </a:lnTo>
                  <a:lnTo>
                    <a:pt x="28337" y="8512"/>
                  </a:lnTo>
                  <a:lnTo>
                    <a:pt x="28438" y="8689"/>
                  </a:lnTo>
                  <a:lnTo>
                    <a:pt x="29474" y="10735"/>
                  </a:lnTo>
                  <a:lnTo>
                    <a:pt x="29954" y="11770"/>
                  </a:lnTo>
                  <a:lnTo>
                    <a:pt x="30434" y="12806"/>
                  </a:lnTo>
                  <a:lnTo>
                    <a:pt x="30762" y="13614"/>
                  </a:lnTo>
                  <a:lnTo>
                    <a:pt x="31141" y="14371"/>
                  </a:lnTo>
                  <a:lnTo>
                    <a:pt x="31545" y="15129"/>
                  </a:lnTo>
                  <a:lnTo>
                    <a:pt x="31999" y="15887"/>
                  </a:lnTo>
                  <a:lnTo>
                    <a:pt x="32833" y="17200"/>
                  </a:lnTo>
                  <a:lnTo>
                    <a:pt x="33237" y="17857"/>
                  </a:lnTo>
                  <a:lnTo>
                    <a:pt x="33666" y="18488"/>
                  </a:lnTo>
                  <a:lnTo>
                    <a:pt x="33818" y="18690"/>
                  </a:lnTo>
                  <a:lnTo>
                    <a:pt x="33919" y="18892"/>
                  </a:lnTo>
                  <a:lnTo>
                    <a:pt x="34096" y="19296"/>
                  </a:lnTo>
                  <a:lnTo>
                    <a:pt x="34197" y="19701"/>
                  </a:lnTo>
                  <a:lnTo>
                    <a:pt x="34273" y="20105"/>
                  </a:lnTo>
                  <a:lnTo>
                    <a:pt x="34298" y="20534"/>
                  </a:lnTo>
                  <a:lnTo>
                    <a:pt x="34273" y="20938"/>
                  </a:lnTo>
                  <a:lnTo>
                    <a:pt x="34222" y="21367"/>
                  </a:lnTo>
                  <a:lnTo>
                    <a:pt x="34146" y="21822"/>
                  </a:lnTo>
                  <a:lnTo>
                    <a:pt x="34096" y="21948"/>
                  </a:lnTo>
                  <a:lnTo>
                    <a:pt x="34045" y="22100"/>
                  </a:lnTo>
                  <a:lnTo>
                    <a:pt x="33969" y="22201"/>
                  </a:lnTo>
                  <a:lnTo>
                    <a:pt x="33868" y="22302"/>
                  </a:lnTo>
                  <a:lnTo>
                    <a:pt x="33767" y="22378"/>
                  </a:lnTo>
                  <a:lnTo>
                    <a:pt x="33641" y="22453"/>
                  </a:lnTo>
                  <a:lnTo>
                    <a:pt x="33515" y="22479"/>
                  </a:lnTo>
                  <a:lnTo>
                    <a:pt x="33363" y="22504"/>
                  </a:lnTo>
                  <a:lnTo>
                    <a:pt x="27605" y="23009"/>
                  </a:lnTo>
                  <a:lnTo>
                    <a:pt x="27201" y="23034"/>
                  </a:lnTo>
                  <a:lnTo>
                    <a:pt x="26822" y="23009"/>
                  </a:lnTo>
                  <a:lnTo>
                    <a:pt x="26443" y="22959"/>
                  </a:lnTo>
                  <a:lnTo>
                    <a:pt x="26064" y="22908"/>
                  </a:lnTo>
                  <a:lnTo>
                    <a:pt x="25685" y="22807"/>
                  </a:lnTo>
                  <a:lnTo>
                    <a:pt x="25332" y="22681"/>
                  </a:lnTo>
                  <a:lnTo>
                    <a:pt x="24953" y="22554"/>
                  </a:lnTo>
                  <a:lnTo>
                    <a:pt x="24599" y="22403"/>
                  </a:lnTo>
                  <a:lnTo>
                    <a:pt x="24473" y="22302"/>
                  </a:lnTo>
                  <a:lnTo>
                    <a:pt x="24322" y="22201"/>
                  </a:lnTo>
                  <a:lnTo>
                    <a:pt x="24195" y="22075"/>
                  </a:lnTo>
                  <a:lnTo>
                    <a:pt x="24094" y="21948"/>
                  </a:lnTo>
                  <a:lnTo>
                    <a:pt x="23842" y="21519"/>
                  </a:lnTo>
                  <a:lnTo>
                    <a:pt x="23715" y="21292"/>
                  </a:lnTo>
                  <a:lnTo>
                    <a:pt x="23640" y="21064"/>
                  </a:lnTo>
                  <a:lnTo>
                    <a:pt x="23564" y="20837"/>
                  </a:lnTo>
                  <a:lnTo>
                    <a:pt x="23488" y="20610"/>
                  </a:lnTo>
                  <a:lnTo>
                    <a:pt x="23463" y="20357"/>
                  </a:lnTo>
                  <a:lnTo>
                    <a:pt x="23463" y="20105"/>
                  </a:lnTo>
                  <a:lnTo>
                    <a:pt x="23438" y="17175"/>
                  </a:lnTo>
                  <a:lnTo>
                    <a:pt x="23286" y="14574"/>
                  </a:lnTo>
                  <a:lnTo>
                    <a:pt x="23210" y="13159"/>
                  </a:lnTo>
                  <a:lnTo>
                    <a:pt x="23135" y="11745"/>
                  </a:lnTo>
                  <a:lnTo>
                    <a:pt x="23135" y="11139"/>
                  </a:lnTo>
                  <a:lnTo>
                    <a:pt x="23185" y="10533"/>
                  </a:lnTo>
                  <a:lnTo>
                    <a:pt x="23311" y="9320"/>
                  </a:lnTo>
                  <a:lnTo>
                    <a:pt x="23311" y="9194"/>
                  </a:lnTo>
                  <a:lnTo>
                    <a:pt x="23362" y="9068"/>
                  </a:lnTo>
                  <a:lnTo>
                    <a:pt x="23412" y="8941"/>
                  </a:lnTo>
                  <a:lnTo>
                    <a:pt x="23488" y="8840"/>
                  </a:lnTo>
                  <a:lnTo>
                    <a:pt x="23564" y="8739"/>
                  </a:lnTo>
                  <a:lnTo>
                    <a:pt x="23665" y="8664"/>
                  </a:lnTo>
                  <a:lnTo>
                    <a:pt x="23892" y="8537"/>
                  </a:lnTo>
                  <a:lnTo>
                    <a:pt x="24296" y="8335"/>
                  </a:lnTo>
                  <a:lnTo>
                    <a:pt x="24700" y="8184"/>
                  </a:lnTo>
                  <a:lnTo>
                    <a:pt x="25105" y="8083"/>
                  </a:lnTo>
                  <a:lnTo>
                    <a:pt x="25534" y="7982"/>
                  </a:lnTo>
                  <a:lnTo>
                    <a:pt x="25963" y="7931"/>
                  </a:lnTo>
                  <a:lnTo>
                    <a:pt x="26393" y="7906"/>
                  </a:lnTo>
                  <a:close/>
                  <a:moveTo>
                    <a:pt x="33313" y="27000"/>
                  </a:moveTo>
                  <a:lnTo>
                    <a:pt x="36520" y="27126"/>
                  </a:lnTo>
                  <a:lnTo>
                    <a:pt x="39804" y="27303"/>
                  </a:lnTo>
                  <a:lnTo>
                    <a:pt x="40132" y="28161"/>
                  </a:lnTo>
                  <a:lnTo>
                    <a:pt x="39096" y="28338"/>
                  </a:lnTo>
                  <a:lnTo>
                    <a:pt x="38086" y="28464"/>
                  </a:lnTo>
                  <a:lnTo>
                    <a:pt x="37076" y="28565"/>
                  </a:lnTo>
                  <a:lnTo>
                    <a:pt x="36040" y="28616"/>
                  </a:lnTo>
                  <a:lnTo>
                    <a:pt x="35030" y="28641"/>
                  </a:lnTo>
                  <a:lnTo>
                    <a:pt x="33995" y="28641"/>
                  </a:lnTo>
                  <a:lnTo>
                    <a:pt x="31924" y="28616"/>
                  </a:lnTo>
                  <a:lnTo>
                    <a:pt x="31797" y="27151"/>
                  </a:lnTo>
                  <a:lnTo>
                    <a:pt x="32606" y="27050"/>
                  </a:lnTo>
                  <a:lnTo>
                    <a:pt x="32959" y="27000"/>
                  </a:lnTo>
                  <a:close/>
                  <a:moveTo>
                    <a:pt x="35535" y="29399"/>
                  </a:moveTo>
                  <a:lnTo>
                    <a:pt x="38541" y="29475"/>
                  </a:lnTo>
                  <a:lnTo>
                    <a:pt x="40031" y="29500"/>
                  </a:lnTo>
                  <a:lnTo>
                    <a:pt x="41521" y="29475"/>
                  </a:lnTo>
                  <a:lnTo>
                    <a:pt x="41976" y="30687"/>
                  </a:lnTo>
                  <a:lnTo>
                    <a:pt x="41470" y="30788"/>
                  </a:lnTo>
                  <a:lnTo>
                    <a:pt x="41218" y="30813"/>
                  </a:lnTo>
                  <a:lnTo>
                    <a:pt x="41016" y="30813"/>
                  </a:lnTo>
                  <a:lnTo>
                    <a:pt x="39122" y="30788"/>
                  </a:lnTo>
                  <a:lnTo>
                    <a:pt x="38162" y="30763"/>
                  </a:lnTo>
                  <a:lnTo>
                    <a:pt x="37202" y="30763"/>
                  </a:lnTo>
                  <a:lnTo>
                    <a:pt x="33944" y="30788"/>
                  </a:lnTo>
                  <a:lnTo>
                    <a:pt x="30661" y="30838"/>
                  </a:lnTo>
                  <a:lnTo>
                    <a:pt x="29651" y="30838"/>
                  </a:lnTo>
                  <a:lnTo>
                    <a:pt x="29474" y="29651"/>
                  </a:lnTo>
                  <a:lnTo>
                    <a:pt x="30232" y="29550"/>
                  </a:lnTo>
                  <a:lnTo>
                    <a:pt x="31014" y="29500"/>
                  </a:lnTo>
                  <a:lnTo>
                    <a:pt x="31772" y="29449"/>
                  </a:lnTo>
                  <a:lnTo>
                    <a:pt x="32530" y="29424"/>
                  </a:lnTo>
                  <a:lnTo>
                    <a:pt x="34020" y="29399"/>
                  </a:lnTo>
                  <a:close/>
                  <a:moveTo>
                    <a:pt x="42632" y="31975"/>
                  </a:moveTo>
                  <a:lnTo>
                    <a:pt x="42733" y="33566"/>
                  </a:lnTo>
                  <a:lnTo>
                    <a:pt x="39501" y="33566"/>
                  </a:lnTo>
                  <a:lnTo>
                    <a:pt x="38768" y="33541"/>
                  </a:lnTo>
                  <a:lnTo>
                    <a:pt x="38061" y="33541"/>
                  </a:lnTo>
                  <a:lnTo>
                    <a:pt x="37707" y="33566"/>
                  </a:lnTo>
                  <a:lnTo>
                    <a:pt x="37379" y="33617"/>
                  </a:lnTo>
                  <a:lnTo>
                    <a:pt x="36621" y="33692"/>
                  </a:lnTo>
                  <a:lnTo>
                    <a:pt x="35889" y="33743"/>
                  </a:lnTo>
                  <a:lnTo>
                    <a:pt x="35131" y="33768"/>
                  </a:lnTo>
                  <a:lnTo>
                    <a:pt x="34399" y="33793"/>
                  </a:lnTo>
                  <a:lnTo>
                    <a:pt x="32909" y="33768"/>
                  </a:lnTo>
                  <a:lnTo>
                    <a:pt x="31419" y="33793"/>
                  </a:lnTo>
                  <a:lnTo>
                    <a:pt x="29853" y="33793"/>
                  </a:lnTo>
                  <a:lnTo>
                    <a:pt x="29045" y="33743"/>
                  </a:lnTo>
                  <a:lnTo>
                    <a:pt x="28868" y="32152"/>
                  </a:lnTo>
                  <a:lnTo>
                    <a:pt x="29398" y="32076"/>
                  </a:lnTo>
                  <a:lnTo>
                    <a:pt x="29651" y="32051"/>
                  </a:lnTo>
                  <a:lnTo>
                    <a:pt x="29878" y="32051"/>
                  </a:lnTo>
                  <a:lnTo>
                    <a:pt x="30560" y="32127"/>
                  </a:lnTo>
                  <a:lnTo>
                    <a:pt x="31217" y="32152"/>
                  </a:lnTo>
                  <a:lnTo>
                    <a:pt x="31898" y="32177"/>
                  </a:lnTo>
                  <a:lnTo>
                    <a:pt x="32555" y="32152"/>
                  </a:lnTo>
                  <a:lnTo>
                    <a:pt x="33894" y="32101"/>
                  </a:lnTo>
                  <a:lnTo>
                    <a:pt x="35232" y="32026"/>
                  </a:lnTo>
                  <a:lnTo>
                    <a:pt x="35864" y="32026"/>
                  </a:lnTo>
                  <a:lnTo>
                    <a:pt x="36520" y="32051"/>
                  </a:lnTo>
                  <a:lnTo>
                    <a:pt x="37152" y="32101"/>
                  </a:lnTo>
                  <a:lnTo>
                    <a:pt x="37808" y="32127"/>
                  </a:lnTo>
                  <a:lnTo>
                    <a:pt x="38768" y="32152"/>
                  </a:lnTo>
                  <a:lnTo>
                    <a:pt x="39703" y="32152"/>
                  </a:lnTo>
                  <a:lnTo>
                    <a:pt x="41142" y="32076"/>
                  </a:lnTo>
                  <a:lnTo>
                    <a:pt x="42632" y="31975"/>
                  </a:lnTo>
                  <a:close/>
                  <a:moveTo>
                    <a:pt x="20710" y="3158"/>
                  </a:moveTo>
                  <a:lnTo>
                    <a:pt x="20937" y="3183"/>
                  </a:lnTo>
                  <a:lnTo>
                    <a:pt x="21190" y="3183"/>
                  </a:lnTo>
                  <a:lnTo>
                    <a:pt x="21720" y="3259"/>
                  </a:lnTo>
                  <a:lnTo>
                    <a:pt x="21821" y="6744"/>
                  </a:lnTo>
                  <a:lnTo>
                    <a:pt x="21821" y="8916"/>
                  </a:lnTo>
                  <a:lnTo>
                    <a:pt x="21847" y="11088"/>
                  </a:lnTo>
                  <a:lnTo>
                    <a:pt x="21922" y="12856"/>
                  </a:lnTo>
                  <a:lnTo>
                    <a:pt x="21948" y="13740"/>
                  </a:lnTo>
                  <a:lnTo>
                    <a:pt x="21948" y="14624"/>
                  </a:lnTo>
                  <a:lnTo>
                    <a:pt x="21922" y="16114"/>
                  </a:lnTo>
                  <a:lnTo>
                    <a:pt x="21872" y="17604"/>
                  </a:lnTo>
                  <a:lnTo>
                    <a:pt x="21796" y="20584"/>
                  </a:lnTo>
                  <a:lnTo>
                    <a:pt x="21771" y="21266"/>
                  </a:lnTo>
                  <a:lnTo>
                    <a:pt x="21821" y="21948"/>
                  </a:lnTo>
                  <a:lnTo>
                    <a:pt x="21847" y="22302"/>
                  </a:lnTo>
                  <a:lnTo>
                    <a:pt x="21897" y="22630"/>
                  </a:lnTo>
                  <a:lnTo>
                    <a:pt x="21973" y="22984"/>
                  </a:lnTo>
                  <a:lnTo>
                    <a:pt x="22049" y="23312"/>
                  </a:lnTo>
                  <a:lnTo>
                    <a:pt x="22175" y="23893"/>
                  </a:lnTo>
                  <a:lnTo>
                    <a:pt x="22276" y="24499"/>
                  </a:lnTo>
                  <a:lnTo>
                    <a:pt x="22352" y="25080"/>
                  </a:lnTo>
                  <a:lnTo>
                    <a:pt x="22377" y="25686"/>
                  </a:lnTo>
                  <a:lnTo>
                    <a:pt x="22402" y="26570"/>
                  </a:lnTo>
                  <a:lnTo>
                    <a:pt x="22427" y="27429"/>
                  </a:lnTo>
                  <a:lnTo>
                    <a:pt x="22402" y="28288"/>
                  </a:lnTo>
                  <a:lnTo>
                    <a:pt x="22377" y="29146"/>
                  </a:lnTo>
                  <a:lnTo>
                    <a:pt x="22326" y="30056"/>
                  </a:lnTo>
                  <a:lnTo>
                    <a:pt x="22251" y="30965"/>
                  </a:lnTo>
                  <a:lnTo>
                    <a:pt x="22175" y="31874"/>
                  </a:lnTo>
                  <a:lnTo>
                    <a:pt x="22150" y="32758"/>
                  </a:lnTo>
                  <a:lnTo>
                    <a:pt x="22124" y="33920"/>
                  </a:lnTo>
                  <a:lnTo>
                    <a:pt x="22150" y="35056"/>
                  </a:lnTo>
                  <a:lnTo>
                    <a:pt x="22175" y="37355"/>
                  </a:lnTo>
                  <a:lnTo>
                    <a:pt x="22200" y="37910"/>
                  </a:lnTo>
                  <a:lnTo>
                    <a:pt x="22225" y="38466"/>
                  </a:lnTo>
                  <a:lnTo>
                    <a:pt x="22251" y="39021"/>
                  </a:lnTo>
                  <a:lnTo>
                    <a:pt x="22225" y="39299"/>
                  </a:lnTo>
                  <a:lnTo>
                    <a:pt x="22200" y="39577"/>
                  </a:lnTo>
                  <a:lnTo>
                    <a:pt x="22150" y="39830"/>
                  </a:lnTo>
                  <a:lnTo>
                    <a:pt x="22074" y="40057"/>
                  </a:lnTo>
                  <a:lnTo>
                    <a:pt x="21922" y="40512"/>
                  </a:lnTo>
                  <a:lnTo>
                    <a:pt x="21518" y="41446"/>
                  </a:lnTo>
                  <a:lnTo>
                    <a:pt x="20457" y="43946"/>
                  </a:lnTo>
                  <a:lnTo>
                    <a:pt x="19371" y="46447"/>
                  </a:lnTo>
                  <a:lnTo>
                    <a:pt x="19043" y="47129"/>
                  </a:lnTo>
                  <a:lnTo>
                    <a:pt x="18715" y="47836"/>
                  </a:lnTo>
                  <a:lnTo>
                    <a:pt x="18386" y="48543"/>
                  </a:lnTo>
                  <a:lnTo>
                    <a:pt x="18058" y="49250"/>
                  </a:lnTo>
                  <a:lnTo>
                    <a:pt x="17957" y="49452"/>
                  </a:lnTo>
                  <a:lnTo>
                    <a:pt x="17856" y="49604"/>
                  </a:lnTo>
                  <a:lnTo>
                    <a:pt x="17730" y="49730"/>
                  </a:lnTo>
                  <a:lnTo>
                    <a:pt x="17603" y="49856"/>
                  </a:lnTo>
                  <a:lnTo>
                    <a:pt x="17427" y="49932"/>
                  </a:lnTo>
                  <a:lnTo>
                    <a:pt x="17275" y="49983"/>
                  </a:lnTo>
                  <a:lnTo>
                    <a:pt x="17073" y="50008"/>
                  </a:lnTo>
                  <a:lnTo>
                    <a:pt x="16871" y="50008"/>
                  </a:lnTo>
                  <a:lnTo>
                    <a:pt x="14522" y="49932"/>
                  </a:lnTo>
                  <a:lnTo>
                    <a:pt x="13360" y="49907"/>
                  </a:lnTo>
                  <a:lnTo>
                    <a:pt x="12199" y="49882"/>
                  </a:lnTo>
                  <a:lnTo>
                    <a:pt x="11239" y="49882"/>
                  </a:lnTo>
                  <a:lnTo>
                    <a:pt x="10304" y="49907"/>
                  </a:lnTo>
                  <a:lnTo>
                    <a:pt x="9345" y="49957"/>
                  </a:lnTo>
                  <a:lnTo>
                    <a:pt x="8410" y="50008"/>
                  </a:lnTo>
                  <a:lnTo>
                    <a:pt x="7173" y="50084"/>
                  </a:lnTo>
                  <a:lnTo>
                    <a:pt x="5935" y="50134"/>
                  </a:lnTo>
                  <a:lnTo>
                    <a:pt x="4672" y="50159"/>
                  </a:lnTo>
                  <a:lnTo>
                    <a:pt x="4016" y="50134"/>
                  </a:lnTo>
                  <a:lnTo>
                    <a:pt x="3359" y="50109"/>
                  </a:lnTo>
                  <a:lnTo>
                    <a:pt x="3334" y="48492"/>
                  </a:lnTo>
                  <a:lnTo>
                    <a:pt x="3334" y="47710"/>
                  </a:lnTo>
                  <a:lnTo>
                    <a:pt x="3359" y="46927"/>
                  </a:lnTo>
                  <a:lnTo>
                    <a:pt x="3435" y="45765"/>
                  </a:lnTo>
                  <a:lnTo>
                    <a:pt x="3511" y="44603"/>
                  </a:lnTo>
                  <a:lnTo>
                    <a:pt x="3586" y="43441"/>
                  </a:lnTo>
                  <a:lnTo>
                    <a:pt x="3637" y="42279"/>
                  </a:lnTo>
                  <a:lnTo>
                    <a:pt x="3637" y="41219"/>
                  </a:lnTo>
                  <a:lnTo>
                    <a:pt x="3612" y="40158"/>
                  </a:lnTo>
                  <a:lnTo>
                    <a:pt x="3536" y="39122"/>
                  </a:lnTo>
                  <a:lnTo>
                    <a:pt x="3460" y="38062"/>
                  </a:lnTo>
                  <a:lnTo>
                    <a:pt x="3334" y="36370"/>
                  </a:lnTo>
                  <a:lnTo>
                    <a:pt x="3208" y="34703"/>
                  </a:lnTo>
                  <a:lnTo>
                    <a:pt x="3056" y="33010"/>
                  </a:lnTo>
                  <a:lnTo>
                    <a:pt x="2955" y="31344"/>
                  </a:lnTo>
                  <a:lnTo>
                    <a:pt x="2904" y="30359"/>
                  </a:lnTo>
                  <a:lnTo>
                    <a:pt x="2854" y="29348"/>
                  </a:lnTo>
                  <a:lnTo>
                    <a:pt x="2854" y="27378"/>
                  </a:lnTo>
                  <a:lnTo>
                    <a:pt x="2829" y="26343"/>
                  </a:lnTo>
                  <a:lnTo>
                    <a:pt x="2829" y="25307"/>
                  </a:lnTo>
                  <a:lnTo>
                    <a:pt x="2778" y="24272"/>
                  </a:lnTo>
                  <a:lnTo>
                    <a:pt x="2728" y="23236"/>
                  </a:lnTo>
                  <a:lnTo>
                    <a:pt x="2652" y="22201"/>
                  </a:lnTo>
                  <a:lnTo>
                    <a:pt x="2576" y="21165"/>
                  </a:lnTo>
                  <a:lnTo>
                    <a:pt x="2450" y="20130"/>
                  </a:lnTo>
                  <a:lnTo>
                    <a:pt x="2324" y="19094"/>
                  </a:lnTo>
                  <a:lnTo>
                    <a:pt x="2248" y="18387"/>
                  </a:lnTo>
                  <a:lnTo>
                    <a:pt x="2172" y="17655"/>
                  </a:lnTo>
                  <a:lnTo>
                    <a:pt x="2071" y="16215"/>
                  </a:lnTo>
                  <a:lnTo>
                    <a:pt x="2020" y="14776"/>
                  </a:lnTo>
                  <a:lnTo>
                    <a:pt x="1970" y="13336"/>
                  </a:lnTo>
                  <a:lnTo>
                    <a:pt x="1894" y="11139"/>
                  </a:lnTo>
                  <a:lnTo>
                    <a:pt x="1869" y="8916"/>
                  </a:lnTo>
                  <a:lnTo>
                    <a:pt x="1793" y="4522"/>
                  </a:lnTo>
                  <a:lnTo>
                    <a:pt x="1793" y="3587"/>
                  </a:lnTo>
                  <a:lnTo>
                    <a:pt x="2349" y="3511"/>
                  </a:lnTo>
                  <a:lnTo>
                    <a:pt x="2854" y="3461"/>
                  </a:lnTo>
                  <a:lnTo>
                    <a:pt x="11719" y="3461"/>
                  </a:lnTo>
                  <a:lnTo>
                    <a:pt x="15154" y="3360"/>
                  </a:lnTo>
                  <a:lnTo>
                    <a:pt x="18563" y="3234"/>
                  </a:lnTo>
                  <a:lnTo>
                    <a:pt x="19624" y="3208"/>
                  </a:lnTo>
                  <a:lnTo>
                    <a:pt x="20710" y="3158"/>
                  </a:lnTo>
                  <a:close/>
                  <a:moveTo>
                    <a:pt x="101" y="1"/>
                  </a:moveTo>
                  <a:lnTo>
                    <a:pt x="25" y="1592"/>
                  </a:lnTo>
                  <a:lnTo>
                    <a:pt x="0" y="2375"/>
                  </a:lnTo>
                  <a:lnTo>
                    <a:pt x="0" y="3133"/>
                  </a:lnTo>
                  <a:lnTo>
                    <a:pt x="51" y="4421"/>
                  </a:lnTo>
                  <a:lnTo>
                    <a:pt x="101" y="5683"/>
                  </a:lnTo>
                  <a:lnTo>
                    <a:pt x="253" y="8234"/>
                  </a:lnTo>
                  <a:lnTo>
                    <a:pt x="581" y="13664"/>
                  </a:lnTo>
                  <a:lnTo>
                    <a:pt x="707" y="15862"/>
                  </a:lnTo>
                  <a:lnTo>
                    <a:pt x="859" y="18059"/>
                  </a:lnTo>
                  <a:lnTo>
                    <a:pt x="960" y="19423"/>
                  </a:lnTo>
                  <a:lnTo>
                    <a:pt x="1086" y="20761"/>
                  </a:lnTo>
                  <a:lnTo>
                    <a:pt x="1212" y="22125"/>
                  </a:lnTo>
                  <a:lnTo>
                    <a:pt x="1238" y="22807"/>
                  </a:lnTo>
                  <a:lnTo>
                    <a:pt x="1263" y="23489"/>
                  </a:lnTo>
                  <a:lnTo>
                    <a:pt x="1313" y="25333"/>
                  </a:lnTo>
                  <a:lnTo>
                    <a:pt x="1389" y="27202"/>
                  </a:lnTo>
                  <a:lnTo>
                    <a:pt x="1515" y="29045"/>
                  </a:lnTo>
                  <a:lnTo>
                    <a:pt x="1642" y="30914"/>
                  </a:lnTo>
                  <a:lnTo>
                    <a:pt x="1793" y="32682"/>
                  </a:lnTo>
                  <a:lnTo>
                    <a:pt x="1894" y="34475"/>
                  </a:lnTo>
                  <a:lnTo>
                    <a:pt x="1995" y="36269"/>
                  </a:lnTo>
                  <a:lnTo>
                    <a:pt x="2071" y="38062"/>
                  </a:lnTo>
                  <a:lnTo>
                    <a:pt x="2096" y="38946"/>
                  </a:lnTo>
                  <a:lnTo>
                    <a:pt x="2071" y="39830"/>
                  </a:lnTo>
                  <a:lnTo>
                    <a:pt x="2020" y="40714"/>
                  </a:lnTo>
                  <a:lnTo>
                    <a:pt x="1995" y="41598"/>
                  </a:lnTo>
                  <a:lnTo>
                    <a:pt x="2020" y="44502"/>
                  </a:lnTo>
                  <a:lnTo>
                    <a:pt x="2096" y="47381"/>
                  </a:lnTo>
                  <a:lnTo>
                    <a:pt x="2147" y="48492"/>
                  </a:lnTo>
                  <a:lnTo>
                    <a:pt x="2223" y="49579"/>
                  </a:lnTo>
                  <a:lnTo>
                    <a:pt x="2374" y="51801"/>
                  </a:lnTo>
                  <a:lnTo>
                    <a:pt x="2601" y="51852"/>
                  </a:lnTo>
                  <a:lnTo>
                    <a:pt x="2829" y="51877"/>
                  </a:lnTo>
                  <a:lnTo>
                    <a:pt x="6112" y="51978"/>
                  </a:lnTo>
                  <a:lnTo>
                    <a:pt x="7754" y="52003"/>
                  </a:lnTo>
                  <a:lnTo>
                    <a:pt x="9395" y="52028"/>
                  </a:lnTo>
                  <a:lnTo>
                    <a:pt x="11542" y="52054"/>
                  </a:lnTo>
                  <a:lnTo>
                    <a:pt x="13714" y="52003"/>
                  </a:lnTo>
                  <a:lnTo>
                    <a:pt x="14775" y="51953"/>
                  </a:lnTo>
                  <a:lnTo>
                    <a:pt x="15861" y="51902"/>
                  </a:lnTo>
                  <a:lnTo>
                    <a:pt x="16947" y="51826"/>
                  </a:lnTo>
                  <a:lnTo>
                    <a:pt x="18008" y="51700"/>
                  </a:lnTo>
                  <a:lnTo>
                    <a:pt x="18235" y="51675"/>
                  </a:lnTo>
                  <a:lnTo>
                    <a:pt x="18437" y="51599"/>
                  </a:lnTo>
                  <a:lnTo>
                    <a:pt x="18614" y="51498"/>
                  </a:lnTo>
                  <a:lnTo>
                    <a:pt x="18690" y="51447"/>
                  </a:lnTo>
                  <a:lnTo>
                    <a:pt x="18765" y="51372"/>
                  </a:lnTo>
                  <a:lnTo>
                    <a:pt x="19321" y="50614"/>
                  </a:lnTo>
                  <a:lnTo>
                    <a:pt x="19851" y="49831"/>
                  </a:lnTo>
                  <a:lnTo>
                    <a:pt x="20382" y="49048"/>
                  </a:lnTo>
                  <a:lnTo>
                    <a:pt x="20912" y="48265"/>
                  </a:lnTo>
                  <a:lnTo>
                    <a:pt x="21948" y="46876"/>
                  </a:lnTo>
                  <a:lnTo>
                    <a:pt x="23008" y="45512"/>
                  </a:lnTo>
                  <a:lnTo>
                    <a:pt x="23892" y="44452"/>
                  </a:lnTo>
                  <a:lnTo>
                    <a:pt x="24776" y="43416"/>
                  </a:lnTo>
                  <a:lnTo>
                    <a:pt x="25685" y="42355"/>
                  </a:lnTo>
                  <a:lnTo>
                    <a:pt x="26544" y="41295"/>
                  </a:lnTo>
                  <a:lnTo>
                    <a:pt x="26822" y="40890"/>
                  </a:lnTo>
                  <a:lnTo>
                    <a:pt x="27049" y="40486"/>
                  </a:lnTo>
                  <a:lnTo>
                    <a:pt x="27251" y="40057"/>
                  </a:lnTo>
                  <a:lnTo>
                    <a:pt x="27428" y="39628"/>
                  </a:lnTo>
                  <a:lnTo>
                    <a:pt x="27580" y="39249"/>
                  </a:lnTo>
                  <a:lnTo>
                    <a:pt x="27655" y="39148"/>
                  </a:lnTo>
                  <a:lnTo>
                    <a:pt x="27706" y="39072"/>
                  </a:lnTo>
                  <a:lnTo>
                    <a:pt x="27807" y="39021"/>
                  </a:lnTo>
                  <a:lnTo>
                    <a:pt x="27933" y="38971"/>
                  </a:lnTo>
                  <a:lnTo>
                    <a:pt x="28337" y="38971"/>
                  </a:lnTo>
                  <a:lnTo>
                    <a:pt x="30156" y="39021"/>
                  </a:lnTo>
                  <a:lnTo>
                    <a:pt x="31974" y="39072"/>
                  </a:lnTo>
                  <a:lnTo>
                    <a:pt x="38995" y="39122"/>
                  </a:lnTo>
                  <a:lnTo>
                    <a:pt x="39374" y="39122"/>
                  </a:lnTo>
                  <a:lnTo>
                    <a:pt x="39778" y="39148"/>
                  </a:lnTo>
                  <a:lnTo>
                    <a:pt x="40309" y="39249"/>
                  </a:lnTo>
                  <a:lnTo>
                    <a:pt x="40713" y="39350"/>
                  </a:lnTo>
                  <a:lnTo>
                    <a:pt x="40890" y="39400"/>
                  </a:lnTo>
                  <a:lnTo>
                    <a:pt x="41041" y="39476"/>
                  </a:lnTo>
                  <a:lnTo>
                    <a:pt x="41167" y="39577"/>
                  </a:lnTo>
                  <a:lnTo>
                    <a:pt x="41268" y="39678"/>
                  </a:lnTo>
                  <a:lnTo>
                    <a:pt x="41369" y="39804"/>
                  </a:lnTo>
                  <a:lnTo>
                    <a:pt x="41445" y="39931"/>
                  </a:lnTo>
                  <a:lnTo>
                    <a:pt x="41521" y="40082"/>
                  </a:lnTo>
                  <a:lnTo>
                    <a:pt x="41572" y="40259"/>
                  </a:lnTo>
                  <a:lnTo>
                    <a:pt x="41647" y="40688"/>
                  </a:lnTo>
                  <a:lnTo>
                    <a:pt x="41698" y="41244"/>
                  </a:lnTo>
                  <a:lnTo>
                    <a:pt x="41748" y="41749"/>
                  </a:lnTo>
                  <a:lnTo>
                    <a:pt x="41799" y="42254"/>
                  </a:lnTo>
                  <a:lnTo>
                    <a:pt x="41925" y="43315"/>
                  </a:lnTo>
                  <a:lnTo>
                    <a:pt x="46951" y="43467"/>
                  </a:lnTo>
                  <a:lnTo>
                    <a:pt x="47128" y="42987"/>
                  </a:lnTo>
                  <a:lnTo>
                    <a:pt x="47254" y="42532"/>
                  </a:lnTo>
                  <a:lnTo>
                    <a:pt x="47355" y="42052"/>
                  </a:lnTo>
                  <a:lnTo>
                    <a:pt x="47431" y="41572"/>
                  </a:lnTo>
                  <a:lnTo>
                    <a:pt x="47456" y="41118"/>
                  </a:lnTo>
                  <a:lnTo>
                    <a:pt x="47431" y="40638"/>
                  </a:lnTo>
                  <a:lnTo>
                    <a:pt x="47380" y="40158"/>
                  </a:lnTo>
                  <a:lnTo>
                    <a:pt x="47279" y="39678"/>
                  </a:lnTo>
                  <a:lnTo>
                    <a:pt x="47128" y="39047"/>
                  </a:lnTo>
                  <a:lnTo>
                    <a:pt x="47002" y="38415"/>
                  </a:lnTo>
                  <a:lnTo>
                    <a:pt x="46901" y="37784"/>
                  </a:lnTo>
                  <a:lnTo>
                    <a:pt x="46800" y="37127"/>
                  </a:lnTo>
                  <a:lnTo>
                    <a:pt x="46774" y="36748"/>
                  </a:lnTo>
                  <a:lnTo>
                    <a:pt x="46774" y="36370"/>
                  </a:lnTo>
                  <a:lnTo>
                    <a:pt x="46800" y="35965"/>
                  </a:lnTo>
                  <a:lnTo>
                    <a:pt x="46875" y="35612"/>
                  </a:lnTo>
                  <a:lnTo>
                    <a:pt x="47128" y="34930"/>
                  </a:lnTo>
                  <a:lnTo>
                    <a:pt x="47406" y="34273"/>
                  </a:lnTo>
                  <a:lnTo>
                    <a:pt x="48012" y="32859"/>
                  </a:lnTo>
                  <a:lnTo>
                    <a:pt x="47557" y="32000"/>
                  </a:lnTo>
                  <a:lnTo>
                    <a:pt x="47330" y="31520"/>
                  </a:lnTo>
                  <a:lnTo>
                    <a:pt x="47052" y="31066"/>
                  </a:lnTo>
                  <a:lnTo>
                    <a:pt x="46547" y="30182"/>
                  </a:lnTo>
                  <a:lnTo>
                    <a:pt x="46042" y="29298"/>
                  </a:lnTo>
                  <a:lnTo>
                    <a:pt x="45511" y="28439"/>
                  </a:lnTo>
                  <a:lnTo>
                    <a:pt x="45006" y="27555"/>
                  </a:lnTo>
                  <a:lnTo>
                    <a:pt x="44779" y="27151"/>
                  </a:lnTo>
                  <a:lnTo>
                    <a:pt x="44526" y="26823"/>
                  </a:lnTo>
                  <a:lnTo>
                    <a:pt x="44249" y="26494"/>
                  </a:lnTo>
                  <a:lnTo>
                    <a:pt x="43920" y="26242"/>
                  </a:lnTo>
                  <a:lnTo>
                    <a:pt x="43592" y="25989"/>
                  </a:lnTo>
                  <a:lnTo>
                    <a:pt x="43213" y="25787"/>
                  </a:lnTo>
                  <a:lnTo>
                    <a:pt x="42809" y="25610"/>
                  </a:lnTo>
                  <a:lnTo>
                    <a:pt x="42380" y="25459"/>
                  </a:lnTo>
                  <a:lnTo>
                    <a:pt x="41243" y="25105"/>
                  </a:lnTo>
                  <a:lnTo>
                    <a:pt x="40132" y="24726"/>
                  </a:lnTo>
                  <a:lnTo>
                    <a:pt x="38995" y="24348"/>
                  </a:lnTo>
                  <a:lnTo>
                    <a:pt x="37884" y="23994"/>
                  </a:lnTo>
                  <a:lnTo>
                    <a:pt x="37556" y="23868"/>
                  </a:lnTo>
                  <a:lnTo>
                    <a:pt x="37278" y="23716"/>
                  </a:lnTo>
                  <a:lnTo>
                    <a:pt x="37000" y="23539"/>
                  </a:lnTo>
                  <a:lnTo>
                    <a:pt x="36773" y="23337"/>
                  </a:lnTo>
                  <a:lnTo>
                    <a:pt x="36546" y="23110"/>
                  </a:lnTo>
                  <a:lnTo>
                    <a:pt x="36369" y="22858"/>
                  </a:lnTo>
                  <a:lnTo>
                    <a:pt x="36217" y="22580"/>
                  </a:lnTo>
                  <a:lnTo>
                    <a:pt x="36066" y="22277"/>
                  </a:lnTo>
                  <a:lnTo>
                    <a:pt x="35182" y="20206"/>
                  </a:lnTo>
                  <a:lnTo>
                    <a:pt x="34197" y="18059"/>
                  </a:lnTo>
                  <a:lnTo>
                    <a:pt x="33237" y="15912"/>
                  </a:lnTo>
                  <a:lnTo>
                    <a:pt x="32782" y="14826"/>
                  </a:lnTo>
                  <a:lnTo>
                    <a:pt x="32353" y="13740"/>
                  </a:lnTo>
                  <a:lnTo>
                    <a:pt x="31949" y="12629"/>
                  </a:lnTo>
                  <a:lnTo>
                    <a:pt x="31570" y="11492"/>
                  </a:lnTo>
                  <a:lnTo>
                    <a:pt x="31191" y="10255"/>
                  </a:lnTo>
                  <a:lnTo>
                    <a:pt x="30762" y="8992"/>
                  </a:lnTo>
                  <a:lnTo>
                    <a:pt x="30535" y="8386"/>
                  </a:lnTo>
                  <a:lnTo>
                    <a:pt x="30282" y="7780"/>
                  </a:lnTo>
                  <a:lnTo>
                    <a:pt x="30004" y="7173"/>
                  </a:lnTo>
                  <a:lnTo>
                    <a:pt x="29701" y="6593"/>
                  </a:lnTo>
                  <a:lnTo>
                    <a:pt x="28868" y="5128"/>
                  </a:lnTo>
                  <a:lnTo>
                    <a:pt x="28489" y="4370"/>
                  </a:lnTo>
                  <a:lnTo>
                    <a:pt x="28135" y="3612"/>
                  </a:lnTo>
                  <a:lnTo>
                    <a:pt x="27908" y="3158"/>
                  </a:lnTo>
                  <a:lnTo>
                    <a:pt x="27681" y="2728"/>
                  </a:lnTo>
                  <a:lnTo>
                    <a:pt x="27428" y="2299"/>
                  </a:lnTo>
                  <a:lnTo>
                    <a:pt x="27150" y="1895"/>
                  </a:lnTo>
                  <a:lnTo>
                    <a:pt x="26847" y="1491"/>
                  </a:lnTo>
                  <a:lnTo>
                    <a:pt x="26544" y="1087"/>
                  </a:lnTo>
                  <a:lnTo>
                    <a:pt x="25913" y="354"/>
                  </a:lnTo>
                  <a:lnTo>
                    <a:pt x="25786" y="253"/>
                  </a:lnTo>
                  <a:lnTo>
                    <a:pt x="25660" y="203"/>
                  </a:lnTo>
                  <a:lnTo>
                    <a:pt x="25534" y="152"/>
                  </a:lnTo>
                  <a:lnTo>
                    <a:pt x="25382" y="127"/>
                  </a:lnTo>
                  <a:lnTo>
                    <a:pt x="23261" y="77"/>
                  </a:lnTo>
                  <a:lnTo>
                    <a:pt x="21139" y="77"/>
                  </a:lnTo>
                  <a:lnTo>
                    <a:pt x="18892" y="127"/>
                  </a:lnTo>
                  <a:lnTo>
                    <a:pt x="16619" y="203"/>
                  </a:lnTo>
                  <a:lnTo>
                    <a:pt x="14345" y="279"/>
                  </a:lnTo>
                  <a:lnTo>
                    <a:pt x="12072" y="304"/>
                  </a:lnTo>
                  <a:lnTo>
                    <a:pt x="10052" y="304"/>
                  </a:lnTo>
                  <a:lnTo>
                    <a:pt x="8057" y="279"/>
                  </a:lnTo>
                  <a:lnTo>
                    <a:pt x="4041" y="178"/>
                  </a:lnTo>
                  <a:lnTo>
                    <a:pt x="2096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026;p89"/>
            <p:cNvSpPr/>
            <p:nvPr/>
          </p:nvSpPr>
          <p:spPr>
            <a:xfrm>
              <a:off x="5043735" y="3136863"/>
              <a:ext cx="1711750" cy="734350"/>
            </a:xfrm>
            <a:custGeom>
              <a:avLst/>
              <a:gdLst/>
              <a:ahLst/>
              <a:cxnLst/>
              <a:rect l="l" t="t" r="r" b="b"/>
              <a:pathLst>
                <a:path w="68470" h="29374" extrusionOk="0">
                  <a:moveTo>
                    <a:pt x="62535" y="1"/>
                  </a:moveTo>
                  <a:lnTo>
                    <a:pt x="56221" y="51"/>
                  </a:lnTo>
                  <a:lnTo>
                    <a:pt x="49907" y="102"/>
                  </a:lnTo>
                  <a:lnTo>
                    <a:pt x="47937" y="127"/>
                  </a:lnTo>
                  <a:lnTo>
                    <a:pt x="46017" y="178"/>
                  </a:lnTo>
                  <a:lnTo>
                    <a:pt x="44072" y="279"/>
                  </a:lnTo>
                  <a:lnTo>
                    <a:pt x="42153" y="355"/>
                  </a:lnTo>
                  <a:lnTo>
                    <a:pt x="40233" y="430"/>
                  </a:lnTo>
                  <a:lnTo>
                    <a:pt x="38314" y="481"/>
                  </a:lnTo>
                  <a:lnTo>
                    <a:pt x="36496" y="481"/>
                  </a:lnTo>
                  <a:lnTo>
                    <a:pt x="34652" y="430"/>
                  </a:lnTo>
                  <a:lnTo>
                    <a:pt x="32808" y="355"/>
                  </a:lnTo>
                  <a:lnTo>
                    <a:pt x="30965" y="329"/>
                  </a:lnTo>
                  <a:lnTo>
                    <a:pt x="29020" y="355"/>
                  </a:lnTo>
                  <a:lnTo>
                    <a:pt x="27075" y="405"/>
                  </a:lnTo>
                  <a:lnTo>
                    <a:pt x="25130" y="456"/>
                  </a:lnTo>
                  <a:lnTo>
                    <a:pt x="23186" y="481"/>
                  </a:lnTo>
                  <a:lnTo>
                    <a:pt x="20660" y="506"/>
                  </a:lnTo>
                  <a:lnTo>
                    <a:pt x="18134" y="607"/>
                  </a:lnTo>
                  <a:lnTo>
                    <a:pt x="15609" y="708"/>
                  </a:lnTo>
                  <a:lnTo>
                    <a:pt x="13083" y="834"/>
                  </a:lnTo>
                  <a:lnTo>
                    <a:pt x="11795" y="910"/>
                  </a:lnTo>
                  <a:lnTo>
                    <a:pt x="10507" y="961"/>
                  </a:lnTo>
                  <a:lnTo>
                    <a:pt x="9219" y="986"/>
                  </a:lnTo>
                  <a:lnTo>
                    <a:pt x="7906" y="961"/>
                  </a:lnTo>
                  <a:lnTo>
                    <a:pt x="6517" y="935"/>
                  </a:lnTo>
                  <a:lnTo>
                    <a:pt x="5102" y="935"/>
                  </a:lnTo>
                  <a:lnTo>
                    <a:pt x="3713" y="961"/>
                  </a:lnTo>
                  <a:lnTo>
                    <a:pt x="2299" y="1036"/>
                  </a:lnTo>
                  <a:lnTo>
                    <a:pt x="1188" y="1163"/>
                  </a:lnTo>
                  <a:lnTo>
                    <a:pt x="51" y="1289"/>
                  </a:lnTo>
                  <a:lnTo>
                    <a:pt x="1" y="1718"/>
                  </a:lnTo>
                  <a:lnTo>
                    <a:pt x="1" y="2148"/>
                  </a:lnTo>
                  <a:lnTo>
                    <a:pt x="102" y="4320"/>
                  </a:lnTo>
                  <a:lnTo>
                    <a:pt x="127" y="5381"/>
                  </a:lnTo>
                  <a:lnTo>
                    <a:pt x="152" y="6467"/>
                  </a:lnTo>
                  <a:lnTo>
                    <a:pt x="152" y="7502"/>
                  </a:lnTo>
                  <a:lnTo>
                    <a:pt x="102" y="8538"/>
                  </a:lnTo>
                  <a:lnTo>
                    <a:pt x="76" y="9573"/>
                  </a:lnTo>
                  <a:lnTo>
                    <a:pt x="51" y="10609"/>
                  </a:lnTo>
                  <a:lnTo>
                    <a:pt x="51" y="13740"/>
                  </a:lnTo>
                  <a:lnTo>
                    <a:pt x="51" y="16847"/>
                  </a:lnTo>
                  <a:lnTo>
                    <a:pt x="76" y="17529"/>
                  </a:lnTo>
                  <a:lnTo>
                    <a:pt x="228" y="19726"/>
                  </a:lnTo>
                  <a:lnTo>
                    <a:pt x="278" y="20837"/>
                  </a:lnTo>
                  <a:lnTo>
                    <a:pt x="304" y="21949"/>
                  </a:lnTo>
                  <a:lnTo>
                    <a:pt x="304" y="23237"/>
                  </a:lnTo>
                  <a:lnTo>
                    <a:pt x="278" y="24525"/>
                  </a:lnTo>
                  <a:lnTo>
                    <a:pt x="152" y="27126"/>
                  </a:lnTo>
                  <a:lnTo>
                    <a:pt x="102" y="28061"/>
                  </a:lnTo>
                  <a:lnTo>
                    <a:pt x="1" y="29020"/>
                  </a:lnTo>
                  <a:lnTo>
                    <a:pt x="1895" y="29147"/>
                  </a:lnTo>
                  <a:lnTo>
                    <a:pt x="2854" y="29197"/>
                  </a:lnTo>
                  <a:lnTo>
                    <a:pt x="3789" y="29222"/>
                  </a:lnTo>
                  <a:lnTo>
                    <a:pt x="5633" y="29222"/>
                  </a:lnTo>
                  <a:lnTo>
                    <a:pt x="6567" y="29172"/>
                  </a:lnTo>
                  <a:lnTo>
                    <a:pt x="7502" y="29071"/>
                  </a:lnTo>
                  <a:lnTo>
                    <a:pt x="8411" y="28995"/>
                  </a:lnTo>
                  <a:lnTo>
                    <a:pt x="9345" y="28944"/>
                  </a:lnTo>
                  <a:lnTo>
                    <a:pt x="10280" y="28919"/>
                  </a:lnTo>
                  <a:lnTo>
                    <a:pt x="11214" y="28894"/>
                  </a:lnTo>
                  <a:lnTo>
                    <a:pt x="12149" y="28869"/>
                  </a:lnTo>
                  <a:lnTo>
                    <a:pt x="13083" y="28843"/>
                  </a:lnTo>
                  <a:lnTo>
                    <a:pt x="14018" y="28793"/>
                  </a:lnTo>
                  <a:lnTo>
                    <a:pt x="14952" y="28692"/>
                  </a:lnTo>
                  <a:lnTo>
                    <a:pt x="15003" y="28389"/>
                  </a:lnTo>
                  <a:lnTo>
                    <a:pt x="15003" y="28162"/>
                  </a:lnTo>
                  <a:lnTo>
                    <a:pt x="14851" y="24853"/>
                  </a:lnTo>
                  <a:lnTo>
                    <a:pt x="14801" y="23186"/>
                  </a:lnTo>
                  <a:lnTo>
                    <a:pt x="14750" y="21519"/>
                  </a:lnTo>
                  <a:lnTo>
                    <a:pt x="14750" y="20181"/>
                  </a:lnTo>
                  <a:lnTo>
                    <a:pt x="14801" y="18842"/>
                  </a:lnTo>
                  <a:lnTo>
                    <a:pt x="14826" y="17503"/>
                  </a:lnTo>
                  <a:lnTo>
                    <a:pt x="14826" y="16165"/>
                  </a:lnTo>
                  <a:lnTo>
                    <a:pt x="14775" y="14321"/>
                  </a:lnTo>
                  <a:lnTo>
                    <a:pt x="14700" y="12503"/>
                  </a:lnTo>
                  <a:lnTo>
                    <a:pt x="14649" y="10659"/>
                  </a:lnTo>
                  <a:lnTo>
                    <a:pt x="14599" y="8841"/>
                  </a:lnTo>
                  <a:lnTo>
                    <a:pt x="14599" y="7275"/>
                  </a:lnTo>
                  <a:lnTo>
                    <a:pt x="14624" y="5709"/>
                  </a:lnTo>
                  <a:lnTo>
                    <a:pt x="14700" y="2602"/>
                  </a:lnTo>
                  <a:lnTo>
                    <a:pt x="14725" y="2476"/>
                  </a:lnTo>
                  <a:lnTo>
                    <a:pt x="14775" y="2375"/>
                  </a:lnTo>
                  <a:lnTo>
                    <a:pt x="15129" y="2451"/>
                  </a:lnTo>
                  <a:lnTo>
                    <a:pt x="15483" y="2527"/>
                  </a:lnTo>
                  <a:lnTo>
                    <a:pt x="15836" y="2552"/>
                  </a:lnTo>
                  <a:lnTo>
                    <a:pt x="16897" y="2552"/>
                  </a:lnTo>
                  <a:lnTo>
                    <a:pt x="17604" y="2527"/>
                  </a:lnTo>
                  <a:lnTo>
                    <a:pt x="18842" y="2476"/>
                  </a:lnTo>
                  <a:lnTo>
                    <a:pt x="20079" y="2451"/>
                  </a:lnTo>
                  <a:lnTo>
                    <a:pt x="21291" y="2400"/>
                  </a:lnTo>
                  <a:lnTo>
                    <a:pt x="22529" y="2400"/>
                  </a:lnTo>
                  <a:lnTo>
                    <a:pt x="23767" y="2426"/>
                  </a:lnTo>
                  <a:lnTo>
                    <a:pt x="25004" y="2476"/>
                  </a:lnTo>
                  <a:lnTo>
                    <a:pt x="26216" y="2552"/>
                  </a:lnTo>
                  <a:lnTo>
                    <a:pt x="27454" y="2577"/>
                  </a:lnTo>
                  <a:lnTo>
                    <a:pt x="28186" y="2602"/>
                  </a:lnTo>
                  <a:lnTo>
                    <a:pt x="28919" y="2577"/>
                  </a:lnTo>
                  <a:lnTo>
                    <a:pt x="30384" y="2527"/>
                  </a:lnTo>
                  <a:lnTo>
                    <a:pt x="34020" y="2274"/>
                  </a:lnTo>
                  <a:lnTo>
                    <a:pt x="37632" y="2047"/>
                  </a:lnTo>
                  <a:lnTo>
                    <a:pt x="38466" y="2021"/>
                  </a:lnTo>
                  <a:lnTo>
                    <a:pt x="39274" y="1996"/>
                  </a:lnTo>
                  <a:lnTo>
                    <a:pt x="40915" y="1971"/>
                  </a:lnTo>
                  <a:lnTo>
                    <a:pt x="42254" y="1971"/>
                  </a:lnTo>
                  <a:lnTo>
                    <a:pt x="43593" y="1996"/>
                  </a:lnTo>
                  <a:lnTo>
                    <a:pt x="44325" y="2047"/>
                  </a:lnTo>
                  <a:lnTo>
                    <a:pt x="45057" y="2122"/>
                  </a:lnTo>
                  <a:lnTo>
                    <a:pt x="45790" y="2173"/>
                  </a:lnTo>
                  <a:lnTo>
                    <a:pt x="46143" y="2198"/>
                  </a:lnTo>
                  <a:lnTo>
                    <a:pt x="46522" y="2198"/>
                  </a:lnTo>
                  <a:lnTo>
                    <a:pt x="47381" y="2148"/>
                  </a:lnTo>
                  <a:lnTo>
                    <a:pt x="48265" y="2072"/>
                  </a:lnTo>
                  <a:lnTo>
                    <a:pt x="50033" y="1895"/>
                  </a:lnTo>
                  <a:lnTo>
                    <a:pt x="50412" y="1870"/>
                  </a:lnTo>
                  <a:lnTo>
                    <a:pt x="50816" y="1870"/>
                  </a:lnTo>
                  <a:lnTo>
                    <a:pt x="51270" y="6214"/>
                  </a:lnTo>
                  <a:lnTo>
                    <a:pt x="51397" y="7148"/>
                  </a:lnTo>
                  <a:lnTo>
                    <a:pt x="51422" y="7628"/>
                  </a:lnTo>
                  <a:lnTo>
                    <a:pt x="51422" y="8108"/>
                  </a:lnTo>
                  <a:lnTo>
                    <a:pt x="51397" y="9194"/>
                  </a:lnTo>
                  <a:lnTo>
                    <a:pt x="51321" y="10305"/>
                  </a:lnTo>
                  <a:lnTo>
                    <a:pt x="51245" y="11391"/>
                  </a:lnTo>
                  <a:lnTo>
                    <a:pt x="51144" y="12503"/>
                  </a:lnTo>
                  <a:lnTo>
                    <a:pt x="51043" y="13563"/>
                  </a:lnTo>
                  <a:lnTo>
                    <a:pt x="50993" y="14650"/>
                  </a:lnTo>
                  <a:lnTo>
                    <a:pt x="50993" y="15710"/>
                  </a:lnTo>
                  <a:lnTo>
                    <a:pt x="51018" y="16796"/>
                  </a:lnTo>
                  <a:lnTo>
                    <a:pt x="51119" y="19120"/>
                  </a:lnTo>
                  <a:lnTo>
                    <a:pt x="51195" y="21418"/>
                  </a:lnTo>
                  <a:lnTo>
                    <a:pt x="51346" y="26040"/>
                  </a:lnTo>
                  <a:lnTo>
                    <a:pt x="51422" y="27454"/>
                  </a:lnTo>
                  <a:lnTo>
                    <a:pt x="51498" y="28919"/>
                  </a:lnTo>
                  <a:lnTo>
                    <a:pt x="53392" y="28919"/>
                  </a:lnTo>
                  <a:lnTo>
                    <a:pt x="54402" y="28894"/>
                  </a:lnTo>
                  <a:lnTo>
                    <a:pt x="55412" y="28894"/>
                  </a:lnTo>
                  <a:lnTo>
                    <a:pt x="56397" y="28919"/>
                  </a:lnTo>
                  <a:lnTo>
                    <a:pt x="57408" y="28995"/>
                  </a:lnTo>
                  <a:lnTo>
                    <a:pt x="59403" y="29147"/>
                  </a:lnTo>
                  <a:lnTo>
                    <a:pt x="61398" y="29298"/>
                  </a:lnTo>
                  <a:lnTo>
                    <a:pt x="62131" y="29349"/>
                  </a:lnTo>
                  <a:lnTo>
                    <a:pt x="67283" y="29349"/>
                  </a:lnTo>
                  <a:lnTo>
                    <a:pt x="67687" y="29374"/>
                  </a:lnTo>
                  <a:lnTo>
                    <a:pt x="67889" y="29349"/>
                  </a:lnTo>
                  <a:lnTo>
                    <a:pt x="68066" y="29323"/>
                  </a:lnTo>
                  <a:lnTo>
                    <a:pt x="68268" y="29273"/>
                  </a:lnTo>
                  <a:lnTo>
                    <a:pt x="68470" y="29172"/>
                  </a:lnTo>
                  <a:lnTo>
                    <a:pt x="68293" y="25535"/>
                  </a:lnTo>
                  <a:lnTo>
                    <a:pt x="68141" y="23009"/>
                  </a:lnTo>
                  <a:lnTo>
                    <a:pt x="68015" y="20458"/>
                  </a:lnTo>
                  <a:lnTo>
                    <a:pt x="67965" y="19574"/>
                  </a:lnTo>
                  <a:lnTo>
                    <a:pt x="67889" y="18665"/>
                  </a:lnTo>
                  <a:lnTo>
                    <a:pt x="67737" y="16897"/>
                  </a:lnTo>
                  <a:lnTo>
                    <a:pt x="67662" y="15988"/>
                  </a:lnTo>
                  <a:lnTo>
                    <a:pt x="67586" y="15104"/>
                  </a:lnTo>
                  <a:lnTo>
                    <a:pt x="67535" y="14195"/>
                  </a:lnTo>
                  <a:lnTo>
                    <a:pt x="67535" y="13311"/>
                  </a:lnTo>
                  <a:lnTo>
                    <a:pt x="67510" y="12174"/>
                  </a:lnTo>
                  <a:lnTo>
                    <a:pt x="67460" y="11013"/>
                  </a:lnTo>
                  <a:lnTo>
                    <a:pt x="67308" y="8740"/>
                  </a:lnTo>
                  <a:lnTo>
                    <a:pt x="67207" y="6946"/>
                  </a:lnTo>
                  <a:lnTo>
                    <a:pt x="67081" y="5153"/>
                  </a:lnTo>
                  <a:lnTo>
                    <a:pt x="67055" y="4269"/>
                  </a:lnTo>
                  <a:lnTo>
                    <a:pt x="67030" y="3360"/>
                  </a:lnTo>
                  <a:lnTo>
                    <a:pt x="67030" y="2476"/>
                  </a:lnTo>
                  <a:lnTo>
                    <a:pt x="67055" y="1567"/>
                  </a:lnTo>
                  <a:lnTo>
                    <a:pt x="67081" y="910"/>
                  </a:lnTo>
                  <a:lnTo>
                    <a:pt x="67081" y="178"/>
                  </a:lnTo>
                  <a:lnTo>
                    <a:pt x="64757" y="77"/>
                  </a:lnTo>
                  <a:lnTo>
                    <a:pt x="63621" y="26"/>
                  </a:lnTo>
                  <a:lnTo>
                    <a:pt x="625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027;p89"/>
            <p:cNvSpPr/>
            <p:nvPr/>
          </p:nvSpPr>
          <p:spPr>
            <a:xfrm>
              <a:off x="5654935" y="2951863"/>
              <a:ext cx="81475" cy="125675"/>
            </a:xfrm>
            <a:custGeom>
              <a:avLst/>
              <a:gdLst/>
              <a:ahLst/>
              <a:cxnLst/>
              <a:rect l="l" t="t" r="r" b="b"/>
              <a:pathLst>
                <a:path w="3259" h="5027" extrusionOk="0">
                  <a:moveTo>
                    <a:pt x="253" y="1"/>
                  </a:moveTo>
                  <a:lnTo>
                    <a:pt x="26" y="26"/>
                  </a:lnTo>
                  <a:lnTo>
                    <a:pt x="0" y="557"/>
                  </a:lnTo>
                  <a:lnTo>
                    <a:pt x="0" y="1213"/>
                  </a:lnTo>
                  <a:lnTo>
                    <a:pt x="26" y="1971"/>
                  </a:lnTo>
                  <a:lnTo>
                    <a:pt x="76" y="2779"/>
                  </a:lnTo>
                  <a:lnTo>
                    <a:pt x="127" y="3512"/>
                  </a:lnTo>
                  <a:lnTo>
                    <a:pt x="202" y="4193"/>
                  </a:lnTo>
                  <a:lnTo>
                    <a:pt x="278" y="4699"/>
                  </a:lnTo>
                  <a:lnTo>
                    <a:pt x="329" y="4901"/>
                  </a:lnTo>
                  <a:lnTo>
                    <a:pt x="379" y="5027"/>
                  </a:lnTo>
                  <a:lnTo>
                    <a:pt x="2425" y="5027"/>
                  </a:lnTo>
                  <a:lnTo>
                    <a:pt x="2678" y="5002"/>
                  </a:lnTo>
                  <a:lnTo>
                    <a:pt x="2854" y="4976"/>
                  </a:lnTo>
                  <a:lnTo>
                    <a:pt x="3006" y="4926"/>
                  </a:lnTo>
                  <a:lnTo>
                    <a:pt x="3107" y="4875"/>
                  </a:lnTo>
                  <a:lnTo>
                    <a:pt x="3183" y="4749"/>
                  </a:lnTo>
                  <a:lnTo>
                    <a:pt x="3208" y="4623"/>
                  </a:lnTo>
                  <a:lnTo>
                    <a:pt x="3233" y="4446"/>
                  </a:lnTo>
                  <a:lnTo>
                    <a:pt x="3258" y="4219"/>
                  </a:lnTo>
                  <a:lnTo>
                    <a:pt x="3258" y="2653"/>
                  </a:lnTo>
                  <a:lnTo>
                    <a:pt x="3258" y="1087"/>
                  </a:lnTo>
                  <a:lnTo>
                    <a:pt x="3233" y="910"/>
                  </a:lnTo>
                  <a:lnTo>
                    <a:pt x="3208" y="733"/>
                  </a:lnTo>
                  <a:lnTo>
                    <a:pt x="3132" y="380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028;p89"/>
            <p:cNvSpPr/>
            <p:nvPr/>
          </p:nvSpPr>
          <p:spPr>
            <a:xfrm>
              <a:off x="6535110" y="2893788"/>
              <a:ext cx="53050" cy="194500"/>
            </a:xfrm>
            <a:custGeom>
              <a:avLst/>
              <a:gdLst/>
              <a:ahLst/>
              <a:cxnLst/>
              <a:rect l="l" t="t" r="r" b="b"/>
              <a:pathLst>
                <a:path w="2122" h="7780" extrusionOk="0">
                  <a:moveTo>
                    <a:pt x="2046" y="0"/>
                  </a:moveTo>
                  <a:lnTo>
                    <a:pt x="76" y="480"/>
                  </a:lnTo>
                  <a:lnTo>
                    <a:pt x="152" y="935"/>
                  </a:lnTo>
                  <a:lnTo>
                    <a:pt x="202" y="1389"/>
                  </a:lnTo>
                  <a:lnTo>
                    <a:pt x="278" y="2324"/>
                  </a:lnTo>
                  <a:lnTo>
                    <a:pt x="303" y="3233"/>
                  </a:lnTo>
                  <a:lnTo>
                    <a:pt x="278" y="4142"/>
                  </a:lnTo>
                  <a:lnTo>
                    <a:pt x="228" y="5052"/>
                  </a:lnTo>
                  <a:lnTo>
                    <a:pt x="177" y="5961"/>
                  </a:lnTo>
                  <a:lnTo>
                    <a:pt x="0" y="7779"/>
                  </a:lnTo>
                  <a:lnTo>
                    <a:pt x="1794" y="7779"/>
                  </a:lnTo>
                  <a:lnTo>
                    <a:pt x="1844" y="7577"/>
                  </a:lnTo>
                  <a:lnTo>
                    <a:pt x="1895" y="7274"/>
                  </a:lnTo>
                  <a:lnTo>
                    <a:pt x="1970" y="6415"/>
                  </a:lnTo>
                  <a:lnTo>
                    <a:pt x="2046" y="5355"/>
                  </a:lnTo>
                  <a:lnTo>
                    <a:pt x="2097" y="4142"/>
                  </a:lnTo>
                  <a:lnTo>
                    <a:pt x="2122" y="2905"/>
                  </a:lnTo>
                  <a:lnTo>
                    <a:pt x="2122" y="1743"/>
                  </a:lnTo>
                  <a:lnTo>
                    <a:pt x="2097" y="733"/>
                  </a:lnTo>
                  <a:lnTo>
                    <a:pt x="2071" y="329"/>
                  </a:lnTo>
                  <a:lnTo>
                    <a:pt x="20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029;p89"/>
            <p:cNvSpPr/>
            <p:nvPr/>
          </p:nvSpPr>
          <p:spPr>
            <a:xfrm>
              <a:off x="5043735" y="3078788"/>
              <a:ext cx="2316000" cy="80850"/>
            </a:xfrm>
            <a:custGeom>
              <a:avLst/>
              <a:gdLst/>
              <a:ahLst/>
              <a:cxnLst/>
              <a:rect l="l" t="t" r="r" b="b"/>
              <a:pathLst>
                <a:path w="92640" h="3234" extrusionOk="0">
                  <a:moveTo>
                    <a:pt x="89862" y="0"/>
                  </a:moveTo>
                  <a:lnTo>
                    <a:pt x="87690" y="127"/>
                  </a:lnTo>
                  <a:lnTo>
                    <a:pt x="85543" y="278"/>
                  </a:lnTo>
                  <a:lnTo>
                    <a:pt x="82007" y="455"/>
                  </a:lnTo>
                  <a:lnTo>
                    <a:pt x="80239" y="556"/>
                  </a:lnTo>
                  <a:lnTo>
                    <a:pt x="78471" y="607"/>
                  </a:lnTo>
                  <a:lnTo>
                    <a:pt x="76526" y="657"/>
                  </a:lnTo>
                  <a:lnTo>
                    <a:pt x="74582" y="682"/>
                  </a:lnTo>
                  <a:lnTo>
                    <a:pt x="70667" y="733"/>
                  </a:lnTo>
                  <a:lnTo>
                    <a:pt x="64454" y="733"/>
                  </a:lnTo>
                  <a:lnTo>
                    <a:pt x="58140" y="682"/>
                  </a:lnTo>
                  <a:lnTo>
                    <a:pt x="51826" y="607"/>
                  </a:lnTo>
                  <a:lnTo>
                    <a:pt x="50563" y="581"/>
                  </a:lnTo>
                  <a:lnTo>
                    <a:pt x="49326" y="531"/>
                  </a:lnTo>
                  <a:lnTo>
                    <a:pt x="46825" y="430"/>
                  </a:lnTo>
                  <a:lnTo>
                    <a:pt x="45613" y="379"/>
                  </a:lnTo>
                  <a:lnTo>
                    <a:pt x="44426" y="329"/>
                  </a:lnTo>
                  <a:lnTo>
                    <a:pt x="42027" y="202"/>
                  </a:lnTo>
                  <a:lnTo>
                    <a:pt x="40840" y="152"/>
                  </a:lnTo>
                  <a:lnTo>
                    <a:pt x="39627" y="127"/>
                  </a:lnTo>
                  <a:lnTo>
                    <a:pt x="38440" y="101"/>
                  </a:lnTo>
                  <a:lnTo>
                    <a:pt x="37228" y="127"/>
                  </a:lnTo>
                  <a:lnTo>
                    <a:pt x="35359" y="202"/>
                  </a:lnTo>
                  <a:lnTo>
                    <a:pt x="33465" y="228"/>
                  </a:lnTo>
                  <a:lnTo>
                    <a:pt x="29702" y="303"/>
                  </a:lnTo>
                  <a:lnTo>
                    <a:pt x="25939" y="354"/>
                  </a:lnTo>
                  <a:lnTo>
                    <a:pt x="22175" y="404"/>
                  </a:lnTo>
                  <a:lnTo>
                    <a:pt x="21468" y="455"/>
                  </a:lnTo>
                  <a:lnTo>
                    <a:pt x="20736" y="480"/>
                  </a:lnTo>
                  <a:lnTo>
                    <a:pt x="19296" y="607"/>
                  </a:lnTo>
                  <a:lnTo>
                    <a:pt x="17857" y="733"/>
                  </a:lnTo>
                  <a:lnTo>
                    <a:pt x="16417" y="859"/>
                  </a:lnTo>
                  <a:lnTo>
                    <a:pt x="15129" y="935"/>
                  </a:lnTo>
                  <a:lnTo>
                    <a:pt x="13866" y="960"/>
                  </a:lnTo>
                  <a:lnTo>
                    <a:pt x="13235" y="960"/>
                  </a:lnTo>
                  <a:lnTo>
                    <a:pt x="12603" y="935"/>
                  </a:lnTo>
                  <a:lnTo>
                    <a:pt x="11972" y="884"/>
                  </a:lnTo>
                  <a:lnTo>
                    <a:pt x="11315" y="809"/>
                  </a:lnTo>
                  <a:lnTo>
                    <a:pt x="10356" y="682"/>
                  </a:lnTo>
                  <a:lnTo>
                    <a:pt x="9396" y="581"/>
                  </a:lnTo>
                  <a:lnTo>
                    <a:pt x="8436" y="531"/>
                  </a:lnTo>
                  <a:lnTo>
                    <a:pt x="7451" y="480"/>
                  </a:lnTo>
                  <a:lnTo>
                    <a:pt x="6719" y="480"/>
                  </a:lnTo>
                  <a:lnTo>
                    <a:pt x="5986" y="531"/>
                  </a:lnTo>
                  <a:lnTo>
                    <a:pt x="4521" y="632"/>
                  </a:lnTo>
                  <a:lnTo>
                    <a:pt x="4218" y="657"/>
                  </a:lnTo>
                  <a:lnTo>
                    <a:pt x="3940" y="733"/>
                  </a:lnTo>
                  <a:lnTo>
                    <a:pt x="3511" y="834"/>
                  </a:lnTo>
                  <a:lnTo>
                    <a:pt x="3057" y="935"/>
                  </a:lnTo>
                  <a:lnTo>
                    <a:pt x="2627" y="1011"/>
                  </a:lnTo>
                  <a:lnTo>
                    <a:pt x="2198" y="1036"/>
                  </a:lnTo>
                  <a:lnTo>
                    <a:pt x="1768" y="1036"/>
                  </a:lnTo>
                  <a:lnTo>
                    <a:pt x="1314" y="1011"/>
                  </a:lnTo>
                  <a:lnTo>
                    <a:pt x="885" y="935"/>
                  </a:lnTo>
                  <a:lnTo>
                    <a:pt x="455" y="809"/>
                  </a:lnTo>
                  <a:lnTo>
                    <a:pt x="329" y="809"/>
                  </a:lnTo>
                  <a:lnTo>
                    <a:pt x="152" y="859"/>
                  </a:lnTo>
                  <a:lnTo>
                    <a:pt x="76" y="1137"/>
                  </a:lnTo>
                  <a:lnTo>
                    <a:pt x="26" y="1415"/>
                  </a:lnTo>
                  <a:lnTo>
                    <a:pt x="1" y="1693"/>
                  </a:lnTo>
                  <a:lnTo>
                    <a:pt x="1" y="1996"/>
                  </a:lnTo>
                  <a:lnTo>
                    <a:pt x="1" y="2602"/>
                  </a:lnTo>
                  <a:lnTo>
                    <a:pt x="51" y="3208"/>
                  </a:lnTo>
                  <a:lnTo>
                    <a:pt x="581" y="3233"/>
                  </a:lnTo>
                  <a:lnTo>
                    <a:pt x="834" y="3233"/>
                  </a:lnTo>
                  <a:lnTo>
                    <a:pt x="1087" y="3208"/>
                  </a:lnTo>
                  <a:lnTo>
                    <a:pt x="1819" y="3107"/>
                  </a:lnTo>
                  <a:lnTo>
                    <a:pt x="2551" y="3056"/>
                  </a:lnTo>
                  <a:lnTo>
                    <a:pt x="3284" y="3006"/>
                  </a:lnTo>
                  <a:lnTo>
                    <a:pt x="4016" y="2955"/>
                  </a:lnTo>
                  <a:lnTo>
                    <a:pt x="5481" y="2955"/>
                  </a:lnTo>
                  <a:lnTo>
                    <a:pt x="6946" y="2981"/>
                  </a:lnTo>
                  <a:lnTo>
                    <a:pt x="8487" y="3056"/>
                  </a:lnTo>
                  <a:lnTo>
                    <a:pt x="9270" y="3082"/>
                  </a:lnTo>
                  <a:lnTo>
                    <a:pt x="10052" y="3082"/>
                  </a:lnTo>
                  <a:lnTo>
                    <a:pt x="10861" y="3031"/>
                  </a:lnTo>
                  <a:lnTo>
                    <a:pt x="11669" y="2981"/>
                  </a:lnTo>
                  <a:lnTo>
                    <a:pt x="12502" y="2905"/>
                  </a:lnTo>
                  <a:lnTo>
                    <a:pt x="13311" y="2829"/>
                  </a:lnTo>
                  <a:lnTo>
                    <a:pt x="16897" y="2652"/>
                  </a:lnTo>
                  <a:lnTo>
                    <a:pt x="20483" y="2501"/>
                  </a:lnTo>
                  <a:lnTo>
                    <a:pt x="23969" y="2400"/>
                  </a:lnTo>
                  <a:lnTo>
                    <a:pt x="27479" y="2349"/>
                  </a:lnTo>
                  <a:lnTo>
                    <a:pt x="28894" y="2374"/>
                  </a:lnTo>
                  <a:lnTo>
                    <a:pt x="30283" y="2400"/>
                  </a:lnTo>
                  <a:lnTo>
                    <a:pt x="31697" y="2425"/>
                  </a:lnTo>
                  <a:lnTo>
                    <a:pt x="33086" y="2450"/>
                  </a:lnTo>
                  <a:lnTo>
                    <a:pt x="37859" y="2400"/>
                  </a:lnTo>
                  <a:lnTo>
                    <a:pt x="42608" y="2349"/>
                  </a:lnTo>
                  <a:lnTo>
                    <a:pt x="45360" y="2273"/>
                  </a:lnTo>
                  <a:lnTo>
                    <a:pt x="48088" y="2198"/>
                  </a:lnTo>
                  <a:lnTo>
                    <a:pt x="50841" y="2122"/>
                  </a:lnTo>
                  <a:lnTo>
                    <a:pt x="53594" y="2071"/>
                  </a:lnTo>
                  <a:lnTo>
                    <a:pt x="58165" y="2046"/>
                  </a:lnTo>
                  <a:lnTo>
                    <a:pt x="60464" y="2071"/>
                  </a:lnTo>
                  <a:lnTo>
                    <a:pt x="62762" y="2097"/>
                  </a:lnTo>
                  <a:lnTo>
                    <a:pt x="65035" y="2147"/>
                  </a:lnTo>
                  <a:lnTo>
                    <a:pt x="67333" y="2223"/>
                  </a:lnTo>
                  <a:lnTo>
                    <a:pt x="69632" y="2299"/>
                  </a:lnTo>
                  <a:lnTo>
                    <a:pt x="71930" y="2400"/>
                  </a:lnTo>
                  <a:lnTo>
                    <a:pt x="73344" y="2450"/>
                  </a:lnTo>
                  <a:lnTo>
                    <a:pt x="74759" y="2475"/>
                  </a:lnTo>
                  <a:lnTo>
                    <a:pt x="76173" y="2475"/>
                  </a:lnTo>
                  <a:lnTo>
                    <a:pt x="77587" y="2450"/>
                  </a:lnTo>
                  <a:lnTo>
                    <a:pt x="80416" y="2374"/>
                  </a:lnTo>
                  <a:lnTo>
                    <a:pt x="83245" y="2349"/>
                  </a:lnTo>
                  <a:lnTo>
                    <a:pt x="86629" y="2324"/>
                  </a:lnTo>
                  <a:lnTo>
                    <a:pt x="92564" y="2324"/>
                  </a:lnTo>
                  <a:lnTo>
                    <a:pt x="92640" y="2097"/>
                  </a:lnTo>
                  <a:lnTo>
                    <a:pt x="92211" y="1566"/>
                  </a:lnTo>
                  <a:lnTo>
                    <a:pt x="92008" y="1288"/>
                  </a:lnTo>
                  <a:lnTo>
                    <a:pt x="91806" y="1011"/>
                  </a:lnTo>
                  <a:lnTo>
                    <a:pt x="91630" y="758"/>
                  </a:lnTo>
                  <a:lnTo>
                    <a:pt x="91428" y="531"/>
                  </a:lnTo>
                  <a:lnTo>
                    <a:pt x="91226" y="354"/>
                  </a:lnTo>
                  <a:lnTo>
                    <a:pt x="90973" y="228"/>
                  </a:lnTo>
                  <a:lnTo>
                    <a:pt x="90720" y="127"/>
                  </a:lnTo>
                  <a:lnTo>
                    <a:pt x="90443" y="51"/>
                  </a:lnTo>
                  <a:lnTo>
                    <a:pt x="90165" y="26"/>
                  </a:lnTo>
                  <a:lnTo>
                    <a:pt x="898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030;p89"/>
            <p:cNvSpPr/>
            <p:nvPr/>
          </p:nvSpPr>
          <p:spPr>
            <a:xfrm>
              <a:off x="5416260" y="3191813"/>
              <a:ext cx="906100" cy="782950"/>
            </a:xfrm>
            <a:custGeom>
              <a:avLst/>
              <a:gdLst/>
              <a:ahLst/>
              <a:cxnLst/>
              <a:rect l="l" t="t" r="r" b="b"/>
              <a:pathLst>
                <a:path w="36244" h="31318" extrusionOk="0">
                  <a:moveTo>
                    <a:pt x="12073" y="2829"/>
                  </a:moveTo>
                  <a:lnTo>
                    <a:pt x="12629" y="2854"/>
                  </a:lnTo>
                  <a:lnTo>
                    <a:pt x="13210" y="2930"/>
                  </a:lnTo>
                  <a:lnTo>
                    <a:pt x="13790" y="3006"/>
                  </a:lnTo>
                  <a:lnTo>
                    <a:pt x="14371" y="3081"/>
                  </a:lnTo>
                  <a:lnTo>
                    <a:pt x="15053" y="3132"/>
                  </a:lnTo>
                  <a:lnTo>
                    <a:pt x="15735" y="3208"/>
                  </a:lnTo>
                  <a:lnTo>
                    <a:pt x="16089" y="3208"/>
                  </a:lnTo>
                  <a:lnTo>
                    <a:pt x="16417" y="3183"/>
                  </a:lnTo>
                  <a:lnTo>
                    <a:pt x="16771" y="3107"/>
                  </a:lnTo>
                  <a:lnTo>
                    <a:pt x="17099" y="3006"/>
                  </a:lnTo>
                  <a:lnTo>
                    <a:pt x="17200" y="2980"/>
                  </a:lnTo>
                  <a:lnTo>
                    <a:pt x="17301" y="3006"/>
                  </a:lnTo>
                  <a:lnTo>
                    <a:pt x="17579" y="3031"/>
                  </a:lnTo>
                  <a:lnTo>
                    <a:pt x="17655" y="4420"/>
                  </a:lnTo>
                  <a:lnTo>
                    <a:pt x="17806" y="6920"/>
                  </a:lnTo>
                  <a:lnTo>
                    <a:pt x="17932" y="9421"/>
                  </a:lnTo>
                  <a:lnTo>
                    <a:pt x="17932" y="9749"/>
                  </a:lnTo>
                  <a:lnTo>
                    <a:pt x="17907" y="10052"/>
                  </a:lnTo>
                  <a:lnTo>
                    <a:pt x="17882" y="10381"/>
                  </a:lnTo>
                  <a:lnTo>
                    <a:pt x="17857" y="10709"/>
                  </a:lnTo>
                  <a:lnTo>
                    <a:pt x="17857" y="13916"/>
                  </a:lnTo>
                  <a:lnTo>
                    <a:pt x="17857" y="17099"/>
                  </a:lnTo>
                  <a:lnTo>
                    <a:pt x="17907" y="20306"/>
                  </a:lnTo>
                  <a:lnTo>
                    <a:pt x="17958" y="21897"/>
                  </a:lnTo>
                  <a:lnTo>
                    <a:pt x="18059" y="23488"/>
                  </a:lnTo>
                  <a:lnTo>
                    <a:pt x="18109" y="24019"/>
                  </a:lnTo>
                  <a:lnTo>
                    <a:pt x="18160" y="24549"/>
                  </a:lnTo>
                  <a:lnTo>
                    <a:pt x="18337" y="25610"/>
                  </a:lnTo>
                  <a:lnTo>
                    <a:pt x="18766" y="27731"/>
                  </a:lnTo>
                  <a:lnTo>
                    <a:pt x="18791" y="28009"/>
                  </a:lnTo>
                  <a:lnTo>
                    <a:pt x="18766" y="28110"/>
                  </a:lnTo>
                  <a:lnTo>
                    <a:pt x="18741" y="28211"/>
                  </a:lnTo>
                  <a:lnTo>
                    <a:pt x="18665" y="28262"/>
                  </a:lnTo>
                  <a:lnTo>
                    <a:pt x="18589" y="28338"/>
                  </a:lnTo>
                  <a:lnTo>
                    <a:pt x="18488" y="28363"/>
                  </a:lnTo>
                  <a:lnTo>
                    <a:pt x="18337" y="28413"/>
                  </a:lnTo>
                  <a:lnTo>
                    <a:pt x="17730" y="28413"/>
                  </a:lnTo>
                  <a:lnTo>
                    <a:pt x="12629" y="28439"/>
                  </a:lnTo>
                  <a:lnTo>
                    <a:pt x="10078" y="28413"/>
                  </a:lnTo>
                  <a:lnTo>
                    <a:pt x="7527" y="28413"/>
                  </a:lnTo>
                  <a:lnTo>
                    <a:pt x="6643" y="28363"/>
                  </a:lnTo>
                  <a:lnTo>
                    <a:pt x="5759" y="28262"/>
                  </a:lnTo>
                  <a:lnTo>
                    <a:pt x="3915" y="28060"/>
                  </a:lnTo>
                  <a:lnTo>
                    <a:pt x="3840" y="27529"/>
                  </a:lnTo>
                  <a:lnTo>
                    <a:pt x="3814" y="27252"/>
                  </a:lnTo>
                  <a:lnTo>
                    <a:pt x="3814" y="26999"/>
                  </a:lnTo>
                  <a:lnTo>
                    <a:pt x="3739" y="22150"/>
                  </a:lnTo>
                  <a:lnTo>
                    <a:pt x="3688" y="19069"/>
                  </a:lnTo>
                  <a:lnTo>
                    <a:pt x="3663" y="17553"/>
                  </a:lnTo>
                  <a:lnTo>
                    <a:pt x="3612" y="16013"/>
                  </a:lnTo>
                  <a:lnTo>
                    <a:pt x="3562" y="14346"/>
                  </a:lnTo>
                  <a:lnTo>
                    <a:pt x="3461" y="12654"/>
                  </a:lnTo>
                  <a:lnTo>
                    <a:pt x="3309" y="9294"/>
                  </a:lnTo>
                  <a:lnTo>
                    <a:pt x="3259" y="7552"/>
                  </a:lnTo>
                  <a:lnTo>
                    <a:pt x="3233" y="5834"/>
                  </a:lnTo>
                  <a:lnTo>
                    <a:pt x="3183" y="4849"/>
                  </a:lnTo>
                  <a:lnTo>
                    <a:pt x="3107" y="3864"/>
                  </a:lnTo>
                  <a:lnTo>
                    <a:pt x="3107" y="3662"/>
                  </a:lnTo>
                  <a:lnTo>
                    <a:pt x="3107" y="3511"/>
                  </a:lnTo>
                  <a:lnTo>
                    <a:pt x="3132" y="3359"/>
                  </a:lnTo>
                  <a:lnTo>
                    <a:pt x="3183" y="3258"/>
                  </a:lnTo>
                  <a:lnTo>
                    <a:pt x="3259" y="3183"/>
                  </a:lnTo>
                  <a:lnTo>
                    <a:pt x="3360" y="3107"/>
                  </a:lnTo>
                  <a:lnTo>
                    <a:pt x="3511" y="3031"/>
                  </a:lnTo>
                  <a:lnTo>
                    <a:pt x="3688" y="2980"/>
                  </a:lnTo>
                  <a:lnTo>
                    <a:pt x="3865" y="2955"/>
                  </a:lnTo>
                  <a:lnTo>
                    <a:pt x="4042" y="2930"/>
                  </a:lnTo>
                  <a:lnTo>
                    <a:pt x="8032" y="2879"/>
                  </a:lnTo>
                  <a:lnTo>
                    <a:pt x="12073" y="2829"/>
                  </a:lnTo>
                  <a:close/>
                  <a:moveTo>
                    <a:pt x="20887" y="2501"/>
                  </a:moveTo>
                  <a:lnTo>
                    <a:pt x="23135" y="2576"/>
                  </a:lnTo>
                  <a:lnTo>
                    <a:pt x="25383" y="2652"/>
                  </a:lnTo>
                  <a:lnTo>
                    <a:pt x="27252" y="2728"/>
                  </a:lnTo>
                  <a:lnTo>
                    <a:pt x="28186" y="2728"/>
                  </a:lnTo>
                  <a:lnTo>
                    <a:pt x="29096" y="2753"/>
                  </a:lnTo>
                  <a:lnTo>
                    <a:pt x="29980" y="2728"/>
                  </a:lnTo>
                  <a:lnTo>
                    <a:pt x="30838" y="2677"/>
                  </a:lnTo>
                  <a:lnTo>
                    <a:pt x="32556" y="2602"/>
                  </a:lnTo>
                  <a:lnTo>
                    <a:pt x="32935" y="2602"/>
                  </a:lnTo>
                  <a:lnTo>
                    <a:pt x="33364" y="2652"/>
                  </a:lnTo>
                  <a:lnTo>
                    <a:pt x="33313" y="3233"/>
                  </a:lnTo>
                  <a:lnTo>
                    <a:pt x="33288" y="3839"/>
                  </a:lnTo>
                  <a:lnTo>
                    <a:pt x="33313" y="4420"/>
                  </a:lnTo>
                  <a:lnTo>
                    <a:pt x="33364" y="5001"/>
                  </a:lnTo>
                  <a:lnTo>
                    <a:pt x="33465" y="6163"/>
                  </a:lnTo>
                  <a:lnTo>
                    <a:pt x="33541" y="6744"/>
                  </a:lnTo>
                  <a:lnTo>
                    <a:pt x="33566" y="7299"/>
                  </a:lnTo>
                  <a:lnTo>
                    <a:pt x="33616" y="9951"/>
                  </a:lnTo>
                  <a:lnTo>
                    <a:pt x="33616" y="12603"/>
                  </a:lnTo>
                  <a:lnTo>
                    <a:pt x="33616" y="14800"/>
                  </a:lnTo>
                  <a:lnTo>
                    <a:pt x="33566" y="16998"/>
                  </a:lnTo>
                  <a:lnTo>
                    <a:pt x="33515" y="18589"/>
                  </a:lnTo>
                  <a:lnTo>
                    <a:pt x="33490" y="19397"/>
                  </a:lnTo>
                  <a:lnTo>
                    <a:pt x="33465" y="20180"/>
                  </a:lnTo>
                  <a:lnTo>
                    <a:pt x="33541" y="23463"/>
                  </a:lnTo>
                  <a:lnTo>
                    <a:pt x="33642" y="26746"/>
                  </a:lnTo>
                  <a:lnTo>
                    <a:pt x="33667" y="27100"/>
                  </a:lnTo>
                  <a:lnTo>
                    <a:pt x="33692" y="27454"/>
                  </a:lnTo>
                  <a:lnTo>
                    <a:pt x="33793" y="28262"/>
                  </a:lnTo>
                  <a:lnTo>
                    <a:pt x="32253" y="28388"/>
                  </a:lnTo>
                  <a:lnTo>
                    <a:pt x="31495" y="28439"/>
                  </a:lnTo>
                  <a:lnTo>
                    <a:pt x="30763" y="28464"/>
                  </a:lnTo>
                  <a:lnTo>
                    <a:pt x="27403" y="28464"/>
                  </a:lnTo>
                  <a:lnTo>
                    <a:pt x="24019" y="28413"/>
                  </a:lnTo>
                  <a:lnTo>
                    <a:pt x="23767" y="28388"/>
                  </a:lnTo>
                  <a:lnTo>
                    <a:pt x="23514" y="28363"/>
                  </a:lnTo>
                  <a:lnTo>
                    <a:pt x="22984" y="28312"/>
                  </a:lnTo>
                  <a:lnTo>
                    <a:pt x="20256" y="28110"/>
                  </a:lnTo>
                  <a:lnTo>
                    <a:pt x="20155" y="27151"/>
                  </a:lnTo>
                  <a:lnTo>
                    <a:pt x="20079" y="26140"/>
                  </a:lnTo>
                  <a:lnTo>
                    <a:pt x="20029" y="25181"/>
                  </a:lnTo>
                  <a:lnTo>
                    <a:pt x="20003" y="24246"/>
                  </a:lnTo>
                  <a:lnTo>
                    <a:pt x="19953" y="23286"/>
                  </a:lnTo>
                  <a:lnTo>
                    <a:pt x="19877" y="22352"/>
                  </a:lnTo>
                  <a:lnTo>
                    <a:pt x="19776" y="20988"/>
                  </a:lnTo>
                  <a:lnTo>
                    <a:pt x="19675" y="19599"/>
                  </a:lnTo>
                  <a:lnTo>
                    <a:pt x="19625" y="18235"/>
                  </a:lnTo>
                  <a:lnTo>
                    <a:pt x="19574" y="16871"/>
                  </a:lnTo>
                  <a:lnTo>
                    <a:pt x="19574" y="15482"/>
                  </a:lnTo>
                  <a:lnTo>
                    <a:pt x="19574" y="14118"/>
                  </a:lnTo>
                  <a:lnTo>
                    <a:pt x="19574" y="11365"/>
                  </a:lnTo>
                  <a:lnTo>
                    <a:pt x="19599" y="10633"/>
                  </a:lnTo>
                  <a:lnTo>
                    <a:pt x="19650" y="9901"/>
                  </a:lnTo>
                  <a:lnTo>
                    <a:pt x="19726" y="9168"/>
                  </a:lnTo>
                  <a:lnTo>
                    <a:pt x="19827" y="8461"/>
                  </a:lnTo>
                  <a:lnTo>
                    <a:pt x="19902" y="7602"/>
                  </a:lnTo>
                  <a:lnTo>
                    <a:pt x="19953" y="6744"/>
                  </a:lnTo>
                  <a:lnTo>
                    <a:pt x="19953" y="5885"/>
                  </a:lnTo>
                  <a:lnTo>
                    <a:pt x="19902" y="5001"/>
                  </a:lnTo>
                  <a:lnTo>
                    <a:pt x="19877" y="4723"/>
                  </a:lnTo>
                  <a:lnTo>
                    <a:pt x="19877" y="4420"/>
                  </a:lnTo>
                  <a:lnTo>
                    <a:pt x="19902" y="3839"/>
                  </a:lnTo>
                  <a:lnTo>
                    <a:pt x="19953" y="3258"/>
                  </a:lnTo>
                  <a:lnTo>
                    <a:pt x="20003" y="2627"/>
                  </a:lnTo>
                  <a:lnTo>
                    <a:pt x="20483" y="2551"/>
                  </a:lnTo>
                  <a:lnTo>
                    <a:pt x="20685" y="2526"/>
                  </a:lnTo>
                  <a:lnTo>
                    <a:pt x="20887" y="2501"/>
                  </a:lnTo>
                  <a:close/>
                  <a:moveTo>
                    <a:pt x="26999" y="0"/>
                  </a:moveTo>
                  <a:lnTo>
                    <a:pt x="26444" y="25"/>
                  </a:lnTo>
                  <a:lnTo>
                    <a:pt x="23640" y="101"/>
                  </a:lnTo>
                  <a:lnTo>
                    <a:pt x="20837" y="228"/>
                  </a:lnTo>
                  <a:lnTo>
                    <a:pt x="19751" y="303"/>
                  </a:lnTo>
                  <a:lnTo>
                    <a:pt x="18665" y="379"/>
                  </a:lnTo>
                  <a:lnTo>
                    <a:pt x="16518" y="505"/>
                  </a:lnTo>
                  <a:lnTo>
                    <a:pt x="14220" y="632"/>
                  </a:lnTo>
                  <a:lnTo>
                    <a:pt x="13083" y="682"/>
                  </a:lnTo>
                  <a:lnTo>
                    <a:pt x="11947" y="682"/>
                  </a:lnTo>
                  <a:lnTo>
                    <a:pt x="10381" y="632"/>
                  </a:lnTo>
                  <a:lnTo>
                    <a:pt x="8840" y="581"/>
                  </a:lnTo>
                  <a:lnTo>
                    <a:pt x="7274" y="505"/>
                  </a:lnTo>
                  <a:lnTo>
                    <a:pt x="5734" y="455"/>
                  </a:lnTo>
                  <a:lnTo>
                    <a:pt x="4471" y="480"/>
                  </a:lnTo>
                  <a:lnTo>
                    <a:pt x="3233" y="505"/>
                  </a:lnTo>
                  <a:lnTo>
                    <a:pt x="708" y="606"/>
                  </a:lnTo>
                  <a:lnTo>
                    <a:pt x="430" y="632"/>
                  </a:lnTo>
                  <a:lnTo>
                    <a:pt x="102" y="707"/>
                  </a:lnTo>
                  <a:lnTo>
                    <a:pt x="76" y="985"/>
                  </a:lnTo>
                  <a:lnTo>
                    <a:pt x="51" y="1238"/>
                  </a:lnTo>
                  <a:lnTo>
                    <a:pt x="1" y="3132"/>
                  </a:lnTo>
                  <a:lnTo>
                    <a:pt x="1" y="4092"/>
                  </a:lnTo>
                  <a:lnTo>
                    <a:pt x="1" y="5051"/>
                  </a:lnTo>
                  <a:lnTo>
                    <a:pt x="26" y="6415"/>
                  </a:lnTo>
                  <a:lnTo>
                    <a:pt x="76" y="7754"/>
                  </a:lnTo>
                  <a:lnTo>
                    <a:pt x="127" y="9118"/>
                  </a:lnTo>
                  <a:lnTo>
                    <a:pt x="152" y="10482"/>
                  </a:lnTo>
                  <a:lnTo>
                    <a:pt x="152" y="11871"/>
                  </a:lnTo>
                  <a:lnTo>
                    <a:pt x="152" y="13260"/>
                  </a:lnTo>
                  <a:lnTo>
                    <a:pt x="152" y="16038"/>
                  </a:lnTo>
                  <a:lnTo>
                    <a:pt x="228" y="20306"/>
                  </a:lnTo>
                  <a:lnTo>
                    <a:pt x="329" y="24574"/>
                  </a:lnTo>
                  <a:lnTo>
                    <a:pt x="405" y="26645"/>
                  </a:lnTo>
                  <a:lnTo>
                    <a:pt x="506" y="28716"/>
                  </a:lnTo>
                  <a:lnTo>
                    <a:pt x="607" y="30939"/>
                  </a:lnTo>
                  <a:lnTo>
                    <a:pt x="1567" y="31015"/>
                  </a:lnTo>
                  <a:lnTo>
                    <a:pt x="2349" y="31040"/>
                  </a:lnTo>
                  <a:lnTo>
                    <a:pt x="3132" y="31065"/>
                  </a:lnTo>
                  <a:lnTo>
                    <a:pt x="4749" y="31217"/>
                  </a:lnTo>
                  <a:lnTo>
                    <a:pt x="5582" y="31293"/>
                  </a:lnTo>
                  <a:lnTo>
                    <a:pt x="6390" y="31318"/>
                  </a:lnTo>
                  <a:lnTo>
                    <a:pt x="7274" y="31318"/>
                  </a:lnTo>
                  <a:lnTo>
                    <a:pt x="8133" y="31293"/>
                  </a:lnTo>
                  <a:lnTo>
                    <a:pt x="9901" y="31242"/>
                  </a:lnTo>
                  <a:lnTo>
                    <a:pt x="18791" y="31015"/>
                  </a:lnTo>
                  <a:lnTo>
                    <a:pt x="22605" y="30914"/>
                  </a:lnTo>
                  <a:lnTo>
                    <a:pt x="26393" y="30863"/>
                  </a:lnTo>
                  <a:lnTo>
                    <a:pt x="28035" y="30838"/>
                  </a:lnTo>
                  <a:lnTo>
                    <a:pt x="32985" y="30838"/>
                  </a:lnTo>
                  <a:lnTo>
                    <a:pt x="33768" y="30787"/>
                  </a:lnTo>
                  <a:lnTo>
                    <a:pt x="34172" y="30762"/>
                  </a:lnTo>
                  <a:lnTo>
                    <a:pt x="34576" y="30712"/>
                  </a:lnTo>
                  <a:lnTo>
                    <a:pt x="34955" y="30636"/>
                  </a:lnTo>
                  <a:lnTo>
                    <a:pt x="35359" y="30560"/>
                  </a:lnTo>
                  <a:lnTo>
                    <a:pt x="35763" y="30434"/>
                  </a:lnTo>
                  <a:lnTo>
                    <a:pt x="36167" y="30308"/>
                  </a:lnTo>
                  <a:lnTo>
                    <a:pt x="36167" y="28742"/>
                  </a:lnTo>
                  <a:lnTo>
                    <a:pt x="36193" y="26974"/>
                  </a:lnTo>
                  <a:lnTo>
                    <a:pt x="36218" y="26090"/>
                  </a:lnTo>
                  <a:lnTo>
                    <a:pt x="36218" y="25206"/>
                  </a:lnTo>
                  <a:lnTo>
                    <a:pt x="36167" y="23084"/>
                  </a:lnTo>
                  <a:lnTo>
                    <a:pt x="36066" y="20963"/>
                  </a:lnTo>
                  <a:lnTo>
                    <a:pt x="35940" y="17629"/>
                  </a:lnTo>
                  <a:lnTo>
                    <a:pt x="35864" y="15987"/>
                  </a:lnTo>
                  <a:lnTo>
                    <a:pt x="35814" y="14320"/>
                  </a:lnTo>
                  <a:lnTo>
                    <a:pt x="35789" y="13411"/>
                  </a:lnTo>
                  <a:lnTo>
                    <a:pt x="35763" y="12527"/>
                  </a:lnTo>
                  <a:lnTo>
                    <a:pt x="35763" y="12073"/>
                  </a:lnTo>
                  <a:lnTo>
                    <a:pt x="35789" y="11618"/>
                  </a:lnTo>
                  <a:lnTo>
                    <a:pt x="35839" y="11163"/>
                  </a:lnTo>
                  <a:lnTo>
                    <a:pt x="35890" y="10709"/>
                  </a:lnTo>
                  <a:lnTo>
                    <a:pt x="35991" y="9951"/>
                  </a:lnTo>
                  <a:lnTo>
                    <a:pt x="36092" y="9219"/>
                  </a:lnTo>
                  <a:lnTo>
                    <a:pt x="36167" y="8461"/>
                  </a:lnTo>
                  <a:lnTo>
                    <a:pt x="36218" y="7703"/>
                  </a:lnTo>
                  <a:lnTo>
                    <a:pt x="36243" y="6946"/>
                  </a:lnTo>
                  <a:lnTo>
                    <a:pt x="36243" y="6188"/>
                  </a:lnTo>
                  <a:lnTo>
                    <a:pt x="36218" y="5430"/>
                  </a:lnTo>
                  <a:lnTo>
                    <a:pt x="36167" y="4673"/>
                  </a:lnTo>
                  <a:lnTo>
                    <a:pt x="35890" y="2400"/>
                  </a:lnTo>
                  <a:lnTo>
                    <a:pt x="35612" y="0"/>
                  </a:lnTo>
                  <a:lnTo>
                    <a:pt x="33162" y="177"/>
                  </a:lnTo>
                  <a:lnTo>
                    <a:pt x="32051" y="253"/>
                  </a:lnTo>
                  <a:lnTo>
                    <a:pt x="31495" y="278"/>
                  </a:lnTo>
                  <a:lnTo>
                    <a:pt x="30914" y="303"/>
                  </a:lnTo>
                  <a:lnTo>
                    <a:pt x="30358" y="278"/>
                  </a:lnTo>
                  <a:lnTo>
                    <a:pt x="29803" y="253"/>
                  </a:lnTo>
                  <a:lnTo>
                    <a:pt x="29247" y="202"/>
                  </a:lnTo>
                  <a:lnTo>
                    <a:pt x="28692" y="101"/>
                  </a:lnTo>
                  <a:lnTo>
                    <a:pt x="28414" y="51"/>
                  </a:lnTo>
                  <a:lnTo>
                    <a:pt x="28136" y="25"/>
                  </a:lnTo>
                  <a:lnTo>
                    <a:pt x="275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031;p89"/>
            <p:cNvSpPr/>
            <p:nvPr/>
          </p:nvSpPr>
          <p:spPr>
            <a:xfrm>
              <a:off x="7203760" y="4123138"/>
              <a:ext cx="697100" cy="311300"/>
            </a:xfrm>
            <a:custGeom>
              <a:avLst/>
              <a:gdLst/>
              <a:ahLst/>
              <a:cxnLst/>
              <a:rect l="l" t="t" r="r" b="b"/>
              <a:pathLst>
                <a:path w="27884" h="12452" extrusionOk="0">
                  <a:moveTo>
                    <a:pt x="10305" y="0"/>
                  </a:moveTo>
                  <a:lnTo>
                    <a:pt x="8891" y="25"/>
                  </a:lnTo>
                  <a:lnTo>
                    <a:pt x="8613" y="732"/>
                  </a:lnTo>
                  <a:lnTo>
                    <a:pt x="8461" y="1036"/>
                  </a:lnTo>
                  <a:lnTo>
                    <a:pt x="8310" y="1313"/>
                  </a:lnTo>
                  <a:lnTo>
                    <a:pt x="7173" y="2879"/>
                  </a:lnTo>
                  <a:lnTo>
                    <a:pt x="5986" y="4395"/>
                  </a:lnTo>
                  <a:lnTo>
                    <a:pt x="5456" y="5026"/>
                  </a:lnTo>
                  <a:lnTo>
                    <a:pt x="4926" y="5607"/>
                  </a:lnTo>
                  <a:lnTo>
                    <a:pt x="4395" y="6213"/>
                  </a:lnTo>
                  <a:lnTo>
                    <a:pt x="3890" y="6819"/>
                  </a:lnTo>
                  <a:lnTo>
                    <a:pt x="3183" y="7728"/>
                  </a:lnTo>
                  <a:lnTo>
                    <a:pt x="2501" y="8638"/>
                  </a:lnTo>
                  <a:lnTo>
                    <a:pt x="1137" y="10456"/>
                  </a:lnTo>
                  <a:lnTo>
                    <a:pt x="809" y="10911"/>
                  </a:lnTo>
                  <a:lnTo>
                    <a:pt x="506" y="11391"/>
                  </a:lnTo>
                  <a:lnTo>
                    <a:pt x="354" y="11643"/>
                  </a:lnTo>
                  <a:lnTo>
                    <a:pt x="228" y="11896"/>
                  </a:lnTo>
                  <a:lnTo>
                    <a:pt x="102" y="12173"/>
                  </a:lnTo>
                  <a:lnTo>
                    <a:pt x="1" y="12451"/>
                  </a:lnTo>
                  <a:lnTo>
                    <a:pt x="1" y="12451"/>
                  </a:lnTo>
                  <a:lnTo>
                    <a:pt x="733" y="12325"/>
                  </a:lnTo>
                  <a:lnTo>
                    <a:pt x="1087" y="12300"/>
                  </a:lnTo>
                  <a:lnTo>
                    <a:pt x="1415" y="12274"/>
                  </a:lnTo>
                  <a:lnTo>
                    <a:pt x="1693" y="12274"/>
                  </a:lnTo>
                  <a:lnTo>
                    <a:pt x="1945" y="12249"/>
                  </a:lnTo>
                  <a:lnTo>
                    <a:pt x="2173" y="12173"/>
                  </a:lnTo>
                  <a:lnTo>
                    <a:pt x="2375" y="12072"/>
                  </a:lnTo>
                  <a:lnTo>
                    <a:pt x="2551" y="11921"/>
                  </a:lnTo>
                  <a:lnTo>
                    <a:pt x="2728" y="11769"/>
                  </a:lnTo>
                  <a:lnTo>
                    <a:pt x="2855" y="11567"/>
                  </a:lnTo>
                  <a:lnTo>
                    <a:pt x="2981" y="11315"/>
                  </a:lnTo>
                  <a:lnTo>
                    <a:pt x="3764" y="9673"/>
                  </a:lnTo>
                  <a:lnTo>
                    <a:pt x="4521" y="8031"/>
                  </a:lnTo>
                  <a:lnTo>
                    <a:pt x="4926" y="7223"/>
                  </a:lnTo>
                  <a:lnTo>
                    <a:pt x="5355" y="6466"/>
                  </a:lnTo>
                  <a:lnTo>
                    <a:pt x="5607" y="6087"/>
                  </a:lnTo>
                  <a:lnTo>
                    <a:pt x="5835" y="5733"/>
                  </a:lnTo>
                  <a:lnTo>
                    <a:pt x="6113" y="5380"/>
                  </a:lnTo>
                  <a:lnTo>
                    <a:pt x="6390" y="5026"/>
                  </a:lnTo>
                  <a:lnTo>
                    <a:pt x="6668" y="4698"/>
                  </a:lnTo>
                  <a:lnTo>
                    <a:pt x="6971" y="4395"/>
                  </a:lnTo>
                  <a:lnTo>
                    <a:pt x="7274" y="4092"/>
                  </a:lnTo>
                  <a:lnTo>
                    <a:pt x="7603" y="3788"/>
                  </a:lnTo>
                  <a:lnTo>
                    <a:pt x="7956" y="3511"/>
                  </a:lnTo>
                  <a:lnTo>
                    <a:pt x="8310" y="3233"/>
                  </a:lnTo>
                  <a:lnTo>
                    <a:pt x="8663" y="2980"/>
                  </a:lnTo>
                  <a:lnTo>
                    <a:pt x="9068" y="2753"/>
                  </a:lnTo>
                  <a:lnTo>
                    <a:pt x="9371" y="2576"/>
                  </a:lnTo>
                  <a:lnTo>
                    <a:pt x="9699" y="2399"/>
                  </a:lnTo>
                  <a:lnTo>
                    <a:pt x="10053" y="2248"/>
                  </a:lnTo>
                  <a:lnTo>
                    <a:pt x="10381" y="2122"/>
                  </a:lnTo>
                  <a:lnTo>
                    <a:pt x="10734" y="2021"/>
                  </a:lnTo>
                  <a:lnTo>
                    <a:pt x="11088" y="1970"/>
                  </a:lnTo>
                  <a:lnTo>
                    <a:pt x="11442" y="1919"/>
                  </a:lnTo>
                  <a:lnTo>
                    <a:pt x="11820" y="1919"/>
                  </a:lnTo>
                  <a:lnTo>
                    <a:pt x="13588" y="2021"/>
                  </a:lnTo>
                  <a:lnTo>
                    <a:pt x="14472" y="2071"/>
                  </a:lnTo>
                  <a:lnTo>
                    <a:pt x="15356" y="2096"/>
                  </a:lnTo>
                  <a:lnTo>
                    <a:pt x="15988" y="2122"/>
                  </a:lnTo>
                  <a:lnTo>
                    <a:pt x="16594" y="2172"/>
                  </a:lnTo>
                  <a:lnTo>
                    <a:pt x="17200" y="2273"/>
                  </a:lnTo>
                  <a:lnTo>
                    <a:pt x="17806" y="2374"/>
                  </a:lnTo>
                  <a:lnTo>
                    <a:pt x="18412" y="2500"/>
                  </a:lnTo>
                  <a:lnTo>
                    <a:pt x="18993" y="2627"/>
                  </a:lnTo>
                  <a:lnTo>
                    <a:pt x="20180" y="2930"/>
                  </a:lnTo>
                  <a:lnTo>
                    <a:pt x="20408" y="3005"/>
                  </a:lnTo>
                  <a:lnTo>
                    <a:pt x="20584" y="3107"/>
                  </a:lnTo>
                  <a:lnTo>
                    <a:pt x="20761" y="3208"/>
                  </a:lnTo>
                  <a:lnTo>
                    <a:pt x="20913" y="3334"/>
                  </a:lnTo>
                  <a:lnTo>
                    <a:pt x="21039" y="3485"/>
                  </a:lnTo>
                  <a:lnTo>
                    <a:pt x="21140" y="3662"/>
                  </a:lnTo>
                  <a:lnTo>
                    <a:pt x="21241" y="3839"/>
                  </a:lnTo>
                  <a:lnTo>
                    <a:pt x="21317" y="4041"/>
                  </a:lnTo>
                  <a:lnTo>
                    <a:pt x="21595" y="4900"/>
                  </a:lnTo>
                  <a:lnTo>
                    <a:pt x="21847" y="5758"/>
                  </a:lnTo>
                  <a:lnTo>
                    <a:pt x="21973" y="6112"/>
                  </a:lnTo>
                  <a:lnTo>
                    <a:pt x="22074" y="6415"/>
                  </a:lnTo>
                  <a:lnTo>
                    <a:pt x="22226" y="6642"/>
                  </a:lnTo>
                  <a:lnTo>
                    <a:pt x="22302" y="6743"/>
                  </a:lnTo>
                  <a:lnTo>
                    <a:pt x="22377" y="6819"/>
                  </a:lnTo>
                  <a:lnTo>
                    <a:pt x="22479" y="6895"/>
                  </a:lnTo>
                  <a:lnTo>
                    <a:pt x="22580" y="6971"/>
                  </a:lnTo>
                  <a:lnTo>
                    <a:pt x="22832" y="7046"/>
                  </a:lnTo>
                  <a:lnTo>
                    <a:pt x="23160" y="7097"/>
                  </a:lnTo>
                  <a:lnTo>
                    <a:pt x="23539" y="7122"/>
                  </a:lnTo>
                  <a:lnTo>
                    <a:pt x="25257" y="7122"/>
                  </a:lnTo>
                  <a:lnTo>
                    <a:pt x="26999" y="7046"/>
                  </a:lnTo>
                  <a:lnTo>
                    <a:pt x="27151" y="7021"/>
                  </a:lnTo>
                  <a:lnTo>
                    <a:pt x="27328" y="6945"/>
                  </a:lnTo>
                  <a:lnTo>
                    <a:pt x="27454" y="6844"/>
                  </a:lnTo>
                  <a:lnTo>
                    <a:pt x="27504" y="6794"/>
                  </a:lnTo>
                  <a:lnTo>
                    <a:pt x="27530" y="6743"/>
                  </a:lnTo>
                  <a:lnTo>
                    <a:pt x="27782" y="5683"/>
                  </a:lnTo>
                  <a:lnTo>
                    <a:pt x="27833" y="5405"/>
                  </a:lnTo>
                  <a:lnTo>
                    <a:pt x="27858" y="5127"/>
                  </a:lnTo>
                  <a:lnTo>
                    <a:pt x="27883" y="4824"/>
                  </a:lnTo>
                  <a:lnTo>
                    <a:pt x="27883" y="4546"/>
                  </a:lnTo>
                  <a:lnTo>
                    <a:pt x="22529" y="4344"/>
                  </a:lnTo>
                  <a:lnTo>
                    <a:pt x="22201" y="1364"/>
                  </a:lnTo>
                  <a:lnTo>
                    <a:pt x="22175" y="1137"/>
                  </a:lnTo>
                  <a:lnTo>
                    <a:pt x="22100" y="960"/>
                  </a:lnTo>
                  <a:lnTo>
                    <a:pt x="22024" y="783"/>
                  </a:lnTo>
                  <a:lnTo>
                    <a:pt x="21923" y="631"/>
                  </a:lnTo>
                  <a:lnTo>
                    <a:pt x="21771" y="530"/>
                  </a:lnTo>
                  <a:lnTo>
                    <a:pt x="21620" y="429"/>
                  </a:lnTo>
                  <a:lnTo>
                    <a:pt x="21443" y="354"/>
                  </a:lnTo>
                  <a:lnTo>
                    <a:pt x="21241" y="303"/>
                  </a:lnTo>
                  <a:lnTo>
                    <a:pt x="20584" y="227"/>
                  </a:lnTo>
                  <a:lnTo>
                    <a:pt x="20281" y="202"/>
                  </a:lnTo>
                  <a:lnTo>
                    <a:pt x="19953" y="177"/>
                  </a:lnTo>
                  <a:lnTo>
                    <a:pt x="15836" y="101"/>
                  </a:lnTo>
                  <a:lnTo>
                    <a:pt x="11745" y="25"/>
                  </a:lnTo>
                  <a:lnTo>
                    <a:pt x="1030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032;p89"/>
            <p:cNvSpPr/>
            <p:nvPr/>
          </p:nvSpPr>
          <p:spPr>
            <a:xfrm>
              <a:off x="5358810" y="4095338"/>
              <a:ext cx="672475" cy="371925"/>
            </a:xfrm>
            <a:custGeom>
              <a:avLst/>
              <a:gdLst/>
              <a:ahLst/>
              <a:cxnLst/>
              <a:rect l="l" t="t" r="r" b="b"/>
              <a:pathLst>
                <a:path w="26899" h="14877" extrusionOk="0">
                  <a:moveTo>
                    <a:pt x="14497" y="1"/>
                  </a:moveTo>
                  <a:lnTo>
                    <a:pt x="13664" y="26"/>
                  </a:lnTo>
                  <a:lnTo>
                    <a:pt x="12830" y="102"/>
                  </a:lnTo>
                  <a:lnTo>
                    <a:pt x="11997" y="228"/>
                  </a:lnTo>
                  <a:lnTo>
                    <a:pt x="11164" y="380"/>
                  </a:lnTo>
                  <a:lnTo>
                    <a:pt x="10557" y="531"/>
                  </a:lnTo>
                  <a:lnTo>
                    <a:pt x="9951" y="708"/>
                  </a:lnTo>
                  <a:lnTo>
                    <a:pt x="9370" y="885"/>
                  </a:lnTo>
                  <a:lnTo>
                    <a:pt x="8815" y="1112"/>
                  </a:lnTo>
                  <a:lnTo>
                    <a:pt x="8259" y="1339"/>
                  </a:lnTo>
                  <a:lnTo>
                    <a:pt x="7703" y="1592"/>
                  </a:lnTo>
                  <a:lnTo>
                    <a:pt x="7173" y="1870"/>
                  </a:lnTo>
                  <a:lnTo>
                    <a:pt x="6643" y="2173"/>
                  </a:lnTo>
                  <a:lnTo>
                    <a:pt x="6138" y="2501"/>
                  </a:lnTo>
                  <a:lnTo>
                    <a:pt x="5658" y="2829"/>
                  </a:lnTo>
                  <a:lnTo>
                    <a:pt x="5153" y="3183"/>
                  </a:lnTo>
                  <a:lnTo>
                    <a:pt x="4698" y="3562"/>
                  </a:lnTo>
                  <a:lnTo>
                    <a:pt x="4218" y="3966"/>
                  </a:lnTo>
                  <a:lnTo>
                    <a:pt x="3763" y="4395"/>
                  </a:lnTo>
                  <a:lnTo>
                    <a:pt x="3334" y="4825"/>
                  </a:lnTo>
                  <a:lnTo>
                    <a:pt x="2905" y="5279"/>
                  </a:lnTo>
                  <a:lnTo>
                    <a:pt x="2677" y="5557"/>
                  </a:lnTo>
                  <a:lnTo>
                    <a:pt x="2450" y="5860"/>
                  </a:lnTo>
                  <a:lnTo>
                    <a:pt x="2223" y="6163"/>
                  </a:lnTo>
                  <a:lnTo>
                    <a:pt x="2021" y="6466"/>
                  </a:lnTo>
                  <a:lnTo>
                    <a:pt x="1667" y="7072"/>
                  </a:lnTo>
                  <a:lnTo>
                    <a:pt x="1364" y="7729"/>
                  </a:lnTo>
                  <a:lnTo>
                    <a:pt x="1086" y="8386"/>
                  </a:lnTo>
                  <a:lnTo>
                    <a:pt x="834" y="9068"/>
                  </a:lnTo>
                  <a:lnTo>
                    <a:pt x="606" y="9750"/>
                  </a:lnTo>
                  <a:lnTo>
                    <a:pt x="379" y="10432"/>
                  </a:lnTo>
                  <a:lnTo>
                    <a:pt x="253" y="10987"/>
                  </a:lnTo>
                  <a:lnTo>
                    <a:pt x="152" y="11568"/>
                  </a:lnTo>
                  <a:lnTo>
                    <a:pt x="0" y="12705"/>
                  </a:lnTo>
                  <a:lnTo>
                    <a:pt x="430" y="12780"/>
                  </a:lnTo>
                  <a:lnTo>
                    <a:pt x="783" y="12831"/>
                  </a:lnTo>
                  <a:lnTo>
                    <a:pt x="1036" y="12806"/>
                  </a:lnTo>
                  <a:lnTo>
                    <a:pt x="1162" y="12780"/>
                  </a:lnTo>
                  <a:lnTo>
                    <a:pt x="1238" y="12755"/>
                  </a:lnTo>
                  <a:lnTo>
                    <a:pt x="1339" y="12679"/>
                  </a:lnTo>
                  <a:lnTo>
                    <a:pt x="1415" y="12604"/>
                  </a:lnTo>
                  <a:lnTo>
                    <a:pt x="1465" y="12528"/>
                  </a:lnTo>
                  <a:lnTo>
                    <a:pt x="1541" y="12401"/>
                  </a:lnTo>
                  <a:lnTo>
                    <a:pt x="1642" y="12124"/>
                  </a:lnTo>
                  <a:lnTo>
                    <a:pt x="1743" y="11745"/>
                  </a:lnTo>
                  <a:lnTo>
                    <a:pt x="1920" y="11088"/>
                  </a:lnTo>
                  <a:lnTo>
                    <a:pt x="2021" y="10760"/>
                  </a:lnTo>
                  <a:lnTo>
                    <a:pt x="2147" y="10432"/>
                  </a:lnTo>
                  <a:lnTo>
                    <a:pt x="2349" y="10002"/>
                  </a:lnTo>
                  <a:lnTo>
                    <a:pt x="2576" y="9573"/>
                  </a:lnTo>
                  <a:lnTo>
                    <a:pt x="2804" y="9169"/>
                  </a:lnTo>
                  <a:lnTo>
                    <a:pt x="3056" y="8765"/>
                  </a:lnTo>
                  <a:lnTo>
                    <a:pt x="3334" y="8361"/>
                  </a:lnTo>
                  <a:lnTo>
                    <a:pt x="3612" y="8007"/>
                  </a:lnTo>
                  <a:lnTo>
                    <a:pt x="3915" y="7628"/>
                  </a:lnTo>
                  <a:lnTo>
                    <a:pt x="4243" y="7275"/>
                  </a:lnTo>
                  <a:lnTo>
                    <a:pt x="4799" y="6744"/>
                  </a:lnTo>
                  <a:lnTo>
                    <a:pt x="5355" y="6214"/>
                  </a:lnTo>
                  <a:lnTo>
                    <a:pt x="5961" y="5709"/>
                  </a:lnTo>
                  <a:lnTo>
                    <a:pt x="6264" y="5481"/>
                  </a:lnTo>
                  <a:lnTo>
                    <a:pt x="6592" y="5254"/>
                  </a:lnTo>
                  <a:lnTo>
                    <a:pt x="6895" y="5052"/>
                  </a:lnTo>
                  <a:lnTo>
                    <a:pt x="7249" y="4875"/>
                  </a:lnTo>
                  <a:lnTo>
                    <a:pt x="7931" y="4522"/>
                  </a:lnTo>
                  <a:lnTo>
                    <a:pt x="9370" y="3915"/>
                  </a:lnTo>
                  <a:lnTo>
                    <a:pt x="9724" y="3764"/>
                  </a:lnTo>
                  <a:lnTo>
                    <a:pt x="10078" y="3638"/>
                  </a:lnTo>
                  <a:lnTo>
                    <a:pt x="10835" y="3385"/>
                  </a:lnTo>
                  <a:lnTo>
                    <a:pt x="11340" y="3234"/>
                  </a:lnTo>
                  <a:lnTo>
                    <a:pt x="11871" y="3158"/>
                  </a:lnTo>
                  <a:lnTo>
                    <a:pt x="12376" y="3082"/>
                  </a:lnTo>
                  <a:lnTo>
                    <a:pt x="12906" y="3031"/>
                  </a:lnTo>
                  <a:lnTo>
                    <a:pt x="13967" y="3006"/>
                  </a:lnTo>
                  <a:lnTo>
                    <a:pt x="15028" y="2981"/>
                  </a:lnTo>
                  <a:lnTo>
                    <a:pt x="15609" y="3006"/>
                  </a:lnTo>
                  <a:lnTo>
                    <a:pt x="15912" y="3031"/>
                  </a:lnTo>
                  <a:lnTo>
                    <a:pt x="16189" y="3082"/>
                  </a:lnTo>
                  <a:lnTo>
                    <a:pt x="16442" y="3133"/>
                  </a:lnTo>
                  <a:lnTo>
                    <a:pt x="16720" y="3208"/>
                  </a:lnTo>
                  <a:lnTo>
                    <a:pt x="16972" y="3309"/>
                  </a:lnTo>
                  <a:lnTo>
                    <a:pt x="17225" y="3410"/>
                  </a:lnTo>
                  <a:lnTo>
                    <a:pt x="17478" y="3511"/>
                  </a:lnTo>
                  <a:lnTo>
                    <a:pt x="17705" y="3663"/>
                  </a:lnTo>
                  <a:lnTo>
                    <a:pt x="17932" y="3789"/>
                  </a:lnTo>
                  <a:lnTo>
                    <a:pt x="18159" y="3966"/>
                  </a:lnTo>
                  <a:lnTo>
                    <a:pt x="18387" y="4143"/>
                  </a:lnTo>
                  <a:lnTo>
                    <a:pt x="18589" y="4320"/>
                  </a:lnTo>
                  <a:lnTo>
                    <a:pt x="18791" y="4547"/>
                  </a:lnTo>
                  <a:lnTo>
                    <a:pt x="18968" y="4749"/>
                  </a:lnTo>
                  <a:lnTo>
                    <a:pt x="20054" y="6087"/>
                  </a:lnTo>
                  <a:lnTo>
                    <a:pt x="20584" y="6744"/>
                  </a:lnTo>
                  <a:lnTo>
                    <a:pt x="21114" y="7426"/>
                  </a:lnTo>
                  <a:lnTo>
                    <a:pt x="21620" y="8108"/>
                  </a:lnTo>
                  <a:lnTo>
                    <a:pt x="22099" y="8815"/>
                  </a:lnTo>
                  <a:lnTo>
                    <a:pt x="22529" y="9522"/>
                  </a:lnTo>
                  <a:lnTo>
                    <a:pt x="22958" y="10280"/>
                  </a:lnTo>
                  <a:lnTo>
                    <a:pt x="23387" y="11113"/>
                  </a:lnTo>
                  <a:lnTo>
                    <a:pt x="23590" y="11543"/>
                  </a:lnTo>
                  <a:lnTo>
                    <a:pt x="23792" y="11972"/>
                  </a:lnTo>
                  <a:lnTo>
                    <a:pt x="23968" y="12401"/>
                  </a:lnTo>
                  <a:lnTo>
                    <a:pt x="24120" y="12856"/>
                  </a:lnTo>
                  <a:lnTo>
                    <a:pt x="24246" y="13336"/>
                  </a:lnTo>
                  <a:lnTo>
                    <a:pt x="24322" y="13816"/>
                  </a:lnTo>
                  <a:lnTo>
                    <a:pt x="24347" y="14068"/>
                  </a:lnTo>
                  <a:lnTo>
                    <a:pt x="24398" y="14346"/>
                  </a:lnTo>
                  <a:lnTo>
                    <a:pt x="24549" y="14877"/>
                  </a:lnTo>
                  <a:lnTo>
                    <a:pt x="26898" y="14877"/>
                  </a:lnTo>
                  <a:lnTo>
                    <a:pt x="26747" y="13993"/>
                  </a:lnTo>
                  <a:lnTo>
                    <a:pt x="26317" y="11341"/>
                  </a:lnTo>
                  <a:lnTo>
                    <a:pt x="26216" y="10659"/>
                  </a:lnTo>
                  <a:lnTo>
                    <a:pt x="26166" y="10330"/>
                  </a:lnTo>
                  <a:lnTo>
                    <a:pt x="26065" y="10002"/>
                  </a:lnTo>
                  <a:lnTo>
                    <a:pt x="25509" y="8234"/>
                  </a:lnTo>
                  <a:lnTo>
                    <a:pt x="24903" y="6466"/>
                  </a:lnTo>
                  <a:lnTo>
                    <a:pt x="24777" y="6163"/>
                  </a:lnTo>
                  <a:lnTo>
                    <a:pt x="24650" y="5885"/>
                  </a:lnTo>
                  <a:lnTo>
                    <a:pt x="24499" y="5582"/>
                  </a:lnTo>
                  <a:lnTo>
                    <a:pt x="24347" y="5305"/>
                  </a:lnTo>
                  <a:lnTo>
                    <a:pt x="23590" y="4244"/>
                  </a:lnTo>
                  <a:lnTo>
                    <a:pt x="22832" y="3208"/>
                  </a:lnTo>
                  <a:lnTo>
                    <a:pt x="22579" y="2905"/>
                  </a:lnTo>
                  <a:lnTo>
                    <a:pt x="22327" y="2627"/>
                  </a:lnTo>
                  <a:lnTo>
                    <a:pt x="22074" y="2375"/>
                  </a:lnTo>
                  <a:lnTo>
                    <a:pt x="21796" y="2122"/>
                  </a:lnTo>
                  <a:lnTo>
                    <a:pt x="21519" y="1895"/>
                  </a:lnTo>
                  <a:lnTo>
                    <a:pt x="21215" y="1668"/>
                  </a:lnTo>
                  <a:lnTo>
                    <a:pt x="20912" y="1466"/>
                  </a:lnTo>
                  <a:lnTo>
                    <a:pt x="20609" y="1289"/>
                  </a:lnTo>
                  <a:lnTo>
                    <a:pt x="20281" y="1112"/>
                  </a:lnTo>
                  <a:lnTo>
                    <a:pt x="19953" y="960"/>
                  </a:lnTo>
                  <a:lnTo>
                    <a:pt x="19271" y="708"/>
                  </a:lnTo>
                  <a:lnTo>
                    <a:pt x="18589" y="481"/>
                  </a:lnTo>
                  <a:lnTo>
                    <a:pt x="17856" y="304"/>
                  </a:lnTo>
                  <a:lnTo>
                    <a:pt x="17023" y="178"/>
                  </a:lnTo>
                  <a:lnTo>
                    <a:pt x="16189" y="77"/>
                  </a:lnTo>
                  <a:lnTo>
                    <a:pt x="1535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033;p89"/>
            <p:cNvSpPr/>
            <p:nvPr/>
          </p:nvSpPr>
          <p:spPr>
            <a:xfrm>
              <a:off x="6022410" y="4368738"/>
              <a:ext cx="75150" cy="97900"/>
            </a:xfrm>
            <a:custGeom>
              <a:avLst/>
              <a:gdLst/>
              <a:ahLst/>
              <a:cxnLst/>
              <a:rect l="l" t="t" r="r" b="b"/>
              <a:pathLst>
                <a:path w="3006" h="3916" extrusionOk="0">
                  <a:moveTo>
                    <a:pt x="1869" y="1"/>
                  </a:moveTo>
                  <a:lnTo>
                    <a:pt x="1465" y="26"/>
                  </a:lnTo>
                  <a:lnTo>
                    <a:pt x="1086" y="51"/>
                  </a:lnTo>
                  <a:lnTo>
                    <a:pt x="708" y="102"/>
                  </a:lnTo>
                  <a:lnTo>
                    <a:pt x="354" y="177"/>
                  </a:lnTo>
                  <a:lnTo>
                    <a:pt x="0" y="278"/>
                  </a:lnTo>
                  <a:lnTo>
                    <a:pt x="708" y="3915"/>
                  </a:lnTo>
                  <a:lnTo>
                    <a:pt x="3006" y="3713"/>
                  </a:lnTo>
                  <a:lnTo>
                    <a:pt x="3006" y="127"/>
                  </a:lnTo>
                  <a:lnTo>
                    <a:pt x="2652" y="76"/>
                  </a:lnTo>
                  <a:lnTo>
                    <a:pt x="2248" y="26"/>
                  </a:lnTo>
                  <a:lnTo>
                    <a:pt x="18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034;p89"/>
            <p:cNvSpPr/>
            <p:nvPr/>
          </p:nvSpPr>
          <p:spPr>
            <a:xfrm>
              <a:off x="6098810" y="4274663"/>
              <a:ext cx="123150" cy="87150"/>
            </a:xfrm>
            <a:custGeom>
              <a:avLst/>
              <a:gdLst/>
              <a:ahLst/>
              <a:cxnLst/>
              <a:rect l="l" t="t" r="r" b="b"/>
              <a:pathLst>
                <a:path w="4926" h="3486" extrusionOk="0">
                  <a:moveTo>
                    <a:pt x="1187" y="0"/>
                  </a:moveTo>
                  <a:lnTo>
                    <a:pt x="0" y="26"/>
                  </a:lnTo>
                  <a:lnTo>
                    <a:pt x="228" y="3360"/>
                  </a:lnTo>
                  <a:lnTo>
                    <a:pt x="733" y="3410"/>
                  </a:lnTo>
                  <a:lnTo>
                    <a:pt x="1339" y="3461"/>
                  </a:lnTo>
                  <a:lnTo>
                    <a:pt x="2021" y="3486"/>
                  </a:lnTo>
                  <a:lnTo>
                    <a:pt x="2753" y="3486"/>
                  </a:lnTo>
                  <a:lnTo>
                    <a:pt x="3435" y="3461"/>
                  </a:lnTo>
                  <a:lnTo>
                    <a:pt x="4067" y="3435"/>
                  </a:lnTo>
                  <a:lnTo>
                    <a:pt x="4572" y="3360"/>
                  </a:lnTo>
                  <a:lnTo>
                    <a:pt x="4925" y="3309"/>
                  </a:lnTo>
                  <a:lnTo>
                    <a:pt x="4698" y="102"/>
                  </a:lnTo>
                  <a:lnTo>
                    <a:pt x="3486" y="26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9035;p89"/>
            <p:cNvSpPr/>
            <p:nvPr/>
          </p:nvSpPr>
          <p:spPr>
            <a:xfrm>
              <a:off x="6229510" y="4361788"/>
              <a:ext cx="113050" cy="94100"/>
            </a:xfrm>
            <a:custGeom>
              <a:avLst/>
              <a:gdLst/>
              <a:ahLst/>
              <a:cxnLst/>
              <a:rect l="l" t="t" r="r" b="b"/>
              <a:pathLst>
                <a:path w="4522" h="3764" extrusionOk="0">
                  <a:moveTo>
                    <a:pt x="4521" y="1"/>
                  </a:moveTo>
                  <a:lnTo>
                    <a:pt x="0" y="329"/>
                  </a:lnTo>
                  <a:lnTo>
                    <a:pt x="26" y="3410"/>
                  </a:lnTo>
                  <a:lnTo>
                    <a:pt x="26" y="3486"/>
                  </a:lnTo>
                  <a:lnTo>
                    <a:pt x="51" y="3587"/>
                  </a:lnTo>
                  <a:lnTo>
                    <a:pt x="127" y="3764"/>
                  </a:lnTo>
                  <a:lnTo>
                    <a:pt x="4521" y="3410"/>
                  </a:lnTo>
                  <a:lnTo>
                    <a:pt x="45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9036;p89"/>
            <p:cNvSpPr/>
            <p:nvPr/>
          </p:nvSpPr>
          <p:spPr>
            <a:xfrm>
              <a:off x="6352635" y="4274663"/>
              <a:ext cx="113675" cy="77675"/>
            </a:xfrm>
            <a:custGeom>
              <a:avLst/>
              <a:gdLst/>
              <a:ahLst/>
              <a:cxnLst/>
              <a:rect l="l" t="t" r="r" b="b"/>
              <a:pathLst>
                <a:path w="4547" h="3107" extrusionOk="0">
                  <a:moveTo>
                    <a:pt x="3385" y="0"/>
                  </a:moveTo>
                  <a:lnTo>
                    <a:pt x="2248" y="26"/>
                  </a:lnTo>
                  <a:lnTo>
                    <a:pt x="1112" y="76"/>
                  </a:lnTo>
                  <a:lnTo>
                    <a:pt x="556" y="152"/>
                  </a:lnTo>
                  <a:lnTo>
                    <a:pt x="0" y="203"/>
                  </a:lnTo>
                  <a:lnTo>
                    <a:pt x="0" y="3107"/>
                  </a:lnTo>
                  <a:lnTo>
                    <a:pt x="4546" y="3107"/>
                  </a:lnTo>
                  <a:lnTo>
                    <a:pt x="4546" y="26"/>
                  </a:lnTo>
                  <a:lnTo>
                    <a:pt x="33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9037;p89"/>
            <p:cNvSpPr/>
            <p:nvPr/>
          </p:nvSpPr>
          <p:spPr>
            <a:xfrm>
              <a:off x="6478285" y="4354213"/>
              <a:ext cx="104200" cy="92225"/>
            </a:xfrm>
            <a:custGeom>
              <a:avLst/>
              <a:gdLst/>
              <a:ahLst/>
              <a:cxnLst/>
              <a:rect l="l" t="t" r="r" b="b"/>
              <a:pathLst>
                <a:path w="4168" h="3689" extrusionOk="0">
                  <a:moveTo>
                    <a:pt x="4168" y="1"/>
                  </a:moveTo>
                  <a:lnTo>
                    <a:pt x="0" y="279"/>
                  </a:lnTo>
                  <a:lnTo>
                    <a:pt x="0" y="3688"/>
                  </a:lnTo>
                  <a:lnTo>
                    <a:pt x="4168" y="3688"/>
                  </a:lnTo>
                  <a:lnTo>
                    <a:pt x="41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038;p89"/>
            <p:cNvSpPr/>
            <p:nvPr/>
          </p:nvSpPr>
          <p:spPr>
            <a:xfrm>
              <a:off x="6710635" y="4347913"/>
              <a:ext cx="66325" cy="92200"/>
            </a:xfrm>
            <a:custGeom>
              <a:avLst/>
              <a:gdLst/>
              <a:ahLst/>
              <a:cxnLst/>
              <a:rect l="l" t="t" r="r" b="b"/>
              <a:pathLst>
                <a:path w="2653" h="3688" extrusionOk="0">
                  <a:moveTo>
                    <a:pt x="2501" y="0"/>
                  </a:moveTo>
                  <a:lnTo>
                    <a:pt x="177" y="303"/>
                  </a:lnTo>
                  <a:lnTo>
                    <a:pt x="102" y="581"/>
                  </a:lnTo>
                  <a:lnTo>
                    <a:pt x="26" y="985"/>
                  </a:lnTo>
                  <a:lnTo>
                    <a:pt x="1" y="1440"/>
                  </a:lnTo>
                  <a:lnTo>
                    <a:pt x="1" y="1945"/>
                  </a:lnTo>
                  <a:lnTo>
                    <a:pt x="1" y="2450"/>
                  </a:lnTo>
                  <a:lnTo>
                    <a:pt x="26" y="2930"/>
                  </a:lnTo>
                  <a:lnTo>
                    <a:pt x="102" y="3359"/>
                  </a:lnTo>
                  <a:lnTo>
                    <a:pt x="177" y="3688"/>
                  </a:lnTo>
                  <a:lnTo>
                    <a:pt x="2652" y="3561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039;p89"/>
            <p:cNvSpPr/>
            <p:nvPr/>
          </p:nvSpPr>
          <p:spPr>
            <a:xfrm>
              <a:off x="6590035" y="4272138"/>
              <a:ext cx="111150" cy="73900"/>
            </a:xfrm>
            <a:custGeom>
              <a:avLst/>
              <a:gdLst/>
              <a:ahLst/>
              <a:cxnLst/>
              <a:rect l="l" t="t" r="r" b="b"/>
              <a:pathLst>
                <a:path w="4446" h="2956" extrusionOk="0">
                  <a:moveTo>
                    <a:pt x="4446" y="0"/>
                  </a:moveTo>
                  <a:lnTo>
                    <a:pt x="1" y="152"/>
                  </a:lnTo>
                  <a:lnTo>
                    <a:pt x="1" y="2955"/>
                  </a:lnTo>
                  <a:lnTo>
                    <a:pt x="4446" y="2955"/>
                  </a:lnTo>
                  <a:lnTo>
                    <a:pt x="44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040;p89"/>
            <p:cNvSpPr/>
            <p:nvPr/>
          </p:nvSpPr>
          <p:spPr>
            <a:xfrm>
              <a:off x="6707485" y="4173638"/>
              <a:ext cx="61900" cy="89050"/>
            </a:xfrm>
            <a:custGeom>
              <a:avLst/>
              <a:gdLst/>
              <a:ahLst/>
              <a:cxnLst/>
              <a:rect l="l" t="t" r="r" b="b"/>
              <a:pathLst>
                <a:path w="2476" h="3562" extrusionOk="0">
                  <a:moveTo>
                    <a:pt x="2374" y="1"/>
                  </a:moveTo>
                  <a:lnTo>
                    <a:pt x="0" y="278"/>
                  </a:lnTo>
                  <a:lnTo>
                    <a:pt x="177" y="3461"/>
                  </a:lnTo>
                  <a:lnTo>
                    <a:pt x="480" y="3536"/>
                  </a:lnTo>
                  <a:lnTo>
                    <a:pt x="758" y="3562"/>
                  </a:lnTo>
                  <a:lnTo>
                    <a:pt x="1061" y="3562"/>
                  </a:lnTo>
                  <a:lnTo>
                    <a:pt x="1339" y="3511"/>
                  </a:lnTo>
                  <a:lnTo>
                    <a:pt x="1591" y="3435"/>
                  </a:lnTo>
                  <a:lnTo>
                    <a:pt x="1869" y="3334"/>
                  </a:lnTo>
                  <a:lnTo>
                    <a:pt x="2147" y="3208"/>
                  </a:lnTo>
                  <a:lnTo>
                    <a:pt x="2400" y="3056"/>
                  </a:lnTo>
                  <a:lnTo>
                    <a:pt x="2374" y="2703"/>
                  </a:lnTo>
                  <a:lnTo>
                    <a:pt x="2374" y="2324"/>
                  </a:lnTo>
                  <a:lnTo>
                    <a:pt x="2400" y="1945"/>
                  </a:lnTo>
                  <a:lnTo>
                    <a:pt x="2450" y="1566"/>
                  </a:lnTo>
                  <a:lnTo>
                    <a:pt x="2475" y="1188"/>
                  </a:lnTo>
                  <a:lnTo>
                    <a:pt x="2475" y="809"/>
                  </a:lnTo>
                  <a:lnTo>
                    <a:pt x="2450" y="405"/>
                  </a:lnTo>
                  <a:lnTo>
                    <a:pt x="2425" y="203"/>
                  </a:lnTo>
                  <a:lnTo>
                    <a:pt x="237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041;p89"/>
            <p:cNvSpPr/>
            <p:nvPr/>
          </p:nvSpPr>
          <p:spPr>
            <a:xfrm>
              <a:off x="6475135" y="4179313"/>
              <a:ext cx="101675" cy="85900"/>
            </a:xfrm>
            <a:custGeom>
              <a:avLst/>
              <a:gdLst/>
              <a:ahLst/>
              <a:cxnLst/>
              <a:rect l="l" t="t" r="r" b="b"/>
              <a:pathLst>
                <a:path w="4067" h="3436" extrusionOk="0">
                  <a:moveTo>
                    <a:pt x="0" y="1"/>
                  </a:moveTo>
                  <a:lnTo>
                    <a:pt x="0" y="3436"/>
                  </a:lnTo>
                  <a:lnTo>
                    <a:pt x="4066" y="3436"/>
                  </a:lnTo>
                  <a:lnTo>
                    <a:pt x="40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042;p89"/>
            <p:cNvSpPr/>
            <p:nvPr/>
          </p:nvSpPr>
          <p:spPr>
            <a:xfrm>
              <a:off x="6218135" y="4175538"/>
              <a:ext cx="119375" cy="95350"/>
            </a:xfrm>
            <a:custGeom>
              <a:avLst/>
              <a:gdLst/>
              <a:ahLst/>
              <a:cxnLst/>
              <a:rect l="l" t="t" r="r" b="b"/>
              <a:pathLst>
                <a:path w="4775" h="3814" extrusionOk="0">
                  <a:moveTo>
                    <a:pt x="102" y="0"/>
                  </a:moveTo>
                  <a:lnTo>
                    <a:pt x="51" y="480"/>
                  </a:lnTo>
                  <a:lnTo>
                    <a:pt x="26" y="960"/>
                  </a:lnTo>
                  <a:lnTo>
                    <a:pt x="1" y="1440"/>
                  </a:lnTo>
                  <a:lnTo>
                    <a:pt x="26" y="1920"/>
                  </a:lnTo>
                  <a:lnTo>
                    <a:pt x="51" y="2400"/>
                  </a:lnTo>
                  <a:lnTo>
                    <a:pt x="102" y="2854"/>
                  </a:lnTo>
                  <a:lnTo>
                    <a:pt x="178" y="3284"/>
                  </a:lnTo>
                  <a:lnTo>
                    <a:pt x="279" y="3688"/>
                  </a:lnTo>
                  <a:lnTo>
                    <a:pt x="834" y="3763"/>
                  </a:lnTo>
                  <a:lnTo>
                    <a:pt x="1390" y="3789"/>
                  </a:lnTo>
                  <a:lnTo>
                    <a:pt x="1946" y="3814"/>
                  </a:lnTo>
                  <a:lnTo>
                    <a:pt x="4774" y="3814"/>
                  </a:lnTo>
                  <a:lnTo>
                    <a:pt x="45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043;p89"/>
            <p:cNvSpPr/>
            <p:nvPr/>
          </p:nvSpPr>
          <p:spPr>
            <a:xfrm>
              <a:off x="5978835" y="4173013"/>
              <a:ext cx="111800" cy="92200"/>
            </a:xfrm>
            <a:custGeom>
              <a:avLst/>
              <a:gdLst/>
              <a:ahLst/>
              <a:cxnLst/>
              <a:rect l="l" t="t" r="r" b="b"/>
              <a:pathLst>
                <a:path w="4472" h="3688" extrusionOk="0">
                  <a:moveTo>
                    <a:pt x="3360" y="0"/>
                  </a:moveTo>
                  <a:lnTo>
                    <a:pt x="2804" y="26"/>
                  </a:lnTo>
                  <a:lnTo>
                    <a:pt x="2249" y="51"/>
                  </a:lnTo>
                  <a:lnTo>
                    <a:pt x="1137" y="127"/>
                  </a:lnTo>
                  <a:lnTo>
                    <a:pt x="26" y="127"/>
                  </a:lnTo>
                  <a:lnTo>
                    <a:pt x="1" y="1061"/>
                  </a:lnTo>
                  <a:lnTo>
                    <a:pt x="26" y="1516"/>
                  </a:lnTo>
                  <a:lnTo>
                    <a:pt x="51" y="1970"/>
                  </a:lnTo>
                  <a:lnTo>
                    <a:pt x="127" y="2425"/>
                  </a:lnTo>
                  <a:lnTo>
                    <a:pt x="178" y="2627"/>
                  </a:lnTo>
                  <a:lnTo>
                    <a:pt x="253" y="2854"/>
                  </a:lnTo>
                  <a:lnTo>
                    <a:pt x="329" y="3056"/>
                  </a:lnTo>
                  <a:lnTo>
                    <a:pt x="430" y="3284"/>
                  </a:lnTo>
                  <a:lnTo>
                    <a:pt x="556" y="3486"/>
                  </a:lnTo>
                  <a:lnTo>
                    <a:pt x="708" y="3688"/>
                  </a:lnTo>
                  <a:lnTo>
                    <a:pt x="4471" y="3688"/>
                  </a:lnTo>
                  <a:lnTo>
                    <a:pt x="4471" y="51"/>
                  </a:lnTo>
                  <a:lnTo>
                    <a:pt x="3915" y="26"/>
                  </a:lnTo>
                  <a:lnTo>
                    <a:pt x="33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044;p89"/>
            <p:cNvSpPr/>
            <p:nvPr/>
          </p:nvSpPr>
          <p:spPr>
            <a:xfrm>
              <a:off x="6711260" y="3878763"/>
              <a:ext cx="49275" cy="44225"/>
            </a:xfrm>
            <a:custGeom>
              <a:avLst/>
              <a:gdLst/>
              <a:ahLst/>
              <a:cxnLst/>
              <a:rect l="l" t="t" r="r" b="b"/>
              <a:pathLst>
                <a:path w="1971" h="1769" extrusionOk="0">
                  <a:moveTo>
                    <a:pt x="1" y="1"/>
                  </a:moveTo>
                  <a:lnTo>
                    <a:pt x="178" y="1769"/>
                  </a:lnTo>
                  <a:lnTo>
                    <a:pt x="1971" y="1769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045;p89"/>
            <p:cNvSpPr/>
            <p:nvPr/>
          </p:nvSpPr>
          <p:spPr>
            <a:xfrm>
              <a:off x="6470085" y="3868038"/>
              <a:ext cx="118725" cy="54950"/>
            </a:xfrm>
            <a:custGeom>
              <a:avLst/>
              <a:gdLst/>
              <a:ahLst/>
              <a:cxnLst/>
              <a:rect l="l" t="t" r="r" b="b"/>
              <a:pathLst>
                <a:path w="4749" h="2198" extrusionOk="0">
                  <a:moveTo>
                    <a:pt x="404" y="1"/>
                  </a:moveTo>
                  <a:lnTo>
                    <a:pt x="278" y="51"/>
                  </a:lnTo>
                  <a:lnTo>
                    <a:pt x="177" y="102"/>
                  </a:lnTo>
                  <a:lnTo>
                    <a:pt x="126" y="203"/>
                  </a:lnTo>
                  <a:lnTo>
                    <a:pt x="76" y="329"/>
                  </a:lnTo>
                  <a:lnTo>
                    <a:pt x="25" y="480"/>
                  </a:lnTo>
                  <a:lnTo>
                    <a:pt x="25" y="682"/>
                  </a:lnTo>
                  <a:lnTo>
                    <a:pt x="0" y="1364"/>
                  </a:lnTo>
                  <a:lnTo>
                    <a:pt x="0" y="2122"/>
                  </a:lnTo>
                  <a:lnTo>
                    <a:pt x="631" y="2097"/>
                  </a:lnTo>
                  <a:lnTo>
                    <a:pt x="1238" y="2072"/>
                  </a:lnTo>
                  <a:lnTo>
                    <a:pt x="1818" y="2097"/>
                  </a:lnTo>
                  <a:lnTo>
                    <a:pt x="2425" y="2147"/>
                  </a:lnTo>
                  <a:lnTo>
                    <a:pt x="3006" y="2173"/>
                  </a:lnTo>
                  <a:lnTo>
                    <a:pt x="3586" y="2198"/>
                  </a:lnTo>
                  <a:lnTo>
                    <a:pt x="4167" y="2198"/>
                  </a:lnTo>
                  <a:lnTo>
                    <a:pt x="4748" y="2173"/>
                  </a:lnTo>
                  <a:lnTo>
                    <a:pt x="4748" y="430"/>
                  </a:lnTo>
                  <a:lnTo>
                    <a:pt x="3359" y="329"/>
                  </a:lnTo>
                  <a:lnTo>
                    <a:pt x="2046" y="203"/>
                  </a:lnTo>
                  <a:lnTo>
                    <a:pt x="1717" y="177"/>
                  </a:lnTo>
                  <a:lnTo>
                    <a:pt x="1389" y="102"/>
                  </a:lnTo>
                  <a:lnTo>
                    <a:pt x="1086" y="51"/>
                  </a:lnTo>
                  <a:lnTo>
                    <a:pt x="75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046;p89"/>
            <p:cNvSpPr/>
            <p:nvPr/>
          </p:nvSpPr>
          <p:spPr>
            <a:xfrm>
              <a:off x="6349485" y="3921713"/>
              <a:ext cx="112400" cy="56850"/>
            </a:xfrm>
            <a:custGeom>
              <a:avLst/>
              <a:gdLst/>
              <a:ahLst/>
              <a:cxnLst/>
              <a:rect l="l" t="t" r="r" b="b"/>
              <a:pathLst>
                <a:path w="4496" h="2274" extrusionOk="0">
                  <a:moveTo>
                    <a:pt x="556" y="0"/>
                  </a:moveTo>
                  <a:lnTo>
                    <a:pt x="0" y="51"/>
                  </a:lnTo>
                  <a:lnTo>
                    <a:pt x="0" y="2273"/>
                  </a:lnTo>
                  <a:lnTo>
                    <a:pt x="4496" y="2122"/>
                  </a:lnTo>
                  <a:lnTo>
                    <a:pt x="4496" y="303"/>
                  </a:lnTo>
                  <a:lnTo>
                    <a:pt x="3915" y="253"/>
                  </a:lnTo>
                  <a:lnTo>
                    <a:pt x="3359" y="202"/>
                  </a:lnTo>
                  <a:lnTo>
                    <a:pt x="2223" y="76"/>
                  </a:lnTo>
                  <a:lnTo>
                    <a:pt x="1667" y="26"/>
                  </a:lnTo>
                  <a:lnTo>
                    <a:pt x="11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047;p89"/>
            <p:cNvSpPr/>
            <p:nvPr/>
          </p:nvSpPr>
          <p:spPr>
            <a:xfrm>
              <a:off x="6599510" y="3929913"/>
              <a:ext cx="105475" cy="43600"/>
            </a:xfrm>
            <a:custGeom>
              <a:avLst/>
              <a:gdLst/>
              <a:ahLst/>
              <a:cxnLst/>
              <a:rect l="l" t="t" r="r" b="b"/>
              <a:pathLst>
                <a:path w="4219" h="1744" extrusionOk="0">
                  <a:moveTo>
                    <a:pt x="506" y="1"/>
                  </a:moveTo>
                  <a:lnTo>
                    <a:pt x="1" y="76"/>
                  </a:lnTo>
                  <a:lnTo>
                    <a:pt x="1" y="1541"/>
                  </a:lnTo>
                  <a:lnTo>
                    <a:pt x="4218" y="1743"/>
                  </a:lnTo>
                  <a:lnTo>
                    <a:pt x="4218" y="76"/>
                  </a:lnTo>
                  <a:lnTo>
                    <a:pt x="3688" y="102"/>
                  </a:lnTo>
                  <a:lnTo>
                    <a:pt x="3132" y="102"/>
                  </a:lnTo>
                  <a:lnTo>
                    <a:pt x="2602" y="76"/>
                  </a:lnTo>
                  <a:lnTo>
                    <a:pt x="2072" y="51"/>
                  </a:lnTo>
                  <a:lnTo>
                    <a:pt x="1566" y="26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9048;p89"/>
            <p:cNvSpPr/>
            <p:nvPr/>
          </p:nvSpPr>
          <p:spPr>
            <a:xfrm>
              <a:off x="6711260" y="3982313"/>
              <a:ext cx="60650" cy="89700"/>
            </a:xfrm>
            <a:custGeom>
              <a:avLst/>
              <a:gdLst/>
              <a:ahLst/>
              <a:cxnLst/>
              <a:rect l="l" t="t" r="r" b="b"/>
              <a:pathLst>
                <a:path w="2426" h="3588" extrusionOk="0">
                  <a:moveTo>
                    <a:pt x="203" y="1"/>
                  </a:moveTo>
                  <a:lnTo>
                    <a:pt x="1" y="3410"/>
                  </a:lnTo>
                  <a:lnTo>
                    <a:pt x="582" y="3537"/>
                  </a:lnTo>
                  <a:lnTo>
                    <a:pt x="885" y="3562"/>
                  </a:lnTo>
                  <a:lnTo>
                    <a:pt x="1188" y="3587"/>
                  </a:lnTo>
                  <a:lnTo>
                    <a:pt x="1491" y="3562"/>
                  </a:lnTo>
                  <a:lnTo>
                    <a:pt x="1794" y="3537"/>
                  </a:lnTo>
                  <a:lnTo>
                    <a:pt x="2097" y="3511"/>
                  </a:lnTo>
                  <a:lnTo>
                    <a:pt x="2425" y="3436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9049;p89"/>
            <p:cNvSpPr/>
            <p:nvPr/>
          </p:nvSpPr>
          <p:spPr>
            <a:xfrm>
              <a:off x="6586885" y="4077663"/>
              <a:ext cx="113675" cy="94100"/>
            </a:xfrm>
            <a:custGeom>
              <a:avLst/>
              <a:gdLst/>
              <a:ahLst/>
              <a:cxnLst/>
              <a:rect l="l" t="t" r="r" b="b"/>
              <a:pathLst>
                <a:path w="4547" h="3764" extrusionOk="0">
                  <a:moveTo>
                    <a:pt x="329" y="1"/>
                  </a:moveTo>
                  <a:lnTo>
                    <a:pt x="228" y="455"/>
                  </a:lnTo>
                  <a:lnTo>
                    <a:pt x="177" y="910"/>
                  </a:lnTo>
                  <a:lnTo>
                    <a:pt x="127" y="1390"/>
                  </a:lnTo>
                  <a:lnTo>
                    <a:pt x="76" y="1844"/>
                  </a:lnTo>
                  <a:lnTo>
                    <a:pt x="51" y="2779"/>
                  </a:lnTo>
                  <a:lnTo>
                    <a:pt x="0" y="3738"/>
                  </a:lnTo>
                  <a:lnTo>
                    <a:pt x="1137" y="3764"/>
                  </a:lnTo>
                  <a:lnTo>
                    <a:pt x="3410" y="3764"/>
                  </a:lnTo>
                  <a:lnTo>
                    <a:pt x="4547" y="3738"/>
                  </a:lnTo>
                  <a:lnTo>
                    <a:pt x="454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9050;p89"/>
            <p:cNvSpPr/>
            <p:nvPr/>
          </p:nvSpPr>
          <p:spPr>
            <a:xfrm>
              <a:off x="6468185" y="3977263"/>
              <a:ext cx="120625" cy="92225"/>
            </a:xfrm>
            <a:custGeom>
              <a:avLst/>
              <a:gdLst/>
              <a:ahLst/>
              <a:cxnLst/>
              <a:rect l="l" t="t" r="r" b="b"/>
              <a:pathLst>
                <a:path w="4825" h="3689" extrusionOk="0">
                  <a:moveTo>
                    <a:pt x="4824" y="1"/>
                  </a:moveTo>
                  <a:lnTo>
                    <a:pt x="3612" y="26"/>
                  </a:lnTo>
                  <a:lnTo>
                    <a:pt x="2425" y="51"/>
                  </a:lnTo>
                  <a:lnTo>
                    <a:pt x="1844" y="77"/>
                  </a:lnTo>
                  <a:lnTo>
                    <a:pt x="1263" y="127"/>
                  </a:lnTo>
                  <a:lnTo>
                    <a:pt x="707" y="178"/>
                  </a:lnTo>
                  <a:lnTo>
                    <a:pt x="127" y="279"/>
                  </a:lnTo>
                  <a:lnTo>
                    <a:pt x="76" y="1163"/>
                  </a:lnTo>
                  <a:lnTo>
                    <a:pt x="26" y="2021"/>
                  </a:lnTo>
                  <a:lnTo>
                    <a:pt x="0" y="2451"/>
                  </a:lnTo>
                  <a:lnTo>
                    <a:pt x="0" y="2855"/>
                  </a:lnTo>
                  <a:lnTo>
                    <a:pt x="26" y="3284"/>
                  </a:lnTo>
                  <a:lnTo>
                    <a:pt x="76" y="3688"/>
                  </a:lnTo>
                  <a:lnTo>
                    <a:pt x="4673" y="3688"/>
                  </a:lnTo>
                  <a:lnTo>
                    <a:pt x="48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9051;p89"/>
            <p:cNvSpPr/>
            <p:nvPr/>
          </p:nvSpPr>
          <p:spPr>
            <a:xfrm>
              <a:off x="6340010" y="4083988"/>
              <a:ext cx="123775" cy="84000"/>
            </a:xfrm>
            <a:custGeom>
              <a:avLst/>
              <a:gdLst/>
              <a:ahLst/>
              <a:cxnLst/>
              <a:rect l="l" t="t" r="r" b="b"/>
              <a:pathLst>
                <a:path w="4951" h="3360" extrusionOk="0">
                  <a:moveTo>
                    <a:pt x="4799" y="0"/>
                  </a:moveTo>
                  <a:lnTo>
                    <a:pt x="0" y="278"/>
                  </a:lnTo>
                  <a:lnTo>
                    <a:pt x="0" y="3359"/>
                  </a:lnTo>
                  <a:lnTo>
                    <a:pt x="4950" y="3359"/>
                  </a:lnTo>
                  <a:lnTo>
                    <a:pt x="47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9052;p89"/>
            <p:cNvSpPr/>
            <p:nvPr/>
          </p:nvSpPr>
          <p:spPr>
            <a:xfrm>
              <a:off x="6226985" y="3987363"/>
              <a:ext cx="111775" cy="94125"/>
            </a:xfrm>
            <a:custGeom>
              <a:avLst/>
              <a:gdLst/>
              <a:ahLst/>
              <a:cxnLst/>
              <a:rect l="l" t="t" r="r" b="b"/>
              <a:pathLst>
                <a:path w="4471" h="3765" extrusionOk="0">
                  <a:moveTo>
                    <a:pt x="127" y="1"/>
                  </a:moveTo>
                  <a:lnTo>
                    <a:pt x="51" y="1466"/>
                  </a:lnTo>
                  <a:lnTo>
                    <a:pt x="0" y="2880"/>
                  </a:lnTo>
                  <a:lnTo>
                    <a:pt x="0" y="3284"/>
                  </a:lnTo>
                  <a:lnTo>
                    <a:pt x="51" y="3739"/>
                  </a:lnTo>
                  <a:lnTo>
                    <a:pt x="2122" y="3764"/>
                  </a:lnTo>
                  <a:lnTo>
                    <a:pt x="3183" y="3764"/>
                  </a:lnTo>
                  <a:lnTo>
                    <a:pt x="4243" y="3688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9053;p89"/>
            <p:cNvSpPr/>
            <p:nvPr/>
          </p:nvSpPr>
          <p:spPr>
            <a:xfrm>
              <a:off x="6097535" y="4086513"/>
              <a:ext cx="121900" cy="81475"/>
            </a:xfrm>
            <a:custGeom>
              <a:avLst/>
              <a:gdLst/>
              <a:ahLst/>
              <a:cxnLst/>
              <a:rect l="l" t="t" r="r" b="b"/>
              <a:pathLst>
                <a:path w="4876" h="3259" extrusionOk="0">
                  <a:moveTo>
                    <a:pt x="102" y="0"/>
                  </a:moveTo>
                  <a:lnTo>
                    <a:pt x="127" y="404"/>
                  </a:lnTo>
                  <a:lnTo>
                    <a:pt x="102" y="808"/>
                  </a:lnTo>
                  <a:lnTo>
                    <a:pt x="26" y="1617"/>
                  </a:lnTo>
                  <a:lnTo>
                    <a:pt x="1" y="1995"/>
                  </a:lnTo>
                  <a:lnTo>
                    <a:pt x="1" y="2374"/>
                  </a:lnTo>
                  <a:lnTo>
                    <a:pt x="51" y="2778"/>
                  </a:lnTo>
                  <a:lnTo>
                    <a:pt x="127" y="3157"/>
                  </a:lnTo>
                  <a:lnTo>
                    <a:pt x="1213" y="3258"/>
                  </a:lnTo>
                  <a:lnTo>
                    <a:pt x="2325" y="3258"/>
                  </a:lnTo>
                  <a:lnTo>
                    <a:pt x="3411" y="3233"/>
                  </a:lnTo>
                  <a:lnTo>
                    <a:pt x="4547" y="3132"/>
                  </a:lnTo>
                  <a:lnTo>
                    <a:pt x="4648" y="2399"/>
                  </a:lnTo>
                  <a:lnTo>
                    <a:pt x="4749" y="1642"/>
                  </a:lnTo>
                  <a:lnTo>
                    <a:pt x="4850" y="909"/>
                  </a:lnTo>
                  <a:lnTo>
                    <a:pt x="4875" y="531"/>
                  </a:lnTo>
                  <a:lnTo>
                    <a:pt x="4875" y="12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54;p89"/>
            <p:cNvSpPr/>
            <p:nvPr/>
          </p:nvSpPr>
          <p:spPr>
            <a:xfrm>
              <a:off x="5989585" y="3990538"/>
              <a:ext cx="106100" cy="89050"/>
            </a:xfrm>
            <a:custGeom>
              <a:avLst/>
              <a:gdLst/>
              <a:ahLst/>
              <a:cxnLst/>
              <a:rect l="l" t="t" r="r" b="b"/>
              <a:pathLst>
                <a:path w="4244" h="3562" extrusionOk="0">
                  <a:moveTo>
                    <a:pt x="0" y="0"/>
                  </a:moveTo>
                  <a:lnTo>
                    <a:pt x="0" y="3359"/>
                  </a:lnTo>
                  <a:lnTo>
                    <a:pt x="1010" y="3460"/>
                  </a:lnTo>
                  <a:lnTo>
                    <a:pt x="2021" y="3561"/>
                  </a:lnTo>
                  <a:lnTo>
                    <a:pt x="3561" y="3561"/>
                  </a:lnTo>
                  <a:lnTo>
                    <a:pt x="4092" y="3511"/>
                  </a:lnTo>
                  <a:lnTo>
                    <a:pt x="42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055;p89"/>
            <p:cNvSpPr/>
            <p:nvPr/>
          </p:nvSpPr>
          <p:spPr>
            <a:xfrm>
              <a:off x="5863285" y="4079563"/>
              <a:ext cx="116225" cy="88425"/>
            </a:xfrm>
            <a:custGeom>
              <a:avLst/>
              <a:gdLst/>
              <a:ahLst/>
              <a:cxnLst/>
              <a:rect l="l" t="t" r="r" b="b"/>
              <a:pathLst>
                <a:path w="4649" h="3537" extrusionOk="0">
                  <a:moveTo>
                    <a:pt x="582" y="0"/>
                  </a:moveTo>
                  <a:lnTo>
                    <a:pt x="1" y="51"/>
                  </a:lnTo>
                  <a:lnTo>
                    <a:pt x="1" y="1213"/>
                  </a:lnTo>
                  <a:lnTo>
                    <a:pt x="632" y="1642"/>
                  </a:lnTo>
                  <a:lnTo>
                    <a:pt x="1238" y="2071"/>
                  </a:lnTo>
                  <a:lnTo>
                    <a:pt x="1819" y="2501"/>
                  </a:lnTo>
                  <a:lnTo>
                    <a:pt x="2072" y="2728"/>
                  </a:lnTo>
                  <a:lnTo>
                    <a:pt x="2325" y="2955"/>
                  </a:lnTo>
                  <a:lnTo>
                    <a:pt x="2552" y="3157"/>
                  </a:lnTo>
                  <a:lnTo>
                    <a:pt x="2779" y="3309"/>
                  </a:lnTo>
                  <a:lnTo>
                    <a:pt x="3006" y="3435"/>
                  </a:lnTo>
                  <a:lnTo>
                    <a:pt x="3259" y="3486"/>
                  </a:lnTo>
                  <a:lnTo>
                    <a:pt x="3512" y="3511"/>
                  </a:lnTo>
                  <a:lnTo>
                    <a:pt x="3764" y="3536"/>
                  </a:lnTo>
                  <a:lnTo>
                    <a:pt x="4017" y="3486"/>
                  </a:lnTo>
                  <a:lnTo>
                    <a:pt x="4320" y="3460"/>
                  </a:lnTo>
                  <a:lnTo>
                    <a:pt x="4648" y="152"/>
                  </a:lnTo>
                  <a:lnTo>
                    <a:pt x="4042" y="152"/>
                  </a:lnTo>
                  <a:lnTo>
                    <a:pt x="3461" y="127"/>
                  </a:lnTo>
                  <a:lnTo>
                    <a:pt x="2299" y="51"/>
                  </a:lnTo>
                  <a:lnTo>
                    <a:pt x="1718" y="26"/>
                  </a:lnTo>
                  <a:lnTo>
                    <a:pt x="11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056;p89"/>
            <p:cNvSpPr/>
            <p:nvPr/>
          </p:nvSpPr>
          <p:spPr>
            <a:xfrm>
              <a:off x="5741435" y="3990538"/>
              <a:ext cx="116825" cy="84625"/>
            </a:xfrm>
            <a:custGeom>
              <a:avLst/>
              <a:gdLst/>
              <a:ahLst/>
              <a:cxnLst/>
              <a:rect l="l" t="t" r="r" b="b"/>
              <a:pathLst>
                <a:path w="4673" h="3385" extrusionOk="0">
                  <a:moveTo>
                    <a:pt x="127" y="0"/>
                  </a:moveTo>
                  <a:lnTo>
                    <a:pt x="76" y="329"/>
                  </a:lnTo>
                  <a:lnTo>
                    <a:pt x="26" y="758"/>
                  </a:lnTo>
                  <a:lnTo>
                    <a:pt x="1" y="1238"/>
                  </a:lnTo>
                  <a:lnTo>
                    <a:pt x="1" y="1743"/>
                  </a:lnTo>
                  <a:lnTo>
                    <a:pt x="26" y="2223"/>
                  </a:lnTo>
                  <a:lnTo>
                    <a:pt x="76" y="2677"/>
                  </a:lnTo>
                  <a:lnTo>
                    <a:pt x="127" y="3081"/>
                  </a:lnTo>
                  <a:lnTo>
                    <a:pt x="203" y="3385"/>
                  </a:lnTo>
                  <a:lnTo>
                    <a:pt x="4521" y="3182"/>
                  </a:lnTo>
                  <a:lnTo>
                    <a:pt x="4622" y="2400"/>
                  </a:lnTo>
                  <a:lnTo>
                    <a:pt x="4673" y="1617"/>
                  </a:lnTo>
                  <a:lnTo>
                    <a:pt x="4673" y="808"/>
                  </a:lnTo>
                  <a:lnTo>
                    <a:pt x="46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57;p89"/>
            <p:cNvSpPr/>
            <p:nvPr/>
          </p:nvSpPr>
          <p:spPr>
            <a:xfrm>
              <a:off x="5252110" y="4358638"/>
              <a:ext cx="106725" cy="56225"/>
            </a:xfrm>
            <a:custGeom>
              <a:avLst/>
              <a:gdLst/>
              <a:ahLst/>
              <a:cxnLst/>
              <a:rect l="l" t="t" r="r" b="b"/>
              <a:pathLst>
                <a:path w="4269" h="2249" extrusionOk="0">
                  <a:moveTo>
                    <a:pt x="4268" y="1"/>
                  </a:moveTo>
                  <a:lnTo>
                    <a:pt x="0" y="304"/>
                  </a:lnTo>
                  <a:lnTo>
                    <a:pt x="0" y="2248"/>
                  </a:lnTo>
                  <a:lnTo>
                    <a:pt x="3915" y="2248"/>
                  </a:lnTo>
                  <a:lnTo>
                    <a:pt x="42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058;p89"/>
            <p:cNvSpPr/>
            <p:nvPr/>
          </p:nvSpPr>
          <p:spPr>
            <a:xfrm>
              <a:off x="5041210" y="4373788"/>
              <a:ext cx="82750" cy="60650"/>
            </a:xfrm>
            <a:custGeom>
              <a:avLst/>
              <a:gdLst/>
              <a:ahLst/>
              <a:cxnLst/>
              <a:rect l="l" t="t" r="r" b="b"/>
              <a:pathLst>
                <a:path w="3310" h="2426" extrusionOk="0">
                  <a:moveTo>
                    <a:pt x="1" y="1"/>
                  </a:moveTo>
                  <a:lnTo>
                    <a:pt x="1" y="2223"/>
                  </a:lnTo>
                  <a:lnTo>
                    <a:pt x="228" y="2299"/>
                  </a:lnTo>
                  <a:lnTo>
                    <a:pt x="430" y="2350"/>
                  </a:lnTo>
                  <a:lnTo>
                    <a:pt x="859" y="2400"/>
                  </a:lnTo>
                  <a:lnTo>
                    <a:pt x="1263" y="2425"/>
                  </a:lnTo>
                  <a:lnTo>
                    <a:pt x="1667" y="2400"/>
                  </a:lnTo>
                  <a:lnTo>
                    <a:pt x="2501" y="2299"/>
                  </a:lnTo>
                  <a:lnTo>
                    <a:pt x="2905" y="2274"/>
                  </a:lnTo>
                  <a:lnTo>
                    <a:pt x="3309" y="2248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059;p89"/>
            <p:cNvSpPr/>
            <p:nvPr/>
          </p:nvSpPr>
          <p:spPr>
            <a:xfrm>
              <a:off x="5131510" y="4298013"/>
              <a:ext cx="114925" cy="66325"/>
            </a:xfrm>
            <a:custGeom>
              <a:avLst/>
              <a:gdLst/>
              <a:ahLst/>
              <a:cxnLst/>
              <a:rect l="l" t="t" r="r" b="b"/>
              <a:pathLst>
                <a:path w="4597" h="2653" extrusionOk="0">
                  <a:moveTo>
                    <a:pt x="4521" y="1"/>
                  </a:moveTo>
                  <a:lnTo>
                    <a:pt x="0" y="152"/>
                  </a:lnTo>
                  <a:lnTo>
                    <a:pt x="0" y="784"/>
                  </a:lnTo>
                  <a:lnTo>
                    <a:pt x="0" y="1390"/>
                  </a:lnTo>
                  <a:lnTo>
                    <a:pt x="25" y="2021"/>
                  </a:lnTo>
                  <a:lnTo>
                    <a:pt x="51" y="2325"/>
                  </a:lnTo>
                  <a:lnTo>
                    <a:pt x="101" y="2653"/>
                  </a:lnTo>
                  <a:lnTo>
                    <a:pt x="4571" y="2476"/>
                  </a:lnTo>
                  <a:lnTo>
                    <a:pt x="4597" y="1188"/>
                  </a:lnTo>
                  <a:lnTo>
                    <a:pt x="4571" y="607"/>
                  </a:lnTo>
                  <a:lnTo>
                    <a:pt x="4546" y="304"/>
                  </a:lnTo>
                  <a:lnTo>
                    <a:pt x="45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060;p89"/>
            <p:cNvSpPr/>
            <p:nvPr/>
          </p:nvSpPr>
          <p:spPr>
            <a:xfrm>
              <a:off x="5045635" y="4207113"/>
              <a:ext cx="78950" cy="91575"/>
            </a:xfrm>
            <a:custGeom>
              <a:avLst/>
              <a:gdLst/>
              <a:ahLst/>
              <a:cxnLst/>
              <a:rect l="l" t="t" r="r" b="b"/>
              <a:pathLst>
                <a:path w="3158" h="3663" extrusionOk="0">
                  <a:moveTo>
                    <a:pt x="3157" y="0"/>
                  </a:moveTo>
                  <a:lnTo>
                    <a:pt x="2753" y="76"/>
                  </a:lnTo>
                  <a:lnTo>
                    <a:pt x="2349" y="101"/>
                  </a:lnTo>
                  <a:lnTo>
                    <a:pt x="1541" y="101"/>
                  </a:lnTo>
                  <a:lnTo>
                    <a:pt x="1162" y="126"/>
                  </a:lnTo>
                  <a:lnTo>
                    <a:pt x="758" y="177"/>
                  </a:lnTo>
                  <a:lnTo>
                    <a:pt x="379" y="253"/>
                  </a:lnTo>
                  <a:lnTo>
                    <a:pt x="177" y="328"/>
                  </a:lnTo>
                  <a:lnTo>
                    <a:pt x="0" y="404"/>
                  </a:lnTo>
                  <a:lnTo>
                    <a:pt x="0" y="3662"/>
                  </a:lnTo>
                  <a:lnTo>
                    <a:pt x="3157" y="3334"/>
                  </a:lnTo>
                  <a:lnTo>
                    <a:pt x="315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061;p89"/>
            <p:cNvSpPr/>
            <p:nvPr/>
          </p:nvSpPr>
          <p:spPr>
            <a:xfrm>
              <a:off x="5490135" y="3988638"/>
              <a:ext cx="121900" cy="97250"/>
            </a:xfrm>
            <a:custGeom>
              <a:avLst/>
              <a:gdLst/>
              <a:ahLst/>
              <a:cxnLst/>
              <a:rect l="l" t="t" r="r" b="b"/>
              <a:pathLst>
                <a:path w="4876" h="3890" extrusionOk="0">
                  <a:moveTo>
                    <a:pt x="3562" y="0"/>
                  </a:moveTo>
                  <a:lnTo>
                    <a:pt x="2375" y="26"/>
                  </a:lnTo>
                  <a:lnTo>
                    <a:pt x="1188" y="51"/>
                  </a:lnTo>
                  <a:lnTo>
                    <a:pt x="1" y="152"/>
                  </a:lnTo>
                  <a:lnTo>
                    <a:pt x="26" y="607"/>
                  </a:lnTo>
                  <a:lnTo>
                    <a:pt x="1" y="1086"/>
                  </a:lnTo>
                  <a:lnTo>
                    <a:pt x="1" y="2021"/>
                  </a:lnTo>
                  <a:lnTo>
                    <a:pt x="1" y="2476"/>
                  </a:lnTo>
                  <a:lnTo>
                    <a:pt x="26" y="2955"/>
                  </a:lnTo>
                  <a:lnTo>
                    <a:pt x="102" y="3410"/>
                  </a:lnTo>
                  <a:lnTo>
                    <a:pt x="203" y="3890"/>
                  </a:lnTo>
                  <a:lnTo>
                    <a:pt x="4749" y="3663"/>
                  </a:lnTo>
                  <a:lnTo>
                    <a:pt x="4850" y="2779"/>
                  </a:lnTo>
                  <a:lnTo>
                    <a:pt x="4875" y="1869"/>
                  </a:lnTo>
                  <a:lnTo>
                    <a:pt x="4850" y="960"/>
                  </a:lnTo>
                  <a:lnTo>
                    <a:pt x="4749" y="26"/>
                  </a:lnTo>
                  <a:lnTo>
                    <a:pt x="35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062;p89"/>
            <p:cNvSpPr/>
            <p:nvPr/>
          </p:nvSpPr>
          <p:spPr>
            <a:xfrm>
              <a:off x="5368910" y="4093438"/>
              <a:ext cx="116200" cy="79600"/>
            </a:xfrm>
            <a:custGeom>
              <a:avLst/>
              <a:gdLst/>
              <a:ahLst/>
              <a:cxnLst/>
              <a:rect l="l" t="t" r="r" b="b"/>
              <a:pathLst>
                <a:path w="4648" h="3184" extrusionOk="0">
                  <a:moveTo>
                    <a:pt x="4648" y="1"/>
                  </a:moveTo>
                  <a:lnTo>
                    <a:pt x="0" y="355"/>
                  </a:lnTo>
                  <a:lnTo>
                    <a:pt x="127" y="3183"/>
                  </a:lnTo>
                  <a:lnTo>
                    <a:pt x="3789" y="3057"/>
                  </a:lnTo>
                  <a:lnTo>
                    <a:pt x="4041" y="3032"/>
                  </a:lnTo>
                  <a:lnTo>
                    <a:pt x="4168" y="3006"/>
                  </a:lnTo>
                  <a:lnTo>
                    <a:pt x="4269" y="2956"/>
                  </a:lnTo>
                  <a:lnTo>
                    <a:pt x="4395" y="2855"/>
                  </a:lnTo>
                  <a:lnTo>
                    <a:pt x="4496" y="2754"/>
                  </a:lnTo>
                  <a:lnTo>
                    <a:pt x="4572" y="2653"/>
                  </a:lnTo>
                  <a:lnTo>
                    <a:pt x="4622" y="2527"/>
                  </a:lnTo>
                  <a:lnTo>
                    <a:pt x="4648" y="1289"/>
                  </a:lnTo>
                  <a:lnTo>
                    <a:pt x="4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063;p89"/>
            <p:cNvSpPr/>
            <p:nvPr/>
          </p:nvSpPr>
          <p:spPr>
            <a:xfrm>
              <a:off x="5253360" y="4186263"/>
              <a:ext cx="109250" cy="102950"/>
            </a:xfrm>
            <a:custGeom>
              <a:avLst/>
              <a:gdLst/>
              <a:ahLst/>
              <a:cxnLst/>
              <a:rect l="l" t="t" r="r" b="b"/>
              <a:pathLst>
                <a:path w="4370" h="4118" extrusionOk="0">
                  <a:moveTo>
                    <a:pt x="4370" y="1"/>
                  </a:moveTo>
                  <a:lnTo>
                    <a:pt x="1" y="430"/>
                  </a:lnTo>
                  <a:lnTo>
                    <a:pt x="1" y="4117"/>
                  </a:lnTo>
                  <a:lnTo>
                    <a:pt x="4370" y="3764"/>
                  </a:lnTo>
                  <a:lnTo>
                    <a:pt x="437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064;p89"/>
            <p:cNvSpPr/>
            <p:nvPr/>
          </p:nvSpPr>
          <p:spPr>
            <a:xfrm>
              <a:off x="5136560" y="4107338"/>
              <a:ext cx="113050" cy="90325"/>
            </a:xfrm>
            <a:custGeom>
              <a:avLst/>
              <a:gdLst/>
              <a:ahLst/>
              <a:cxnLst/>
              <a:rect l="l" t="t" r="r" b="b"/>
              <a:pathLst>
                <a:path w="4522" h="3613" extrusionOk="0">
                  <a:moveTo>
                    <a:pt x="4369" y="1"/>
                  </a:moveTo>
                  <a:lnTo>
                    <a:pt x="0" y="203"/>
                  </a:lnTo>
                  <a:lnTo>
                    <a:pt x="0" y="3587"/>
                  </a:lnTo>
                  <a:lnTo>
                    <a:pt x="531" y="3612"/>
                  </a:lnTo>
                  <a:lnTo>
                    <a:pt x="1086" y="3612"/>
                  </a:lnTo>
                  <a:lnTo>
                    <a:pt x="1591" y="3587"/>
                  </a:lnTo>
                  <a:lnTo>
                    <a:pt x="2122" y="3536"/>
                  </a:lnTo>
                  <a:lnTo>
                    <a:pt x="3132" y="3410"/>
                  </a:lnTo>
                  <a:lnTo>
                    <a:pt x="4142" y="3259"/>
                  </a:lnTo>
                  <a:lnTo>
                    <a:pt x="4395" y="2072"/>
                  </a:lnTo>
                  <a:lnTo>
                    <a:pt x="4471" y="1617"/>
                  </a:lnTo>
                  <a:lnTo>
                    <a:pt x="4521" y="1213"/>
                  </a:lnTo>
                  <a:lnTo>
                    <a:pt x="4521" y="885"/>
                  </a:lnTo>
                  <a:lnTo>
                    <a:pt x="4496" y="556"/>
                  </a:lnTo>
                  <a:lnTo>
                    <a:pt x="4445" y="278"/>
                  </a:lnTo>
                  <a:lnTo>
                    <a:pt x="43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065;p89"/>
            <p:cNvSpPr/>
            <p:nvPr/>
          </p:nvSpPr>
          <p:spPr>
            <a:xfrm>
              <a:off x="5036785" y="4001263"/>
              <a:ext cx="87175" cy="106100"/>
            </a:xfrm>
            <a:custGeom>
              <a:avLst/>
              <a:gdLst/>
              <a:ahLst/>
              <a:cxnLst/>
              <a:rect l="l" t="t" r="r" b="b"/>
              <a:pathLst>
                <a:path w="3487" h="4244" extrusionOk="0">
                  <a:moveTo>
                    <a:pt x="1011" y="1"/>
                  </a:moveTo>
                  <a:lnTo>
                    <a:pt x="632" y="26"/>
                  </a:lnTo>
                  <a:lnTo>
                    <a:pt x="304" y="76"/>
                  </a:lnTo>
                  <a:lnTo>
                    <a:pt x="1" y="177"/>
                  </a:lnTo>
                  <a:lnTo>
                    <a:pt x="228" y="4218"/>
                  </a:lnTo>
                  <a:lnTo>
                    <a:pt x="657" y="4244"/>
                  </a:lnTo>
                  <a:lnTo>
                    <a:pt x="1491" y="4244"/>
                  </a:lnTo>
                  <a:lnTo>
                    <a:pt x="1920" y="4218"/>
                  </a:lnTo>
                  <a:lnTo>
                    <a:pt x="2299" y="4193"/>
                  </a:lnTo>
                  <a:lnTo>
                    <a:pt x="2703" y="4143"/>
                  </a:lnTo>
                  <a:lnTo>
                    <a:pt x="3107" y="4067"/>
                  </a:lnTo>
                  <a:lnTo>
                    <a:pt x="3486" y="3991"/>
                  </a:lnTo>
                  <a:lnTo>
                    <a:pt x="3183" y="253"/>
                  </a:lnTo>
                  <a:lnTo>
                    <a:pt x="2728" y="152"/>
                  </a:lnTo>
                  <a:lnTo>
                    <a:pt x="2274" y="76"/>
                  </a:lnTo>
                  <a:lnTo>
                    <a:pt x="1819" y="26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066;p89"/>
            <p:cNvSpPr/>
            <p:nvPr/>
          </p:nvSpPr>
          <p:spPr>
            <a:xfrm>
              <a:off x="5257160" y="3996838"/>
              <a:ext cx="104200" cy="102950"/>
            </a:xfrm>
            <a:custGeom>
              <a:avLst/>
              <a:gdLst/>
              <a:ahLst/>
              <a:cxnLst/>
              <a:rect l="l" t="t" r="r" b="b"/>
              <a:pathLst>
                <a:path w="4168" h="4118" extrusionOk="0">
                  <a:moveTo>
                    <a:pt x="3107" y="1"/>
                  </a:moveTo>
                  <a:lnTo>
                    <a:pt x="2576" y="26"/>
                  </a:lnTo>
                  <a:lnTo>
                    <a:pt x="2046" y="51"/>
                  </a:lnTo>
                  <a:lnTo>
                    <a:pt x="1036" y="178"/>
                  </a:lnTo>
                  <a:lnTo>
                    <a:pt x="0" y="279"/>
                  </a:lnTo>
                  <a:lnTo>
                    <a:pt x="0" y="4118"/>
                  </a:lnTo>
                  <a:lnTo>
                    <a:pt x="1061" y="4092"/>
                  </a:lnTo>
                  <a:lnTo>
                    <a:pt x="2096" y="4042"/>
                  </a:lnTo>
                  <a:lnTo>
                    <a:pt x="3132" y="3941"/>
                  </a:lnTo>
                  <a:lnTo>
                    <a:pt x="4167" y="3814"/>
                  </a:lnTo>
                  <a:lnTo>
                    <a:pt x="4167" y="26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067;p89"/>
            <p:cNvSpPr/>
            <p:nvPr/>
          </p:nvSpPr>
          <p:spPr>
            <a:xfrm>
              <a:off x="5372685" y="3925488"/>
              <a:ext cx="109900" cy="61900"/>
            </a:xfrm>
            <a:custGeom>
              <a:avLst/>
              <a:gdLst/>
              <a:ahLst/>
              <a:cxnLst/>
              <a:rect l="l" t="t" r="r" b="b"/>
              <a:pathLst>
                <a:path w="4396" h="2476" extrusionOk="0">
                  <a:moveTo>
                    <a:pt x="1971" y="1"/>
                  </a:moveTo>
                  <a:lnTo>
                    <a:pt x="1" y="152"/>
                  </a:lnTo>
                  <a:lnTo>
                    <a:pt x="1" y="2476"/>
                  </a:lnTo>
                  <a:lnTo>
                    <a:pt x="1112" y="2476"/>
                  </a:lnTo>
                  <a:lnTo>
                    <a:pt x="2198" y="2451"/>
                  </a:lnTo>
                  <a:lnTo>
                    <a:pt x="3310" y="2375"/>
                  </a:lnTo>
                  <a:lnTo>
                    <a:pt x="4396" y="2249"/>
                  </a:lnTo>
                  <a:lnTo>
                    <a:pt x="4396" y="2047"/>
                  </a:lnTo>
                  <a:lnTo>
                    <a:pt x="2072" y="1870"/>
                  </a:lnTo>
                  <a:lnTo>
                    <a:pt x="197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068;p89"/>
            <p:cNvSpPr/>
            <p:nvPr/>
          </p:nvSpPr>
          <p:spPr>
            <a:xfrm>
              <a:off x="5123935" y="3928013"/>
              <a:ext cx="123775" cy="66975"/>
            </a:xfrm>
            <a:custGeom>
              <a:avLst/>
              <a:gdLst/>
              <a:ahLst/>
              <a:cxnLst/>
              <a:rect l="l" t="t" r="r" b="b"/>
              <a:pathLst>
                <a:path w="4951" h="2679" extrusionOk="0">
                  <a:moveTo>
                    <a:pt x="4874" y="1"/>
                  </a:moveTo>
                  <a:lnTo>
                    <a:pt x="25" y="253"/>
                  </a:lnTo>
                  <a:lnTo>
                    <a:pt x="25" y="910"/>
                  </a:lnTo>
                  <a:lnTo>
                    <a:pt x="0" y="1516"/>
                  </a:lnTo>
                  <a:lnTo>
                    <a:pt x="0" y="1819"/>
                  </a:lnTo>
                  <a:lnTo>
                    <a:pt x="0" y="2122"/>
                  </a:lnTo>
                  <a:lnTo>
                    <a:pt x="51" y="2400"/>
                  </a:lnTo>
                  <a:lnTo>
                    <a:pt x="126" y="2678"/>
                  </a:lnTo>
                  <a:lnTo>
                    <a:pt x="4900" y="2678"/>
                  </a:lnTo>
                  <a:lnTo>
                    <a:pt x="4925" y="1971"/>
                  </a:lnTo>
                  <a:lnTo>
                    <a:pt x="4950" y="1314"/>
                  </a:lnTo>
                  <a:lnTo>
                    <a:pt x="4925" y="658"/>
                  </a:lnTo>
                  <a:lnTo>
                    <a:pt x="487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9069;p89"/>
            <p:cNvSpPr/>
            <p:nvPr/>
          </p:nvSpPr>
          <p:spPr>
            <a:xfrm>
              <a:off x="5257160" y="3864888"/>
              <a:ext cx="107350" cy="56850"/>
            </a:xfrm>
            <a:custGeom>
              <a:avLst/>
              <a:gdLst/>
              <a:ahLst/>
              <a:cxnLst/>
              <a:rect l="l" t="t" r="r" b="b"/>
              <a:pathLst>
                <a:path w="4294" h="2274" extrusionOk="0">
                  <a:moveTo>
                    <a:pt x="3107" y="0"/>
                  </a:moveTo>
                  <a:lnTo>
                    <a:pt x="2576" y="26"/>
                  </a:lnTo>
                  <a:lnTo>
                    <a:pt x="2071" y="51"/>
                  </a:lnTo>
                  <a:lnTo>
                    <a:pt x="0" y="202"/>
                  </a:lnTo>
                  <a:lnTo>
                    <a:pt x="0" y="2097"/>
                  </a:lnTo>
                  <a:lnTo>
                    <a:pt x="505" y="2172"/>
                  </a:lnTo>
                  <a:lnTo>
                    <a:pt x="1086" y="2223"/>
                  </a:lnTo>
                  <a:lnTo>
                    <a:pt x="1743" y="2273"/>
                  </a:lnTo>
                  <a:lnTo>
                    <a:pt x="3006" y="2273"/>
                  </a:lnTo>
                  <a:lnTo>
                    <a:pt x="3536" y="2248"/>
                  </a:lnTo>
                  <a:lnTo>
                    <a:pt x="3991" y="2198"/>
                  </a:lnTo>
                  <a:lnTo>
                    <a:pt x="4167" y="2147"/>
                  </a:lnTo>
                  <a:lnTo>
                    <a:pt x="4294" y="2122"/>
                  </a:lnTo>
                  <a:lnTo>
                    <a:pt x="4193" y="51"/>
                  </a:lnTo>
                  <a:lnTo>
                    <a:pt x="3637" y="26"/>
                  </a:lnTo>
                  <a:lnTo>
                    <a:pt x="31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9070;p89"/>
            <p:cNvSpPr/>
            <p:nvPr/>
          </p:nvSpPr>
          <p:spPr>
            <a:xfrm>
              <a:off x="5039310" y="3872463"/>
              <a:ext cx="78950" cy="59375"/>
            </a:xfrm>
            <a:custGeom>
              <a:avLst/>
              <a:gdLst/>
              <a:ahLst/>
              <a:cxnLst/>
              <a:rect l="l" t="t" r="r" b="b"/>
              <a:pathLst>
                <a:path w="3158" h="2375" extrusionOk="0">
                  <a:moveTo>
                    <a:pt x="1390" y="0"/>
                  </a:moveTo>
                  <a:lnTo>
                    <a:pt x="152" y="26"/>
                  </a:lnTo>
                  <a:lnTo>
                    <a:pt x="1" y="1692"/>
                  </a:lnTo>
                  <a:lnTo>
                    <a:pt x="1" y="1844"/>
                  </a:lnTo>
                  <a:lnTo>
                    <a:pt x="26" y="1970"/>
                  </a:lnTo>
                  <a:lnTo>
                    <a:pt x="77" y="2071"/>
                  </a:lnTo>
                  <a:lnTo>
                    <a:pt x="127" y="2172"/>
                  </a:lnTo>
                  <a:lnTo>
                    <a:pt x="203" y="2273"/>
                  </a:lnTo>
                  <a:lnTo>
                    <a:pt x="304" y="2324"/>
                  </a:lnTo>
                  <a:lnTo>
                    <a:pt x="405" y="2374"/>
                  </a:lnTo>
                  <a:lnTo>
                    <a:pt x="1794" y="2374"/>
                  </a:lnTo>
                  <a:lnTo>
                    <a:pt x="2122" y="2349"/>
                  </a:lnTo>
                  <a:lnTo>
                    <a:pt x="2425" y="2324"/>
                  </a:lnTo>
                  <a:lnTo>
                    <a:pt x="2754" y="2273"/>
                  </a:lnTo>
                  <a:lnTo>
                    <a:pt x="3057" y="2172"/>
                  </a:lnTo>
                  <a:lnTo>
                    <a:pt x="3133" y="1440"/>
                  </a:lnTo>
                  <a:lnTo>
                    <a:pt x="3158" y="733"/>
                  </a:lnTo>
                  <a:lnTo>
                    <a:pt x="3158" y="379"/>
                  </a:lnTo>
                  <a:lnTo>
                    <a:pt x="3107" y="278"/>
                  </a:lnTo>
                  <a:lnTo>
                    <a:pt x="3057" y="177"/>
                  </a:lnTo>
                  <a:lnTo>
                    <a:pt x="2981" y="127"/>
                  </a:lnTo>
                  <a:lnTo>
                    <a:pt x="2880" y="76"/>
                  </a:lnTo>
                  <a:lnTo>
                    <a:pt x="2728" y="51"/>
                  </a:lnTo>
                  <a:lnTo>
                    <a:pt x="2552" y="26"/>
                  </a:lnTo>
                  <a:lnTo>
                    <a:pt x="1971" y="26"/>
                  </a:lnTo>
                  <a:lnTo>
                    <a:pt x="13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9071;p89"/>
            <p:cNvSpPr/>
            <p:nvPr/>
          </p:nvSpPr>
          <p:spPr>
            <a:xfrm>
              <a:off x="5329760" y="2682888"/>
              <a:ext cx="1619575" cy="270275"/>
            </a:xfrm>
            <a:custGeom>
              <a:avLst/>
              <a:gdLst/>
              <a:ahLst/>
              <a:cxnLst/>
              <a:rect l="l" t="t" r="r" b="b"/>
              <a:pathLst>
                <a:path w="64783" h="10811" extrusionOk="0">
                  <a:moveTo>
                    <a:pt x="63898" y="1"/>
                  </a:moveTo>
                  <a:lnTo>
                    <a:pt x="63747" y="51"/>
                  </a:lnTo>
                  <a:lnTo>
                    <a:pt x="63671" y="77"/>
                  </a:lnTo>
                  <a:lnTo>
                    <a:pt x="62989" y="582"/>
                  </a:lnTo>
                  <a:lnTo>
                    <a:pt x="62282" y="1062"/>
                  </a:lnTo>
                  <a:lnTo>
                    <a:pt x="60842" y="1996"/>
                  </a:lnTo>
                  <a:lnTo>
                    <a:pt x="59403" y="2880"/>
                  </a:lnTo>
                  <a:lnTo>
                    <a:pt x="57913" y="3739"/>
                  </a:lnTo>
                  <a:lnTo>
                    <a:pt x="56120" y="4698"/>
                  </a:lnTo>
                  <a:lnTo>
                    <a:pt x="54301" y="5608"/>
                  </a:lnTo>
                  <a:lnTo>
                    <a:pt x="52457" y="6441"/>
                  </a:lnTo>
                  <a:lnTo>
                    <a:pt x="50588" y="7249"/>
                  </a:lnTo>
                  <a:lnTo>
                    <a:pt x="49982" y="7502"/>
                  </a:lnTo>
                  <a:lnTo>
                    <a:pt x="49351" y="7729"/>
                  </a:lnTo>
                  <a:lnTo>
                    <a:pt x="48720" y="7906"/>
                  </a:lnTo>
                  <a:lnTo>
                    <a:pt x="48088" y="8083"/>
                  </a:lnTo>
                  <a:lnTo>
                    <a:pt x="47457" y="8234"/>
                  </a:lnTo>
                  <a:lnTo>
                    <a:pt x="46800" y="8335"/>
                  </a:lnTo>
                  <a:lnTo>
                    <a:pt x="46169" y="8411"/>
                  </a:lnTo>
                  <a:lnTo>
                    <a:pt x="45487" y="8462"/>
                  </a:lnTo>
                  <a:lnTo>
                    <a:pt x="43971" y="8537"/>
                  </a:lnTo>
                  <a:lnTo>
                    <a:pt x="42431" y="8563"/>
                  </a:lnTo>
                  <a:lnTo>
                    <a:pt x="39350" y="8613"/>
                  </a:lnTo>
                  <a:lnTo>
                    <a:pt x="36496" y="8664"/>
                  </a:lnTo>
                  <a:lnTo>
                    <a:pt x="33667" y="8765"/>
                  </a:lnTo>
                  <a:lnTo>
                    <a:pt x="32000" y="8866"/>
                  </a:lnTo>
                  <a:lnTo>
                    <a:pt x="30333" y="8967"/>
                  </a:lnTo>
                  <a:lnTo>
                    <a:pt x="28666" y="9093"/>
                  </a:lnTo>
                  <a:lnTo>
                    <a:pt x="27858" y="9118"/>
                  </a:lnTo>
                  <a:lnTo>
                    <a:pt x="27025" y="9144"/>
                  </a:lnTo>
                  <a:lnTo>
                    <a:pt x="24701" y="9169"/>
                  </a:lnTo>
                  <a:lnTo>
                    <a:pt x="22403" y="9169"/>
                  </a:lnTo>
                  <a:lnTo>
                    <a:pt x="20079" y="9144"/>
                  </a:lnTo>
                  <a:lnTo>
                    <a:pt x="17781" y="9068"/>
                  </a:lnTo>
                  <a:lnTo>
                    <a:pt x="16846" y="9043"/>
                  </a:lnTo>
                  <a:lnTo>
                    <a:pt x="15912" y="8992"/>
                  </a:lnTo>
                  <a:lnTo>
                    <a:pt x="14068" y="8840"/>
                  </a:lnTo>
                  <a:lnTo>
                    <a:pt x="10381" y="8487"/>
                  </a:lnTo>
                  <a:lnTo>
                    <a:pt x="9446" y="8386"/>
                  </a:lnTo>
                  <a:lnTo>
                    <a:pt x="8512" y="8285"/>
                  </a:lnTo>
                  <a:lnTo>
                    <a:pt x="7603" y="8159"/>
                  </a:lnTo>
                  <a:lnTo>
                    <a:pt x="6693" y="7982"/>
                  </a:lnTo>
                  <a:lnTo>
                    <a:pt x="5986" y="7830"/>
                  </a:lnTo>
                  <a:lnTo>
                    <a:pt x="5279" y="7653"/>
                  </a:lnTo>
                  <a:lnTo>
                    <a:pt x="4572" y="7477"/>
                  </a:lnTo>
                  <a:lnTo>
                    <a:pt x="3890" y="7275"/>
                  </a:lnTo>
                  <a:lnTo>
                    <a:pt x="3208" y="7047"/>
                  </a:lnTo>
                  <a:lnTo>
                    <a:pt x="2526" y="6820"/>
                  </a:lnTo>
                  <a:lnTo>
                    <a:pt x="1844" y="6567"/>
                  </a:lnTo>
                  <a:lnTo>
                    <a:pt x="1162" y="6290"/>
                  </a:lnTo>
                  <a:lnTo>
                    <a:pt x="910" y="6214"/>
                  </a:lnTo>
                  <a:lnTo>
                    <a:pt x="657" y="6138"/>
                  </a:lnTo>
                  <a:lnTo>
                    <a:pt x="1" y="5961"/>
                  </a:lnTo>
                  <a:lnTo>
                    <a:pt x="278" y="6264"/>
                  </a:lnTo>
                  <a:lnTo>
                    <a:pt x="531" y="6542"/>
                  </a:lnTo>
                  <a:lnTo>
                    <a:pt x="809" y="6795"/>
                  </a:lnTo>
                  <a:lnTo>
                    <a:pt x="1112" y="7022"/>
                  </a:lnTo>
                  <a:lnTo>
                    <a:pt x="1667" y="7401"/>
                  </a:lnTo>
                  <a:lnTo>
                    <a:pt x="2223" y="7780"/>
                  </a:lnTo>
                  <a:lnTo>
                    <a:pt x="2728" y="8058"/>
                  </a:lnTo>
                  <a:lnTo>
                    <a:pt x="3233" y="8335"/>
                  </a:lnTo>
                  <a:lnTo>
                    <a:pt x="3764" y="8537"/>
                  </a:lnTo>
                  <a:lnTo>
                    <a:pt x="4294" y="8739"/>
                  </a:lnTo>
                  <a:lnTo>
                    <a:pt x="4824" y="8941"/>
                  </a:lnTo>
                  <a:lnTo>
                    <a:pt x="5380" y="9093"/>
                  </a:lnTo>
                  <a:lnTo>
                    <a:pt x="6466" y="9421"/>
                  </a:lnTo>
                  <a:lnTo>
                    <a:pt x="7603" y="9750"/>
                  </a:lnTo>
                  <a:lnTo>
                    <a:pt x="8158" y="9876"/>
                  </a:lnTo>
                  <a:lnTo>
                    <a:pt x="8739" y="9977"/>
                  </a:lnTo>
                  <a:lnTo>
                    <a:pt x="10305" y="10154"/>
                  </a:lnTo>
                  <a:lnTo>
                    <a:pt x="11871" y="10331"/>
                  </a:lnTo>
                  <a:lnTo>
                    <a:pt x="15003" y="10659"/>
                  </a:lnTo>
                  <a:lnTo>
                    <a:pt x="15861" y="10760"/>
                  </a:lnTo>
                  <a:lnTo>
                    <a:pt x="16291" y="10785"/>
                  </a:lnTo>
                  <a:lnTo>
                    <a:pt x="16720" y="10810"/>
                  </a:lnTo>
                  <a:lnTo>
                    <a:pt x="20231" y="10760"/>
                  </a:lnTo>
                  <a:lnTo>
                    <a:pt x="23716" y="10684"/>
                  </a:lnTo>
                  <a:lnTo>
                    <a:pt x="29424" y="10533"/>
                  </a:lnTo>
                  <a:lnTo>
                    <a:pt x="30863" y="10507"/>
                  </a:lnTo>
                  <a:lnTo>
                    <a:pt x="32278" y="10457"/>
                  </a:lnTo>
                  <a:lnTo>
                    <a:pt x="34526" y="10305"/>
                  </a:lnTo>
                  <a:lnTo>
                    <a:pt x="36773" y="10154"/>
                  </a:lnTo>
                  <a:lnTo>
                    <a:pt x="37203" y="10129"/>
                  </a:lnTo>
                  <a:lnTo>
                    <a:pt x="37405" y="10103"/>
                  </a:lnTo>
                  <a:lnTo>
                    <a:pt x="37632" y="10053"/>
                  </a:lnTo>
                  <a:lnTo>
                    <a:pt x="38339" y="9876"/>
                  </a:lnTo>
                  <a:lnTo>
                    <a:pt x="39072" y="9750"/>
                  </a:lnTo>
                  <a:lnTo>
                    <a:pt x="39829" y="9674"/>
                  </a:lnTo>
                  <a:lnTo>
                    <a:pt x="40562" y="9598"/>
                  </a:lnTo>
                  <a:lnTo>
                    <a:pt x="42052" y="9472"/>
                  </a:lnTo>
                  <a:lnTo>
                    <a:pt x="42784" y="9396"/>
                  </a:lnTo>
                  <a:lnTo>
                    <a:pt x="43517" y="9270"/>
                  </a:lnTo>
                  <a:lnTo>
                    <a:pt x="46244" y="8840"/>
                  </a:lnTo>
                  <a:lnTo>
                    <a:pt x="48972" y="8411"/>
                  </a:lnTo>
                  <a:lnTo>
                    <a:pt x="49427" y="8310"/>
                  </a:lnTo>
                  <a:lnTo>
                    <a:pt x="49881" y="8184"/>
                  </a:lnTo>
                  <a:lnTo>
                    <a:pt x="50791" y="7881"/>
                  </a:lnTo>
                  <a:lnTo>
                    <a:pt x="52129" y="7502"/>
                  </a:lnTo>
                  <a:lnTo>
                    <a:pt x="53493" y="7098"/>
                  </a:lnTo>
                  <a:lnTo>
                    <a:pt x="54150" y="6896"/>
                  </a:lnTo>
                  <a:lnTo>
                    <a:pt x="54806" y="6643"/>
                  </a:lnTo>
                  <a:lnTo>
                    <a:pt x="55438" y="6340"/>
                  </a:lnTo>
                  <a:lnTo>
                    <a:pt x="56069" y="6012"/>
                  </a:lnTo>
                  <a:lnTo>
                    <a:pt x="58367" y="4648"/>
                  </a:lnTo>
                  <a:lnTo>
                    <a:pt x="64202" y="1289"/>
                  </a:lnTo>
                  <a:lnTo>
                    <a:pt x="64353" y="1188"/>
                  </a:lnTo>
                  <a:lnTo>
                    <a:pt x="64479" y="1087"/>
                  </a:lnTo>
                  <a:lnTo>
                    <a:pt x="64782" y="809"/>
                  </a:lnTo>
                  <a:lnTo>
                    <a:pt x="638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9072;p89"/>
            <p:cNvSpPr/>
            <p:nvPr/>
          </p:nvSpPr>
          <p:spPr>
            <a:xfrm>
              <a:off x="6936060" y="2496638"/>
              <a:ext cx="241200" cy="212175"/>
            </a:xfrm>
            <a:custGeom>
              <a:avLst/>
              <a:gdLst/>
              <a:ahLst/>
              <a:cxnLst/>
              <a:rect l="l" t="t" r="r" b="b"/>
              <a:pathLst>
                <a:path w="9648" h="8487" extrusionOk="0">
                  <a:moveTo>
                    <a:pt x="8890" y="0"/>
                  </a:moveTo>
                  <a:lnTo>
                    <a:pt x="8890" y="455"/>
                  </a:lnTo>
                  <a:lnTo>
                    <a:pt x="8890" y="884"/>
                  </a:lnTo>
                  <a:lnTo>
                    <a:pt x="8865" y="1314"/>
                  </a:lnTo>
                  <a:lnTo>
                    <a:pt x="8814" y="1718"/>
                  </a:lnTo>
                  <a:lnTo>
                    <a:pt x="8739" y="2122"/>
                  </a:lnTo>
                  <a:lnTo>
                    <a:pt x="8638" y="2526"/>
                  </a:lnTo>
                  <a:lnTo>
                    <a:pt x="8537" y="2905"/>
                  </a:lnTo>
                  <a:lnTo>
                    <a:pt x="8385" y="3284"/>
                  </a:lnTo>
                  <a:lnTo>
                    <a:pt x="8234" y="3662"/>
                  </a:lnTo>
                  <a:lnTo>
                    <a:pt x="8057" y="4016"/>
                  </a:lnTo>
                  <a:lnTo>
                    <a:pt x="7829" y="4344"/>
                  </a:lnTo>
                  <a:lnTo>
                    <a:pt x="7602" y="4673"/>
                  </a:lnTo>
                  <a:lnTo>
                    <a:pt x="7324" y="4976"/>
                  </a:lnTo>
                  <a:lnTo>
                    <a:pt x="7021" y="5279"/>
                  </a:lnTo>
                  <a:lnTo>
                    <a:pt x="6693" y="5557"/>
                  </a:lnTo>
                  <a:lnTo>
                    <a:pt x="6339" y="5834"/>
                  </a:lnTo>
                  <a:lnTo>
                    <a:pt x="5632" y="6289"/>
                  </a:lnTo>
                  <a:lnTo>
                    <a:pt x="5253" y="6516"/>
                  </a:lnTo>
                  <a:lnTo>
                    <a:pt x="4900" y="6718"/>
                  </a:lnTo>
                  <a:lnTo>
                    <a:pt x="4521" y="6895"/>
                  </a:lnTo>
                  <a:lnTo>
                    <a:pt x="4142" y="7072"/>
                  </a:lnTo>
                  <a:lnTo>
                    <a:pt x="3763" y="7224"/>
                  </a:lnTo>
                  <a:lnTo>
                    <a:pt x="3384" y="7350"/>
                  </a:lnTo>
                  <a:lnTo>
                    <a:pt x="2980" y="7426"/>
                  </a:lnTo>
                  <a:lnTo>
                    <a:pt x="2576" y="7501"/>
                  </a:lnTo>
                  <a:lnTo>
                    <a:pt x="2172" y="7552"/>
                  </a:lnTo>
                  <a:lnTo>
                    <a:pt x="1768" y="7552"/>
                  </a:lnTo>
                  <a:lnTo>
                    <a:pt x="1339" y="7527"/>
                  </a:lnTo>
                  <a:lnTo>
                    <a:pt x="909" y="7451"/>
                  </a:lnTo>
                  <a:lnTo>
                    <a:pt x="455" y="7325"/>
                  </a:lnTo>
                  <a:lnTo>
                    <a:pt x="0" y="7173"/>
                  </a:lnTo>
                  <a:lnTo>
                    <a:pt x="227" y="7400"/>
                  </a:lnTo>
                  <a:lnTo>
                    <a:pt x="429" y="7602"/>
                  </a:lnTo>
                  <a:lnTo>
                    <a:pt x="657" y="7754"/>
                  </a:lnTo>
                  <a:lnTo>
                    <a:pt x="884" y="7905"/>
                  </a:lnTo>
                  <a:lnTo>
                    <a:pt x="1111" y="8057"/>
                  </a:lnTo>
                  <a:lnTo>
                    <a:pt x="1364" y="8158"/>
                  </a:lnTo>
                  <a:lnTo>
                    <a:pt x="1591" y="8259"/>
                  </a:lnTo>
                  <a:lnTo>
                    <a:pt x="1844" y="8335"/>
                  </a:lnTo>
                  <a:lnTo>
                    <a:pt x="2122" y="8385"/>
                  </a:lnTo>
                  <a:lnTo>
                    <a:pt x="2374" y="8436"/>
                  </a:lnTo>
                  <a:lnTo>
                    <a:pt x="2904" y="8486"/>
                  </a:lnTo>
                  <a:lnTo>
                    <a:pt x="3460" y="8461"/>
                  </a:lnTo>
                  <a:lnTo>
                    <a:pt x="4016" y="8411"/>
                  </a:lnTo>
                  <a:lnTo>
                    <a:pt x="4294" y="8360"/>
                  </a:lnTo>
                  <a:lnTo>
                    <a:pt x="4571" y="8284"/>
                  </a:lnTo>
                  <a:lnTo>
                    <a:pt x="5127" y="8107"/>
                  </a:lnTo>
                  <a:lnTo>
                    <a:pt x="5683" y="7905"/>
                  </a:lnTo>
                  <a:lnTo>
                    <a:pt x="6213" y="7703"/>
                  </a:lnTo>
                  <a:lnTo>
                    <a:pt x="6668" y="7552"/>
                  </a:lnTo>
                  <a:lnTo>
                    <a:pt x="7097" y="7350"/>
                  </a:lnTo>
                  <a:lnTo>
                    <a:pt x="7476" y="7122"/>
                  </a:lnTo>
                  <a:lnTo>
                    <a:pt x="7829" y="6845"/>
                  </a:lnTo>
                  <a:lnTo>
                    <a:pt x="8132" y="6542"/>
                  </a:lnTo>
                  <a:lnTo>
                    <a:pt x="8436" y="6213"/>
                  </a:lnTo>
                  <a:lnTo>
                    <a:pt x="8688" y="5885"/>
                  </a:lnTo>
                  <a:lnTo>
                    <a:pt x="8890" y="5506"/>
                  </a:lnTo>
                  <a:lnTo>
                    <a:pt x="9092" y="5127"/>
                  </a:lnTo>
                  <a:lnTo>
                    <a:pt x="9244" y="4723"/>
                  </a:lnTo>
                  <a:lnTo>
                    <a:pt x="9395" y="4319"/>
                  </a:lnTo>
                  <a:lnTo>
                    <a:pt x="9496" y="3890"/>
                  </a:lnTo>
                  <a:lnTo>
                    <a:pt x="9572" y="3460"/>
                  </a:lnTo>
                  <a:lnTo>
                    <a:pt x="9623" y="3031"/>
                  </a:lnTo>
                  <a:lnTo>
                    <a:pt x="9648" y="2602"/>
                  </a:lnTo>
                  <a:lnTo>
                    <a:pt x="9648" y="2198"/>
                  </a:lnTo>
                  <a:lnTo>
                    <a:pt x="9623" y="1894"/>
                  </a:lnTo>
                  <a:lnTo>
                    <a:pt x="9597" y="1617"/>
                  </a:lnTo>
                  <a:lnTo>
                    <a:pt x="9547" y="1339"/>
                  </a:lnTo>
                  <a:lnTo>
                    <a:pt x="9471" y="1061"/>
                  </a:lnTo>
                  <a:lnTo>
                    <a:pt x="9370" y="783"/>
                  </a:lnTo>
                  <a:lnTo>
                    <a:pt x="9218" y="531"/>
                  </a:lnTo>
                  <a:lnTo>
                    <a:pt x="9067" y="253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9073;p89"/>
            <p:cNvSpPr/>
            <p:nvPr/>
          </p:nvSpPr>
          <p:spPr>
            <a:xfrm>
              <a:off x="6105760" y="2117163"/>
              <a:ext cx="1043725" cy="560700"/>
            </a:xfrm>
            <a:custGeom>
              <a:avLst/>
              <a:gdLst/>
              <a:ahLst/>
              <a:cxnLst/>
              <a:rect l="l" t="t" r="r" b="b"/>
              <a:pathLst>
                <a:path w="41749" h="22428" extrusionOk="0">
                  <a:moveTo>
                    <a:pt x="10987" y="2324"/>
                  </a:moveTo>
                  <a:lnTo>
                    <a:pt x="10583" y="2829"/>
                  </a:lnTo>
                  <a:lnTo>
                    <a:pt x="10280" y="3132"/>
                  </a:lnTo>
                  <a:lnTo>
                    <a:pt x="10153" y="3309"/>
                  </a:lnTo>
                  <a:lnTo>
                    <a:pt x="10002" y="3460"/>
                  </a:lnTo>
                  <a:lnTo>
                    <a:pt x="9825" y="3713"/>
                  </a:lnTo>
                  <a:lnTo>
                    <a:pt x="9800" y="3814"/>
                  </a:lnTo>
                  <a:lnTo>
                    <a:pt x="9774" y="3890"/>
                  </a:lnTo>
                  <a:lnTo>
                    <a:pt x="9774" y="3991"/>
                  </a:lnTo>
                  <a:lnTo>
                    <a:pt x="9825" y="4092"/>
                  </a:lnTo>
                  <a:lnTo>
                    <a:pt x="9951" y="4395"/>
                  </a:lnTo>
                  <a:lnTo>
                    <a:pt x="9800" y="4420"/>
                  </a:lnTo>
                  <a:lnTo>
                    <a:pt x="9699" y="4420"/>
                  </a:lnTo>
                  <a:lnTo>
                    <a:pt x="9598" y="4395"/>
                  </a:lnTo>
                  <a:lnTo>
                    <a:pt x="9522" y="4344"/>
                  </a:lnTo>
                  <a:lnTo>
                    <a:pt x="9471" y="4269"/>
                  </a:lnTo>
                  <a:lnTo>
                    <a:pt x="9446" y="4193"/>
                  </a:lnTo>
                  <a:lnTo>
                    <a:pt x="9421" y="4092"/>
                  </a:lnTo>
                  <a:lnTo>
                    <a:pt x="9421" y="3966"/>
                  </a:lnTo>
                  <a:lnTo>
                    <a:pt x="9421" y="3839"/>
                  </a:lnTo>
                  <a:lnTo>
                    <a:pt x="9446" y="3738"/>
                  </a:lnTo>
                  <a:lnTo>
                    <a:pt x="9547" y="3486"/>
                  </a:lnTo>
                  <a:lnTo>
                    <a:pt x="9699" y="3258"/>
                  </a:lnTo>
                  <a:lnTo>
                    <a:pt x="9901" y="3006"/>
                  </a:lnTo>
                  <a:lnTo>
                    <a:pt x="10153" y="2804"/>
                  </a:lnTo>
                  <a:lnTo>
                    <a:pt x="10406" y="2602"/>
                  </a:lnTo>
                  <a:lnTo>
                    <a:pt x="10684" y="2450"/>
                  </a:lnTo>
                  <a:lnTo>
                    <a:pt x="10987" y="2324"/>
                  </a:lnTo>
                  <a:close/>
                  <a:moveTo>
                    <a:pt x="20584" y="6592"/>
                  </a:moveTo>
                  <a:lnTo>
                    <a:pt x="21013" y="6617"/>
                  </a:lnTo>
                  <a:lnTo>
                    <a:pt x="20634" y="6870"/>
                  </a:lnTo>
                  <a:lnTo>
                    <a:pt x="20281" y="7123"/>
                  </a:lnTo>
                  <a:lnTo>
                    <a:pt x="19953" y="7400"/>
                  </a:lnTo>
                  <a:lnTo>
                    <a:pt x="19675" y="7703"/>
                  </a:lnTo>
                  <a:lnTo>
                    <a:pt x="19422" y="8032"/>
                  </a:lnTo>
                  <a:lnTo>
                    <a:pt x="19195" y="8385"/>
                  </a:lnTo>
                  <a:lnTo>
                    <a:pt x="19018" y="8764"/>
                  </a:lnTo>
                  <a:lnTo>
                    <a:pt x="18867" y="9168"/>
                  </a:lnTo>
                  <a:lnTo>
                    <a:pt x="18816" y="8890"/>
                  </a:lnTo>
                  <a:lnTo>
                    <a:pt x="18841" y="8613"/>
                  </a:lnTo>
                  <a:lnTo>
                    <a:pt x="18892" y="8385"/>
                  </a:lnTo>
                  <a:lnTo>
                    <a:pt x="18968" y="8133"/>
                  </a:lnTo>
                  <a:lnTo>
                    <a:pt x="19094" y="7931"/>
                  </a:lnTo>
                  <a:lnTo>
                    <a:pt x="19245" y="7703"/>
                  </a:lnTo>
                  <a:lnTo>
                    <a:pt x="19599" y="7299"/>
                  </a:lnTo>
                  <a:lnTo>
                    <a:pt x="20003" y="6870"/>
                  </a:lnTo>
                  <a:lnTo>
                    <a:pt x="20155" y="6744"/>
                  </a:lnTo>
                  <a:lnTo>
                    <a:pt x="20281" y="6668"/>
                  </a:lnTo>
                  <a:lnTo>
                    <a:pt x="20432" y="6617"/>
                  </a:lnTo>
                  <a:lnTo>
                    <a:pt x="20584" y="6592"/>
                  </a:lnTo>
                  <a:close/>
                  <a:moveTo>
                    <a:pt x="30131" y="10987"/>
                  </a:moveTo>
                  <a:lnTo>
                    <a:pt x="29525" y="11366"/>
                  </a:lnTo>
                  <a:lnTo>
                    <a:pt x="29247" y="11542"/>
                  </a:lnTo>
                  <a:lnTo>
                    <a:pt x="28994" y="11744"/>
                  </a:lnTo>
                  <a:lnTo>
                    <a:pt x="28767" y="11997"/>
                  </a:lnTo>
                  <a:lnTo>
                    <a:pt x="28565" y="12250"/>
                  </a:lnTo>
                  <a:lnTo>
                    <a:pt x="28388" y="12553"/>
                  </a:lnTo>
                  <a:lnTo>
                    <a:pt x="28287" y="12881"/>
                  </a:lnTo>
                  <a:lnTo>
                    <a:pt x="28161" y="12856"/>
                  </a:lnTo>
                  <a:lnTo>
                    <a:pt x="28060" y="12830"/>
                  </a:lnTo>
                  <a:lnTo>
                    <a:pt x="27984" y="12780"/>
                  </a:lnTo>
                  <a:lnTo>
                    <a:pt x="27959" y="12729"/>
                  </a:lnTo>
                  <a:lnTo>
                    <a:pt x="27934" y="12654"/>
                  </a:lnTo>
                  <a:lnTo>
                    <a:pt x="27959" y="12578"/>
                  </a:lnTo>
                  <a:lnTo>
                    <a:pt x="28035" y="12452"/>
                  </a:lnTo>
                  <a:lnTo>
                    <a:pt x="28211" y="12174"/>
                  </a:lnTo>
                  <a:lnTo>
                    <a:pt x="28413" y="11896"/>
                  </a:lnTo>
                  <a:lnTo>
                    <a:pt x="28641" y="11643"/>
                  </a:lnTo>
                  <a:lnTo>
                    <a:pt x="28868" y="11441"/>
                  </a:lnTo>
                  <a:lnTo>
                    <a:pt x="29146" y="11239"/>
                  </a:lnTo>
                  <a:lnTo>
                    <a:pt x="29424" y="11113"/>
                  </a:lnTo>
                  <a:lnTo>
                    <a:pt x="29575" y="11063"/>
                  </a:lnTo>
                  <a:lnTo>
                    <a:pt x="29752" y="11012"/>
                  </a:lnTo>
                  <a:lnTo>
                    <a:pt x="29929" y="10987"/>
                  </a:lnTo>
                  <a:close/>
                  <a:moveTo>
                    <a:pt x="36950" y="14548"/>
                  </a:moveTo>
                  <a:lnTo>
                    <a:pt x="37127" y="14725"/>
                  </a:lnTo>
                  <a:lnTo>
                    <a:pt x="35990" y="15861"/>
                  </a:lnTo>
                  <a:lnTo>
                    <a:pt x="35839" y="15735"/>
                  </a:lnTo>
                  <a:lnTo>
                    <a:pt x="35940" y="15558"/>
                  </a:lnTo>
                  <a:lnTo>
                    <a:pt x="36041" y="15381"/>
                  </a:lnTo>
                  <a:lnTo>
                    <a:pt x="36167" y="15205"/>
                  </a:lnTo>
                  <a:lnTo>
                    <a:pt x="36293" y="15053"/>
                  </a:lnTo>
                  <a:lnTo>
                    <a:pt x="36622" y="14800"/>
                  </a:lnTo>
                  <a:lnTo>
                    <a:pt x="36950" y="14548"/>
                  </a:lnTo>
                  <a:close/>
                  <a:moveTo>
                    <a:pt x="6314" y="0"/>
                  </a:moveTo>
                  <a:lnTo>
                    <a:pt x="5860" y="26"/>
                  </a:lnTo>
                  <a:lnTo>
                    <a:pt x="5430" y="76"/>
                  </a:lnTo>
                  <a:lnTo>
                    <a:pt x="5001" y="177"/>
                  </a:lnTo>
                  <a:lnTo>
                    <a:pt x="4572" y="303"/>
                  </a:lnTo>
                  <a:lnTo>
                    <a:pt x="4370" y="404"/>
                  </a:lnTo>
                  <a:lnTo>
                    <a:pt x="4142" y="505"/>
                  </a:lnTo>
                  <a:lnTo>
                    <a:pt x="2703" y="1314"/>
                  </a:lnTo>
                  <a:lnTo>
                    <a:pt x="2021" y="1718"/>
                  </a:lnTo>
                  <a:lnTo>
                    <a:pt x="1667" y="1945"/>
                  </a:lnTo>
                  <a:lnTo>
                    <a:pt x="1339" y="2172"/>
                  </a:lnTo>
                  <a:lnTo>
                    <a:pt x="1036" y="2425"/>
                  </a:lnTo>
                  <a:lnTo>
                    <a:pt x="758" y="2677"/>
                  </a:lnTo>
                  <a:lnTo>
                    <a:pt x="505" y="2955"/>
                  </a:lnTo>
                  <a:lnTo>
                    <a:pt x="303" y="3258"/>
                  </a:lnTo>
                  <a:lnTo>
                    <a:pt x="152" y="3612"/>
                  </a:lnTo>
                  <a:lnTo>
                    <a:pt x="76" y="3789"/>
                  </a:lnTo>
                  <a:lnTo>
                    <a:pt x="51" y="3966"/>
                  </a:lnTo>
                  <a:lnTo>
                    <a:pt x="0" y="4142"/>
                  </a:lnTo>
                  <a:lnTo>
                    <a:pt x="0" y="4344"/>
                  </a:lnTo>
                  <a:lnTo>
                    <a:pt x="0" y="4546"/>
                  </a:lnTo>
                  <a:lnTo>
                    <a:pt x="26" y="4748"/>
                  </a:lnTo>
                  <a:lnTo>
                    <a:pt x="76" y="4951"/>
                  </a:lnTo>
                  <a:lnTo>
                    <a:pt x="127" y="5153"/>
                  </a:lnTo>
                  <a:lnTo>
                    <a:pt x="303" y="5557"/>
                  </a:lnTo>
                  <a:lnTo>
                    <a:pt x="480" y="5936"/>
                  </a:lnTo>
                  <a:lnTo>
                    <a:pt x="682" y="6314"/>
                  </a:lnTo>
                  <a:lnTo>
                    <a:pt x="884" y="6617"/>
                  </a:lnTo>
                  <a:lnTo>
                    <a:pt x="1061" y="6895"/>
                  </a:lnTo>
                  <a:lnTo>
                    <a:pt x="1288" y="7173"/>
                  </a:lnTo>
                  <a:lnTo>
                    <a:pt x="1516" y="7400"/>
                  </a:lnTo>
                  <a:lnTo>
                    <a:pt x="1743" y="7602"/>
                  </a:lnTo>
                  <a:lnTo>
                    <a:pt x="1996" y="7804"/>
                  </a:lnTo>
                  <a:lnTo>
                    <a:pt x="2248" y="7956"/>
                  </a:lnTo>
                  <a:lnTo>
                    <a:pt x="2526" y="8108"/>
                  </a:lnTo>
                  <a:lnTo>
                    <a:pt x="2804" y="8234"/>
                  </a:lnTo>
                  <a:lnTo>
                    <a:pt x="3107" y="8335"/>
                  </a:lnTo>
                  <a:lnTo>
                    <a:pt x="3410" y="8411"/>
                  </a:lnTo>
                  <a:lnTo>
                    <a:pt x="3713" y="8486"/>
                  </a:lnTo>
                  <a:lnTo>
                    <a:pt x="4041" y="8537"/>
                  </a:lnTo>
                  <a:lnTo>
                    <a:pt x="4370" y="8562"/>
                  </a:lnTo>
                  <a:lnTo>
                    <a:pt x="4698" y="8587"/>
                  </a:lnTo>
                  <a:lnTo>
                    <a:pt x="5355" y="8587"/>
                  </a:lnTo>
                  <a:lnTo>
                    <a:pt x="5683" y="8562"/>
                  </a:lnTo>
                  <a:lnTo>
                    <a:pt x="6011" y="8512"/>
                  </a:lnTo>
                  <a:lnTo>
                    <a:pt x="6340" y="8436"/>
                  </a:lnTo>
                  <a:lnTo>
                    <a:pt x="6668" y="8335"/>
                  </a:lnTo>
                  <a:lnTo>
                    <a:pt x="6996" y="8234"/>
                  </a:lnTo>
                  <a:lnTo>
                    <a:pt x="7299" y="8108"/>
                  </a:lnTo>
                  <a:lnTo>
                    <a:pt x="7602" y="7956"/>
                  </a:lnTo>
                  <a:lnTo>
                    <a:pt x="7729" y="7905"/>
                  </a:lnTo>
                  <a:lnTo>
                    <a:pt x="7855" y="7880"/>
                  </a:lnTo>
                  <a:lnTo>
                    <a:pt x="8107" y="7855"/>
                  </a:lnTo>
                  <a:lnTo>
                    <a:pt x="8461" y="8486"/>
                  </a:lnTo>
                  <a:lnTo>
                    <a:pt x="8865" y="9067"/>
                  </a:lnTo>
                  <a:lnTo>
                    <a:pt x="9067" y="9345"/>
                  </a:lnTo>
                  <a:lnTo>
                    <a:pt x="9295" y="9598"/>
                  </a:lnTo>
                  <a:lnTo>
                    <a:pt x="9522" y="9825"/>
                  </a:lnTo>
                  <a:lnTo>
                    <a:pt x="9774" y="10052"/>
                  </a:lnTo>
                  <a:lnTo>
                    <a:pt x="10027" y="10280"/>
                  </a:lnTo>
                  <a:lnTo>
                    <a:pt x="10280" y="10482"/>
                  </a:lnTo>
                  <a:lnTo>
                    <a:pt x="10557" y="10658"/>
                  </a:lnTo>
                  <a:lnTo>
                    <a:pt x="10860" y="10810"/>
                  </a:lnTo>
                  <a:lnTo>
                    <a:pt x="11163" y="10961"/>
                  </a:lnTo>
                  <a:lnTo>
                    <a:pt x="11467" y="11113"/>
                  </a:lnTo>
                  <a:lnTo>
                    <a:pt x="11820" y="11214"/>
                  </a:lnTo>
                  <a:lnTo>
                    <a:pt x="12148" y="11315"/>
                  </a:lnTo>
                  <a:lnTo>
                    <a:pt x="12578" y="11416"/>
                  </a:lnTo>
                  <a:lnTo>
                    <a:pt x="13007" y="11467"/>
                  </a:lnTo>
                  <a:lnTo>
                    <a:pt x="13437" y="11492"/>
                  </a:lnTo>
                  <a:lnTo>
                    <a:pt x="13866" y="11517"/>
                  </a:lnTo>
                  <a:lnTo>
                    <a:pt x="14295" y="11492"/>
                  </a:lnTo>
                  <a:lnTo>
                    <a:pt x="14725" y="11492"/>
                  </a:lnTo>
                  <a:lnTo>
                    <a:pt x="15583" y="11416"/>
                  </a:lnTo>
                  <a:lnTo>
                    <a:pt x="16922" y="11290"/>
                  </a:lnTo>
                  <a:lnTo>
                    <a:pt x="16922" y="11290"/>
                  </a:lnTo>
                  <a:lnTo>
                    <a:pt x="16897" y="12047"/>
                  </a:lnTo>
                  <a:lnTo>
                    <a:pt x="16897" y="12376"/>
                  </a:lnTo>
                  <a:lnTo>
                    <a:pt x="16922" y="12704"/>
                  </a:lnTo>
                  <a:lnTo>
                    <a:pt x="16972" y="12906"/>
                  </a:lnTo>
                  <a:lnTo>
                    <a:pt x="17048" y="13108"/>
                  </a:lnTo>
                  <a:lnTo>
                    <a:pt x="17124" y="13310"/>
                  </a:lnTo>
                  <a:lnTo>
                    <a:pt x="17200" y="13487"/>
                  </a:lnTo>
                  <a:lnTo>
                    <a:pt x="17301" y="13639"/>
                  </a:lnTo>
                  <a:lnTo>
                    <a:pt x="17402" y="13815"/>
                  </a:lnTo>
                  <a:lnTo>
                    <a:pt x="17654" y="14093"/>
                  </a:lnTo>
                  <a:lnTo>
                    <a:pt x="17957" y="14321"/>
                  </a:lnTo>
                  <a:lnTo>
                    <a:pt x="18286" y="14548"/>
                  </a:lnTo>
                  <a:lnTo>
                    <a:pt x="18665" y="14699"/>
                  </a:lnTo>
                  <a:lnTo>
                    <a:pt x="19043" y="14851"/>
                  </a:lnTo>
                  <a:lnTo>
                    <a:pt x="19624" y="15002"/>
                  </a:lnTo>
                  <a:lnTo>
                    <a:pt x="20180" y="15103"/>
                  </a:lnTo>
                  <a:lnTo>
                    <a:pt x="20736" y="15179"/>
                  </a:lnTo>
                  <a:lnTo>
                    <a:pt x="21316" y="15230"/>
                  </a:lnTo>
                  <a:lnTo>
                    <a:pt x="21872" y="15255"/>
                  </a:lnTo>
                  <a:lnTo>
                    <a:pt x="22453" y="15255"/>
                  </a:lnTo>
                  <a:lnTo>
                    <a:pt x="23009" y="15205"/>
                  </a:lnTo>
                  <a:lnTo>
                    <a:pt x="23589" y="15154"/>
                  </a:lnTo>
                  <a:lnTo>
                    <a:pt x="24398" y="15053"/>
                  </a:lnTo>
                  <a:lnTo>
                    <a:pt x="25307" y="14952"/>
                  </a:lnTo>
                  <a:lnTo>
                    <a:pt x="25307" y="14952"/>
                  </a:lnTo>
                  <a:lnTo>
                    <a:pt x="25130" y="15710"/>
                  </a:lnTo>
                  <a:lnTo>
                    <a:pt x="25080" y="16139"/>
                  </a:lnTo>
                  <a:lnTo>
                    <a:pt x="25054" y="16366"/>
                  </a:lnTo>
                  <a:lnTo>
                    <a:pt x="25054" y="16568"/>
                  </a:lnTo>
                  <a:lnTo>
                    <a:pt x="25080" y="16796"/>
                  </a:lnTo>
                  <a:lnTo>
                    <a:pt x="25105" y="16998"/>
                  </a:lnTo>
                  <a:lnTo>
                    <a:pt x="25181" y="17200"/>
                  </a:lnTo>
                  <a:lnTo>
                    <a:pt x="25256" y="17402"/>
                  </a:lnTo>
                  <a:lnTo>
                    <a:pt x="25484" y="17755"/>
                  </a:lnTo>
                  <a:lnTo>
                    <a:pt x="25711" y="18084"/>
                  </a:lnTo>
                  <a:lnTo>
                    <a:pt x="25964" y="18387"/>
                  </a:lnTo>
                  <a:lnTo>
                    <a:pt x="26267" y="18639"/>
                  </a:lnTo>
                  <a:lnTo>
                    <a:pt x="26570" y="18867"/>
                  </a:lnTo>
                  <a:lnTo>
                    <a:pt x="26923" y="19069"/>
                  </a:lnTo>
                  <a:lnTo>
                    <a:pt x="27277" y="19245"/>
                  </a:lnTo>
                  <a:lnTo>
                    <a:pt x="27681" y="19372"/>
                  </a:lnTo>
                  <a:lnTo>
                    <a:pt x="28060" y="19473"/>
                  </a:lnTo>
                  <a:lnTo>
                    <a:pt x="28439" y="19523"/>
                  </a:lnTo>
                  <a:lnTo>
                    <a:pt x="28817" y="19574"/>
                  </a:lnTo>
                  <a:lnTo>
                    <a:pt x="29222" y="19624"/>
                  </a:lnTo>
                  <a:lnTo>
                    <a:pt x="29979" y="19650"/>
                  </a:lnTo>
                  <a:lnTo>
                    <a:pt x="30762" y="19624"/>
                  </a:lnTo>
                  <a:lnTo>
                    <a:pt x="31949" y="19624"/>
                  </a:lnTo>
                  <a:lnTo>
                    <a:pt x="31823" y="19826"/>
                  </a:lnTo>
                  <a:lnTo>
                    <a:pt x="31747" y="20028"/>
                  </a:lnTo>
                  <a:lnTo>
                    <a:pt x="31722" y="20205"/>
                  </a:lnTo>
                  <a:lnTo>
                    <a:pt x="31697" y="20357"/>
                  </a:lnTo>
                  <a:lnTo>
                    <a:pt x="31697" y="20508"/>
                  </a:lnTo>
                  <a:lnTo>
                    <a:pt x="31747" y="20635"/>
                  </a:lnTo>
                  <a:lnTo>
                    <a:pt x="31798" y="20761"/>
                  </a:lnTo>
                  <a:lnTo>
                    <a:pt x="31848" y="20887"/>
                  </a:lnTo>
                  <a:lnTo>
                    <a:pt x="32025" y="21140"/>
                  </a:lnTo>
                  <a:lnTo>
                    <a:pt x="32202" y="21342"/>
                  </a:lnTo>
                  <a:lnTo>
                    <a:pt x="32404" y="21569"/>
                  </a:lnTo>
                  <a:lnTo>
                    <a:pt x="32530" y="21771"/>
                  </a:lnTo>
                  <a:lnTo>
                    <a:pt x="33187" y="21948"/>
                  </a:lnTo>
                  <a:lnTo>
                    <a:pt x="33465" y="22024"/>
                  </a:lnTo>
                  <a:lnTo>
                    <a:pt x="33717" y="22099"/>
                  </a:lnTo>
                  <a:lnTo>
                    <a:pt x="34020" y="22226"/>
                  </a:lnTo>
                  <a:lnTo>
                    <a:pt x="34323" y="22301"/>
                  </a:lnTo>
                  <a:lnTo>
                    <a:pt x="34626" y="22377"/>
                  </a:lnTo>
                  <a:lnTo>
                    <a:pt x="34955" y="22403"/>
                  </a:lnTo>
                  <a:lnTo>
                    <a:pt x="35258" y="22428"/>
                  </a:lnTo>
                  <a:lnTo>
                    <a:pt x="35561" y="22377"/>
                  </a:lnTo>
                  <a:lnTo>
                    <a:pt x="35864" y="22327"/>
                  </a:lnTo>
                  <a:lnTo>
                    <a:pt x="36167" y="22226"/>
                  </a:lnTo>
                  <a:lnTo>
                    <a:pt x="36874" y="21973"/>
                  </a:lnTo>
                  <a:lnTo>
                    <a:pt x="37556" y="21670"/>
                  </a:lnTo>
                  <a:lnTo>
                    <a:pt x="38238" y="21342"/>
                  </a:lnTo>
                  <a:lnTo>
                    <a:pt x="38920" y="21013"/>
                  </a:lnTo>
                  <a:lnTo>
                    <a:pt x="39349" y="20736"/>
                  </a:lnTo>
                  <a:lnTo>
                    <a:pt x="39753" y="20433"/>
                  </a:lnTo>
                  <a:lnTo>
                    <a:pt x="40132" y="20079"/>
                  </a:lnTo>
                  <a:lnTo>
                    <a:pt x="40461" y="19725"/>
                  </a:lnTo>
                  <a:lnTo>
                    <a:pt x="40764" y="19321"/>
                  </a:lnTo>
                  <a:lnTo>
                    <a:pt x="41016" y="18892"/>
                  </a:lnTo>
                  <a:lnTo>
                    <a:pt x="41218" y="18412"/>
                  </a:lnTo>
                  <a:lnTo>
                    <a:pt x="41420" y="17932"/>
                  </a:lnTo>
                  <a:lnTo>
                    <a:pt x="41547" y="17503"/>
                  </a:lnTo>
                  <a:lnTo>
                    <a:pt x="41648" y="17073"/>
                  </a:lnTo>
                  <a:lnTo>
                    <a:pt x="41698" y="16669"/>
                  </a:lnTo>
                  <a:lnTo>
                    <a:pt x="41749" y="16265"/>
                  </a:lnTo>
                  <a:lnTo>
                    <a:pt x="41749" y="15886"/>
                  </a:lnTo>
                  <a:lnTo>
                    <a:pt x="41723" y="15482"/>
                  </a:lnTo>
                  <a:lnTo>
                    <a:pt x="41673" y="15103"/>
                  </a:lnTo>
                  <a:lnTo>
                    <a:pt x="41572" y="14750"/>
                  </a:lnTo>
                  <a:lnTo>
                    <a:pt x="41446" y="14396"/>
                  </a:lnTo>
                  <a:lnTo>
                    <a:pt x="41294" y="14043"/>
                  </a:lnTo>
                  <a:lnTo>
                    <a:pt x="41117" y="13714"/>
                  </a:lnTo>
                  <a:lnTo>
                    <a:pt x="40890" y="13386"/>
                  </a:lnTo>
                  <a:lnTo>
                    <a:pt x="40637" y="13058"/>
                  </a:lnTo>
                  <a:lnTo>
                    <a:pt x="40359" y="12755"/>
                  </a:lnTo>
                  <a:lnTo>
                    <a:pt x="40031" y="12477"/>
                  </a:lnTo>
                  <a:lnTo>
                    <a:pt x="39678" y="12174"/>
                  </a:lnTo>
                  <a:lnTo>
                    <a:pt x="39021" y="11719"/>
                  </a:lnTo>
                  <a:lnTo>
                    <a:pt x="38364" y="11290"/>
                  </a:lnTo>
                  <a:lnTo>
                    <a:pt x="37657" y="10911"/>
                  </a:lnTo>
                  <a:lnTo>
                    <a:pt x="37304" y="10759"/>
                  </a:lnTo>
                  <a:lnTo>
                    <a:pt x="36925" y="10583"/>
                  </a:lnTo>
                  <a:lnTo>
                    <a:pt x="35788" y="10128"/>
                  </a:lnTo>
                  <a:lnTo>
                    <a:pt x="34652" y="9648"/>
                  </a:lnTo>
                  <a:lnTo>
                    <a:pt x="33515" y="9168"/>
                  </a:lnTo>
                  <a:lnTo>
                    <a:pt x="32379" y="8714"/>
                  </a:lnTo>
                  <a:lnTo>
                    <a:pt x="30611" y="8032"/>
                  </a:lnTo>
                  <a:lnTo>
                    <a:pt x="28868" y="7299"/>
                  </a:lnTo>
                  <a:lnTo>
                    <a:pt x="27125" y="6542"/>
                  </a:lnTo>
                  <a:lnTo>
                    <a:pt x="25408" y="5733"/>
                  </a:lnTo>
                  <a:lnTo>
                    <a:pt x="23034" y="4597"/>
                  </a:lnTo>
                  <a:lnTo>
                    <a:pt x="20634" y="3511"/>
                  </a:lnTo>
                  <a:lnTo>
                    <a:pt x="19447" y="3031"/>
                  </a:lnTo>
                  <a:lnTo>
                    <a:pt x="18286" y="2551"/>
                  </a:lnTo>
                  <a:lnTo>
                    <a:pt x="15912" y="1591"/>
                  </a:lnTo>
                  <a:lnTo>
                    <a:pt x="15078" y="1263"/>
                  </a:lnTo>
                  <a:lnTo>
                    <a:pt x="14624" y="1112"/>
                  </a:lnTo>
                  <a:lnTo>
                    <a:pt x="14194" y="1036"/>
                  </a:lnTo>
                  <a:lnTo>
                    <a:pt x="12553" y="758"/>
                  </a:lnTo>
                  <a:lnTo>
                    <a:pt x="10911" y="505"/>
                  </a:lnTo>
                  <a:lnTo>
                    <a:pt x="9269" y="278"/>
                  </a:lnTo>
                  <a:lnTo>
                    <a:pt x="7628" y="101"/>
                  </a:lnTo>
                  <a:lnTo>
                    <a:pt x="6744" y="26"/>
                  </a:lnTo>
                  <a:lnTo>
                    <a:pt x="631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9074;p89"/>
            <p:cNvSpPr/>
            <p:nvPr/>
          </p:nvSpPr>
          <p:spPr>
            <a:xfrm>
              <a:off x="5288085" y="2329938"/>
              <a:ext cx="1629675" cy="575225"/>
            </a:xfrm>
            <a:custGeom>
              <a:avLst/>
              <a:gdLst/>
              <a:ahLst/>
              <a:cxnLst/>
              <a:rect l="l" t="t" r="r" b="b"/>
              <a:pathLst>
                <a:path w="65187" h="23009" extrusionOk="0">
                  <a:moveTo>
                    <a:pt x="42557" y="5506"/>
                  </a:moveTo>
                  <a:lnTo>
                    <a:pt x="42759" y="5532"/>
                  </a:lnTo>
                  <a:lnTo>
                    <a:pt x="42961" y="5557"/>
                  </a:lnTo>
                  <a:lnTo>
                    <a:pt x="43163" y="5607"/>
                  </a:lnTo>
                  <a:lnTo>
                    <a:pt x="43365" y="5683"/>
                  </a:lnTo>
                  <a:lnTo>
                    <a:pt x="43542" y="5784"/>
                  </a:lnTo>
                  <a:lnTo>
                    <a:pt x="43744" y="5936"/>
                  </a:lnTo>
                  <a:lnTo>
                    <a:pt x="43921" y="6113"/>
                  </a:lnTo>
                  <a:lnTo>
                    <a:pt x="43971" y="6188"/>
                  </a:lnTo>
                  <a:lnTo>
                    <a:pt x="44022" y="6289"/>
                  </a:lnTo>
                  <a:lnTo>
                    <a:pt x="44073" y="6390"/>
                  </a:lnTo>
                  <a:lnTo>
                    <a:pt x="44098" y="6517"/>
                  </a:lnTo>
                  <a:lnTo>
                    <a:pt x="44073" y="6744"/>
                  </a:lnTo>
                  <a:lnTo>
                    <a:pt x="44047" y="7022"/>
                  </a:lnTo>
                  <a:lnTo>
                    <a:pt x="43971" y="7274"/>
                  </a:lnTo>
                  <a:lnTo>
                    <a:pt x="43896" y="7502"/>
                  </a:lnTo>
                  <a:lnTo>
                    <a:pt x="43769" y="7729"/>
                  </a:lnTo>
                  <a:lnTo>
                    <a:pt x="43643" y="7931"/>
                  </a:lnTo>
                  <a:lnTo>
                    <a:pt x="43466" y="8133"/>
                  </a:lnTo>
                  <a:lnTo>
                    <a:pt x="43290" y="8310"/>
                  </a:lnTo>
                  <a:lnTo>
                    <a:pt x="43062" y="8461"/>
                  </a:lnTo>
                  <a:lnTo>
                    <a:pt x="42658" y="8663"/>
                  </a:lnTo>
                  <a:lnTo>
                    <a:pt x="42279" y="8866"/>
                  </a:lnTo>
                  <a:lnTo>
                    <a:pt x="41875" y="9042"/>
                  </a:lnTo>
                  <a:lnTo>
                    <a:pt x="41446" y="9169"/>
                  </a:lnTo>
                  <a:lnTo>
                    <a:pt x="41042" y="9295"/>
                  </a:lnTo>
                  <a:lnTo>
                    <a:pt x="40612" y="9371"/>
                  </a:lnTo>
                  <a:lnTo>
                    <a:pt x="40158" y="9421"/>
                  </a:lnTo>
                  <a:lnTo>
                    <a:pt x="39703" y="9421"/>
                  </a:lnTo>
                  <a:lnTo>
                    <a:pt x="39324" y="9396"/>
                  </a:lnTo>
                  <a:lnTo>
                    <a:pt x="39148" y="9396"/>
                  </a:lnTo>
                  <a:lnTo>
                    <a:pt x="38971" y="9345"/>
                  </a:lnTo>
                  <a:lnTo>
                    <a:pt x="38819" y="9295"/>
                  </a:lnTo>
                  <a:lnTo>
                    <a:pt x="38668" y="9194"/>
                  </a:lnTo>
                  <a:lnTo>
                    <a:pt x="38541" y="9068"/>
                  </a:lnTo>
                  <a:lnTo>
                    <a:pt x="38440" y="8891"/>
                  </a:lnTo>
                  <a:lnTo>
                    <a:pt x="38365" y="8689"/>
                  </a:lnTo>
                  <a:lnTo>
                    <a:pt x="38314" y="8461"/>
                  </a:lnTo>
                  <a:lnTo>
                    <a:pt x="38289" y="8234"/>
                  </a:lnTo>
                  <a:lnTo>
                    <a:pt x="38289" y="8007"/>
                  </a:lnTo>
                  <a:lnTo>
                    <a:pt x="38339" y="7805"/>
                  </a:lnTo>
                  <a:lnTo>
                    <a:pt x="38390" y="7577"/>
                  </a:lnTo>
                  <a:lnTo>
                    <a:pt x="38491" y="7375"/>
                  </a:lnTo>
                  <a:lnTo>
                    <a:pt x="38617" y="7173"/>
                  </a:lnTo>
                  <a:lnTo>
                    <a:pt x="38870" y="6870"/>
                  </a:lnTo>
                  <a:lnTo>
                    <a:pt x="39148" y="6567"/>
                  </a:lnTo>
                  <a:lnTo>
                    <a:pt x="39451" y="6315"/>
                  </a:lnTo>
                  <a:lnTo>
                    <a:pt x="39754" y="6087"/>
                  </a:lnTo>
                  <a:lnTo>
                    <a:pt x="40082" y="5911"/>
                  </a:lnTo>
                  <a:lnTo>
                    <a:pt x="40461" y="5759"/>
                  </a:lnTo>
                  <a:lnTo>
                    <a:pt x="40840" y="5658"/>
                  </a:lnTo>
                  <a:lnTo>
                    <a:pt x="41244" y="5607"/>
                  </a:lnTo>
                  <a:lnTo>
                    <a:pt x="42103" y="5557"/>
                  </a:lnTo>
                  <a:lnTo>
                    <a:pt x="42330" y="5532"/>
                  </a:lnTo>
                  <a:lnTo>
                    <a:pt x="42557" y="5506"/>
                  </a:lnTo>
                  <a:close/>
                  <a:moveTo>
                    <a:pt x="35789" y="9699"/>
                  </a:moveTo>
                  <a:lnTo>
                    <a:pt x="36092" y="9724"/>
                  </a:lnTo>
                  <a:lnTo>
                    <a:pt x="36142" y="10027"/>
                  </a:lnTo>
                  <a:lnTo>
                    <a:pt x="36167" y="10280"/>
                  </a:lnTo>
                  <a:lnTo>
                    <a:pt x="36142" y="10532"/>
                  </a:lnTo>
                  <a:lnTo>
                    <a:pt x="36066" y="10760"/>
                  </a:lnTo>
                  <a:lnTo>
                    <a:pt x="35965" y="10962"/>
                  </a:lnTo>
                  <a:lnTo>
                    <a:pt x="35839" y="11139"/>
                  </a:lnTo>
                  <a:lnTo>
                    <a:pt x="35687" y="11315"/>
                  </a:lnTo>
                  <a:lnTo>
                    <a:pt x="35485" y="11492"/>
                  </a:lnTo>
                  <a:lnTo>
                    <a:pt x="35107" y="11745"/>
                  </a:lnTo>
                  <a:lnTo>
                    <a:pt x="34703" y="11972"/>
                  </a:lnTo>
                  <a:lnTo>
                    <a:pt x="34298" y="12149"/>
                  </a:lnTo>
                  <a:lnTo>
                    <a:pt x="33869" y="12275"/>
                  </a:lnTo>
                  <a:lnTo>
                    <a:pt x="33440" y="12351"/>
                  </a:lnTo>
                  <a:lnTo>
                    <a:pt x="33010" y="12401"/>
                  </a:lnTo>
                  <a:lnTo>
                    <a:pt x="32556" y="12376"/>
                  </a:lnTo>
                  <a:lnTo>
                    <a:pt x="32076" y="12300"/>
                  </a:lnTo>
                  <a:lnTo>
                    <a:pt x="32000" y="12149"/>
                  </a:lnTo>
                  <a:lnTo>
                    <a:pt x="31975" y="12023"/>
                  </a:lnTo>
                  <a:lnTo>
                    <a:pt x="31950" y="11896"/>
                  </a:lnTo>
                  <a:lnTo>
                    <a:pt x="31975" y="11770"/>
                  </a:lnTo>
                  <a:lnTo>
                    <a:pt x="32025" y="11644"/>
                  </a:lnTo>
                  <a:lnTo>
                    <a:pt x="32076" y="11543"/>
                  </a:lnTo>
                  <a:lnTo>
                    <a:pt x="32253" y="11341"/>
                  </a:lnTo>
                  <a:lnTo>
                    <a:pt x="32632" y="10962"/>
                  </a:lnTo>
                  <a:lnTo>
                    <a:pt x="33061" y="10608"/>
                  </a:lnTo>
                  <a:lnTo>
                    <a:pt x="33490" y="10305"/>
                  </a:lnTo>
                  <a:lnTo>
                    <a:pt x="33718" y="10179"/>
                  </a:lnTo>
                  <a:lnTo>
                    <a:pt x="33945" y="10078"/>
                  </a:lnTo>
                  <a:lnTo>
                    <a:pt x="34172" y="9952"/>
                  </a:lnTo>
                  <a:lnTo>
                    <a:pt x="34425" y="9876"/>
                  </a:lnTo>
                  <a:lnTo>
                    <a:pt x="34677" y="9800"/>
                  </a:lnTo>
                  <a:lnTo>
                    <a:pt x="34930" y="9750"/>
                  </a:lnTo>
                  <a:lnTo>
                    <a:pt x="35208" y="9724"/>
                  </a:lnTo>
                  <a:lnTo>
                    <a:pt x="35485" y="9699"/>
                  </a:lnTo>
                  <a:close/>
                  <a:moveTo>
                    <a:pt x="57862" y="12452"/>
                  </a:moveTo>
                  <a:lnTo>
                    <a:pt x="57963" y="12502"/>
                  </a:lnTo>
                  <a:lnTo>
                    <a:pt x="58090" y="12578"/>
                  </a:lnTo>
                  <a:lnTo>
                    <a:pt x="58418" y="12881"/>
                  </a:lnTo>
                  <a:lnTo>
                    <a:pt x="57382" y="14018"/>
                  </a:lnTo>
                  <a:lnTo>
                    <a:pt x="56877" y="14573"/>
                  </a:lnTo>
                  <a:lnTo>
                    <a:pt x="56347" y="15129"/>
                  </a:lnTo>
                  <a:lnTo>
                    <a:pt x="56195" y="15230"/>
                  </a:lnTo>
                  <a:lnTo>
                    <a:pt x="56044" y="15306"/>
                  </a:lnTo>
                  <a:lnTo>
                    <a:pt x="55741" y="15306"/>
                  </a:lnTo>
                  <a:lnTo>
                    <a:pt x="55589" y="15255"/>
                  </a:lnTo>
                  <a:lnTo>
                    <a:pt x="55412" y="15180"/>
                  </a:lnTo>
                  <a:lnTo>
                    <a:pt x="55059" y="15028"/>
                  </a:lnTo>
                  <a:lnTo>
                    <a:pt x="55387" y="14624"/>
                  </a:lnTo>
                  <a:lnTo>
                    <a:pt x="55690" y="14270"/>
                  </a:lnTo>
                  <a:lnTo>
                    <a:pt x="56549" y="13487"/>
                  </a:lnTo>
                  <a:lnTo>
                    <a:pt x="57408" y="12704"/>
                  </a:lnTo>
                  <a:lnTo>
                    <a:pt x="57559" y="12578"/>
                  </a:lnTo>
                  <a:lnTo>
                    <a:pt x="57660" y="12502"/>
                  </a:lnTo>
                  <a:lnTo>
                    <a:pt x="57761" y="12477"/>
                  </a:lnTo>
                  <a:lnTo>
                    <a:pt x="57862" y="12452"/>
                  </a:lnTo>
                  <a:close/>
                  <a:moveTo>
                    <a:pt x="47836" y="10305"/>
                  </a:moveTo>
                  <a:lnTo>
                    <a:pt x="48113" y="10381"/>
                  </a:lnTo>
                  <a:lnTo>
                    <a:pt x="48417" y="10482"/>
                  </a:lnTo>
                  <a:lnTo>
                    <a:pt x="48619" y="10558"/>
                  </a:lnTo>
                  <a:lnTo>
                    <a:pt x="48821" y="10608"/>
                  </a:lnTo>
                  <a:lnTo>
                    <a:pt x="49250" y="10684"/>
                  </a:lnTo>
                  <a:lnTo>
                    <a:pt x="50083" y="10810"/>
                  </a:lnTo>
                  <a:lnTo>
                    <a:pt x="50336" y="10861"/>
                  </a:lnTo>
                  <a:lnTo>
                    <a:pt x="50589" y="10911"/>
                  </a:lnTo>
                  <a:lnTo>
                    <a:pt x="50816" y="11012"/>
                  </a:lnTo>
                  <a:lnTo>
                    <a:pt x="51043" y="11088"/>
                  </a:lnTo>
                  <a:lnTo>
                    <a:pt x="51245" y="11214"/>
                  </a:lnTo>
                  <a:lnTo>
                    <a:pt x="51473" y="11341"/>
                  </a:lnTo>
                  <a:lnTo>
                    <a:pt x="51675" y="11492"/>
                  </a:lnTo>
                  <a:lnTo>
                    <a:pt x="51877" y="11644"/>
                  </a:lnTo>
                  <a:lnTo>
                    <a:pt x="52003" y="11795"/>
                  </a:lnTo>
                  <a:lnTo>
                    <a:pt x="52154" y="11947"/>
                  </a:lnTo>
                  <a:lnTo>
                    <a:pt x="52255" y="12098"/>
                  </a:lnTo>
                  <a:lnTo>
                    <a:pt x="52331" y="12275"/>
                  </a:lnTo>
                  <a:lnTo>
                    <a:pt x="52382" y="12452"/>
                  </a:lnTo>
                  <a:lnTo>
                    <a:pt x="52382" y="12629"/>
                  </a:lnTo>
                  <a:lnTo>
                    <a:pt x="52382" y="12831"/>
                  </a:lnTo>
                  <a:lnTo>
                    <a:pt x="52331" y="13033"/>
                  </a:lnTo>
                  <a:lnTo>
                    <a:pt x="52180" y="13437"/>
                  </a:lnTo>
                  <a:lnTo>
                    <a:pt x="52003" y="13866"/>
                  </a:lnTo>
                  <a:lnTo>
                    <a:pt x="51801" y="14270"/>
                  </a:lnTo>
                  <a:lnTo>
                    <a:pt x="51574" y="14624"/>
                  </a:lnTo>
                  <a:lnTo>
                    <a:pt x="51346" y="14927"/>
                  </a:lnTo>
                  <a:lnTo>
                    <a:pt x="51094" y="15230"/>
                  </a:lnTo>
                  <a:lnTo>
                    <a:pt x="50841" y="15483"/>
                  </a:lnTo>
                  <a:lnTo>
                    <a:pt x="50563" y="15760"/>
                  </a:lnTo>
                  <a:lnTo>
                    <a:pt x="50286" y="15988"/>
                  </a:lnTo>
                  <a:lnTo>
                    <a:pt x="49982" y="16215"/>
                  </a:lnTo>
                  <a:lnTo>
                    <a:pt x="49654" y="16417"/>
                  </a:lnTo>
                  <a:lnTo>
                    <a:pt x="49326" y="16619"/>
                  </a:lnTo>
                  <a:lnTo>
                    <a:pt x="48972" y="16796"/>
                  </a:lnTo>
                  <a:lnTo>
                    <a:pt x="48644" y="16922"/>
                  </a:lnTo>
                  <a:lnTo>
                    <a:pt x="48290" y="17023"/>
                  </a:lnTo>
                  <a:lnTo>
                    <a:pt x="47937" y="17099"/>
                  </a:lnTo>
                  <a:lnTo>
                    <a:pt x="47583" y="17150"/>
                  </a:lnTo>
                  <a:lnTo>
                    <a:pt x="47230" y="17200"/>
                  </a:lnTo>
                  <a:lnTo>
                    <a:pt x="46472" y="17200"/>
                  </a:lnTo>
                  <a:lnTo>
                    <a:pt x="44679" y="17049"/>
                  </a:lnTo>
                  <a:lnTo>
                    <a:pt x="44350" y="16998"/>
                  </a:lnTo>
                  <a:lnTo>
                    <a:pt x="44047" y="16922"/>
                  </a:lnTo>
                  <a:lnTo>
                    <a:pt x="43769" y="16821"/>
                  </a:lnTo>
                  <a:lnTo>
                    <a:pt x="43517" y="16720"/>
                  </a:lnTo>
                  <a:lnTo>
                    <a:pt x="43315" y="16569"/>
                  </a:lnTo>
                  <a:lnTo>
                    <a:pt x="43113" y="16417"/>
                  </a:lnTo>
                  <a:lnTo>
                    <a:pt x="42961" y="16240"/>
                  </a:lnTo>
                  <a:lnTo>
                    <a:pt x="42835" y="16038"/>
                  </a:lnTo>
                  <a:lnTo>
                    <a:pt x="42734" y="15811"/>
                  </a:lnTo>
                  <a:lnTo>
                    <a:pt x="42658" y="15558"/>
                  </a:lnTo>
                  <a:lnTo>
                    <a:pt x="42608" y="15306"/>
                  </a:lnTo>
                  <a:lnTo>
                    <a:pt x="42582" y="15053"/>
                  </a:lnTo>
                  <a:lnTo>
                    <a:pt x="42608" y="14750"/>
                  </a:lnTo>
                  <a:lnTo>
                    <a:pt x="42658" y="14447"/>
                  </a:lnTo>
                  <a:lnTo>
                    <a:pt x="42734" y="14144"/>
                  </a:lnTo>
                  <a:lnTo>
                    <a:pt x="42835" y="13816"/>
                  </a:lnTo>
                  <a:lnTo>
                    <a:pt x="42936" y="13513"/>
                  </a:lnTo>
                  <a:lnTo>
                    <a:pt x="43062" y="13235"/>
                  </a:lnTo>
                  <a:lnTo>
                    <a:pt x="43214" y="12982"/>
                  </a:lnTo>
                  <a:lnTo>
                    <a:pt x="43365" y="12730"/>
                  </a:lnTo>
                  <a:lnTo>
                    <a:pt x="43542" y="12502"/>
                  </a:lnTo>
                  <a:lnTo>
                    <a:pt x="43744" y="12275"/>
                  </a:lnTo>
                  <a:lnTo>
                    <a:pt x="43946" y="12073"/>
                  </a:lnTo>
                  <a:lnTo>
                    <a:pt x="44148" y="11871"/>
                  </a:lnTo>
                  <a:lnTo>
                    <a:pt x="44376" y="11694"/>
                  </a:lnTo>
                  <a:lnTo>
                    <a:pt x="44603" y="11517"/>
                  </a:lnTo>
                  <a:lnTo>
                    <a:pt x="45108" y="11214"/>
                  </a:lnTo>
                  <a:lnTo>
                    <a:pt x="45638" y="10962"/>
                  </a:lnTo>
                  <a:lnTo>
                    <a:pt x="46194" y="10734"/>
                  </a:lnTo>
                  <a:lnTo>
                    <a:pt x="46724" y="10558"/>
                  </a:lnTo>
                  <a:lnTo>
                    <a:pt x="47255" y="10406"/>
                  </a:lnTo>
                  <a:lnTo>
                    <a:pt x="47406" y="10356"/>
                  </a:lnTo>
                  <a:lnTo>
                    <a:pt x="47558" y="10330"/>
                  </a:lnTo>
                  <a:lnTo>
                    <a:pt x="47709" y="10305"/>
                  </a:lnTo>
                  <a:close/>
                  <a:moveTo>
                    <a:pt x="28237" y="14245"/>
                  </a:moveTo>
                  <a:lnTo>
                    <a:pt x="28287" y="14371"/>
                  </a:lnTo>
                  <a:lnTo>
                    <a:pt x="28338" y="14472"/>
                  </a:lnTo>
                  <a:lnTo>
                    <a:pt x="28338" y="14599"/>
                  </a:lnTo>
                  <a:lnTo>
                    <a:pt x="28313" y="14674"/>
                  </a:lnTo>
                  <a:lnTo>
                    <a:pt x="28287" y="14775"/>
                  </a:lnTo>
                  <a:lnTo>
                    <a:pt x="28237" y="14851"/>
                  </a:lnTo>
                  <a:lnTo>
                    <a:pt x="28085" y="15053"/>
                  </a:lnTo>
                  <a:lnTo>
                    <a:pt x="26873" y="16468"/>
                  </a:lnTo>
                  <a:lnTo>
                    <a:pt x="25636" y="17932"/>
                  </a:lnTo>
                  <a:lnTo>
                    <a:pt x="25307" y="17756"/>
                  </a:lnTo>
                  <a:lnTo>
                    <a:pt x="25105" y="17655"/>
                  </a:lnTo>
                  <a:lnTo>
                    <a:pt x="24903" y="17554"/>
                  </a:lnTo>
                  <a:lnTo>
                    <a:pt x="24676" y="17503"/>
                  </a:lnTo>
                  <a:lnTo>
                    <a:pt x="24449" y="17478"/>
                  </a:lnTo>
                  <a:lnTo>
                    <a:pt x="24019" y="17427"/>
                  </a:lnTo>
                  <a:lnTo>
                    <a:pt x="23893" y="17175"/>
                  </a:lnTo>
                  <a:lnTo>
                    <a:pt x="24196" y="16998"/>
                  </a:lnTo>
                  <a:lnTo>
                    <a:pt x="24322" y="16897"/>
                  </a:lnTo>
                  <a:lnTo>
                    <a:pt x="24474" y="16796"/>
                  </a:lnTo>
                  <a:lnTo>
                    <a:pt x="25509" y="15836"/>
                  </a:lnTo>
                  <a:lnTo>
                    <a:pt x="26545" y="14876"/>
                  </a:lnTo>
                  <a:lnTo>
                    <a:pt x="26595" y="14801"/>
                  </a:lnTo>
                  <a:lnTo>
                    <a:pt x="26621" y="14750"/>
                  </a:lnTo>
                  <a:lnTo>
                    <a:pt x="26671" y="14573"/>
                  </a:lnTo>
                  <a:lnTo>
                    <a:pt x="26747" y="14245"/>
                  </a:lnTo>
                  <a:close/>
                  <a:moveTo>
                    <a:pt x="35056" y="15786"/>
                  </a:moveTo>
                  <a:lnTo>
                    <a:pt x="35410" y="15811"/>
                  </a:lnTo>
                  <a:lnTo>
                    <a:pt x="35738" y="15836"/>
                  </a:lnTo>
                  <a:lnTo>
                    <a:pt x="35915" y="15861"/>
                  </a:lnTo>
                  <a:lnTo>
                    <a:pt x="36092" y="15912"/>
                  </a:lnTo>
                  <a:lnTo>
                    <a:pt x="36243" y="15988"/>
                  </a:lnTo>
                  <a:lnTo>
                    <a:pt x="36420" y="16089"/>
                  </a:lnTo>
                  <a:lnTo>
                    <a:pt x="36748" y="16316"/>
                  </a:lnTo>
                  <a:lnTo>
                    <a:pt x="37051" y="16569"/>
                  </a:lnTo>
                  <a:lnTo>
                    <a:pt x="37102" y="16619"/>
                  </a:lnTo>
                  <a:lnTo>
                    <a:pt x="37127" y="16720"/>
                  </a:lnTo>
                  <a:lnTo>
                    <a:pt x="37152" y="16846"/>
                  </a:lnTo>
                  <a:lnTo>
                    <a:pt x="37178" y="16973"/>
                  </a:lnTo>
                  <a:lnTo>
                    <a:pt x="37152" y="17124"/>
                  </a:lnTo>
                  <a:lnTo>
                    <a:pt x="37152" y="17251"/>
                  </a:lnTo>
                  <a:lnTo>
                    <a:pt x="37102" y="17352"/>
                  </a:lnTo>
                  <a:lnTo>
                    <a:pt x="37051" y="17427"/>
                  </a:lnTo>
                  <a:lnTo>
                    <a:pt x="36647" y="17882"/>
                  </a:lnTo>
                  <a:lnTo>
                    <a:pt x="36193" y="18311"/>
                  </a:lnTo>
                  <a:lnTo>
                    <a:pt x="35738" y="18715"/>
                  </a:lnTo>
                  <a:lnTo>
                    <a:pt x="35233" y="19044"/>
                  </a:lnTo>
                  <a:lnTo>
                    <a:pt x="34980" y="19195"/>
                  </a:lnTo>
                  <a:lnTo>
                    <a:pt x="34703" y="19347"/>
                  </a:lnTo>
                  <a:lnTo>
                    <a:pt x="34425" y="19473"/>
                  </a:lnTo>
                  <a:lnTo>
                    <a:pt x="34147" y="19574"/>
                  </a:lnTo>
                  <a:lnTo>
                    <a:pt x="33844" y="19675"/>
                  </a:lnTo>
                  <a:lnTo>
                    <a:pt x="33541" y="19751"/>
                  </a:lnTo>
                  <a:lnTo>
                    <a:pt x="33212" y="19827"/>
                  </a:lnTo>
                  <a:lnTo>
                    <a:pt x="32884" y="19877"/>
                  </a:lnTo>
                  <a:lnTo>
                    <a:pt x="31975" y="19700"/>
                  </a:lnTo>
                  <a:lnTo>
                    <a:pt x="31520" y="19599"/>
                  </a:lnTo>
                  <a:lnTo>
                    <a:pt x="31066" y="19448"/>
                  </a:lnTo>
                  <a:lnTo>
                    <a:pt x="30838" y="19347"/>
                  </a:lnTo>
                  <a:lnTo>
                    <a:pt x="30636" y="19246"/>
                  </a:lnTo>
                  <a:lnTo>
                    <a:pt x="30485" y="19094"/>
                  </a:lnTo>
                  <a:lnTo>
                    <a:pt x="30358" y="18943"/>
                  </a:lnTo>
                  <a:lnTo>
                    <a:pt x="30257" y="18791"/>
                  </a:lnTo>
                  <a:lnTo>
                    <a:pt x="30207" y="18640"/>
                  </a:lnTo>
                  <a:lnTo>
                    <a:pt x="30156" y="18463"/>
                  </a:lnTo>
                  <a:lnTo>
                    <a:pt x="30156" y="18311"/>
                  </a:lnTo>
                  <a:lnTo>
                    <a:pt x="30156" y="18135"/>
                  </a:lnTo>
                  <a:lnTo>
                    <a:pt x="30207" y="17958"/>
                  </a:lnTo>
                  <a:lnTo>
                    <a:pt x="30257" y="17806"/>
                  </a:lnTo>
                  <a:lnTo>
                    <a:pt x="30333" y="17655"/>
                  </a:lnTo>
                  <a:lnTo>
                    <a:pt x="30434" y="17503"/>
                  </a:lnTo>
                  <a:lnTo>
                    <a:pt x="30535" y="17377"/>
                  </a:lnTo>
                  <a:lnTo>
                    <a:pt x="30687" y="17276"/>
                  </a:lnTo>
                  <a:lnTo>
                    <a:pt x="30813" y="17175"/>
                  </a:lnTo>
                  <a:lnTo>
                    <a:pt x="31394" y="16846"/>
                  </a:lnTo>
                  <a:lnTo>
                    <a:pt x="31975" y="16569"/>
                  </a:lnTo>
                  <a:lnTo>
                    <a:pt x="32556" y="16316"/>
                  </a:lnTo>
                  <a:lnTo>
                    <a:pt x="33162" y="16089"/>
                  </a:lnTo>
                  <a:lnTo>
                    <a:pt x="33793" y="15937"/>
                  </a:lnTo>
                  <a:lnTo>
                    <a:pt x="34096" y="15887"/>
                  </a:lnTo>
                  <a:lnTo>
                    <a:pt x="34425" y="15836"/>
                  </a:lnTo>
                  <a:lnTo>
                    <a:pt x="34753" y="15811"/>
                  </a:lnTo>
                  <a:lnTo>
                    <a:pt x="35056" y="15786"/>
                  </a:lnTo>
                  <a:close/>
                  <a:moveTo>
                    <a:pt x="12982" y="17377"/>
                  </a:moveTo>
                  <a:lnTo>
                    <a:pt x="17175" y="17730"/>
                  </a:lnTo>
                  <a:lnTo>
                    <a:pt x="16493" y="20079"/>
                  </a:lnTo>
                  <a:lnTo>
                    <a:pt x="16417" y="20079"/>
                  </a:lnTo>
                  <a:lnTo>
                    <a:pt x="16392" y="20054"/>
                  </a:lnTo>
                  <a:lnTo>
                    <a:pt x="16114" y="19751"/>
                  </a:lnTo>
                  <a:lnTo>
                    <a:pt x="15836" y="19473"/>
                  </a:lnTo>
                  <a:lnTo>
                    <a:pt x="15533" y="19221"/>
                  </a:lnTo>
                  <a:lnTo>
                    <a:pt x="15230" y="18993"/>
                  </a:lnTo>
                  <a:lnTo>
                    <a:pt x="14902" y="18791"/>
                  </a:lnTo>
                  <a:lnTo>
                    <a:pt x="14548" y="18589"/>
                  </a:lnTo>
                  <a:lnTo>
                    <a:pt x="13866" y="18185"/>
                  </a:lnTo>
                  <a:lnTo>
                    <a:pt x="13664" y="18034"/>
                  </a:lnTo>
                  <a:lnTo>
                    <a:pt x="13462" y="17857"/>
                  </a:lnTo>
                  <a:lnTo>
                    <a:pt x="12982" y="17377"/>
                  </a:lnTo>
                  <a:close/>
                  <a:moveTo>
                    <a:pt x="40789" y="16745"/>
                  </a:moveTo>
                  <a:lnTo>
                    <a:pt x="41522" y="17352"/>
                  </a:lnTo>
                  <a:lnTo>
                    <a:pt x="41850" y="17655"/>
                  </a:lnTo>
                  <a:lnTo>
                    <a:pt x="42204" y="17907"/>
                  </a:lnTo>
                  <a:lnTo>
                    <a:pt x="42532" y="18135"/>
                  </a:lnTo>
                  <a:lnTo>
                    <a:pt x="42885" y="18337"/>
                  </a:lnTo>
                  <a:lnTo>
                    <a:pt x="43618" y="18741"/>
                  </a:lnTo>
                  <a:lnTo>
                    <a:pt x="42330" y="20307"/>
                  </a:lnTo>
                  <a:lnTo>
                    <a:pt x="42103" y="19902"/>
                  </a:lnTo>
                  <a:lnTo>
                    <a:pt x="41522" y="18993"/>
                  </a:lnTo>
                  <a:lnTo>
                    <a:pt x="41193" y="18539"/>
                  </a:lnTo>
                  <a:lnTo>
                    <a:pt x="40865" y="18135"/>
                  </a:lnTo>
                  <a:lnTo>
                    <a:pt x="40764" y="17983"/>
                  </a:lnTo>
                  <a:lnTo>
                    <a:pt x="40663" y="17831"/>
                  </a:lnTo>
                  <a:lnTo>
                    <a:pt x="40612" y="17655"/>
                  </a:lnTo>
                  <a:lnTo>
                    <a:pt x="40587" y="17503"/>
                  </a:lnTo>
                  <a:lnTo>
                    <a:pt x="40587" y="17352"/>
                  </a:lnTo>
                  <a:lnTo>
                    <a:pt x="40612" y="17150"/>
                  </a:lnTo>
                  <a:lnTo>
                    <a:pt x="40688" y="16973"/>
                  </a:lnTo>
                  <a:lnTo>
                    <a:pt x="40789" y="16745"/>
                  </a:lnTo>
                  <a:close/>
                  <a:moveTo>
                    <a:pt x="20155" y="18059"/>
                  </a:moveTo>
                  <a:lnTo>
                    <a:pt x="21595" y="20206"/>
                  </a:lnTo>
                  <a:lnTo>
                    <a:pt x="19852" y="21039"/>
                  </a:lnTo>
                  <a:lnTo>
                    <a:pt x="19423" y="19827"/>
                  </a:lnTo>
                  <a:lnTo>
                    <a:pt x="19221" y="19246"/>
                  </a:lnTo>
                  <a:lnTo>
                    <a:pt x="19018" y="18690"/>
                  </a:lnTo>
                  <a:lnTo>
                    <a:pt x="19018" y="18640"/>
                  </a:lnTo>
                  <a:lnTo>
                    <a:pt x="19044" y="18564"/>
                  </a:lnTo>
                  <a:lnTo>
                    <a:pt x="19094" y="18438"/>
                  </a:lnTo>
                  <a:lnTo>
                    <a:pt x="19170" y="18311"/>
                  </a:lnTo>
                  <a:lnTo>
                    <a:pt x="19271" y="18236"/>
                  </a:lnTo>
                  <a:lnTo>
                    <a:pt x="19524" y="18160"/>
                  </a:lnTo>
                  <a:lnTo>
                    <a:pt x="19751" y="18109"/>
                  </a:lnTo>
                  <a:lnTo>
                    <a:pt x="20155" y="18059"/>
                  </a:lnTo>
                  <a:close/>
                  <a:moveTo>
                    <a:pt x="40638" y="1"/>
                  </a:moveTo>
                  <a:lnTo>
                    <a:pt x="40360" y="379"/>
                  </a:lnTo>
                  <a:lnTo>
                    <a:pt x="40234" y="582"/>
                  </a:lnTo>
                  <a:lnTo>
                    <a:pt x="40107" y="784"/>
                  </a:lnTo>
                  <a:lnTo>
                    <a:pt x="39829" y="1263"/>
                  </a:lnTo>
                  <a:lnTo>
                    <a:pt x="39526" y="1718"/>
                  </a:lnTo>
                  <a:lnTo>
                    <a:pt x="39198" y="2147"/>
                  </a:lnTo>
                  <a:lnTo>
                    <a:pt x="38845" y="2577"/>
                  </a:lnTo>
                  <a:lnTo>
                    <a:pt x="38466" y="2981"/>
                  </a:lnTo>
                  <a:lnTo>
                    <a:pt x="38087" y="3385"/>
                  </a:lnTo>
                  <a:lnTo>
                    <a:pt x="37304" y="4143"/>
                  </a:lnTo>
                  <a:lnTo>
                    <a:pt x="36167" y="5254"/>
                  </a:lnTo>
                  <a:lnTo>
                    <a:pt x="35031" y="6340"/>
                  </a:lnTo>
                  <a:lnTo>
                    <a:pt x="34450" y="6845"/>
                  </a:lnTo>
                  <a:lnTo>
                    <a:pt x="33844" y="7350"/>
                  </a:lnTo>
                  <a:lnTo>
                    <a:pt x="33212" y="7830"/>
                  </a:lnTo>
                  <a:lnTo>
                    <a:pt x="32581" y="8310"/>
                  </a:lnTo>
                  <a:lnTo>
                    <a:pt x="31571" y="8967"/>
                  </a:lnTo>
                  <a:lnTo>
                    <a:pt x="30586" y="9598"/>
                  </a:lnTo>
                  <a:lnTo>
                    <a:pt x="28565" y="10861"/>
                  </a:lnTo>
                  <a:lnTo>
                    <a:pt x="27681" y="11366"/>
                  </a:lnTo>
                  <a:lnTo>
                    <a:pt x="26823" y="11896"/>
                  </a:lnTo>
                  <a:lnTo>
                    <a:pt x="25913" y="12401"/>
                  </a:lnTo>
                  <a:lnTo>
                    <a:pt x="25484" y="12629"/>
                  </a:lnTo>
                  <a:lnTo>
                    <a:pt x="25004" y="12831"/>
                  </a:lnTo>
                  <a:lnTo>
                    <a:pt x="23918" y="13336"/>
                  </a:lnTo>
                  <a:lnTo>
                    <a:pt x="22807" y="13841"/>
                  </a:lnTo>
                  <a:lnTo>
                    <a:pt x="21696" y="14296"/>
                  </a:lnTo>
                  <a:lnTo>
                    <a:pt x="20584" y="14750"/>
                  </a:lnTo>
                  <a:lnTo>
                    <a:pt x="19448" y="15154"/>
                  </a:lnTo>
                  <a:lnTo>
                    <a:pt x="18286" y="15508"/>
                  </a:lnTo>
                  <a:lnTo>
                    <a:pt x="17124" y="15836"/>
                  </a:lnTo>
                  <a:lnTo>
                    <a:pt x="16518" y="15963"/>
                  </a:lnTo>
                  <a:lnTo>
                    <a:pt x="15912" y="16089"/>
                  </a:lnTo>
                  <a:lnTo>
                    <a:pt x="14346" y="16392"/>
                  </a:lnTo>
                  <a:lnTo>
                    <a:pt x="12755" y="16745"/>
                  </a:lnTo>
                  <a:lnTo>
                    <a:pt x="11164" y="17074"/>
                  </a:lnTo>
                  <a:lnTo>
                    <a:pt x="9573" y="17352"/>
                  </a:lnTo>
                  <a:lnTo>
                    <a:pt x="7426" y="17705"/>
                  </a:lnTo>
                  <a:lnTo>
                    <a:pt x="5254" y="18008"/>
                  </a:lnTo>
                  <a:lnTo>
                    <a:pt x="960" y="18614"/>
                  </a:lnTo>
                  <a:lnTo>
                    <a:pt x="506" y="18690"/>
                  </a:lnTo>
                  <a:lnTo>
                    <a:pt x="51" y="18816"/>
                  </a:lnTo>
                  <a:lnTo>
                    <a:pt x="1" y="18968"/>
                  </a:lnTo>
                  <a:lnTo>
                    <a:pt x="506" y="19246"/>
                  </a:lnTo>
                  <a:lnTo>
                    <a:pt x="758" y="19372"/>
                  </a:lnTo>
                  <a:lnTo>
                    <a:pt x="1036" y="19473"/>
                  </a:lnTo>
                  <a:lnTo>
                    <a:pt x="2956" y="20155"/>
                  </a:lnTo>
                  <a:lnTo>
                    <a:pt x="4875" y="20786"/>
                  </a:lnTo>
                  <a:lnTo>
                    <a:pt x="6087" y="21191"/>
                  </a:lnTo>
                  <a:lnTo>
                    <a:pt x="6694" y="21367"/>
                  </a:lnTo>
                  <a:lnTo>
                    <a:pt x="7300" y="21519"/>
                  </a:lnTo>
                  <a:lnTo>
                    <a:pt x="7931" y="21670"/>
                  </a:lnTo>
                  <a:lnTo>
                    <a:pt x="8537" y="21797"/>
                  </a:lnTo>
                  <a:lnTo>
                    <a:pt x="9169" y="21923"/>
                  </a:lnTo>
                  <a:lnTo>
                    <a:pt x="9800" y="21999"/>
                  </a:lnTo>
                  <a:lnTo>
                    <a:pt x="12300" y="22251"/>
                  </a:lnTo>
                  <a:lnTo>
                    <a:pt x="14801" y="22504"/>
                  </a:lnTo>
                  <a:lnTo>
                    <a:pt x="16771" y="22706"/>
                  </a:lnTo>
                  <a:lnTo>
                    <a:pt x="18741" y="22857"/>
                  </a:lnTo>
                  <a:lnTo>
                    <a:pt x="20433" y="22984"/>
                  </a:lnTo>
                  <a:lnTo>
                    <a:pt x="21266" y="23009"/>
                  </a:lnTo>
                  <a:lnTo>
                    <a:pt x="25863" y="23009"/>
                  </a:lnTo>
                  <a:lnTo>
                    <a:pt x="27757" y="22984"/>
                  </a:lnTo>
                  <a:lnTo>
                    <a:pt x="29626" y="22908"/>
                  </a:lnTo>
                  <a:lnTo>
                    <a:pt x="31697" y="22807"/>
                  </a:lnTo>
                  <a:lnTo>
                    <a:pt x="33768" y="22655"/>
                  </a:lnTo>
                  <a:lnTo>
                    <a:pt x="35839" y="22504"/>
                  </a:lnTo>
                  <a:lnTo>
                    <a:pt x="36875" y="22453"/>
                  </a:lnTo>
                  <a:lnTo>
                    <a:pt x="37910" y="22403"/>
                  </a:lnTo>
                  <a:lnTo>
                    <a:pt x="40032" y="22352"/>
                  </a:lnTo>
                  <a:lnTo>
                    <a:pt x="44275" y="22352"/>
                  </a:lnTo>
                  <a:lnTo>
                    <a:pt x="46396" y="22327"/>
                  </a:lnTo>
                  <a:lnTo>
                    <a:pt x="46977" y="22302"/>
                  </a:lnTo>
                  <a:lnTo>
                    <a:pt x="47583" y="22277"/>
                  </a:lnTo>
                  <a:lnTo>
                    <a:pt x="48164" y="22201"/>
                  </a:lnTo>
                  <a:lnTo>
                    <a:pt x="48745" y="22100"/>
                  </a:lnTo>
                  <a:lnTo>
                    <a:pt x="49326" y="21973"/>
                  </a:lnTo>
                  <a:lnTo>
                    <a:pt x="49907" y="21822"/>
                  </a:lnTo>
                  <a:lnTo>
                    <a:pt x="50462" y="21645"/>
                  </a:lnTo>
                  <a:lnTo>
                    <a:pt x="51043" y="21443"/>
                  </a:lnTo>
                  <a:lnTo>
                    <a:pt x="52104" y="21039"/>
                  </a:lnTo>
                  <a:lnTo>
                    <a:pt x="53165" y="20610"/>
                  </a:lnTo>
                  <a:lnTo>
                    <a:pt x="54225" y="20155"/>
                  </a:lnTo>
                  <a:lnTo>
                    <a:pt x="55261" y="19700"/>
                  </a:lnTo>
                  <a:lnTo>
                    <a:pt x="56322" y="19195"/>
                  </a:lnTo>
                  <a:lnTo>
                    <a:pt x="57382" y="18665"/>
                  </a:lnTo>
                  <a:lnTo>
                    <a:pt x="58418" y="18109"/>
                  </a:lnTo>
                  <a:lnTo>
                    <a:pt x="59453" y="17554"/>
                  </a:lnTo>
                  <a:lnTo>
                    <a:pt x="60489" y="16973"/>
                  </a:lnTo>
                  <a:lnTo>
                    <a:pt x="61499" y="16367"/>
                  </a:lnTo>
                  <a:lnTo>
                    <a:pt x="62484" y="15760"/>
                  </a:lnTo>
                  <a:lnTo>
                    <a:pt x="63494" y="15129"/>
                  </a:lnTo>
                  <a:lnTo>
                    <a:pt x="63924" y="14826"/>
                  </a:lnTo>
                  <a:lnTo>
                    <a:pt x="64353" y="14498"/>
                  </a:lnTo>
                  <a:lnTo>
                    <a:pt x="65187" y="13866"/>
                  </a:lnTo>
                  <a:lnTo>
                    <a:pt x="65010" y="13538"/>
                  </a:lnTo>
                  <a:lnTo>
                    <a:pt x="64782" y="13260"/>
                  </a:lnTo>
                  <a:lnTo>
                    <a:pt x="64555" y="12982"/>
                  </a:lnTo>
                  <a:lnTo>
                    <a:pt x="64353" y="12704"/>
                  </a:lnTo>
                  <a:lnTo>
                    <a:pt x="64176" y="12401"/>
                  </a:lnTo>
                  <a:lnTo>
                    <a:pt x="64126" y="12250"/>
                  </a:lnTo>
                  <a:lnTo>
                    <a:pt x="64075" y="12098"/>
                  </a:lnTo>
                  <a:lnTo>
                    <a:pt x="64025" y="11922"/>
                  </a:lnTo>
                  <a:lnTo>
                    <a:pt x="64025" y="11745"/>
                  </a:lnTo>
                  <a:lnTo>
                    <a:pt x="64025" y="11543"/>
                  </a:lnTo>
                  <a:lnTo>
                    <a:pt x="64075" y="11341"/>
                  </a:lnTo>
                  <a:lnTo>
                    <a:pt x="63646" y="11391"/>
                  </a:lnTo>
                  <a:lnTo>
                    <a:pt x="63090" y="11442"/>
                  </a:lnTo>
                  <a:lnTo>
                    <a:pt x="62535" y="11467"/>
                  </a:lnTo>
                  <a:lnTo>
                    <a:pt x="61979" y="11442"/>
                  </a:lnTo>
                  <a:lnTo>
                    <a:pt x="61449" y="11391"/>
                  </a:lnTo>
                  <a:lnTo>
                    <a:pt x="60893" y="11315"/>
                  </a:lnTo>
                  <a:lnTo>
                    <a:pt x="60363" y="11189"/>
                  </a:lnTo>
                  <a:lnTo>
                    <a:pt x="59858" y="11012"/>
                  </a:lnTo>
                  <a:lnTo>
                    <a:pt x="59327" y="10785"/>
                  </a:lnTo>
                  <a:lnTo>
                    <a:pt x="59100" y="10659"/>
                  </a:lnTo>
                  <a:lnTo>
                    <a:pt x="58873" y="10507"/>
                  </a:lnTo>
                  <a:lnTo>
                    <a:pt x="58671" y="10356"/>
                  </a:lnTo>
                  <a:lnTo>
                    <a:pt x="58494" y="10179"/>
                  </a:lnTo>
                  <a:lnTo>
                    <a:pt x="58317" y="10002"/>
                  </a:lnTo>
                  <a:lnTo>
                    <a:pt x="58140" y="9825"/>
                  </a:lnTo>
                  <a:lnTo>
                    <a:pt x="57989" y="9623"/>
                  </a:lnTo>
                  <a:lnTo>
                    <a:pt x="57862" y="9396"/>
                  </a:lnTo>
                  <a:lnTo>
                    <a:pt x="57761" y="9194"/>
                  </a:lnTo>
                  <a:lnTo>
                    <a:pt x="57660" y="8967"/>
                  </a:lnTo>
                  <a:lnTo>
                    <a:pt x="57585" y="8714"/>
                  </a:lnTo>
                  <a:lnTo>
                    <a:pt x="57534" y="8487"/>
                  </a:lnTo>
                  <a:lnTo>
                    <a:pt x="57483" y="8234"/>
                  </a:lnTo>
                  <a:lnTo>
                    <a:pt x="57458" y="7982"/>
                  </a:lnTo>
                  <a:lnTo>
                    <a:pt x="57458" y="7729"/>
                  </a:lnTo>
                  <a:lnTo>
                    <a:pt x="57458" y="7451"/>
                  </a:lnTo>
                  <a:lnTo>
                    <a:pt x="57534" y="6845"/>
                  </a:lnTo>
                  <a:lnTo>
                    <a:pt x="57054" y="6845"/>
                  </a:lnTo>
                  <a:lnTo>
                    <a:pt x="54049" y="6997"/>
                  </a:lnTo>
                  <a:lnTo>
                    <a:pt x="53316" y="6997"/>
                  </a:lnTo>
                  <a:lnTo>
                    <a:pt x="52937" y="6946"/>
                  </a:lnTo>
                  <a:lnTo>
                    <a:pt x="52584" y="6870"/>
                  </a:lnTo>
                  <a:lnTo>
                    <a:pt x="52230" y="6795"/>
                  </a:lnTo>
                  <a:lnTo>
                    <a:pt x="51877" y="6694"/>
                  </a:lnTo>
                  <a:lnTo>
                    <a:pt x="51169" y="6466"/>
                  </a:lnTo>
                  <a:lnTo>
                    <a:pt x="50841" y="6340"/>
                  </a:lnTo>
                  <a:lnTo>
                    <a:pt x="50563" y="6188"/>
                  </a:lnTo>
                  <a:lnTo>
                    <a:pt x="50286" y="5986"/>
                  </a:lnTo>
                  <a:lnTo>
                    <a:pt x="50058" y="5759"/>
                  </a:lnTo>
                  <a:lnTo>
                    <a:pt x="49856" y="5532"/>
                  </a:lnTo>
                  <a:lnTo>
                    <a:pt x="49679" y="5254"/>
                  </a:lnTo>
                  <a:lnTo>
                    <a:pt x="49528" y="4926"/>
                  </a:lnTo>
                  <a:lnTo>
                    <a:pt x="49427" y="4597"/>
                  </a:lnTo>
                  <a:lnTo>
                    <a:pt x="49351" y="4244"/>
                  </a:lnTo>
                  <a:lnTo>
                    <a:pt x="49275" y="3890"/>
                  </a:lnTo>
                  <a:lnTo>
                    <a:pt x="49149" y="3132"/>
                  </a:lnTo>
                  <a:lnTo>
                    <a:pt x="47937" y="3259"/>
                  </a:lnTo>
                  <a:lnTo>
                    <a:pt x="47331" y="3284"/>
                  </a:lnTo>
                  <a:lnTo>
                    <a:pt x="46724" y="3309"/>
                  </a:lnTo>
                  <a:lnTo>
                    <a:pt x="46118" y="3309"/>
                  </a:lnTo>
                  <a:lnTo>
                    <a:pt x="45537" y="3259"/>
                  </a:lnTo>
                  <a:lnTo>
                    <a:pt x="44931" y="3158"/>
                  </a:lnTo>
                  <a:lnTo>
                    <a:pt x="44325" y="3006"/>
                  </a:lnTo>
                  <a:lnTo>
                    <a:pt x="44022" y="2905"/>
                  </a:lnTo>
                  <a:lnTo>
                    <a:pt x="43744" y="2779"/>
                  </a:lnTo>
                  <a:lnTo>
                    <a:pt x="43466" y="2653"/>
                  </a:lnTo>
                  <a:lnTo>
                    <a:pt x="43214" y="2501"/>
                  </a:lnTo>
                  <a:lnTo>
                    <a:pt x="42961" y="2349"/>
                  </a:lnTo>
                  <a:lnTo>
                    <a:pt x="42709" y="2173"/>
                  </a:lnTo>
                  <a:lnTo>
                    <a:pt x="42254" y="1794"/>
                  </a:lnTo>
                  <a:lnTo>
                    <a:pt x="41825" y="1390"/>
                  </a:lnTo>
                  <a:lnTo>
                    <a:pt x="41421" y="935"/>
                  </a:lnTo>
                  <a:lnTo>
                    <a:pt x="41042" y="481"/>
                  </a:lnTo>
                  <a:lnTo>
                    <a:pt x="406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9075;p89"/>
            <p:cNvSpPr/>
            <p:nvPr/>
          </p:nvSpPr>
          <p:spPr>
            <a:xfrm>
              <a:off x="5472460" y="4239938"/>
              <a:ext cx="428125" cy="418650"/>
            </a:xfrm>
            <a:custGeom>
              <a:avLst/>
              <a:gdLst/>
              <a:ahLst/>
              <a:cxnLst/>
              <a:rect l="l" t="t" r="r" b="b"/>
              <a:pathLst>
                <a:path w="17125" h="16746" extrusionOk="0">
                  <a:moveTo>
                    <a:pt x="8461" y="303"/>
                  </a:moveTo>
                  <a:lnTo>
                    <a:pt x="9219" y="329"/>
                  </a:lnTo>
                  <a:lnTo>
                    <a:pt x="9977" y="404"/>
                  </a:lnTo>
                  <a:lnTo>
                    <a:pt x="10355" y="455"/>
                  </a:lnTo>
                  <a:lnTo>
                    <a:pt x="10734" y="531"/>
                  </a:lnTo>
                  <a:lnTo>
                    <a:pt x="11113" y="632"/>
                  </a:lnTo>
                  <a:lnTo>
                    <a:pt x="11467" y="758"/>
                  </a:lnTo>
                  <a:lnTo>
                    <a:pt x="11997" y="935"/>
                  </a:lnTo>
                  <a:lnTo>
                    <a:pt x="12502" y="1137"/>
                  </a:lnTo>
                  <a:lnTo>
                    <a:pt x="13007" y="1389"/>
                  </a:lnTo>
                  <a:lnTo>
                    <a:pt x="13462" y="1667"/>
                  </a:lnTo>
                  <a:lnTo>
                    <a:pt x="13917" y="1970"/>
                  </a:lnTo>
                  <a:lnTo>
                    <a:pt x="14346" y="2299"/>
                  </a:lnTo>
                  <a:lnTo>
                    <a:pt x="14775" y="2678"/>
                  </a:lnTo>
                  <a:lnTo>
                    <a:pt x="15154" y="3082"/>
                  </a:lnTo>
                  <a:lnTo>
                    <a:pt x="15331" y="3309"/>
                  </a:lnTo>
                  <a:lnTo>
                    <a:pt x="15482" y="3536"/>
                  </a:lnTo>
                  <a:lnTo>
                    <a:pt x="15609" y="3789"/>
                  </a:lnTo>
                  <a:lnTo>
                    <a:pt x="15735" y="4041"/>
                  </a:lnTo>
                  <a:lnTo>
                    <a:pt x="16164" y="5077"/>
                  </a:lnTo>
                  <a:lnTo>
                    <a:pt x="16568" y="6112"/>
                  </a:lnTo>
                  <a:lnTo>
                    <a:pt x="16695" y="6441"/>
                  </a:lnTo>
                  <a:lnTo>
                    <a:pt x="16745" y="6617"/>
                  </a:lnTo>
                  <a:lnTo>
                    <a:pt x="16745" y="6769"/>
                  </a:lnTo>
                  <a:lnTo>
                    <a:pt x="16695" y="7906"/>
                  </a:lnTo>
                  <a:lnTo>
                    <a:pt x="16619" y="9017"/>
                  </a:lnTo>
                  <a:lnTo>
                    <a:pt x="16568" y="9572"/>
                  </a:lnTo>
                  <a:lnTo>
                    <a:pt x="16493" y="10128"/>
                  </a:lnTo>
                  <a:lnTo>
                    <a:pt x="16392" y="10684"/>
                  </a:lnTo>
                  <a:lnTo>
                    <a:pt x="16240" y="11239"/>
                  </a:lnTo>
                  <a:lnTo>
                    <a:pt x="16038" y="11744"/>
                  </a:lnTo>
                  <a:lnTo>
                    <a:pt x="15785" y="12224"/>
                  </a:lnTo>
                  <a:lnTo>
                    <a:pt x="15508" y="12654"/>
                  </a:lnTo>
                  <a:lnTo>
                    <a:pt x="15179" y="13083"/>
                  </a:lnTo>
                  <a:lnTo>
                    <a:pt x="14851" y="13462"/>
                  </a:lnTo>
                  <a:lnTo>
                    <a:pt x="14472" y="13815"/>
                  </a:lnTo>
                  <a:lnTo>
                    <a:pt x="14068" y="14169"/>
                  </a:lnTo>
                  <a:lnTo>
                    <a:pt x="13639" y="14497"/>
                  </a:lnTo>
                  <a:lnTo>
                    <a:pt x="13108" y="14902"/>
                  </a:lnTo>
                  <a:lnTo>
                    <a:pt x="12553" y="15280"/>
                  </a:lnTo>
                  <a:lnTo>
                    <a:pt x="11997" y="15634"/>
                  </a:lnTo>
                  <a:lnTo>
                    <a:pt x="11416" y="15962"/>
                  </a:lnTo>
                  <a:lnTo>
                    <a:pt x="11037" y="16139"/>
                  </a:lnTo>
                  <a:lnTo>
                    <a:pt x="10658" y="16291"/>
                  </a:lnTo>
                  <a:lnTo>
                    <a:pt x="10254" y="16366"/>
                  </a:lnTo>
                  <a:lnTo>
                    <a:pt x="9850" y="16442"/>
                  </a:lnTo>
                  <a:lnTo>
                    <a:pt x="9345" y="16467"/>
                  </a:lnTo>
                  <a:lnTo>
                    <a:pt x="8865" y="16467"/>
                  </a:lnTo>
                  <a:lnTo>
                    <a:pt x="8360" y="16417"/>
                  </a:lnTo>
                  <a:lnTo>
                    <a:pt x="7880" y="16366"/>
                  </a:lnTo>
                  <a:lnTo>
                    <a:pt x="7400" y="16240"/>
                  </a:lnTo>
                  <a:lnTo>
                    <a:pt x="6946" y="16089"/>
                  </a:lnTo>
                  <a:lnTo>
                    <a:pt x="6466" y="15912"/>
                  </a:lnTo>
                  <a:lnTo>
                    <a:pt x="6011" y="15659"/>
                  </a:lnTo>
                  <a:lnTo>
                    <a:pt x="5329" y="15280"/>
                  </a:lnTo>
                  <a:lnTo>
                    <a:pt x="4648" y="14927"/>
                  </a:lnTo>
                  <a:lnTo>
                    <a:pt x="3966" y="14573"/>
                  </a:lnTo>
                  <a:lnTo>
                    <a:pt x="3258" y="14245"/>
                  </a:lnTo>
                  <a:lnTo>
                    <a:pt x="3006" y="14119"/>
                  </a:lnTo>
                  <a:lnTo>
                    <a:pt x="2779" y="13967"/>
                  </a:lnTo>
                  <a:lnTo>
                    <a:pt x="2577" y="13815"/>
                  </a:lnTo>
                  <a:lnTo>
                    <a:pt x="2374" y="13664"/>
                  </a:lnTo>
                  <a:lnTo>
                    <a:pt x="2223" y="13462"/>
                  </a:lnTo>
                  <a:lnTo>
                    <a:pt x="2071" y="13285"/>
                  </a:lnTo>
                  <a:lnTo>
                    <a:pt x="1920" y="13058"/>
                  </a:lnTo>
                  <a:lnTo>
                    <a:pt x="1819" y="12831"/>
                  </a:lnTo>
                  <a:lnTo>
                    <a:pt x="1390" y="11820"/>
                  </a:lnTo>
                  <a:lnTo>
                    <a:pt x="960" y="10835"/>
                  </a:lnTo>
                  <a:lnTo>
                    <a:pt x="783" y="10330"/>
                  </a:lnTo>
                  <a:lnTo>
                    <a:pt x="632" y="9825"/>
                  </a:lnTo>
                  <a:lnTo>
                    <a:pt x="506" y="9295"/>
                  </a:lnTo>
                  <a:lnTo>
                    <a:pt x="405" y="8764"/>
                  </a:lnTo>
                  <a:lnTo>
                    <a:pt x="379" y="8385"/>
                  </a:lnTo>
                  <a:lnTo>
                    <a:pt x="354" y="8032"/>
                  </a:lnTo>
                  <a:lnTo>
                    <a:pt x="303" y="7299"/>
                  </a:lnTo>
                  <a:lnTo>
                    <a:pt x="329" y="6744"/>
                  </a:lnTo>
                  <a:lnTo>
                    <a:pt x="405" y="6213"/>
                  </a:lnTo>
                  <a:lnTo>
                    <a:pt x="506" y="5708"/>
                  </a:lnTo>
                  <a:lnTo>
                    <a:pt x="657" y="5203"/>
                  </a:lnTo>
                  <a:lnTo>
                    <a:pt x="809" y="4698"/>
                  </a:lnTo>
                  <a:lnTo>
                    <a:pt x="1011" y="4218"/>
                  </a:lnTo>
                  <a:lnTo>
                    <a:pt x="1415" y="3233"/>
                  </a:lnTo>
                  <a:lnTo>
                    <a:pt x="1566" y="2955"/>
                  </a:lnTo>
                  <a:lnTo>
                    <a:pt x="1718" y="2728"/>
                  </a:lnTo>
                  <a:lnTo>
                    <a:pt x="1895" y="2501"/>
                  </a:lnTo>
                  <a:lnTo>
                    <a:pt x="2097" y="2299"/>
                  </a:lnTo>
                  <a:lnTo>
                    <a:pt x="2324" y="2097"/>
                  </a:lnTo>
                  <a:lnTo>
                    <a:pt x="2551" y="1945"/>
                  </a:lnTo>
                  <a:lnTo>
                    <a:pt x="2804" y="1794"/>
                  </a:lnTo>
                  <a:lnTo>
                    <a:pt x="3056" y="1642"/>
                  </a:lnTo>
                  <a:lnTo>
                    <a:pt x="4673" y="834"/>
                  </a:lnTo>
                  <a:lnTo>
                    <a:pt x="5052" y="682"/>
                  </a:lnTo>
                  <a:lnTo>
                    <a:pt x="5228" y="607"/>
                  </a:lnTo>
                  <a:lnTo>
                    <a:pt x="5405" y="556"/>
                  </a:lnTo>
                  <a:lnTo>
                    <a:pt x="6163" y="455"/>
                  </a:lnTo>
                  <a:lnTo>
                    <a:pt x="6921" y="379"/>
                  </a:lnTo>
                  <a:lnTo>
                    <a:pt x="7704" y="303"/>
                  </a:lnTo>
                  <a:close/>
                  <a:moveTo>
                    <a:pt x="8411" y="0"/>
                  </a:moveTo>
                  <a:lnTo>
                    <a:pt x="7830" y="26"/>
                  </a:lnTo>
                  <a:lnTo>
                    <a:pt x="6668" y="76"/>
                  </a:lnTo>
                  <a:lnTo>
                    <a:pt x="6112" y="127"/>
                  </a:lnTo>
                  <a:lnTo>
                    <a:pt x="5582" y="228"/>
                  </a:lnTo>
                  <a:lnTo>
                    <a:pt x="5026" y="354"/>
                  </a:lnTo>
                  <a:lnTo>
                    <a:pt x="4496" y="531"/>
                  </a:lnTo>
                  <a:lnTo>
                    <a:pt x="4016" y="708"/>
                  </a:lnTo>
                  <a:lnTo>
                    <a:pt x="3536" y="935"/>
                  </a:lnTo>
                  <a:lnTo>
                    <a:pt x="3082" y="1187"/>
                  </a:lnTo>
                  <a:lnTo>
                    <a:pt x="2652" y="1440"/>
                  </a:lnTo>
                  <a:lnTo>
                    <a:pt x="2349" y="1617"/>
                  </a:lnTo>
                  <a:lnTo>
                    <a:pt x="2046" y="1819"/>
                  </a:lnTo>
                  <a:lnTo>
                    <a:pt x="1768" y="2046"/>
                  </a:lnTo>
                  <a:lnTo>
                    <a:pt x="1667" y="2172"/>
                  </a:lnTo>
                  <a:lnTo>
                    <a:pt x="1566" y="2299"/>
                  </a:lnTo>
                  <a:lnTo>
                    <a:pt x="1339" y="2652"/>
                  </a:lnTo>
                  <a:lnTo>
                    <a:pt x="1137" y="3031"/>
                  </a:lnTo>
                  <a:lnTo>
                    <a:pt x="960" y="3410"/>
                  </a:lnTo>
                  <a:lnTo>
                    <a:pt x="783" y="3789"/>
                  </a:lnTo>
                  <a:lnTo>
                    <a:pt x="632" y="4168"/>
                  </a:lnTo>
                  <a:lnTo>
                    <a:pt x="506" y="4546"/>
                  </a:lnTo>
                  <a:lnTo>
                    <a:pt x="379" y="4925"/>
                  </a:lnTo>
                  <a:lnTo>
                    <a:pt x="278" y="5329"/>
                  </a:lnTo>
                  <a:lnTo>
                    <a:pt x="177" y="5734"/>
                  </a:lnTo>
                  <a:lnTo>
                    <a:pt x="127" y="6138"/>
                  </a:lnTo>
                  <a:lnTo>
                    <a:pt x="51" y="6542"/>
                  </a:lnTo>
                  <a:lnTo>
                    <a:pt x="26" y="6946"/>
                  </a:lnTo>
                  <a:lnTo>
                    <a:pt x="0" y="7375"/>
                  </a:lnTo>
                  <a:lnTo>
                    <a:pt x="0" y="7779"/>
                  </a:lnTo>
                  <a:lnTo>
                    <a:pt x="26" y="8209"/>
                  </a:lnTo>
                  <a:lnTo>
                    <a:pt x="76" y="8638"/>
                  </a:lnTo>
                  <a:lnTo>
                    <a:pt x="152" y="9219"/>
                  </a:lnTo>
                  <a:lnTo>
                    <a:pt x="278" y="9775"/>
                  </a:lnTo>
                  <a:lnTo>
                    <a:pt x="430" y="10305"/>
                  </a:lnTo>
                  <a:lnTo>
                    <a:pt x="632" y="10861"/>
                  </a:lnTo>
                  <a:lnTo>
                    <a:pt x="1036" y="11921"/>
                  </a:lnTo>
                  <a:lnTo>
                    <a:pt x="1491" y="12982"/>
                  </a:lnTo>
                  <a:lnTo>
                    <a:pt x="1592" y="13235"/>
                  </a:lnTo>
                  <a:lnTo>
                    <a:pt x="1743" y="13487"/>
                  </a:lnTo>
                  <a:lnTo>
                    <a:pt x="1920" y="13689"/>
                  </a:lnTo>
                  <a:lnTo>
                    <a:pt x="2097" y="13891"/>
                  </a:lnTo>
                  <a:lnTo>
                    <a:pt x="2299" y="14093"/>
                  </a:lnTo>
                  <a:lnTo>
                    <a:pt x="2526" y="14245"/>
                  </a:lnTo>
                  <a:lnTo>
                    <a:pt x="2753" y="14396"/>
                  </a:lnTo>
                  <a:lnTo>
                    <a:pt x="3006" y="14548"/>
                  </a:lnTo>
                  <a:lnTo>
                    <a:pt x="4471" y="15230"/>
                  </a:lnTo>
                  <a:lnTo>
                    <a:pt x="5178" y="15609"/>
                  </a:lnTo>
                  <a:lnTo>
                    <a:pt x="5860" y="15988"/>
                  </a:lnTo>
                  <a:lnTo>
                    <a:pt x="6163" y="16139"/>
                  </a:lnTo>
                  <a:lnTo>
                    <a:pt x="6466" y="16265"/>
                  </a:lnTo>
                  <a:lnTo>
                    <a:pt x="6744" y="16392"/>
                  </a:lnTo>
                  <a:lnTo>
                    <a:pt x="7047" y="16493"/>
                  </a:lnTo>
                  <a:lnTo>
                    <a:pt x="7350" y="16568"/>
                  </a:lnTo>
                  <a:lnTo>
                    <a:pt x="7653" y="16644"/>
                  </a:lnTo>
                  <a:lnTo>
                    <a:pt x="8259" y="16720"/>
                  </a:lnTo>
                  <a:lnTo>
                    <a:pt x="8865" y="16745"/>
                  </a:lnTo>
                  <a:lnTo>
                    <a:pt x="9497" y="16720"/>
                  </a:lnTo>
                  <a:lnTo>
                    <a:pt x="10128" y="16695"/>
                  </a:lnTo>
                  <a:lnTo>
                    <a:pt x="10734" y="16619"/>
                  </a:lnTo>
                  <a:lnTo>
                    <a:pt x="11037" y="16543"/>
                  </a:lnTo>
                  <a:lnTo>
                    <a:pt x="11315" y="16442"/>
                  </a:lnTo>
                  <a:lnTo>
                    <a:pt x="11593" y="16291"/>
                  </a:lnTo>
                  <a:lnTo>
                    <a:pt x="11846" y="16139"/>
                  </a:lnTo>
                  <a:lnTo>
                    <a:pt x="12805" y="15558"/>
                  </a:lnTo>
                  <a:lnTo>
                    <a:pt x="13285" y="15255"/>
                  </a:lnTo>
                  <a:lnTo>
                    <a:pt x="13740" y="14902"/>
                  </a:lnTo>
                  <a:lnTo>
                    <a:pt x="14295" y="14447"/>
                  </a:lnTo>
                  <a:lnTo>
                    <a:pt x="14826" y="13967"/>
                  </a:lnTo>
                  <a:lnTo>
                    <a:pt x="15306" y="13462"/>
                  </a:lnTo>
                  <a:lnTo>
                    <a:pt x="15533" y="13209"/>
                  </a:lnTo>
                  <a:lnTo>
                    <a:pt x="15760" y="12932"/>
                  </a:lnTo>
                  <a:lnTo>
                    <a:pt x="15937" y="12628"/>
                  </a:lnTo>
                  <a:lnTo>
                    <a:pt x="16114" y="12351"/>
                  </a:lnTo>
                  <a:lnTo>
                    <a:pt x="16291" y="12048"/>
                  </a:lnTo>
                  <a:lnTo>
                    <a:pt x="16417" y="11719"/>
                  </a:lnTo>
                  <a:lnTo>
                    <a:pt x="16543" y="11391"/>
                  </a:lnTo>
                  <a:lnTo>
                    <a:pt x="16644" y="11037"/>
                  </a:lnTo>
                  <a:lnTo>
                    <a:pt x="16720" y="10658"/>
                  </a:lnTo>
                  <a:lnTo>
                    <a:pt x="16770" y="10280"/>
                  </a:lnTo>
                  <a:lnTo>
                    <a:pt x="17048" y="7805"/>
                  </a:lnTo>
                  <a:lnTo>
                    <a:pt x="17099" y="7577"/>
                  </a:lnTo>
                  <a:lnTo>
                    <a:pt x="17124" y="7375"/>
                  </a:lnTo>
                  <a:lnTo>
                    <a:pt x="17124" y="7148"/>
                  </a:lnTo>
                  <a:lnTo>
                    <a:pt x="17124" y="6946"/>
                  </a:lnTo>
                  <a:lnTo>
                    <a:pt x="17074" y="6542"/>
                  </a:lnTo>
                  <a:lnTo>
                    <a:pt x="16973" y="6163"/>
                  </a:lnTo>
                  <a:lnTo>
                    <a:pt x="16821" y="5759"/>
                  </a:lnTo>
                  <a:lnTo>
                    <a:pt x="16669" y="5380"/>
                  </a:lnTo>
                  <a:lnTo>
                    <a:pt x="16366" y="4622"/>
                  </a:lnTo>
                  <a:lnTo>
                    <a:pt x="16164" y="4168"/>
                  </a:lnTo>
                  <a:lnTo>
                    <a:pt x="15962" y="3713"/>
                  </a:lnTo>
                  <a:lnTo>
                    <a:pt x="15735" y="3284"/>
                  </a:lnTo>
                  <a:lnTo>
                    <a:pt x="15583" y="3082"/>
                  </a:lnTo>
                  <a:lnTo>
                    <a:pt x="15432" y="2880"/>
                  </a:lnTo>
                  <a:lnTo>
                    <a:pt x="15003" y="2425"/>
                  </a:lnTo>
                  <a:lnTo>
                    <a:pt x="14548" y="2021"/>
                  </a:lnTo>
                  <a:lnTo>
                    <a:pt x="14068" y="1642"/>
                  </a:lnTo>
                  <a:lnTo>
                    <a:pt x="13563" y="1314"/>
                  </a:lnTo>
                  <a:lnTo>
                    <a:pt x="13033" y="1011"/>
                  </a:lnTo>
                  <a:lnTo>
                    <a:pt x="12477" y="758"/>
                  </a:lnTo>
                  <a:lnTo>
                    <a:pt x="11896" y="531"/>
                  </a:lnTo>
                  <a:lnTo>
                    <a:pt x="11315" y="329"/>
                  </a:lnTo>
                  <a:lnTo>
                    <a:pt x="10734" y="177"/>
                  </a:lnTo>
                  <a:lnTo>
                    <a:pt x="10153" y="101"/>
                  </a:lnTo>
                  <a:lnTo>
                    <a:pt x="9572" y="26"/>
                  </a:lnTo>
                  <a:lnTo>
                    <a:pt x="89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9076;p89"/>
            <p:cNvSpPr/>
            <p:nvPr/>
          </p:nvSpPr>
          <p:spPr>
            <a:xfrm>
              <a:off x="5480035" y="4247513"/>
              <a:ext cx="411075" cy="404125"/>
            </a:xfrm>
            <a:custGeom>
              <a:avLst/>
              <a:gdLst/>
              <a:ahLst/>
              <a:cxnLst/>
              <a:rect l="l" t="t" r="r" b="b"/>
              <a:pathLst>
                <a:path w="16443" h="16165" extrusionOk="0">
                  <a:moveTo>
                    <a:pt x="8966" y="2930"/>
                  </a:moveTo>
                  <a:lnTo>
                    <a:pt x="9926" y="3132"/>
                  </a:lnTo>
                  <a:lnTo>
                    <a:pt x="10406" y="3233"/>
                  </a:lnTo>
                  <a:lnTo>
                    <a:pt x="10886" y="3360"/>
                  </a:lnTo>
                  <a:lnTo>
                    <a:pt x="11113" y="3410"/>
                  </a:lnTo>
                  <a:lnTo>
                    <a:pt x="11315" y="3511"/>
                  </a:lnTo>
                  <a:lnTo>
                    <a:pt x="11492" y="3612"/>
                  </a:lnTo>
                  <a:lnTo>
                    <a:pt x="11669" y="3764"/>
                  </a:lnTo>
                  <a:lnTo>
                    <a:pt x="11820" y="3915"/>
                  </a:lnTo>
                  <a:lnTo>
                    <a:pt x="11972" y="4067"/>
                  </a:lnTo>
                  <a:lnTo>
                    <a:pt x="12098" y="4269"/>
                  </a:lnTo>
                  <a:lnTo>
                    <a:pt x="12224" y="4471"/>
                  </a:lnTo>
                  <a:lnTo>
                    <a:pt x="12452" y="4951"/>
                  </a:lnTo>
                  <a:lnTo>
                    <a:pt x="12629" y="5405"/>
                  </a:lnTo>
                  <a:lnTo>
                    <a:pt x="12755" y="5885"/>
                  </a:lnTo>
                  <a:lnTo>
                    <a:pt x="12856" y="6365"/>
                  </a:lnTo>
                  <a:lnTo>
                    <a:pt x="12881" y="6845"/>
                  </a:lnTo>
                  <a:lnTo>
                    <a:pt x="12856" y="7325"/>
                  </a:lnTo>
                  <a:lnTo>
                    <a:pt x="12805" y="7830"/>
                  </a:lnTo>
                  <a:lnTo>
                    <a:pt x="12679" y="8310"/>
                  </a:lnTo>
                  <a:lnTo>
                    <a:pt x="12578" y="8613"/>
                  </a:lnTo>
                  <a:lnTo>
                    <a:pt x="12477" y="8865"/>
                  </a:lnTo>
                  <a:lnTo>
                    <a:pt x="12351" y="9143"/>
                  </a:lnTo>
                  <a:lnTo>
                    <a:pt x="12199" y="9370"/>
                  </a:lnTo>
                  <a:lnTo>
                    <a:pt x="12048" y="9598"/>
                  </a:lnTo>
                  <a:lnTo>
                    <a:pt x="11896" y="9800"/>
                  </a:lnTo>
                  <a:lnTo>
                    <a:pt x="11694" y="10002"/>
                  </a:lnTo>
                  <a:lnTo>
                    <a:pt x="11517" y="10179"/>
                  </a:lnTo>
                  <a:lnTo>
                    <a:pt x="11290" y="10355"/>
                  </a:lnTo>
                  <a:lnTo>
                    <a:pt x="11088" y="10482"/>
                  </a:lnTo>
                  <a:lnTo>
                    <a:pt x="10835" y="10633"/>
                  </a:lnTo>
                  <a:lnTo>
                    <a:pt x="10608" y="10760"/>
                  </a:lnTo>
                  <a:lnTo>
                    <a:pt x="10355" y="10861"/>
                  </a:lnTo>
                  <a:lnTo>
                    <a:pt x="10103" y="10936"/>
                  </a:lnTo>
                  <a:lnTo>
                    <a:pt x="9547" y="11088"/>
                  </a:lnTo>
                  <a:lnTo>
                    <a:pt x="9269" y="11138"/>
                  </a:lnTo>
                  <a:lnTo>
                    <a:pt x="8992" y="11164"/>
                  </a:lnTo>
                  <a:lnTo>
                    <a:pt x="8487" y="11164"/>
                  </a:lnTo>
                  <a:lnTo>
                    <a:pt x="8234" y="11138"/>
                  </a:lnTo>
                  <a:lnTo>
                    <a:pt x="7981" y="11088"/>
                  </a:lnTo>
                  <a:lnTo>
                    <a:pt x="7754" y="11012"/>
                  </a:lnTo>
                  <a:lnTo>
                    <a:pt x="7502" y="10911"/>
                  </a:lnTo>
                  <a:lnTo>
                    <a:pt x="7274" y="10810"/>
                  </a:lnTo>
                  <a:lnTo>
                    <a:pt x="7072" y="10684"/>
                  </a:lnTo>
                  <a:lnTo>
                    <a:pt x="6845" y="10532"/>
                  </a:lnTo>
                  <a:lnTo>
                    <a:pt x="6643" y="10381"/>
                  </a:lnTo>
                  <a:lnTo>
                    <a:pt x="6441" y="10204"/>
                  </a:lnTo>
                  <a:lnTo>
                    <a:pt x="6239" y="10002"/>
                  </a:lnTo>
                  <a:lnTo>
                    <a:pt x="6062" y="9775"/>
                  </a:lnTo>
                  <a:lnTo>
                    <a:pt x="5885" y="9547"/>
                  </a:lnTo>
                  <a:lnTo>
                    <a:pt x="5708" y="9320"/>
                  </a:lnTo>
                  <a:lnTo>
                    <a:pt x="5582" y="9093"/>
                  </a:lnTo>
                  <a:lnTo>
                    <a:pt x="5456" y="8865"/>
                  </a:lnTo>
                  <a:lnTo>
                    <a:pt x="5355" y="8638"/>
                  </a:lnTo>
                  <a:lnTo>
                    <a:pt x="5254" y="8385"/>
                  </a:lnTo>
                  <a:lnTo>
                    <a:pt x="5178" y="8158"/>
                  </a:lnTo>
                  <a:lnTo>
                    <a:pt x="5077" y="7678"/>
                  </a:lnTo>
                  <a:lnTo>
                    <a:pt x="5026" y="7173"/>
                  </a:lnTo>
                  <a:lnTo>
                    <a:pt x="5001" y="6693"/>
                  </a:lnTo>
                  <a:lnTo>
                    <a:pt x="5052" y="6188"/>
                  </a:lnTo>
                  <a:lnTo>
                    <a:pt x="5153" y="5683"/>
                  </a:lnTo>
                  <a:lnTo>
                    <a:pt x="5254" y="5254"/>
                  </a:lnTo>
                  <a:lnTo>
                    <a:pt x="5405" y="4824"/>
                  </a:lnTo>
                  <a:lnTo>
                    <a:pt x="5607" y="4471"/>
                  </a:lnTo>
                  <a:lnTo>
                    <a:pt x="5734" y="4294"/>
                  </a:lnTo>
                  <a:lnTo>
                    <a:pt x="5860" y="4117"/>
                  </a:lnTo>
                  <a:lnTo>
                    <a:pt x="6011" y="3966"/>
                  </a:lnTo>
                  <a:lnTo>
                    <a:pt x="6163" y="3839"/>
                  </a:lnTo>
                  <a:lnTo>
                    <a:pt x="6340" y="3713"/>
                  </a:lnTo>
                  <a:lnTo>
                    <a:pt x="6542" y="3587"/>
                  </a:lnTo>
                  <a:lnTo>
                    <a:pt x="6744" y="3511"/>
                  </a:lnTo>
                  <a:lnTo>
                    <a:pt x="6946" y="3410"/>
                  </a:lnTo>
                  <a:lnTo>
                    <a:pt x="7173" y="3360"/>
                  </a:lnTo>
                  <a:lnTo>
                    <a:pt x="7426" y="3309"/>
                  </a:lnTo>
                  <a:lnTo>
                    <a:pt x="7805" y="3233"/>
                  </a:lnTo>
                  <a:lnTo>
                    <a:pt x="8183" y="3132"/>
                  </a:lnTo>
                  <a:lnTo>
                    <a:pt x="8966" y="2930"/>
                  </a:lnTo>
                  <a:close/>
                  <a:moveTo>
                    <a:pt x="7401" y="0"/>
                  </a:moveTo>
                  <a:lnTo>
                    <a:pt x="6618" y="76"/>
                  </a:lnTo>
                  <a:lnTo>
                    <a:pt x="5860" y="152"/>
                  </a:lnTo>
                  <a:lnTo>
                    <a:pt x="5102" y="253"/>
                  </a:lnTo>
                  <a:lnTo>
                    <a:pt x="4925" y="304"/>
                  </a:lnTo>
                  <a:lnTo>
                    <a:pt x="4749" y="379"/>
                  </a:lnTo>
                  <a:lnTo>
                    <a:pt x="4370" y="531"/>
                  </a:lnTo>
                  <a:lnTo>
                    <a:pt x="2753" y="1339"/>
                  </a:lnTo>
                  <a:lnTo>
                    <a:pt x="2501" y="1491"/>
                  </a:lnTo>
                  <a:lnTo>
                    <a:pt x="2248" y="1642"/>
                  </a:lnTo>
                  <a:lnTo>
                    <a:pt x="2021" y="1794"/>
                  </a:lnTo>
                  <a:lnTo>
                    <a:pt x="1794" y="1996"/>
                  </a:lnTo>
                  <a:lnTo>
                    <a:pt x="1592" y="2198"/>
                  </a:lnTo>
                  <a:lnTo>
                    <a:pt x="1415" y="2425"/>
                  </a:lnTo>
                  <a:lnTo>
                    <a:pt x="1263" y="2652"/>
                  </a:lnTo>
                  <a:lnTo>
                    <a:pt x="1112" y="2930"/>
                  </a:lnTo>
                  <a:lnTo>
                    <a:pt x="708" y="3915"/>
                  </a:lnTo>
                  <a:lnTo>
                    <a:pt x="506" y="4395"/>
                  </a:lnTo>
                  <a:lnTo>
                    <a:pt x="354" y="4900"/>
                  </a:lnTo>
                  <a:lnTo>
                    <a:pt x="203" y="5405"/>
                  </a:lnTo>
                  <a:lnTo>
                    <a:pt x="102" y="5910"/>
                  </a:lnTo>
                  <a:lnTo>
                    <a:pt x="26" y="6441"/>
                  </a:lnTo>
                  <a:lnTo>
                    <a:pt x="0" y="6996"/>
                  </a:lnTo>
                  <a:lnTo>
                    <a:pt x="51" y="7729"/>
                  </a:lnTo>
                  <a:lnTo>
                    <a:pt x="76" y="8082"/>
                  </a:lnTo>
                  <a:lnTo>
                    <a:pt x="102" y="8461"/>
                  </a:lnTo>
                  <a:lnTo>
                    <a:pt x="203" y="8992"/>
                  </a:lnTo>
                  <a:lnTo>
                    <a:pt x="329" y="9522"/>
                  </a:lnTo>
                  <a:lnTo>
                    <a:pt x="480" y="10027"/>
                  </a:lnTo>
                  <a:lnTo>
                    <a:pt x="657" y="10532"/>
                  </a:lnTo>
                  <a:lnTo>
                    <a:pt x="1087" y="11517"/>
                  </a:lnTo>
                  <a:lnTo>
                    <a:pt x="1516" y="12528"/>
                  </a:lnTo>
                  <a:lnTo>
                    <a:pt x="1617" y="12755"/>
                  </a:lnTo>
                  <a:lnTo>
                    <a:pt x="1768" y="12982"/>
                  </a:lnTo>
                  <a:lnTo>
                    <a:pt x="1920" y="13159"/>
                  </a:lnTo>
                  <a:lnTo>
                    <a:pt x="2071" y="13361"/>
                  </a:lnTo>
                  <a:lnTo>
                    <a:pt x="2274" y="13512"/>
                  </a:lnTo>
                  <a:lnTo>
                    <a:pt x="2476" y="13664"/>
                  </a:lnTo>
                  <a:lnTo>
                    <a:pt x="2703" y="13816"/>
                  </a:lnTo>
                  <a:lnTo>
                    <a:pt x="2955" y="13942"/>
                  </a:lnTo>
                  <a:lnTo>
                    <a:pt x="3663" y="14270"/>
                  </a:lnTo>
                  <a:lnTo>
                    <a:pt x="4345" y="14624"/>
                  </a:lnTo>
                  <a:lnTo>
                    <a:pt x="5026" y="14977"/>
                  </a:lnTo>
                  <a:lnTo>
                    <a:pt x="5708" y="15356"/>
                  </a:lnTo>
                  <a:lnTo>
                    <a:pt x="6163" y="15609"/>
                  </a:lnTo>
                  <a:lnTo>
                    <a:pt x="6643" y="15786"/>
                  </a:lnTo>
                  <a:lnTo>
                    <a:pt x="7097" y="15937"/>
                  </a:lnTo>
                  <a:lnTo>
                    <a:pt x="7577" y="16063"/>
                  </a:lnTo>
                  <a:lnTo>
                    <a:pt x="8057" y="16114"/>
                  </a:lnTo>
                  <a:lnTo>
                    <a:pt x="8562" y="16164"/>
                  </a:lnTo>
                  <a:lnTo>
                    <a:pt x="9042" y="16164"/>
                  </a:lnTo>
                  <a:lnTo>
                    <a:pt x="9547" y="16139"/>
                  </a:lnTo>
                  <a:lnTo>
                    <a:pt x="9951" y="16063"/>
                  </a:lnTo>
                  <a:lnTo>
                    <a:pt x="10355" y="15988"/>
                  </a:lnTo>
                  <a:lnTo>
                    <a:pt x="10734" y="15836"/>
                  </a:lnTo>
                  <a:lnTo>
                    <a:pt x="11113" y="15659"/>
                  </a:lnTo>
                  <a:lnTo>
                    <a:pt x="11694" y="15331"/>
                  </a:lnTo>
                  <a:lnTo>
                    <a:pt x="12250" y="14977"/>
                  </a:lnTo>
                  <a:lnTo>
                    <a:pt x="12805" y="14599"/>
                  </a:lnTo>
                  <a:lnTo>
                    <a:pt x="13336" y="14194"/>
                  </a:lnTo>
                  <a:lnTo>
                    <a:pt x="13765" y="13866"/>
                  </a:lnTo>
                  <a:lnTo>
                    <a:pt x="14169" y="13512"/>
                  </a:lnTo>
                  <a:lnTo>
                    <a:pt x="14548" y="13159"/>
                  </a:lnTo>
                  <a:lnTo>
                    <a:pt x="14876" y="12780"/>
                  </a:lnTo>
                  <a:lnTo>
                    <a:pt x="15205" y="12351"/>
                  </a:lnTo>
                  <a:lnTo>
                    <a:pt x="15482" y="11921"/>
                  </a:lnTo>
                  <a:lnTo>
                    <a:pt x="15735" y="11441"/>
                  </a:lnTo>
                  <a:lnTo>
                    <a:pt x="15937" y="10936"/>
                  </a:lnTo>
                  <a:lnTo>
                    <a:pt x="16089" y="10381"/>
                  </a:lnTo>
                  <a:lnTo>
                    <a:pt x="16190" y="9825"/>
                  </a:lnTo>
                  <a:lnTo>
                    <a:pt x="16265" y="9269"/>
                  </a:lnTo>
                  <a:lnTo>
                    <a:pt x="16316" y="8714"/>
                  </a:lnTo>
                  <a:lnTo>
                    <a:pt x="16392" y="7603"/>
                  </a:lnTo>
                  <a:lnTo>
                    <a:pt x="16442" y="6466"/>
                  </a:lnTo>
                  <a:lnTo>
                    <a:pt x="16442" y="6314"/>
                  </a:lnTo>
                  <a:lnTo>
                    <a:pt x="16392" y="6138"/>
                  </a:lnTo>
                  <a:lnTo>
                    <a:pt x="16265" y="5809"/>
                  </a:lnTo>
                  <a:lnTo>
                    <a:pt x="15861" y="4774"/>
                  </a:lnTo>
                  <a:lnTo>
                    <a:pt x="15432" y="3738"/>
                  </a:lnTo>
                  <a:lnTo>
                    <a:pt x="15306" y="3486"/>
                  </a:lnTo>
                  <a:lnTo>
                    <a:pt x="15179" y="3233"/>
                  </a:lnTo>
                  <a:lnTo>
                    <a:pt x="15028" y="3006"/>
                  </a:lnTo>
                  <a:lnTo>
                    <a:pt x="14851" y="2779"/>
                  </a:lnTo>
                  <a:lnTo>
                    <a:pt x="14472" y="2375"/>
                  </a:lnTo>
                  <a:lnTo>
                    <a:pt x="14043" y="1996"/>
                  </a:lnTo>
                  <a:lnTo>
                    <a:pt x="13614" y="1667"/>
                  </a:lnTo>
                  <a:lnTo>
                    <a:pt x="13159" y="1364"/>
                  </a:lnTo>
                  <a:lnTo>
                    <a:pt x="12704" y="1086"/>
                  </a:lnTo>
                  <a:lnTo>
                    <a:pt x="12199" y="834"/>
                  </a:lnTo>
                  <a:lnTo>
                    <a:pt x="11694" y="632"/>
                  </a:lnTo>
                  <a:lnTo>
                    <a:pt x="11164" y="455"/>
                  </a:lnTo>
                  <a:lnTo>
                    <a:pt x="10810" y="329"/>
                  </a:lnTo>
                  <a:lnTo>
                    <a:pt x="10431" y="228"/>
                  </a:lnTo>
                  <a:lnTo>
                    <a:pt x="10052" y="152"/>
                  </a:lnTo>
                  <a:lnTo>
                    <a:pt x="9674" y="101"/>
                  </a:lnTo>
                  <a:lnTo>
                    <a:pt x="8916" y="26"/>
                  </a:lnTo>
                  <a:lnTo>
                    <a:pt x="81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9077;p89"/>
            <p:cNvSpPr/>
            <p:nvPr/>
          </p:nvSpPr>
          <p:spPr>
            <a:xfrm>
              <a:off x="7347085" y="4193838"/>
              <a:ext cx="394650" cy="373200"/>
            </a:xfrm>
            <a:custGeom>
              <a:avLst/>
              <a:gdLst/>
              <a:ahLst/>
              <a:cxnLst/>
              <a:rect l="l" t="t" r="r" b="b"/>
              <a:pathLst>
                <a:path w="15786" h="14928" extrusionOk="0">
                  <a:moveTo>
                    <a:pt x="7477" y="304"/>
                  </a:moveTo>
                  <a:lnTo>
                    <a:pt x="8209" y="380"/>
                  </a:lnTo>
                  <a:lnTo>
                    <a:pt x="8967" y="481"/>
                  </a:lnTo>
                  <a:lnTo>
                    <a:pt x="9699" y="632"/>
                  </a:lnTo>
                  <a:lnTo>
                    <a:pt x="10457" y="834"/>
                  </a:lnTo>
                  <a:lnTo>
                    <a:pt x="10810" y="935"/>
                  </a:lnTo>
                  <a:lnTo>
                    <a:pt x="11164" y="1087"/>
                  </a:lnTo>
                  <a:lnTo>
                    <a:pt x="11518" y="1238"/>
                  </a:lnTo>
                  <a:lnTo>
                    <a:pt x="11871" y="1390"/>
                  </a:lnTo>
                  <a:lnTo>
                    <a:pt x="12225" y="1592"/>
                  </a:lnTo>
                  <a:lnTo>
                    <a:pt x="12553" y="1794"/>
                  </a:lnTo>
                  <a:lnTo>
                    <a:pt x="12881" y="2046"/>
                  </a:lnTo>
                  <a:lnTo>
                    <a:pt x="13210" y="2299"/>
                  </a:lnTo>
                  <a:lnTo>
                    <a:pt x="13563" y="2627"/>
                  </a:lnTo>
                  <a:lnTo>
                    <a:pt x="13892" y="2981"/>
                  </a:lnTo>
                  <a:lnTo>
                    <a:pt x="14195" y="3360"/>
                  </a:lnTo>
                  <a:lnTo>
                    <a:pt x="14472" y="3739"/>
                  </a:lnTo>
                  <a:lnTo>
                    <a:pt x="14700" y="4143"/>
                  </a:lnTo>
                  <a:lnTo>
                    <a:pt x="14902" y="4547"/>
                  </a:lnTo>
                  <a:lnTo>
                    <a:pt x="15079" y="4976"/>
                  </a:lnTo>
                  <a:lnTo>
                    <a:pt x="15230" y="5406"/>
                  </a:lnTo>
                  <a:lnTo>
                    <a:pt x="15331" y="5860"/>
                  </a:lnTo>
                  <a:lnTo>
                    <a:pt x="15407" y="6315"/>
                  </a:lnTo>
                  <a:lnTo>
                    <a:pt x="15432" y="6769"/>
                  </a:lnTo>
                  <a:lnTo>
                    <a:pt x="15432" y="7249"/>
                  </a:lnTo>
                  <a:lnTo>
                    <a:pt x="15407" y="7729"/>
                  </a:lnTo>
                  <a:lnTo>
                    <a:pt x="15331" y="8209"/>
                  </a:lnTo>
                  <a:lnTo>
                    <a:pt x="15230" y="8689"/>
                  </a:lnTo>
                  <a:lnTo>
                    <a:pt x="15079" y="9194"/>
                  </a:lnTo>
                  <a:lnTo>
                    <a:pt x="14902" y="9724"/>
                  </a:lnTo>
                  <a:lnTo>
                    <a:pt x="14801" y="9977"/>
                  </a:lnTo>
                  <a:lnTo>
                    <a:pt x="14725" y="10255"/>
                  </a:lnTo>
                  <a:lnTo>
                    <a:pt x="14624" y="10634"/>
                  </a:lnTo>
                  <a:lnTo>
                    <a:pt x="14498" y="10987"/>
                  </a:lnTo>
                  <a:lnTo>
                    <a:pt x="14346" y="11315"/>
                  </a:lnTo>
                  <a:lnTo>
                    <a:pt x="14169" y="11619"/>
                  </a:lnTo>
                  <a:lnTo>
                    <a:pt x="13967" y="11922"/>
                  </a:lnTo>
                  <a:lnTo>
                    <a:pt x="13765" y="12174"/>
                  </a:lnTo>
                  <a:lnTo>
                    <a:pt x="13538" y="12452"/>
                  </a:lnTo>
                  <a:lnTo>
                    <a:pt x="13311" y="12679"/>
                  </a:lnTo>
                  <a:lnTo>
                    <a:pt x="13058" y="12907"/>
                  </a:lnTo>
                  <a:lnTo>
                    <a:pt x="12780" y="13109"/>
                  </a:lnTo>
                  <a:lnTo>
                    <a:pt x="12502" y="13311"/>
                  </a:lnTo>
                  <a:lnTo>
                    <a:pt x="12199" y="13487"/>
                  </a:lnTo>
                  <a:lnTo>
                    <a:pt x="11871" y="13664"/>
                  </a:lnTo>
                  <a:lnTo>
                    <a:pt x="11568" y="13816"/>
                  </a:lnTo>
                  <a:lnTo>
                    <a:pt x="10861" y="14119"/>
                  </a:lnTo>
                  <a:lnTo>
                    <a:pt x="10507" y="14245"/>
                  </a:lnTo>
                  <a:lnTo>
                    <a:pt x="10128" y="14346"/>
                  </a:lnTo>
                  <a:lnTo>
                    <a:pt x="9750" y="14447"/>
                  </a:lnTo>
                  <a:lnTo>
                    <a:pt x="9371" y="14523"/>
                  </a:lnTo>
                  <a:lnTo>
                    <a:pt x="9017" y="14573"/>
                  </a:lnTo>
                  <a:lnTo>
                    <a:pt x="8638" y="14599"/>
                  </a:lnTo>
                  <a:lnTo>
                    <a:pt x="8259" y="14624"/>
                  </a:lnTo>
                  <a:lnTo>
                    <a:pt x="7906" y="14624"/>
                  </a:lnTo>
                  <a:lnTo>
                    <a:pt x="7148" y="14573"/>
                  </a:lnTo>
                  <a:lnTo>
                    <a:pt x="6416" y="14472"/>
                  </a:lnTo>
                  <a:lnTo>
                    <a:pt x="5683" y="14321"/>
                  </a:lnTo>
                  <a:lnTo>
                    <a:pt x="4926" y="14119"/>
                  </a:lnTo>
                  <a:lnTo>
                    <a:pt x="4572" y="13993"/>
                  </a:lnTo>
                  <a:lnTo>
                    <a:pt x="4219" y="13866"/>
                  </a:lnTo>
                  <a:lnTo>
                    <a:pt x="3865" y="13690"/>
                  </a:lnTo>
                  <a:lnTo>
                    <a:pt x="3537" y="13487"/>
                  </a:lnTo>
                  <a:lnTo>
                    <a:pt x="3234" y="13260"/>
                  </a:lnTo>
                  <a:lnTo>
                    <a:pt x="2930" y="13008"/>
                  </a:lnTo>
                  <a:lnTo>
                    <a:pt x="2653" y="12730"/>
                  </a:lnTo>
                  <a:lnTo>
                    <a:pt x="2400" y="12401"/>
                  </a:lnTo>
                  <a:lnTo>
                    <a:pt x="2046" y="11947"/>
                  </a:lnTo>
                  <a:lnTo>
                    <a:pt x="1668" y="11492"/>
                  </a:lnTo>
                  <a:lnTo>
                    <a:pt x="1289" y="11038"/>
                  </a:lnTo>
                  <a:lnTo>
                    <a:pt x="986" y="10583"/>
                  </a:lnTo>
                  <a:lnTo>
                    <a:pt x="784" y="10229"/>
                  </a:lnTo>
                  <a:lnTo>
                    <a:pt x="632" y="9851"/>
                  </a:lnTo>
                  <a:lnTo>
                    <a:pt x="506" y="9446"/>
                  </a:lnTo>
                  <a:lnTo>
                    <a:pt x="455" y="9042"/>
                  </a:lnTo>
                  <a:lnTo>
                    <a:pt x="380" y="8259"/>
                  </a:lnTo>
                  <a:lnTo>
                    <a:pt x="354" y="7451"/>
                  </a:lnTo>
                  <a:lnTo>
                    <a:pt x="354" y="6643"/>
                  </a:lnTo>
                  <a:lnTo>
                    <a:pt x="405" y="5860"/>
                  </a:lnTo>
                  <a:lnTo>
                    <a:pt x="430" y="5633"/>
                  </a:lnTo>
                  <a:lnTo>
                    <a:pt x="481" y="5406"/>
                  </a:lnTo>
                  <a:lnTo>
                    <a:pt x="556" y="5178"/>
                  </a:lnTo>
                  <a:lnTo>
                    <a:pt x="632" y="4951"/>
                  </a:lnTo>
                  <a:lnTo>
                    <a:pt x="834" y="4522"/>
                  </a:lnTo>
                  <a:lnTo>
                    <a:pt x="1087" y="4117"/>
                  </a:lnTo>
                  <a:lnTo>
                    <a:pt x="1365" y="3688"/>
                  </a:lnTo>
                  <a:lnTo>
                    <a:pt x="1693" y="3284"/>
                  </a:lnTo>
                  <a:lnTo>
                    <a:pt x="2021" y="2880"/>
                  </a:lnTo>
                  <a:lnTo>
                    <a:pt x="2375" y="2501"/>
                  </a:lnTo>
                  <a:lnTo>
                    <a:pt x="2728" y="2147"/>
                  </a:lnTo>
                  <a:lnTo>
                    <a:pt x="3132" y="1794"/>
                  </a:lnTo>
                  <a:lnTo>
                    <a:pt x="3537" y="1466"/>
                  </a:lnTo>
                  <a:lnTo>
                    <a:pt x="3941" y="1162"/>
                  </a:lnTo>
                  <a:lnTo>
                    <a:pt x="4345" y="935"/>
                  </a:lnTo>
                  <a:lnTo>
                    <a:pt x="4749" y="733"/>
                  </a:lnTo>
                  <a:lnTo>
                    <a:pt x="5178" y="607"/>
                  </a:lnTo>
                  <a:lnTo>
                    <a:pt x="5608" y="506"/>
                  </a:lnTo>
                  <a:lnTo>
                    <a:pt x="6062" y="430"/>
                  </a:lnTo>
                  <a:lnTo>
                    <a:pt x="6517" y="380"/>
                  </a:lnTo>
                  <a:lnTo>
                    <a:pt x="7477" y="304"/>
                  </a:lnTo>
                  <a:close/>
                  <a:moveTo>
                    <a:pt x="7274" y="1"/>
                  </a:moveTo>
                  <a:lnTo>
                    <a:pt x="6593" y="26"/>
                  </a:lnTo>
                  <a:lnTo>
                    <a:pt x="6239" y="51"/>
                  </a:lnTo>
                  <a:lnTo>
                    <a:pt x="5885" y="102"/>
                  </a:lnTo>
                  <a:lnTo>
                    <a:pt x="5557" y="152"/>
                  </a:lnTo>
                  <a:lnTo>
                    <a:pt x="5229" y="228"/>
                  </a:lnTo>
                  <a:lnTo>
                    <a:pt x="4900" y="304"/>
                  </a:lnTo>
                  <a:lnTo>
                    <a:pt x="4572" y="430"/>
                  </a:lnTo>
                  <a:lnTo>
                    <a:pt x="4244" y="556"/>
                  </a:lnTo>
                  <a:lnTo>
                    <a:pt x="3941" y="708"/>
                  </a:lnTo>
                  <a:lnTo>
                    <a:pt x="3638" y="885"/>
                  </a:lnTo>
                  <a:lnTo>
                    <a:pt x="3360" y="1087"/>
                  </a:lnTo>
                  <a:lnTo>
                    <a:pt x="3057" y="1314"/>
                  </a:lnTo>
                  <a:lnTo>
                    <a:pt x="2779" y="1592"/>
                  </a:lnTo>
                  <a:lnTo>
                    <a:pt x="2324" y="2046"/>
                  </a:lnTo>
                  <a:lnTo>
                    <a:pt x="1870" y="2501"/>
                  </a:lnTo>
                  <a:lnTo>
                    <a:pt x="1440" y="3006"/>
                  </a:lnTo>
                  <a:lnTo>
                    <a:pt x="1036" y="3511"/>
                  </a:lnTo>
                  <a:lnTo>
                    <a:pt x="708" y="4016"/>
                  </a:lnTo>
                  <a:lnTo>
                    <a:pt x="556" y="4294"/>
                  </a:lnTo>
                  <a:lnTo>
                    <a:pt x="430" y="4572"/>
                  </a:lnTo>
                  <a:lnTo>
                    <a:pt x="304" y="4850"/>
                  </a:lnTo>
                  <a:lnTo>
                    <a:pt x="203" y="5153"/>
                  </a:lnTo>
                  <a:lnTo>
                    <a:pt x="127" y="5456"/>
                  </a:lnTo>
                  <a:lnTo>
                    <a:pt x="51" y="5759"/>
                  </a:lnTo>
                  <a:lnTo>
                    <a:pt x="26" y="6062"/>
                  </a:lnTo>
                  <a:lnTo>
                    <a:pt x="1" y="6390"/>
                  </a:lnTo>
                  <a:lnTo>
                    <a:pt x="26" y="6719"/>
                  </a:lnTo>
                  <a:lnTo>
                    <a:pt x="51" y="7072"/>
                  </a:lnTo>
                  <a:lnTo>
                    <a:pt x="51" y="7173"/>
                  </a:lnTo>
                  <a:lnTo>
                    <a:pt x="51" y="7805"/>
                  </a:lnTo>
                  <a:lnTo>
                    <a:pt x="51" y="8411"/>
                  </a:lnTo>
                  <a:lnTo>
                    <a:pt x="127" y="9017"/>
                  </a:lnTo>
                  <a:lnTo>
                    <a:pt x="228" y="9623"/>
                  </a:lnTo>
                  <a:lnTo>
                    <a:pt x="304" y="9926"/>
                  </a:lnTo>
                  <a:lnTo>
                    <a:pt x="405" y="10204"/>
                  </a:lnTo>
                  <a:lnTo>
                    <a:pt x="506" y="10482"/>
                  </a:lnTo>
                  <a:lnTo>
                    <a:pt x="657" y="10760"/>
                  </a:lnTo>
                  <a:lnTo>
                    <a:pt x="809" y="11038"/>
                  </a:lnTo>
                  <a:lnTo>
                    <a:pt x="986" y="11315"/>
                  </a:lnTo>
                  <a:lnTo>
                    <a:pt x="1163" y="11568"/>
                  </a:lnTo>
                  <a:lnTo>
                    <a:pt x="1390" y="11846"/>
                  </a:lnTo>
                  <a:lnTo>
                    <a:pt x="2097" y="12629"/>
                  </a:lnTo>
                  <a:lnTo>
                    <a:pt x="2476" y="13008"/>
                  </a:lnTo>
                  <a:lnTo>
                    <a:pt x="2855" y="13361"/>
                  </a:lnTo>
                  <a:lnTo>
                    <a:pt x="3259" y="13690"/>
                  </a:lnTo>
                  <a:lnTo>
                    <a:pt x="3688" y="13967"/>
                  </a:lnTo>
                  <a:lnTo>
                    <a:pt x="3915" y="14094"/>
                  </a:lnTo>
                  <a:lnTo>
                    <a:pt x="4168" y="14220"/>
                  </a:lnTo>
                  <a:lnTo>
                    <a:pt x="4421" y="14321"/>
                  </a:lnTo>
                  <a:lnTo>
                    <a:pt x="4673" y="14397"/>
                  </a:lnTo>
                  <a:lnTo>
                    <a:pt x="5557" y="14624"/>
                  </a:lnTo>
                  <a:lnTo>
                    <a:pt x="5986" y="14725"/>
                  </a:lnTo>
                  <a:lnTo>
                    <a:pt x="6441" y="14801"/>
                  </a:lnTo>
                  <a:lnTo>
                    <a:pt x="6870" y="14851"/>
                  </a:lnTo>
                  <a:lnTo>
                    <a:pt x="7325" y="14902"/>
                  </a:lnTo>
                  <a:lnTo>
                    <a:pt x="7754" y="14927"/>
                  </a:lnTo>
                  <a:lnTo>
                    <a:pt x="8638" y="14927"/>
                  </a:lnTo>
                  <a:lnTo>
                    <a:pt x="9068" y="14877"/>
                  </a:lnTo>
                  <a:lnTo>
                    <a:pt x="9522" y="14826"/>
                  </a:lnTo>
                  <a:lnTo>
                    <a:pt x="9952" y="14725"/>
                  </a:lnTo>
                  <a:lnTo>
                    <a:pt x="10381" y="14624"/>
                  </a:lnTo>
                  <a:lnTo>
                    <a:pt x="10810" y="14498"/>
                  </a:lnTo>
                  <a:lnTo>
                    <a:pt x="11265" y="14346"/>
                  </a:lnTo>
                  <a:lnTo>
                    <a:pt x="11694" y="14169"/>
                  </a:lnTo>
                  <a:lnTo>
                    <a:pt x="12199" y="13917"/>
                  </a:lnTo>
                  <a:lnTo>
                    <a:pt x="12705" y="13614"/>
                  </a:lnTo>
                  <a:lnTo>
                    <a:pt x="13159" y="13311"/>
                  </a:lnTo>
                  <a:lnTo>
                    <a:pt x="13386" y="13134"/>
                  </a:lnTo>
                  <a:lnTo>
                    <a:pt x="13589" y="12957"/>
                  </a:lnTo>
                  <a:lnTo>
                    <a:pt x="13791" y="12755"/>
                  </a:lnTo>
                  <a:lnTo>
                    <a:pt x="13993" y="12553"/>
                  </a:lnTo>
                  <a:lnTo>
                    <a:pt x="14144" y="12326"/>
                  </a:lnTo>
                  <a:lnTo>
                    <a:pt x="14321" y="12098"/>
                  </a:lnTo>
                  <a:lnTo>
                    <a:pt x="14472" y="11846"/>
                  </a:lnTo>
                  <a:lnTo>
                    <a:pt x="14599" y="11593"/>
                  </a:lnTo>
                  <a:lnTo>
                    <a:pt x="14700" y="11315"/>
                  </a:lnTo>
                  <a:lnTo>
                    <a:pt x="14801" y="11012"/>
                  </a:lnTo>
                  <a:lnTo>
                    <a:pt x="14927" y="10583"/>
                  </a:lnTo>
                  <a:lnTo>
                    <a:pt x="15104" y="10154"/>
                  </a:lnTo>
                  <a:lnTo>
                    <a:pt x="15255" y="9724"/>
                  </a:lnTo>
                  <a:lnTo>
                    <a:pt x="15407" y="9295"/>
                  </a:lnTo>
                  <a:lnTo>
                    <a:pt x="15584" y="8588"/>
                  </a:lnTo>
                  <a:lnTo>
                    <a:pt x="15660" y="8209"/>
                  </a:lnTo>
                  <a:lnTo>
                    <a:pt x="15735" y="7855"/>
                  </a:lnTo>
                  <a:lnTo>
                    <a:pt x="15761" y="7502"/>
                  </a:lnTo>
                  <a:lnTo>
                    <a:pt x="15786" y="7148"/>
                  </a:lnTo>
                  <a:lnTo>
                    <a:pt x="15786" y="6795"/>
                  </a:lnTo>
                  <a:lnTo>
                    <a:pt x="15786" y="6441"/>
                  </a:lnTo>
                  <a:lnTo>
                    <a:pt x="15735" y="6087"/>
                  </a:lnTo>
                  <a:lnTo>
                    <a:pt x="15685" y="5734"/>
                  </a:lnTo>
                  <a:lnTo>
                    <a:pt x="15609" y="5406"/>
                  </a:lnTo>
                  <a:lnTo>
                    <a:pt x="15508" y="5052"/>
                  </a:lnTo>
                  <a:lnTo>
                    <a:pt x="15382" y="4724"/>
                  </a:lnTo>
                  <a:lnTo>
                    <a:pt x="15230" y="4370"/>
                  </a:lnTo>
                  <a:lnTo>
                    <a:pt x="15079" y="4042"/>
                  </a:lnTo>
                  <a:lnTo>
                    <a:pt x="14877" y="3713"/>
                  </a:lnTo>
                  <a:lnTo>
                    <a:pt x="14498" y="3158"/>
                  </a:lnTo>
                  <a:lnTo>
                    <a:pt x="14094" y="2653"/>
                  </a:lnTo>
                  <a:lnTo>
                    <a:pt x="13639" y="2173"/>
                  </a:lnTo>
                  <a:lnTo>
                    <a:pt x="13386" y="1945"/>
                  </a:lnTo>
                  <a:lnTo>
                    <a:pt x="13134" y="1743"/>
                  </a:lnTo>
                  <a:lnTo>
                    <a:pt x="12881" y="1567"/>
                  </a:lnTo>
                  <a:lnTo>
                    <a:pt x="12604" y="1365"/>
                  </a:lnTo>
                  <a:lnTo>
                    <a:pt x="12326" y="1213"/>
                  </a:lnTo>
                  <a:lnTo>
                    <a:pt x="12048" y="1061"/>
                  </a:lnTo>
                  <a:lnTo>
                    <a:pt x="11745" y="910"/>
                  </a:lnTo>
                  <a:lnTo>
                    <a:pt x="11442" y="784"/>
                  </a:lnTo>
                  <a:lnTo>
                    <a:pt x="11113" y="683"/>
                  </a:lnTo>
                  <a:lnTo>
                    <a:pt x="10785" y="582"/>
                  </a:lnTo>
                  <a:lnTo>
                    <a:pt x="10103" y="405"/>
                  </a:lnTo>
                  <a:lnTo>
                    <a:pt x="9396" y="253"/>
                  </a:lnTo>
                  <a:lnTo>
                    <a:pt x="8714" y="127"/>
                  </a:lnTo>
                  <a:lnTo>
                    <a:pt x="8007" y="51"/>
                  </a:lnTo>
                  <a:lnTo>
                    <a:pt x="727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9078;p89"/>
            <p:cNvSpPr/>
            <p:nvPr/>
          </p:nvSpPr>
          <p:spPr>
            <a:xfrm>
              <a:off x="7355935" y="4201413"/>
              <a:ext cx="376975" cy="358025"/>
            </a:xfrm>
            <a:custGeom>
              <a:avLst/>
              <a:gdLst/>
              <a:ahLst/>
              <a:cxnLst/>
              <a:rect l="l" t="t" r="r" b="b"/>
              <a:pathLst>
                <a:path w="15079" h="14321" extrusionOk="0">
                  <a:moveTo>
                    <a:pt x="6946" y="3789"/>
                  </a:moveTo>
                  <a:lnTo>
                    <a:pt x="7375" y="3814"/>
                  </a:lnTo>
                  <a:lnTo>
                    <a:pt x="7779" y="3840"/>
                  </a:lnTo>
                  <a:lnTo>
                    <a:pt x="8209" y="3915"/>
                  </a:lnTo>
                  <a:lnTo>
                    <a:pt x="8613" y="3991"/>
                  </a:lnTo>
                  <a:lnTo>
                    <a:pt x="9017" y="4092"/>
                  </a:lnTo>
                  <a:lnTo>
                    <a:pt x="9421" y="4219"/>
                  </a:lnTo>
                  <a:lnTo>
                    <a:pt x="9699" y="4320"/>
                  </a:lnTo>
                  <a:lnTo>
                    <a:pt x="9951" y="4471"/>
                  </a:lnTo>
                  <a:lnTo>
                    <a:pt x="10179" y="4648"/>
                  </a:lnTo>
                  <a:lnTo>
                    <a:pt x="10406" y="4825"/>
                  </a:lnTo>
                  <a:lnTo>
                    <a:pt x="10557" y="5052"/>
                  </a:lnTo>
                  <a:lnTo>
                    <a:pt x="10709" y="5305"/>
                  </a:lnTo>
                  <a:lnTo>
                    <a:pt x="10810" y="5582"/>
                  </a:lnTo>
                  <a:lnTo>
                    <a:pt x="10886" y="5885"/>
                  </a:lnTo>
                  <a:lnTo>
                    <a:pt x="10936" y="6315"/>
                  </a:lnTo>
                  <a:lnTo>
                    <a:pt x="10961" y="6744"/>
                  </a:lnTo>
                  <a:lnTo>
                    <a:pt x="10961" y="7174"/>
                  </a:lnTo>
                  <a:lnTo>
                    <a:pt x="10911" y="7603"/>
                  </a:lnTo>
                  <a:lnTo>
                    <a:pt x="10835" y="8032"/>
                  </a:lnTo>
                  <a:lnTo>
                    <a:pt x="10734" y="8436"/>
                  </a:lnTo>
                  <a:lnTo>
                    <a:pt x="10583" y="8840"/>
                  </a:lnTo>
                  <a:lnTo>
                    <a:pt x="10406" y="9245"/>
                  </a:lnTo>
                  <a:lnTo>
                    <a:pt x="10280" y="9497"/>
                  </a:lnTo>
                  <a:lnTo>
                    <a:pt x="10128" y="9724"/>
                  </a:lnTo>
                  <a:lnTo>
                    <a:pt x="9951" y="9926"/>
                  </a:lnTo>
                  <a:lnTo>
                    <a:pt x="9749" y="10103"/>
                  </a:lnTo>
                  <a:lnTo>
                    <a:pt x="9522" y="10255"/>
                  </a:lnTo>
                  <a:lnTo>
                    <a:pt x="9295" y="10356"/>
                  </a:lnTo>
                  <a:lnTo>
                    <a:pt x="9042" y="10457"/>
                  </a:lnTo>
                  <a:lnTo>
                    <a:pt x="8764" y="10533"/>
                  </a:lnTo>
                  <a:lnTo>
                    <a:pt x="8259" y="10608"/>
                  </a:lnTo>
                  <a:lnTo>
                    <a:pt x="7754" y="10659"/>
                  </a:lnTo>
                  <a:lnTo>
                    <a:pt x="6718" y="10735"/>
                  </a:lnTo>
                  <a:lnTo>
                    <a:pt x="6441" y="10735"/>
                  </a:lnTo>
                  <a:lnTo>
                    <a:pt x="6188" y="10684"/>
                  </a:lnTo>
                  <a:lnTo>
                    <a:pt x="5961" y="10608"/>
                  </a:lnTo>
                  <a:lnTo>
                    <a:pt x="5733" y="10507"/>
                  </a:lnTo>
                  <a:lnTo>
                    <a:pt x="5506" y="10356"/>
                  </a:lnTo>
                  <a:lnTo>
                    <a:pt x="5329" y="10204"/>
                  </a:lnTo>
                  <a:lnTo>
                    <a:pt x="5153" y="10002"/>
                  </a:lnTo>
                  <a:lnTo>
                    <a:pt x="5001" y="9775"/>
                  </a:lnTo>
                  <a:lnTo>
                    <a:pt x="4622" y="9143"/>
                  </a:lnTo>
                  <a:lnTo>
                    <a:pt x="4471" y="8815"/>
                  </a:lnTo>
                  <a:lnTo>
                    <a:pt x="4319" y="8512"/>
                  </a:lnTo>
                  <a:lnTo>
                    <a:pt x="4218" y="8158"/>
                  </a:lnTo>
                  <a:lnTo>
                    <a:pt x="4142" y="7830"/>
                  </a:lnTo>
                  <a:lnTo>
                    <a:pt x="4117" y="7502"/>
                  </a:lnTo>
                  <a:lnTo>
                    <a:pt x="4142" y="7148"/>
                  </a:lnTo>
                  <a:lnTo>
                    <a:pt x="4142" y="6719"/>
                  </a:lnTo>
                  <a:lnTo>
                    <a:pt x="4168" y="6315"/>
                  </a:lnTo>
                  <a:lnTo>
                    <a:pt x="4218" y="5936"/>
                  </a:lnTo>
                  <a:lnTo>
                    <a:pt x="4319" y="5557"/>
                  </a:lnTo>
                  <a:lnTo>
                    <a:pt x="4445" y="5204"/>
                  </a:lnTo>
                  <a:lnTo>
                    <a:pt x="4622" y="4875"/>
                  </a:lnTo>
                  <a:lnTo>
                    <a:pt x="4849" y="4572"/>
                  </a:lnTo>
                  <a:lnTo>
                    <a:pt x="5127" y="4294"/>
                  </a:lnTo>
                  <a:lnTo>
                    <a:pt x="5355" y="4143"/>
                  </a:lnTo>
                  <a:lnTo>
                    <a:pt x="5582" y="3991"/>
                  </a:lnTo>
                  <a:lnTo>
                    <a:pt x="5860" y="3890"/>
                  </a:lnTo>
                  <a:lnTo>
                    <a:pt x="6112" y="3840"/>
                  </a:lnTo>
                  <a:lnTo>
                    <a:pt x="6542" y="3814"/>
                  </a:lnTo>
                  <a:lnTo>
                    <a:pt x="6946" y="3789"/>
                  </a:lnTo>
                  <a:close/>
                  <a:moveTo>
                    <a:pt x="7123" y="1"/>
                  </a:moveTo>
                  <a:lnTo>
                    <a:pt x="6163" y="77"/>
                  </a:lnTo>
                  <a:lnTo>
                    <a:pt x="5708" y="127"/>
                  </a:lnTo>
                  <a:lnTo>
                    <a:pt x="5254" y="203"/>
                  </a:lnTo>
                  <a:lnTo>
                    <a:pt x="4824" y="304"/>
                  </a:lnTo>
                  <a:lnTo>
                    <a:pt x="4395" y="430"/>
                  </a:lnTo>
                  <a:lnTo>
                    <a:pt x="3991" y="632"/>
                  </a:lnTo>
                  <a:lnTo>
                    <a:pt x="3587" y="859"/>
                  </a:lnTo>
                  <a:lnTo>
                    <a:pt x="3183" y="1163"/>
                  </a:lnTo>
                  <a:lnTo>
                    <a:pt x="2778" y="1491"/>
                  </a:lnTo>
                  <a:lnTo>
                    <a:pt x="2374" y="1844"/>
                  </a:lnTo>
                  <a:lnTo>
                    <a:pt x="2021" y="2198"/>
                  </a:lnTo>
                  <a:lnTo>
                    <a:pt x="1667" y="2577"/>
                  </a:lnTo>
                  <a:lnTo>
                    <a:pt x="1339" y="2981"/>
                  </a:lnTo>
                  <a:lnTo>
                    <a:pt x="1011" y="3385"/>
                  </a:lnTo>
                  <a:lnTo>
                    <a:pt x="733" y="3814"/>
                  </a:lnTo>
                  <a:lnTo>
                    <a:pt x="480" y="4219"/>
                  </a:lnTo>
                  <a:lnTo>
                    <a:pt x="278" y="4648"/>
                  </a:lnTo>
                  <a:lnTo>
                    <a:pt x="202" y="4875"/>
                  </a:lnTo>
                  <a:lnTo>
                    <a:pt x="127" y="5103"/>
                  </a:lnTo>
                  <a:lnTo>
                    <a:pt x="76" y="5330"/>
                  </a:lnTo>
                  <a:lnTo>
                    <a:pt x="51" y="5557"/>
                  </a:lnTo>
                  <a:lnTo>
                    <a:pt x="0" y="6340"/>
                  </a:lnTo>
                  <a:lnTo>
                    <a:pt x="0" y="7148"/>
                  </a:lnTo>
                  <a:lnTo>
                    <a:pt x="26" y="7956"/>
                  </a:lnTo>
                  <a:lnTo>
                    <a:pt x="101" y="8739"/>
                  </a:lnTo>
                  <a:lnTo>
                    <a:pt x="152" y="9143"/>
                  </a:lnTo>
                  <a:lnTo>
                    <a:pt x="278" y="9548"/>
                  </a:lnTo>
                  <a:lnTo>
                    <a:pt x="430" y="9926"/>
                  </a:lnTo>
                  <a:lnTo>
                    <a:pt x="632" y="10280"/>
                  </a:lnTo>
                  <a:lnTo>
                    <a:pt x="935" y="10735"/>
                  </a:lnTo>
                  <a:lnTo>
                    <a:pt x="1314" y="11189"/>
                  </a:lnTo>
                  <a:lnTo>
                    <a:pt x="1692" y="11644"/>
                  </a:lnTo>
                  <a:lnTo>
                    <a:pt x="2046" y="12098"/>
                  </a:lnTo>
                  <a:lnTo>
                    <a:pt x="2299" y="12427"/>
                  </a:lnTo>
                  <a:lnTo>
                    <a:pt x="2576" y="12705"/>
                  </a:lnTo>
                  <a:lnTo>
                    <a:pt x="2880" y="12957"/>
                  </a:lnTo>
                  <a:lnTo>
                    <a:pt x="3183" y="13184"/>
                  </a:lnTo>
                  <a:lnTo>
                    <a:pt x="3511" y="13387"/>
                  </a:lnTo>
                  <a:lnTo>
                    <a:pt x="3865" y="13563"/>
                  </a:lnTo>
                  <a:lnTo>
                    <a:pt x="4218" y="13690"/>
                  </a:lnTo>
                  <a:lnTo>
                    <a:pt x="4572" y="13816"/>
                  </a:lnTo>
                  <a:lnTo>
                    <a:pt x="5329" y="14018"/>
                  </a:lnTo>
                  <a:lnTo>
                    <a:pt x="6062" y="14169"/>
                  </a:lnTo>
                  <a:lnTo>
                    <a:pt x="6794" y="14270"/>
                  </a:lnTo>
                  <a:lnTo>
                    <a:pt x="7552" y="14321"/>
                  </a:lnTo>
                  <a:lnTo>
                    <a:pt x="7905" y="14321"/>
                  </a:lnTo>
                  <a:lnTo>
                    <a:pt x="8284" y="14296"/>
                  </a:lnTo>
                  <a:lnTo>
                    <a:pt x="8663" y="14270"/>
                  </a:lnTo>
                  <a:lnTo>
                    <a:pt x="9017" y="14220"/>
                  </a:lnTo>
                  <a:lnTo>
                    <a:pt x="9396" y="14144"/>
                  </a:lnTo>
                  <a:lnTo>
                    <a:pt x="9774" y="14043"/>
                  </a:lnTo>
                  <a:lnTo>
                    <a:pt x="10153" y="13942"/>
                  </a:lnTo>
                  <a:lnTo>
                    <a:pt x="10507" y="13816"/>
                  </a:lnTo>
                  <a:lnTo>
                    <a:pt x="11214" y="13513"/>
                  </a:lnTo>
                  <a:lnTo>
                    <a:pt x="11517" y="13361"/>
                  </a:lnTo>
                  <a:lnTo>
                    <a:pt x="11845" y="13184"/>
                  </a:lnTo>
                  <a:lnTo>
                    <a:pt x="12148" y="13008"/>
                  </a:lnTo>
                  <a:lnTo>
                    <a:pt x="12426" y="12806"/>
                  </a:lnTo>
                  <a:lnTo>
                    <a:pt x="12704" y="12604"/>
                  </a:lnTo>
                  <a:lnTo>
                    <a:pt x="12957" y="12376"/>
                  </a:lnTo>
                  <a:lnTo>
                    <a:pt x="13184" y="12149"/>
                  </a:lnTo>
                  <a:lnTo>
                    <a:pt x="13411" y="11871"/>
                  </a:lnTo>
                  <a:lnTo>
                    <a:pt x="13613" y="11619"/>
                  </a:lnTo>
                  <a:lnTo>
                    <a:pt x="13815" y="11316"/>
                  </a:lnTo>
                  <a:lnTo>
                    <a:pt x="13992" y="11012"/>
                  </a:lnTo>
                  <a:lnTo>
                    <a:pt x="14144" y="10684"/>
                  </a:lnTo>
                  <a:lnTo>
                    <a:pt x="14270" y="10331"/>
                  </a:lnTo>
                  <a:lnTo>
                    <a:pt x="14371" y="9952"/>
                  </a:lnTo>
                  <a:lnTo>
                    <a:pt x="14447" y="9674"/>
                  </a:lnTo>
                  <a:lnTo>
                    <a:pt x="14548" y="9421"/>
                  </a:lnTo>
                  <a:lnTo>
                    <a:pt x="14725" y="8891"/>
                  </a:lnTo>
                  <a:lnTo>
                    <a:pt x="14876" y="8386"/>
                  </a:lnTo>
                  <a:lnTo>
                    <a:pt x="14977" y="7906"/>
                  </a:lnTo>
                  <a:lnTo>
                    <a:pt x="15053" y="7426"/>
                  </a:lnTo>
                  <a:lnTo>
                    <a:pt x="15078" y="6946"/>
                  </a:lnTo>
                  <a:lnTo>
                    <a:pt x="15078" y="6466"/>
                  </a:lnTo>
                  <a:lnTo>
                    <a:pt x="15053" y="6012"/>
                  </a:lnTo>
                  <a:lnTo>
                    <a:pt x="14977" y="5557"/>
                  </a:lnTo>
                  <a:lnTo>
                    <a:pt x="14876" y="5103"/>
                  </a:lnTo>
                  <a:lnTo>
                    <a:pt x="14725" y="4673"/>
                  </a:lnTo>
                  <a:lnTo>
                    <a:pt x="14548" y="4244"/>
                  </a:lnTo>
                  <a:lnTo>
                    <a:pt x="14346" y="3840"/>
                  </a:lnTo>
                  <a:lnTo>
                    <a:pt x="14118" y="3436"/>
                  </a:lnTo>
                  <a:lnTo>
                    <a:pt x="13841" y="3057"/>
                  </a:lnTo>
                  <a:lnTo>
                    <a:pt x="13538" y="2678"/>
                  </a:lnTo>
                  <a:lnTo>
                    <a:pt x="13209" y="2324"/>
                  </a:lnTo>
                  <a:lnTo>
                    <a:pt x="12856" y="1996"/>
                  </a:lnTo>
                  <a:lnTo>
                    <a:pt x="12527" y="1743"/>
                  </a:lnTo>
                  <a:lnTo>
                    <a:pt x="12199" y="1491"/>
                  </a:lnTo>
                  <a:lnTo>
                    <a:pt x="11871" y="1289"/>
                  </a:lnTo>
                  <a:lnTo>
                    <a:pt x="11517" y="1087"/>
                  </a:lnTo>
                  <a:lnTo>
                    <a:pt x="11164" y="935"/>
                  </a:lnTo>
                  <a:lnTo>
                    <a:pt x="10810" y="784"/>
                  </a:lnTo>
                  <a:lnTo>
                    <a:pt x="10456" y="632"/>
                  </a:lnTo>
                  <a:lnTo>
                    <a:pt x="10103" y="531"/>
                  </a:lnTo>
                  <a:lnTo>
                    <a:pt x="9345" y="329"/>
                  </a:lnTo>
                  <a:lnTo>
                    <a:pt x="8613" y="178"/>
                  </a:lnTo>
                  <a:lnTo>
                    <a:pt x="7855" y="77"/>
                  </a:lnTo>
                  <a:lnTo>
                    <a:pt x="7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9079;p89"/>
            <p:cNvSpPr/>
            <p:nvPr/>
          </p:nvSpPr>
          <p:spPr>
            <a:xfrm>
              <a:off x="6771260" y="3220213"/>
              <a:ext cx="515875" cy="1175075"/>
            </a:xfrm>
            <a:custGeom>
              <a:avLst/>
              <a:gdLst/>
              <a:ahLst/>
              <a:cxnLst/>
              <a:rect l="l" t="t" r="r" b="b"/>
              <a:pathLst>
                <a:path w="20635" h="47003" extrusionOk="0">
                  <a:moveTo>
                    <a:pt x="19574" y="304"/>
                  </a:moveTo>
                  <a:lnTo>
                    <a:pt x="19700" y="1718"/>
                  </a:lnTo>
                  <a:lnTo>
                    <a:pt x="19750" y="2400"/>
                  </a:lnTo>
                  <a:lnTo>
                    <a:pt x="19776" y="3057"/>
                  </a:lnTo>
                  <a:lnTo>
                    <a:pt x="19776" y="4926"/>
                  </a:lnTo>
                  <a:lnTo>
                    <a:pt x="19750" y="6769"/>
                  </a:lnTo>
                  <a:lnTo>
                    <a:pt x="19750" y="8638"/>
                  </a:lnTo>
                  <a:lnTo>
                    <a:pt x="19776" y="9573"/>
                  </a:lnTo>
                  <a:lnTo>
                    <a:pt x="19826" y="10482"/>
                  </a:lnTo>
                  <a:lnTo>
                    <a:pt x="19851" y="11391"/>
                  </a:lnTo>
                  <a:lnTo>
                    <a:pt x="19851" y="12275"/>
                  </a:lnTo>
                  <a:lnTo>
                    <a:pt x="19851" y="13159"/>
                  </a:lnTo>
                  <a:lnTo>
                    <a:pt x="19826" y="14043"/>
                  </a:lnTo>
                  <a:lnTo>
                    <a:pt x="19725" y="15811"/>
                  </a:lnTo>
                  <a:lnTo>
                    <a:pt x="19675" y="17554"/>
                  </a:lnTo>
                  <a:lnTo>
                    <a:pt x="19675" y="17907"/>
                  </a:lnTo>
                  <a:lnTo>
                    <a:pt x="19700" y="18236"/>
                  </a:lnTo>
                  <a:lnTo>
                    <a:pt x="19776" y="18892"/>
                  </a:lnTo>
                  <a:lnTo>
                    <a:pt x="19952" y="20206"/>
                  </a:lnTo>
                  <a:lnTo>
                    <a:pt x="20028" y="20787"/>
                  </a:lnTo>
                  <a:lnTo>
                    <a:pt x="20129" y="21367"/>
                  </a:lnTo>
                  <a:lnTo>
                    <a:pt x="20230" y="21923"/>
                  </a:lnTo>
                  <a:lnTo>
                    <a:pt x="20256" y="22226"/>
                  </a:lnTo>
                  <a:lnTo>
                    <a:pt x="20256" y="22504"/>
                  </a:lnTo>
                  <a:lnTo>
                    <a:pt x="20281" y="23918"/>
                  </a:lnTo>
                  <a:lnTo>
                    <a:pt x="20281" y="25333"/>
                  </a:lnTo>
                  <a:lnTo>
                    <a:pt x="20256" y="26722"/>
                  </a:lnTo>
                  <a:lnTo>
                    <a:pt x="20205" y="28136"/>
                  </a:lnTo>
                  <a:lnTo>
                    <a:pt x="20180" y="28970"/>
                  </a:lnTo>
                  <a:lnTo>
                    <a:pt x="20079" y="29803"/>
                  </a:lnTo>
                  <a:lnTo>
                    <a:pt x="20003" y="30636"/>
                  </a:lnTo>
                  <a:lnTo>
                    <a:pt x="19952" y="31495"/>
                  </a:lnTo>
                  <a:lnTo>
                    <a:pt x="19952" y="32152"/>
                  </a:lnTo>
                  <a:lnTo>
                    <a:pt x="19978" y="32834"/>
                  </a:lnTo>
                  <a:lnTo>
                    <a:pt x="20003" y="33490"/>
                  </a:lnTo>
                  <a:lnTo>
                    <a:pt x="20079" y="34147"/>
                  </a:lnTo>
                  <a:lnTo>
                    <a:pt x="20129" y="34652"/>
                  </a:lnTo>
                  <a:lnTo>
                    <a:pt x="20129" y="35157"/>
                  </a:lnTo>
                  <a:lnTo>
                    <a:pt x="20104" y="35637"/>
                  </a:lnTo>
                  <a:lnTo>
                    <a:pt x="20054" y="36142"/>
                  </a:lnTo>
                  <a:lnTo>
                    <a:pt x="19952" y="36622"/>
                  </a:lnTo>
                  <a:lnTo>
                    <a:pt x="19826" y="37077"/>
                  </a:lnTo>
                  <a:lnTo>
                    <a:pt x="19649" y="37557"/>
                  </a:lnTo>
                  <a:lnTo>
                    <a:pt x="19473" y="38011"/>
                  </a:lnTo>
                  <a:lnTo>
                    <a:pt x="18361" y="40587"/>
                  </a:lnTo>
                  <a:lnTo>
                    <a:pt x="17831" y="41875"/>
                  </a:lnTo>
                  <a:lnTo>
                    <a:pt x="17250" y="43163"/>
                  </a:lnTo>
                  <a:lnTo>
                    <a:pt x="16947" y="43845"/>
                  </a:lnTo>
                  <a:lnTo>
                    <a:pt x="16619" y="44527"/>
                  </a:lnTo>
                  <a:lnTo>
                    <a:pt x="16290" y="45209"/>
                  </a:lnTo>
                  <a:lnTo>
                    <a:pt x="15962" y="45891"/>
                  </a:lnTo>
                  <a:lnTo>
                    <a:pt x="15886" y="46068"/>
                  </a:lnTo>
                  <a:lnTo>
                    <a:pt x="15785" y="46194"/>
                  </a:lnTo>
                  <a:lnTo>
                    <a:pt x="15684" y="46320"/>
                  </a:lnTo>
                  <a:lnTo>
                    <a:pt x="15583" y="46396"/>
                  </a:lnTo>
                  <a:lnTo>
                    <a:pt x="15457" y="46472"/>
                  </a:lnTo>
                  <a:lnTo>
                    <a:pt x="15305" y="46497"/>
                  </a:lnTo>
                  <a:lnTo>
                    <a:pt x="15154" y="46523"/>
                  </a:lnTo>
                  <a:lnTo>
                    <a:pt x="14977" y="46523"/>
                  </a:lnTo>
                  <a:lnTo>
                    <a:pt x="12628" y="46447"/>
                  </a:lnTo>
                  <a:lnTo>
                    <a:pt x="11466" y="46396"/>
                  </a:lnTo>
                  <a:lnTo>
                    <a:pt x="10305" y="46396"/>
                  </a:lnTo>
                  <a:lnTo>
                    <a:pt x="9446" y="46371"/>
                  </a:lnTo>
                  <a:lnTo>
                    <a:pt x="8587" y="46396"/>
                  </a:lnTo>
                  <a:lnTo>
                    <a:pt x="7729" y="46422"/>
                  </a:lnTo>
                  <a:lnTo>
                    <a:pt x="6870" y="46497"/>
                  </a:lnTo>
                  <a:lnTo>
                    <a:pt x="5607" y="46624"/>
                  </a:lnTo>
                  <a:lnTo>
                    <a:pt x="4344" y="46674"/>
                  </a:lnTo>
                  <a:lnTo>
                    <a:pt x="3056" y="46699"/>
                  </a:lnTo>
                  <a:lnTo>
                    <a:pt x="1718" y="46674"/>
                  </a:lnTo>
                  <a:lnTo>
                    <a:pt x="1894" y="43845"/>
                  </a:lnTo>
                  <a:lnTo>
                    <a:pt x="1995" y="42482"/>
                  </a:lnTo>
                  <a:lnTo>
                    <a:pt x="2046" y="41118"/>
                  </a:lnTo>
                  <a:lnTo>
                    <a:pt x="2071" y="40158"/>
                  </a:lnTo>
                  <a:lnTo>
                    <a:pt x="2046" y="39173"/>
                  </a:lnTo>
                  <a:lnTo>
                    <a:pt x="1970" y="37254"/>
                  </a:lnTo>
                  <a:lnTo>
                    <a:pt x="1970" y="35915"/>
                  </a:lnTo>
                  <a:lnTo>
                    <a:pt x="1970" y="35233"/>
                  </a:lnTo>
                  <a:lnTo>
                    <a:pt x="1920" y="34576"/>
                  </a:lnTo>
                  <a:lnTo>
                    <a:pt x="1819" y="33238"/>
                  </a:lnTo>
                  <a:lnTo>
                    <a:pt x="1718" y="31899"/>
                  </a:lnTo>
                  <a:lnTo>
                    <a:pt x="1617" y="30561"/>
                  </a:lnTo>
                  <a:lnTo>
                    <a:pt x="1516" y="29222"/>
                  </a:lnTo>
                  <a:lnTo>
                    <a:pt x="1465" y="27631"/>
                  </a:lnTo>
                  <a:lnTo>
                    <a:pt x="1415" y="26040"/>
                  </a:lnTo>
                  <a:lnTo>
                    <a:pt x="1339" y="22832"/>
                  </a:lnTo>
                  <a:lnTo>
                    <a:pt x="1288" y="21039"/>
                  </a:lnTo>
                  <a:lnTo>
                    <a:pt x="1187" y="19246"/>
                  </a:lnTo>
                  <a:lnTo>
                    <a:pt x="1137" y="18362"/>
                  </a:lnTo>
                  <a:lnTo>
                    <a:pt x="1036" y="17478"/>
                  </a:lnTo>
                  <a:lnTo>
                    <a:pt x="935" y="16569"/>
                  </a:lnTo>
                  <a:lnTo>
                    <a:pt x="808" y="15685"/>
                  </a:lnTo>
                  <a:lnTo>
                    <a:pt x="707" y="14851"/>
                  </a:lnTo>
                  <a:lnTo>
                    <a:pt x="632" y="14018"/>
                  </a:lnTo>
                  <a:lnTo>
                    <a:pt x="531" y="12351"/>
                  </a:lnTo>
                  <a:lnTo>
                    <a:pt x="455" y="11012"/>
                  </a:lnTo>
                  <a:lnTo>
                    <a:pt x="404" y="9699"/>
                  </a:lnTo>
                  <a:lnTo>
                    <a:pt x="329" y="7072"/>
                  </a:lnTo>
                  <a:lnTo>
                    <a:pt x="278" y="4421"/>
                  </a:lnTo>
                  <a:lnTo>
                    <a:pt x="303" y="1794"/>
                  </a:lnTo>
                  <a:lnTo>
                    <a:pt x="303" y="657"/>
                  </a:lnTo>
                  <a:lnTo>
                    <a:pt x="1945" y="683"/>
                  </a:lnTo>
                  <a:lnTo>
                    <a:pt x="3561" y="632"/>
                  </a:lnTo>
                  <a:lnTo>
                    <a:pt x="5961" y="632"/>
                  </a:lnTo>
                  <a:lnTo>
                    <a:pt x="6744" y="657"/>
                  </a:lnTo>
                  <a:lnTo>
                    <a:pt x="8335" y="657"/>
                  </a:lnTo>
                  <a:lnTo>
                    <a:pt x="9951" y="607"/>
                  </a:lnTo>
                  <a:lnTo>
                    <a:pt x="11542" y="531"/>
                  </a:lnTo>
                  <a:lnTo>
                    <a:pt x="13133" y="455"/>
                  </a:lnTo>
                  <a:lnTo>
                    <a:pt x="19574" y="304"/>
                  </a:lnTo>
                  <a:close/>
                  <a:moveTo>
                    <a:pt x="18917" y="1"/>
                  </a:moveTo>
                  <a:lnTo>
                    <a:pt x="17831" y="51"/>
                  </a:lnTo>
                  <a:lnTo>
                    <a:pt x="16770" y="77"/>
                  </a:lnTo>
                  <a:lnTo>
                    <a:pt x="13361" y="203"/>
                  </a:lnTo>
                  <a:lnTo>
                    <a:pt x="9926" y="304"/>
                  </a:lnTo>
                  <a:lnTo>
                    <a:pt x="1061" y="304"/>
                  </a:lnTo>
                  <a:lnTo>
                    <a:pt x="556" y="354"/>
                  </a:lnTo>
                  <a:lnTo>
                    <a:pt x="0" y="430"/>
                  </a:lnTo>
                  <a:lnTo>
                    <a:pt x="0" y="1365"/>
                  </a:lnTo>
                  <a:lnTo>
                    <a:pt x="76" y="5759"/>
                  </a:lnTo>
                  <a:lnTo>
                    <a:pt x="101" y="7982"/>
                  </a:lnTo>
                  <a:lnTo>
                    <a:pt x="177" y="10179"/>
                  </a:lnTo>
                  <a:lnTo>
                    <a:pt x="227" y="11619"/>
                  </a:lnTo>
                  <a:lnTo>
                    <a:pt x="278" y="13058"/>
                  </a:lnTo>
                  <a:lnTo>
                    <a:pt x="379" y="14498"/>
                  </a:lnTo>
                  <a:lnTo>
                    <a:pt x="455" y="15230"/>
                  </a:lnTo>
                  <a:lnTo>
                    <a:pt x="531" y="15937"/>
                  </a:lnTo>
                  <a:lnTo>
                    <a:pt x="657" y="16973"/>
                  </a:lnTo>
                  <a:lnTo>
                    <a:pt x="783" y="18008"/>
                  </a:lnTo>
                  <a:lnTo>
                    <a:pt x="859" y="19044"/>
                  </a:lnTo>
                  <a:lnTo>
                    <a:pt x="935" y="20079"/>
                  </a:lnTo>
                  <a:lnTo>
                    <a:pt x="985" y="21115"/>
                  </a:lnTo>
                  <a:lnTo>
                    <a:pt x="1036" y="22150"/>
                  </a:lnTo>
                  <a:lnTo>
                    <a:pt x="1036" y="23186"/>
                  </a:lnTo>
                  <a:lnTo>
                    <a:pt x="1061" y="24221"/>
                  </a:lnTo>
                  <a:lnTo>
                    <a:pt x="1061" y="26191"/>
                  </a:lnTo>
                  <a:lnTo>
                    <a:pt x="1111" y="27202"/>
                  </a:lnTo>
                  <a:lnTo>
                    <a:pt x="1162" y="28187"/>
                  </a:lnTo>
                  <a:lnTo>
                    <a:pt x="1263" y="29853"/>
                  </a:lnTo>
                  <a:lnTo>
                    <a:pt x="1415" y="31546"/>
                  </a:lnTo>
                  <a:lnTo>
                    <a:pt x="1541" y="33213"/>
                  </a:lnTo>
                  <a:lnTo>
                    <a:pt x="1667" y="34905"/>
                  </a:lnTo>
                  <a:lnTo>
                    <a:pt x="1743" y="35965"/>
                  </a:lnTo>
                  <a:lnTo>
                    <a:pt x="1819" y="37001"/>
                  </a:lnTo>
                  <a:lnTo>
                    <a:pt x="1844" y="38062"/>
                  </a:lnTo>
                  <a:lnTo>
                    <a:pt x="1844" y="39122"/>
                  </a:lnTo>
                  <a:lnTo>
                    <a:pt x="1793" y="40284"/>
                  </a:lnTo>
                  <a:lnTo>
                    <a:pt x="1718" y="41446"/>
                  </a:lnTo>
                  <a:lnTo>
                    <a:pt x="1642" y="42608"/>
                  </a:lnTo>
                  <a:lnTo>
                    <a:pt x="1566" y="43770"/>
                  </a:lnTo>
                  <a:lnTo>
                    <a:pt x="1541" y="44553"/>
                  </a:lnTo>
                  <a:lnTo>
                    <a:pt x="1541" y="45335"/>
                  </a:lnTo>
                  <a:lnTo>
                    <a:pt x="1566" y="46952"/>
                  </a:lnTo>
                  <a:lnTo>
                    <a:pt x="2223" y="46977"/>
                  </a:lnTo>
                  <a:lnTo>
                    <a:pt x="2879" y="47002"/>
                  </a:lnTo>
                  <a:lnTo>
                    <a:pt x="4142" y="46977"/>
                  </a:lnTo>
                  <a:lnTo>
                    <a:pt x="5380" y="46927"/>
                  </a:lnTo>
                  <a:lnTo>
                    <a:pt x="6617" y="46851"/>
                  </a:lnTo>
                  <a:lnTo>
                    <a:pt x="7552" y="46800"/>
                  </a:lnTo>
                  <a:lnTo>
                    <a:pt x="8511" y="46750"/>
                  </a:lnTo>
                  <a:lnTo>
                    <a:pt x="9446" y="46725"/>
                  </a:lnTo>
                  <a:lnTo>
                    <a:pt x="10406" y="46725"/>
                  </a:lnTo>
                  <a:lnTo>
                    <a:pt x="11567" y="46750"/>
                  </a:lnTo>
                  <a:lnTo>
                    <a:pt x="12729" y="46775"/>
                  </a:lnTo>
                  <a:lnTo>
                    <a:pt x="15078" y="46851"/>
                  </a:lnTo>
                  <a:lnTo>
                    <a:pt x="15280" y="46851"/>
                  </a:lnTo>
                  <a:lnTo>
                    <a:pt x="15482" y="46826"/>
                  </a:lnTo>
                  <a:lnTo>
                    <a:pt x="15634" y="46775"/>
                  </a:lnTo>
                  <a:lnTo>
                    <a:pt x="15810" y="46699"/>
                  </a:lnTo>
                  <a:lnTo>
                    <a:pt x="15937" y="46573"/>
                  </a:lnTo>
                  <a:lnTo>
                    <a:pt x="16063" y="46447"/>
                  </a:lnTo>
                  <a:lnTo>
                    <a:pt x="16164" y="46295"/>
                  </a:lnTo>
                  <a:lnTo>
                    <a:pt x="16265" y="46093"/>
                  </a:lnTo>
                  <a:lnTo>
                    <a:pt x="16593" y="45386"/>
                  </a:lnTo>
                  <a:lnTo>
                    <a:pt x="16922" y="44679"/>
                  </a:lnTo>
                  <a:lnTo>
                    <a:pt x="17250" y="43972"/>
                  </a:lnTo>
                  <a:lnTo>
                    <a:pt x="17578" y="43290"/>
                  </a:lnTo>
                  <a:lnTo>
                    <a:pt x="18664" y="40789"/>
                  </a:lnTo>
                  <a:lnTo>
                    <a:pt x="19725" y="38289"/>
                  </a:lnTo>
                  <a:lnTo>
                    <a:pt x="20129" y="37355"/>
                  </a:lnTo>
                  <a:lnTo>
                    <a:pt x="20281" y="36900"/>
                  </a:lnTo>
                  <a:lnTo>
                    <a:pt x="20357" y="36673"/>
                  </a:lnTo>
                  <a:lnTo>
                    <a:pt x="20407" y="36420"/>
                  </a:lnTo>
                  <a:lnTo>
                    <a:pt x="20432" y="36142"/>
                  </a:lnTo>
                  <a:lnTo>
                    <a:pt x="20458" y="35864"/>
                  </a:lnTo>
                  <a:lnTo>
                    <a:pt x="20432" y="35309"/>
                  </a:lnTo>
                  <a:lnTo>
                    <a:pt x="20407" y="34753"/>
                  </a:lnTo>
                  <a:lnTo>
                    <a:pt x="20382" y="34198"/>
                  </a:lnTo>
                  <a:lnTo>
                    <a:pt x="20357" y="31899"/>
                  </a:lnTo>
                  <a:lnTo>
                    <a:pt x="20331" y="30763"/>
                  </a:lnTo>
                  <a:lnTo>
                    <a:pt x="20357" y="29601"/>
                  </a:lnTo>
                  <a:lnTo>
                    <a:pt x="20382" y="28717"/>
                  </a:lnTo>
                  <a:lnTo>
                    <a:pt x="20458" y="27808"/>
                  </a:lnTo>
                  <a:lnTo>
                    <a:pt x="20533" y="26899"/>
                  </a:lnTo>
                  <a:lnTo>
                    <a:pt x="20584" y="25989"/>
                  </a:lnTo>
                  <a:lnTo>
                    <a:pt x="20609" y="25131"/>
                  </a:lnTo>
                  <a:lnTo>
                    <a:pt x="20634" y="24272"/>
                  </a:lnTo>
                  <a:lnTo>
                    <a:pt x="20609" y="23413"/>
                  </a:lnTo>
                  <a:lnTo>
                    <a:pt x="20584" y="22529"/>
                  </a:lnTo>
                  <a:lnTo>
                    <a:pt x="20559" y="21923"/>
                  </a:lnTo>
                  <a:lnTo>
                    <a:pt x="20483" y="21342"/>
                  </a:lnTo>
                  <a:lnTo>
                    <a:pt x="20382" y="20736"/>
                  </a:lnTo>
                  <a:lnTo>
                    <a:pt x="20256" y="20155"/>
                  </a:lnTo>
                  <a:lnTo>
                    <a:pt x="20180" y="19827"/>
                  </a:lnTo>
                  <a:lnTo>
                    <a:pt x="20104" y="19473"/>
                  </a:lnTo>
                  <a:lnTo>
                    <a:pt x="20054" y="19145"/>
                  </a:lnTo>
                  <a:lnTo>
                    <a:pt x="20028" y="18791"/>
                  </a:lnTo>
                  <a:lnTo>
                    <a:pt x="19978" y="18109"/>
                  </a:lnTo>
                  <a:lnTo>
                    <a:pt x="20003" y="17427"/>
                  </a:lnTo>
                  <a:lnTo>
                    <a:pt x="20079" y="14447"/>
                  </a:lnTo>
                  <a:lnTo>
                    <a:pt x="20129" y="12957"/>
                  </a:lnTo>
                  <a:lnTo>
                    <a:pt x="20155" y="11467"/>
                  </a:lnTo>
                  <a:lnTo>
                    <a:pt x="20155" y="10583"/>
                  </a:lnTo>
                  <a:lnTo>
                    <a:pt x="20129" y="9699"/>
                  </a:lnTo>
                  <a:lnTo>
                    <a:pt x="20054" y="7931"/>
                  </a:lnTo>
                  <a:lnTo>
                    <a:pt x="20028" y="5759"/>
                  </a:lnTo>
                  <a:lnTo>
                    <a:pt x="20028" y="3587"/>
                  </a:lnTo>
                  <a:lnTo>
                    <a:pt x="19927" y="102"/>
                  </a:lnTo>
                  <a:lnTo>
                    <a:pt x="19397" y="26"/>
                  </a:lnTo>
                  <a:lnTo>
                    <a:pt x="19144" y="26"/>
                  </a:lnTo>
                  <a:lnTo>
                    <a:pt x="1891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9080;p89"/>
            <p:cNvSpPr/>
            <p:nvPr/>
          </p:nvSpPr>
          <p:spPr>
            <a:xfrm>
              <a:off x="6778210" y="3227788"/>
              <a:ext cx="500075" cy="1159925"/>
            </a:xfrm>
            <a:custGeom>
              <a:avLst/>
              <a:gdLst/>
              <a:ahLst/>
              <a:cxnLst/>
              <a:rect l="l" t="t" r="r" b="b"/>
              <a:pathLst>
                <a:path w="20003" h="46397" extrusionOk="0">
                  <a:moveTo>
                    <a:pt x="7552" y="4092"/>
                  </a:moveTo>
                  <a:lnTo>
                    <a:pt x="8082" y="4143"/>
                  </a:lnTo>
                  <a:lnTo>
                    <a:pt x="8840" y="4219"/>
                  </a:lnTo>
                  <a:lnTo>
                    <a:pt x="9597" y="4294"/>
                  </a:lnTo>
                  <a:lnTo>
                    <a:pt x="10355" y="4345"/>
                  </a:lnTo>
                  <a:lnTo>
                    <a:pt x="11113" y="4370"/>
                  </a:lnTo>
                  <a:lnTo>
                    <a:pt x="12628" y="4370"/>
                  </a:lnTo>
                  <a:lnTo>
                    <a:pt x="13386" y="4345"/>
                  </a:lnTo>
                  <a:lnTo>
                    <a:pt x="14143" y="4320"/>
                  </a:lnTo>
                  <a:lnTo>
                    <a:pt x="14573" y="4294"/>
                  </a:lnTo>
                  <a:lnTo>
                    <a:pt x="15002" y="4320"/>
                  </a:lnTo>
                  <a:lnTo>
                    <a:pt x="15431" y="4370"/>
                  </a:lnTo>
                  <a:lnTo>
                    <a:pt x="15861" y="4421"/>
                  </a:lnTo>
                  <a:lnTo>
                    <a:pt x="16189" y="4522"/>
                  </a:lnTo>
                  <a:lnTo>
                    <a:pt x="16467" y="4597"/>
                  </a:lnTo>
                  <a:lnTo>
                    <a:pt x="16694" y="4724"/>
                  </a:lnTo>
                  <a:lnTo>
                    <a:pt x="16871" y="4875"/>
                  </a:lnTo>
                  <a:lnTo>
                    <a:pt x="16997" y="5077"/>
                  </a:lnTo>
                  <a:lnTo>
                    <a:pt x="17098" y="5305"/>
                  </a:lnTo>
                  <a:lnTo>
                    <a:pt x="17174" y="5582"/>
                  </a:lnTo>
                  <a:lnTo>
                    <a:pt x="17225" y="5911"/>
                  </a:lnTo>
                  <a:lnTo>
                    <a:pt x="17300" y="6643"/>
                  </a:lnTo>
                  <a:lnTo>
                    <a:pt x="17326" y="7350"/>
                  </a:lnTo>
                  <a:lnTo>
                    <a:pt x="17376" y="8058"/>
                  </a:lnTo>
                  <a:lnTo>
                    <a:pt x="17427" y="8765"/>
                  </a:lnTo>
                  <a:lnTo>
                    <a:pt x="17603" y="10305"/>
                  </a:lnTo>
                  <a:lnTo>
                    <a:pt x="17780" y="11846"/>
                  </a:lnTo>
                  <a:lnTo>
                    <a:pt x="17881" y="13210"/>
                  </a:lnTo>
                  <a:lnTo>
                    <a:pt x="17982" y="14801"/>
                  </a:lnTo>
                  <a:lnTo>
                    <a:pt x="17831" y="16367"/>
                  </a:lnTo>
                  <a:lnTo>
                    <a:pt x="17730" y="17251"/>
                  </a:lnTo>
                  <a:lnTo>
                    <a:pt x="17603" y="18135"/>
                  </a:lnTo>
                  <a:lnTo>
                    <a:pt x="17553" y="18438"/>
                  </a:lnTo>
                  <a:lnTo>
                    <a:pt x="17477" y="18665"/>
                  </a:lnTo>
                  <a:lnTo>
                    <a:pt x="17376" y="18867"/>
                  </a:lnTo>
                  <a:lnTo>
                    <a:pt x="17250" y="19019"/>
                  </a:lnTo>
                  <a:lnTo>
                    <a:pt x="17073" y="19145"/>
                  </a:lnTo>
                  <a:lnTo>
                    <a:pt x="16871" y="19221"/>
                  </a:lnTo>
                  <a:lnTo>
                    <a:pt x="16619" y="19297"/>
                  </a:lnTo>
                  <a:lnTo>
                    <a:pt x="16315" y="19347"/>
                  </a:lnTo>
                  <a:lnTo>
                    <a:pt x="15280" y="19499"/>
                  </a:lnTo>
                  <a:lnTo>
                    <a:pt x="14270" y="19675"/>
                  </a:lnTo>
                  <a:lnTo>
                    <a:pt x="13689" y="19776"/>
                  </a:lnTo>
                  <a:lnTo>
                    <a:pt x="13133" y="19827"/>
                  </a:lnTo>
                  <a:lnTo>
                    <a:pt x="12552" y="19877"/>
                  </a:lnTo>
                  <a:lnTo>
                    <a:pt x="10835" y="19877"/>
                  </a:lnTo>
                  <a:lnTo>
                    <a:pt x="9698" y="19827"/>
                  </a:lnTo>
                  <a:lnTo>
                    <a:pt x="8840" y="19802"/>
                  </a:lnTo>
                  <a:lnTo>
                    <a:pt x="7981" y="19776"/>
                  </a:lnTo>
                  <a:lnTo>
                    <a:pt x="7552" y="19802"/>
                  </a:lnTo>
                  <a:lnTo>
                    <a:pt x="7122" y="19827"/>
                  </a:lnTo>
                  <a:lnTo>
                    <a:pt x="6693" y="19877"/>
                  </a:lnTo>
                  <a:lnTo>
                    <a:pt x="6264" y="19953"/>
                  </a:lnTo>
                  <a:lnTo>
                    <a:pt x="5986" y="20004"/>
                  </a:lnTo>
                  <a:lnTo>
                    <a:pt x="5405" y="20004"/>
                  </a:lnTo>
                  <a:lnTo>
                    <a:pt x="5102" y="19953"/>
                  </a:lnTo>
                  <a:lnTo>
                    <a:pt x="4799" y="19903"/>
                  </a:lnTo>
                  <a:lnTo>
                    <a:pt x="4496" y="19802"/>
                  </a:lnTo>
                  <a:lnTo>
                    <a:pt x="4218" y="19726"/>
                  </a:lnTo>
                  <a:lnTo>
                    <a:pt x="3940" y="19600"/>
                  </a:lnTo>
                  <a:lnTo>
                    <a:pt x="3738" y="19499"/>
                  </a:lnTo>
                  <a:lnTo>
                    <a:pt x="3561" y="19347"/>
                  </a:lnTo>
                  <a:lnTo>
                    <a:pt x="3410" y="19145"/>
                  </a:lnTo>
                  <a:lnTo>
                    <a:pt x="3258" y="18943"/>
                  </a:lnTo>
                  <a:lnTo>
                    <a:pt x="3157" y="18716"/>
                  </a:lnTo>
                  <a:lnTo>
                    <a:pt x="3081" y="18463"/>
                  </a:lnTo>
                  <a:lnTo>
                    <a:pt x="2930" y="17958"/>
                  </a:lnTo>
                  <a:lnTo>
                    <a:pt x="2829" y="17402"/>
                  </a:lnTo>
                  <a:lnTo>
                    <a:pt x="2753" y="16821"/>
                  </a:lnTo>
                  <a:lnTo>
                    <a:pt x="2702" y="16266"/>
                  </a:lnTo>
                  <a:lnTo>
                    <a:pt x="2677" y="15685"/>
                  </a:lnTo>
                  <a:lnTo>
                    <a:pt x="2677" y="14548"/>
                  </a:lnTo>
                  <a:lnTo>
                    <a:pt x="2728" y="13387"/>
                  </a:lnTo>
                  <a:lnTo>
                    <a:pt x="2728" y="12402"/>
                  </a:lnTo>
                  <a:lnTo>
                    <a:pt x="2728" y="11417"/>
                  </a:lnTo>
                  <a:lnTo>
                    <a:pt x="2702" y="9270"/>
                  </a:lnTo>
                  <a:lnTo>
                    <a:pt x="2677" y="8184"/>
                  </a:lnTo>
                  <a:lnTo>
                    <a:pt x="2702" y="7098"/>
                  </a:lnTo>
                  <a:lnTo>
                    <a:pt x="2728" y="6769"/>
                  </a:lnTo>
                  <a:lnTo>
                    <a:pt x="2803" y="6441"/>
                  </a:lnTo>
                  <a:lnTo>
                    <a:pt x="2930" y="6088"/>
                  </a:lnTo>
                  <a:lnTo>
                    <a:pt x="3031" y="5784"/>
                  </a:lnTo>
                  <a:lnTo>
                    <a:pt x="3107" y="5608"/>
                  </a:lnTo>
                  <a:lnTo>
                    <a:pt x="3182" y="5456"/>
                  </a:lnTo>
                  <a:lnTo>
                    <a:pt x="3283" y="5330"/>
                  </a:lnTo>
                  <a:lnTo>
                    <a:pt x="3384" y="5204"/>
                  </a:lnTo>
                  <a:lnTo>
                    <a:pt x="3511" y="5077"/>
                  </a:lnTo>
                  <a:lnTo>
                    <a:pt x="3662" y="4976"/>
                  </a:lnTo>
                  <a:lnTo>
                    <a:pt x="3814" y="4901"/>
                  </a:lnTo>
                  <a:lnTo>
                    <a:pt x="3965" y="4800"/>
                  </a:lnTo>
                  <a:lnTo>
                    <a:pt x="4470" y="4597"/>
                  </a:lnTo>
                  <a:lnTo>
                    <a:pt x="4975" y="4446"/>
                  </a:lnTo>
                  <a:lnTo>
                    <a:pt x="5481" y="4294"/>
                  </a:lnTo>
                  <a:lnTo>
                    <a:pt x="5986" y="4193"/>
                  </a:lnTo>
                  <a:lnTo>
                    <a:pt x="6491" y="4118"/>
                  </a:lnTo>
                  <a:lnTo>
                    <a:pt x="7021" y="4092"/>
                  </a:lnTo>
                  <a:close/>
                  <a:moveTo>
                    <a:pt x="19296" y="1"/>
                  </a:moveTo>
                  <a:lnTo>
                    <a:pt x="12855" y="152"/>
                  </a:lnTo>
                  <a:lnTo>
                    <a:pt x="11264" y="228"/>
                  </a:lnTo>
                  <a:lnTo>
                    <a:pt x="9673" y="304"/>
                  </a:lnTo>
                  <a:lnTo>
                    <a:pt x="8057" y="354"/>
                  </a:lnTo>
                  <a:lnTo>
                    <a:pt x="6466" y="354"/>
                  </a:lnTo>
                  <a:lnTo>
                    <a:pt x="5683" y="329"/>
                  </a:lnTo>
                  <a:lnTo>
                    <a:pt x="3283" y="329"/>
                  </a:lnTo>
                  <a:lnTo>
                    <a:pt x="1667" y="380"/>
                  </a:lnTo>
                  <a:lnTo>
                    <a:pt x="25" y="354"/>
                  </a:lnTo>
                  <a:lnTo>
                    <a:pt x="25" y="1491"/>
                  </a:lnTo>
                  <a:lnTo>
                    <a:pt x="0" y="4118"/>
                  </a:lnTo>
                  <a:lnTo>
                    <a:pt x="51" y="6769"/>
                  </a:lnTo>
                  <a:lnTo>
                    <a:pt x="126" y="9396"/>
                  </a:lnTo>
                  <a:lnTo>
                    <a:pt x="177" y="10709"/>
                  </a:lnTo>
                  <a:lnTo>
                    <a:pt x="253" y="12048"/>
                  </a:lnTo>
                  <a:lnTo>
                    <a:pt x="354" y="13715"/>
                  </a:lnTo>
                  <a:lnTo>
                    <a:pt x="429" y="14548"/>
                  </a:lnTo>
                  <a:lnTo>
                    <a:pt x="530" y="15382"/>
                  </a:lnTo>
                  <a:lnTo>
                    <a:pt x="657" y="16266"/>
                  </a:lnTo>
                  <a:lnTo>
                    <a:pt x="758" y="17175"/>
                  </a:lnTo>
                  <a:lnTo>
                    <a:pt x="859" y="18059"/>
                  </a:lnTo>
                  <a:lnTo>
                    <a:pt x="909" y="18943"/>
                  </a:lnTo>
                  <a:lnTo>
                    <a:pt x="1010" y="20736"/>
                  </a:lnTo>
                  <a:lnTo>
                    <a:pt x="1061" y="22529"/>
                  </a:lnTo>
                  <a:lnTo>
                    <a:pt x="1137" y="25737"/>
                  </a:lnTo>
                  <a:lnTo>
                    <a:pt x="1187" y="27328"/>
                  </a:lnTo>
                  <a:lnTo>
                    <a:pt x="1238" y="28919"/>
                  </a:lnTo>
                  <a:lnTo>
                    <a:pt x="1339" y="30258"/>
                  </a:lnTo>
                  <a:lnTo>
                    <a:pt x="1440" y="31596"/>
                  </a:lnTo>
                  <a:lnTo>
                    <a:pt x="1541" y="32935"/>
                  </a:lnTo>
                  <a:lnTo>
                    <a:pt x="1642" y="34273"/>
                  </a:lnTo>
                  <a:lnTo>
                    <a:pt x="1692" y="34930"/>
                  </a:lnTo>
                  <a:lnTo>
                    <a:pt x="1692" y="35612"/>
                  </a:lnTo>
                  <a:lnTo>
                    <a:pt x="1692" y="36951"/>
                  </a:lnTo>
                  <a:lnTo>
                    <a:pt x="1768" y="38870"/>
                  </a:lnTo>
                  <a:lnTo>
                    <a:pt x="1793" y="39855"/>
                  </a:lnTo>
                  <a:lnTo>
                    <a:pt x="1768" y="40815"/>
                  </a:lnTo>
                  <a:lnTo>
                    <a:pt x="1717" y="42179"/>
                  </a:lnTo>
                  <a:lnTo>
                    <a:pt x="1616" y="43542"/>
                  </a:lnTo>
                  <a:lnTo>
                    <a:pt x="1440" y="46371"/>
                  </a:lnTo>
                  <a:lnTo>
                    <a:pt x="2778" y="46396"/>
                  </a:lnTo>
                  <a:lnTo>
                    <a:pt x="4066" y="46371"/>
                  </a:lnTo>
                  <a:lnTo>
                    <a:pt x="5329" y="46321"/>
                  </a:lnTo>
                  <a:lnTo>
                    <a:pt x="6592" y="46194"/>
                  </a:lnTo>
                  <a:lnTo>
                    <a:pt x="7451" y="46119"/>
                  </a:lnTo>
                  <a:lnTo>
                    <a:pt x="8309" y="46093"/>
                  </a:lnTo>
                  <a:lnTo>
                    <a:pt x="9168" y="46068"/>
                  </a:lnTo>
                  <a:lnTo>
                    <a:pt x="10027" y="46093"/>
                  </a:lnTo>
                  <a:lnTo>
                    <a:pt x="11188" y="46093"/>
                  </a:lnTo>
                  <a:lnTo>
                    <a:pt x="12350" y="46144"/>
                  </a:lnTo>
                  <a:lnTo>
                    <a:pt x="14699" y="46220"/>
                  </a:lnTo>
                  <a:lnTo>
                    <a:pt x="14876" y="46220"/>
                  </a:lnTo>
                  <a:lnTo>
                    <a:pt x="15027" y="46194"/>
                  </a:lnTo>
                  <a:lnTo>
                    <a:pt x="15179" y="46169"/>
                  </a:lnTo>
                  <a:lnTo>
                    <a:pt x="15305" y="46093"/>
                  </a:lnTo>
                  <a:lnTo>
                    <a:pt x="15406" y="46017"/>
                  </a:lnTo>
                  <a:lnTo>
                    <a:pt x="15507" y="45891"/>
                  </a:lnTo>
                  <a:lnTo>
                    <a:pt x="15608" y="45765"/>
                  </a:lnTo>
                  <a:lnTo>
                    <a:pt x="15684" y="45588"/>
                  </a:lnTo>
                  <a:lnTo>
                    <a:pt x="16012" y="44906"/>
                  </a:lnTo>
                  <a:lnTo>
                    <a:pt x="16341" y="44224"/>
                  </a:lnTo>
                  <a:lnTo>
                    <a:pt x="16669" y="43542"/>
                  </a:lnTo>
                  <a:lnTo>
                    <a:pt x="16972" y="42860"/>
                  </a:lnTo>
                  <a:lnTo>
                    <a:pt x="17553" y="41572"/>
                  </a:lnTo>
                  <a:lnTo>
                    <a:pt x="18083" y="40284"/>
                  </a:lnTo>
                  <a:lnTo>
                    <a:pt x="19195" y="37708"/>
                  </a:lnTo>
                  <a:lnTo>
                    <a:pt x="19371" y="37254"/>
                  </a:lnTo>
                  <a:lnTo>
                    <a:pt x="19548" y="36774"/>
                  </a:lnTo>
                  <a:lnTo>
                    <a:pt x="19674" y="36319"/>
                  </a:lnTo>
                  <a:lnTo>
                    <a:pt x="19776" y="35839"/>
                  </a:lnTo>
                  <a:lnTo>
                    <a:pt x="19826" y="35334"/>
                  </a:lnTo>
                  <a:lnTo>
                    <a:pt x="19851" y="34854"/>
                  </a:lnTo>
                  <a:lnTo>
                    <a:pt x="19851" y="34349"/>
                  </a:lnTo>
                  <a:lnTo>
                    <a:pt x="19801" y="33844"/>
                  </a:lnTo>
                  <a:lnTo>
                    <a:pt x="19725" y="33187"/>
                  </a:lnTo>
                  <a:lnTo>
                    <a:pt x="19700" y="32531"/>
                  </a:lnTo>
                  <a:lnTo>
                    <a:pt x="19674" y="31849"/>
                  </a:lnTo>
                  <a:lnTo>
                    <a:pt x="19674" y="31192"/>
                  </a:lnTo>
                  <a:lnTo>
                    <a:pt x="19725" y="30333"/>
                  </a:lnTo>
                  <a:lnTo>
                    <a:pt x="19801" y="29500"/>
                  </a:lnTo>
                  <a:lnTo>
                    <a:pt x="19902" y="28667"/>
                  </a:lnTo>
                  <a:lnTo>
                    <a:pt x="19927" y="27833"/>
                  </a:lnTo>
                  <a:lnTo>
                    <a:pt x="19978" y="26419"/>
                  </a:lnTo>
                  <a:lnTo>
                    <a:pt x="20003" y="25030"/>
                  </a:lnTo>
                  <a:lnTo>
                    <a:pt x="20003" y="23615"/>
                  </a:lnTo>
                  <a:lnTo>
                    <a:pt x="19978" y="22201"/>
                  </a:lnTo>
                  <a:lnTo>
                    <a:pt x="19978" y="21923"/>
                  </a:lnTo>
                  <a:lnTo>
                    <a:pt x="19952" y="21620"/>
                  </a:lnTo>
                  <a:lnTo>
                    <a:pt x="19851" y="21064"/>
                  </a:lnTo>
                  <a:lnTo>
                    <a:pt x="19750" y="20484"/>
                  </a:lnTo>
                  <a:lnTo>
                    <a:pt x="19674" y="19903"/>
                  </a:lnTo>
                  <a:lnTo>
                    <a:pt x="19498" y="18589"/>
                  </a:lnTo>
                  <a:lnTo>
                    <a:pt x="19422" y="17933"/>
                  </a:lnTo>
                  <a:lnTo>
                    <a:pt x="19397" y="17604"/>
                  </a:lnTo>
                  <a:lnTo>
                    <a:pt x="19397" y="17251"/>
                  </a:lnTo>
                  <a:lnTo>
                    <a:pt x="19447" y="15508"/>
                  </a:lnTo>
                  <a:lnTo>
                    <a:pt x="19548" y="13740"/>
                  </a:lnTo>
                  <a:lnTo>
                    <a:pt x="19573" y="12856"/>
                  </a:lnTo>
                  <a:lnTo>
                    <a:pt x="19573" y="11972"/>
                  </a:lnTo>
                  <a:lnTo>
                    <a:pt x="19573" y="11088"/>
                  </a:lnTo>
                  <a:lnTo>
                    <a:pt x="19548" y="10179"/>
                  </a:lnTo>
                  <a:lnTo>
                    <a:pt x="19498" y="9270"/>
                  </a:lnTo>
                  <a:lnTo>
                    <a:pt x="19472" y="8335"/>
                  </a:lnTo>
                  <a:lnTo>
                    <a:pt x="19472" y="6466"/>
                  </a:lnTo>
                  <a:lnTo>
                    <a:pt x="19498" y="4623"/>
                  </a:lnTo>
                  <a:lnTo>
                    <a:pt x="19498" y="2754"/>
                  </a:lnTo>
                  <a:lnTo>
                    <a:pt x="19472" y="2097"/>
                  </a:lnTo>
                  <a:lnTo>
                    <a:pt x="19422" y="1415"/>
                  </a:lnTo>
                  <a:lnTo>
                    <a:pt x="192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9081;p89"/>
            <p:cNvSpPr/>
            <p:nvPr/>
          </p:nvSpPr>
          <p:spPr>
            <a:xfrm>
              <a:off x="7304785" y="3338913"/>
              <a:ext cx="279100" cy="378250"/>
            </a:xfrm>
            <a:custGeom>
              <a:avLst/>
              <a:gdLst/>
              <a:ahLst/>
              <a:cxnLst/>
              <a:rect l="l" t="t" r="r" b="b"/>
              <a:pathLst>
                <a:path w="11164" h="15130" extrusionOk="0">
                  <a:moveTo>
                    <a:pt x="3663" y="279"/>
                  </a:moveTo>
                  <a:lnTo>
                    <a:pt x="3890" y="304"/>
                  </a:lnTo>
                  <a:lnTo>
                    <a:pt x="4092" y="355"/>
                  </a:lnTo>
                  <a:lnTo>
                    <a:pt x="4294" y="430"/>
                  </a:lnTo>
                  <a:lnTo>
                    <a:pt x="4471" y="506"/>
                  </a:lnTo>
                  <a:lnTo>
                    <a:pt x="4648" y="632"/>
                  </a:lnTo>
                  <a:lnTo>
                    <a:pt x="4799" y="759"/>
                  </a:lnTo>
                  <a:lnTo>
                    <a:pt x="4951" y="935"/>
                  </a:lnTo>
                  <a:lnTo>
                    <a:pt x="5077" y="1112"/>
                  </a:lnTo>
                  <a:lnTo>
                    <a:pt x="5380" y="1617"/>
                  </a:lnTo>
                  <a:lnTo>
                    <a:pt x="5658" y="2122"/>
                  </a:lnTo>
                  <a:lnTo>
                    <a:pt x="5936" y="2653"/>
                  </a:lnTo>
                  <a:lnTo>
                    <a:pt x="6188" y="3158"/>
                  </a:lnTo>
                  <a:lnTo>
                    <a:pt x="6441" y="3688"/>
                  </a:lnTo>
                  <a:lnTo>
                    <a:pt x="6668" y="4219"/>
                  </a:lnTo>
                  <a:lnTo>
                    <a:pt x="7072" y="5330"/>
                  </a:lnTo>
                  <a:lnTo>
                    <a:pt x="7300" y="5835"/>
                  </a:lnTo>
                  <a:lnTo>
                    <a:pt x="7527" y="6340"/>
                  </a:lnTo>
                  <a:lnTo>
                    <a:pt x="7779" y="6820"/>
                  </a:lnTo>
                  <a:lnTo>
                    <a:pt x="8057" y="7300"/>
                  </a:lnTo>
                  <a:lnTo>
                    <a:pt x="8638" y="8234"/>
                  </a:lnTo>
                  <a:lnTo>
                    <a:pt x="9244" y="9144"/>
                  </a:lnTo>
                  <a:lnTo>
                    <a:pt x="9598" y="9725"/>
                  </a:lnTo>
                  <a:lnTo>
                    <a:pt x="9926" y="10305"/>
                  </a:lnTo>
                  <a:lnTo>
                    <a:pt x="10608" y="11442"/>
                  </a:lnTo>
                  <a:lnTo>
                    <a:pt x="10760" y="11745"/>
                  </a:lnTo>
                  <a:lnTo>
                    <a:pt x="10835" y="12048"/>
                  </a:lnTo>
                  <a:lnTo>
                    <a:pt x="10886" y="12351"/>
                  </a:lnTo>
                  <a:lnTo>
                    <a:pt x="10886" y="12654"/>
                  </a:lnTo>
                  <a:lnTo>
                    <a:pt x="10835" y="12983"/>
                  </a:lnTo>
                  <a:lnTo>
                    <a:pt x="10785" y="13286"/>
                  </a:lnTo>
                  <a:lnTo>
                    <a:pt x="10608" y="13867"/>
                  </a:lnTo>
                  <a:lnTo>
                    <a:pt x="10583" y="13942"/>
                  </a:lnTo>
                  <a:lnTo>
                    <a:pt x="10532" y="14018"/>
                  </a:lnTo>
                  <a:lnTo>
                    <a:pt x="10356" y="14170"/>
                  </a:lnTo>
                  <a:lnTo>
                    <a:pt x="10154" y="14271"/>
                  </a:lnTo>
                  <a:lnTo>
                    <a:pt x="9951" y="14321"/>
                  </a:lnTo>
                  <a:lnTo>
                    <a:pt x="7148" y="14574"/>
                  </a:lnTo>
                  <a:lnTo>
                    <a:pt x="4370" y="14801"/>
                  </a:lnTo>
                  <a:lnTo>
                    <a:pt x="3991" y="14826"/>
                  </a:lnTo>
                  <a:lnTo>
                    <a:pt x="3637" y="14801"/>
                  </a:lnTo>
                  <a:lnTo>
                    <a:pt x="3284" y="14750"/>
                  </a:lnTo>
                  <a:lnTo>
                    <a:pt x="2930" y="14675"/>
                  </a:lnTo>
                  <a:lnTo>
                    <a:pt x="2602" y="14574"/>
                  </a:lnTo>
                  <a:lnTo>
                    <a:pt x="2274" y="14447"/>
                  </a:lnTo>
                  <a:lnTo>
                    <a:pt x="1945" y="14296"/>
                  </a:lnTo>
                  <a:lnTo>
                    <a:pt x="1642" y="14144"/>
                  </a:lnTo>
                  <a:lnTo>
                    <a:pt x="1390" y="13993"/>
                  </a:lnTo>
                  <a:lnTo>
                    <a:pt x="1188" y="13791"/>
                  </a:lnTo>
                  <a:lnTo>
                    <a:pt x="1011" y="13563"/>
                  </a:lnTo>
                  <a:lnTo>
                    <a:pt x="885" y="13336"/>
                  </a:lnTo>
                  <a:lnTo>
                    <a:pt x="784" y="13058"/>
                  </a:lnTo>
                  <a:lnTo>
                    <a:pt x="708" y="12806"/>
                  </a:lnTo>
                  <a:lnTo>
                    <a:pt x="657" y="12503"/>
                  </a:lnTo>
                  <a:lnTo>
                    <a:pt x="632" y="12225"/>
                  </a:lnTo>
                  <a:lnTo>
                    <a:pt x="581" y="11391"/>
                  </a:lnTo>
                  <a:lnTo>
                    <a:pt x="531" y="10558"/>
                  </a:lnTo>
                  <a:lnTo>
                    <a:pt x="480" y="8866"/>
                  </a:lnTo>
                  <a:lnTo>
                    <a:pt x="556" y="8866"/>
                  </a:lnTo>
                  <a:lnTo>
                    <a:pt x="455" y="6492"/>
                  </a:lnTo>
                  <a:lnTo>
                    <a:pt x="405" y="5305"/>
                  </a:lnTo>
                  <a:lnTo>
                    <a:pt x="354" y="4118"/>
                  </a:lnTo>
                  <a:lnTo>
                    <a:pt x="354" y="3461"/>
                  </a:lnTo>
                  <a:lnTo>
                    <a:pt x="379" y="2830"/>
                  </a:lnTo>
                  <a:lnTo>
                    <a:pt x="430" y="2173"/>
                  </a:lnTo>
                  <a:lnTo>
                    <a:pt x="506" y="1542"/>
                  </a:lnTo>
                  <a:lnTo>
                    <a:pt x="506" y="1466"/>
                  </a:lnTo>
                  <a:lnTo>
                    <a:pt x="556" y="1365"/>
                  </a:lnTo>
                  <a:lnTo>
                    <a:pt x="657" y="1213"/>
                  </a:lnTo>
                  <a:lnTo>
                    <a:pt x="784" y="1062"/>
                  </a:lnTo>
                  <a:lnTo>
                    <a:pt x="935" y="961"/>
                  </a:lnTo>
                  <a:lnTo>
                    <a:pt x="1566" y="658"/>
                  </a:lnTo>
                  <a:lnTo>
                    <a:pt x="1920" y="531"/>
                  </a:lnTo>
                  <a:lnTo>
                    <a:pt x="2248" y="430"/>
                  </a:lnTo>
                  <a:lnTo>
                    <a:pt x="2602" y="355"/>
                  </a:lnTo>
                  <a:lnTo>
                    <a:pt x="2930" y="304"/>
                  </a:lnTo>
                  <a:lnTo>
                    <a:pt x="3309" y="279"/>
                  </a:lnTo>
                  <a:close/>
                  <a:moveTo>
                    <a:pt x="3259" y="1"/>
                  </a:moveTo>
                  <a:lnTo>
                    <a:pt x="2829" y="26"/>
                  </a:lnTo>
                  <a:lnTo>
                    <a:pt x="2400" y="77"/>
                  </a:lnTo>
                  <a:lnTo>
                    <a:pt x="1971" y="178"/>
                  </a:lnTo>
                  <a:lnTo>
                    <a:pt x="1566" y="279"/>
                  </a:lnTo>
                  <a:lnTo>
                    <a:pt x="1162" y="430"/>
                  </a:lnTo>
                  <a:lnTo>
                    <a:pt x="758" y="632"/>
                  </a:lnTo>
                  <a:lnTo>
                    <a:pt x="531" y="759"/>
                  </a:lnTo>
                  <a:lnTo>
                    <a:pt x="430" y="834"/>
                  </a:lnTo>
                  <a:lnTo>
                    <a:pt x="354" y="935"/>
                  </a:lnTo>
                  <a:lnTo>
                    <a:pt x="278" y="1036"/>
                  </a:lnTo>
                  <a:lnTo>
                    <a:pt x="228" y="1163"/>
                  </a:lnTo>
                  <a:lnTo>
                    <a:pt x="177" y="1289"/>
                  </a:lnTo>
                  <a:lnTo>
                    <a:pt x="177" y="1415"/>
                  </a:lnTo>
                  <a:lnTo>
                    <a:pt x="51" y="2628"/>
                  </a:lnTo>
                  <a:lnTo>
                    <a:pt x="1" y="3234"/>
                  </a:lnTo>
                  <a:lnTo>
                    <a:pt x="1" y="3840"/>
                  </a:lnTo>
                  <a:lnTo>
                    <a:pt x="76" y="5254"/>
                  </a:lnTo>
                  <a:lnTo>
                    <a:pt x="152" y="6669"/>
                  </a:lnTo>
                  <a:lnTo>
                    <a:pt x="304" y="9270"/>
                  </a:lnTo>
                  <a:lnTo>
                    <a:pt x="329" y="12200"/>
                  </a:lnTo>
                  <a:lnTo>
                    <a:pt x="329" y="12452"/>
                  </a:lnTo>
                  <a:lnTo>
                    <a:pt x="354" y="12705"/>
                  </a:lnTo>
                  <a:lnTo>
                    <a:pt x="430" y="12932"/>
                  </a:lnTo>
                  <a:lnTo>
                    <a:pt x="506" y="13159"/>
                  </a:lnTo>
                  <a:lnTo>
                    <a:pt x="581" y="13387"/>
                  </a:lnTo>
                  <a:lnTo>
                    <a:pt x="708" y="13614"/>
                  </a:lnTo>
                  <a:lnTo>
                    <a:pt x="960" y="14043"/>
                  </a:lnTo>
                  <a:lnTo>
                    <a:pt x="1061" y="14170"/>
                  </a:lnTo>
                  <a:lnTo>
                    <a:pt x="1188" y="14296"/>
                  </a:lnTo>
                  <a:lnTo>
                    <a:pt x="1339" y="14397"/>
                  </a:lnTo>
                  <a:lnTo>
                    <a:pt x="1465" y="14498"/>
                  </a:lnTo>
                  <a:lnTo>
                    <a:pt x="1819" y="14649"/>
                  </a:lnTo>
                  <a:lnTo>
                    <a:pt x="2198" y="14776"/>
                  </a:lnTo>
                  <a:lnTo>
                    <a:pt x="2551" y="14902"/>
                  </a:lnTo>
                  <a:lnTo>
                    <a:pt x="2930" y="15003"/>
                  </a:lnTo>
                  <a:lnTo>
                    <a:pt x="3309" y="15054"/>
                  </a:lnTo>
                  <a:lnTo>
                    <a:pt x="3688" y="15104"/>
                  </a:lnTo>
                  <a:lnTo>
                    <a:pt x="4067" y="15129"/>
                  </a:lnTo>
                  <a:lnTo>
                    <a:pt x="4471" y="15104"/>
                  </a:lnTo>
                  <a:lnTo>
                    <a:pt x="10229" y="14599"/>
                  </a:lnTo>
                  <a:lnTo>
                    <a:pt x="10381" y="14574"/>
                  </a:lnTo>
                  <a:lnTo>
                    <a:pt x="10507" y="14548"/>
                  </a:lnTo>
                  <a:lnTo>
                    <a:pt x="10633" y="14473"/>
                  </a:lnTo>
                  <a:lnTo>
                    <a:pt x="10734" y="14397"/>
                  </a:lnTo>
                  <a:lnTo>
                    <a:pt x="10835" y="14296"/>
                  </a:lnTo>
                  <a:lnTo>
                    <a:pt x="10911" y="14195"/>
                  </a:lnTo>
                  <a:lnTo>
                    <a:pt x="10962" y="14043"/>
                  </a:lnTo>
                  <a:lnTo>
                    <a:pt x="11012" y="13917"/>
                  </a:lnTo>
                  <a:lnTo>
                    <a:pt x="11088" y="13462"/>
                  </a:lnTo>
                  <a:lnTo>
                    <a:pt x="11139" y="13033"/>
                  </a:lnTo>
                  <a:lnTo>
                    <a:pt x="11164" y="12629"/>
                  </a:lnTo>
                  <a:lnTo>
                    <a:pt x="11139" y="12200"/>
                  </a:lnTo>
                  <a:lnTo>
                    <a:pt x="11063" y="11796"/>
                  </a:lnTo>
                  <a:lnTo>
                    <a:pt x="10962" y="11391"/>
                  </a:lnTo>
                  <a:lnTo>
                    <a:pt x="10785" y="10987"/>
                  </a:lnTo>
                  <a:lnTo>
                    <a:pt x="10684" y="10785"/>
                  </a:lnTo>
                  <a:lnTo>
                    <a:pt x="10532" y="10583"/>
                  </a:lnTo>
                  <a:lnTo>
                    <a:pt x="10103" y="9952"/>
                  </a:lnTo>
                  <a:lnTo>
                    <a:pt x="9699" y="9295"/>
                  </a:lnTo>
                  <a:lnTo>
                    <a:pt x="8865" y="7982"/>
                  </a:lnTo>
                  <a:lnTo>
                    <a:pt x="8411" y="7224"/>
                  </a:lnTo>
                  <a:lnTo>
                    <a:pt x="8007" y="6466"/>
                  </a:lnTo>
                  <a:lnTo>
                    <a:pt x="7628" y="5709"/>
                  </a:lnTo>
                  <a:lnTo>
                    <a:pt x="7300" y="4901"/>
                  </a:lnTo>
                  <a:lnTo>
                    <a:pt x="6820" y="3865"/>
                  </a:lnTo>
                  <a:lnTo>
                    <a:pt x="6340" y="2830"/>
                  </a:lnTo>
                  <a:lnTo>
                    <a:pt x="5304" y="784"/>
                  </a:lnTo>
                  <a:lnTo>
                    <a:pt x="5203" y="607"/>
                  </a:lnTo>
                  <a:lnTo>
                    <a:pt x="5077" y="481"/>
                  </a:lnTo>
                  <a:lnTo>
                    <a:pt x="4951" y="355"/>
                  </a:lnTo>
                  <a:lnTo>
                    <a:pt x="4799" y="253"/>
                  </a:lnTo>
                  <a:lnTo>
                    <a:pt x="4648" y="152"/>
                  </a:lnTo>
                  <a:lnTo>
                    <a:pt x="4471" y="102"/>
                  </a:lnTo>
                  <a:lnTo>
                    <a:pt x="4294" y="51"/>
                  </a:lnTo>
                  <a:lnTo>
                    <a:pt x="4117" y="26"/>
                  </a:lnTo>
                  <a:lnTo>
                    <a:pt x="368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9082;p89"/>
            <p:cNvSpPr/>
            <p:nvPr/>
          </p:nvSpPr>
          <p:spPr>
            <a:xfrm>
              <a:off x="7313635" y="3345863"/>
              <a:ext cx="263300" cy="363725"/>
            </a:xfrm>
            <a:custGeom>
              <a:avLst/>
              <a:gdLst/>
              <a:ahLst/>
              <a:cxnLst/>
              <a:rect l="l" t="t" r="r" b="b"/>
              <a:pathLst>
                <a:path w="10532" h="14549" extrusionOk="0">
                  <a:moveTo>
                    <a:pt x="2955" y="1"/>
                  </a:moveTo>
                  <a:lnTo>
                    <a:pt x="2576" y="26"/>
                  </a:lnTo>
                  <a:lnTo>
                    <a:pt x="2248" y="77"/>
                  </a:lnTo>
                  <a:lnTo>
                    <a:pt x="1894" y="152"/>
                  </a:lnTo>
                  <a:lnTo>
                    <a:pt x="1566" y="253"/>
                  </a:lnTo>
                  <a:lnTo>
                    <a:pt x="1212" y="380"/>
                  </a:lnTo>
                  <a:lnTo>
                    <a:pt x="581" y="683"/>
                  </a:lnTo>
                  <a:lnTo>
                    <a:pt x="430" y="784"/>
                  </a:lnTo>
                  <a:lnTo>
                    <a:pt x="303" y="935"/>
                  </a:lnTo>
                  <a:lnTo>
                    <a:pt x="202" y="1087"/>
                  </a:lnTo>
                  <a:lnTo>
                    <a:pt x="152" y="1188"/>
                  </a:lnTo>
                  <a:lnTo>
                    <a:pt x="152" y="1264"/>
                  </a:lnTo>
                  <a:lnTo>
                    <a:pt x="76" y="1895"/>
                  </a:lnTo>
                  <a:lnTo>
                    <a:pt x="25" y="2552"/>
                  </a:lnTo>
                  <a:lnTo>
                    <a:pt x="0" y="3183"/>
                  </a:lnTo>
                  <a:lnTo>
                    <a:pt x="0" y="3840"/>
                  </a:lnTo>
                  <a:lnTo>
                    <a:pt x="51" y="5027"/>
                  </a:lnTo>
                  <a:lnTo>
                    <a:pt x="101" y="6214"/>
                  </a:lnTo>
                  <a:lnTo>
                    <a:pt x="202" y="8588"/>
                  </a:lnTo>
                  <a:lnTo>
                    <a:pt x="126" y="8588"/>
                  </a:lnTo>
                  <a:lnTo>
                    <a:pt x="177" y="10280"/>
                  </a:lnTo>
                  <a:lnTo>
                    <a:pt x="227" y="11113"/>
                  </a:lnTo>
                  <a:lnTo>
                    <a:pt x="278" y="11947"/>
                  </a:lnTo>
                  <a:lnTo>
                    <a:pt x="303" y="12225"/>
                  </a:lnTo>
                  <a:lnTo>
                    <a:pt x="354" y="12528"/>
                  </a:lnTo>
                  <a:lnTo>
                    <a:pt x="430" y="12780"/>
                  </a:lnTo>
                  <a:lnTo>
                    <a:pt x="531" y="13058"/>
                  </a:lnTo>
                  <a:lnTo>
                    <a:pt x="657" y="13285"/>
                  </a:lnTo>
                  <a:lnTo>
                    <a:pt x="834" y="13513"/>
                  </a:lnTo>
                  <a:lnTo>
                    <a:pt x="1036" y="13715"/>
                  </a:lnTo>
                  <a:lnTo>
                    <a:pt x="1288" y="13866"/>
                  </a:lnTo>
                  <a:lnTo>
                    <a:pt x="1591" y="14018"/>
                  </a:lnTo>
                  <a:lnTo>
                    <a:pt x="1920" y="14169"/>
                  </a:lnTo>
                  <a:lnTo>
                    <a:pt x="2248" y="14296"/>
                  </a:lnTo>
                  <a:lnTo>
                    <a:pt x="2576" y="14397"/>
                  </a:lnTo>
                  <a:lnTo>
                    <a:pt x="2930" y="14472"/>
                  </a:lnTo>
                  <a:lnTo>
                    <a:pt x="3283" y="14523"/>
                  </a:lnTo>
                  <a:lnTo>
                    <a:pt x="3637" y="14548"/>
                  </a:lnTo>
                  <a:lnTo>
                    <a:pt x="4016" y="14523"/>
                  </a:lnTo>
                  <a:lnTo>
                    <a:pt x="6794" y="14296"/>
                  </a:lnTo>
                  <a:lnTo>
                    <a:pt x="9597" y="14043"/>
                  </a:lnTo>
                  <a:lnTo>
                    <a:pt x="9800" y="13993"/>
                  </a:lnTo>
                  <a:lnTo>
                    <a:pt x="10002" y="13892"/>
                  </a:lnTo>
                  <a:lnTo>
                    <a:pt x="10178" y="13740"/>
                  </a:lnTo>
                  <a:lnTo>
                    <a:pt x="10229" y="13664"/>
                  </a:lnTo>
                  <a:lnTo>
                    <a:pt x="10254" y="13589"/>
                  </a:lnTo>
                  <a:lnTo>
                    <a:pt x="10431" y="13008"/>
                  </a:lnTo>
                  <a:lnTo>
                    <a:pt x="10481" y="12705"/>
                  </a:lnTo>
                  <a:lnTo>
                    <a:pt x="10532" y="12376"/>
                  </a:lnTo>
                  <a:lnTo>
                    <a:pt x="10532" y="12073"/>
                  </a:lnTo>
                  <a:lnTo>
                    <a:pt x="10481" y="11770"/>
                  </a:lnTo>
                  <a:lnTo>
                    <a:pt x="10406" y="11467"/>
                  </a:lnTo>
                  <a:lnTo>
                    <a:pt x="10254" y="11164"/>
                  </a:lnTo>
                  <a:lnTo>
                    <a:pt x="9572" y="10027"/>
                  </a:lnTo>
                  <a:lnTo>
                    <a:pt x="9244" y="9447"/>
                  </a:lnTo>
                  <a:lnTo>
                    <a:pt x="8890" y="8866"/>
                  </a:lnTo>
                  <a:lnTo>
                    <a:pt x="8284" y="7956"/>
                  </a:lnTo>
                  <a:lnTo>
                    <a:pt x="7703" y="7022"/>
                  </a:lnTo>
                  <a:lnTo>
                    <a:pt x="7425" y="6542"/>
                  </a:lnTo>
                  <a:lnTo>
                    <a:pt x="7173" y="6062"/>
                  </a:lnTo>
                  <a:lnTo>
                    <a:pt x="6946" y="5557"/>
                  </a:lnTo>
                  <a:lnTo>
                    <a:pt x="6718" y="5052"/>
                  </a:lnTo>
                  <a:lnTo>
                    <a:pt x="6314" y="3941"/>
                  </a:lnTo>
                  <a:lnTo>
                    <a:pt x="6087" y="3410"/>
                  </a:lnTo>
                  <a:lnTo>
                    <a:pt x="5834" y="2880"/>
                  </a:lnTo>
                  <a:lnTo>
                    <a:pt x="5582" y="2375"/>
                  </a:lnTo>
                  <a:lnTo>
                    <a:pt x="5304" y="1844"/>
                  </a:lnTo>
                  <a:lnTo>
                    <a:pt x="5026" y="1339"/>
                  </a:lnTo>
                  <a:lnTo>
                    <a:pt x="4723" y="834"/>
                  </a:lnTo>
                  <a:lnTo>
                    <a:pt x="4597" y="657"/>
                  </a:lnTo>
                  <a:lnTo>
                    <a:pt x="4445" y="481"/>
                  </a:lnTo>
                  <a:lnTo>
                    <a:pt x="4294" y="354"/>
                  </a:lnTo>
                  <a:lnTo>
                    <a:pt x="4117" y="228"/>
                  </a:lnTo>
                  <a:lnTo>
                    <a:pt x="3940" y="152"/>
                  </a:lnTo>
                  <a:lnTo>
                    <a:pt x="3738" y="77"/>
                  </a:lnTo>
                  <a:lnTo>
                    <a:pt x="3536" y="26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9083;p89"/>
            <p:cNvSpPr/>
            <p:nvPr/>
          </p:nvSpPr>
          <p:spPr>
            <a:xfrm>
              <a:off x="7463260" y="3876238"/>
              <a:ext cx="312575" cy="36025"/>
            </a:xfrm>
            <a:custGeom>
              <a:avLst/>
              <a:gdLst/>
              <a:ahLst/>
              <a:cxnLst/>
              <a:rect l="l" t="t" r="r" b="b"/>
              <a:pathLst>
                <a:path w="12503" h="1441" extrusionOk="0">
                  <a:moveTo>
                    <a:pt x="2880" y="304"/>
                  </a:moveTo>
                  <a:lnTo>
                    <a:pt x="7199" y="329"/>
                  </a:lnTo>
                  <a:lnTo>
                    <a:pt x="11518" y="380"/>
                  </a:lnTo>
                  <a:lnTo>
                    <a:pt x="11644" y="405"/>
                  </a:lnTo>
                  <a:lnTo>
                    <a:pt x="11795" y="430"/>
                  </a:lnTo>
                  <a:lnTo>
                    <a:pt x="11972" y="1087"/>
                  </a:lnTo>
                  <a:lnTo>
                    <a:pt x="11341" y="1112"/>
                  </a:lnTo>
                  <a:lnTo>
                    <a:pt x="11038" y="1137"/>
                  </a:lnTo>
                  <a:lnTo>
                    <a:pt x="10735" y="1137"/>
                  </a:lnTo>
                  <a:lnTo>
                    <a:pt x="9623" y="1087"/>
                  </a:lnTo>
                  <a:lnTo>
                    <a:pt x="8512" y="1087"/>
                  </a:lnTo>
                  <a:lnTo>
                    <a:pt x="7401" y="1112"/>
                  </a:lnTo>
                  <a:lnTo>
                    <a:pt x="6264" y="1188"/>
                  </a:lnTo>
                  <a:lnTo>
                    <a:pt x="5683" y="1213"/>
                  </a:lnTo>
                  <a:lnTo>
                    <a:pt x="3941" y="1213"/>
                  </a:lnTo>
                  <a:lnTo>
                    <a:pt x="2779" y="1163"/>
                  </a:lnTo>
                  <a:lnTo>
                    <a:pt x="1617" y="1137"/>
                  </a:lnTo>
                  <a:lnTo>
                    <a:pt x="961" y="1137"/>
                  </a:lnTo>
                  <a:lnTo>
                    <a:pt x="759" y="1112"/>
                  </a:lnTo>
                  <a:lnTo>
                    <a:pt x="658" y="1062"/>
                  </a:lnTo>
                  <a:lnTo>
                    <a:pt x="582" y="986"/>
                  </a:lnTo>
                  <a:lnTo>
                    <a:pt x="405" y="809"/>
                  </a:lnTo>
                  <a:lnTo>
                    <a:pt x="582" y="607"/>
                  </a:lnTo>
                  <a:lnTo>
                    <a:pt x="658" y="531"/>
                  </a:lnTo>
                  <a:lnTo>
                    <a:pt x="733" y="481"/>
                  </a:lnTo>
                  <a:lnTo>
                    <a:pt x="1819" y="380"/>
                  </a:lnTo>
                  <a:lnTo>
                    <a:pt x="2350" y="329"/>
                  </a:lnTo>
                  <a:lnTo>
                    <a:pt x="2880" y="304"/>
                  </a:lnTo>
                  <a:close/>
                  <a:moveTo>
                    <a:pt x="4547" y="1"/>
                  </a:moveTo>
                  <a:lnTo>
                    <a:pt x="3057" y="26"/>
                  </a:lnTo>
                  <a:lnTo>
                    <a:pt x="2299" y="51"/>
                  </a:lnTo>
                  <a:lnTo>
                    <a:pt x="1541" y="102"/>
                  </a:lnTo>
                  <a:lnTo>
                    <a:pt x="759" y="152"/>
                  </a:lnTo>
                  <a:lnTo>
                    <a:pt x="1" y="253"/>
                  </a:lnTo>
                  <a:lnTo>
                    <a:pt x="178" y="1440"/>
                  </a:lnTo>
                  <a:lnTo>
                    <a:pt x="1188" y="1440"/>
                  </a:lnTo>
                  <a:lnTo>
                    <a:pt x="4471" y="1390"/>
                  </a:lnTo>
                  <a:lnTo>
                    <a:pt x="7729" y="1365"/>
                  </a:lnTo>
                  <a:lnTo>
                    <a:pt x="8689" y="1365"/>
                  </a:lnTo>
                  <a:lnTo>
                    <a:pt x="9649" y="1390"/>
                  </a:lnTo>
                  <a:lnTo>
                    <a:pt x="11543" y="1415"/>
                  </a:lnTo>
                  <a:lnTo>
                    <a:pt x="11745" y="1415"/>
                  </a:lnTo>
                  <a:lnTo>
                    <a:pt x="11997" y="1390"/>
                  </a:lnTo>
                  <a:lnTo>
                    <a:pt x="12503" y="1289"/>
                  </a:lnTo>
                  <a:lnTo>
                    <a:pt x="12048" y="77"/>
                  </a:lnTo>
                  <a:lnTo>
                    <a:pt x="10558" y="102"/>
                  </a:lnTo>
                  <a:lnTo>
                    <a:pt x="9068" y="77"/>
                  </a:lnTo>
                  <a:lnTo>
                    <a:pt x="606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9084;p89"/>
            <p:cNvSpPr/>
            <p:nvPr/>
          </p:nvSpPr>
          <p:spPr>
            <a:xfrm>
              <a:off x="7473360" y="3883813"/>
              <a:ext cx="289225" cy="22775"/>
            </a:xfrm>
            <a:custGeom>
              <a:avLst/>
              <a:gdLst/>
              <a:ahLst/>
              <a:cxnLst/>
              <a:rect l="l" t="t" r="r" b="b"/>
              <a:pathLst>
                <a:path w="11569" h="911" extrusionOk="0">
                  <a:moveTo>
                    <a:pt x="2476" y="1"/>
                  </a:moveTo>
                  <a:lnTo>
                    <a:pt x="1946" y="26"/>
                  </a:lnTo>
                  <a:lnTo>
                    <a:pt x="1415" y="77"/>
                  </a:lnTo>
                  <a:lnTo>
                    <a:pt x="329" y="178"/>
                  </a:lnTo>
                  <a:lnTo>
                    <a:pt x="254" y="228"/>
                  </a:lnTo>
                  <a:lnTo>
                    <a:pt x="178" y="304"/>
                  </a:lnTo>
                  <a:lnTo>
                    <a:pt x="1" y="506"/>
                  </a:lnTo>
                  <a:lnTo>
                    <a:pt x="178" y="683"/>
                  </a:lnTo>
                  <a:lnTo>
                    <a:pt x="254" y="759"/>
                  </a:lnTo>
                  <a:lnTo>
                    <a:pt x="355" y="809"/>
                  </a:lnTo>
                  <a:lnTo>
                    <a:pt x="557" y="834"/>
                  </a:lnTo>
                  <a:lnTo>
                    <a:pt x="1213" y="834"/>
                  </a:lnTo>
                  <a:lnTo>
                    <a:pt x="2375" y="860"/>
                  </a:lnTo>
                  <a:lnTo>
                    <a:pt x="3537" y="910"/>
                  </a:lnTo>
                  <a:lnTo>
                    <a:pt x="5279" y="910"/>
                  </a:lnTo>
                  <a:lnTo>
                    <a:pt x="5860" y="885"/>
                  </a:lnTo>
                  <a:lnTo>
                    <a:pt x="6997" y="809"/>
                  </a:lnTo>
                  <a:lnTo>
                    <a:pt x="8108" y="784"/>
                  </a:lnTo>
                  <a:lnTo>
                    <a:pt x="9219" y="784"/>
                  </a:lnTo>
                  <a:lnTo>
                    <a:pt x="10331" y="834"/>
                  </a:lnTo>
                  <a:lnTo>
                    <a:pt x="10634" y="834"/>
                  </a:lnTo>
                  <a:lnTo>
                    <a:pt x="10937" y="809"/>
                  </a:lnTo>
                  <a:lnTo>
                    <a:pt x="11568" y="784"/>
                  </a:lnTo>
                  <a:lnTo>
                    <a:pt x="11391" y="127"/>
                  </a:lnTo>
                  <a:lnTo>
                    <a:pt x="11240" y="102"/>
                  </a:lnTo>
                  <a:lnTo>
                    <a:pt x="11114" y="77"/>
                  </a:lnTo>
                  <a:lnTo>
                    <a:pt x="6795" y="26"/>
                  </a:lnTo>
                  <a:lnTo>
                    <a:pt x="24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9085;p89"/>
            <p:cNvSpPr/>
            <p:nvPr/>
          </p:nvSpPr>
          <p:spPr>
            <a:xfrm>
              <a:off x="7448110" y="3940638"/>
              <a:ext cx="346675" cy="45500"/>
            </a:xfrm>
            <a:custGeom>
              <a:avLst/>
              <a:gdLst/>
              <a:ahLst/>
              <a:cxnLst/>
              <a:rect l="l" t="t" r="r" b="b"/>
              <a:pathLst>
                <a:path w="13867" h="1820" extrusionOk="0">
                  <a:moveTo>
                    <a:pt x="7451" y="304"/>
                  </a:moveTo>
                  <a:lnTo>
                    <a:pt x="8007" y="355"/>
                  </a:lnTo>
                  <a:lnTo>
                    <a:pt x="8563" y="405"/>
                  </a:lnTo>
                  <a:lnTo>
                    <a:pt x="9118" y="456"/>
                  </a:lnTo>
                  <a:lnTo>
                    <a:pt x="9977" y="481"/>
                  </a:lnTo>
                  <a:lnTo>
                    <a:pt x="10836" y="456"/>
                  </a:lnTo>
                  <a:lnTo>
                    <a:pt x="12098" y="430"/>
                  </a:lnTo>
                  <a:lnTo>
                    <a:pt x="13412" y="355"/>
                  </a:lnTo>
                  <a:lnTo>
                    <a:pt x="13538" y="1188"/>
                  </a:lnTo>
                  <a:lnTo>
                    <a:pt x="10280" y="1314"/>
                  </a:lnTo>
                  <a:lnTo>
                    <a:pt x="8638" y="1390"/>
                  </a:lnTo>
                  <a:lnTo>
                    <a:pt x="7022" y="1441"/>
                  </a:lnTo>
                  <a:lnTo>
                    <a:pt x="5406" y="1466"/>
                  </a:lnTo>
                  <a:lnTo>
                    <a:pt x="3789" y="1466"/>
                  </a:lnTo>
                  <a:lnTo>
                    <a:pt x="531" y="1441"/>
                  </a:lnTo>
                  <a:lnTo>
                    <a:pt x="405" y="935"/>
                  </a:lnTo>
                  <a:lnTo>
                    <a:pt x="405" y="809"/>
                  </a:lnTo>
                  <a:lnTo>
                    <a:pt x="405" y="683"/>
                  </a:lnTo>
                  <a:lnTo>
                    <a:pt x="430" y="607"/>
                  </a:lnTo>
                  <a:lnTo>
                    <a:pt x="481" y="531"/>
                  </a:lnTo>
                  <a:lnTo>
                    <a:pt x="556" y="456"/>
                  </a:lnTo>
                  <a:lnTo>
                    <a:pt x="657" y="430"/>
                  </a:lnTo>
                  <a:lnTo>
                    <a:pt x="758" y="405"/>
                  </a:lnTo>
                  <a:lnTo>
                    <a:pt x="885" y="405"/>
                  </a:lnTo>
                  <a:lnTo>
                    <a:pt x="1238" y="430"/>
                  </a:lnTo>
                  <a:lnTo>
                    <a:pt x="1945" y="456"/>
                  </a:lnTo>
                  <a:lnTo>
                    <a:pt x="2653" y="481"/>
                  </a:lnTo>
                  <a:lnTo>
                    <a:pt x="4067" y="456"/>
                  </a:lnTo>
                  <a:lnTo>
                    <a:pt x="5481" y="405"/>
                  </a:lnTo>
                  <a:lnTo>
                    <a:pt x="6896" y="304"/>
                  </a:lnTo>
                  <a:close/>
                  <a:moveTo>
                    <a:pt x="13765" y="1"/>
                  </a:moveTo>
                  <a:lnTo>
                    <a:pt x="12275" y="102"/>
                  </a:lnTo>
                  <a:lnTo>
                    <a:pt x="10836" y="178"/>
                  </a:lnTo>
                  <a:lnTo>
                    <a:pt x="9901" y="178"/>
                  </a:lnTo>
                  <a:lnTo>
                    <a:pt x="8941" y="153"/>
                  </a:lnTo>
                  <a:lnTo>
                    <a:pt x="8285" y="127"/>
                  </a:lnTo>
                  <a:lnTo>
                    <a:pt x="7653" y="77"/>
                  </a:lnTo>
                  <a:lnTo>
                    <a:pt x="6997" y="52"/>
                  </a:lnTo>
                  <a:lnTo>
                    <a:pt x="6365" y="52"/>
                  </a:lnTo>
                  <a:lnTo>
                    <a:pt x="5027" y="127"/>
                  </a:lnTo>
                  <a:lnTo>
                    <a:pt x="3688" y="178"/>
                  </a:lnTo>
                  <a:lnTo>
                    <a:pt x="3031" y="203"/>
                  </a:lnTo>
                  <a:lnTo>
                    <a:pt x="2350" y="178"/>
                  </a:lnTo>
                  <a:lnTo>
                    <a:pt x="1693" y="153"/>
                  </a:lnTo>
                  <a:lnTo>
                    <a:pt x="1011" y="77"/>
                  </a:lnTo>
                  <a:lnTo>
                    <a:pt x="784" y="77"/>
                  </a:lnTo>
                  <a:lnTo>
                    <a:pt x="531" y="102"/>
                  </a:lnTo>
                  <a:lnTo>
                    <a:pt x="1" y="178"/>
                  </a:lnTo>
                  <a:lnTo>
                    <a:pt x="178" y="1769"/>
                  </a:lnTo>
                  <a:lnTo>
                    <a:pt x="986" y="1819"/>
                  </a:lnTo>
                  <a:lnTo>
                    <a:pt x="2552" y="1819"/>
                  </a:lnTo>
                  <a:lnTo>
                    <a:pt x="4042" y="1794"/>
                  </a:lnTo>
                  <a:lnTo>
                    <a:pt x="5532" y="1819"/>
                  </a:lnTo>
                  <a:lnTo>
                    <a:pt x="6264" y="1794"/>
                  </a:lnTo>
                  <a:lnTo>
                    <a:pt x="7022" y="1769"/>
                  </a:lnTo>
                  <a:lnTo>
                    <a:pt x="7754" y="1718"/>
                  </a:lnTo>
                  <a:lnTo>
                    <a:pt x="8512" y="1643"/>
                  </a:lnTo>
                  <a:lnTo>
                    <a:pt x="8840" y="1592"/>
                  </a:lnTo>
                  <a:lnTo>
                    <a:pt x="9194" y="1567"/>
                  </a:lnTo>
                  <a:lnTo>
                    <a:pt x="9901" y="1567"/>
                  </a:lnTo>
                  <a:lnTo>
                    <a:pt x="10634" y="1592"/>
                  </a:lnTo>
                  <a:lnTo>
                    <a:pt x="13866" y="1592"/>
                  </a:lnTo>
                  <a:lnTo>
                    <a:pt x="1376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9086;p89"/>
            <p:cNvSpPr/>
            <p:nvPr/>
          </p:nvSpPr>
          <p:spPr>
            <a:xfrm>
              <a:off x="7458210" y="3948238"/>
              <a:ext cx="328350" cy="29050"/>
            </a:xfrm>
            <a:custGeom>
              <a:avLst/>
              <a:gdLst/>
              <a:ahLst/>
              <a:cxnLst/>
              <a:rect l="l" t="t" r="r" b="b"/>
              <a:pathLst>
                <a:path w="13134" h="1162" extrusionOk="0">
                  <a:moveTo>
                    <a:pt x="6492" y="0"/>
                  </a:moveTo>
                  <a:lnTo>
                    <a:pt x="5077" y="101"/>
                  </a:lnTo>
                  <a:lnTo>
                    <a:pt x="3663" y="152"/>
                  </a:lnTo>
                  <a:lnTo>
                    <a:pt x="2249" y="177"/>
                  </a:lnTo>
                  <a:lnTo>
                    <a:pt x="1541" y="152"/>
                  </a:lnTo>
                  <a:lnTo>
                    <a:pt x="834" y="126"/>
                  </a:lnTo>
                  <a:lnTo>
                    <a:pt x="481" y="101"/>
                  </a:lnTo>
                  <a:lnTo>
                    <a:pt x="354" y="101"/>
                  </a:lnTo>
                  <a:lnTo>
                    <a:pt x="253" y="126"/>
                  </a:lnTo>
                  <a:lnTo>
                    <a:pt x="152" y="152"/>
                  </a:lnTo>
                  <a:lnTo>
                    <a:pt x="77" y="227"/>
                  </a:lnTo>
                  <a:lnTo>
                    <a:pt x="26" y="303"/>
                  </a:lnTo>
                  <a:lnTo>
                    <a:pt x="1" y="379"/>
                  </a:lnTo>
                  <a:lnTo>
                    <a:pt x="1" y="505"/>
                  </a:lnTo>
                  <a:lnTo>
                    <a:pt x="1" y="631"/>
                  </a:lnTo>
                  <a:lnTo>
                    <a:pt x="127" y="1137"/>
                  </a:lnTo>
                  <a:lnTo>
                    <a:pt x="3385" y="1162"/>
                  </a:lnTo>
                  <a:lnTo>
                    <a:pt x="5002" y="1162"/>
                  </a:lnTo>
                  <a:lnTo>
                    <a:pt x="6618" y="1137"/>
                  </a:lnTo>
                  <a:lnTo>
                    <a:pt x="8234" y="1086"/>
                  </a:lnTo>
                  <a:lnTo>
                    <a:pt x="9876" y="1010"/>
                  </a:lnTo>
                  <a:lnTo>
                    <a:pt x="13134" y="884"/>
                  </a:lnTo>
                  <a:lnTo>
                    <a:pt x="13008" y="51"/>
                  </a:lnTo>
                  <a:lnTo>
                    <a:pt x="11694" y="126"/>
                  </a:lnTo>
                  <a:lnTo>
                    <a:pt x="10432" y="152"/>
                  </a:lnTo>
                  <a:lnTo>
                    <a:pt x="9573" y="177"/>
                  </a:lnTo>
                  <a:lnTo>
                    <a:pt x="8714" y="152"/>
                  </a:lnTo>
                  <a:lnTo>
                    <a:pt x="8159" y="101"/>
                  </a:lnTo>
                  <a:lnTo>
                    <a:pt x="7603" y="51"/>
                  </a:lnTo>
                  <a:lnTo>
                    <a:pt x="70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9087;p89"/>
            <p:cNvSpPr/>
            <p:nvPr/>
          </p:nvSpPr>
          <p:spPr>
            <a:xfrm>
              <a:off x="7521360" y="3816263"/>
              <a:ext cx="208375" cy="41075"/>
            </a:xfrm>
            <a:custGeom>
              <a:avLst/>
              <a:gdLst/>
              <a:ahLst/>
              <a:cxnLst/>
              <a:rect l="l" t="t" r="r" b="b"/>
              <a:pathLst>
                <a:path w="8335" h="1643" extrusionOk="0">
                  <a:moveTo>
                    <a:pt x="1920" y="354"/>
                  </a:moveTo>
                  <a:lnTo>
                    <a:pt x="3006" y="379"/>
                  </a:lnTo>
                  <a:lnTo>
                    <a:pt x="5026" y="455"/>
                  </a:lnTo>
                  <a:lnTo>
                    <a:pt x="7047" y="531"/>
                  </a:lnTo>
                  <a:lnTo>
                    <a:pt x="7476" y="531"/>
                  </a:lnTo>
                  <a:lnTo>
                    <a:pt x="7577" y="581"/>
                  </a:lnTo>
                  <a:lnTo>
                    <a:pt x="7678" y="632"/>
                  </a:lnTo>
                  <a:lnTo>
                    <a:pt x="7779" y="758"/>
                  </a:lnTo>
                  <a:lnTo>
                    <a:pt x="7880" y="910"/>
                  </a:lnTo>
                  <a:lnTo>
                    <a:pt x="6769" y="1112"/>
                  </a:lnTo>
                  <a:lnTo>
                    <a:pt x="6264" y="1188"/>
                  </a:lnTo>
                  <a:lnTo>
                    <a:pt x="5759" y="1238"/>
                  </a:lnTo>
                  <a:lnTo>
                    <a:pt x="4547" y="1289"/>
                  </a:lnTo>
                  <a:lnTo>
                    <a:pt x="3334" y="1314"/>
                  </a:lnTo>
                  <a:lnTo>
                    <a:pt x="910" y="1364"/>
                  </a:lnTo>
                  <a:lnTo>
                    <a:pt x="682" y="1339"/>
                  </a:lnTo>
                  <a:lnTo>
                    <a:pt x="581" y="1314"/>
                  </a:lnTo>
                  <a:lnTo>
                    <a:pt x="506" y="1263"/>
                  </a:lnTo>
                  <a:lnTo>
                    <a:pt x="455" y="1213"/>
                  </a:lnTo>
                  <a:lnTo>
                    <a:pt x="379" y="1112"/>
                  </a:lnTo>
                  <a:lnTo>
                    <a:pt x="354" y="1011"/>
                  </a:lnTo>
                  <a:lnTo>
                    <a:pt x="329" y="885"/>
                  </a:lnTo>
                  <a:lnTo>
                    <a:pt x="329" y="758"/>
                  </a:lnTo>
                  <a:lnTo>
                    <a:pt x="354" y="657"/>
                  </a:lnTo>
                  <a:lnTo>
                    <a:pt x="405" y="556"/>
                  </a:lnTo>
                  <a:lnTo>
                    <a:pt x="455" y="480"/>
                  </a:lnTo>
                  <a:lnTo>
                    <a:pt x="531" y="430"/>
                  </a:lnTo>
                  <a:lnTo>
                    <a:pt x="607" y="379"/>
                  </a:lnTo>
                  <a:lnTo>
                    <a:pt x="733" y="354"/>
                  </a:lnTo>
                  <a:close/>
                  <a:moveTo>
                    <a:pt x="1162" y="1"/>
                  </a:moveTo>
                  <a:lnTo>
                    <a:pt x="809" y="51"/>
                  </a:lnTo>
                  <a:lnTo>
                    <a:pt x="0" y="152"/>
                  </a:lnTo>
                  <a:lnTo>
                    <a:pt x="127" y="1617"/>
                  </a:lnTo>
                  <a:lnTo>
                    <a:pt x="2198" y="1642"/>
                  </a:lnTo>
                  <a:lnTo>
                    <a:pt x="3233" y="1642"/>
                  </a:lnTo>
                  <a:lnTo>
                    <a:pt x="4243" y="1617"/>
                  </a:lnTo>
                  <a:lnTo>
                    <a:pt x="5279" y="1566"/>
                  </a:lnTo>
                  <a:lnTo>
                    <a:pt x="6289" y="1465"/>
                  </a:lnTo>
                  <a:lnTo>
                    <a:pt x="7299" y="1339"/>
                  </a:lnTo>
                  <a:lnTo>
                    <a:pt x="8335" y="1162"/>
                  </a:lnTo>
                  <a:lnTo>
                    <a:pt x="8007" y="304"/>
                  </a:lnTo>
                  <a:lnTo>
                    <a:pt x="4723" y="127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088;p89"/>
            <p:cNvSpPr/>
            <p:nvPr/>
          </p:nvSpPr>
          <p:spPr>
            <a:xfrm>
              <a:off x="7529560" y="3825113"/>
              <a:ext cx="188825" cy="25275"/>
            </a:xfrm>
            <a:custGeom>
              <a:avLst/>
              <a:gdLst/>
              <a:ahLst/>
              <a:cxnLst/>
              <a:rect l="l" t="t" r="r" b="b"/>
              <a:pathLst>
                <a:path w="7553" h="1011" extrusionOk="0">
                  <a:moveTo>
                    <a:pt x="405" y="0"/>
                  </a:moveTo>
                  <a:lnTo>
                    <a:pt x="279" y="25"/>
                  </a:lnTo>
                  <a:lnTo>
                    <a:pt x="203" y="76"/>
                  </a:lnTo>
                  <a:lnTo>
                    <a:pt x="127" y="126"/>
                  </a:lnTo>
                  <a:lnTo>
                    <a:pt x="77" y="202"/>
                  </a:lnTo>
                  <a:lnTo>
                    <a:pt x="26" y="303"/>
                  </a:lnTo>
                  <a:lnTo>
                    <a:pt x="1" y="404"/>
                  </a:lnTo>
                  <a:lnTo>
                    <a:pt x="1" y="531"/>
                  </a:lnTo>
                  <a:lnTo>
                    <a:pt x="26" y="657"/>
                  </a:lnTo>
                  <a:lnTo>
                    <a:pt x="51" y="758"/>
                  </a:lnTo>
                  <a:lnTo>
                    <a:pt x="127" y="859"/>
                  </a:lnTo>
                  <a:lnTo>
                    <a:pt x="178" y="909"/>
                  </a:lnTo>
                  <a:lnTo>
                    <a:pt x="253" y="960"/>
                  </a:lnTo>
                  <a:lnTo>
                    <a:pt x="354" y="985"/>
                  </a:lnTo>
                  <a:lnTo>
                    <a:pt x="582" y="1010"/>
                  </a:lnTo>
                  <a:lnTo>
                    <a:pt x="3006" y="960"/>
                  </a:lnTo>
                  <a:lnTo>
                    <a:pt x="4219" y="935"/>
                  </a:lnTo>
                  <a:lnTo>
                    <a:pt x="5431" y="884"/>
                  </a:lnTo>
                  <a:lnTo>
                    <a:pt x="5936" y="834"/>
                  </a:lnTo>
                  <a:lnTo>
                    <a:pt x="6441" y="758"/>
                  </a:lnTo>
                  <a:lnTo>
                    <a:pt x="7552" y="556"/>
                  </a:lnTo>
                  <a:lnTo>
                    <a:pt x="7451" y="404"/>
                  </a:lnTo>
                  <a:lnTo>
                    <a:pt x="7350" y="278"/>
                  </a:lnTo>
                  <a:lnTo>
                    <a:pt x="7249" y="227"/>
                  </a:lnTo>
                  <a:lnTo>
                    <a:pt x="7148" y="177"/>
                  </a:lnTo>
                  <a:lnTo>
                    <a:pt x="6719" y="177"/>
                  </a:lnTo>
                  <a:lnTo>
                    <a:pt x="4698" y="101"/>
                  </a:lnTo>
                  <a:lnTo>
                    <a:pt x="2678" y="25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9089;p89"/>
            <p:cNvSpPr/>
            <p:nvPr/>
          </p:nvSpPr>
          <p:spPr>
            <a:xfrm>
              <a:off x="6352635" y="2587563"/>
              <a:ext cx="245000" cy="172400"/>
            </a:xfrm>
            <a:custGeom>
              <a:avLst/>
              <a:gdLst/>
              <a:ahLst/>
              <a:cxnLst/>
              <a:rect l="l" t="t" r="r" b="b"/>
              <a:pathLst>
                <a:path w="9800" h="6896" extrusionOk="0">
                  <a:moveTo>
                    <a:pt x="5254" y="354"/>
                  </a:moveTo>
                  <a:lnTo>
                    <a:pt x="5430" y="379"/>
                  </a:lnTo>
                  <a:lnTo>
                    <a:pt x="5633" y="429"/>
                  </a:lnTo>
                  <a:lnTo>
                    <a:pt x="5835" y="531"/>
                  </a:lnTo>
                  <a:lnTo>
                    <a:pt x="6011" y="606"/>
                  </a:lnTo>
                  <a:lnTo>
                    <a:pt x="6188" y="657"/>
                  </a:lnTo>
                  <a:lnTo>
                    <a:pt x="6592" y="733"/>
                  </a:lnTo>
                  <a:lnTo>
                    <a:pt x="7022" y="783"/>
                  </a:lnTo>
                  <a:lnTo>
                    <a:pt x="7426" y="808"/>
                  </a:lnTo>
                  <a:lnTo>
                    <a:pt x="7653" y="859"/>
                  </a:lnTo>
                  <a:lnTo>
                    <a:pt x="7880" y="935"/>
                  </a:lnTo>
                  <a:lnTo>
                    <a:pt x="8082" y="1010"/>
                  </a:lnTo>
                  <a:lnTo>
                    <a:pt x="8284" y="1086"/>
                  </a:lnTo>
                  <a:lnTo>
                    <a:pt x="8663" y="1313"/>
                  </a:lnTo>
                  <a:lnTo>
                    <a:pt x="9042" y="1591"/>
                  </a:lnTo>
                  <a:lnTo>
                    <a:pt x="9168" y="1718"/>
                  </a:lnTo>
                  <a:lnTo>
                    <a:pt x="9269" y="1844"/>
                  </a:lnTo>
                  <a:lnTo>
                    <a:pt x="9370" y="1970"/>
                  </a:lnTo>
                  <a:lnTo>
                    <a:pt x="9421" y="2096"/>
                  </a:lnTo>
                  <a:lnTo>
                    <a:pt x="9446" y="2248"/>
                  </a:lnTo>
                  <a:lnTo>
                    <a:pt x="9471" y="2399"/>
                  </a:lnTo>
                  <a:lnTo>
                    <a:pt x="9471" y="2576"/>
                  </a:lnTo>
                  <a:lnTo>
                    <a:pt x="9421" y="2728"/>
                  </a:lnTo>
                  <a:lnTo>
                    <a:pt x="9269" y="3233"/>
                  </a:lnTo>
                  <a:lnTo>
                    <a:pt x="9168" y="3460"/>
                  </a:lnTo>
                  <a:lnTo>
                    <a:pt x="9042" y="3688"/>
                  </a:lnTo>
                  <a:lnTo>
                    <a:pt x="8613" y="4268"/>
                  </a:lnTo>
                  <a:lnTo>
                    <a:pt x="8133" y="4824"/>
                  </a:lnTo>
                  <a:lnTo>
                    <a:pt x="7880" y="5077"/>
                  </a:lnTo>
                  <a:lnTo>
                    <a:pt x="7602" y="5329"/>
                  </a:lnTo>
                  <a:lnTo>
                    <a:pt x="7325" y="5556"/>
                  </a:lnTo>
                  <a:lnTo>
                    <a:pt x="7022" y="5759"/>
                  </a:lnTo>
                  <a:lnTo>
                    <a:pt x="6643" y="5986"/>
                  </a:lnTo>
                  <a:lnTo>
                    <a:pt x="6264" y="6163"/>
                  </a:lnTo>
                  <a:lnTo>
                    <a:pt x="5860" y="6339"/>
                  </a:lnTo>
                  <a:lnTo>
                    <a:pt x="5481" y="6440"/>
                  </a:lnTo>
                  <a:lnTo>
                    <a:pt x="5077" y="6541"/>
                  </a:lnTo>
                  <a:lnTo>
                    <a:pt x="4648" y="6592"/>
                  </a:lnTo>
                  <a:lnTo>
                    <a:pt x="4243" y="6617"/>
                  </a:lnTo>
                  <a:lnTo>
                    <a:pt x="3789" y="6617"/>
                  </a:lnTo>
                  <a:lnTo>
                    <a:pt x="2728" y="6491"/>
                  </a:lnTo>
                  <a:lnTo>
                    <a:pt x="2198" y="6440"/>
                  </a:lnTo>
                  <a:lnTo>
                    <a:pt x="1667" y="6339"/>
                  </a:lnTo>
                  <a:lnTo>
                    <a:pt x="1491" y="6289"/>
                  </a:lnTo>
                  <a:lnTo>
                    <a:pt x="1314" y="6213"/>
                  </a:lnTo>
                  <a:lnTo>
                    <a:pt x="1137" y="6137"/>
                  </a:lnTo>
                  <a:lnTo>
                    <a:pt x="985" y="6062"/>
                  </a:lnTo>
                  <a:lnTo>
                    <a:pt x="859" y="5961"/>
                  </a:lnTo>
                  <a:lnTo>
                    <a:pt x="733" y="5834"/>
                  </a:lnTo>
                  <a:lnTo>
                    <a:pt x="632" y="5733"/>
                  </a:lnTo>
                  <a:lnTo>
                    <a:pt x="531" y="5582"/>
                  </a:lnTo>
                  <a:lnTo>
                    <a:pt x="455" y="5455"/>
                  </a:lnTo>
                  <a:lnTo>
                    <a:pt x="405" y="5304"/>
                  </a:lnTo>
                  <a:lnTo>
                    <a:pt x="354" y="5152"/>
                  </a:lnTo>
                  <a:lnTo>
                    <a:pt x="329" y="4976"/>
                  </a:lnTo>
                  <a:lnTo>
                    <a:pt x="303" y="4824"/>
                  </a:lnTo>
                  <a:lnTo>
                    <a:pt x="329" y="4622"/>
                  </a:lnTo>
                  <a:lnTo>
                    <a:pt x="354" y="4445"/>
                  </a:lnTo>
                  <a:lnTo>
                    <a:pt x="379" y="4268"/>
                  </a:lnTo>
                  <a:lnTo>
                    <a:pt x="506" y="3839"/>
                  </a:lnTo>
                  <a:lnTo>
                    <a:pt x="657" y="3410"/>
                  </a:lnTo>
                  <a:lnTo>
                    <a:pt x="834" y="3006"/>
                  </a:lnTo>
                  <a:lnTo>
                    <a:pt x="1036" y="2652"/>
                  </a:lnTo>
                  <a:lnTo>
                    <a:pt x="1288" y="2298"/>
                  </a:lnTo>
                  <a:lnTo>
                    <a:pt x="1592" y="1970"/>
                  </a:lnTo>
                  <a:lnTo>
                    <a:pt x="1768" y="1844"/>
                  </a:lnTo>
                  <a:lnTo>
                    <a:pt x="1945" y="1692"/>
                  </a:lnTo>
                  <a:lnTo>
                    <a:pt x="2147" y="1566"/>
                  </a:lnTo>
                  <a:lnTo>
                    <a:pt x="2349" y="1465"/>
                  </a:lnTo>
                  <a:lnTo>
                    <a:pt x="3359" y="960"/>
                  </a:lnTo>
                  <a:lnTo>
                    <a:pt x="3865" y="733"/>
                  </a:lnTo>
                  <a:lnTo>
                    <a:pt x="4370" y="531"/>
                  </a:lnTo>
                  <a:lnTo>
                    <a:pt x="4723" y="404"/>
                  </a:lnTo>
                  <a:lnTo>
                    <a:pt x="4900" y="379"/>
                  </a:lnTo>
                  <a:lnTo>
                    <a:pt x="5077" y="354"/>
                  </a:lnTo>
                  <a:close/>
                  <a:moveTo>
                    <a:pt x="5127" y="0"/>
                  </a:moveTo>
                  <a:lnTo>
                    <a:pt x="4976" y="25"/>
                  </a:lnTo>
                  <a:lnTo>
                    <a:pt x="4824" y="51"/>
                  </a:lnTo>
                  <a:lnTo>
                    <a:pt x="4673" y="101"/>
                  </a:lnTo>
                  <a:lnTo>
                    <a:pt x="4142" y="253"/>
                  </a:lnTo>
                  <a:lnTo>
                    <a:pt x="3612" y="429"/>
                  </a:lnTo>
                  <a:lnTo>
                    <a:pt x="3056" y="657"/>
                  </a:lnTo>
                  <a:lnTo>
                    <a:pt x="2526" y="909"/>
                  </a:lnTo>
                  <a:lnTo>
                    <a:pt x="2021" y="1212"/>
                  </a:lnTo>
                  <a:lnTo>
                    <a:pt x="1794" y="1389"/>
                  </a:lnTo>
                  <a:lnTo>
                    <a:pt x="1566" y="1566"/>
                  </a:lnTo>
                  <a:lnTo>
                    <a:pt x="1364" y="1768"/>
                  </a:lnTo>
                  <a:lnTo>
                    <a:pt x="1162" y="1970"/>
                  </a:lnTo>
                  <a:lnTo>
                    <a:pt x="960" y="2197"/>
                  </a:lnTo>
                  <a:lnTo>
                    <a:pt x="783" y="2425"/>
                  </a:lnTo>
                  <a:lnTo>
                    <a:pt x="632" y="2677"/>
                  </a:lnTo>
                  <a:lnTo>
                    <a:pt x="480" y="2930"/>
                  </a:lnTo>
                  <a:lnTo>
                    <a:pt x="354" y="3208"/>
                  </a:lnTo>
                  <a:lnTo>
                    <a:pt x="253" y="3511"/>
                  </a:lnTo>
                  <a:lnTo>
                    <a:pt x="152" y="3839"/>
                  </a:lnTo>
                  <a:lnTo>
                    <a:pt x="76" y="4142"/>
                  </a:lnTo>
                  <a:lnTo>
                    <a:pt x="26" y="4445"/>
                  </a:lnTo>
                  <a:lnTo>
                    <a:pt x="0" y="4748"/>
                  </a:lnTo>
                  <a:lnTo>
                    <a:pt x="26" y="5001"/>
                  </a:lnTo>
                  <a:lnTo>
                    <a:pt x="76" y="5253"/>
                  </a:lnTo>
                  <a:lnTo>
                    <a:pt x="152" y="5506"/>
                  </a:lnTo>
                  <a:lnTo>
                    <a:pt x="253" y="5733"/>
                  </a:lnTo>
                  <a:lnTo>
                    <a:pt x="379" y="5935"/>
                  </a:lnTo>
                  <a:lnTo>
                    <a:pt x="531" y="6112"/>
                  </a:lnTo>
                  <a:lnTo>
                    <a:pt x="733" y="6264"/>
                  </a:lnTo>
                  <a:lnTo>
                    <a:pt x="935" y="6415"/>
                  </a:lnTo>
                  <a:lnTo>
                    <a:pt x="1187" y="6516"/>
                  </a:lnTo>
                  <a:lnTo>
                    <a:pt x="1465" y="6617"/>
                  </a:lnTo>
                  <a:lnTo>
                    <a:pt x="1768" y="6693"/>
                  </a:lnTo>
                  <a:lnTo>
                    <a:pt x="2097" y="6744"/>
                  </a:lnTo>
                  <a:lnTo>
                    <a:pt x="3890" y="6895"/>
                  </a:lnTo>
                  <a:lnTo>
                    <a:pt x="4648" y="6895"/>
                  </a:lnTo>
                  <a:lnTo>
                    <a:pt x="5001" y="6845"/>
                  </a:lnTo>
                  <a:lnTo>
                    <a:pt x="5355" y="6794"/>
                  </a:lnTo>
                  <a:lnTo>
                    <a:pt x="5708" y="6718"/>
                  </a:lnTo>
                  <a:lnTo>
                    <a:pt x="6062" y="6617"/>
                  </a:lnTo>
                  <a:lnTo>
                    <a:pt x="6390" y="6491"/>
                  </a:lnTo>
                  <a:lnTo>
                    <a:pt x="6744" y="6314"/>
                  </a:lnTo>
                  <a:lnTo>
                    <a:pt x="7072" y="6112"/>
                  </a:lnTo>
                  <a:lnTo>
                    <a:pt x="7400" y="5910"/>
                  </a:lnTo>
                  <a:lnTo>
                    <a:pt x="7704" y="5683"/>
                  </a:lnTo>
                  <a:lnTo>
                    <a:pt x="7981" y="5455"/>
                  </a:lnTo>
                  <a:lnTo>
                    <a:pt x="8259" y="5178"/>
                  </a:lnTo>
                  <a:lnTo>
                    <a:pt x="8512" y="4925"/>
                  </a:lnTo>
                  <a:lnTo>
                    <a:pt x="8764" y="4622"/>
                  </a:lnTo>
                  <a:lnTo>
                    <a:pt x="8992" y="4319"/>
                  </a:lnTo>
                  <a:lnTo>
                    <a:pt x="9219" y="3965"/>
                  </a:lnTo>
                  <a:lnTo>
                    <a:pt x="9421" y="3561"/>
                  </a:lnTo>
                  <a:lnTo>
                    <a:pt x="9598" y="3132"/>
                  </a:lnTo>
                  <a:lnTo>
                    <a:pt x="9749" y="2728"/>
                  </a:lnTo>
                  <a:lnTo>
                    <a:pt x="9800" y="2526"/>
                  </a:lnTo>
                  <a:lnTo>
                    <a:pt x="9800" y="2324"/>
                  </a:lnTo>
                  <a:lnTo>
                    <a:pt x="9800" y="2147"/>
                  </a:lnTo>
                  <a:lnTo>
                    <a:pt x="9749" y="1970"/>
                  </a:lnTo>
                  <a:lnTo>
                    <a:pt x="9673" y="1793"/>
                  </a:lnTo>
                  <a:lnTo>
                    <a:pt x="9572" y="1642"/>
                  </a:lnTo>
                  <a:lnTo>
                    <a:pt x="9421" y="1490"/>
                  </a:lnTo>
                  <a:lnTo>
                    <a:pt x="9295" y="1339"/>
                  </a:lnTo>
                  <a:lnTo>
                    <a:pt x="9093" y="1187"/>
                  </a:lnTo>
                  <a:lnTo>
                    <a:pt x="8891" y="1036"/>
                  </a:lnTo>
                  <a:lnTo>
                    <a:pt x="8663" y="909"/>
                  </a:lnTo>
                  <a:lnTo>
                    <a:pt x="8461" y="783"/>
                  </a:lnTo>
                  <a:lnTo>
                    <a:pt x="8234" y="707"/>
                  </a:lnTo>
                  <a:lnTo>
                    <a:pt x="8007" y="606"/>
                  </a:lnTo>
                  <a:lnTo>
                    <a:pt x="7754" y="556"/>
                  </a:lnTo>
                  <a:lnTo>
                    <a:pt x="7501" y="505"/>
                  </a:lnTo>
                  <a:lnTo>
                    <a:pt x="6668" y="379"/>
                  </a:lnTo>
                  <a:lnTo>
                    <a:pt x="6239" y="303"/>
                  </a:lnTo>
                  <a:lnTo>
                    <a:pt x="6037" y="253"/>
                  </a:lnTo>
                  <a:lnTo>
                    <a:pt x="5835" y="177"/>
                  </a:lnTo>
                  <a:lnTo>
                    <a:pt x="5531" y="76"/>
                  </a:lnTo>
                  <a:lnTo>
                    <a:pt x="52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9090;p89"/>
            <p:cNvSpPr/>
            <p:nvPr/>
          </p:nvSpPr>
          <p:spPr>
            <a:xfrm>
              <a:off x="6360210" y="2596388"/>
              <a:ext cx="229225" cy="156625"/>
            </a:xfrm>
            <a:custGeom>
              <a:avLst/>
              <a:gdLst/>
              <a:ahLst/>
              <a:cxnLst/>
              <a:rect l="l" t="t" r="r" b="b"/>
              <a:pathLst>
                <a:path w="9169" h="6265" extrusionOk="0">
                  <a:moveTo>
                    <a:pt x="4698" y="1390"/>
                  </a:moveTo>
                  <a:lnTo>
                    <a:pt x="4875" y="1415"/>
                  </a:lnTo>
                  <a:lnTo>
                    <a:pt x="5304" y="1516"/>
                  </a:lnTo>
                  <a:lnTo>
                    <a:pt x="5557" y="1592"/>
                  </a:lnTo>
                  <a:lnTo>
                    <a:pt x="5759" y="1668"/>
                  </a:lnTo>
                  <a:lnTo>
                    <a:pt x="5910" y="1794"/>
                  </a:lnTo>
                  <a:lnTo>
                    <a:pt x="6011" y="1971"/>
                  </a:lnTo>
                  <a:lnTo>
                    <a:pt x="6062" y="2147"/>
                  </a:lnTo>
                  <a:lnTo>
                    <a:pt x="6062" y="2350"/>
                  </a:lnTo>
                  <a:lnTo>
                    <a:pt x="6011" y="2552"/>
                  </a:lnTo>
                  <a:lnTo>
                    <a:pt x="5885" y="2804"/>
                  </a:lnTo>
                  <a:lnTo>
                    <a:pt x="5759" y="3006"/>
                  </a:lnTo>
                  <a:lnTo>
                    <a:pt x="5607" y="3208"/>
                  </a:lnTo>
                  <a:lnTo>
                    <a:pt x="5431" y="3360"/>
                  </a:lnTo>
                  <a:lnTo>
                    <a:pt x="5254" y="3486"/>
                  </a:lnTo>
                  <a:lnTo>
                    <a:pt x="5052" y="3612"/>
                  </a:lnTo>
                  <a:lnTo>
                    <a:pt x="4824" y="3688"/>
                  </a:lnTo>
                  <a:lnTo>
                    <a:pt x="4597" y="3764"/>
                  </a:lnTo>
                  <a:lnTo>
                    <a:pt x="4370" y="3789"/>
                  </a:lnTo>
                  <a:lnTo>
                    <a:pt x="3764" y="3789"/>
                  </a:lnTo>
                  <a:lnTo>
                    <a:pt x="3157" y="3764"/>
                  </a:lnTo>
                  <a:lnTo>
                    <a:pt x="1819" y="3688"/>
                  </a:lnTo>
                  <a:lnTo>
                    <a:pt x="1895" y="3183"/>
                  </a:lnTo>
                  <a:lnTo>
                    <a:pt x="1945" y="3006"/>
                  </a:lnTo>
                  <a:lnTo>
                    <a:pt x="1996" y="2855"/>
                  </a:lnTo>
                  <a:lnTo>
                    <a:pt x="2071" y="2678"/>
                  </a:lnTo>
                  <a:lnTo>
                    <a:pt x="2198" y="2526"/>
                  </a:lnTo>
                  <a:lnTo>
                    <a:pt x="2324" y="2375"/>
                  </a:lnTo>
                  <a:lnTo>
                    <a:pt x="2476" y="2223"/>
                  </a:lnTo>
                  <a:lnTo>
                    <a:pt x="2652" y="2097"/>
                  </a:lnTo>
                  <a:lnTo>
                    <a:pt x="2829" y="1945"/>
                  </a:lnTo>
                  <a:lnTo>
                    <a:pt x="3233" y="1718"/>
                  </a:lnTo>
                  <a:lnTo>
                    <a:pt x="3663" y="1541"/>
                  </a:lnTo>
                  <a:lnTo>
                    <a:pt x="3865" y="1491"/>
                  </a:lnTo>
                  <a:lnTo>
                    <a:pt x="4092" y="1440"/>
                  </a:lnTo>
                  <a:lnTo>
                    <a:pt x="4294" y="1390"/>
                  </a:lnTo>
                  <a:close/>
                  <a:moveTo>
                    <a:pt x="4774" y="1"/>
                  </a:moveTo>
                  <a:lnTo>
                    <a:pt x="4597" y="26"/>
                  </a:lnTo>
                  <a:lnTo>
                    <a:pt x="4420" y="51"/>
                  </a:lnTo>
                  <a:lnTo>
                    <a:pt x="4067" y="178"/>
                  </a:lnTo>
                  <a:lnTo>
                    <a:pt x="3562" y="380"/>
                  </a:lnTo>
                  <a:lnTo>
                    <a:pt x="3056" y="607"/>
                  </a:lnTo>
                  <a:lnTo>
                    <a:pt x="2046" y="1112"/>
                  </a:lnTo>
                  <a:lnTo>
                    <a:pt x="1844" y="1213"/>
                  </a:lnTo>
                  <a:lnTo>
                    <a:pt x="1642" y="1339"/>
                  </a:lnTo>
                  <a:lnTo>
                    <a:pt x="1465" y="1491"/>
                  </a:lnTo>
                  <a:lnTo>
                    <a:pt x="1289" y="1617"/>
                  </a:lnTo>
                  <a:lnTo>
                    <a:pt x="985" y="1945"/>
                  </a:lnTo>
                  <a:lnTo>
                    <a:pt x="733" y="2299"/>
                  </a:lnTo>
                  <a:lnTo>
                    <a:pt x="531" y="2653"/>
                  </a:lnTo>
                  <a:lnTo>
                    <a:pt x="354" y="3057"/>
                  </a:lnTo>
                  <a:lnTo>
                    <a:pt x="203" y="3486"/>
                  </a:lnTo>
                  <a:lnTo>
                    <a:pt x="76" y="3915"/>
                  </a:lnTo>
                  <a:lnTo>
                    <a:pt x="51" y="4092"/>
                  </a:lnTo>
                  <a:lnTo>
                    <a:pt x="26" y="4269"/>
                  </a:lnTo>
                  <a:lnTo>
                    <a:pt x="0" y="4471"/>
                  </a:lnTo>
                  <a:lnTo>
                    <a:pt x="26" y="4623"/>
                  </a:lnTo>
                  <a:lnTo>
                    <a:pt x="51" y="4799"/>
                  </a:lnTo>
                  <a:lnTo>
                    <a:pt x="102" y="4951"/>
                  </a:lnTo>
                  <a:lnTo>
                    <a:pt x="152" y="5102"/>
                  </a:lnTo>
                  <a:lnTo>
                    <a:pt x="228" y="5229"/>
                  </a:lnTo>
                  <a:lnTo>
                    <a:pt x="329" y="5380"/>
                  </a:lnTo>
                  <a:lnTo>
                    <a:pt x="430" y="5481"/>
                  </a:lnTo>
                  <a:lnTo>
                    <a:pt x="556" y="5608"/>
                  </a:lnTo>
                  <a:lnTo>
                    <a:pt x="682" y="5709"/>
                  </a:lnTo>
                  <a:lnTo>
                    <a:pt x="834" y="5784"/>
                  </a:lnTo>
                  <a:lnTo>
                    <a:pt x="1011" y="5860"/>
                  </a:lnTo>
                  <a:lnTo>
                    <a:pt x="1188" y="5936"/>
                  </a:lnTo>
                  <a:lnTo>
                    <a:pt x="1364" y="5986"/>
                  </a:lnTo>
                  <a:lnTo>
                    <a:pt x="1895" y="6087"/>
                  </a:lnTo>
                  <a:lnTo>
                    <a:pt x="2425" y="6138"/>
                  </a:lnTo>
                  <a:lnTo>
                    <a:pt x="3486" y="6264"/>
                  </a:lnTo>
                  <a:lnTo>
                    <a:pt x="3940" y="6264"/>
                  </a:lnTo>
                  <a:lnTo>
                    <a:pt x="4345" y="6239"/>
                  </a:lnTo>
                  <a:lnTo>
                    <a:pt x="4774" y="6188"/>
                  </a:lnTo>
                  <a:lnTo>
                    <a:pt x="5178" y="6087"/>
                  </a:lnTo>
                  <a:lnTo>
                    <a:pt x="5557" y="5986"/>
                  </a:lnTo>
                  <a:lnTo>
                    <a:pt x="5961" y="5810"/>
                  </a:lnTo>
                  <a:lnTo>
                    <a:pt x="6340" y="5633"/>
                  </a:lnTo>
                  <a:lnTo>
                    <a:pt x="6719" y="5406"/>
                  </a:lnTo>
                  <a:lnTo>
                    <a:pt x="7022" y="5203"/>
                  </a:lnTo>
                  <a:lnTo>
                    <a:pt x="7299" y="4976"/>
                  </a:lnTo>
                  <a:lnTo>
                    <a:pt x="7577" y="4724"/>
                  </a:lnTo>
                  <a:lnTo>
                    <a:pt x="7830" y="4471"/>
                  </a:lnTo>
                  <a:lnTo>
                    <a:pt x="8310" y="3915"/>
                  </a:lnTo>
                  <a:lnTo>
                    <a:pt x="8739" y="3335"/>
                  </a:lnTo>
                  <a:lnTo>
                    <a:pt x="8865" y="3107"/>
                  </a:lnTo>
                  <a:lnTo>
                    <a:pt x="8966" y="2880"/>
                  </a:lnTo>
                  <a:lnTo>
                    <a:pt x="9118" y="2375"/>
                  </a:lnTo>
                  <a:lnTo>
                    <a:pt x="9168" y="2223"/>
                  </a:lnTo>
                  <a:lnTo>
                    <a:pt x="9168" y="2046"/>
                  </a:lnTo>
                  <a:lnTo>
                    <a:pt x="9143" y="1895"/>
                  </a:lnTo>
                  <a:lnTo>
                    <a:pt x="9118" y="1743"/>
                  </a:lnTo>
                  <a:lnTo>
                    <a:pt x="9067" y="1617"/>
                  </a:lnTo>
                  <a:lnTo>
                    <a:pt x="8966" y="1491"/>
                  </a:lnTo>
                  <a:lnTo>
                    <a:pt x="8865" y="1365"/>
                  </a:lnTo>
                  <a:lnTo>
                    <a:pt x="8739" y="1238"/>
                  </a:lnTo>
                  <a:lnTo>
                    <a:pt x="8360" y="960"/>
                  </a:lnTo>
                  <a:lnTo>
                    <a:pt x="7981" y="733"/>
                  </a:lnTo>
                  <a:lnTo>
                    <a:pt x="7779" y="657"/>
                  </a:lnTo>
                  <a:lnTo>
                    <a:pt x="7577" y="582"/>
                  </a:lnTo>
                  <a:lnTo>
                    <a:pt x="7350" y="506"/>
                  </a:lnTo>
                  <a:lnTo>
                    <a:pt x="7123" y="455"/>
                  </a:lnTo>
                  <a:lnTo>
                    <a:pt x="6719" y="430"/>
                  </a:lnTo>
                  <a:lnTo>
                    <a:pt x="6289" y="380"/>
                  </a:lnTo>
                  <a:lnTo>
                    <a:pt x="5885" y="304"/>
                  </a:lnTo>
                  <a:lnTo>
                    <a:pt x="5708" y="253"/>
                  </a:lnTo>
                  <a:lnTo>
                    <a:pt x="5532" y="178"/>
                  </a:lnTo>
                  <a:lnTo>
                    <a:pt x="5330" y="76"/>
                  </a:lnTo>
                  <a:lnTo>
                    <a:pt x="5127" y="26"/>
                  </a:lnTo>
                  <a:lnTo>
                    <a:pt x="49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9091;p89"/>
            <p:cNvSpPr/>
            <p:nvPr/>
          </p:nvSpPr>
          <p:spPr>
            <a:xfrm>
              <a:off x="6041985" y="2724563"/>
              <a:ext cx="175550" cy="102325"/>
            </a:xfrm>
            <a:custGeom>
              <a:avLst/>
              <a:gdLst/>
              <a:ahLst/>
              <a:cxnLst/>
              <a:rect l="l" t="t" r="r" b="b"/>
              <a:pathLst>
                <a:path w="7022" h="4093" extrusionOk="0">
                  <a:moveTo>
                    <a:pt x="4850" y="304"/>
                  </a:moveTo>
                  <a:lnTo>
                    <a:pt x="5582" y="506"/>
                  </a:lnTo>
                  <a:lnTo>
                    <a:pt x="5961" y="632"/>
                  </a:lnTo>
                  <a:lnTo>
                    <a:pt x="6314" y="758"/>
                  </a:lnTo>
                  <a:lnTo>
                    <a:pt x="6441" y="834"/>
                  </a:lnTo>
                  <a:lnTo>
                    <a:pt x="6567" y="910"/>
                  </a:lnTo>
                  <a:lnTo>
                    <a:pt x="6643" y="1011"/>
                  </a:lnTo>
                  <a:lnTo>
                    <a:pt x="6693" y="1112"/>
                  </a:lnTo>
                  <a:lnTo>
                    <a:pt x="6693" y="1213"/>
                  </a:lnTo>
                  <a:lnTo>
                    <a:pt x="6693" y="1339"/>
                  </a:lnTo>
                  <a:lnTo>
                    <a:pt x="6618" y="1466"/>
                  </a:lnTo>
                  <a:lnTo>
                    <a:pt x="6542" y="1567"/>
                  </a:lnTo>
                  <a:lnTo>
                    <a:pt x="6239" y="1895"/>
                  </a:lnTo>
                  <a:lnTo>
                    <a:pt x="5936" y="2198"/>
                  </a:lnTo>
                  <a:lnTo>
                    <a:pt x="5607" y="2476"/>
                  </a:lnTo>
                  <a:lnTo>
                    <a:pt x="5254" y="2728"/>
                  </a:lnTo>
                  <a:lnTo>
                    <a:pt x="4900" y="2956"/>
                  </a:lnTo>
                  <a:lnTo>
                    <a:pt x="4547" y="3183"/>
                  </a:lnTo>
                  <a:lnTo>
                    <a:pt x="4142" y="3385"/>
                  </a:lnTo>
                  <a:lnTo>
                    <a:pt x="3764" y="3562"/>
                  </a:lnTo>
                  <a:lnTo>
                    <a:pt x="3486" y="3638"/>
                  </a:lnTo>
                  <a:lnTo>
                    <a:pt x="3208" y="3713"/>
                  </a:lnTo>
                  <a:lnTo>
                    <a:pt x="2652" y="3713"/>
                  </a:lnTo>
                  <a:lnTo>
                    <a:pt x="2097" y="3638"/>
                  </a:lnTo>
                  <a:lnTo>
                    <a:pt x="1541" y="3562"/>
                  </a:lnTo>
                  <a:lnTo>
                    <a:pt x="1339" y="3511"/>
                  </a:lnTo>
                  <a:lnTo>
                    <a:pt x="1137" y="3410"/>
                  </a:lnTo>
                  <a:lnTo>
                    <a:pt x="859" y="3284"/>
                  </a:lnTo>
                  <a:lnTo>
                    <a:pt x="733" y="3208"/>
                  </a:lnTo>
                  <a:lnTo>
                    <a:pt x="607" y="3107"/>
                  </a:lnTo>
                  <a:lnTo>
                    <a:pt x="506" y="3031"/>
                  </a:lnTo>
                  <a:lnTo>
                    <a:pt x="405" y="2905"/>
                  </a:lnTo>
                  <a:lnTo>
                    <a:pt x="354" y="2779"/>
                  </a:lnTo>
                  <a:lnTo>
                    <a:pt x="329" y="2602"/>
                  </a:lnTo>
                  <a:lnTo>
                    <a:pt x="329" y="2451"/>
                  </a:lnTo>
                  <a:lnTo>
                    <a:pt x="354" y="2274"/>
                  </a:lnTo>
                  <a:lnTo>
                    <a:pt x="430" y="2122"/>
                  </a:lnTo>
                  <a:lnTo>
                    <a:pt x="506" y="1996"/>
                  </a:lnTo>
                  <a:lnTo>
                    <a:pt x="607" y="1870"/>
                  </a:lnTo>
                  <a:lnTo>
                    <a:pt x="708" y="1743"/>
                  </a:lnTo>
                  <a:lnTo>
                    <a:pt x="834" y="1642"/>
                  </a:lnTo>
                  <a:lnTo>
                    <a:pt x="985" y="1567"/>
                  </a:lnTo>
                  <a:lnTo>
                    <a:pt x="1768" y="1264"/>
                  </a:lnTo>
                  <a:lnTo>
                    <a:pt x="2551" y="960"/>
                  </a:lnTo>
                  <a:lnTo>
                    <a:pt x="4142" y="405"/>
                  </a:lnTo>
                  <a:lnTo>
                    <a:pt x="4294" y="354"/>
                  </a:lnTo>
                  <a:lnTo>
                    <a:pt x="4471" y="354"/>
                  </a:lnTo>
                  <a:lnTo>
                    <a:pt x="4824" y="380"/>
                  </a:lnTo>
                  <a:lnTo>
                    <a:pt x="4850" y="304"/>
                  </a:lnTo>
                  <a:close/>
                  <a:moveTo>
                    <a:pt x="4900" y="1"/>
                  </a:moveTo>
                  <a:lnTo>
                    <a:pt x="4597" y="26"/>
                  </a:lnTo>
                  <a:lnTo>
                    <a:pt x="4269" y="51"/>
                  </a:lnTo>
                  <a:lnTo>
                    <a:pt x="3940" y="102"/>
                  </a:lnTo>
                  <a:lnTo>
                    <a:pt x="3637" y="152"/>
                  </a:lnTo>
                  <a:lnTo>
                    <a:pt x="3006" y="304"/>
                  </a:lnTo>
                  <a:lnTo>
                    <a:pt x="2400" y="531"/>
                  </a:lnTo>
                  <a:lnTo>
                    <a:pt x="1819" y="784"/>
                  </a:lnTo>
                  <a:lnTo>
                    <a:pt x="1238" y="1061"/>
                  </a:lnTo>
                  <a:lnTo>
                    <a:pt x="657" y="1390"/>
                  </a:lnTo>
                  <a:lnTo>
                    <a:pt x="531" y="1491"/>
                  </a:lnTo>
                  <a:lnTo>
                    <a:pt x="379" y="1592"/>
                  </a:lnTo>
                  <a:lnTo>
                    <a:pt x="278" y="1718"/>
                  </a:lnTo>
                  <a:lnTo>
                    <a:pt x="177" y="1870"/>
                  </a:lnTo>
                  <a:lnTo>
                    <a:pt x="101" y="2021"/>
                  </a:lnTo>
                  <a:lnTo>
                    <a:pt x="51" y="2173"/>
                  </a:lnTo>
                  <a:lnTo>
                    <a:pt x="0" y="2350"/>
                  </a:lnTo>
                  <a:lnTo>
                    <a:pt x="0" y="2526"/>
                  </a:lnTo>
                  <a:lnTo>
                    <a:pt x="0" y="2678"/>
                  </a:lnTo>
                  <a:lnTo>
                    <a:pt x="51" y="2855"/>
                  </a:lnTo>
                  <a:lnTo>
                    <a:pt x="101" y="3006"/>
                  </a:lnTo>
                  <a:lnTo>
                    <a:pt x="202" y="3158"/>
                  </a:lnTo>
                  <a:lnTo>
                    <a:pt x="329" y="3309"/>
                  </a:lnTo>
                  <a:lnTo>
                    <a:pt x="480" y="3461"/>
                  </a:lnTo>
                  <a:lnTo>
                    <a:pt x="682" y="3562"/>
                  </a:lnTo>
                  <a:lnTo>
                    <a:pt x="910" y="3663"/>
                  </a:lnTo>
                  <a:lnTo>
                    <a:pt x="1364" y="3814"/>
                  </a:lnTo>
                  <a:lnTo>
                    <a:pt x="1819" y="3915"/>
                  </a:lnTo>
                  <a:lnTo>
                    <a:pt x="2728" y="4092"/>
                  </a:lnTo>
                  <a:lnTo>
                    <a:pt x="3056" y="4042"/>
                  </a:lnTo>
                  <a:lnTo>
                    <a:pt x="3385" y="3966"/>
                  </a:lnTo>
                  <a:lnTo>
                    <a:pt x="3688" y="3890"/>
                  </a:lnTo>
                  <a:lnTo>
                    <a:pt x="3991" y="3789"/>
                  </a:lnTo>
                  <a:lnTo>
                    <a:pt x="4269" y="3688"/>
                  </a:lnTo>
                  <a:lnTo>
                    <a:pt x="4547" y="3562"/>
                  </a:lnTo>
                  <a:lnTo>
                    <a:pt x="4824" y="3410"/>
                  </a:lnTo>
                  <a:lnTo>
                    <a:pt x="5077" y="3259"/>
                  </a:lnTo>
                  <a:lnTo>
                    <a:pt x="5582" y="2930"/>
                  </a:lnTo>
                  <a:lnTo>
                    <a:pt x="6037" y="2526"/>
                  </a:lnTo>
                  <a:lnTo>
                    <a:pt x="6491" y="2097"/>
                  </a:lnTo>
                  <a:lnTo>
                    <a:pt x="6895" y="1642"/>
                  </a:lnTo>
                  <a:lnTo>
                    <a:pt x="6946" y="1567"/>
                  </a:lnTo>
                  <a:lnTo>
                    <a:pt x="6996" y="1466"/>
                  </a:lnTo>
                  <a:lnTo>
                    <a:pt x="6996" y="1339"/>
                  </a:lnTo>
                  <a:lnTo>
                    <a:pt x="7022" y="1188"/>
                  </a:lnTo>
                  <a:lnTo>
                    <a:pt x="6996" y="1061"/>
                  </a:lnTo>
                  <a:lnTo>
                    <a:pt x="6971" y="935"/>
                  </a:lnTo>
                  <a:lnTo>
                    <a:pt x="6946" y="834"/>
                  </a:lnTo>
                  <a:lnTo>
                    <a:pt x="6895" y="784"/>
                  </a:lnTo>
                  <a:lnTo>
                    <a:pt x="6592" y="531"/>
                  </a:lnTo>
                  <a:lnTo>
                    <a:pt x="6264" y="304"/>
                  </a:lnTo>
                  <a:lnTo>
                    <a:pt x="6087" y="203"/>
                  </a:lnTo>
                  <a:lnTo>
                    <a:pt x="5936" y="127"/>
                  </a:lnTo>
                  <a:lnTo>
                    <a:pt x="5759" y="76"/>
                  </a:lnTo>
                  <a:lnTo>
                    <a:pt x="5582" y="51"/>
                  </a:lnTo>
                  <a:lnTo>
                    <a:pt x="5254" y="26"/>
                  </a:lnTo>
                  <a:lnTo>
                    <a:pt x="49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9092;p89"/>
            <p:cNvSpPr/>
            <p:nvPr/>
          </p:nvSpPr>
          <p:spPr>
            <a:xfrm>
              <a:off x="6050185" y="2732138"/>
              <a:ext cx="159150" cy="85275"/>
            </a:xfrm>
            <a:custGeom>
              <a:avLst/>
              <a:gdLst/>
              <a:ahLst/>
              <a:cxnLst/>
              <a:rect l="l" t="t" r="r" b="b"/>
              <a:pathLst>
                <a:path w="6366" h="3411" extrusionOk="0">
                  <a:moveTo>
                    <a:pt x="4522" y="1"/>
                  </a:moveTo>
                  <a:lnTo>
                    <a:pt x="4496" y="77"/>
                  </a:lnTo>
                  <a:lnTo>
                    <a:pt x="4143" y="51"/>
                  </a:lnTo>
                  <a:lnTo>
                    <a:pt x="3966" y="51"/>
                  </a:lnTo>
                  <a:lnTo>
                    <a:pt x="3814" y="102"/>
                  </a:lnTo>
                  <a:lnTo>
                    <a:pt x="2223" y="657"/>
                  </a:lnTo>
                  <a:lnTo>
                    <a:pt x="1440" y="961"/>
                  </a:lnTo>
                  <a:lnTo>
                    <a:pt x="657" y="1264"/>
                  </a:lnTo>
                  <a:lnTo>
                    <a:pt x="506" y="1339"/>
                  </a:lnTo>
                  <a:lnTo>
                    <a:pt x="380" y="1440"/>
                  </a:lnTo>
                  <a:lnTo>
                    <a:pt x="279" y="1567"/>
                  </a:lnTo>
                  <a:lnTo>
                    <a:pt x="178" y="1693"/>
                  </a:lnTo>
                  <a:lnTo>
                    <a:pt x="102" y="1819"/>
                  </a:lnTo>
                  <a:lnTo>
                    <a:pt x="26" y="1971"/>
                  </a:lnTo>
                  <a:lnTo>
                    <a:pt x="1" y="2148"/>
                  </a:lnTo>
                  <a:lnTo>
                    <a:pt x="1" y="2299"/>
                  </a:lnTo>
                  <a:lnTo>
                    <a:pt x="26" y="2476"/>
                  </a:lnTo>
                  <a:lnTo>
                    <a:pt x="77" y="2602"/>
                  </a:lnTo>
                  <a:lnTo>
                    <a:pt x="178" y="2728"/>
                  </a:lnTo>
                  <a:lnTo>
                    <a:pt x="279" y="2804"/>
                  </a:lnTo>
                  <a:lnTo>
                    <a:pt x="405" y="2905"/>
                  </a:lnTo>
                  <a:lnTo>
                    <a:pt x="531" y="2981"/>
                  </a:lnTo>
                  <a:lnTo>
                    <a:pt x="809" y="3107"/>
                  </a:lnTo>
                  <a:lnTo>
                    <a:pt x="1011" y="3208"/>
                  </a:lnTo>
                  <a:lnTo>
                    <a:pt x="1213" y="3259"/>
                  </a:lnTo>
                  <a:lnTo>
                    <a:pt x="1769" y="3335"/>
                  </a:lnTo>
                  <a:lnTo>
                    <a:pt x="2324" y="3410"/>
                  </a:lnTo>
                  <a:lnTo>
                    <a:pt x="2880" y="3410"/>
                  </a:lnTo>
                  <a:lnTo>
                    <a:pt x="3158" y="3335"/>
                  </a:lnTo>
                  <a:lnTo>
                    <a:pt x="3436" y="3259"/>
                  </a:lnTo>
                  <a:lnTo>
                    <a:pt x="3814" y="3082"/>
                  </a:lnTo>
                  <a:lnTo>
                    <a:pt x="4219" y="2880"/>
                  </a:lnTo>
                  <a:lnTo>
                    <a:pt x="4572" y="2653"/>
                  </a:lnTo>
                  <a:lnTo>
                    <a:pt x="4926" y="2425"/>
                  </a:lnTo>
                  <a:lnTo>
                    <a:pt x="5279" y="2173"/>
                  </a:lnTo>
                  <a:lnTo>
                    <a:pt x="5608" y="1895"/>
                  </a:lnTo>
                  <a:lnTo>
                    <a:pt x="5911" y="1592"/>
                  </a:lnTo>
                  <a:lnTo>
                    <a:pt x="6214" y="1264"/>
                  </a:lnTo>
                  <a:lnTo>
                    <a:pt x="6290" y="1163"/>
                  </a:lnTo>
                  <a:lnTo>
                    <a:pt x="6365" y="1036"/>
                  </a:lnTo>
                  <a:lnTo>
                    <a:pt x="6365" y="910"/>
                  </a:lnTo>
                  <a:lnTo>
                    <a:pt x="6365" y="809"/>
                  </a:lnTo>
                  <a:lnTo>
                    <a:pt x="6315" y="708"/>
                  </a:lnTo>
                  <a:lnTo>
                    <a:pt x="6239" y="607"/>
                  </a:lnTo>
                  <a:lnTo>
                    <a:pt x="6113" y="531"/>
                  </a:lnTo>
                  <a:lnTo>
                    <a:pt x="5986" y="455"/>
                  </a:lnTo>
                  <a:lnTo>
                    <a:pt x="5633" y="329"/>
                  </a:lnTo>
                  <a:lnTo>
                    <a:pt x="5254" y="203"/>
                  </a:lnTo>
                  <a:lnTo>
                    <a:pt x="45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9093;p89"/>
            <p:cNvSpPr/>
            <p:nvPr/>
          </p:nvSpPr>
          <p:spPr>
            <a:xfrm>
              <a:off x="6245285" y="2467588"/>
              <a:ext cx="145250" cy="97900"/>
            </a:xfrm>
            <a:custGeom>
              <a:avLst/>
              <a:gdLst/>
              <a:ahLst/>
              <a:cxnLst/>
              <a:rect l="l" t="t" r="r" b="b"/>
              <a:pathLst>
                <a:path w="5810" h="3916" extrusionOk="0">
                  <a:moveTo>
                    <a:pt x="4193" y="278"/>
                  </a:moveTo>
                  <a:lnTo>
                    <a:pt x="4446" y="329"/>
                  </a:lnTo>
                  <a:lnTo>
                    <a:pt x="4699" y="405"/>
                  </a:lnTo>
                  <a:lnTo>
                    <a:pt x="4926" y="506"/>
                  </a:lnTo>
                  <a:lnTo>
                    <a:pt x="5103" y="607"/>
                  </a:lnTo>
                  <a:lnTo>
                    <a:pt x="5279" y="733"/>
                  </a:lnTo>
                  <a:lnTo>
                    <a:pt x="5380" y="884"/>
                  </a:lnTo>
                  <a:lnTo>
                    <a:pt x="5456" y="1036"/>
                  </a:lnTo>
                  <a:lnTo>
                    <a:pt x="5481" y="1213"/>
                  </a:lnTo>
                  <a:lnTo>
                    <a:pt x="5456" y="1415"/>
                  </a:lnTo>
                  <a:lnTo>
                    <a:pt x="5380" y="1642"/>
                  </a:lnTo>
                  <a:lnTo>
                    <a:pt x="5279" y="1869"/>
                  </a:lnTo>
                  <a:lnTo>
                    <a:pt x="5153" y="2071"/>
                  </a:lnTo>
                  <a:lnTo>
                    <a:pt x="5002" y="2299"/>
                  </a:lnTo>
                  <a:lnTo>
                    <a:pt x="4825" y="2476"/>
                  </a:lnTo>
                  <a:lnTo>
                    <a:pt x="4623" y="2627"/>
                  </a:lnTo>
                  <a:lnTo>
                    <a:pt x="4294" y="2829"/>
                  </a:lnTo>
                  <a:lnTo>
                    <a:pt x="3966" y="3006"/>
                  </a:lnTo>
                  <a:lnTo>
                    <a:pt x="3612" y="3157"/>
                  </a:lnTo>
                  <a:lnTo>
                    <a:pt x="3284" y="3284"/>
                  </a:lnTo>
                  <a:lnTo>
                    <a:pt x="2905" y="3385"/>
                  </a:lnTo>
                  <a:lnTo>
                    <a:pt x="2552" y="3486"/>
                  </a:lnTo>
                  <a:lnTo>
                    <a:pt x="2173" y="3562"/>
                  </a:lnTo>
                  <a:lnTo>
                    <a:pt x="1819" y="3637"/>
                  </a:lnTo>
                  <a:lnTo>
                    <a:pt x="1541" y="3637"/>
                  </a:lnTo>
                  <a:lnTo>
                    <a:pt x="1188" y="3612"/>
                  </a:lnTo>
                  <a:lnTo>
                    <a:pt x="1036" y="3587"/>
                  </a:lnTo>
                  <a:lnTo>
                    <a:pt x="860" y="3562"/>
                  </a:lnTo>
                  <a:lnTo>
                    <a:pt x="708" y="3486"/>
                  </a:lnTo>
                  <a:lnTo>
                    <a:pt x="582" y="3385"/>
                  </a:lnTo>
                  <a:lnTo>
                    <a:pt x="455" y="3259"/>
                  </a:lnTo>
                  <a:lnTo>
                    <a:pt x="380" y="3107"/>
                  </a:lnTo>
                  <a:lnTo>
                    <a:pt x="304" y="2930"/>
                  </a:lnTo>
                  <a:lnTo>
                    <a:pt x="279" y="2753"/>
                  </a:lnTo>
                  <a:lnTo>
                    <a:pt x="304" y="2602"/>
                  </a:lnTo>
                  <a:lnTo>
                    <a:pt x="329" y="2425"/>
                  </a:lnTo>
                  <a:lnTo>
                    <a:pt x="380" y="2274"/>
                  </a:lnTo>
                  <a:lnTo>
                    <a:pt x="455" y="2122"/>
                  </a:lnTo>
                  <a:lnTo>
                    <a:pt x="658" y="1819"/>
                  </a:lnTo>
                  <a:lnTo>
                    <a:pt x="961" y="1440"/>
                  </a:lnTo>
                  <a:lnTo>
                    <a:pt x="1314" y="1112"/>
                  </a:lnTo>
                  <a:lnTo>
                    <a:pt x="1668" y="859"/>
                  </a:lnTo>
                  <a:lnTo>
                    <a:pt x="2047" y="632"/>
                  </a:lnTo>
                  <a:lnTo>
                    <a:pt x="2451" y="480"/>
                  </a:lnTo>
                  <a:lnTo>
                    <a:pt x="2905" y="354"/>
                  </a:lnTo>
                  <a:lnTo>
                    <a:pt x="3385" y="304"/>
                  </a:lnTo>
                  <a:lnTo>
                    <a:pt x="3916" y="278"/>
                  </a:lnTo>
                  <a:close/>
                  <a:moveTo>
                    <a:pt x="4269" y="0"/>
                  </a:moveTo>
                  <a:lnTo>
                    <a:pt x="4042" y="26"/>
                  </a:lnTo>
                  <a:lnTo>
                    <a:pt x="3815" y="51"/>
                  </a:lnTo>
                  <a:lnTo>
                    <a:pt x="2956" y="101"/>
                  </a:lnTo>
                  <a:lnTo>
                    <a:pt x="2552" y="152"/>
                  </a:lnTo>
                  <a:lnTo>
                    <a:pt x="2173" y="253"/>
                  </a:lnTo>
                  <a:lnTo>
                    <a:pt x="1794" y="405"/>
                  </a:lnTo>
                  <a:lnTo>
                    <a:pt x="1466" y="581"/>
                  </a:lnTo>
                  <a:lnTo>
                    <a:pt x="1163" y="809"/>
                  </a:lnTo>
                  <a:lnTo>
                    <a:pt x="860" y="1061"/>
                  </a:lnTo>
                  <a:lnTo>
                    <a:pt x="582" y="1364"/>
                  </a:lnTo>
                  <a:lnTo>
                    <a:pt x="329" y="1667"/>
                  </a:lnTo>
                  <a:lnTo>
                    <a:pt x="203" y="1869"/>
                  </a:lnTo>
                  <a:lnTo>
                    <a:pt x="102" y="2071"/>
                  </a:lnTo>
                  <a:lnTo>
                    <a:pt x="51" y="2299"/>
                  </a:lnTo>
                  <a:lnTo>
                    <a:pt x="1" y="2501"/>
                  </a:lnTo>
                  <a:lnTo>
                    <a:pt x="1" y="2728"/>
                  </a:lnTo>
                  <a:lnTo>
                    <a:pt x="26" y="2955"/>
                  </a:lnTo>
                  <a:lnTo>
                    <a:pt x="77" y="3183"/>
                  </a:lnTo>
                  <a:lnTo>
                    <a:pt x="152" y="3385"/>
                  </a:lnTo>
                  <a:lnTo>
                    <a:pt x="253" y="3562"/>
                  </a:lnTo>
                  <a:lnTo>
                    <a:pt x="380" y="3688"/>
                  </a:lnTo>
                  <a:lnTo>
                    <a:pt x="531" y="3789"/>
                  </a:lnTo>
                  <a:lnTo>
                    <a:pt x="683" y="3839"/>
                  </a:lnTo>
                  <a:lnTo>
                    <a:pt x="860" y="3890"/>
                  </a:lnTo>
                  <a:lnTo>
                    <a:pt x="1036" y="3890"/>
                  </a:lnTo>
                  <a:lnTo>
                    <a:pt x="1415" y="3915"/>
                  </a:lnTo>
                  <a:lnTo>
                    <a:pt x="1870" y="3915"/>
                  </a:lnTo>
                  <a:lnTo>
                    <a:pt x="2324" y="3865"/>
                  </a:lnTo>
                  <a:lnTo>
                    <a:pt x="2754" y="3789"/>
                  </a:lnTo>
                  <a:lnTo>
                    <a:pt x="3158" y="3663"/>
                  </a:lnTo>
                  <a:lnTo>
                    <a:pt x="3587" y="3536"/>
                  </a:lnTo>
                  <a:lnTo>
                    <a:pt x="3991" y="3360"/>
                  </a:lnTo>
                  <a:lnTo>
                    <a:pt x="4370" y="3157"/>
                  </a:lnTo>
                  <a:lnTo>
                    <a:pt x="4774" y="2955"/>
                  </a:lnTo>
                  <a:lnTo>
                    <a:pt x="5002" y="2804"/>
                  </a:lnTo>
                  <a:lnTo>
                    <a:pt x="5178" y="2627"/>
                  </a:lnTo>
                  <a:lnTo>
                    <a:pt x="5355" y="2425"/>
                  </a:lnTo>
                  <a:lnTo>
                    <a:pt x="5481" y="2223"/>
                  </a:lnTo>
                  <a:lnTo>
                    <a:pt x="5608" y="1996"/>
                  </a:lnTo>
                  <a:lnTo>
                    <a:pt x="5683" y="1768"/>
                  </a:lnTo>
                  <a:lnTo>
                    <a:pt x="5759" y="1516"/>
                  </a:lnTo>
                  <a:lnTo>
                    <a:pt x="5785" y="1238"/>
                  </a:lnTo>
                  <a:lnTo>
                    <a:pt x="5810" y="1011"/>
                  </a:lnTo>
                  <a:lnTo>
                    <a:pt x="5785" y="884"/>
                  </a:lnTo>
                  <a:lnTo>
                    <a:pt x="5734" y="783"/>
                  </a:lnTo>
                  <a:lnTo>
                    <a:pt x="5683" y="682"/>
                  </a:lnTo>
                  <a:lnTo>
                    <a:pt x="5633" y="607"/>
                  </a:lnTo>
                  <a:lnTo>
                    <a:pt x="5456" y="430"/>
                  </a:lnTo>
                  <a:lnTo>
                    <a:pt x="5254" y="278"/>
                  </a:lnTo>
                  <a:lnTo>
                    <a:pt x="5077" y="177"/>
                  </a:lnTo>
                  <a:lnTo>
                    <a:pt x="4875" y="101"/>
                  </a:lnTo>
                  <a:lnTo>
                    <a:pt x="4673" y="51"/>
                  </a:lnTo>
                  <a:lnTo>
                    <a:pt x="4471" y="26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9094;p89"/>
            <p:cNvSpPr/>
            <p:nvPr/>
          </p:nvSpPr>
          <p:spPr>
            <a:xfrm>
              <a:off x="6252235" y="2474538"/>
              <a:ext cx="130100" cy="84000"/>
            </a:xfrm>
            <a:custGeom>
              <a:avLst/>
              <a:gdLst/>
              <a:ahLst/>
              <a:cxnLst/>
              <a:rect l="l" t="t" r="r" b="b"/>
              <a:pathLst>
                <a:path w="5204" h="3360" extrusionOk="0">
                  <a:moveTo>
                    <a:pt x="3638" y="0"/>
                  </a:moveTo>
                  <a:lnTo>
                    <a:pt x="3107" y="26"/>
                  </a:lnTo>
                  <a:lnTo>
                    <a:pt x="2627" y="76"/>
                  </a:lnTo>
                  <a:lnTo>
                    <a:pt x="2173" y="202"/>
                  </a:lnTo>
                  <a:lnTo>
                    <a:pt x="1769" y="354"/>
                  </a:lnTo>
                  <a:lnTo>
                    <a:pt x="1390" y="581"/>
                  </a:lnTo>
                  <a:lnTo>
                    <a:pt x="1036" y="834"/>
                  </a:lnTo>
                  <a:lnTo>
                    <a:pt x="683" y="1162"/>
                  </a:lnTo>
                  <a:lnTo>
                    <a:pt x="380" y="1541"/>
                  </a:lnTo>
                  <a:lnTo>
                    <a:pt x="177" y="1844"/>
                  </a:lnTo>
                  <a:lnTo>
                    <a:pt x="102" y="1996"/>
                  </a:lnTo>
                  <a:lnTo>
                    <a:pt x="51" y="2147"/>
                  </a:lnTo>
                  <a:lnTo>
                    <a:pt x="26" y="2324"/>
                  </a:lnTo>
                  <a:lnTo>
                    <a:pt x="1" y="2475"/>
                  </a:lnTo>
                  <a:lnTo>
                    <a:pt x="26" y="2652"/>
                  </a:lnTo>
                  <a:lnTo>
                    <a:pt x="102" y="2829"/>
                  </a:lnTo>
                  <a:lnTo>
                    <a:pt x="177" y="2981"/>
                  </a:lnTo>
                  <a:lnTo>
                    <a:pt x="304" y="3107"/>
                  </a:lnTo>
                  <a:lnTo>
                    <a:pt x="430" y="3208"/>
                  </a:lnTo>
                  <a:lnTo>
                    <a:pt x="582" y="3284"/>
                  </a:lnTo>
                  <a:lnTo>
                    <a:pt x="758" y="3309"/>
                  </a:lnTo>
                  <a:lnTo>
                    <a:pt x="910" y="3334"/>
                  </a:lnTo>
                  <a:lnTo>
                    <a:pt x="1263" y="3359"/>
                  </a:lnTo>
                  <a:lnTo>
                    <a:pt x="1541" y="3359"/>
                  </a:lnTo>
                  <a:lnTo>
                    <a:pt x="1895" y="3284"/>
                  </a:lnTo>
                  <a:lnTo>
                    <a:pt x="2274" y="3208"/>
                  </a:lnTo>
                  <a:lnTo>
                    <a:pt x="2627" y="3107"/>
                  </a:lnTo>
                  <a:lnTo>
                    <a:pt x="3006" y="3006"/>
                  </a:lnTo>
                  <a:lnTo>
                    <a:pt x="3334" y="2879"/>
                  </a:lnTo>
                  <a:lnTo>
                    <a:pt x="3688" y="2728"/>
                  </a:lnTo>
                  <a:lnTo>
                    <a:pt x="4016" y="2551"/>
                  </a:lnTo>
                  <a:lnTo>
                    <a:pt x="4345" y="2349"/>
                  </a:lnTo>
                  <a:lnTo>
                    <a:pt x="4547" y="2198"/>
                  </a:lnTo>
                  <a:lnTo>
                    <a:pt x="4724" y="2021"/>
                  </a:lnTo>
                  <a:lnTo>
                    <a:pt x="4875" y="1793"/>
                  </a:lnTo>
                  <a:lnTo>
                    <a:pt x="5001" y="1591"/>
                  </a:lnTo>
                  <a:lnTo>
                    <a:pt x="5102" y="1364"/>
                  </a:lnTo>
                  <a:lnTo>
                    <a:pt x="5178" y="1137"/>
                  </a:lnTo>
                  <a:lnTo>
                    <a:pt x="5203" y="935"/>
                  </a:lnTo>
                  <a:lnTo>
                    <a:pt x="5178" y="758"/>
                  </a:lnTo>
                  <a:lnTo>
                    <a:pt x="5102" y="606"/>
                  </a:lnTo>
                  <a:lnTo>
                    <a:pt x="5001" y="455"/>
                  </a:lnTo>
                  <a:lnTo>
                    <a:pt x="4825" y="329"/>
                  </a:lnTo>
                  <a:lnTo>
                    <a:pt x="4648" y="228"/>
                  </a:lnTo>
                  <a:lnTo>
                    <a:pt x="4421" y="127"/>
                  </a:lnTo>
                  <a:lnTo>
                    <a:pt x="4168" y="51"/>
                  </a:lnTo>
                  <a:lnTo>
                    <a:pt x="391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9095;p89"/>
            <p:cNvSpPr/>
            <p:nvPr/>
          </p:nvSpPr>
          <p:spPr>
            <a:xfrm>
              <a:off x="5885385" y="2686063"/>
              <a:ext cx="111150" cy="92200"/>
            </a:xfrm>
            <a:custGeom>
              <a:avLst/>
              <a:gdLst/>
              <a:ahLst/>
              <a:cxnLst/>
              <a:rect l="l" t="t" r="r" b="b"/>
              <a:pathLst>
                <a:path w="4446" h="3688" extrusionOk="0">
                  <a:moveTo>
                    <a:pt x="3991" y="404"/>
                  </a:moveTo>
                  <a:lnTo>
                    <a:pt x="1769" y="3081"/>
                  </a:lnTo>
                  <a:lnTo>
                    <a:pt x="632" y="2930"/>
                  </a:lnTo>
                  <a:lnTo>
                    <a:pt x="885" y="2778"/>
                  </a:lnTo>
                  <a:lnTo>
                    <a:pt x="1112" y="2601"/>
                  </a:lnTo>
                  <a:lnTo>
                    <a:pt x="1516" y="2248"/>
                  </a:lnTo>
                  <a:lnTo>
                    <a:pt x="2274" y="1490"/>
                  </a:lnTo>
                  <a:lnTo>
                    <a:pt x="2653" y="1137"/>
                  </a:lnTo>
                  <a:lnTo>
                    <a:pt x="2855" y="985"/>
                  </a:lnTo>
                  <a:lnTo>
                    <a:pt x="3057" y="834"/>
                  </a:lnTo>
                  <a:lnTo>
                    <a:pt x="3259" y="707"/>
                  </a:lnTo>
                  <a:lnTo>
                    <a:pt x="3486" y="581"/>
                  </a:lnTo>
                  <a:lnTo>
                    <a:pt x="3739" y="480"/>
                  </a:lnTo>
                  <a:lnTo>
                    <a:pt x="3991" y="404"/>
                  </a:lnTo>
                  <a:close/>
                  <a:moveTo>
                    <a:pt x="2855" y="0"/>
                  </a:moveTo>
                  <a:lnTo>
                    <a:pt x="2779" y="328"/>
                  </a:lnTo>
                  <a:lnTo>
                    <a:pt x="2729" y="505"/>
                  </a:lnTo>
                  <a:lnTo>
                    <a:pt x="2703" y="556"/>
                  </a:lnTo>
                  <a:lnTo>
                    <a:pt x="2653" y="631"/>
                  </a:lnTo>
                  <a:lnTo>
                    <a:pt x="1617" y="1591"/>
                  </a:lnTo>
                  <a:lnTo>
                    <a:pt x="582" y="2551"/>
                  </a:lnTo>
                  <a:lnTo>
                    <a:pt x="430" y="2652"/>
                  </a:lnTo>
                  <a:lnTo>
                    <a:pt x="304" y="2753"/>
                  </a:lnTo>
                  <a:lnTo>
                    <a:pt x="1" y="2930"/>
                  </a:lnTo>
                  <a:lnTo>
                    <a:pt x="127" y="3182"/>
                  </a:lnTo>
                  <a:lnTo>
                    <a:pt x="557" y="3233"/>
                  </a:lnTo>
                  <a:lnTo>
                    <a:pt x="784" y="3258"/>
                  </a:lnTo>
                  <a:lnTo>
                    <a:pt x="1011" y="3309"/>
                  </a:lnTo>
                  <a:lnTo>
                    <a:pt x="1213" y="3410"/>
                  </a:lnTo>
                  <a:lnTo>
                    <a:pt x="1415" y="3511"/>
                  </a:lnTo>
                  <a:lnTo>
                    <a:pt x="1744" y="3687"/>
                  </a:lnTo>
                  <a:lnTo>
                    <a:pt x="2981" y="2223"/>
                  </a:lnTo>
                  <a:lnTo>
                    <a:pt x="4193" y="808"/>
                  </a:lnTo>
                  <a:lnTo>
                    <a:pt x="4345" y="606"/>
                  </a:lnTo>
                  <a:lnTo>
                    <a:pt x="4395" y="530"/>
                  </a:lnTo>
                  <a:lnTo>
                    <a:pt x="4421" y="429"/>
                  </a:lnTo>
                  <a:lnTo>
                    <a:pt x="4446" y="354"/>
                  </a:lnTo>
                  <a:lnTo>
                    <a:pt x="4446" y="227"/>
                  </a:lnTo>
                  <a:lnTo>
                    <a:pt x="4395" y="126"/>
                  </a:lnTo>
                  <a:lnTo>
                    <a:pt x="43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9096;p89"/>
            <p:cNvSpPr/>
            <p:nvPr/>
          </p:nvSpPr>
          <p:spPr>
            <a:xfrm>
              <a:off x="5901185" y="2696163"/>
              <a:ext cx="84000" cy="66950"/>
            </a:xfrm>
            <a:custGeom>
              <a:avLst/>
              <a:gdLst/>
              <a:ahLst/>
              <a:cxnLst/>
              <a:rect l="l" t="t" r="r" b="b"/>
              <a:pathLst>
                <a:path w="3360" h="2678" extrusionOk="0">
                  <a:moveTo>
                    <a:pt x="3359" y="0"/>
                  </a:moveTo>
                  <a:lnTo>
                    <a:pt x="3107" y="76"/>
                  </a:lnTo>
                  <a:lnTo>
                    <a:pt x="2854" y="177"/>
                  </a:lnTo>
                  <a:lnTo>
                    <a:pt x="2627" y="303"/>
                  </a:lnTo>
                  <a:lnTo>
                    <a:pt x="2425" y="430"/>
                  </a:lnTo>
                  <a:lnTo>
                    <a:pt x="2223" y="581"/>
                  </a:lnTo>
                  <a:lnTo>
                    <a:pt x="2021" y="733"/>
                  </a:lnTo>
                  <a:lnTo>
                    <a:pt x="1642" y="1086"/>
                  </a:lnTo>
                  <a:lnTo>
                    <a:pt x="884" y="1844"/>
                  </a:lnTo>
                  <a:lnTo>
                    <a:pt x="480" y="2197"/>
                  </a:lnTo>
                  <a:lnTo>
                    <a:pt x="253" y="2374"/>
                  </a:lnTo>
                  <a:lnTo>
                    <a:pt x="0" y="2526"/>
                  </a:lnTo>
                  <a:lnTo>
                    <a:pt x="1137" y="2677"/>
                  </a:lnTo>
                  <a:lnTo>
                    <a:pt x="33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9097;p89"/>
            <p:cNvSpPr/>
            <p:nvPr/>
          </p:nvSpPr>
          <p:spPr>
            <a:xfrm>
              <a:off x="6302760" y="2748563"/>
              <a:ext cx="75775" cy="89050"/>
            </a:xfrm>
            <a:custGeom>
              <a:avLst/>
              <a:gdLst/>
              <a:ahLst/>
              <a:cxnLst/>
              <a:rect l="l" t="t" r="r" b="b"/>
              <a:pathLst>
                <a:path w="3031" h="3562" extrusionOk="0">
                  <a:moveTo>
                    <a:pt x="657" y="910"/>
                  </a:moveTo>
                  <a:lnTo>
                    <a:pt x="2450" y="2147"/>
                  </a:lnTo>
                  <a:lnTo>
                    <a:pt x="1768" y="2753"/>
                  </a:lnTo>
                  <a:lnTo>
                    <a:pt x="531" y="1011"/>
                  </a:lnTo>
                  <a:lnTo>
                    <a:pt x="657" y="910"/>
                  </a:lnTo>
                  <a:close/>
                  <a:moveTo>
                    <a:pt x="202" y="0"/>
                  </a:moveTo>
                  <a:lnTo>
                    <a:pt x="101" y="228"/>
                  </a:lnTo>
                  <a:lnTo>
                    <a:pt x="25" y="405"/>
                  </a:lnTo>
                  <a:lnTo>
                    <a:pt x="0" y="607"/>
                  </a:lnTo>
                  <a:lnTo>
                    <a:pt x="0" y="758"/>
                  </a:lnTo>
                  <a:lnTo>
                    <a:pt x="25" y="910"/>
                  </a:lnTo>
                  <a:lnTo>
                    <a:pt x="76" y="1086"/>
                  </a:lnTo>
                  <a:lnTo>
                    <a:pt x="177" y="1238"/>
                  </a:lnTo>
                  <a:lnTo>
                    <a:pt x="278" y="1390"/>
                  </a:lnTo>
                  <a:lnTo>
                    <a:pt x="606" y="1794"/>
                  </a:lnTo>
                  <a:lnTo>
                    <a:pt x="935" y="2248"/>
                  </a:lnTo>
                  <a:lnTo>
                    <a:pt x="1516" y="3157"/>
                  </a:lnTo>
                  <a:lnTo>
                    <a:pt x="1743" y="3562"/>
                  </a:lnTo>
                  <a:lnTo>
                    <a:pt x="3031" y="1996"/>
                  </a:lnTo>
                  <a:lnTo>
                    <a:pt x="2298" y="1592"/>
                  </a:lnTo>
                  <a:lnTo>
                    <a:pt x="1945" y="1390"/>
                  </a:lnTo>
                  <a:lnTo>
                    <a:pt x="1617" y="1162"/>
                  </a:lnTo>
                  <a:lnTo>
                    <a:pt x="1263" y="910"/>
                  </a:lnTo>
                  <a:lnTo>
                    <a:pt x="935" y="60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9098;p89"/>
            <p:cNvSpPr/>
            <p:nvPr/>
          </p:nvSpPr>
          <p:spPr>
            <a:xfrm>
              <a:off x="6316010" y="2771288"/>
              <a:ext cx="48000" cy="46125"/>
            </a:xfrm>
            <a:custGeom>
              <a:avLst/>
              <a:gdLst/>
              <a:ahLst/>
              <a:cxnLst/>
              <a:rect l="l" t="t" r="r" b="b"/>
              <a:pathLst>
                <a:path w="1920" h="1845" extrusionOk="0">
                  <a:moveTo>
                    <a:pt x="127" y="1"/>
                  </a:moveTo>
                  <a:lnTo>
                    <a:pt x="1" y="102"/>
                  </a:lnTo>
                  <a:lnTo>
                    <a:pt x="1238" y="1844"/>
                  </a:lnTo>
                  <a:lnTo>
                    <a:pt x="1920" y="1238"/>
                  </a:lnTo>
                  <a:lnTo>
                    <a:pt x="1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9099;p89"/>
            <p:cNvSpPr/>
            <p:nvPr/>
          </p:nvSpPr>
          <p:spPr>
            <a:xfrm>
              <a:off x="6086810" y="2572388"/>
              <a:ext cx="105475" cy="67600"/>
            </a:xfrm>
            <a:custGeom>
              <a:avLst/>
              <a:gdLst/>
              <a:ahLst/>
              <a:cxnLst/>
              <a:rect l="l" t="t" r="r" b="b"/>
              <a:pathLst>
                <a:path w="4219" h="2704" extrusionOk="0">
                  <a:moveTo>
                    <a:pt x="3637" y="355"/>
                  </a:moveTo>
                  <a:lnTo>
                    <a:pt x="3865" y="380"/>
                  </a:lnTo>
                  <a:lnTo>
                    <a:pt x="3840" y="607"/>
                  </a:lnTo>
                  <a:lnTo>
                    <a:pt x="3764" y="834"/>
                  </a:lnTo>
                  <a:lnTo>
                    <a:pt x="3663" y="1036"/>
                  </a:lnTo>
                  <a:lnTo>
                    <a:pt x="3511" y="1239"/>
                  </a:lnTo>
                  <a:lnTo>
                    <a:pt x="3360" y="1441"/>
                  </a:lnTo>
                  <a:lnTo>
                    <a:pt x="3158" y="1617"/>
                  </a:lnTo>
                  <a:lnTo>
                    <a:pt x="2930" y="1794"/>
                  </a:lnTo>
                  <a:lnTo>
                    <a:pt x="2703" y="1920"/>
                  </a:lnTo>
                  <a:lnTo>
                    <a:pt x="2450" y="2072"/>
                  </a:lnTo>
                  <a:lnTo>
                    <a:pt x="2173" y="2173"/>
                  </a:lnTo>
                  <a:lnTo>
                    <a:pt x="1895" y="2249"/>
                  </a:lnTo>
                  <a:lnTo>
                    <a:pt x="1592" y="2325"/>
                  </a:lnTo>
                  <a:lnTo>
                    <a:pt x="1289" y="2350"/>
                  </a:lnTo>
                  <a:lnTo>
                    <a:pt x="683" y="2350"/>
                  </a:lnTo>
                  <a:lnTo>
                    <a:pt x="379" y="2274"/>
                  </a:lnTo>
                  <a:lnTo>
                    <a:pt x="506" y="2072"/>
                  </a:lnTo>
                  <a:lnTo>
                    <a:pt x="632" y="1870"/>
                  </a:lnTo>
                  <a:lnTo>
                    <a:pt x="809" y="1668"/>
                  </a:lnTo>
                  <a:lnTo>
                    <a:pt x="986" y="1466"/>
                  </a:lnTo>
                  <a:lnTo>
                    <a:pt x="1188" y="1289"/>
                  </a:lnTo>
                  <a:lnTo>
                    <a:pt x="1415" y="1112"/>
                  </a:lnTo>
                  <a:lnTo>
                    <a:pt x="1642" y="961"/>
                  </a:lnTo>
                  <a:lnTo>
                    <a:pt x="1870" y="809"/>
                  </a:lnTo>
                  <a:lnTo>
                    <a:pt x="2122" y="683"/>
                  </a:lnTo>
                  <a:lnTo>
                    <a:pt x="2375" y="582"/>
                  </a:lnTo>
                  <a:lnTo>
                    <a:pt x="2627" y="506"/>
                  </a:lnTo>
                  <a:lnTo>
                    <a:pt x="2880" y="430"/>
                  </a:lnTo>
                  <a:lnTo>
                    <a:pt x="3158" y="380"/>
                  </a:lnTo>
                  <a:lnTo>
                    <a:pt x="3385" y="355"/>
                  </a:lnTo>
                  <a:close/>
                  <a:moveTo>
                    <a:pt x="3536" y="1"/>
                  </a:moveTo>
                  <a:lnTo>
                    <a:pt x="3259" y="26"/>
                  </a:lnTo>
                  <a:lnTo>
                    <a:pt x="2981" y="52"/>
                  </a:lnTo>
                  <a:lnTo>
                    <a:pt x="2728" y="102"/>
                  </a:lnTo>
                  <a:lnTo>
                    <a:pt x="2476" y="178"/>
                  </a:lnTo>
                  <a:lnTo>
                    <a:pt x="2223" y="254"/>
                  </a:lnTo>
                  <a:lnTo>
                    <a:pt x="1996" y="380"/>
                  </a:lnTo>
                  <a:lnTo>
                    <a:pt x="1769" y="481"/>
                  </a:lnTo>
                  <a:lnTo>
                    <a:pt x="1541" y="607"/>
                  </a:lnTo>
                  <a:lnTo>
                    <a:pt x="1112" y="910"/>
                  </a:lnTo>
                  <a:lnTo>
                    <a:pt x="683" y="1264"/>
                  </a:lnTo>
                  <a:lnTo>
                    <a:pt x="304" y="1643"/>
                  </a:lnTo>
                  <a:lnTo>
                    <a:pt x="127" y="1845"/>
                  </a:lnTo>
                  <a:lnTo>
                    <a:pt x="76" y="1946"/>
                  </a:lnTo>
                  <a:lnTo>
                    <a:pt x="26" y="2072"/>
                  </a:lnTo>
                  <a:lnTo>
                    <a:pt x="1" y="2198"/>
                  </a:lnTo>
                  <a:lnTo>
                    <a:pt x="26" y="2325"/>
                  </a:lnTo>
                  <a:lnTo>
                    <a:pt x="51" y="2451"/>
                  </a:lnTo>
                  <a:lnTo>
                    <a:pt x="127" y="2602"/>
                  </a:lnTo>
                  <a:lnTo>
                    <a:pt x="607" y="2678"/>
                  </a:lnTo>
                  <a:lnTo>
                    <a:pt x="1061" y="2703"/>
                  </a:lnTo>
                  <a:lnTo>
                    <a:pt x="1491" y="2653"/>
                  </a:lnTo>
                  <a:lnTo>
                    <a:pt x="1920" y="2577"/>
                  </a:lnTo>
                  <a:lnTo>
                    <a:pt x="2349" y="2451"/>
                  </a:lnTo>
                  <a:lnTo>
                    <a:pt x="2754" y="2274"/>
                  </a:lnTo>
                  <a:lnTo>
                    <a:pt x="3158" y="2047"/>
                  </a:lnTo>
                  <a:lnTo>
                    <a:pt x="3536" y="1794"/>
                  </a:lnTo>
                  <a:lnTo>
                    <a:pt x="3738" y="1617"/>
                  </a:lnTo>
                  <a:lnTo>
                    <a:pt x="3890" y="1441"/>
                  </a:lnTo>
                  <a:lnTo>
                    <a:pt x="4016" y="1264"/>
                  </a:lnTo>
                  <a:lnTo>
                    <a:pt x="4117" y="1062"/>
                  </a:lnTo>
                  <a:lnTo>
                    <a:pt x="4193" y="834"/>
                  </a:lnTo>
                  <a:lnTo>
                    <a:pt x="4218" y="582"/>
                  </a:lnTo>
                  <a:lnTo>
                    <a:pt x="4193" y="329"/>
                  </a:lnTo>
                  <a:lnTo>
                    <a:pt x="4143" y="26"/>
                  </a:lnTo>
                  <a:lnTo>
                    <a:pt x="38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9100;p89"/>
            <p:cNvSpPr/>
            <p:nvPr/>
          </p:nvSpPr>
          <p:spPr>
            <a:xfrm>
              <a:off x="6096285" y="2581238"/>
              <a:ext cx="87150" cy="49900"/>
            </a:xfrm>
            <a:custGeom>
              <a:avLst/>
              <a:gdLst/>
              <a:ahLst/>
              <a:cxnLst/>
              <a:rect l="l" t="t" r="r" b="b"/>
              <a:pathLst>
                <a:path w="3486" h="1996" extrusionOk="0">
                  <a:moveTo>
                    <a:pt x="3006" y="1"/>
                  </a:moveTo>
                  <a:lnTo>
                    <a:pt x="2779" y="26"/>
                  </a:lnTo>
                  <a:lnTo>
                    <a:pt x="2501" y="76"/>
                  </a:lnTo>
                  <a:lnTo>
                    <a:pt x="2248" y="152"/>
                  </a:lnTo>
                  <a:lnTo>
                    <a:pt x="1996" y="228"/>
                  </a:lnTo>
                  <a:lnTo>
                    <a:pt x="1743" y="329"/>
                  </a:lnTo>
                  <a:lnTo>
                    <a:pt x="1491" y="455"/>
                  </a:lnTo>
                  <a:lnTo>
                    <a:pt x="1263" y="607"/>
                  </a:lnTo>
                  <a:lnTo>
                    <a:pt x="1036" y="758"/>
                  </a:lnTo>
                  <a:lnTo>
                    <a:pt x="809" y="935"/>
                  </a:lnTo>
                  <a:lnTo>
                    <a:pt x="607" y="1112"/>
                  </a:lnTo>
                  <a:lnTo>
                    <a:pt x="430" y="1314"/>
                  </a:lnTo>
                  <a:lnTo>
                    <a:pt x="253" y="1516"/>
                  </a:lnTo>
                  <a:lnTo>
                    <a:pt x="127" y="1718"/>
                  </a:lnTo>
                  <a:lnTo>
                    <a:pt x="0" y="1920"/>
                  </a:lnTo>
                  <a:lnTo>
                    <a:pt x="304" y="1996"/>
                  </a:lnTo>
                  <a:lnTo>
                    <a:pt x="910" y="1996"/>
                  </a:lnTo>
                  <a:lnTo>
                    <a:pt x="1213" y="1971"/>
                  </a:lnTo>
                  <a:lnTo>
                    <a:pt x="1516" y="1895"/>
                  </a:lnTo>
                  <a:lnTo>
                    <a:pt x="1794" y="1819"/>
                  </a:lnTo>
                  <a:lnTo>
                    <a:pt x="2071" y="1718"/>
                  </a:lnTo>
                  <a:lnTo>
                    <a:pt x="2324" y="1566"/>
                  </a:lnTo>
                  <a:lnTo>
                    <a:pt x="2551" y="1440"/>
                  </a:lnTo>
                  <a:lnTo>
                    <a:pt x="2779" y="1263"/>
                  </a:lnTo>
                  <a:lnTo>
                    <a:pt x="2981" y="1087"/>
                  </a:lnTo>
                  <a:lnTo>
                    <a:pt x="3132" y="885"/>
                  </a:lnTo>
                  <a:lnTo>
                    <a:pt x="3284" y="682"/>
                  </a:lnTo>
                  <a:lnTo>
                    <a:pt x="3385" y="480"/>
                  </a:lnTo>
                  <a:lnTo>
                    <a:pt x="3461" y="253"/>
                  </a:lnTo>
                  <a:lnTo>
                    <a:pt x="3486" y="26"/>
                  </a:lnTo>
                  <a:lnTo>
                    <a:pt x="32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9101;p89"/>
            <p:cNvSpPr/>
            <p:nvPr/>
          </p:nvSpPr>
          <p:spPr>
            <a:xfrm>
              <a:off x="5612635" y="2764338"/>
              <a:ext cx="104825" cy="67600"/>
            </a:xfrm>
            <a:custGeom>
              <a:avLst/>
              <a:gdLst/>
              <a:ahLst/>
              <a:cxnLst/>
              <a:rect l="l" t="t" r="r" b="b"/>
              <a:pathLst>
                <a:path w="4193" h="2704" extrusionOk="0">
                  <a:moveTo>
                    <a:pt x="1793" y="405"/>
                  </a:moveTo>
                  <a:lnTo>
                    <a:pt x="2122" y="430"/>
                  </a:lnTo>
                  <a:lnTo>
                    <a:pt x="2450" y="481"/>
                  </a:lnTo>
                  <a:lnTo>
                    <a:pt x="3132" y="556"/>
                  </a:lnTo>
                  <a:lnTo>
                    <a:pt x="3460" y="582"/>
                  </a:lnTo>
                  <a:lnTo>
                    <a:pt x="3814" y="556"/>
                  </a:lnTo>
                  <a:lnTo>
                    <a:pt x="3334" y="1920"/>
                  </a:lnTo>
                  <a:lnTo>
                    <a:pt x="1112" y="506"/>
                  </a:lnTo>
                  <a:lnTo>
                    <a:pt x="1465" y="430"/>
                  </a:lnTo>
                  <a:lnTo>
                    <a:pt x="1793" y="405"/>
                  </a:lnTo>
                  <a:close/>
                  <a:moveTo>
                    <a:pt x="0" y="1"/>
                  </a:moveTo>
                  <a:lnTo>
                    <a:pt x="480" y="481"/>
                  </a:lnTo>
                  <a:lnTo>
                    <a:pt x="682" y="658"/>
                  </a:lnTo>
                  <a:lnTo>
                    <a:pt x="884" y="809"/>
                  </a:lnTo>
                  <a:lnTo>
                    <a:pt x="1566" y="1213"/>
                  </a:lnTo>
                  <a:lnTo>
                    <a:pt x="1920" y="1415"/>
                  </a:lnTo>
                  <a:lnTo>
                    <a:pt x="2248" y="1617"/>
                  </a:lnTo>
                  <a:lnTo>
                    <a:pt x="2551" y="1845"/>
                  </a:lnTo>
                  <a:lnTo>
                    <a:pt x="2854" y="2097"/>
                  </a:lnTo>
                  <a:lnTo>
                    <a:pt x="3132" y="2375"/>
                  </a:lnTo>
                  <a:lnTo>
                    <a:pt x="3410" y="2678"/>
                  </a:lnTo>
                  <a:lnTo>
                    <a:pt x="3435" y="2703"/>
                  </a:lnTo>
                  <a:lnTo>
                    <a:pt x="3511" y="2703"/>
                  </a:lnTo>
                  <a:lnTo>
                    <a:pt x="4193" y="35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9102;p89"/>
            <p:cNvSpPr/>
            <p:nvPr/>
          </p:nvSpPr>
          <p:spPr>
            <a:xfrm>
              <a:off x="5640410" y="2774438"/>
              <a:ext cx="67575" cy="37925"/>
            </a:xfrm>
            <a:custGeom>
              <a:avLst/>
              <a:gdLst/>
              <a:ahLst/>
              <a:cxnLst/>
              <a:rect l="l" t="t" r="r" b="b"/>
              <a:pathLst>
                <a:path w="2703" h="1517" extrusionOk="0">
                  <a:moveTo>
                    <a:pt x="682" y="1"/>
                  </a:moveTo>
                  <a:lnTo>
                    <a:pt x="354" y="26"/>
                  </a:lnTo>
                  <a:lnTo>
                    <a:pt x="1" y="102"/>
                  </a:lnTo>
                  <a:lnTo>
                    <a:pt x="2223" y="1516"/>
                  </a:lnTo>
                  <a:lnTo>
                    <a:pt x="2703" y="152"/>
                  </a:lnTo>
                  <a:lnTo>
                    <a:pt x="2349" y="178"/>
                  </a:lnTo>
                  <a:lnTo>
                    <a:pt x="2021" y="152"/>
                  </a:lnTo>
                  <a:lnTo>
                    <a:pt x="1339" y="77"/>
                  </a:lnTo>
                  <a:lnTo>
                    <a:pt x="1011" y="26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9103;p89"/>
            <p:cNvSpPr/>
            <p:nvPr/>
          </p:nvSpPr>
          <p:spPr>
            <a:xfrm>
              <a:off x="6664535" y="2641213"/>
              <a:ext cx="84000" cy="71375"/>
            </a:xfrm>
            <a:custGeom>
              <a:avLst/>
              <a:gdLst/>
              <a:ahLst/>
              <a:cxnLst/>
              <a:rect l="l" t="t" r="r" b="b"/>
              <a:pathLst>
                <a:path w="3360" h="2855" extrusionOk="0">
                  <a:moveTo>
                    <a:pt x="2451" y="632"/>
                  </a:moveTo>
                  <a:lnTo>
                    <a:pt x="2223" y="1011"/>
                  </a:lnTo>
                  <a:lnTo>
                    <a:pt x="2021" y="1365"/>
                  </a:lnTo>
                  <a:lnTo>
                    <a:pt x="1794" y="1643"/>
                  </a:lnTo>
                  <a:lnTo>
                    <a:pt x="1567" y="1870"/>
                  </a:lnTo>
                  <a:lnTo>
                    <a:pt x="1339" y="2072"/>
                  </a:lnTo>
                  <a:lnTo>
                    <a:pt x="1112" y="2198"/>
                  </a:lnTo>
                  <a:lnTo>
                    <a:pt x="885" y="2274"/>
                  </a:lnTo>
                  <a:lnTo>
                    <a:pt x="658" y="2299"/>
                  </a:lnTo>
                  <a:lnTo>
                    <a:pt x="2451" y="632"/>
                  </a:lnTo>
                  <a:close/>
                  <a:moveTo>
                    <a:pt x="2804" y="1"/>
                  </a:moveTo>
                  <a:lnTo>
                    <a:pt x="2703" y="26"/>
                  </a:lnTo>
                  <a:lnTo>
                    <a:pt x="2602" y="51"/>
                  </a:lnTo>
                  <a:lnTo>
                    <a:pt x="2501" y="127"/>
                  </a:lnTo>
                  <a:lnTo>
                    <a:pt x="2350" y="253"/>
                  </a:lnTo>
                  <a:lnTo>
                    <a:pt x="1491" y="1036"/>
                  </a:lnTo>
                  <a:lnTo>
                    <a:pt x="632" y="1819"/>
                  </a:lnTo>
                  <a:lnTo>
                    <a:pt x="329" y="2173"/>
                  </a:lnTo>
                  <a:lnTo>
                    <a:pt x="1" y="2577"/>
                  </a:lnTo>
                  <a:lnTo>
                    <a:pt x="354" y="2729"/>
                  </a:lnTo>
                  <a:lnTo>
                    <a:pt x="531" y="2804"/>
                  </a:lnTo>
                  <a:lnTo>
                    <a:pt x="683" y="2855"/>
                  </a:lnTo>
                  <a:lnTo>
                    <a:pt x="986" y="2855"/>
                  </a:lnTo>
                  <a:lnTo>
                    <a:pt x="1137" y="2779"/>
                  </a:lnTo>
                  <a:lnTo>
                    <a:pt x="1289" y="2678"/>
                  </a:lnTo>
                  <a:lnTo>
                    <a:pt x="1819" y="2122"/>
                  </a:lnTo>
                  <a:lnTo>
                    <a:pt x="2324" y="1567"/>
                  </a:lnTo>
                  <a:lnTo>
                    <a:pt x="3360" y="430"/>
                  </a:lnTo>
                  <a:lnTo>
                    <a:pt x="3032" y="127"/>
                  </a:lnTo>
                  <a:lnTo>
                    <a:pt x="2905" y="51"/>
                  </a:lnTo>
                  <a:lnTo>
                    <a:pt x="28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9104;p89"/>
            <p:cNvSpPr/>
            <p:nvPr/>
          </p:nvSpPr>
          <p:spPr>
            <a:xfrm>
              <a:off x="6680960" y="2657013"/>
              <a:ext cx="44850" cy="41700"/>
            </a:xfrm>
            <a:custGeom>
              <a:avLst/>
              <a:gdLst/>
              <a:ahLst/>
              <a:cxnLst/>
              <a:rect l="l" t="t" r="r" b="b"/>
              <a:pathLst>
                <a:path w="1794" h="1668" extrusionOk="0">
                  <a:moveTo>
                    <a:pt x="1794" y="0"/>
                  </a:moveTo>
                  <a:lnTo>
                    <a:pt x="1" y="1667"/>
                  </a:lnTo>
                  <a:lnTo>
                    <a:pt x="228" y="1642"/>
                  </a:lnTo>
                  <a:lnTo>
                    <a:pt x="455" y="1566"/>
                  </a:lnTo>
                  <a:lnTo>
                    <a:pt x="682" y="1440"/>
                  </a:lnTo>
                  <a:lnTo>
                    <a:pt x="910" y="1238"/>
                  </a:lnTo>
                  <a:lnTo>
                    <a:pt x="1137" y="1011"/>
                  </a:lnTo>
                  <a:lnTo>
                    <a:pt x="1364" y="733"/>
                  </a:lnTo>
                  <a:lnTo>
                    <a:pt x="1566" y="379"/>
                  </a:lnTo>
                  <a:lnTo>
                    <a:pt x="1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9105;p89"/>
            <p:cNvSpPr/>
            <p:nvPr/>
          </p:nvSpPr>
          <p:spPr>
            <a:xfrm>
              <a:off x="5763535" y="2781388"/>
              <a:ext cx="64425" cy="74525"/>
            </a:xfrm>
            <a:custGeom>
              <a:avLst/>
              <a:gdLst/>
              <a:ahLst/>
              <a:cxnLst/>
              <a:rect l="l" t="t" r="r" b="b"/>
              <a:pathLst>
                <a:path w="2577" h="2981" extrusionOk="0">
                  <a:moveTo>
                    <a:pt x="910" y="304"/>
                  </a:moveTo>
                  <a:lnTo>
                    <a:pt x="2021" y="2021"/>
                  </a:lnTo>
                  <a:lnTo>
                    <a:pt x="1036" y="2526"/>
                  </a:lnTo>
                  <a:lnTo>
                    <a:pt x="354" y="556"/>
                  </a:lnTo>
                  <a:lnTo>
                    <a:pt x="910" y="304"/>
                  </a:lnTo>
                  <a:close/>
                  <a:moveTo>
                    <a:pt x="1137" y="1"/>
                  </a:moveTo>
                  <a:lnTo>
                    <a:pt x="733" y="51"/>
                  </a:lnTo>
                  <a:lnTo>
                    <a:pt x="506" y="102"/>
                  </a:lnTo>
                  <a:lnTo>
                    <a:pt x="253" y="178"/>
                  </a:lnTo>
                  <a:lnTo>
                    <a:pt x="152" y="253"/>
                  </a:lnTo>
                  <a:lnTo>
                    <a:pt x="76" y="380"/>
                  </a:lnTo>
                  <a:lnTo>
                    <a:pt x="26" y="506"/>
                  </a:lnTo>
                  <a:lnTo>
                    <a:pt x="0" y="582"/>
                  </a:lnTo>
                  <a:lnTo>
                    <a:pt x="0" y="632"/>
                  </a:lnTo>
                  <a:lnTo>
                    <a:pt x="203" y="1188"/>
                  </a:lnTo>
                  <a:lnTo>
                    <a:pt x="405" y="1769"/>
                  </a:lnTo>
                  <a:lnTo>
                    <a:pt x="834" y="2981"/>
                  </a:lnTo>
                  <a:lnTo>
                    <a:pt x="2577" y="2148"/>
                  </a:lnTo>
                  <a:lnTo>
                    <a:pt x="11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9106;p89"/>
            <p:cNvSpPr/>
            <p:nvPr/>
          </p:nvSpPr>
          <p:spPr>
            <a:xfrm>
              <a:off x="5772385" y="2788963"/>
              <a:ext cx="41675" cy="55600"/>
            </a:xfrm>
            <a:custGeom>
              <a:avLst/>
              <a:gdLst/>
              <a:ahLst/>
              <a:cxnLst/>
              <a:rect l="l" t="t" r="r" b="b"/>
              <a:pathLst>
                <a:path w="1667" h="2224" extrusionOk="0">
                  <a:moveTo>
                    <a:pt x="556" y="1"/>
                  </a:moveTo>
                  <a:lnTo>
                    <a:pt x="0" y="253"/>
                  </a:lnTo>
                  <a:lnTo>
                    <a:pt x="682" y="2223"/>
                  </a:lnTo>
                  <a:lnTo>
                    <a:pt x="1667" y="1718"/>
                  </a:lnTo>
                  <a:lnTo>
                    <a:pt x="5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107;p89"/>
            <p:cNvSpPr/>
            <p:nvPr/>
          </p:nvSpPr>
          <p:spPr>
            <a:xfrm>
              <a:off x="6576160" y="2281963"/>
              <a:ext cx="54950" cy="64425"/>
            </a:xfrm>
            <a:custGeom>
              <a:avLst/>
              <a:gdLst/>
              <a:ahLst/>
              <a:cxnLst/>
              <a:rect l="l" t="t" r="r" b="b"/>
              <a:pathLst>
                <a:path w="2198" h="2577" extrusionOk="0">
                  <a:moveTo>
                    <a:pt x="1768" y="0"/>
                  </a:moveTo>
                  <a:lnTo>
                    <a:pt x="1616" y="25"/>
                  </a:lnTo>
                  <a:lnTo>
                    <a:pt x="1465" y="76"/>
                  </a:lnTo>
                  <a:lnTo>
                    <a:pt x="1339" y="152"/>
                  </a:lnTo>
                  <a:lnTo>
                    <a:pt x="1187" y="278"/>
                  </a:lnTo>
                  <a:lnTo>
                    <a:pt x="783" y="707"/>
                  </a:lnTo>
                  <a:lnTo>
                    <a:pt x="429" y="1111"/>
                  </a:lnTo>
                  <a:lnTo>
                    <a:pt x="278" y="1339"/>
                  </a:lnTo>
                  <a:lnTo>
                    <a:pt x="152" y="1541"/>
                  </a:lnTo>
                  <a:lnTo>
                    <a:pt x="76" y="1793"/>
                  </a:lnTo>
                  <a:lnTo>
                    <a:pt x="25" y="2021"/>
                  </a:lnTo>
                  <a:lnTo>
                    <a:pt x="0" y="2298"/>
                  </a:lnTo>
                  <a:lnTo>
                    <a:pt x="51" y="2576"/>
                  </a:lnTo>
                  <a:lnTo>
                    <a:pt x="202" y="2172"/>
                  </a:lnTo>
                  <a:lnTo>
                    <a:pt x="379" y="1793"/>
                  </a:lnTo>
                  <a:lnTo>
                    <a:pt x="606" y="1440"/>
                  </a:lnTo>
                  <a:lnTo>
                    <a:pt x="859" y="1111"/>
                  </a:lnTo>
                  <a:lnTo>
                    <a:pt x="1137" y="808"/>
                  </a:lnTo>
                  <a:lnTo>
                    <a:pt x="1465" y="531"/>
                  </a:lnTo>
                  <a:lnTo>
                    <a:pt x="1818" y="278"/>
                  </a:lnTo>
                  <a:lnTo>
                    <a:pt x="2197" y="25"/>
                  </a:lnTo>
                  <a:lnTo>
                    <a:pt x="17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108;p89"/>
            <p:cNvSpPr/>
            <p:nvPr/>
          </p:nvSpPr>
          <p:spPr>
            <a:xfrm>
              <a:off x="6804085" y="2391813"/>
              <a:ext cx="54950" cy="47375"/>
            </a:xfrm>
            <a:custGeom>
              <a:avLst/>
              <a:gdLst/>
              <a:ahLst/>
              <a:cxnLst/>
              <a:rect l="l" t="t" r="r" b="b"/>
              <a:pathLst>
                <a:path w="2198" h="1895" extrusionOk="0">
                  <a:moveTo>
                    <a:pt x="1996" y="1"/>
                  </a:moveTo>
                  <a:lnTo>
                    <a:pt x="1819" y="26"/>
                  </a:lnTo>
                  <a:lnTo>
                    <a:pt x="1642" y="77"/>
                  </a:lnTo>
                  <a:lnTo>
                    <a:pt x="1491" y="127"/>
                  </a:lnTo>
                  <a:lnTo>
                    <a:pt x="1213" y="253"/>
                  </a:lnTo>
                  <a:lnTo>
                    <a:pt x="935" y="455"/>
                  </a:lnTo>
                  <a:lnTo>
                    <a:pt x="708" y="657"/>
                  </a:lnTo>
                  <a:lnTo>
                    <a:pt x="480" y="910"/>
                  </a:lnTo>
                  <a:lnTo>
                    <a:pt x="278" y="1188"/>
                  </a:lnTo>
                  <a:lnTo>
                    <a:pt x="102" y="1466"/>
                  </a:lnTo>
                  <a:lnTo>
                    <a:pt x="26" y="1592"/>
                  </a:lnTo>
                  <a:lnTo>
                    <a:pt x="1" y="1668"/>
                  </a:lnTo>
                  <a:lnTo>
                    <a:pt x="26" y="1743"/>
                  </a:lnTo>
                  <a:lnTo>
                    <a:pt x="51" y="1794"/>
                  </a:lnTo>
                  <a:lnTo>
                    <a:pt x="127" y="1844"/>
                  </a:lnTo>
                  <a:lnTo>
                    <a:pt x="228" y="1870"/>
                  </a:lnTo>
                  <a:lnTo>
                    <a:pt x="354" y="1895"/>
                  </a:lnTo>
                  <a:lnTo>
                    <a:pt x="455" y="1567"/>
                  </a:lnTo>
                  <a:lnTo>
                    <a:pt x="632" y="1264"/>
                  </a:lnTo>
                  <a:lnTo>
                    <a:pt x="834" y="1011"/>
                  </a:lnTo>
                  <a:lnTo>
                    <a:pt x="1061" y="758"/>
                  </a:lnTo>
                  <a:lnTo>
                    <a:pt x="1314" y="556"/>
                  </a:lnTo>
                  <a:lnTo>
                    <a:pt x="1592" y="38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109;p89"/>
            <p:cNvSpPr/>
            <p:nvPr/>
          </p:nvSpPr>
          <p:spPr>
            <a:xfrm>
              <a:off x="6341260" y="2175238"/>
              <a:ext cx="39175" cy="52450"/>
            </a:xfrm>
            <a:custGeom>
              <a:avLst/>
              <a:gdLst/>
              <a:ahLst/>
              <a:cxnLst/>
              <a:rect l="l" t="t" r="r" b="b"/>
              <a:pathLst>
                <a:path w="1567" h="2098" extrusionOk="0">
                  <a:moveTo>
                    <a:pt x="1567" y="1"/>
                  </a:moveTo>
                  <a:lnTo>
                    <a:pt x="1264" y="127"/>
                  </a:lnTo>
                  <a:lnTo>
                    <a:pt x="986" y="279"/>
                  </a:lnTo>
                  <a:lnTo>
                    <a:pt x="733" y="481"/>
                  </a:lnTo>
                  <a:lnTo>
                    <a:pt x="481" y="683"/>
                  </a:lnTo>
                  <a:lnTo>
                    <a:pt x="279" y="935"/>
                  </a:lnTo>
                  <a:lnTo>
                    <a:pt x="127" y="1163"/>
                  </a:lnTo>
                  <a:lnTo>
                    <a:pt x="26" y="1415"/>
                  </a:lnTo>
                  <a:lnTo>
                    <a:pt x="1" y="1516"/>
                  </a:lnTo>
                  <a:lnTo>
                    <a:pt x="1" y="1643"/>
                  </a:lnTo>
                  <a:lnTo>
                    <a:pt x="1" y="1769"/>
                  </a:lnTo>
                  <a:lnTo>
                    <a:pt x="26" y="1870"/>
                  </a:lnTo>
                  <a:lnTo>
                    <a:pt x="51" y="1946"/>
                  </a:lnTo>
                  <a:lnTo>
                    <a:pt x="102" y="2021"/>
                  </a:lnTo>
                  <a:lnTo>
                    <a:pt x="178" y="2072"/>
                  </a:lnTo>
                  <a:lnTo>
                    <a:pt x="279" y="2097"/>
                  </a:lnTo>
                  <a:lnTo>
                    <a:pt x="380" y="2097"/>
                  </a:lnTo>
                  <a:lnTo>
                    <a:pt x="531" y="2072"/>
                  </a:lnTo>
                  <a:lnTo>
                    <a:pt x="405" y="1769"/>
                  </a:lnTo>
                  <a:lnTo>
                    <a:pt x="354" y="1668"/>
                  </a:lnTo>
                  <a:lnTo>
                    <a:pt x="354" y="1567"/>
                  </a:lnTo>
                  <a:lnTo>
                    <a:pt x="380" y="1491"/>
                  </a:lnTo>
                  <a:lnTo>
                    <a:pt x="405" y="1390"/>
                  </a:lnTo>
                  <a:lnTo>
                    <a:pt x="582" y="1137"/>
                  </a:lnTo>
                  <a:lnTo>
                    <a:pt x="733" y="986"/>
                  </a:lnTo>
                  <a:lnTo>
                    <a:pt x="860" y="809"/>
                  </a:lnTo>
                  <a:lnTo>
                    <a:pt x="1163" y="506"/>
                  </a:lnTo>
                  <a:lnTo>
                    <a:pt x="15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110;p89"/>
            <p:cNvSpPr/>
            <p:nvPr/>
          </p:nvSpPr>
          <p:spPr>
            <a:xfrm>
              <a:off x="7001710" y="2480838"/>
              <a:ext cx="32225" cy="32875"/>
            </a:xfrm>
            <a:custGeom>
              <a:avLst/>
              <a:gdLst/>
              <a:ahLst/>
              <a:cxnLst/>
              <a:rect l="l" t="t" r="r" b="b"/>
              <a:pathLst>
                <a:path w="1289" h="1315" extrusionOk="0">
                  <a:moveTo>
                    <a:pt x="1112" y="1"/>
                  </a:moveTo>
                  <a:lnTo>
                    <a:pt x="784" y="253"/>
                  </a:lnTo>
                  <a:lnTo>
                    <a:pt x="455" y="506"/>
                  </a:lnTo>
                  <a:lnTo>
                    <a:pt x="329" y="658"/>
                  </a:lnTo>
                  <a:lnTo>
                    <a:pt x="203" y="834"/>
                  </a:lnTo>
                  <a:lnTo>
                    <a:pt x="102" y="1011"/>
                  </a:lnTo>
                  <a:lnTo>
                    <a:pt x="1" y="1188"/>
                  </a:lnTo>
                  <a:lnTo>
                    <a:pt x="152" y="1314"/>
                  </a:lnTo>
                  <a:lnTo>
                    <a:pt x="1289" y="178"/>
                  </a:lnTo>
                  <a:lnTo>
                    <a:pt x="11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111;p89"/>
            <p:cNvSpPr/>
            <p:nvPr/>
          </p:nvSpPr>
          <p:spPr>
            <a:xfrm>
              <a:off x="5493935" y="3262513"/>
              <a:ext cx="392125" cy="640275"/>
            </a:xfrm>
            <a:custGeom>
              <a:avLst/>
              <a:gdLst/>
              <a:ahLst/>
              <a:cxnLst/>
              <a:rect l="l" t="t" r="r" b="b"/>
              <a:pathLst>
                <a:path w="15685" h="25611" extrusionOk="0">
                  <a:moveTo>
                    <a:pt x="4976" y="203"/>
                  </a:moveTo>
                  <a:lnTo>
                    <a:pt x="6213" y="228"/>
                  </a:lnTo>
                  <a:lnTo>
                    <a:pt x="7552" y="279"/>
                  </a:lnTo>
                  <a:lnTo>
                    <a:pt x="8916" y="355"/>
                  </a:lnTo>
                  <a:lnTo>
                    <a:pt x="10279" y="456"/>
                  </a:lnTo>
                  <a:lnTo>
                    <a:pt x="11618" y="557"/>
                  </a:lnTo>
                  <a:lnTo>
                    <a:pt x="12249" y="582"/>
                  </a:lnTo>
                  <a:lnTo>
                    <a:pt x="12881" y="582"/>
                  </a:lnTo>
                  <a:lnTo>
                    <a:pt x="14169" y="557"/>
                  </a:lnTo>
                  <a:lnTo>
                    <a:pt x="14270" y="1845"/>
                  </a:lnTo>
                  <a:lnTo>
                    <a:pt x="14346" y="3133"/>
                  </a:lnTo>
                  <a:lnTo>
                    <a:pt x="14421" y="5507"/>
                  </a:lnTo>
                  <a:lnTo>
                    <a:pt x="14472" y="7881"/>
                  </a:lnTo>
                  <a:lnTo>
                    <a:pt x="14497" y="13185"/>
                  </a:lnTo>
                  <a:lnTo>
                    <a:pt x="14522" y="15837"/>
                  </a:lnTo>
                  <a:lnTo>
                    <a:pt x="14548" y="18514"/>
                  </a:lnTo>
                  <a:lnTo>
                    <a:pt x="14573" y="19347"/>
                  </a:lnTo>
                  <a:lnTo>
                    <a:pt x="14598" y="20181"/>
                  </a:lnTo>
                  <a:lnTo>
                    <a:pt x="14649" y="21014"/>
                  </a:lnTo>
                  <a:lnTo>
                    <a:pt x="14724" y="21847"/>
                  </a:lnTo>
                  <a:lnTo>
                    <a:pt x="14825" y="22681"/>
                  </a:lnTo>
                  <a:lnTo>
                    <a:pt x="14952" y="23540"/>
                  </a:lnTo>
                  <a:lnTo>
                    <a:pt x="15103" y="24398"/>
                  </a:lnTo>
                  <a:lnTo>
                    <a:pt x="15305" y="25282"/>
                  </a:lnTo>
                  <a:lnTo>
                    <a:pt x="13512" y="25257"/>
                  </a:lnTo>
                  <a:lnTo>
                    <a:pt x="11744" y="25257"/>
                  </a:lnTo>
                  <a:lnTo>
                    <a:pt x="8183" y="25282"/>
                  </a:lnTo>
                  <a:lnTo>
                    <a:pt x="6415" y="25282"/>
                  </a:lnTo>
                  <a:lnTo>
                    <a:pt x="4647" y="25232"/>
                  </a:lnTo>
                  <a:lnTo>
                    <a:pt x="2879" y="25131"/>
                  </a:lnTo>
                  <a:lnTo>
                    <a:pt x="1995" y="25080"/>
                  </a:lnTo>
                  <a:lnTo>
                    <a:pt x="1111" y="24979"/>
                  </a:lnTo>
                  <a:lnTo>
                    <a:pt x="1036" y="24626"/>
                  </a:lnTo>
                  <a:lnTo>
                    <a:pt x="1010" y="24449"/>
                  </a:lnTo>
                  <a:lnTo>
                    <a:pt x="1010" y="24272"/>
                  </a:lnTo>
                  <a:lnTo>
                    <a:pt x="834" y="14397"/>
                  </a:lnTo>
                  <a:lnTo>
                    <a:pt x="758" y="11290"/>
                  </a:lnTo>
                  <a:lnTo>
                    <a:pt x="657" y="8184"/>
                  </a:lnTo>
                  <a:lnTo>
                    <a:pt x="480" y="4421"/>
                  </a:lnTo>
                  <a:lnTo>
                    <a:pt x="303" y="632"/>
                  </a:lnTo>
                  <a:lnTo>
                    <a:pt x="808" y="481"/>
                  </a:lnTo>
                  <a:lnTo>
                    <a:pt x="1061" y="405"/>
                  </a:lnTo>
                  <a:lnTo>
                    <a:pt x="1288" y="380"/>
                  </a:lnTo>
                  <a:lnTo>
                    <a:pt x="3738" y="253"/>
                  </a:lnTo>
                  <a:lnTo>
                    <a:pt x="4976" y="203"/>
                  </a:lnTo>
                  <a:close/>
                  <a:moveTo>
                    <a:pt x="8966" y="1"/>
                  </a:moveTo>
                  <a:lnTo>
                    <a:pt x="4925" y="51"/>
                  </a:lnTo>
                  <a:lnTo>
                    <a:pt x="935" y="102"/>
                  </a:lnTo>
                  <a:lnTo>
                    <a:pt x="758" y="127"/>
                  </a:lnTo>
                  <a:lnTo>
                    <a:pt x="581" y="152"/>
                  </a:lnTo>
                  <a:lnTo>
                    <a:pt x="404" y="203"/>
                  </a:lnTo>
                  <a:lnTo>
                    <a:pt x="253" y="279"/>
                  </a:lnTo>
                  <a:lnTo>
                    <a:pt x="152" y="355"/>
                  </a:lnTo>
                  <a:lnTo>
                    <a:pt x="76" y="430"/>
                  </a:lnTo>
                  <a:lnTo>
                    <a:pt x="25" y="531"/>
                  </a:lnTo>
                  <a:lnTo>
                    <a:pt x="0" y="683"/>
                  </a:lnTo>
                  <a:lnTo>
                    <a:pt x="0" y="834"/>
                  </a:lnTo>
                  <a:lnTo>
                    <a:pt x="0" y="1036"/>
                  </a:lnTo>
                  <a:lnTo>
                    <a:pt x="76" y="2021"/>
                  </a:lnTo>
                  <a:lnTo>
                    <a:pt x="126" y="3006"/>
                  </a:lnTo>
                  <a:lnTo>
                    <a:pt x="152" y="4724"/>
                  </a:lnTo>
                  <a:lnTo>
                    <a:pt x="202" y="6466"/>
                  </a:lnTo>
                  <a:lnTo>
                    <a:pt x="354" y="9826"/>
                  </a:lnTo>
                  <a:lnTo>
                    <a:pt x="455" y="11518"/>
                  </a:lnTo>
                  <a:lnTo>
                    <a:pt x="505" y="13185"/>
                  </a:lnTo>
                  <a:lnTo>
                    <a:pt x="556" y="14725"/>
                  </a:lnTo>
                  <a:lnTo>
                    <a:pt x="581" y="16241"/>
                  </a:lnTo>
                  <a:lnTo>
                    <a:pt x="632" y="19322"/>
                  </a:lnTo>
                  <a:lnTo>
                    <a:pt x="707" y="24171"/>
                  </a:lnTo>
                  <a:lnTo>
                    <a:pt x="707" y="24424"/>
                  </a:lnTo>
                  <a:lnTo>
                    <a:pt x="733" y="24701"/>
                  </a:lnTo>
                  <a:lnTo>
                    <a:pt x="808" y="25232"/>
                  </a:lnTo>
                  <a:lnTo>
                    <a:pt x="2652" y="25434"/>
                  </a:lnTo>
                  <a:lnTo>
                    <a:pt x="3536" y="25535"/>
                  </a:lnTo>
                  <a:lnTo>
                    <a:pt x="4420" y="25585"/>
                  </a:lnTo>
                  <a:lnTo>
                    <a:pt x="6971" y="25585"/>
                  </a:lnTo>
                  <a:lnTo>
                    <a:pt x="9522" y="25611"/>
                  </a:lnTo>
                  <a:lnTo>
                    <a:pt x="14623" y="25585"/>
                  </a:lnTo>
                  <a:lnTo>
                    <a:pt x="15230" y="25585"/>
                  </a:lnTo>
                  <a:lnTo>
                    <a:pt x="15381" y="25535"/>
                  </a:lnTo>
                  <a:lnTo>
                    <a:pt x="15482" y="25510"/>
                  </a:lnTo>
                  <a:lnTo>
                    <a:pt x="15558" y="25434"/>
                  </a:lnTo>
                  <a:lnTo>
                    <a:pt x="15634" y="25383"/>
                  </a:lnTo>
                  <a:lnTo>
                    <a:pt x="15659" y="25282"/>
                  </a:lnTo>
                  <a:lnTo>
                    <a:pt x="15684" y="25181"/>
                  </a:lnTo>
                  <a:lnTo>
                    <a:pt x="15659" y="24903"/>
                  </a:lnTo>
                  <a:lnTo>
                    <a:pt x="15230" y="22782"/>
                  </a:lnTo>
                  <a:lnTo>
                    <a:pt x="15053" y="21721"/>
                  </a:lnTo>
                  <a:lnTo>
                    <a:pt x="15002" y="21191"/>
                  </a:lnTo>
                  <a:lnTo>
                    <a:pt x="14952" y="20660"/>
                  </a:lnTo>
                  <a:lnTo>
                    <a:pt x="14851" y="19069"/>
                  </a:lnTo>
                  <a:lnTo>
                    <a:pt x="14800" y="17478"/>
                  </a:lnTo>
                  <a:lnTo>
                    <a:pt x="14750" y="14271"/>
                  </a:lnTo>
                  <a:lnTo>
                    <a:pt x="14750" y="11088"/>
                  </a:lnTo>
                  <a:lnTo>
                    <a:pt x="14750" y="7881"/>
                  </a:lnTo>
                  <a:lnTo>
                    <a:pt x="14775" y="7553"/>
                  </a:lnTo>
                  <a:lnTo>
                    <a:pt x="14800" y="7224"/>
                  </a:lnTo>
                  <a:lnTo>
                    <a:pt x="14825" y="6921"/>
                  </a:lnTo>
                  <a:lnTo>
                    <a:pt x="14825" y="6593"/>
                  </a:lnTo>
                  <a:lnTo>
                    <a:pt x="14699" y="4092"/>
                  </a:lnTo>
                  <a:lnTo>
                    <a:pt x="14548" y="1592"/>
                  </a:lnTo>
                  <a:lnTo>
                    <a:pt x="14472" y="203"/>
                  </a:lnTo>
                  <a:lnTo>
                    <a:pt x="14194" y="178"/>
                  </a:lnTo>
                  <a:lnTo>
                    <a:pt x="14093" y="152"/>
                  </a:lnTo>
                  <a:lnTo>
                    <a:pt x="13992" y="178"/>
                  </a:lnTo>
                  <a:lnTo>
                    <a:pt x="13664" y="279"/>
                  </a:lnTo>
                  <a:lnTo>
                    <a:pt x="13310" y="355"/>
                  </a:lnTo>
                  <a:lnTo>
                    <a:pt x="12982" y="380"/>
                  </a:lnTo>
                  <a:lnTo>
                    <a:pt x="12628" y="380"/>
                  </a:lnTo>
                  <a:lnTo>
                    <a:pt x="11946" y="304"/>
                  </a:lnTo>
                  <a:lnTo>
                    <a:pt x="11264" y="253"/>
                  </a:lnTo>
                  <a:lnTo>
                    <a:pt x="10683" y="178"/>
                  </a:lnTo>
                  <a:lnTo>
                    <a:pt x="10103" y="102"/>
                  </a:lnTo>
                  <a:lnTo>
                    <a:pt x="9522" y="26"/>
                  </a:lnTo>
                  <a:lnTo>
                    <a:pt x="896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112;p89"/>
            <p:cNvSpPr/>
            <p:nvPr/>
          </p:nvSpPr>
          <p:spPr>
            <a:xfrm>
              <a:off x="5501510" y="3267563"/>
              <a:ext cx="375075" cy="627025"/>
            </a:xfrm>
            <a:custGeom>
              <a:avLst/>
              <a:gdLst/>
              <a:ahLst/>
              <a:cxnLst/>
              <a:rect l="l" t="t" r="r" b="b"/>
              <a:pathLst>
                <a:path w="15003" h="25081" extrusionOk="0">
                  <a:moveTo>
                    <a:pt x="4673" y="1"/>
                  </a:moveTo>
                  <a:lnTo>
                    <a:pt x="3435" y="51"/>
                  </a:lnTo>
                  <a:lnTo>
                    <a:pt x="985" y="178"/>
                  </a:lnTo>
                  <a:lnTo>
                    <a:pt x="758" y="203"/>
                  </a:lnTo>
                  <a:lnTo>
                    <a:pt x="505" y="279"/>
                  </a:lnTo>
                  <a:lnTo>
                    <a:pt x="0" y="430"/>
                  </a:lnTo>
                  <a:lnTo>
                    <a:pt x="177" y="4219"/>
                  </a:lnTo>
                  <a:lnTo>
                    <a:pt x="354" y="7982"/>
                  </a:lnTo>
                  <a:lnTo>
                    <a:pt x="455" y="11088"/>
                  </a:lnTo>
                  <a:lnTo>
                    <a:pt x="531" y="14195"/>
                  </a:lnTo>
                  <a:lnTo>
                    <a:pt x="707" y="24070"/>
                  </a:lnTo>
                  <a:lnTo>
                    <a:pt x="707" y="24247"/>
                  </a:lnTo>
                  <a:lnTo>
                    <a:pt x="733" y="24424"/>
                  </a:lnTo>
                  <a:lnTo>
                    <a:pt x="808" y="24777"/>
                  </a:lnTo>
                  <a:lnTo>
                    <a:pt x="1692" y="24878"/>
                  </a:lnTo>
                  <a:lnTo>
                    <a:pt x="2576" y="24929"/>
                  </a:lnTo>
                  <a:lnTo>
                    <a:pt x="4344" y="25030"/>
                  </a:lnTo>
                  <a:lnTo>
                    <a:pt x="6112" y="25080"/>
                  </a:lnTo>
                  <a:lnTo>
                    <a:pt x="7880" y="25080"/>
                  </a:lnTo>
                  <a:lnTo>
                    <a:pt x="11441" y="25055"/>
                  </a:lnTo>
                  <a:lnTo>
                    <a:pt x="13209" y="25055"/>
                  </a:lnTo>
                  <a:lnTo>
                    <a:pt x="15002" y="25080"/>
                  </a:lnTo>
                  <a:lnTo>
                    <a:pt x="14800" y="24196"/>
                  </a:lnTo>
                  <a:lnTo>
                    <a:pt x="14649" y="23338"/>
                  </a:lnTo>
                  <a:lnTo>
                    <a:pt x="14522" y="22479"/>
                  </a:lnTo>
                  <a:lnTo>
                    <a:pt x="14421" y="21645"/>
                  </a:lnTo>
                  <a:lnTo>
                    <a:pt x="14346" y="20812"/>
                  </a:lnTo>
                  <a:lnTo>
                    <a:pt x="14295" y="19979"/>
                  </a:lnTo>
                  <a:lnTo>
                    <a:pt x="14270" y="19145"/>
                  </a:lnTo>
                  <a:lnTo>
                    <a:pt x="14245" y="18312"/>
                  </a:lnTo>
                  <a:lnTo>
                    <a:pt x="14219" y="15635"/>
                  </a:lnTo>
                  <a:lnTo>
                    <a:pt x="14194" y="12983"/>
                  </a:lnTo>
                  <a:lnTo>
                    <a:pt x="14169" y="7679"/>
                  </a:lnTo>
                  <a:lnTo>
                    <a:pt x="14118" y="5305"/>
                  </a:lnTo>
                  <a:lnTo>
                    <a:pt x="14043" y="2931"/>
                  </a:lnTo>
                  <a:lnTo>
                    <a:pt x="13967" y="1643"/>
                  </a:lnTo>
                  <a:lnTo>
                    <a:pt x="13866" y="355"/>
                  </a:lnTo>
                  <a:lnTo>
                    <a:pt x="12578" y="380"/>
                  </a:lnTo>
                  <a:lnTo>
                    <a:pt x="11946" y="380"/>
                  </a:lnTo>
                  <a:lnTo>
                    <a:pt x="11315" y="355"/>
                  </a:lnTo>
                  <a:lnTo>
                    <a:pt x="9976" y="254"/>
                  </a:lnTo>
                  <a:lnTo>
                    <a:pt x="8613" y="153"/>
                  </a:lnTo>
                  <a:lnTo>
                    <a:pt x="7249" y="77"/>
                  </a:lnTo>
                  <a:lnTo>
                    <a:pt x="5910" y="26"/>
                  </a:lnTo>
                  <a:lnTo>
                    <a:pt x="46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113;p89"/>
            <p:cNvSpPr/>
            <p:nvPr/>
          </p:nvSpPr>
          <p:spPr>
            <a:xfrm>
              <a:off x="5905610" y="3254313"/>
              <a:ext cx="355500" cy="649100"/>
            </a:xfrm>
            <a:custGeom>
              <a:avLst/>
              <a:gdLst/>
              <a:ahLst/>
              <a:cxnLst/>
              <a:rect l="l" t="t" r="r" b="b"/>
              <a:pathLst>
                <a:path w="14220" h="25964" extrusionOk="0">
                  <a:moveTo>
                    <a:pt x="3132" y="354"/>
                  </a:moveTo>
                  <a:lnTo>
                    <a:pt x="3940" y="379"/>
                  </a:lnTo>
                  <a:lnTo>
                    <a:pt x="5506" y="480"/>
                  </a:lnTo>
                  <a:lnTo>
                    <a:pt x="6314" y="506"/>
                  </a:lnTo>
                  <a:lnTo>
                    <a:pt x="8663" y="506"/>
                  </a:lnTo>
                  <a:lnTo>
                    <a:pt x="10229" y="480"/>
                  </a:lnTo>
                  <a:lnTo>
                    <a:pt x="13310" y="405"/>
                  </a:lnTo>
                  <a:lnTo>
                    <a:pt x="13563" y="3259"/>
                  </a:lnTo>
                  <a:lnTo>
                    <a:pt x="13689" y="4648"/>
                  </a:lnTo>
                  <a:lnTo>
                    <a:pt x="13765" y="6037"/>
                  </a:lnTo>
                  <a:lnTo>
                    <a:pt x="13790" y="7173"/>
                  </a:lnTo>
                  <a:lnTo>
                    <a:pt x="13765" y="8335"/>
                  </a:lnTo>
                  <a:lnTo>
                    <a:pt x="13689" y="10633"/>
                  </a:lnTo>
                  <a:lnTo>
                    <a:pt x="13664" y="11139"/>
                  </a:lnTo>
                  <a:lnTo>
                    <a:pt x="13664" y="11391"/>
                  </a:lnTo>
                  <a:lnTo>
                    <a:pt x="13689" y="11644"/>
                  </a:lnTo>
                  <a:lnTo>
                    <a:pt x="13739" y="12225"/>
                  </a:lnTo>
                  <a:lnTo>
                    <a:pt x="13765" y="12780"/>
                  </a:lnTo>
                  <a:lnTo>
                    <a:pt x="13765" y="13336"/>
                  </a:lnTo>
                  <a:lnTo>
                    <a:pt x="13739" y="13891"/>
                  </a:lnTo>
                  <a:lnTo>
                    <a:pt x="13638" y="15003"/>
                  </a:lnTo>
                  <a:lnTo>
                    <a:pt x="13537" y="16114"/>
                  </a:lnTo>
                  <a:lnTo>
                    <a:pt x="13537" y="16417"/>
                  </a:lnTo>
                  <a:lnTo>
                    <a:pt x="13537" y="16695"/>
                  </a:lnTo>
                  <a:lnTo>
                    <a:pt x="13563" y="17276"/>
                  </a:lnTo>
                  <a:lnTo>
                    <a:pt x="13588" y="17857"/>
                  </a:lnTo>
                  <a:lnTo>
                    <a:pt x="13638" y="18438"/>
                  </a:lnTo>
                  <a:lnTo>
                    <a:pt x="13689" y="22428"/>
                  </a:lnTo>
                  <a:lnTo>
                    <a:pt x="13739" y="23893"/>
                  </a:lnTo>
                  <a:lnTo>
                    <a:pt x="13790" y="25484"/>
                  </a:lnTo>
                  <a:lnTo>
                    <a:pt x="12199" y="25610"/>
                  </a:lnTo>
                  <a:lnTo>
                    <a:pt x="10608" y="25686"/>
                  </a:lnTo>
                  <a:lnTo>
                    <a:pt x="9017" y="25711"/>
                  </a:lnTo>
                  <a:lnTo>
                    <a:pt x="7425" y="25711"/>
                  </a:lnTo>
                  <a:lnTo>
                    <a:pt x="5834" y="25661"/>
                  </a:lnTo>
                  <a:lnTo>
                    <a:pt x="4218" y="25585"/>
                  </a:lnTo>
                  <a:lnTo>
                    <a:pt x="2601" y="25459"/>
                  </a:lnTo>
                  <a:lnTo>
                    <a:pt x="960" y="25282"/>
                  </a:lnTo>
                  <a:lnTo>
                    <a:pt x="859" y="24373"/>
                  </a:lnTo>
                  <a:lnTo>
                    <a:pt x="808" y="23893"/>
                  </a:lnTo>
                  <a:lnTo>
                    <a:pt x="783" y="23413"/>
                  </a:lnTo>
                  <a:lnTo>
                    <a:pt x="682" y="20483"/>
                  </a:lnTo>
                  <a:lnTo>
                    <a:pt x="632" y="19751"/>
                  </a:lnTo>
                  <a:lnTo>
                    <a:pt x="581" y="19018"/>
                  </a:lnTo>
                  <a:lnTo>
                    <a:pt x="505" y="18286"/>
                  </a:lnTo>
                  <a:lnTo>
                    <a:pt x="404" y="17554"/>
                  </a:lnTo>
                  <a:lnTo>
                    <a:pt x="354" y="17175"/>
                  </a:lnTo>
                  <a:lnTo>
                    <a:pt x="328" y="16796"/>
                  </a:lnTo>
                  <a:lnTo>
                    <a:pt x="303" y="16013"/>
                  </a:lnTo>
                  <a:lnTo>
                    <a:pt x="328" y="14447"/>
                  </a:lnTo>
                  <a:lnTo>
                    <a:pt x="328" y="10987"/>
                  </a:lnTo>
                  <a:lnTo>
                    <a:pt x="354" y="9244"/>
                  </a:lnTo>
                  <a:lnTo>
                    <a:pt x="379" y="7527"/>
                  </a:lnTo>
                  <a:lnTo>
                    <a:pt x="429" y="6517"/>
                  </a:lnTo>
                  <a:lnTo>
                    <a:pt x="505" y="5506"/>
                  </a:lnTo>
                  <a:lnTo>
                    <a:pt x="707" y="3486"/>
                  </a:lnTo>
                  <a:lnTo>
                    <a:pt x="707" y="3259"/>
                  </a:lnTo>
                  <a:lnTo>
                    <a:pt x="682" y="3057"/>
                  </a:lnTo>
                  <a:lnTo>
                    <a:pt x="632" y="2627"/>
                  </a:lnTo>
                  <a:lnTo>
                    <a:pt x="581" y="2324"/>
                  </a:lnTo>
                  <a:lnTo>
                    <a:pt x="581" y="2021"/>
                  </a:lnTo>
                  <a:lnTo>
                    <a:pt x="606" y="1743"/>
                  </a:lnTo>
                  <a:lnTo>
                    <a:pt x="707" y="1440"/>
                  </a:lnTo>
                  <a:lnTo>
                    <a:pt x="758" y="1213"/>
                  </a:lnTo>
                  <a:lnTo>
                    <a:pt x="758" y="986"/>
                  </a:lnTo>
                  <a:lnTo>
                    <a:pt x="758" y="405"/>
                  </a:lnTo>
                  <a:lnTo>
                    <a:pt x="1566" y="354"/>
                  </a:lnTo>
                  <a:close/>
                  <a:moveTo>
                    <a:pt x="1313" y="1"/>
                  </a:moveTo>
                  <a:lnTo>
                    <a:pt x="1111" y="26"/>
                  </a:lnTo>
                  <a:lnTo>
                    <a:pt x="909" y="51"/>
                  </a:lnTo>
                  <a:lnTo>
                    <a:pt x="429" y="127"/>
                  </a:lnTo>
                  <a:lnTo>
                    <a:pt x="379" y="758"/>
                  </a:lnTo>
                  <a:lnTo>
                    <a:pt x="328" y="1339"/>
                  </a:lnTo>
                  <a:lnTo>
                    <a:pt x="303" y="1920"/>
                  </a:lnTo>
                  <a:lnTo>
                    <a:pt x="303" y="2223"/>
                  </a:lnTo>
                  <a:lnTo>
                    <a:pt x="328" y="2501"/>
                  </a:lnTo>
                  <a:lnTo>
                    <a:pt x="379" y="3385"/>
                  </a:lnTo>
                  <a:lnTo>
                    <a:pt x="379" y="4244"/>
                  </a:lnTo>
                  <a:lnTo>
                    <a:pt x="328" y="5102"/>
                  </a:lnTo>
                  <a:lnTo>
                    <a:pt x="253" y="5961"/>
                  </a:lnTo>
                  <a:lnTo>
                    <a:pt x="152" y="6668"/>
                  </a:lnTo>
                  <a:lnTo>
                    <a:pt x="76" y="7401"/>
                  </a:lnTo>
                  <a:lnTo>
                    <a:pt x="25" y="8133"/>
                  </a:lnTo>
                  <a:lnTo>
                    <a:pt x="0" y="8865"/>
                  </a:lnTo>
                  <a:lnTo>
                    <a:pt x="0" y="11618"/>
                  </a:lnTo>
                  <a:lnTo>
                    <a:pt x="0" y="12982"/>
                  </a:lnTo>
                  <a:lnTo>
                    <a:pt x="0" y="14371"/>
                  </a:lnTo>
                  <a:lnTo>
                    <a:pt x="51" y="15735"/>
                  </a:lnTo>
                  <a:lnTo>
                    <a:pt x="101" y="17099"/>
                  </a:lnTo>
                  <a:lnTo>
                    <a:pt x="202" y="18488"/>
                  </a:lnTo>
                  <a:lnTo>
                    <a:pt x="303" y="19852"/>
                  </a:lnTo>
                  <a:lnTo>
                    <a:pt x="379" y="20786"/>
                  </a:lnTo>
                  <a:lnTo>
                    <a:pt x="429" y="21746"/>
                  </a:lnTo>
                  <a:lnTo>
                    <a:pt x="455" y="22681"/>
                  </a:lnTo>
                  <a:lnTo>
                    <a:pt x="505" y="23640"/>
                  </a:lnTo>
                  <a:lnTo>
                    <a:pt x="581" y="24651"/>
                  </a:lnTo>
                  <a:lnTo>
                    <a:pt x="682" y="25610"/>
                  </a:lnTo>
                  <a:lnTo>
                    <a:pt x="3410" y="25812"/>
                  </a:lnTo>
                  <a:lnTo>
                    <a:pt x="3940" y="25863"/>
                  </a:lnTo>
                  <a:lnTo>
                    <a:pt x="4193" y="25888"/>
                  </a:lnTo>
                  <a:lnTo>
                    <a:pt x="4445" y="25913"/>
                  </a:lnTo>
                  <a:lnTo>
                    <a:pt x="7829" y="25964"/>
                  </a:lnTo>
                  <a:lnTo>
                    <a:pt x="11189" y="25964"/>
                  </a:lnTo>
                  <a:lnTo>
                    <a:pt x="11921" y="25939"/>
                  </a:lnTo>
                  <a:lnTo>
                    <a:pt x="12679" y="25888"/>
                  </a:lnTo>
                  <a:lnTo>
                    <a:pt x="14219" y="25762"/>
                  </a:lnTo>
                  <a:lnTo>
                    <a:pt x="14118" y="24954"/>
                  </a:lnTo>
                  <a:lnTo>
                    <a:pt x="14093" y="24600"/>
                  </a:lnTo>
                  <a:lnTo>
                    <a:pt x="14068" y="24246"/>
                  </a:lnTo>
                  <a:lnTo>
                    <a:pt x="13967" y="20963"/>
                  </a:lnTo>
                  <a:lnTo>
                    <a:pt x="13891" y="17680"/>
                  </a:lnTo>
                  <a:lnTo>
                    <a:pt x="13916" y="16897"/>
                  </a:lnTo>
                  <a:lnTo>
                    <a:pt x="13941" y="16089"/>
                  </a:lnTo>
                  <a:lnTo>
                    <a:pt x="13992" y="14498"/>
                  </a:lnTo>
                  <a:lnTo>
                    <a:pt x="14042" y="12300"/>
                  </a:lnTo>
                  <a:lnTo>
                    <a:pt x="14042" y="10103"/>
                  </a:lnTo>
                  <a:lnTo>
                    <a:pt x="14042" y="7451"/>
                  </a:lnTo>
                  <a:lnTo>
                    <a:pt x="13992" y="4799"/>
                  </a:lnTo>
                  <a:lnTo>
                    <a:pt x="13967" y="4244"/>
                  </a:lnTo>
                  <a:lnTo>
                    <a:pt x="13891" y="3663"/>
                  </a:lnTo>
                  <a:lnTo>
                    <a:pt x="13790" y="2501"/>
                  </a:lnTo>
                  <a:lnTo>
                    <a:pt x="13739" y="1920"/>
                  </a:lnTo>
                  <a:lnTo>
                    <a:pt x="13714" y="1339"/>
                  </a:lnTo>
                  <a:lnTo>
                    <a:pt x="13739" y="733"/>
                  </a:lnTo>
                  <a:lnTo>
                    <a:pt x="13790" y="152"/>
                  </a:lnTo>
                  <a:lnTo>
                    <a:pt x="13361" y="102"/>
                  </a:lnTo>
                  <a:lnTo>
                    <a:pt x="12982" y="102"/>
                  </a:lnTo>
                  <a:lnTo>
                    <a:pt x="11264" y="177"/>
                  </a:lnTo>
                  <a:lnTo>
                    <a:pt x="10406" y="228"/>
                  </a:lnTo>
                  <a:lnTo>
                    <a:pt x="9522" y="253"/>
                  </a:lnTo>
                  <a:lnTo>
                    <a:pt x="8612" y="228"/>
                  </a:lnTo>
                  <a:lnTo>
                    <a:pt x="7678" y="228"/>
                  </a:lnTo>
                  <a:lnTo>
                    <a:pt x="5809" y="152"/>
                  </a:lnTo>
                  <a:lnTo>
                    <a:pt x="3561" y="76"/>
                  </a:lnTo>
                  <a:lnTo>
                    <a:pt x="131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114;p89"/>
            <p:cNvSpPr/>
            <p:nvPr/>
          </p:nvSpPr>
          <p:spPr>
            <a:xfrm>
              <a:off x="5913185" y="3263163"/>
              <a:ext cx="337175" cy="633950"/>
            </a:xfrm>
            <a:custGeom>
              <a:avLst/>
              <a:gdLst/>
              <a:ahLst/>
              <a:cxnLst/>
              <a:rect l="l" t="t" r="r" b="b"/>
              <a:pathLst>
                <a:path w="13487" h="25358" extrusionOk="0">
                  <a:moveTo>
                    <a:pt x="1263" y="0"/>
                  </a:moveTo>
                  <a:lnTo>
                    <a:pt x="455" y="51"/>
                  </a:lnTo>
                  <a:lnTo>
                    <a:pt x="455" y="632"/>
                  </a:lnTo>
                  <a:lnTo>
                    <a:pt x="455" y="859"/>
                  </a:lnTo>
                  <a:lnTo>
                    <a:pt x="404" y="1086"/>
                  </a:lnTo>
                  <a:lnTo>
                    <a:pt x="303" y="1389"/>
                  </a:lnTo>
                  <a:lnTo>
                    <a:pt x="278" y="1667"/>
                  </a:lnTo>
                  <a:lnTo>
                    <a:pt x="278" y="1970"/>
                  </a:lnTo>
                  <a:lnTo>
                    <a:pt x="329" y="2273"/>
                  </a:lnTo>
                  <a:lnTo>
                    <a:pt x="379" y="2703"/>
                  </a:lnTo>
                  <a:lnTo>
                    <a:pt x="404" y="2905"/>
                  </a:lnTo>
                  <a:lnTo>
                    <a:pt x="404" y="3132"/>
                  </a:lnTo>
                  <a:lnTo>
                    <a:pt x="202" y="5152"/>
                  </a:lnTo>
                  <a:lnTo>
                    <a:pt x="126" y="6163"/>
                  </a:lnTo>
                  <a:lnTo>
                    <a:pt x="76" y="7173"/>
                  </a:lnTo>
                  <a:lnTo>
                    <a:pt x="51" y="8890"/>
                  </a:lnTo>
                  <a:lnTo>
                    <a:pt x="25" y="10633"/>
                  </a:lnTo>
                  <a:lnTo>
                    <a:pt x="25" y="14093"/>
                  </a:lnTo>
                  <a:lnTo>
                    <a:pt x="0" y="15659"/>
                  </a:lnTo>
                  <a:lnTo>
                    <a:pt x="25" y="16442"/>
                  </a:lnTo>
                  <a:lnTo>
                    <a:pt x="51" y="16821"/>
                  </a:lnTo>
                  <a:lnTo>
                    <a:pt x="101" y="17200"/>
                  </a:lnTo>
                  <a:lnTo>
                    <a:pt x="202" y="17932"/>
                  </a:lnTo>
                  <a:lnTo>
                    <a:pt x="278" y="18664"/>
                  </a:lnTo>
                  <a:lnTo>
                    <a:pt x="329" y="19397"/>
                  </a:lnTo>
                  <a:lnTo>
                    <a:pt x="379" y="20129"/>
                  </a:lnTo>
                  <a:lnTo>
                    <a:pt x="480" y="23059"/>
                  </a:lnTo>
                  <a:lnTo>
                    <a:pt x="505" y="23539"/>
                  </a:lnTo>
                  <a:lnTo>
                    <a:pt x="556" y="24019"/>
                  </a:lnTo>
                  <a:lnTo>
                    <a:pt x="657" y="24928"/>
                  </a:lnTo>
                  <a:lnTo>
                    <a:pt x="2298" y="25105"/>
                  </a:lnTo>
                  <a:lnTo>
                    <a:pt x="3915" y="25231"/>
                  </a:lnTo>
                  <a:lnTo>
                    <a:pt x="5531" y="25307"/>
                  </a:lnTo>
                  <a:lnTo>
                    <a:pt x="7122" y="25357"/>
                  </a:lnTo>
                  <a:lnTo>
                    <a:pt x="8714" y="25357"/>
                  </a:lnTo>
                  <a:lnTo>
                    <a:pt x="10305" y="25332"/>
                  </a:lnTo>
                  <a:lnTo>
                    <a:pt x="11896" y="25256"/>
                  </a:lnTo>
                  <a:lnTo>
                    <a:pt x="13487" y="25130"/>
                  </a:lnTo>
                  <a:lnTo>
                    <a:pt x="13436" y="23539"/>
                  </a:lnTo>
                  <a:lnTo>
                    <a:pt x="13386" y="22074"/>
                  </a:lnTo>
                  <a:lnTo>
                    <a:pt x="13335" y="18084"/>
                  </a:lnTo>
                  <a:lnTo>
                    <a:pt x="13285" y="17503"/>
                  </a:lnTo>
                  <a:lnTo>
                    <a:pt x="13260" y="16922"/>
                  </a:lnTo>
                  <a:lnTo>
                    <a:pt x="13234" y="16341"/>
                  </a:lnTo>
                  <a:lnTo>
                    <a:pt x="13234" y="16063"/>
                  </a:lnTo>
                  <a:lnTo>
                    <a:pt x="13234" y="15760"/>
                  </a:lnTo>
                  <a:lnTo>
                    <a:pt x="13335" y="14649"/>
                  </a:lnTo>
                  <a:lnTo>
                    <a:pt x="13436" y="13537"/>
                  </a:lnTo>
                  <a:lnTo>
                    <a:pt x="13462" y="12982"/>
                  </a:lnTo>
                  <a:lnTo>
                    <a:pt x="13462" y="12426"/>
                  </a:lnTo>
                  <a:lnTo>
                    <a:pt x="13436" y="11871"/>
                  </a:lnTo>
                  <a:lnTo>
                    <a:pt x="13386" y="11290"/>
                  </a:lnTo>
                  <a:lnTo>
                    <a:pt x="13361" y="11037"/>
                  </a:lnTo>
                  <a:lnTo>
                    <a:pt x="13361" y="10785"/>
                  </a:lnTo>
                  <a:lnTo>
                    <a:pt x="13386" y="10279"/>
                  </a:lnTo>
                  <a:lnTo>
                    <a:pt x="13462" y="7981"/>
                  </a:lnTo>
                  <a:lnTo>
                    <a:pt x="13487" y="6819"/>
                  </a:lnTo>
                  <a:lnTo>
                    <a:pt x="13462" y="5683"/>
                  </a:lnTo>
                  <a:lnTo>
                    <a:pt x="13386" y="4294"/>
                  </a:lnTo>
                  <a:lnTo>
                    <a:pt x="13260" y="2905"/>
                  </a:lnTo>
                  <a:lnTo>
                    <a:pt x="13007" y="51"/>
                  </a:lnTo>
                  <a:lnTo>
                    <a:pt x="9926" y="126"/>
                  </a:lnTo>
                  <a:lnTo>
                    <a:pt x="8360" y="152"/>
                  </a:lnTo>
                  <a:lnTo>
                    <a:pt x="6011" y="152"/>
                  </a:lnTo>
                  <a:lnTo>
                    <a:pt x="5203" y="126"/>
                  </a:lnTo>
                  <a:lnTo>
                    <a:pt x="3637" y="25"/>
                  </a:lnTo>
                  <a:lnTo>
                    <a:pt x="28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115;p89"/>
            <p:cNvSpPr/>
            <p:nvPr/>
          </p:nvSpPr>
          <p:spPr>
            <a:xfrm>
              <a:off x="5605060" y="4320763"/>
              <a:ext cx="197025" cy="205850"/>
            </a:xfrm>
            <a:custGeom>
              <a:avLst/>
              <a:gdLst/>
              <a:ahLst/>
              <a:cxnLst/>
              <a:rect l="l" t="t" r="r" b="b"/>
              <a:pathLst>
                <a:path w="7881" h="8234" extrusionOk="0">
                  <a:moveTo>
                    <a:pt x="4016" y="430"/>
                  </a:moveTo>
                  <a:lnTo>
                    <a:pt x="4294" y="455"/>
                  </a:lnTo>
                  <a:lnTo>
                    <a:pt x="4546" y="480"/>
                  </a:lnTo>
                  <a:lnTo>
                    <a:pt x="4824" y="531"/>
                  </a:lnTo>
                  <a:lnTo>
                    <a:pt x="5380" y="657"/>
                  </a:lnTo>
                  <a:lnTo>
                    <a:pt x="5935" y="808"/>
                  </a:lnTo>
                  <a:lnTo>
                    <a:pt x="6137" y="884"/>
                  </a:lnTo>
                  <a:lnTo>
                    <a:pt x="6314" y="1010"/>
                  </a:lnTo>
                  <a:lnTo>
                    <a:pt x="6491" y="1137"/>
                  </a:lnTo>
                  <a:lnTo>
                    <a:pt x="6617" y="1313"/>
                  </a:lnTo>
                  <a:lnTo>
                    <a:pt x="6870" y="1667"/>
                  </a:lnTo>
                  <a:lnTo>
                    <a:pt x="7072" y="2046"/>
                  </a:lnTo>
                  <a:lnTo>
                    <a:pt x="7249" y="2425"/>
                  </a:lnTo>
                  <a:lnTo>
                    <a:pt x="7400" y="2829"/>
                  </a:lnTo>
                  <a:lnTo>
                    <a:pt x="7476" y="3233"/>
                  </a:lnTo>
                  <a:lnTo>
                    <a:pt x="7552" y="3662"/>
                  </a:lnTo>
                  <a:lnTo>
                    <a:pt x="7552" y="4066"/>
                  </a:lnTo>
                  <a:lnTo>
                    <a:pt x="7552" y="4471"/>
                  </a:lnTo>
                  <a:lnTo>
                    <a:pt x="7476" y="4875"/>
                  </a:lnTo>
                  <a:lnTo>
                    <a:pt x="7375" y="5253"/>
                  </a:lnTo>
                  <a:lnTo>
                    <a:pt x="7223" y="5632"/>
                  </a:lnTo>
                  <a:lnTo>
                    <a:pt x="7047" y="6011"/>
                  </a:lnTo>
                  <a:lnTo>
                    <a:pt x="6794" y="6339"/>
                  </a:lnTo>
                  <a:lnTo>
                    <a:pt x="6516" y="6668"/>
                  </a:lnTo>
                  <a:lnTo>
                    <a:pt x="6188" y="6946"/>
                  </a:lnTo>
                  <a:lnTo>
                    <a:pt x="5834" y="7223"/>
                  </a:lnTo>
                  <a:lnTo>
                    <a:pt x="5481" y="7400"/>
                  </a:lnTo>
                  <a:lnTo>
                    <a:pt x="5152" y="7577"/>
                  </a:lnTo>
                  <a:lnTo>
                    <a:pt x="4824" y="7703"/>
                  </a:lnTo>
                  <a:lnTo>
                    <a:pt x="4521" y="7804"/>
                  </a:lnTo>
                  <a:lnTo>
                    <a:pt x="4193" y="7855"/>
                  </a:lnTo>
                  <a:lnTo>
                    <a:pt x="3890" y="7905"/>
                  </a:lnTo>
                  <a:lnTo>
                    <a:pt x="3587" y="7905"/>
                  </a:lnTo>
                  <a:lnTo>
                    <a:pt x="3283" y="7855"/>
                  </a:lnTo>
                  <a:lnTo>
                    <a:pt x="3006" y="7779"/>
                  </a:lnTo>
                  <a:lnTo>
                    <a:pt x="2728" y="7678"/>
                  </a:lnTo>
                  <a:lnTo>
                    <a:pt x="2450" y="7552"/>
                  </a:lnTo>
                  <a:lnTo>
                    <a:pt x="2172" y="7375"/>
                  </a:lnTo>
                  <a:lnTo>
                    <a:pt x="1920" y="7173"/>
                  </a:lnTo>
                  <a:lnTo>
                    <a:pt x="1642" y="6946"/>
                  </a:lnTo>
                  <a:lnTo>
                    <a:pt x="1415" y="6668"/>
                  </a:lnTo>
                  <a:lnTo>
                    <a:pt x="1162" y="6365"/>
                  </a:lnTo>
                  <a:lnTo>
                    <a:pt x="985" y="6087"/>
                  </a:lnTo>
                  <a:lnTo>
                    <a:pt x="808" y="5834"/>
                  </a:lnTo>
                  <a:lnTo>
                    <a:pt x="657" y="5531"/>
                  </a:lnTo>
                  <a:lnTo>
                    <a:pt x="531" y="5253"/>
                  </a:lnTo>
                  <a:lnTo>
                    <a:pt x="430" y="4950"/>
                  </a:lnTo>
                  <a:lnTo>
                    <a:pt x="354" y="4622"/>
                  </a:lnTo>
                  <a:lnTo>
                    <a:pt x="329" y="4319"/>
                  </a:lnTo>
                  <a:lnTo>
                    <a:pt x="303" y="3965"/>
                  </a:lnTo>
                  <a:lnTo>
                    <a:pt x="329" y="3561"/>
                  </a:lnTo>
                  <a:lnTo>
                    <a:pt x="379" y="3157"/>
                  </a:lnTo>
                  <a:lnTo>
                    <a:pt x="480" y="2804"/>
                  </a:lnTo>
                  <a:lnTo>
                    <a:pt x="581" y="2450"/>
                  </a:lnTo>
                  <a:lnTo>
                    <a:pt x="707" y="2147"/>
                  </a:lnTo>
                  <a:lnTo>
                    <a:pt x="859" y="1869"/>
                  </a:lnTo>
                  <a:lnTo>
                    <a:pt x="1061" y="1617"/>
                  </a:lnTo>
                  <a:lnTo>
                    <a:pt x="1263" y="1389"/>
                  </a:lnTo>
                  <a:lnTo>
                    <a:pt x="1490" y="1187"/>
                  </a:lnTo>
                  <a:lnTo>
                    <a:pt x="1743" y="1036"/>
                  </a:lnTo>
                  <a:lnTo>
                    <a:pt x="2021" y="884"/>
                  </a:lnTo>
                  <a:lnTo>
                    <a:pt x="2324" y="733"/>
                  </a:lnTo>
                  <a:lnTo>
                    <a:pt x="2652" y="632"/>
                  </a:lnTo>
                  <a:lnTo>
                    <a:pt x="3006" y="556"/>
                  </a:lnTo>
                  <a:lnTo>
                    <a:pt x="3359" y="480"/>
                  </a:lnTo>
                  <a:lnTo>
                    <a:pt x="3738" y="430"/>
                  </a:lnTo>
                  <a:close/>
                  <a:moveTo>
                    <a:pt x="3965" y="0"/>
                  </a:moveTo>
                  <a:lnTo>
                    <a:pt x="3182" y="202"/>
                  </a:lnTo>
                  <a:lnTo>
                    <a:pt x="2804" y="303"/>
                  </a:lnTo>
                  <a:lnTo>
                    <a:pt x="2425" y="379"/>
                  </a:lnTo>
                  <a:lnTo>
                    <a:pt x="2172" y="430"/>
                  </a:lnTo>
                  <a:lnTo>
                    <a:pt x="1945" y="480"/>
                  </a:lnTo>
                  <a:lnTo>
                    <a:pt x="1743" y="581"/>
                  </a:lnTo>
                  <a:lnTo>
                    <a:pt x="1541" y="657"/>
                  </a:lnTo>
                  <a:lnTo>
                    <a:pt x="1339" y="783"/>
                  </a:lnTo>
                  <a:lnTo>
                    <a:pt x="1162" y="909"/>
                  </a:lnTo>
                  <a:lnTo>
                    <a:pt x="1010" y="1036"/>
                  </a:lnTo>
                  <a:lnTo>
                    <a:pt x="859" y="1187"/>
                  </a:lnTo>
                  <a:lnTo>
                    <a:pt x="733" y="1364"/>
                  </a:lnTo>
                  <a:lnTo>
                    <a:pt x="606" y="1541"/>
                  </a:lnTo>
                  <a:lnTo>
                    <a:pt x="404" y="1894"/>
                  </a:lnTo>
                  <a:lnTo>
                    <a:pt x="253" y="2324"/>
                  </a:lnTo>
                  <a:lnTo>
                    <a:pt x="152" y="2753"/>
                  </a:lnTo>
                  <a:lnTo>
                    <a:pt x="51" y="3258"/>
                  </a:lnTo>
                  <a:lnTo>
                    <a:pt x="0" y="3763"/>
                  </a:lnTo>
                  <a:lnTo>
                    <a:pt x="25" y="4243"/>
                  </a:lnTo>
                  <a:lnTo>
                    <a:pt x="76" y="4748"/>
                  </a:lnTo>
                  <a:lnTo>
                    <a:pt x="177" y="5228"/>
                  </a:lnTo>
                  <a:lnTo>
                    <a:pt x="253" y="5455"/>
                  </a:lnTo>
                  <a:lnTo>
                    <a:pt x="354" y="5708"/>
                  </a:lnTo>
                  <a:lnTo>
                    <a:pt x="455" y="5935"/>
                  </a:lnTo>
                  <a:lnTo>
                    <a:pt x="581" y="6163"/>
                  </a:lnTo>
                  <a:lnTo>
                    <a:pt x="707" y="6390"/>
                  </a:lnTo>
                  <a:lnTo>
                    <a:pt x="884" y="6617"/>
                  </a:lnTo>
                  <a:lnTo>
                    <a:pt x="1061" y="6845"/>
                  </a:lnTo>
                  <a:lnTo>
                    <a:pt x="1238" y="7072"/>
                  </a:lnTo>
                  <a:lnTo>
                    <a:pt x="1440" y="7274"/>
                  </a:lnTo>
                  <a:lnTo>
                    <a:pt x="1642" y="7451"/>
                  </a:lnTo>
                  <a:lnTo>
                    <a:pt x="1844" y="7602"/>
                  </a:lnTo>
                  <a:lnTo>
                    <a:pt x="2071" y="7754"/>
                  </a:lnTo>
                  <a:lnTo>
                    <a:pt x="2273" y="7880"/>
                  </a:lnTo>
                  <a:lnTo>
                    <a:pt x="2501" y="7981"/>
                  </a:lnTo>
                  <a:lnTo>
                    <a:pt x="2753" y="8082"/>
                  </a:lnTo>
                  <a:lnTo>
                    <a:pt x="2980" y="8158"/>
                  </a:lnTo>
                  <a:lnTo>
                    <a:pt x="3233" y="8208"/>
                  </a:lnTo>
                  <a:lnTo>
                    <a:pt x="3486" y="8234"/>
                  </a:lnTo>
                  <a:lnTo>
                    <a:pt x="3991" y="8234"/>
                  </a:lnTo>
                  <a:lnTo>
                    <a:pt x="4268" y="8208"/>
                  </a:lnTo>
                  <a:lnTo>
                    <a:pt x="4546" y="8158"/>
                  </a:lnTo>
                  <a:lnTo>
                    <a:pt x="5102" y="8006"/>
                  </a:lnTo>
                  <a:lnTo>
                    <a:pt x="5354" y="7931"/>
                  </a:lnTo>
                  <a:lnTo>
                    <a:pt x="5607" y="7830"/>
                  </a:lnTo>
                  <a:lnTo>
                    <a:pt x="5834" y="7703"/>
                  </a:lnTo>
                  <a:lnTo>
                    <a:pt x="6087" y="7552"/>
                  </a:lnTo>
                  <a:lnTo>
                    <a:pt x="6289" y="7425"/>
                  </a:lnTo>
                  <a:lnTo>
                    <a:pt x="6516" y="7249"/>
                  </a:lnTo>
                  <a:lnTo>
                    <a:pt x="6693" y="7072"/>
                  </a:lnTo>
                  <a:lnTo>
                    <a:pt x="6895" y="6870"/>
                  </a:lnTo>
                  <a:lnTo>
                    <a:pt x="7047" y="6668"/>
                  </a:lnTo>
                  <a:lnTo>
                    <a:pt x="7198" y="6440"/>
                  </a:lnTo>
                  <a:lnTo>
                    <a:pt x="7350" y="6213"/>
                  </a:lnTo>
                  <a:lnTo>
                    <a:pt x="7476" y="5935"/>
                  </a:lnTo>
                  <a:lnTo>
                    <a:pt x="7577" y="5683"/>
                  </a:lnTo>
                  <a:lnTo>
                    <a:pt x="7678" y="5380"/>
                  </a:lnTo>
                  <a:lnTo>
                    <a:pt x="7804" y="4900"/>
                  </a:lnTo>
                  <a:lnTo>
                    <a:pt x="7855" y="4395"/>
                  </a:lnTo>
                  <a:lnTo>
                    <a:pt x="7880" y="3915"/>
                  </a:lnTo>
                  <a:lnTo>
                    <a:pt x="7855" y="3435"/>
                  </a:lnTo>
                  <a:lnTo>
                    <a:pt x="7754" y="2955"/>
                  </a:lnTo>
                  <a:lnTo>
                    <a:pt x="7628" y="2475"/>
                  </a:lnTo>
                  <a:lnTo>
                    <a:pt x="7451" y="2021"/>
                  </a:lnTo>
                  <a:lnTo>
                    <a:pt x="7223" y="1541"/>
                  </a:lnTo>
                  <a:lnTo>
                    <a:pt x="7097" y="1339"/>
                  </a:lnTo>
                  <a:lnTo>
                    <a:pt x="6971" y="1137"/>
                  </a:lnTo>
                  <a:lnTo>
                    <a:pt x="6819" y="985"/>
                  </a:lnTo>
                  <a:lnTo>
                    <a:pt x="6668" y="834"/>
                  </a:lnTo>
                  <a:lnTo>
                    <a:pt x="6491" y="682"/>
                  </a:lnTo>
                  <a:lnTo>
                    <a:pt x="6314" y="581"/>
                  </a:lnTo>
                  <a:lnTo>
                    <a:pt x="6112" y="480"/>
                  </a:lnTo>
                  <a:lnTo>
                    <a:pt x="5885" y="430"/>
                  </a:lnTo>
                  <a:lnTo>
                    <a:pt x="5405" y="303"/>
                  </a:lnTo>
                  <a:lnTo>
                    <a:pt x="4925" y="202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116;p89"/>
            <p:cNvSpPr/>
            <p:nvPr/>
          </p:nvSpPr>
          <p:spPr>
            <a:xfrm>
              <a:off x="5612635" y="4331488"/>
              <a:ext cx="181225" cy="186925"/>
            </a:xfrm>
            <a:custGeom>
              <a:avLst/>
              <a:gdLst/>
              <a:ahLst/>
              <a:cxnLst/>
              <a:rect l="l" t="t" r="r" b="b"/>
              <a:pathLst>
                <a:path w="7249" h="7477" extrusionOk="0">
                  <a:moveTo>
                    <a:pt x="3183" y="2425"/>
                  </a:moveTo>
                  <a:lnTo>
                    <a:pt x="3561" y="2450"/>
                  </a:lnTo>
                  <a:lnTo>
                    <a:pt x="3940" y="2476"/>
                  </a:lnTo>
                  <a:lnTo>
                    <a:pt x="4319" y="2551"/>
                  </a:lnTo>
                  <a:lnTo>
                    <a:pt x="4673" y="2678"/>
                  </a:lnTo>
                  <a:lnTo>
                    <a:pt x="4849" y="2779"/>
                  </a:lnTo>
                  <a:lnTo>
                    <a:pt x="4976" y="2930"/>
                  </a:lnTo>
                  <a:lnTo>
                    <a:pt x="5102" y="3107"/>
                  </a:lnTo>
                  <a:lnTo>
                    <a:pt x="5178" y="3334"/>
                  </a:lnTo>
                  <a:lnTo>
                    <a:pt x="5203" y="3562"/>
                  </a:lnTo>
                  <a:lnTo>
                    <a:pt x="5203" y="3814"/>
                  </a:lnTo>
                  <a:lnTo>
                    <a:pt x="5178" y="4092"/>
                  </a:lnTo>
                  <a:lnTo>
                    <a:pt x="5127" y="4370"/>
                  </a:lnTo>
                  <a:lnTo>
                    <a:pt x="5077" y="4547"/>
                  </a:lnTo>
                  <a:lnTo>
                    <a:pt x="4976" y="4673"/>
                  </a:lnTo>
                  <a:lnTo>
                    <a:pt x="4875" y="4799"/>
                  </a:lnTo>
                  <a:lnTo>
                    <a:pt x="4774" y="4900"/>
                  </a:lnTo>
                  <a:lnTo>
                    <a:pt x="4622" y="5001"/>
                  </a:lnTo>
                  <a:lnTo>
                    <a:pt x="4445" y="5052"/>
                  </a:lnTo>
                  <a:lnTo>
                    <a:pt x="4243" y="5077"/>
                  </a:lnTo>
                  <a:lnTo>
                    <a:pt x="4016" y="5102"/>
                  </a:lnTo>
                  <a:lnTo>
                    <a:pt x="3637" y="5102"/>
                  </a:lnTo>
                  <a:lnTo>
                    <a:pt x="3359" y="5052"/>
                  </a:lnTo>
                  <a:lnTo>
                    <a:pt x="3233" y="5001"/>
                  </a:lnTo>
                  <a:lnTo>
                    <a:pt x="3107" y="4951"/>
                  </a:lnTo>
                  <a:lnTo>
                    <a:pt x="3006" y="4875"/>
                  </a:lnTo>
                  <a:lnTo>
                    <a:pt x="2930" y="4799"/>
                  </a:lnTo>
                  <a:lnTo>
                    <a:pt x="2854" y="4698"/>
                  </a:lnTo>
                  <a:lnTo>
                    <a:pt x="2804" y="4572"/>
                  </a:lnTo>
                  <a:lnTo>
                    <a:pt x="2753" y="4446"/>
                  </a:lnTo>
                  <a:lnTo>
                    <a:pt x="2703" y="4269"/>
                  </a:lnTo>
                  <a:lnTo>
                    <a:pt x="2652" y="3915"/>
                  </a:lnTo>
                  <a:lnTo>
                    <a:pt x="2652" y="3461"/>
                  </a:lnTo>
                  <a:lnTo>
                    <a:pt x="2627" y="3233"/>
                  </a:lnTo>
                  <a:lnTo>
                    <a:pt x="2652" y="3082"/>
                  </a:lnTo>
                  <a:lnTo>
                    <a:pt x="2703" y="2930"/>
                  </a:lnTo>
                  <a:lnTo>
                    <a:pt x="2778" y="2779"/>
                  </a:lnTo>
                  <a:lnTo>
                    <a:pt x="2905" y="2602"/>
                  </a:lnTo>
                  <a:lnTo>
                    <a:pt x="3056" y="2476"/>
                  </a:lnTo>
                  <a:lnTo>
                    <a:pt x="3107" y="2450"/>
                  </a:lnTo>
                  <a:lnTo>
                    <a:pt x="3183" y="2425"/>
                  </a:lnTo>
                  <a:close/>
                  <a:moveTo>
                    <a:pt x="3435" y="1"/>
                  </a:moveTo>
                  <a:lnTo>
                    <a:pt x="3056" y="51"/>
                  </a:lnTo>
                  <a:lnTo>
                    <a:pt x="2703" y="127"/>
                  </a:lnTo>
                  <a:lnTo>
                    <a:pt x="2349" y="203"/>
                  </a:lnTo>
                  <a:lnTo>
                    <a:pt x="2021" y="304"/>
                  </a:lnTo>
                  <a:lnTo>
                    <a:pt x="1718" y="455"/>
                  </a:lnTo>
                  <a:lnTo>
                    <a:pt x="1440" y="607"/>
                  </a:lnTo>
                  <a:lnTo>
                    <a:pt x="1187" y="758"/>
                  </a:lnTo>
                  <a:lnTo>
                    <a:pt x="960" y="960"/>
                  </a:lnTo>
                  <a:lnTo>
                    <a:pt x="758" y="1188"/>
                  </a:lnTo>
                  <a:lnTo>
                    <a:pt x="556" y="1440"/>
                  </a:lnTo>
                  <a:lnTo>
                    <a:pt x="404" y="1718"/>
                  </a:lnTo>
                  <a:lnTo>
                    <a:pt x="278" y="2021"/>
                  </a:lnTo>
                  <a:lnTo>
                    <a:pt x="177" y="2375"/>
                  </a:lnTo>
                  <a:lnTo>
                    <a:pt x="76" y="2728"/>
                  </a:lnTo>
                  <a:lnTo>
                    <a:pt x="26" y="3132"/>
                  </a:lnTo>
                  <a:lnTo>
                    <a:pt x="0" y="3536"/>
                  </a:lnTo>
                  <a:lnTo>
                    <a:pt x="26" y="3890"/>
                  </a:lnTo>
                  <a:lnTo>
                    <a:pt x="51" y="4193"/>
                  </a:lnTo>
                  <a:lnTo>
                    <a:pt x="127" y="4521"/>
                  </a:lnTo>
                  <a:lnTo>
                    <a:pt x="228" y="4824"/>
                  </a:lnTo>
                  <a:lnTo>
                    <a:pt x="354" y="5102"/>
                  </a:lnTo>
                  <a:lnTo>
                    <a:pt x="505" y="5405"/>
                  </a:lnTo>
                  <a:lnTo>
                    <a:pt x="682" y="5658"/>
                  </a:lnTo>
                  <a:lnTo>
                    <a:pt x="859" y="5936"/>
                  </a:lnTo>
                  <a:lnTo>
                    <a:pt x="1112" y="6239"/>
                  </a:lnTo>
                  <a:lnTo>
                    <a:pt x="1339" y="6517"/>
                  </a:lnTo>
                  <a:lnTo>
                    <a:pt x="1617" y="6744"/>
                  </a:lnTo>
                  <a:lnTo>
                    <a:pt x="1869" y="6946"/>
                  </a:lnTo>
                  <a:lnTo>
                    <a:pt x="2147" y="7123"/>
                  </a:lnTo>
                  <a:lnTo>
                    <a:pt x="2425" y="7249"/>
                  </a:lnTo>
                  <a:lnTo>
                    <a:pt x="2703" y="7350"/>
                  </a:lnTo>
                  <a:lnTo>
                    <a:pt x="2980" y="7426"/>
                  </a:lnTo>
                  <a:lnTo>
                    <a:pt x="3284" y="7476"/>
                  </a:lnTo>
                  <a:lnTo>
                    <a:pt x="3587" y="7476"/>
                  </a:lnTo>
                  <a:lnTo>
                    <a:pt x="3890" y="7426"/>
                  </a:lnTo>
                  <a:lnTo>
                    <a:pt x="4218" y="7375"/>
                  </a:lnTo>
                  <a:lnTo>
                    <a:pt x="4521" y="7274"/>
                  </a:lnTo>
                  <a:lnTo>
                    <a:pt x="4849" y="7148"/>
                  </a:lnTo>
                  <a:lnTo>
                    <a:pt x="5178" y="6971"/>
                  </a:lnTo>
                  <a:lnTo>
                    <a:pt x="5531" y="6794"/>
                  </a:lnTo>
                  <a:lnTo>
                    <a:pt x="5885" y="6517"/>
                  </a:lnTo>
                  <a:lnTo>
                    <a:pt x="6213" y="6239"/>
                  </a:lnTo>
                  <a:lnTo>
                    <a:pt x="6491" y="5910"/>
                  </a:lnTo>
                  <a:lnTo>
                    <a:pt x="6744" y="5582"/>
                  </a:lnTo>
                  <a:lnTo>
                    <a:pt x="6920" y="5203"/>
                  </a:lnTo>
                  <a:lnTo>
                    <a:pt x="7072" y="4824"/>
                  </a:lnTo>
                  <a:lnTo>
                    <a:pt x="7173" y="4446"/>
                  </a:lnTo>
                  <a:lnTo>
                    <a:pt x="7249" y="4042"/>
                  </a:lnTo>
                  <a:lnTo>
                    <a:pt x="7249" y="3637"/>
                  </a:lnTo>
                  <a:lnTo>
                    <a:pt x="7249" y="3233"/>
                  </a:lnTo>
                  <a:lnTo>
                    <a:pt x="7173" y="2804"/>
                  </a:lnTo>
                  <a:lnTo>
                    <a:pt x="7097" y="2400"/>
                  </a:lnTo>
                  <a:lnTo>
                    <a:pt x="6946" y="1996"/>
                  </a:lnTo>
                  <a:lnTo>
                    <a:pt x="6769" y="1617"/>
                  </a:lnTo>
                  <a:lnTo>
                    <a:pt x="6567" y="1238"/>
                  </a:lnTo>
                  <a:lnTo>
                    <a:pt x="6314" y="884"/>
                  </a:lnTo>
                  <a:lnTo>
                    <a:pt x="6188" y="708"/>
                  </a:lnTo>
                  <a:lnTo>
                    <a:pt x="6011" y="581"/>
                  </a:lnTo>
                  <a:lnTo>
                    <a:pt x="5834" y="455"/>
                  </a:lnTo>
                  <a:lnTo>
                    <a:pt x="5632" y="379"/>
                  </a:lnTo>
                  <a:lnTo>
                    <a:pt x="5077" y="228"/>
                  </a:lnTo>
                  <a:lnTo>
                    <a:pt x="4521" y="102"/>
                  </a:lnTo>
                  <a:lnTo>
                    <a:pt x="4243" y="51"/>
                  </a:lnTo>
                  <a:lnTo>
                    <a:pt x="3991" y="26"/>
                  </a:lnTo>
                  <a:lnTo>
                    <a:pt x="37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117;p89"/>
            <p:cNvSpPr/>
            <p:nvPr/>
          </p:nvSpPr>
          <p:spPr>
            <a:xfrm>
              <a:off x="7458860" y="4296138"/>
              <a:ext cx="171125" cy="173650"/>
            </a:xfrm>
            <a:custGeom>
              <a:avLst/>
              <a:gdLst/>
              <a:ahLst/>
              <a:cxnLst/>
              <a:rect l="l" t="t" r="r" b="b"/>
              <a:pathLst>
                <a:path w="6845" h="6946" extrusionOk="0">
                  <a:moveTo>
                    <a:pt x="2601" y="354"/>
                  </a:moveTo>
                  <a:lnTo>
                    <a:pt x="3182" y="379"/>
                  </a:lnTo>
                  <a:lnTo>
                    <a:pt x="3763" y="455"/>
                  </a:lnTo>
                  <a:lnTo>
                    <a:pt x="4344" y="531"/>
                  </a:lnTo>
                  <a:lnTo>
                    <a:pt x="4900" y="682"/>
                  </a:lnTo>
                  <a:lnTo>
                    <a:pt x="5127" y="758"/>
                  </a:lnTo>
                  <a:lnTo>
                    <a:pt x="5354" y="834"/>
                  </a:lnTo>
                  <a:lnTo>
                    <a:pt x="5531" y="935"/>
                  </a:lnTo>
                  <a:lnTo>
                    <a:pt x="5708" y="1061"/>
                  </a:lnTo>
                  <a:lnTo>
                    <a:pt x="5859" y="1187"/>
                  </a:lnTo>
                  <a:lnTo>
                    <a:pt x="6011" y="1314"/>
                  </a:lnTo>
                  <a:lnTo>
                    <a:pt x="6137" y="1465"/>
                  </a:lnTo>
                  <a:lnTo>
                    <a:pt x="6238" y="1617"/>
                  </a:lnTo>
                  <a:lnTo>
                    <a:pt x="6314" y="1768"/>
                  </a:lnTo>
                  <a:lnTo>
                    <a:pt x="6390" y="1945"/>
                  </a:lnTo>
                  <a:lnTo>
                    <a:pt x="6440" y="2147"/>
                  </a:lnTo>
                  <a:lnTo>
                    <a:pt x="6491" y="2324"/>
                  </a:lnTo>
                  <a:lnTo>
                    <a:pt x="6541" y="2753"/>
                  </a:lnTo>
                  <a:lnTo>
                    <a:pt x="6541" y="3182"/>
                  </a:lnTo>
                  <a:lnTo>
                    <a:pt x="6516" y="3410"/>
                  </a:lnTo>
                  <a:lnTo>
                    <a:pt x="6491" y="3637"/>
                  </a:lnTo>
                  <a:lnTo>
                    <a:pt x="6365" y="4117"/>
                  </a:lnTo>
                  <a:lnTo>
                    <a:pt x="6238" y="4572"/>
                  </a:lnTo>
                  <a:lnTo>
                    <a:pt x="6087" y="5026"/>
                  </a:lnTo>
                  <a:lnTo>
                    <a:pt x="5961" y="5304"/>
                  </a:lnTo>
                  <a:lnTo>
                    <a:pt x="5809" y="5582"/>
                  </a:lnTo>
                  <a:lnTo>
                    <a:pt x="5632" y="5809"/>
                  </a:lnTo>
                  <a:lnTo>
                    <a:pt x="5430" y="6011"/>
                  </a:lnTo>
                  <a:lnTo>
                    <a:pt x="5178" y="6163"/>
                  </a:lnTo>
                  <a:lnTo>
                    <a:pt x="4925" y="6289"/>
                  </a:lnTo>
                  <a:lnTo>
                    <a:pt x="4622" y="6390"/>
                  </a:lnTo>
                  <a:lnTo>
                    <a:pt x="4319" y="6466"/>
                  </a:lnTo>
                  <a:lnTo>
                    <a:pt x="3031" y="6668"/>
                  </a:lnTo>
                  <a:lnTo>
                    <a:pt x="2652" y="6668"/>
                  </a:lnTo>
                  <a:lnTo>
                    <a:pt x="2324" y="6617"/>
                  </a:lnTo>
                  <a:lnTo>
                    <a:pt x="2021" y="6491"/>
                  </a:lnTo>
                  <a:lnTo>
                    <a:pt x="1768" y="6339"/>
                  </a:lnTo>
                  <a:lnTo>
                    <a:pt x="1515" y="6137"/>
                  </a:lnTo>
                  <a:lnTo>
                    <a:pt x="1288" y="5910"/>
                  </a:lnTo>
                  <a:lnTo>
                    <a:pt x="1086" y="5632"/>
                  </a:lnTo>
                  <a:lnTo>
                    <a:pt x="909" y="5329"/>
                  </a:lnTo>
                  <a:lnTo>
                    <a:pt x="682" y="4900"/>
                  </a:lnTo>
                  <a:lnTo>
                    <a:pt x="530" y="4471"/>
                  </a:lnTo>
                  <a:lnTo>
                    <a:pt x="404" y="4041"/>
                  </a:lnTo>
                  <a:lnTo>
                    <a:pt x="328" y="3612"/>
                  </a:lnTo>
                  <a:lnTo>
                    <a:pt x="303" y="3182"/>
                  </a:lnTo>
                  <a:lnTo>
                    <a:pt x="354" y="2728"/>
                  </a:lnTo>
                  <a:lnTo>
                    <a:pt x="429" y="2298"/>
                  </a:lnTo>
                  <a:lnTo>
                    <a:pt x="556" y="1844"/>
                  </a:lnTo>
                  <a:lnTo>
                    <a:pt x="707" y="1465"/>
                  </a:lnTo>
                  <a:lnTo>
                    <a:pt x="884" y="1162"/>
                  </a:lnTo>
                  <a:lnTo>
                    <a:pt x="1086" y="909"/>
                  </a:lnTo>
                  <a:lnTo>
                    <a:pt x="1313" y="707"/>
                  </a:lnTo>
                  <a:lnTo>
                    <a:pt x="1440" y="606"/>
                  </a:lnTo>
                  <a:lnTo>
                    <a:pt x="1566" y="531"/>
                  </a:lnTo>
                  <a:lnTo>
                    <a:pt x="1869" y="430"/>
                  </a:lnTo>
                  <a:lnTo>
                    <a:pt x="2223" y="379"/>
                  </a:lnTo>
                  <a:lnTo>
                    <a:pt x="2601" y="354"/>
                  </a:lnTo>
                  <a:close/>
                  <a:moveTo>
                    <a:pt x="2829" y="0"/>
                  </a:moveTo>
                  <a:lnTo>
                    <a:pt x="2425" y="25"/>
                  </a:lnTo>
                  <a:lnTo>
                    <a:pt x="1995" y="51"/>
                  </a:lnTo>
                  <a:lnTo>
                    <a:pt x="1743" y="101"/>
                  </a:lnTo>
                  <a:lnTo>
                    <a:pt x="1465" y="202"/>
                  </a:lnTo>
                  <a:lnTo>
                    <a:pt x="1238" y="354"/>
                  </a:lnTo>
                  <a:lnTo>
                    <a:pt x="1010" y="505"/>
                  </a:lnTo>
                  <a:lnTo>
                    <a:pt x="732" y="783"/>
                  </a:lnTo>
                  <a:lnTo>
                    <a:pt x="505" y="1086"/>
                  </a:lnTo>
                  <a:lnTo>
                    <a:pt x="328" y="1415"/>
                  </a:lnTo>
                  <a:lnTo>
                    <a:pt x="202" y="1768"/>
                  </a:lnTo>
                  <a:lnTo>
                    <a:pt x="101" y="2147"/>
                  </a:lnTo>
                  <a:lnTo>
                    <a:pt x="51" y="2526"/>
                  </a:lnTo>
                  <a:lnTo>
                    <a:pt x="25" y="2930"/>
                  </a:lnTo>
                  <a:lnTo>
                    <a:pt x="25" y="3359"/>
                  </a:lnTo>
                  <a:lnTo>
                    <a:pt x="0" y="3713"/>
                  </a:lnTo>
                  <a:lnTo>
                    <a:pt x="25" y="4041"/>
                  </a:lnTo>
                  <a:lnTo>
                    <a:pt x="101" y="4369"/>
                  </a:lnTo>
                  <a:lnTo>
                    <a:pt x="202" y="4723"/>
                  </a:lnTo>
                  <a:lnTo>
                    <a:pt x="354" y="5026"/>
                  </a:lnTo>
                  <a:lnTo>
                    <a:pt x="505" y="5354"/>
                  </a:lnTo>
                  <a:lnTo>
                    <a:pt x="884" y="5986"/>
                  </a:lnTo>
                  <a:lnTo>
                    <a:pt x="1036" y="6213"/>
                  </a:lnTo>
                  <a:lnTo>
                    <a:pt x="1212" y="6415"/>
                  </a:lnTo>
                  <a:lnTo>
                    <a:pt x="1389" y="6567"/>
                  </a:lnTo>
                  <a:lnTo>
                    <a:pt x="1616" y="6718"/>
                  </a:lnTo>
                  <a:lnTo>
                    <a:pt x="1844" y="6819"/>
                  </a:lnTo>
                  <a:lnTo>
                    <a:pt x="2071" y="6895"/>
                  </a:lnTo>
                  <a:lnTo>
                    <a:pt x="2324" y="6946"/>
                  </a:lnTo>
                  <a:lnTo>
                    <a:pt x="2601" y="6946"/>
                  </a:lnTo>
                  <a:lnTo>
                    <a:pt x="3637" y="6870"/>
                  </a:lnTo>
                  <a:lnTo>
                    <a:pt x="4142" y="6819"/>
                  </a:lnTo>
                  <a:lnTo>
                    <a:pt x="4647" y="6744"/>
                  </a:lnTo>
                  <a:lnTo>
                    <a:pt x="4925" y="6668"/>
                  </a:lnTo>
                  <a:lnTo>
                    <a:pt x="5178" y="6567"/>
                  </a:lnTo>
                  <a:lnTo>
                    <a:pt x="5405" y="6466"/>
                  </a:lnTo>
                  <a:lnTo>
                    <a:pt x="5632" y="6314"/>
                  </a:lnTo>
                  <a:lnTo>
                    <a:pt x="5834" y="6137"/>
                  </a:lnTo>
                  <a:lnTo>
                    <a:pt x="6011" y="5935"/>
                  </a:lnTo>
                  <a:lnTo>
                    <a:pt x="6163" y="5708"/>
                  </a:lnTo>
                  <a:lnTo>
                    <a:pt x="6289" y="5456"/>
                  </a:lnTo>
                  <a:lnTo>
                    <a:pt x="6466" y="5051"/>
                  </a:lnTo>
                  <a:lnTo>
                    <a:pt x="6617" y="4647"/>
                  </a:lnTo>
                  <a:lnTo>
                    <a:pt x="6718" y="4243"/>
                  </a:lnTo>
                  <a:lnTo>
                    <a:pt x="6794" y="3814"/>
                  </a:lnTo>
                  <a:lnTo>
                    <a:pt x="6844" y="3385"/>
                  </a:lnTo>
                  <a:lnTo>
                    <a:pt x="6844" y="2955"/>
                  </a:lnTo>
                  <a:lnTo>
                    <a:pt x="6819" y="2526"/>
                  </a:lnTo>
                  <a:lnTo>
                    <a:pt x="6769" y="2096"/>
                  </a:lnTo>
                  <a:lnTo>
                    <a:pt x="6693" y="1793"/>
                  </a:lnTo>
                  <a:lnTo>
                    <a:pt x="6592" y="1516"/>
                  </a:lnTo>
                  <a:lnTo>
                    <a:pt x="6440" y="1263"/>
                  </a:lnTo>
                  <a:lnTo>
                    <a:pt x="6289" y="1036"/>
                  </a:lnTo>
                  <a:lnTo>
                    <a:pt x="6062" y="859"/>
                  </a:lnTo>
                  <a:lnTo>
                    <a:pt x="5834" y="682"/>
                  </a:lnTo>
                  <a:lnTo>
                    <a:pt x="5582" y="531"/>
                  </a:lnTo>
                  <a:lnTo>
                    <a:pt x="5304" y="430"/>
                  </a:lnTo>
                  <a:lnTo>
                    <a:pt x="4900" y="303"/>
                  </a:lnTo>
                  <a:lnTo>
                    <a:pt x="4496" y="202"/>
                  </a:lnTo>
                  <a:lnTo>
                    <a:pt x="4092" y="126"/>
                  </a:lnTo>
                  <a:lnTo>
                    <a:pt x="3662" y="51"/>
                  </a:lnTo>
                  <a:lnTo>
                    <a:pt x="3258" y="25"/>
                  </a:lnTo>
                  <a:lnTo>
                    <a:pt x="28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118;p89"/>
            <p:cNvSpPr/>
            <p:nvPr/>
          </p:nvSpPr>
          <p:spPr>
            <a:xfrm>
              <a:off x="7466435" y="4304963"/>
              <a:ext cx="155975" cy="157875"/>
            </a:xfrm>
            <a:custGeom>
              <a:avLst/>
              <a:gdLst/>
              <a:ahLst/>
              <a:cxnLst/>
              <a:rect l="l" t="t" r="r" b="b"/>
              <a:pathLst>
                <a:path w="6239" h="6315" extrusionOk="0">
                  <a:moveTo>
                    <a:pt x="3081" y="2047"/>
                  </a:moveTo>
                  <a:lnTo>
                    <a:pt x="3309" y="2072"/>
                  </a:lnTo>
                  <a:lnTo>
                    <a:pt x="3485" y="2097"/>
                  </a:lnTo>
                  <a:lnTo>
                    <a:pt x="3662" y="2173"/>
                  </a:lnTo>
                  <a:lnTo>
                    <a:pt x="3814" y="2299"/>
                  </a:lnTo>
                  <a:lnTo>
                    <a:pt x="3940" y="2425"/>
                  </a:lnTo>
                  <a:lnTo>
                    <a:pt x="4041" y="2577"/>
                  </a:lnTo>
                  <a:lnTo>
                    <a:pt x="4092" y="2754"/>
                  </a:lnTo>
                  <a:lnTo>
                    <a:pt x="4117" y="2956"/>
                  </a:lnTo>
                  <a:lnTo>
                    <a:pt x="4092" y="3183"/>
                  </a:lnTo>
                  <a:lnTo>
                    <a:pt x="4041" y="3385"/>
                  </a:lnTo>
                  <a:lnTo>
                    <a:pt x="3965" y="3562"/>
                  </a:lnTo>
                  <a:lnTo>
                    <a:pt x="3864" y="3713"/>
                  </a:lnTo>
                  <a:lnTo>
                    <a:pt x="3713" y="3840"/>
                  </a:lnTo>
                  <a:lnTo>
                    <a:pt x="3561" y="3915"/>
                  </a:lnTo>
                  <a:lnTo>
                    <a:pt x="3359" y="3991"/>
                  </a:lnTo>
                  <a:lnTo>
                    <a:pt x="3132" y="4016"/>
                  </a:lnTo>
                  <a:lnTo>
                    <a:pt x="2930" y="3991"/>
                  </a:lnTo>
                  <a:lnTo>
                    <a:pt x="2753" y="3941"/>
                  </a:lnTo>
                  <a:lnTo>
                    <a:pt x="2576" y="3865"/>
                  </a:lnTo>
                  <a:lnTo>
                    <a:pt x="2450" y="3739"/>
                  </a:lnTo>
                  <a:lnTo>
                    <a:pt x="2324" y="3612"/>
                  </a:lnTo>
                  <a:lnTo>
                    <a:pt x="2248" y="3436"/>
                  </a:lnTo>
                  <a:lnTo>
                    <a:pt x="2172" y="3259"/>
                  </a:lnTo>
                  <a:lnTo>
                    <a:pt x="2147" y="3057"/>
                  </a:lnTo>
                  <a:lnTo>
                    <a:pt x="2172" y="2855"/>
                  </a:lnTo>
                  <a:lnTo>
                    <a:pt x="2197" y="2653"/>
                  </a:lnTo>
                  <a:lnTo>
                    <a:pt x="2298" y="2501"/>
                  </a:lnTo>
                  <a:lnTo>
                    <a:pt x="2399" y="2350"/>
                  </a:lnTo>
                  <a:lnTo>
                    <a:pt x="2526" y="2223"/>
                  </a:lnTo>
                  <a:lnTo>
                    <a:pt x="2703" y="2148"/>
                  </a:lnTo>
                  <a:lnTo>
                    <a:pt x="2879" y="2072"/>
                  </a:lnTo>
                  <a:lnTo>
                    <a:pt x="3081" y="2047"/>
                  </a:lnTo>
                  <a:close/>
                  <a:moveTo>
                    <a:pt x="2298" y="1"/>
                  </a:moveTo>
                  <a:lnTo>
                    <a:pt x="1920" y="26"/>
                  </a:lnTo>
                  <a:lnTo>
                    <a:pt x="1566" y="77"/>
                  </a:lnTo>
                  <a:lnTo>
                    <a:pt x="1263" y="178"/>
                  </a:lnTo>
                  <a:lnTo>
                    <a:pt x="1137" y="253"/>
                  </a:lnTo>
                  <a:lnTo>
                    <a:pt x="1010" y="354"/>
                  </a:lnTo>
                  <a:lnTo>
                    <a:pt x="783" y="556"/>
                  </a:lnTo>
                  <a:lnTo>
                    <a:pt x="581" y="809"/>
                  </a:lnTo>
                  <a:lnTo>
                    <a:pt x="404" y="1112"/>
                  </a:lnTo>
                  <a:lnTo>
                    <a:pt x="253" y="1491"/>
                  </a:lnTo>
                  <a:lnTo>
                    <a:pt x="126" y="1945"/>
                  </a:lnTo>
                  <a:lnTo>
                    <a:pt x="51" y="2375"/>
                  </a:lnTo>
                  <a:lnTo>
                    <a:pt x="0" y="2829"/>
                  </a:lnTo>
                  <a:lnTo>
                    <a:pt x="25" y="3259"/>
                  </a:lnTo>
                  <a:lnTo>
                    <a:pt x="101" y="3688"/>
                  </a:lnTo>
                  <a:lnTo>
                    <a:pt x="227" y="4118"/>
                  </a:lnTo>
                  <a:lnTo>
                    <a:pt x="379" y="4547"/>
                  </a:lnTo>
                  <a:lnTo>
                    <a:pt x="606" y="4976"/>
                  </a:lnTo>
                  <a:lnTo>
                    <a:pt x="783" y="5279"/>
                  </a:lnTo>
                  <a:lnTo>
                    <a:pt x="985" y="5557"/>
                  </a:lnTo>
                  <a:lnTo>
                    <a:pt x="1212" y="5784"/>
                  </a:lnTo>
                  <a:lnTo>
                    <a:pt x="1465" y="5986"/>
                  </a:lnTo>
                  <a:lnTo>
                    <a:pt x="1718" y="6138"/>
                  </a:lnTo>
                  <a:lnTo>
                    <a:pt x="2021" y="6264"/>
                  </a:lnTo>
                  <a:lnTo>
                    <a:pt x="2349" y="6315"/>
                  </a:lnTo>
                  <a:lnTo>
                    <a:pt x="2728" y="6315"/>
                  </a:lnTo>
                  <a:lnTo>
                    <a:pt x="4016" y="6113"/>
                  </a:lnTo>
                  <a:lnTo>
                    <a:pt x="4319" y="6037"/>
                  </a:lnTo>
                  <a:lnTo>
                    <a:pt x="4622" y="5936"/>
                  </a:lnTo>
                  <a:lnTo>
                    <a:pt x="4875" y="5810"/>
                  </a:lnTo>
                  <a:lnTo>
                    <a:pt x="5127" y="5658"/>
                  </a:lnTo>
                  <a:lnTo>
                    <a:pt x="5329" y="5456"/>
                  </a:lnTo>
                  <a:lnTo>
                    <a:pt x="5506" y="5229"/>
                  </a:lnTo>
                  <a:lnTo>
                    <a:pt x="5658" y="4951"/>
                  </a:lnTo>
                  <a:lnTo>
                    <a:pt x="5784" y="4673"/>
                  </a:lnTo>
                  <a:lnTo>
                    <a:pt x="5935" y="4219"/>
                  </a:lnTo>
                  <a:lnTo>
                    <a:pt x="6062" y="3764"/>
                  </a:lnTo>
                  <a:lnTo>
                    <a:pt x="6188" y="3284"/>
                  </a:lnTo>
                  <a:lnTo>
                    <a:pt x="6213" y="3057"/>
                  </a:lnTo>
                  <a:lnTo>
                    <a:pt x="6238" y="2829"/>
                  </a:lnTo>
                  <a:lnTo>
                    <a:pt x="6238" y="2400"/>
                  </a:lnTo>
                  <a:lnTo>
                    <a:pt x="6188" y="1971"/>
                  </a:lnTo>
                  <a:lnTo>
                    <a:pt x="6137" y="1794"/>
                  </a:lnTo>
                  <a:lnTo>
                    <a:pt x="6087" y="1592"/>
                  </a:lnTo>
                  <a:lnTo>
                    <a:pt x="6011" y="1415"/>
                  </a:lnTo>
                  <a:lnTo>
                    <a:pt x="5935" y="1264"/>
                  </a:lnTo>
                  <a:lnTo>
                    <a:pt x="5834" y="1112"/>
                  </a:lnTo>
                  <a:lnTo>
                    <a:pt x="5708" y="961"/>
                  </a:lnTo>
                  <a:lnTo>
                    <a:pt x="5556" y="834"/>
                  </a:lnTo>
                  <a:lnTo>
                    <a:pt x="5405" y="708"/>
                  </a:lnTo>
                  <a:lnTo>
                    <a:pt x="5228" y="582"/>
                  </a:lnTo>
                  <a:lnTo>
                    <a:pt x="5051" y="481"/>
                  </a:lnTo>
                  <a:lnTo>
                    <a:pt x="4824" y="405"/>
                  </a:lnTo>
                  <a:lnTo>
                    <a:pt x="4597" y="329"/>
                  </a:lnTo>
                  <a:lnTo>
                    <a:pt x="4041" y="178"/>
                  </a:lnTo>
                  <a:lnTo>
                    <a:pt x="3460" y="102"/>
                  </a:lnTo>
                  <a:lnTo>
                    <a:pt x="2879" y="26"/>
                  </a:lnTo>
                  <a:lnTo>
                    <a:pt x="2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119;p89"/>
            <p:cNvSpPr/>
            <p:nvPr/>
          </p:nvSpPr>
          <p:spPr>
            <a:xfrm>
              <a:off x="6845135" y="3330088"/>
              <a:ext cx="382650" cy="397800"/>
            </a:xfrm>
            <a:custGeom>
              <a:avLst/>
              <a:gdLst/>
              <a:ahLst/>
              <a:cxnLst/>
              <a:rect l="l" t="t" r="r" b="b"/>
              <a:pathLst>
                <a:path w="15306" h="15912" extrusionOk="0">
                  <a:moveTo>
                    <a:pt x="4748" y="303"/>
                  </a:moveTo>
                  <a:lnTo>
                    <a:pt x="5228" y="354"/>
                  </a:lnTo>
                  <a:lnTo>
                    <a:pt x="6036" y="430"/>
                  </a:lnTo>
                  <a:lnTo>
                    <a:pt x="6845" y="505"/>
                  </a:lnTo>
                  <a:lnTo>
                    <a:pt x="7653" y="556"/>
                  </a:lnTo>
                  <a:lnTo>
                    <a:pt x="8461" y="581"/>
                  </a:lnTo>
                  <a:lnTo>
                    <a:pt x="9269" y="606"/>
                  </a:lnTo>
                  <a:lnTo>
                    <a:pt x="10077" y="581"/>
                  </a:lnTo>
                  <a:lnTo>
                    <a:pt x="10886" y="556"/>
                  </a:lnTo>
                  <a:lnTo>
                    <a:pt x="11694" y="505"/>
                  </a:lnTo>
                  <a:lnTo>
                    <a:pt x="11972" y="480"/>
                  </a:lnTo>
                  <a:lnTo>
                    <a:pt x="12224" y="480"/>
                  </a:lnTo>
                  <a:lnTo>
                    <a:pt x="12754" y="556"/>
                  </a:lnTo>
                  <a:lnTo>
                    <a:pt x="12982" y="581"/>
                  </a:lnTo>
                  <a:lnTo>
                    <a:pt x="13184" y="632"/>
                  </a:lnTo>
                  <a:lnTo>
                    <a:pt x="13361" y="708"/>
                  </a:lnTo>
                  <a:lnTo>
                    <a:pt x="13537" y="809"/>
                  </a:lnTo>
                  <a:lnTo>
                    <a:pt x="13689" y="910"/>
                  </a:lnTo>
                  <a:lnTo>
                    <a:pt x="13815" y="1011"/>
                  </a:lnTo>
                  <a:lnTo>
                    <a:pt x="13916" y="1137"/>
                  </a:lnTo>
                  <a:lnTo>
                    <a:pt x="14017" y="1288"/>
                  </a:lnTo>
                  <a:lnTo>
                    <a:pt x="14118" y="1465"/>
                  </a:lnTo>
                  <a:lnTo>
                    <a:pt x="14194" y="1642"/>
                  </a:lnTo>
                  <a:lnTo>
                    <a:pt x="14245" y="1869"/>
                  </a:lnTo>
                  <a:lnTo>
                    <a:pt x="14295" y="2097"/>
                  </a:lnTo>
                  <a:lnTo>
                    <a:pt x="14346" y="2627"/>
                  </a:lnTo>
                  <a:lnTo>
                    <a:pt x="14497" y="4067"/>
                  </a:lnTo>
                  <a:lnTo>
                    <a:pt x="14623" y="5531"/>
                  </a:lnTo>
                  <a:lnTo>
                    <a:pt x="14750" y="6996"/>
                  </a:lnTo>
                  <a:lnTo>
                    <a:pt x="14851" y="8461"/>
                  </a:lnTo>
                  <a:lnTo>
                    <a:pt x="14926" y="9774"/>
                  </a:lnTo>
                  <a:lnTo>
                    <a:pt x="14926" y="10431"/>
                  </a:lnTo>
                  <a:lnTo>
                    <a:pt x="14926" y="11088"/>
                  </a:lnTo>
                  <a:lnTo>
                    <a:pt x="14901" y="11744"/>
                  </a:lnTo>
                  <a:lnTo>
                    <a:pt x="14851" y="12401"/>
                  </a:lnTo>
                  <a:lnTo>
                    <a:pt x="14800" y="13058"/>
                  </a:lnTo>
                  <a:lnTo>
                    <a:pt x="14674" y="13714"/>
                  </a:lnTo>
                  <a:lnTo>
                    <a:pt x="14623" y="14017"/>
                  </a:lnTo>
                  <a:lnTo>
                    <a:pt x="14522" y="14270"/>
                  </a:lnTo>
                  <a:lnTo>
                    <a:pt x="14421" y="14447"/>
                  </a:lnTo>
                  <a:lnTo>
                    <a:pt x="14295" y="14598"/>
                  </a:lnTo>
                  <a:lnTo>
                    <a:pt x="14144" y="14725"/>
                  </a:lnTo>
                  <a:lnTo>
                    <a:pt x="13942" y="14826"/>
                  </a:lnTo>
                  <a:lnTo>
                    <a:pt x="13689" y="14876"/>
                  </a:lnTo>
                  <a:lnTo>
                    <a:pt x="13386" y="14952"/>
                  </a:lnTo>
                  <a:lnTo>
                    <a:pt x="12502" y="15078"/>
                  </a:lnTo>
                  <a:lnTo>
                    <a:pt x="11618" y="15255"/>
                  </a:lnTo>
                  <a:lnTo>
                    <a:pt x="11088" y="15356"/>
                  </a:lnTo>
                  <a:lnTo>
                    <a:pt x="10582" y="15407"/>
                  </a:lnTo>
                  <a:lnTo>
                    <a:pt x="10052" y="15457"/>
                  </a:lnTo>
                  <a:lnTo>
                    <a:pt x="9547" y="15482"/>
                  </a:lnTo>
                  <a:lnTo>
                    <a:pt x="8511" y="15482"/>
                  </a:lnTo>
                  <a:lnTo>
                    <a:pt x="7476" y="15457"/>
                  </a:lnTo>
                  <a:lnTo>
                    <a:pt x="5910" y="15432"/>
                  </a:lnTo>
                  <a:lnTo>
                    <a:pt x="4369" y="15432"/>
                  </a:lnTo>
                  <a:lnTo>
                    <a:pt x="4167" y="15457"/>
                  </a:lnTo>
                  <a:lnTo>
                    <a:pt x="3991" y="15482"/>
                  </a:lnTo>
                  <a:lnTo>
                    <a:pt x="3789" y="15533"/>
                  </a:lnTo>
                  <a:lnTo>
                    <a:pt x="3612" y="15558"/>
                  </a:lnTo>
                  <a:lnTo>
                    <a:pt x="3283" y="15583"/>
                  </a:lnTo>
                  <a:lnTo>
                    <a:pt x="2980" y="15609"/>
                  </a:lnTo>
                  <a:lnTo>
                    <a:pt x="2677" y="15583"/>
                  </a:lnTo>
                  <a:lnTo>
                    <a:pt x="2425" y="15558"/>
                  </a:lnTo>
                  <a:lnTo>
                    <a:pt x="2172" y="15508"/>
                  </a:lnTo>
                  <a:lnTo>
                    <a:pt x="1945" y="15457"/>
                  </a:lnTo>
                  <a:lnTo>
                    <a:pt x="1743" y="15381"/>
                  </a:lnTo>
                  <a:lnTo>
                    <a:pt x="1541" y="15255"/>
                  </a:lnTo>
                  <a:lnTo>
                    <a:pt x="1364" y="15129"/>
                  </a:lnTo>
                  <a:lnTo>
                    <a:pt x="1187" y="14977"/>
                  </a:lnTo>
                  <a:lnTo>
                    <a:pt x="1036" y="14800"/>
                  </a:lnTo>
                  <a:lnTo>
                    <a:pt x="909" y="14624"/>
                  </a:lnTo>
                  <a:lnTo>
                    <a:pt x="783" y="14396"/>
                  </a:lnTo>
                  <a:lnTo>
                    <a:pt x="682" y="14144"/>
                  </a:lnTo>
                  <a:lnTo>
                    <a:pt x="606" y="13866"/>
                  </a:lnTo>
                  <a:lnTo>
                    <a:pt x="531" y="13588"/>
                  </a:lnTo>
                  <a:lnTo>
                    <a:pt x="430" y="13083"/>
                  </a:lnTo>
                  <a:lnTo>
                    <a:pt x="379" y="12578"/>
                  </a:lnTo>
                  <a:lnTo>
                    <a:pt x="328" y="12073"/>
                  </a:lnTo>
                  <a:lnTo>
                    <a:pt x="328" y="11568"/>
                  </a:lnTo>
                  <a:lnTo>
                    <a:pt x="328" y="10557"/>
                  </a:lnTo>
                  <a:lnTo>
                    <a:pt x="354" y="9522"/>
                  </a:lnTo>
                  <a:lnTo>
                    <a:pt x="404" y="8663"/>
                  </a:lnTo>
                  <a:lnTo>
                    <a:pt x="430" y="8663"/>
                  </a:lnTo>
                  <a:lnTo>
                    <a:pt x="303" y="6516"/>
                  </a:lnTo>
                  <a:lnTo>
                    <a:pt x="253" y="5430"/>
                  </a:lnTo>
                  <a:lnTo>
                    <a:pt x="253" y="4344"/>
                  </a:lnTo>
                  <a:lnTo>
                    <a:pt x="253" y="4041"/>
                  </a:lnTo>
                  <a:lnTo>
                    <a:pt x="278" y="3738"/>
                  </a:lnTo>
                  <a:lnTo>
                    <a:pt x="379" y="3132"/>
                  </a:lnTo>
                  <a:lnTo>
                    <a:pt x="531" y="2501"/>
                  </a:lnTo>
                  <a:lnTo>
                    <a:pt x="657" y="1895"/>
                  </a:lnTo>
                  <a:lnTo>
                    <a:pt x="707" y="1743"/>
                  </a:lnTo>
                  <a:lnTo>
                    <a:pt x="783" y="1591"/>
                  </a:lnTo>
                  <a:lnTo>
                    <a:pt x="884" y="1465"/>
                  </a:lnTo>
                  <a:lnTo>
                    <a:pt x="985" y="1364"/>
                  </a:lnTo>
                  <a:lnTo>
                    <a:pt x="1111" y="1238"/>
                  </a:lnTo>
                  <a:lnTo>
                    <a:pt x="1238" y="1162"/>
                  </a:lnTo>
                  <a:lnTo>
                    <a:pt x="1541" y="1011"/>
                  </a:lnTo>
                  <a:lnTo>
                    <a:pt x="1970" y="834"/>
                  </a:lnTo>
                  <a:lnTo>
                    <a:pt x="2425" y="657"/>
                  </a:lnTo>
                  <a:lnTo>
                    <a:pt x="2879" y="531"/>
                  </a:lnTo>
                  <a:lnTo>
                    <a:pt x="3334" y="430"/>
                  </a:lnTo>
                  <a:lnTo>
                    <a:pt x="3789" y="354"/>
                  </a:lnTo>
                  <a:lnTo>
                    <a:pt x="4268" y="329"/>
                  </a:lnTo>
                  <a:lnTo>
                    <a:pt x="4748" y="303"/>
                  </a:lnTo>
                  <a:close/>
                  <a:moveTo>
                    <a:pt x="4344" y="0"/>
                  </a:moveTo>
                  <a:lnTo>
                    <a:pt x="3814" y="26"/>
                  </a:lnTo>
                  <a:lnTo>
                    <a:pt x="3309" y="101"/>
                  </a:lnTo>
                  <a:lnTo>
                    <a:pt x="2804" y="202"/>
                  </a:lnTo>
                  <a:lnTo>
                    <a:pt x="2298" y="354"/>
                  </a:lnTo>
                  <a:lnTo>
                    <a:pt x="1793" y="505"/>
                  </a:lnTo>
                  <a:lnTo>
                    <a:pt x="1288" y="708"/>
                  </a:lnTo>
                  <a:lnTo>
                    <a:pt x="1137" y="809"/>
                  </a:lnTo>
                  <a:lnTo>
                    <a:pt x="985" y="884"/>
                  </a:lnTo>
                  <a:lnTo>
                    <a:pt x="834" y="985"/>
                  </a:lnTo>
                  <a:lnTo>
                    <a:pt x="707" y="1112"/>
                  </a:lnTo>
                  <a:lnTo>
                    <a:pt x="606" y="1238"/>
                  </a:lnTo>
                  <a:lnTo>
                    <a:pt x="505" y="1364"/>
                  </a:lnTo>
                  <a:lnTo>
                    <a:pt x="430" y="1516"/>
                  </a:lnTo>
                  <a:lnTo>
                    <a:pt x="354" y="1692"/>
                  </a:lnTo>
                  <a:lnTo>
                    <a:pt x="253" y="1996"/>
                  </a:lnTo>
                  <a:lnTo>
                    <a:pt x="126" y="2349"/>
                  </a:lnTo>
                  <a:lnTo>
                    <a:pt x="51" y="2677"/>
                  </a:lnTo>
                  <a:lnTo>
                    <a:pt x="25" y="3006"/>
                  </a:lnTo>
                  <a:lnTo>
                    <a:pt x="0" y="4092"/>
                  </a:lnTo>
                  <a:lnTo>
                    <a:pt x="25" y="5178"/>
                  </a:lnTo>
                  <a:lnTo>
                    <a:pt x="51" y="7325"/>
                  </a:lnTo>
                  <a:lnTo>
                    <a:pt x="51" y="8310"/>
                  </a:lnTo>
                  <a:lnTo>
                    <a:pt x="51" y="9295"/>
                  </a:lnTo>
                  <a:lnTo>
                    <a:pt x="0" y="10456"/>
                  </a:lnTo>
                  <a:lnTo>
                    <a:pt x="0" y="11593"/>
                  </a:lnTo>
                  <a:lnTo>
                    <a:pt x="25" y="12174"/>
                  </a:lnTo>
                  <a:lnTo>
                    <a:pt x="76" y="12729"/>
                  </a:lnTo>
                  <a:lnTo>
                    <a:pt x="152" y="13310"/>
                  </a:lnTo>
                  <a:lnTo>
                    <a:pt x="253" y="13866"/>
                  </a:lnTo>
                  <a:lnTo>
                    <a:pt x="404" y="14371"/>
                  </a:lnTo>
                  <a:lnTo>
                    <a:pt x="480" y="14624"/>
                  </a:lnTo>
                  <a:lnTo>
                    <a:pt x="581" y="14851"/>
                  </a:lnTo>
                  <a:lnTo>
                    <a:pt x="733" y="15053"/>
                  </a:lnTo>
                  <a:lnTo>
                    <a:pt x="884" y="15255"/>
                  </a:lnTo>
                  <a:lnTo>
                    <a:pt x="1061" y="15407"/>
                  </a:lnTo>
                  <a:lnTo>
                    <a:pt x="1263" y="15508"/>
                  </a:lnTo>
                  <a:lnTo>
                    <a:pt x="1541" y="15634"/>
                  </a:lnTo>
                  <a:lnTo>
                    <a:pt x="1819" y="15710"/>
                  </a:lnTo>
                  <a:lnTo>
                    <a:pt x="2122" y="15811"/>
                  </a:lnTo>
                  <a:lnTo>
                    <a:pt x="2425" y="15861"/>
                  </a:lnTo>
                  <a:lnTo>
                    <a:pt x="2728" y="15912"/>
                  </a:lnTo>
                  <a:lnTo>
                    <a:pt x="3309" y="15912"/>
                  </a:lnTo>
                  <a:lnTo>
                    <a:pt x="3587" y="15861"/>
                  </a:lnTo>
                  <a:lnTo>
                    <a:pt x="4016" y="15785"/>
                  </a:lnTo>
                  <a:lnTo>
                    <a:pt x="4445" y="15735"/>
                  </a:lnTo>
                  <a:lnTo>
                    <a:pt x="4875" y="15710"/>
                  </a:lnTo>
                  <a:lnTo>
                    <a:pt x="5304" y="15684"/>
                  </a:lnTo>
                  <a:lnTo>
                    <a:pt x="6163" y="15710"/>
                  </a:lnTo>
                  <a:lnTo>
                    <a:pt x="7021" y="15735"/>
                  </a:lnTo>
                  <a:lnTo>
                    <a:pt x="8158" y="15785"/>
                  </a:lnTo>
                  <a:lnTo>
                    <a:pt x="9875" y="15785"/>
                  </a:lnTo>
                  <a:lnTo>
                    <a:pt x="10456" y="15735"/>
                  </a:lnTo>
                  <a:lnTo>
                    <a:pt x="11012" y="15684"/>
                  </a:lnTo>
                  <a:lnTo>
                    <a:pt x="11593" y="15583"/>
                  </a:lnTo>
                  <a:lnTo>
                    <a:pt x="12603" y="15407"/>
                  </a:lnTo>
                  <a:lnTo>
                    <a:pt x="13638" y="15255"/>
                  </a:lnTo>
                  <a:lnTo>
                    <a:pt x="13942" y="15205"/>
                  </a:lnTo>
                  <a:lnTo>
                    <a:pt x="14194" y="15129"/>
                  </a:lnTo>
                  <a:lnTo>
                    <a:pt x="14396" y="15053"/>
                  </a:lnTo>
                  <a:lnTo>
                    <a:pt x="14573" y="14927"/>
                  </a:lnTo>
                  <a:lnTo>
                    <a:pt x="14699" y="14775"/>
                  </a:lnTo>
                  <a:lnTo>
                    <a:pt x="14800" y="14573"/>
                  </a:lnTo>
                  <a:lnTo>
                    <a:pt x="14876" y="14346"/>
                  </a:lnTo>
                  <a:lnTo>
                    <a:pt x="14926" y="14043"/>
                  </a:lnTo>
                  <a:lnTo>
                    <a:pt x="15053" y="13159"/>
                  </a:lnTo>
                  <a:lnTo>
                    <a:pt x="15154" y="12275"/>
                  </a:lnTo>
                  <a:lnTo>
                    <a:pt x="15305" y="10709"/>
                  </a:lnTo>
                  <a:lnTo>
                    <a:pt x="15204" y="9118"/>
                  </a:lnTo>
                  <a:lnTo>
                    <a:pt x="15103" y="7754"/>
                  </a:lnTo>
                  <a:lnTo>
                    <a:pt x="14926" y="6213"/>
                  </a:lnTo>
                  <a:lnTo>
                    <a:pt x="14750" y="4673"/>
                  </a:lnTo>
                  <a:lnTo>
                    <a:pt x="14699" y="3966"/>
                  </a:lnTo>
                  <a:lnTo>
                    <a:pt x="14649" y="3258"/>
                  </a:lnTo>
                  <a:lnTo>
                    <a:pt x="14623" y="2551"/>
                  </a:lnTo>
                  <a:lnTo>
                    <a:pt x="14548" y="1819"/>
                  </a:lnTo>
                  <a:lnTo>
                    <a:pt x="14497" y="1490"/>
                  </a:lnTo>
                  <a:lnTo>
                    <a:pt x="14421" y="1213"/>
                  </a:lnTo>
                  <a:lnTo>
                    <a:pt x="14320" y="985"/>
                  </a:lnTo>
                  <a:lnTo>
                    <a:pt x="14194" y="783"/>
                  </a:lnTo>
                  <a:lnTo>
                    <a:pt x="14017" y="632"/>
                  </a:lnTo>
                  <a:lnTo>
                    <a:pt x="13790" y="505"/>
                  </a:lnTo>
                  <a:lnTo>
                    <a:pt x="13512" y="430"/>
                  </a:lnTo>
                  <a:lnTo>
                    <a:pt x="13184" y="329"/>
                  </a:lnTo>
                  <a:lnTo>
                    <a:pt x="12754" y="278"/>
                  </a:lnTo>
                  <a:lnTo>
                    <a:pt x="12325" y="228"/>
                  </a:lnTo>
                  <a:lnTo>
                    <a:pt x="11896" y="202"/>
                  </a:lnTo>
                  <a:lnTo>
                    <a:pt x="11466" y="228"/>
                  </a:lnTo>
                  <a:lnTo>
                    <a:pt x="10709" y="253"/>
                  </a:lnTo>
                  <a:lnTo>
                    <a:pt x="9951" y="278"/>
                  </a:lnTo>
                  <a:lnTo>
                    <a:pt x="8436" y="278"/>
                  </a:lnTo>
                  <a:lnTo>
                    <a:pt x="7678" y="253"/>
                  </a:lnTo>
                  <a:lnTo>
                    <a:pt x="6920" y="202"/>
                  </a:lnTo>
                  <a:lnTo>
                    <a:pt x="6163" y="127"/>
                  </a:lnTo>
                  <a:lnTo>
                    <a:pt x="5405" y="51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120;p89"/>
            <p:cNvSpPr/>
            <p:nvPr/>
          </p:nvSpPr>
          <p:spPr>
            <a:xfrm>
              <a:off x="6851435" y="3337663"/>
              <a:ext cx="366875" cy="382650"/>
            </a:xfrm>
            <a:custGeom>
              <a:avLst/>
              <a:gdLst/>
              <a:ahLst/>
              <a:cxnLst/>
              <a:rect l="l" t="t" r="r" b="b"/>
              <a:pathLst>
                <a:path w="14675" h="15306" extrusionOk="0">
                  <a:moveTo>
                    <a:pt x="4471" y="1036"/>
                  </a:moveTo>
                  <a:lnTo>
                    <a:pt x="4976" y="1061"/>
                  </a:lnTo>
                  <a:lnTo>
                    <a:pt x="5481" y="1137"/>
                  </a:lnTo>
                  <a:lnTo>
                    <a:pt x="6037" y="1238"/>
                  </a:lnTo>
                  <a:lnTo>
                    <a:pt x="6593" y="1288"/>
                  </a:lnTo>
                  <a:lnTo>
                    <a:pt x="7148" y="1314"/>
                  </a:lnTo>
                  <a:lnTo>
                    <a:pt x="7704" y="1314"/>
                  </a:lnTo>
                  <a:lnTo>
                    <a:pt x="8840" y="1263"/>
                  </a:lnTo>
                  <a:lnTo>
                    <a:pt x="9952" y="1187"/>
                  </a:lnTo>
                  <a:lnTo>
                    <a:pt x="10482" y="1162"/>
                  </a:lnTo>
                  <a:lnTo>
                    <a:pt x="11038" y="1162"/>
                  </a:lnTo>
                  <a:lnTo>
                    <a:pt x="12124" y="1187"/>
                  </a:lnTo>
                  <a:lnTo>
                    <a:pt x="12351" y="1187"/>
                  </a:lnTo>
                  <a:lnTo>
                    <a:pt x="12553" y="1238"/>
                  </a:lnTo>
                  <a:lnTo>
                    <a:pt x="12730" y="1288"/>
                  </a:lnTo>
                  <a:lnTo>
                    <a:pt x="12856" y="1389"/>
                  </a:lnTo>
                  <a:lnTo>
                    <a:pt x="12957" y="1491"/>
                  </a:lnTo>
                  <a:lnTo>
                    <a:pt x="13033" y="1667"/>
                  </a:lnTo>
                  <a:lnTo>
                    <a:pt x="13083" y="1844"/>
                  </a:lnTo>
                  <a:lnTo>
                    <a:pt x="13109" y="2097"/>
                  </a:lnTo>
                  <a:lnTo>
                    <a:pt x="13285" y="4496"/>
                  </a:lnTo>
                  <a:lnTo>
                    <a:pt x="13487" y="6895"/>
                  </a:lnTo>
                  <a:lnTo>
                    <a:pt x="13563" y="7552"/>
                  </a:lnTo>
                  <a:lnTo>
                    <a:pt x="13639" y="8234"/>
                  </a:lnTo>
                  <a:lnTo>
                    <a:pt x="13740" y="8891"/>
                  </a:lnTo>
                  <a:lnTo>
                    <a:pt x="13816" y="9547"/>
                  </a:lnTo>
                  <a:lnTo>
                    <a:pt x="13892" y="10658"/>
                  </a:lnTo>
                  <a:lnTo>
                    <a:pt x="13917" y="11239"/>
                  </a:lnTo>
                  <a:lnTo>
                    <a:pt x="13917" y="11795"/>
                  </a:lnTo>
                  <a:lnTo>
                    <a:pt x="13892" y="12098"/>
                  </a:lnTo>
                  <a:lnTo>
                    <a:pt x="13866" y="12376"/>
                  </a:lnTo>
                  <a:lnTo>
                    <a:pt x="13791" y="12578"/>
                  </a:lnTo>
                  <a:lnTo>
                    <a:pt x="13664" y="12755"/>
                  </a:lnTo>
                  <a:lnTo>
                    <a:pt x="13513" y="12906"/>
                  </a:lnTo>
                  <a:lnTo>
                    <a:pt x="13311" y="13033"/>
                  </a:lnTo>
                  <a:lnTo>
                    <a:pt x="13058" y="13159"/>
                  </a:lnTo>
                  <a:lnTo>
                    <a:pt x="12755" y="13260"/>
                  </a:lnTo>
                  <a:lnTo>
                    <a:pt x="12124" y="13411"/>
                  </a:lnTo>
                  <a:lnTo>
                    <a:pt x="11492" y="13563"/>
                  </a:lnTo>
                  <a:lnTo>
                    <a:pt x="10836" y="13664"/>
                  </a:lnTo>
                  <a:lnTo>
                    <a:pt x="10179" y="13765"/>
                  </a:lnTo>
                  <a:lnTo>
                    <a:pt x="9522" y="13841"/>
                  </a:lnTo>
                  <a:lnTo>
                    <a:pt x="8891" y="13891"/>
                  </a:lnTo>
                  <a:lnTo>
                    <a:pt x="8209" y="13942"/>
                  </a:lnTo>
                  <a:lnTo>
                    <a:pt x="7552" y="13967"/>
                  </a:lnTo>
                  <a:lnTo>
                    <a:pt x="6567" y="14018"/>
                  </a:lnTo>
                  <a:lnTo>
                    <a:pt x="6087" y="14043"/>
                  </a:lnTo>
                  <a:lnTo>
                    <a:pt x="5582" y="14119"/>
                  </a:lnTo>
                  <a:lnTo>
                    <a:pt x="5102" y="14169"/>
                  </a:lnTo>
                  <a:lnTo>
                    <a:pt x="4168" y="14169"/>
                  </a:lnTo>
                  <a:lnTo>
                    <a:pt x="3688" y="14119"/>
                  </a:lnTo>
                  <a:lnTo>
                    <a:pt x="3233" y="14043"/>
                  </a:lnTo>
                  <a:lnTo>
                    <a:pt x="2754" y="13942"/>
                  </a:lnTo>
                  <a:lnTo>
                    <a:pt x="1844" y="13714"/>
                  </a:lnTo>
                  <a:lnTo>
                    <a:pt x="1642" y="13639"/>
                  </a:lnTo>
                  <a:lnTo>
                    <a:pt x="1491" y="13538"/>
                  </a:lnTo>
                  <a:lnTo>
                    <a:pt x="1365" y="13411"/>
                  </a:lnTo>
                  <a:lnTo>
                    <a:pt x="1264" y="13260"/>
                  </a:lnTo>
                  <a:lnTo>
                    <a:pt x="1188" y="13108"/>
                  </a:lnTo>
                  <a:lnTo>
                    <a:pt x="1137" y="12932"/>
                  </a:lnTo>
                  <a:lnTo>
                    <a:pt x="1087" y="12553"/>
                  </a:lnTo>
                  <a:lnTo>
                    <a:pt x="1036" y="11719"/>
                  </a:lnTo>
                  <a:lnTo>
                    <a:pt x="960" y="10886"/>
                  </a:lnTo>
                  <a:lnTo>
                    <a:pt x="859" y="9194"/>
                  </a:lnTo>
                  <a:lnTo>
                    <a:pt x="1011" y="9194"/>
                  </a:lnTo>
                  <a:lnTo>
                    <a:pt x="885" y="7602"/>
                  </a:lnTo>
                  <a:lnTo>
                    <a:pt x="758" y="6011"/>
                  </a:lnTo>
                  <a:lnTo>
                    <a:pt x="683" y="4597"/>
                  </a:lnTo>
                  <a:lnTo>
                    <a:pt x="657" y="3183"/>
                  </a:lnTo>
                  <a:lnTo>
                    <a:pt x="657" y="2930"/>
                  </a:lnTo>
                  <a:lnTo>
                    <a:pt x="708" y="2703"/>
                  </a:lnTo>
                  <a:lnTo>
                    <a:pt x="784" y="2476"/>
                  </a:lnTo>
                  <a:lnTo>
                    <a:pt x="910" y="2299"/>
                  </a:lnTo>
                  <a:lnTo>
                    <a:pt x="1036" y="2122"/>
                  </a:lnTo>
                  <a:lnTo>
                    <a:pt x="1213" y="1970"/>
                  </a:lnTo>
                  <a:lnTo>
                    <a:pt x="1415" y="1844"/>
                  </a:lnTo>
                  <a:lnTo>
                    <a:pt x="1642" y="1718"/>
                  </a:lnTo>
                  <a:lnTo>
                    <a:pt x="2097" y="1491"/>
                  </a:lnTo>
                  <a:lnTo>
                    <a:pt x="2577" y="1314"/>
                  </a:lnTo>
                  <a:lnTo>
                    <a:pt x="3031" y="1187"/>
                  </a:lnTo>
                  <a:lnTo>
                    <a:pt x="3511" y="1086"/>
                  </a:lnTo>
                  <a:lnTo>
                    <a:pt x="3991" y="1036"/>
                  </a:lnTo>
                  <a:close/>
                  <a:moveTo>
                    <a:pt x="4496" y="0"/>
                  </a:moveTo>
                  <a:lnTo>
                    <a:pt x="4016" y="26"/>
                  </a:lnTo>
                  <a:lnTo>
                    <a:pt x="3537" y="51"/>
                  </a:lnTo>
                  <a:lnTo>
                    <a:pt x="3082" y="127"/>
                  </a:lnTo>
                  <a:lnTo>
                    <a:pt x="2627" y="228"/>
                  </a:lnTo>
                  <a:lnTo>
                    <a:pt x="2173" y="354"/>
                  </a:lnTo>
                  <a:lnTo>
                    <a:pt x="1718" y="531"/>
                  </a:lnTo>
                  <a:lnTo>
                    <a:pt x="1289" y="708"/>
                  </a:lnTo>
                  <a:lnTo>
                    <a:pt x="986" y="859"/>
                  </a:lnTo>
                  <a:lnTo>
                    <a:pt x="859" y="935"/>
                  </a:lnTo>
                  <a:lnTo>
                    <a:pt x="733" y="1061"/>
                  </a:lnTo>
                  <a:lnTo>
                    <a:pt x="632" y="1162"/>
                  </a:lnTo>
                  <a:lnTo>
                    <a:pt x="531" y="1288"/>
                  </a:lnTo>
                  <a:lnTo>
                    <a:pt x="455" y="1440"/>
                  </a:lnTo>
                  <a:lnTo>
                    <a:pt x="405" y="1592"/>
                  </a:lnTo>
                  <a:lnTo>
                    <a:pt x="279" y="2198"/>
                  </a:lnTo>
                  <a:lnTo>
                    <a:pt x="127" y="2829"/>
                  </a:lnTo>
                  <a:lnTo>
                    <a:pt x="26" y="3435"/>
                  </a:lnTo>
                  <a:lnTo>
                    <a:pt x="1" y="3738"/>
                  </a:lnTo>
                  <a:lnTo>
                    <a:pt x="1" y="4041"/>
                  </a:lnTo>
                  <a:lnTo>
                    <a:pt x="1" y="5127"/>
                  </a:lnTo>
                  <a:lnTo>
                    <a:pt x="51" y="6213"/>
                  </a:lnTo>
                  <a:lnTo>
                    <a:pt x="178" y="8360"/>
                  </a:lnTo>
                  <a:lnTo>
                    <a:pt x="152" y="8360"/>
                  </a:lnTo>
                  <a:lnTo>
                    <a:pt x="102" y="9219"/>
                  </a:lnTo>
                  <a:lnTo>
                    <a:pt x="76" y="10254"/>
                  </a:lnTo>
                  <a:lnTo>
                    <a:pt x="76" y="11265"/>
                  </a:lnTo>
                  <a:lnTo>
                    <a:pt x="76" y="11770"/>
                  </a:lnTo>
                  <a:lnTo>
                    <a:pt x="127" y="12275"/>
                  </a:lnTo>
                  <a:lnTo>
                    <a:pt x="178" y="12780"/>
                  </a:lnTo>
                  <a:lnTo>
                    <a:pt x="279" y="13285"/>
                  </a:lnTo>
                  <a:lnTo>
                    <a:pt x="354" y="13563"/>
                  </a:lnTo>
                  <a:lnTo>
                    <a:pt x="430" y="13841"/>
                  </a:lnTo>
                  <a:lnTo>
                    <a:pt x="531" y="14093"/>
                  </a:lnTo>
                  <a:lnTo>
                    <a:pt x="657" y="14321"/>
                  </a:lnTo>
                  <a:lnTo>
                    <a:pt x="784" y="14497"/>
                  </a:lnTo>
                  <a:lnTo>
                    <a:pt x="935" y="14674"/>
                  </a:lnTo>
                  <a:lnTo>
                    <a:pt x="1112" y="14826"/>
                  </a:lnTo>
                  <a:lnTo>
                    <a:pt x="1289" y="14952"/>
                  </a:lnTo>
                  <a:lnTo>
                    <a:pt x="1491" y="15078"/>
                  </a:lnTo>
                  <a:lnTo>
                    <a:pt x="1693" y="15154"/>
                  </a:lnTo>
                  <a:lnTo>
                    <a:pt x="1920" y="15205"/>
                  </a:lnTo>
                  <a:lnTo>
                    <a:pt x="2173" y="15255"/>
                  </a:lnTo>
                  <a:lnTo>
                    <a:pt x="2425" y="15280"/>
                  </a:lnTo>
                  <a:lnTo>
                    <a:pt x="2728" y="15306"/>
                  </a:lnTo>
                  <a:lnTo>
                    <a:pt x="3031" y="15280"/>
                  </a:lnTo>
                  <a:lnTo>
                    <a:pt x="3360" y="15255"/>
                  </a:lnTo>
                  <a:lnTo>
                    <a:pt x="3537" y="15230"/>
                  </a:lnTo>
                  <a:lnTo>
                    <a:pt x="3739" y="15179"/>
                  </a:lnTo>
                  <a:lnTo>
                    <a:pt x="3915" y="15154"/>
                  </a:lnTo>
                  <a:lnTo>
                    <a:pt x="4117" y="15129"/>
                  </a:lnTo>
                  <a:lnTo>
                    <a:pt x="5658" y="15129"/>
                  </a:lnTo>
                  <a:lnTo>
                    <a:pt x="7224" y="15154"/>
                  </a:lnTo>
                  <a:lnTo>
                    <a:pt x="8259" y="15179"/>
                  </a:lnTo>
                  <a:lnTo>
                    <a:pt x="9295" y="15179"/>
                  </a:lnTo>
                  <a:lnTo>
                    <a:pt x="9800" y="15154"/>
                  </a:lnTo>
                  <a:lnTo>
                    <a:pt x="10330" y="15104"/>
                  </a:lnTo>
                  <a:lnTo>
                    <a:pt x="10836" y="15053"/>
                  </a:lnTo>
                  <a:lnTo>
                    <a:pt x="11366" y="14952"/>
                  </a:lnTo>
                  <a:lnTo>
                    <a:pt x="12250" y="14775"/>
                  </a:lnTo>
                  <a:lnTo>
                    <a:pt x="13134" y="14649"/>
                  </a:lnTo>
                  <a:lnTo>
                    <a:pt x="13437" y="14573"/>
                  </a:lnTo>
                  <a:lnTo>
                    <a:pt x="13690" y="14523"/>
                  </a:lnTo>
                  <a:lnTo>
                    <a:pt x="13892" y="14422"/>
                  </a:lnTo>
                  <a:lnTo>
                    <a:pt x="14043" y="14295"/>
                  </a:lnTo>
                  <a:lnTo>
                    <a:pt x="14169" y="14144"/>
                  </a:lnTo>
                  <a:lnTo>
                    <a:pt x="14270" y="13967"/>
                  </a:lnTo>
                  <a:lnTo>
                    <a:pt x="14371" y="13714"/>
                  </a:lnTo>
                  <a:lnTo>
                    <a:pt x="14422" y="13411"/>
                  </a:lnTo>
                  <a:lnTo>
                    <a:pt x="14548" y="12755"/>
                  </a:lnTo>
                  <a:lnTo>
                    <a:pt x="14599" y="12098"/>
                  </a:lnTo>
                  <a:lnTo>
                    <a:pt x="14649" y="11441"/>
                  </a:lnTo>
                  <a:lnTo>
                    <a:pt x="14674" y="10785"/>
                  </a:lnTo>
                  <a:lnTo>
                    <a:pt x="14674" y="10128"/>
                  </a:lnTo>
                  <a:lnTo>
                    <a:pt x="14674" y="9471"/>
                  </a:lnTo>
                  <a:lnTo>
                    <a:pt x="14599" y="8158"/>
                  </a:lnTo>
                  <a:lnTo>
                    <a:pt x="14498" y="6693"/>
                  </a:lnTo>
                  <a:lnTo>
                    <a:pt x="14371" y="5228"/>
                  </a:lnTo>
                  <a:lnTo>
                    <a:pt x="14245" y="3764"/>
                  </a:lnTo>
                  <a:lnTo>
                    <a:pt x="14094" y="2324"/>
                  </a:lnTo>
                  <a:lnTo>
                    <a:pt x="14043" y="1794"/>
                  </a:lnTo>
                  <a:lnTo>
                    <a:pt x="13993" y="1566"/>
                  </a:lnTo>
                  <a:lnTo>
                    <a:pt x="13942" y="1339"/>
                  </a:lnTo>
                  <a:lnTo>
                    <a:pt x="13866" y="1162"/>
                  </a:lnTo>
                  <a:lnTo>
                    <a:pt x="13765" y="985"/>
                  </a:lnTo>
                  <a:lnTo>
                    <a:pt x="13664" y="834"/>
                  </a:lnTo>
                  <a:lnTo>
                    <a:pt x="13563" y="708"/>
                  </a:lnTo>
                  <a:lnTo>
                    <a:pt x="13437" y="607"/>
                  </a:lnTo>
                  <a:lnTo>
                    <a:pt x="13285" y="506"/>
                  </a:lnTo>
                  <a:lnTo>
                    <a:pt x="13109" y="405"/>
                  </a:lnTo>
                  <a:lnTo>
                    <a:pt x="12932" y="329"/>
                  </a:lnTo>
                  <a:lnTo>
                    <a:pt x="12730" y="278"/>
                  </a:lnTo>
                  <a:lnTo>
                    <a:pt x="12502" y="253"/>
                  </a:lnTo>
                  <a:lnTo>
                    <a:pt x="11972" y="177"/>
                  </a:lnTo>
                  <a:lnTo>
                    <a:pt x="11720" y="177"/>
                  </a:lnTo>
                  <a:lnTo>
                    <a:pt x="11442" y="202"/>
                  </a:lnTo>
                  <a:lnTo>
                    <a:pt x="10634" y="253"/>
                  </a:lnTo>
                  <a:lnTo>
                    <a:pt x="9825" y="278"/>
                  </a:lnTo>
                  <a:lnTo>
                    <a:pt x="9017" y="303"/>
                  </a:lnTo>
                  <a:lnTo>
                    <a:pt x="8209" y="278"/>
                  </a:lnTo>
                  <a:lnTo>
                    <a:pt x="7401" y="253"/>
                  </a:lnTo>
                  <a:lnTo>
                    <a:pt x="6593" y="202"/>
                  </a:lnTo>
                  <a:lnTo>
                    <a:pt x="5784" y="127"/>
                  </a:lnTo>
                  <a:lnTo>
                    <a:pt x="4976" y="51"/>
                  </a:lnTo>
                  <a:lnTo>
                    <a:pt x="44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121;p89"/>
            <p:cNvSpPr/>
            <p:nvPr/>
          </p:nvSpPr>
          <p:spPr>
            <a:xfrm>
              <a:off x="6405660" y="2631113"/>
              <a:ext cx="106100" cy="60025"/>
            </a:xfrm>
            <a:custGeom>
              <a:avLst/>
              <a:gdLst/>
              <a:ahLst/>
              <a:cxnLst/>
              <a:rect l="l" t="t" r="r" b="b"/>
              <a:pathLst>
                <a:path w="4244" h="2401" extrusionOk="0">
                  <a:moveTo>
                    <a:pt x="3764" y="506"/>
                  </a:moveTo>
                  <a:lnTo>
                    <a:pt x="3789" y="733"/>
                  </a:lnTo>
                  <a:lnTo>
                    <a:pt x="3789" y="935"/>
                  </a:lnTo>
                  <a:lnTo>
                    <a:pt x="3789" y="1112"/>
                  </a:lnTo>
                  <a:lnTo>
                    <a:pt x="3739" y="1289"/>
                  </a:lnTo>
                  <a:lnTo>
                    <a:pt x="3663" y="1440"/>
                  </a:lnTo>
                  <a:lnTo>
                    <a:pt x="3537" y="1567"/>
                  </a:lnTo>
                  <a:lnTo>
                    <a:pt x="3410" y="1693"/>
                  </a:lnTo>
                  <a:lnTo>
                    <a:pt x="3234" y="1794"/>
                  </a:lnTo>
                  <a:lnTo>
                    <a:pt x="2905" y="1920"/>
                  </a:lnTo>
                  <a:lnTo>
                    <a:pt x="2577" y="2021"/>
                  </a:lnTo>
                  <a:lnTo>
                    <a:pt x="2249" y="2097"/>
                  </a:lnTo>
                  <a:lnTo>
                    <a:pt x="1920" y="2148"/>
                  </a:lnTo>
                  <a:lnTo>
                    <a:pt x="1567" y="2122"/>
                  </a:lnTo>
                  <a:lnTo>
                    <a:pt x="1163" y="2097"/>
                  </a:lnTo>
                  <a:lnTo>
                    <a:pt x="279" y="1946"/>
                  </a:lnTo>
                  <a:lnTo>
                    <a:pt x="481" y="1642"/>
                  </a:lnTo>
                  <a:lnTo>
                    <a:pt x="683" y="1365"/>
                  </a:lnTo>
                  <a:lnTo>
                    <a:pt x="885" y="1137"/>
                  </a:lnTo>
                  <a:lnTo>
                    <a:pt x="1112" y="910"/>
                  </a:lnTo>
                  <a:lnTo>
                    <a:pt x="1365" y="758"/>
                  </a:lnTo>
                  <a:lnTo>
                    <a:pt x="1617" y="632"/>
                  </a:lnTo>
                  <a:lnTo>
                    <a:pt x="1920" y="531"/>
                  </a:lnTo>
                  <a:lnTo>
                    <a:pt x="2223" y="506"/>
                  </a:lnTo>
                  <a:close/>
                  <a:moveTo>
                    <a:pt x="2476" y="1"/>
                  </a:moveTo>
                  <a:lnTo>
                    <a:pt x="2274" y="51"/>
                  </a:lnTo>
                  <a:lnTo>
                    <a:pt x="2047" y="102"/>
                  </a:lnTo>
                  <a:lnTo>
                    <a:pt x="1845" y="152"/>
                  </a:lnTo>
                  <a:lnTo>
                    <a:pt x="1415" y="329"/>
                  </a:lnTo>
                  <a:lnTo>
                    <a:pt x="1011" y="556"/>
                  </a:lnTo>
                  <a:lnTo>
                    <a:pt x="834" y="708"/>
                  </a:lnTo>
                  <a:lnTo>
                    <a:pt x="658" y="834"/>
                  </a:lnTo>
                  <a:lnTo>
                    <a:pt x="506" y="986"/>
                  </a:lnTo>
                  <a:lnTo>
                    <a:pt x="380" y="1137"/>
                  </a:lnTo>
                  <a:lnTo>
                    <a:pt x="253" y="1289"/>
                  </a:lnTo>
                  <a:lnTo>
                    <a:pt x="178" y="1466"/>
                  </a:lnTo>
                  <a:lnTo>
                    <a:pt x="127" y="1617"/>
                  </a:lnTo>
                  <a:lnTo>
                    <a:pt x="77" y="1794"/>
                  </a:lnTo>
                  <a:lnTo>
                    <a:pt x="1" y="2299"/>
                  </a:lnTo>
                  <a:lnTo>
                    <a:pt x="1339" y="2375"/>
                  </a:lnTo>
                  <a:lnTo>
                    <a:pt x="1946" y="2400"/>
                  </a:lnTo>
                  <a:lnTo>
                    <a:pt x="2552" y="2400"/>
                  </a:lnTo>
                  <a:lnTo>
                    <a:pt x="2779" y="2375"/>
                  </a:lnTo>
                  <a:lnTo>
                    <a:pt x="3006" y="2299"/>
                  </a:lnTo>
                  <a:lnTo>
                    <a:pt x="3234" y="2223"/>
                  </a:lnTo>
                  <a:lnTo>
                    <a:pt x="3436" y="2097"/>
                  </a:lnTo>
                  <a:lnTo>
                    <a:pt x="3613" y="1971"/>
                  </a:lnTo>
                  <a:lnTo>
                    <a:pt x="3789" y="1819"/>
                  </a:lnTo>
                  <a:lnTo>
                    <a:pt x="3941" y="1617"/>
                  </a:lnTo>
                  <a:lnTo>
                    <a:pt x="4067" y="1415"/>
                  </a:lnTo>
                  <a:lnTo>
                    <a:pt x="4193" y="1163"/>
                  </a:lnTo>
                  <a:lnTo>
                    <a:pt x="4244" y="961"/>
                  </a:lnTo>
                  <a:lnTo>
                    <a:pt x="4244" y="758"/>
                  </a:lnTo>
                  <a:lnTo>
                    <a:pt x="4193" y="582"/>
                  </a:lnTo>
                  <a:lnTo>
                    <a:pt x="4092" y="405"/>
                  </a:lnTo>
                  <a:lnTo>
                    <a:pt x="3941" y="279"/>
                  </a:lnTo>
                  <a:lnTo>
                    <a:pt x="3739" y="203"/>
                  </a:lnTo>
                  <a:lnTo>
                    <a:pt x="3486" y="127"/>
                  </a:lnTo>
                  <a:lnTo>
                    <a:pt x="3057" y="26"/>
                  </a:lnTo>
                  <a:lnTo>
                    <a:pt x="288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122;p89"/>
            <p:cNvSpPr/>
            <p:nvPr/>
          </p:nvSpPr>
          <p:spPr>
            <a:xfrm>
              <a:off x="6412610" y="2643738"/>
              <a:ext cx="87800" cy="41075"/>
            </a:xfrm>
            <a:custGeom>
              <a:avLst/>
              <a:gdLst/>
              <a:ahLst/>
              <a:cxnLst/>
              <a:rect l="l" t="t" r="r" b="b"/>
              <a:pathLst>
                <a:path w="3512" h="1643" extrusionOk="0">
                  <a:moveTo>
                    <a:pt x="1945" y="1"/>
                  </a:moveTo>
                  <a:lnTo>
                    <a:pt x="1642" y="26"/>
                  </a:lnTo>
                  <a:lnTo>
                    <a:pt x="1339" y="127"/>
                  </a:lnTo>
                  <a:lnTo>
                    <a:pt x="1087" y="253"/>
                  </a:lnTo>
                  <a:lnTo>
                    <a:pt x="834" y="405"/>
                  </a:lnTo>
                  <a:lnTo>
                    <a:pt x="607" y="632"/>
                  </a:lnTo>
                  <a:lnTo>
                    <a:pt x="405" y="860"/>
                  </a:lnTo>
                  <a:lnTo>
                    <a:pt x="203" y="1137"/>
                  </a:lnTo>
                  <a:lnTo>
                    <a:pt x="1" y="1441"/>
                  </a:lnTo>
                  <a:lnTo>
                    <a:pt x="885" y="1592"/>
                  </a:lnTo>
                  <a:lnTo>
                    <a:pt x="1289" y="1617"/>
                  </a:lnTo>
                  <a:lnTo>
                    <a:pt x="1642" y="1643"/>
                  </a:lnTo>
                  <a:lnTo>
                    <a:pt x="1971" y="1592"/>
                  </a:lnTo>
                  <a:lnTo>
                    <a:pt x="2299" y="1516"/>
                  </a:lnTo>
                  <a:lnTo>
                    <a:pt x="2627" y="1415"/>
                  </a:lnTo>
                  <a:lnTo>
                    <a:pt x="2956" y="1289"/>
                  </a:lnTo>
                  <a:lnTo>
                    <a:pt x="3132" y="1188"/>
                  </a:lnTo>
                  <a:lnTo>
                    <a:pt x="3259" y="1062"/>
                  </a:lnTo>
                  <a:lnTo>
                    <a:pt x="3385" y="935"/>
                  </a:lnTo>
                  <a:lnTo>
                    <a:pt x="3461" y="784"/>
                  </a:lnTo>
                  <a:lnTo>
                    <a:pt x="3511" y="607"/>
                  </a:lnTo>
                  <a:lnTo>
                    <a:pt x="3511" y="430"/>
                  </a:lnTo>
                  <a:lnTo>
                    <a:pt x="3511" y="228"/>
                  </a:lnTo>
                  <a:lnTo>
                    <a:pt x="34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123;p89"/>
            <p:cNvSpPr/>
            <p:nvPr/>
          </p:nvSpPr>
          <p:spPr>
            <a:xfrm>
              <a:off x="5678285" y="4392113"/>
              <a:ext cx="64450" cy="66950"/>
            </a:xfrm>
            <a:custGeom>
              <a:avLst/>
              <a:gdLst/>
              <a:ahLst/>
              <a:cxnLst/>
              <a:rect l="l" t="t" r="r" b="b"/>
              <a:pathLst>
                <a:path w="2578" h="2678" extrusionOk="0">
                  <a:moveTo>
                    <a:pt x="1213" y="303"/>
                  </a:moveTo>
                  <a:lnTo>
                    <a:pt x="1390" y="354"/>
                  </a:lnTo>
                  <a:lnTo>
                    <a:pt x="1567" y="404"/>
                  </a:lnTo>
                  <a:lnTo>
                    <a:pt x="1744" y="480"/>
                  </a:lnTo>
                  <a:lnTo>
                    <a:pt x="1895" y="606"/>
                  </a:lnTo>
                  <a:lnTo>
                    <a:pt x="2021" y="707"/>
                  </a:lnTo>
                  <a:lnTo>
                    <a:pt x="2122" y="834"/>
                  </a:lnTo>
                  <a:lnTo>
                    <a:pt x="2198" y="985"/>
                  </a:lnTo>
                  <a:lnTo>
                    <a:pt x="2249" y="1137"/>
                  </a:lnTo>
                  <a:lnTo>
                    <a:pt x="2274" y="1288"/>
                  </a:lnTo>
                  <a:lnTo>
                    <a:pt x="2274" y="1440"/>
                  </a:lnTo>
                  <a:lnTo>
                    <a:pt x="2249" y="1591"/>
                  </a:lnTo>
                  <a:lnTo>
                    <a:pt x="2198" y="1768"/>
                  </a:lnTo>
                  <a:lnTo>
                    <a:pt x="2148" y="1894"/>
                  </a:lnTo>
                  <a:lnTo>
                    <a:pt x="2047" y="2021"/>
                  </a:lnTo>
                  <a:lnTo>
                    <a:pt x="1946" y="2147"/>
                  </a:lnTo>
                  <a:lnTo>
                    <a:pt x="1845" y="2223"/>
                  </a:lnTo>
                  <a:lnTo>
                    <a:pt x="1718" y="2298"/>
                  </a:lnTo>
                  <a:lnTo>
                    <a:pt x="1567" y="2349"/>
                  </a:lnTo>
                  <a:lnTo>
                    <a:pt x="1441" y="2374"/>
                  </a:lnTo>
                  <a:lnTo>
                    <a:pt x="1289" y="2399"/>
                  </a:lnTo>
                  <a:lnTo>
                    <a:pt x="1112" y="2374"/>
                  </a:lnTo>
                  <a:lnTo>
                    <a:pt x="961" y="2349"/>
                  </a:lnTo>
                  <a:lnTo>
                    <a:pt x="809" y="2273"/>
                  </a:lnTo>
                  <a:lnTo>
                    <a:pt x="683" y="2197"/>
                  </a:lnTo>
                  <a:lnTo>
                    <a:pt x="582" y="2096"/>
                  </a:lnTo>
                  <a:lnTo>
                    <a:pt x="481" y="1970"/>
                  </a:lnTo>
                  <a:lnTo>
                    <a:pt x="405" y="1819"/>
                  </a:lnTo>
                  <a:lnTo>
                    <a:pt x="354" y="1642"/>
                  </a:lnTo>
                  <a:lnTo>
                    <a:pt x="329" y="1364"/>
                  </a:lnTo>
                  <a:lnTo>
                    <a:pt x="329" y="1061"/>
                  </a:lnTo>
                  <a:lnTo>
                    <a:pt x="354" y="505"/>
                  </a:lnTo>
                  <a:lnTo>
                    <a:pt x="582" y="404"/>
                  </a:lnTo>
                  <a:lnTo>
                    <a:pt x="809" y="354"/>
                  </a:lnTo>
                  <a:lnTo>
                    <a:pt x="1011" y="303"/>
                  </a:lnTo>
                  <a:close/>
                  <a:moveTo>
                    <a:pt x="557" y="0"/>
                  </a:moveTo>
                  <a:lnTo>
                    <a:pt x="481" y="25"/>
                  </a:lnTo>
                  <a:lnTo>
                    <a:pt x="430" y="51"/>
                  </a:lnTo>
                  <a:lnTo>
                    <a:pt x="279" y="177"/>
                  </a:lnTo>
                  <a:lnTo>
                    <a:pt x="152" y="354"/>
                  </a:lnTo>
                  <a:lnTo>
                    <a:pt x="77" y="505"/>
                  </a:lnTo>
                  <a:lnTo>
                    <a:pt x="26" y="657"/>
                  </a:lnTo>
                  <a:lnTo>
                    <a:pt x="1" y="808"/>
                  </a:lnTo>
                  <a:lnTo>
                    <a:pt x="26" y="1036"/>
                  </a:lnTo>
                  <a:lnTo>
                    <a:pt x="26" y="1490"/>
                  </a:lnTo>
                  <a:lnTo>
                    <a:pt x="77" y="1844"/>
                  </a:lnTo>
                  <a:lnTo>
                    <a:pt x="127" y="2021"/>
                  </a:lnTo>
                  <a:lnTo>
                    <a:pt x="178" y="2147"/>
                  </a:lnTo>
                  <a:lnTo>
                    <a:pt x="228" y="2273"/>
                  </a:lnTo>
                  <a:lnTo>
                    <a:pt x="304" y="2374"/>
                  </a:lnTo>
                  <a:lnTo>
                    <a:pt x="380" y="2450"/>
                  </a:lnTo>
                  <a:lnTo>
                    <a:pt x="481" y="2526"/>
                  </a:lnTo>
                  <a:lnTo>
                    <a:pt x="607" y="2576"/>
                  </a:lnTo>
                  <a:lnTo>
                    <a:pt x="733" y="2627"/>
                  </a:lnTo>
                  <a:lnTo>
                    <a:pt x="1011" y="2677"/>
                  </a:lnTo>
                  <a:lnTo>
                    <a:pt x="1390" y="2677"/>
                  </a:lnTo>
                  <a:lnTo>
                    <a:pt x="1617" y="2652"/>
                  </a:lnTo>
                  <a:lnTo>
                    <a:pt x="1819" y="2627"/>
                  </a:lnTo>
                  <a:lnTo>
                    <a:pt x="1996" y="2576"/>
                  </a:lnTo>
                  <a:lnTo>
                    <a:pt x="2148" y="2475"/>
                  </a:lnTo>
                  <a:lnTo>
                    <a:pt x="2249" y="2374"/>
                  </a:lnTo>
                  <a:lnTo>
                    <a:pt x="2350" y="2248"/>
                  </a:lnTo>
                  <a:lnTo>
                    <a:pt x="2451" y="2122"/>
                  </a:lnTo>
                  <a:lnTo>
                    <a:pt x="2501" y="1945"/>
                  </a:lnTo>
                  <a:lnTo>
                    <a:pt x="2552" y="1667"/>
                  </a:lnTo>
                  <a:lnTo>
                    <a:pt x="2577" y="1389"/>
                  </a:lnTo>
                  <a:lnTo>
                    <a:pt x="2577" y="1137"/>
                  </a:lnTo>
                  <a:lnTo>
                    <a:pt x="2552" y="909"/>
                  </a:lnTo>
                  <a:lnTo>
                    <a:pt x="2476" y="682"/>
                  </a:lnTo>
                  <a:lnTo>
                    <a:pt x="2350" y="505"/>
                  </a:lnTo>
                  <a:lnTo>
                    <a:pt x="2223" y="354"/>
                  </a:lnTo>
                  <a:lnTo>
                    <a:pt x="2047" y="253"/>
                  </a:lnTo>
                  <a:lnTo>
                    <a:pt x="1693" y="126"/>
                  </a:lnTo>
                  <a:lnTo>
                    <a:pt x="1314" y="51"/>
                  </a:lnTo>
                  <a:lnTo>
                    <a:pt x="935" y="25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124;p89"/>
            <p:cNvSpPr/>
            <p:nvPr/>
          </p:nvSpPr>
          <p:spPr>
            <a:xfrm>
              <a:off x="7520085" y="4356113"/>
              <a:ext cx="49275" cy="49275"/>
            </a:xfrm>
            <a:custGeom>
              <a:avLst/>
              <a:gdLst/>
              <a:ahLst/>
              <a:cxnLst/>
              <a:rect l="l" t="t" r="r" b="b"/>
              <a:pathLst>
                <a:path w="1971" h="1971" extrusionOk="0">
                  <a:moveTo>
                    <a:pt x="1036" y="379"/>
                  </a:moveTo>
                  <a:lnTo>
                    <a:pt x="1163" y="405"/>
                  </a:lnTo>
                  <a:lnTo>
                    <a:pt x="1264" y="430"/>
                  </a:lnTo>
                  <a:lnTo>
                    <a:pt x="1390" y="480"/>
                  </a:lnTo>
                  <a:lnTo>
                    <a:pt x="1466" y="556"/>
                  </a:lnTo>
                  <a:lnTo>
                    <a:pt x="1542" y="632"/>
                  </a:lnTo>
                  <a:lnTo>
                    <a:pt x="1592" y="733"/>
                  </a:lnTo>
                  <a:lnTo>
                    <a:pt x="1617" y="834"/>
                  </a:lnTo>
                  <a:lnTo>
                    <a:pt x="1617" y="960"/>
                  </a:lnTo>
                  <a:lnTo>
                    <a:pt x="1592" y="1087"/>
                  </a:lnTo>
                  <a:lnTo>
                    <a:pt x="1542" y="1213"/>
                  </a:lnTo>
                  <a:lnTo>
                    <a:pt x="1491" y="1339"/>
                  </a:lnTo>
                  <a:lnTo>
                    <a:pt x="1415" y="1440"/>
                  </a:lnTo>
                  <a:lnTo>
                    <a:pt x="1314" y="1516"/>
                  </a:lnTo>
                  <a:lnTo>
                    <a:pt x="1188" y="1566"/>
                  </a:lnTo>
                  <a:lnTo>
                    <a:pt x="1087" y="1617"/>
                  </a:lnTo>
                  <a:lnTo>
                    <a:pt x="860" y="1617"/>
                  </a:lnTo>
                  <a:lnTo>
                    <a:pt x="759" y="1566"/>
                  </a:lnTo>
                  <a:lnTo>
                    <a:pt x="658" y="1516"/>
                  </a:lnTo>
                  <a:lnTo>
                    <a:pt x="557" y="1440"/>
                  </a:lnTo>
                  <a:lnTo>
                    <a:pt x="481" y="1339"/>
                  </a:lnTo>
                  <a:lnTo>
                    <a:pt x="430" y="1238"/>
                  </a:lnTo>
                  <a:lnTo>
                    <a:pt x="380" y="1112"/>
                  </a:lnTo>
                  <a:lnTo>
                    <a:pt x="354" y="1011"/>
                  </a:lnTo>
                  <a:lnTo>
                    <a:pt x="354" y="884"/>
                  </a:lnTo>
                  <a:lnTo>
                    <a:pt x="405" y="758"/>
                  </a:lnTo>
                  <a:lnTo>
                    <a:pt x="456" y="657"/>
                  </a:lnTo>
                  <a:lnTo>
                    <a:pt x="531" y="581"/>
                  </a:lnTo>
                  <a:lnTo>
                    <a:pt x="632" y="506"/>
                  </a:lnTo>
                  <a:lnTo>
                    <a:pt x="759" y="430"/>
                  </a:lnTo>
                  <a:lnTo>
                    <a:pt x="885" y="405"/>
                  </a:lnTo>
                  <a:lnTo>
                    <a:pt x="1036" y="379"/>
                  </a:lnTo>
                  <a:close/>
                  <a:moveTo>
                    <a:pt x="935" y="1"/>
                  </a:moveTo>
                  <a:lnTo>
                    <a:pt x="733" y="26"/>
                  </a:lnTo>
                  <a:lnTo>
                    <a:pt x="557" y="102"/>
                  </a:lnTo>
                  <a:lnTo>
                    <a:pt x="380" y="177"/>
                  </a:lnTo>
                  <a:lnTo>
                    <a:pt x="253" y="304"/>
                  </a:lnTo>
                  <a:lnTo>
                    <a:pt x="152" y="455"/>
                  </a:lnTo>
                  <a:lnTo>
                    <a:pt x="51" y="607"/>
                  </a:lnTo>
                  <a:lnTo>
                    <a:pt x="26" y="809"/>
                  </a:lnTo>
                  <a:lnTo>
                    <a:pt x="1" y="1011"/>
                  </a:lnTo>
                  <a:lnTo>
                    <a:pt x="26" y="1213"/>
                  </a:lnTo>
                  <a:lnTo>
                    <a:pt x="102" y="1390"/>
                  </a:lnTo>
                  <a:lnTo>
                    <a:pt x="178" y="1566"/>
                  </a:lnTo>
                  <a:lnTo>
                    <a:pt x="304" y="1693"/>
                  </a:lnTo>
                  <a:lnTo>
                    <a:pt x="430" y="1819"/>
                  </a:lnTo>
                  <a:lnTo>
                    <a:pt x="607" y="1895"/>
                  </a:lnTo>
                  <a:lnTo>
                    <a:pt x="784" y="1945"/>
                  </a:lnTo>
                  <a:lnTo>
                    <a:pt x="986" y="1970"/>
                  </a:lnTo>
                  <a:lnTo>
                    <a:pt x="1213" y="1945"/>
                  </a:lnTo>
                  <a:lnTo>
                    <a:pt x="1415" y="1869"/>
                  </a:lnTo>
                  <a:lnTo>
                    <a:pt x="1567" y="1794"/>
                  </a:lnTo>
                  <a:lnTo>
                    <a:pt x="1718" y="1667"/>
                  </a:lnTo>
                  <a:lnTo>
                    <a:pt x="1819" y="1516"/>
                  </a:lnTo>
                  <a:lnTo>
                    <a:pt x="1895" y="1339"/>
                  </a:lnTo>
                  <a:lnTo>
                    <a:pt x="1946" y="1137"/>
                  </a:lnTo>
                  <a:lnTo>
                    <a:pt x="1971" y="910"/>
                  </a:lnTo>
                  <a:lnTo>
                    <a:pt x="1946" y="708"/>
                  </a:lnTo>
                  <a:lnTo>
                    <a:pt x="1895" y="531"/>
                  </a:lnTo>
                  <a:lnTo>
                    <a:pt x="1794" y="379"/>
                  </a:lnTo>
                  <a:lnTo>
                    <a:pt x="1668" y="253"/>
                  </a:lnTo>
                  <a:lnTo>
                    <a:pt x="1516" y="127"/>
                  </a:lnTo>
                  <a:lnTo>
                    <a:pt x="1339" y="51"/>
                  </a:lnTo>
                  <a:lnTo>
                    <a:pt x="1163" y="26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125;p89"/>
            <p:cNvSpPr/>
            <p:nvPr/>
          </p:nvSpPr>
          <p:spPr>
            <a:xfrm>
              <a:off x="6867860" y="3363538"/>
              <a:ext cx="331500" cy="328375"/>
            </a:xfrm>
            <a:custGeom>
              <a:avLst/>
              <a:gdLst/>
              <a:ahLst/>
              <a:cxnLst/>
              <a:rect l="l" t="t" r="r" b="b"/>
              <a:pathLst>
                <a:path w="13260" h="13135" extrusionOk="0">
                  <a:moveTo>
                    <a:pt x="6971" y="658"/>
                  </a:moveTo>
                  <a:lnTo>
                    <a:pt x="7123" y="12553"/>
                  </a:lnTo>
                  <a:lnTo>
                    <a:pt x="6314" y="12553"/>
                  </a:lnTo>
                  <a:lnTo>
                    <a:pt x="6264" y="12275"/>
                  </a:lnTo>
                  <a:lnTo>
                    <a:pt x="6239" y="12023"/>
                  </a:lnTo>
                  <a:lnTo>
                    <a:pt x="6062" y="9017"/>
                  </a:lnTo>
                  <a:lnTo>
                    <a:pt x="5986" y="7502"/>
                  </a:lnTo>
                  <a:lnTo>
                    <a:pt x="5936" y="6012"/>
                  </a:lnTo>
                  <a:lnTo>
                    <a:pt x="5936" y="5355"/>
                  </a:lnTo>
                  <a:lnTo>
                    <a:pt x="5961" y="4724"/>
                  </a:lnTo>
                  <a:lnTo>
                    <a:pt x="6062" y="3436"/>
                  </a:lnTo>
                  <a:lnTo>
                    <a:pt x="6239" y="658"/>
                  </a:lnTo>
                  <a:close/>
                  <a:moveTo>
                    <a:pt x="11517" y="430"/>
                  </a:moveTo>
                  <a:lnTo>
                    <a:pt x="11669" y="481"/>
                  </a:lnTo>
                  <a:lnTo>
                    <a:pt x="11770" y="531"/>
                  </a:lnTo>
                  <a:lnTo>
                    <a:pt x="11871" y="607"/>
                  </a:lnTo>
                  <a:lnTo>
                    <a:pt x="11946" y="683"/>
                  </a:lnTo>
                  <a:lnTo>
                    <a:pt x="12022" y="809"/>
                  </a:lnTo>
                  <a:lnTo>
                    <a:pt x="12073" y="935"/>
                  </a:lnTo>
                  <a:lnTo>
                    <a:pt x="12123" y="1062"/>
                  </a:lnTo>
                  <a:lnTo>
                    <a:pt x="12149" y="1238"/>
                  </a:lnTo>
                  <a:lnTo>
                    <a:pt x="12174" y="1415"/>
                  </a:lnTo>
                  <a:lnTo>
                    <a:pt x="12527" y="5178"/>
                  </a:lnTo>
                  <a:lnTo>
                    <a:pt x="12906" y="8942"/>
                  </a:lnTo>
                  <a:lnTo>
                    <a:pt x="12931" y="9421"/>
                  </a:lnTo>
                  <a:lnTo>
                    <a:pt x="12957" y="9901"/>
                  </a:lnTo>
                  <a:lnTo>
                    <a:pt x="12931" y="10861"/>
                  </a:lnTo>
                  <a:lnTo>
                    <a:pt x="12931" y="11013"/>
                  </a:lnTo>
                  <a:lnTo>
                    <a:pt x="12881" y="11164"/>
                  </a:lnTo>
                  <a:lnTo>
                    <a:pt x="12830" y="11316"/>
                  </a:lnTo>
                  <a:lnTo>
                    <a:pt x="12755" y="11442"/>
                  </a:lnTo>
                  <a:lnTo>
                    <a:pt x="12679" y="11568"/>
                  </a:lnTo>
                  <a:lnTo>
                    <a:pt x="12553" y="11669"/>
                  </a:lnTo>
                  <a:lnTo>
                    <a:pt x="12426" y="11745"/>
                  </a:lnTo>
                  <a:lnTo>
                    <a:pt x="12300" y="11796"/>
                  </a:lnTo>
                  <a:lnTo>
                    <a:pt x="11164" y="12099"/>
                  </a:lnTo>
                  <a:lnTo>
                    <a:pt x="10583" y="12250"/>
                  </a:lnTo>
                  <a:lnTo>
                    <a:pt x="10002" y="12351"/>
                  </a:lnTo>
                  <a:lnTo>
                    <a:pt x="9421" y="12452"/>
                  </a:lnTo>
                  <a:lnTo>
                    <a:pt x="8815" y="12503"/>
                  </a:lnTo>
                  <a:lnTo>
                    <a:pt x="8209" y="12553"/>
                  </a:lnTo>
                  <a:lnTo>
                    <a:pt x="7602" y="12553"/>
                  </a:lnTo>
                  <a:lnTo>
                    <a:pt x="7476" y="11063"/>
                  </a:lnTo>
                  <a:lnTo>
                    <a:pt x="7400" y="9573"/>
                  </a:lnTo>
                  <a:lnTo>
                    <a:pt x="7350" y="8083"/>
                  </a:lnTo>
                  <a:lnTo>
                    <a:pt x="7299" y="6593"/>
                  </a:lnTo>
                  <a:lnTo>
                    <a:pt x="7274" y="3613"/>
                  </a:lnTo>
                  <a:lnTo>
                    <a:pt x="7274" y="582"/>
                  </a:lnTo>
                  <a:lnTo>
                    <a:pt x="8259" y="531"/>
                  </a:lnTo>
                  <a:lnTo>
                    <a:pt x="9194" y="481"/>
                  </a:lnTo>
                  <a:lnTo>
                    <a:pt x="10254" y="481"/>
                  </a:lnTo>
                  <a:lnTo>
                    <a:pt x="10810" y="456"/>
                  </a:lnTo>
                  <a:lnTo>
                    <a:pt x="11340" y="430"/>
                  </a:lnTo>
                  <a:close/>
                  <a:moveTo>
                    <a:pt x="3966" y="304"/>
                  </a:moveTo>
                  <a:lnTo>
                    <a:pt x="4269" y="329"/>
                  </a:lnTo>
                  <a:lnTo>
                    <a:pt x="4572" y="354"/>
                  </a:lnTo>
                  <a:lnTo>
                    <a:pt x="5178" y="481"/>
                  </a:lnTo>
                  <a:lnTo>
                    <a:pt x="5784" y="658"/>
                  </a:lnTo>
                  <a:lnTo>
                    <a:pt x="5809" y="2122"/>
                  </a:lnTo>
                  <a:lnTo>
                    <a:pt x="5809" y="2830"/>
                  </a:lnTo>
                  <a:lnTo>
                    <a:pt x="5759" y="3562"/>
                  </a:lnTo>
                  <a:lnTo>
                    <a:pt x="5708" y="4623"/>
                  </a:lnTo>
                  <a:lnTo>
                    <a:pt x="5708" y="5684"/>
                  </a:lnTo>
                  <a:lnTo>
                    <a:pt x="5708" y="6719"/>
                  </a:lnTo>
                  <a:lnTo>
                    <a:pt x="5759" y="7780"/>
                  </a:lnTo>
                  <a:lnTo>
                    <a:pt x="5784" y="8361"/>
                  </a:lnTo>
                  <a:lnTo>
                    <a:pt x="5835" y="8967"/>
                  </a:lnTo>
                  <a:lnTo>
                    <a:pt x="5961" y="10154"/>
                  </a:lnTo>
                  <a:lnTo>
                    <a:pt x="5986" y="10735"/>
                  </a:lnTo>
                  <a:lnTo>
                    <a:pt x="5961" y="11341"/>
                  </a:lnTo>
                  <a:lnTo>
                    <a:pt x="5936" y="11644"/>
                  </a:lnTo>
                  <a:lnTo>
                    <a:pt x="5910" y="11947"/>
                  </a:lnTo>
                  <a:lnTo>
                    <a:pt x="5860" y="12250"/>
                  </a:lnTo>
                  <a:lnTo>
                    <a:pt x="5784" y="12553"/>
                  </a:lnTo>
                  <a:lnTo>
                    <a:pt x="5077" y="12705"/>
                  </a:lnTo>
                  <a:lnTo>
                    <a:pt x="4749" y="12781"/>
                  </a:lnTo>
                  <a:lnTo>
                    <a:pt x="4395" y="12831"/>
                  </a:lnTo>
                  <a:lnTo>
                    <a:pt x="4041" y="12856"/>
                  </a:lnTo>
                  <a:lnTo>
                    <a:pt x="3662" y="12856"/>
                  </a:lnTo>
                  <a:lnTo>
                    <a:pt x="3309" y="12831"/>
                  </a:lnTo>
                  <a:lnTo>
                    <a:pt x="2955" y="12730"/>
                  </a:lnTo>
                  <a:lnTo>
                    <a:pt x="2703" y="12654"/>
                  </a:lnTo>
                  <a:lnTo>
                    <a:pt x="2450" y="12604"/>
                  </a:lnTo>
                  <a:lnTo>
                    <a:pt x="1920" y="12528"/>
                  </a:lnTo>
                  <a:lnTo>
                    <a:pt x="1617" y="12452"/>
                  </a:lnTo>
                  <a:lnTo>
                    <a:pt x="1339" y="12376"/>
                  </a:lnTo>
                  <a:lnTo>
                    <a:pt x="1137" y="12275"/>
                  </a:lnTo>
                  <a:lnTo>
                    <a:pt x="985" y="12124"/>
                  </a:lnTo>
                  <a:lnTo>
                    <a:pt x="884" y="11972"/>
                  </a:lnTo>
                  <a:lnTo>
                    <a:pt x="809" y="11745"/>
                  </a:lnTo>
                  <a:lnTo>
                    <a:pt x="733" y="11492"/>
                  </a:lnTo>
                  <a:lnTo>
                    <a:pt x="708" y="11164"/>
                  </a:lnTo>
                  <a:lnTo>
                    <a:pt x="632" y="10457"/>
                  </a:lnTo>
                  <a:lnTo>
                    <a:pt x="581" y="9750"/>
                  </a:lnTo>
                  <a:lnTo>
                    <a:pt x="556" y="9043"/>
                  </a:lnTo>
                  <a:lnTo>
                    <a:pt x="607" y="8310"/>
                  </a:lnTo>
                  <a:lnTo>
                    <a:pt x="607" y="7906"/>
                  </a:lnTo>
                  <a:lnTo>
                    <a:pt x="607" y="7502"/>
                  </a:lnTo>
                  <a:lnTo>
                    <a:pt x="581" y="6694"/>
                  </a:lnTo>
                  <a:lnTo>
                    <a:pt x="505" y="5860"/>
                  </a:lnTo>
                  <a:lnTo>
                    <a:pt x="455" y="5052"/>
                  </a:lnTo>
                  <a:lnTo>
                    <a:pt x="379" y="3638"/>
                  </a:lnTo>
                  <a:lnTo>
                    <a:pt x="303" y="2223"/>
                  </a:lnTo>
                  <a:lnTo>
                    <a:pt x="303" y="2021"/>
                  </a:lnTo>
                  <a:lnTo>
                    <a:pt x="354" y="1845"/>
                  </a:lnTo>
                  <a:lnTo>
                    <a:pt x="404" y="1668"/>
                  </a:lnTo>
                  <a:lnTo>
                    <a:pt x="505" y="1542"/>
                  </a:lnTo>
                  <a:lnTo>
                    <a:pt x="607" y="1390"/>
                  </a:lnTo>
                  <a:lnTo>
                    <a:pt x="733" y="1264"/>
                  </a:lnTo>
                  <a:lnTo>
                    <a:pt x="884" y="1163"/>
                  </a:lnTo>
                  <a:lnTo>
                    <a:pt x="1061" y="1062"/>
                  </a:lnTo>
                  <a:lnTo>
                    <a:pt x="1339" y="910"/>
                  </a:lnTo>
                  <a:lnTo>
                    <a:pt x="1617" y="759"/>
                  </a:lnTo>
                  <a:lnTo>
                    <a:pt x="1920" y="632"/>
                  </a:lnTo>
                  <a:lnTo>
                    <a:pt x="2198" y="531"/>
                  </a:lnTo>
                  <a:lnTo>
                    <a:pt x="2475" y="456"/>
                  </a:lnTo>
                  <a:lnTo>
                    <a:pt x="2779" y="405"/>
                  </a:lnTo>
                  <a:lnTo>
                    <a:pt x="3082" y="354"/>
                  </a:lnTo>
                  <a:lnTo>
                    <a:pt x="3359" y="329"/>
                  </a:lnTo>
                  <a:lnTo>
                    <a:pt x="3662" y="304"/>
                  </a:lnTo>
                  <a:close/>
                  <a:moveTo>
                    <a:pt x="3334" y="1"/>
                  </a:moveTo>
                  <a:lnTo>
                    <a:pt x="2854" y="51"/>
                  </a:lnTo>
                  <a:lnTo>
                    <a:pt x="2374" y="152"/>
                  </a:lnTo>
                  <a:lnTo>
                    <a:pt x="1920" y="279"/>
                  </a:lnTo>
                  <a:lnTo>
                    <a:pt x="1440" y="456"/>
                  </a:lnTo>
                  <a:lnTo>
                    <a:pt x="985" y="683"/>
                  </a:lnTo>
                  <a:lnTo>
                    <a:pt x="758" y="809"/>
                  </a:lnTo>
                  <a:lnTo>
                    <a:pt x="556" y="935"/>
                  </a:lnTo>
                  <a:lnTo>
                    <a:pt x="379" y="1087"/>
                  </a:lnTo>
                  <a:lnTo>
                    <a:pt x="253" y="1264"/>
                  </a:lnTo>
                  <a:lnTo>
                    <a:pt x="127" y="1441"/>
                  </a:lnTo>
                  <a:lnTo>
                    <a:pt x="51" y="1668"/>
                  </a:lnTo>
                  <a:lnTo>
                    <a:pt x="0" y="1895"/>
                  </a:lnTo>
                  <a:lnTo>
                    <a:pt x="0" y="2148"/>
                  </a:lnTo>
                  <a:lnTo>
                    <a:pt x="26" y="3562"/>
                  </a:lnTo>
                  <a:lnTo>
                    <a:pt x="101" y="4976"/>
                  </a:lnTo>
                  <a:lnTo>
                    <a:pt x="228" y="6567"/>
                  </a:lnTo>
                  <a:lnTo>
                    <a:pt x="354" y="8159"/>
                  </a:lnTo>
                  <a:lnTo>
                    <a:pt x="202" y="8159"/>
                  </a:lnTo>
                  <a:lnTo>
                    <a:pt x="303" y="9851"/>
                  </a:lnTo>
                  <a:lnTo>
                    <a:pt x="379" y="10684"/>
                  </a:lnTo>
                  <a:lnTo>
                    <a:pt x="430" y="11518"/>
                  </a:lnTo>
                  <a:lnTo>
                    <a:pt x="480" y="11897"/>
                  </a:lnTo>
                  <a:lnTo>
                    <a:pt x="531" y="12073"/>
                  </a:lnTo>
                  <a:lnTo>
                    <a:pt x="607" y="12225"/>
                  </a:lnTo>
                  <a:lnTo>
                    <a:pt x="708" y="12376"/>
                  </a:lnTo>
                  <a:lnTo>
                    <a:pt x="834" y="12503"/>
                  </a:lnTo>
                  <a:lnTo>
                    <a:pt x="985" y="12604"/>
                  </a:lnTo>
                  <a:lnTo>
                    <a:pt x="1187" y="12679"/>
                  </a:lnTo>
                  <a:lnTo>
                    <a:pt x="2097" y="12907"/>
                  </a:lnTo>
                  <a:lnTo>
                    <a:pt x="2576" y="13008"/>
                  </a:lnTo>
                  <a:lnTo>
                    <a:pt x="3031" y="13084"/>
                  </a:lnTo>
                  <a:lnTo>
                    <a:pt x="3511" y="13134"/>
                  </a:lnTo>
                  <a:lnTo>
                    <a:pt x="4445" y="13134"/>
                  </a:lnTo>
                  <a:lnTo>
                    <a:pt x="4925" y="13084"/>
                  </a:lnTo>
                  <a:lnTo>
                    <a:pt x="5430" y="13008"/>
                  </a:lnTo>
                  <a:lnTo>
                    <a:pt x="5910" y="12983"/>
                  </a:lnTo>
                  <a:lnTo>
                    <a:pt x="6895" y="12932"/>
                  </a:lnTo>
                  <a:lnTo>
                    <a:pt x="7552" y="12907"/>
                  </a:lnTo>
                  <a:lnTo>
                    <a:pt x="8234" y="12856"/>
                  </a:lnTo>
                  <a:lnTo>
                    <a:pt x="8865" y="12806"/>
                  </a:lnTo>
                  <a:lnTo>
                    <a:pt x="9522" y="12730"/>
                  </a:lnTo>
                  <a:lnTo>
                    <a:pt x="10179" y="12629"/>
                  </a:lnTo>
                  <a:lnTo>
                    <a:pt x="10835" y="12528"/>
                  </a:lnTo>
                  <a:lnTo>
                    <a:pt x="11467" y="12376"/>
                  </a:lnTo>
                  <a:lnTo>
                    <a:pt x="12098" y="12225"/>
                  </a:lnTo>
                  <a:lnTo>
                    <a:pt x="12401" y="12124"/>
                  </a:lnTo>
                  <a:lnTo>
                    <a:pt x="12654" y="11998"/>
                  </a:lnTo>
                  <a:lnTo>
                    <a:pt x="12856" y="11871"/>
                  </a:lnTo>
                  <a:lnTo>
                    <a:pt x="13007" y="11720"/>
                  </a:lnTo>
                  <a:lnTo>
                    <a:pt x="13134" y="11543"/>
                  </a:lnTo>
                  <a:lnTo>
                    <a:pt x="13209" y="11341"/>
                  </a:lnTo>
                  <a:lnTo>
                    <a:pt x="13235" y="11063"/>
                  </a:lnTo>
                  <a:lnTo>
                    <a:pt x="13260" y="10760"/>
                  </a:lnTo>
                  <a:lnTo>
                    <a:pt x="13260" y="10204"/>
                  </a:lnTo>
                  <a:lnTo>
                    <a:pt x="13235" y="9623"/>
                  </a:lnTo>
                  <a:lnTo>
                    <a:pt x="13159" y="8512"/>
                  </a:lnTo>
                  <a:lnTo>
                    <a:pt x="13083" y="7856"/>
                  </a:lnTo>
                  <a:lnTo>
                    <a:pt x="12982" y="7199"/>
                  </a:lnTo>
                  <a:lnTo>
                    <a:pt x="12906" y="6517"/>
                  </a:lnTo>
                  <a:lnTo>
                    <a:pt x="12830" y="5860"/>
                  </a:lnTo>
                  <a:lnTo>
                    <a:pt x="12628" y="3461"/>
                  </a:lnTo>
                  <a:lnTo>
                    <a:pt x="12452" y="1062"/>
                  </a:lnTo>
                  <a:lnTo>
                    <a:pt x="12426" y="809"/>
                  </a:lnTo>
                  <a:lnTo>
                    <a:pt x="12376" y="632"/>
                  </a:lnTo>
                  <a:lnTo>
                    <a:pt x="12300" y="456"/>
                  </a:lnTo>
                  <a:lnTo>
                    <a:pt x="12199" y="354"/>
                  </a:lnTo>
                  <a:lnTo>
                    <a:pt x="12073" y="253"/>
                  </a:lnTo>
                  <a:lnTo>
                    <a:pt x="11896" y="203"/>
                  </a:lnTo>
                  <a:lnTo>
                    <a:pt x="11694" y="152"/>
                  </a:lnTo>
                  <a:lnTo>
                    <a:pt x="11467" y="152"/>
                  </a:lnTo>
                  <a:lnTo>
                    <a:pt x="10381" y="127"/>
                  </a:lnTo>
                  <a:lnTo>
                    <a:pt x="9825" y="127"/>
                  </a:lnTo>
                  <a:lnTo>
                    <a:pt x="9295" y="152"/>
                  </a:lnTo>
                  <a:lnTo>
                    <a:pt x="8183" y="228"/>
                  </a:lnTo>
                  <a:lnTo>
                    <a:pt x="7047" y="279"/>
                  </a:lnTo>
                  <a:lnTo>
                    <a:pt x="6491" y="279"/>
                  </a:lnTo>
                  <a:lnTo>
                    <a:pt x="5936" y="253"/>
                  </a:lnTo>
                  <a:lnTo>
                    <a:pt x="5380" y="203"/>
                  </a:lnTo>
                  <a:lnTo>
                    <a:pt x="4824" y="102"/>
                  </a:lnTo>
                  <a:lnTo>
                    <a:pt x="4319" y="26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126;p89"/>
            <p:cNvSpPr/>
            <p:nvPr/>
          </p:nvSpPr>
          <p:spPr>
            <a:xfrm>
              <a:off x="7049710" y="3374288"/>
              <a:ext cx="142075" cy="303100"/>
            </a:xfrm>
            <a:custGeom>
              <a:avLst/>
              <a:gdLst/>
              <a:ahLst/>
              <a:cxnLst/>
              <a:rect l="l" t="t" r="r" b="b"/>
              <a:pathLst>
                <a:path w="5683" h="12124" extrusionOk="0">
                  <a:moveTo>
                    <a:pt x="4066" y="0"/>
                  </a:moveTo>
                  <a:lnTo>
                    <a:pt x="3536" y="26"/>
                  </a:lnTo>
                  <a:lnTo>
                    <a:pt x="2980" y="51"/>
                  </a:lnTo>
                  <a:lnTo>
                    <a:pt x="1920" y="51"/>
                  </a:lnTo>
                  <a:lnTo>
                    <a:pt x="985" y="101"/>
                  </a:lnTo>
                  <a:lnTo>
                    <a:pt x="0" y="152"/>
                  </a:lnTo>
                  <a:lnTo>
                    <a:pt x="0" y="3183"/>
                  </a:lnTo>
                  <a:lnTo>
                    <a:pt x="25" y="6163"/>
                  </a:lnTo>
                  <a:lnTo>
                    <a:pt x="76" y="7653"/>
                  </a:lnTo>
                  <a:lnTo>
                    <a:pt x="126" y="9143"/>
                  </a:lnTo>
                  <a:lnTo>
                    <a:pt x="202" y="10633"/>
                  </a:lnTo>
                  <a:lnTo>
                    <a:pt x="328" y="12123"/>
                  </a:lnTo>
                  <a:lnTo>
                    <a:pt x="935" y="12123"/>
                  </a:lnTo>
                  <a:lnTo>
                    <a:pt x="1541" y="12073"/>
                  </a:lnTo>
                  <a:lnTo>
                    <a:pt x="2147" y="12022"/>
                  </a:lnTo>
                  <a:lnTo>
                    <a:pt x="2728" y="11921"/>
                  </a:lnTo>
                  <a:lnTo>
                    <a:pt x="3309" y="11820"/>
                  </a:lnTo>
                  <a:lnTo>
                    <a:pt x="3890" y="11669"/>
                  </a:lnTo>
                  <a:lnTo>
                    <a:pt x="5026" y="11366"/>
                  </a:lnTo>
                  <a:lnTo>
                    <a:pt x="5152" y="11315"/>
                  </a:lnTo>
                  <a:lnTo>
                    <a:pt x="5279" y="11239"/>
                  </a:lnTo>
                  <a:lnTo>
                    <a:pt x="5405" y="11138"/>
                  </a:lnTo>
                  <a:lnTo>
                    <a:pt x="5481" y="11012"/>
                  </a:lnTo>
                  <a:lnTo>
                    <a:pt x="5556" y="10886"/>
                  </a:lnTo>
                  <a:lnTo>
                    <a:pt x="5607" y="10734"/>
                  </a:lnTo>
                  <a:lnTo>
                    <a:pt x="5657" y="10583"/>
                  </a:lnTo>
                  <a:lnTo>
                    <a:pt x="5657" y="10431"/>
                  </a:lnTo>
                  <a:lnTo>
                    <a:pt x="5683" y="9471"/>
                  </a:lnTo>
                  <a:lnTo>
                    <a:pt x="5657" y="8991"/>
                  </a:lnTo>
                  <a:lnTo>
                    <a:pt x="5632" y="8512"/>
                  </a:lnTo>
                  <a:lnTo>
                    <a:pt x="5253" y="4748"/>
                  </a:lnTo>
                  <a:lnTo>
                    <a:pt x="4900" y="985"/>
                  </a:lnTo>
                  <a:lnTo>
                    <a:pt x="4875" y="808"/>
                  </a:lnTo>
                  <a:lnTo>
                    <a:pt x="4849" y="632"/>
                  </a:lnTo>
                  <a:lnTo>
                    <a:pt x="4799" y="505"/>
                  </a:lnTo>
                  <a:lnTo>
                    <a:pt x="4748" y="379"/>
                  </a:lnTo>
                  <a:lnTo>
                    <a:pt x="4672" y="253"/>
                  </a:lnTo>
                  <a:lnTo>
                    <a:pt x="4597" y="177"/>
                  </a:lnTo>
                  <a:lnTo>
                    <a:pt x="4496" y="101"/>
                  </a:lnTo>
                  <a:lnTo>
                    <a:pt x="4395" y="51"/>
                  </a:lnTo>
                  <a:lnTo>
                    <a:pt x="42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127;p89"/>
            <p:cNvSpPr/>
            <p:nvPr/>
          </p:nvSpPr>
          <p:spPr>
            <a:xfrm>
              <a:off x="6875435" y="3371113"/>
              <a:ext cx="142100" cy="313850"/>
            </a:xfrm>
            <a:custGeom>
              <a:avLst/>
              <a:gdLst/>
              <a:ahLst/>
              <a:cxnLst/>
              <a:rect l="l" t="t" r="r" b="b"/>
              <a:pathLst>
                <a:path w="5684" h="12554" extrusionOk="0">
                  <a:moveTo>
                    <a:pt x="3359" y="1"/>
                  </a:moveTo>
                  <a:lnTo>
                    <a:pt x="3056" y="26"/>
                  </a:lnTo>
                  <a:lnTo>
                    <a:pt x="2779" y="51"/>
                  </a:lnTo>
                  <a:lnTo>
                    <a:pt x="2476" y="102"/>
                  </a:lnTo>
                  <a:lnTo>
                    <a:pt x="2172" y="153"/>
                  </a:lnTo>
                  <a:lnTo>
                    <a:pt x="1895" y="228"/>
                  </a:lnTo>
                  <a:lnTo>
                    <a:pt x="1617" y="329"/>
                  </a:lnTo>
                  <a:lnTo>
                    <a:pt x="1314" y="456"/>
                  </a:lnTo>
                  <a:lnTo>
                    <a:pt x="1036" y="607"/>
                  </a:lnTo>
                  <a:lnTo>
                    <a:pt x="758" y="759"/>
                  </a:lnTo>
                  <a:lnTo>
                    <a:pt x="581" y="860"/>
                  </a:lnTo>
                  <a:lnTo>
                    <a:pt x="430" y="961"/>
                  </a:lnTo>
                  <a:lnTo>
                    <a:pt x="304" y="1087"/>
                  </a:lnTo>
                  <a:lnTo>
                    <a:pt x="202" y="1239"/>
                  </a:lnTo>
                  <a:lnTo>
                    <a:pt x="101" y="1365"/>
                  </a:lnTo>
                  <a:lnTo>
                    <a:pt x="51" y="1542"/>
                  </a:lnTo>
                  <a:lnTo>
                    <a:pt x="0" y="1718"/>
                  </a:lnTo>
                  <a:lnTo>
                    <a:pt x="0" y="1920"/>
                  </a:lnTo>
                  <a:lnTo>
                    <a:pt x="76" y="3335"/>
                  </a:lnTo>
                  <a:lnTo>
                    <a:pt x="152" y="4749"/>
                  </a:lnTo>
                  <a:lnTo>
                    <a:pt x="202" y="5557"/>
                  </a:lnTo>
                  <a:lnTo>
                    <a:pt x="278" y="6391"/>
                  </a:lnTo>
                  <a:lnTo>
                    <a:pt x="304" y="7199"/>
                  </a:lnTo>
                  <a:lnTo>
                    <a:pt x="304" y="7603"/>
                  </a:lnTo>
                  <a:lnTo>
                    <a:pt x="304" y="8007"/>
                  </a:lnTo>
                  <a:lnTo>
                    <a:pt x="253" y="8740"/>
                  </a:lnTo>
                  <a:lnTo>
                    <a:pt x="278" y="9447"/>
                  </a:lnTo>
                  <a:lnTo>
                    <a:pt x="329" y="10154"/>
                  </a:lnTo>
                  <a:lnTo>
                    <a:pt x="405" y="10861"/>
                  </a:lnTo>
                  <a:lnTo>
                    <a:pt x="430" y="11189"/>
                  </a:lnTo>
                  <a:lnTo>
                    <a:pt x="506" y="11442"/>
                  </a:lnTo>
                  <a:lnTo>
                    <a:pt x="581" y="11669"/>
                  </a:lnTo>
                  <a:lnTo>
                    <a:pt x="682" y="11821"/>
                  </a:lnTo>
                  <a:lnTo>
                    <a:pt x="834" y="11972"/>
                  </a:lnTo>
                  <a:lnTo>
                    <a:pt x="1036" y="12073"/>
                  </a:lnTo>
                  <a:lnTo>
                    <a:pt x="1314" y="12149"/>
                  </a:lnTo>
                  <a:lnTo>
                    <a:pt x="1617" y="12225"/>
                  </a:lnTo>
                  <a:lnTo>
                    <a:pt x="2147" y="12301"/>
                  </a:lnTo>
                  <a:lnTo>
                    <a:pt x="2400" y="12351"/>
                  </a:lnTo>
                  <a:lnTo>
                    <a:pt x="2652" y="12427"/>
                  </a:lnTo>
                  <a:lnTo>
                    <a:pt x="3006" y="12528"/>
                  </a:lnTo>
                  <a:lnTo>
                    <a:pt x="3359" y="12553"/>
                  </a:lnTo>
                  <a:lnTo>
                    <a:pt x="3738" y="12553"/>
                  </a:lnTo>
                  <a:lnTo>
                    <a:pt x="4092" y="12528"/>
                  </a:lnTo>
                  <a:lnTo>
                    <a:pt x="4446" y="12478"/>
                  </a:lnTo>
                  <a:lnTo>
                    <a:pt x="4774" y="12402"/>
                  </a:lnTo>
                  <a:lnTo>
                    <a:pt x="5481" y="12250"/>
                  </a:lnTo>
                  <a:lnTo>
                    <a:pt x="5557" y="11947"/>
                  </a:lnTo>
                  <a:lnTo>
                    <a:pt x="5607" y="11644"/>
                  </a:lnTo>
                  <a:lnTo>
                    <a:pt x="5633" y="11341"/>
                  </a:lnTo>
                  <a:lnTo>
                    <a:pt x="5658" y="11038"/>
                  </a:lnTo>
                  <a:lnTo>
                    <a:pt x="5683" y="10432"/>
                  </a:lnTo>
                  <a:lnTo>
                    <a:pt x="5658" y="9851"/>
                  </a:lnTo>
                  <a:lnTo>
                    <a:pt x="5532" y="8664"/>
                  </a:lnTo>
                  <a:lnTo>
                    <a:pt x="5481" y="8058"/>
                  </a:lnTo>
                  <a:lnTo>
                    <a:pt x="5456" y="7477"/>
                  </a:lnTo>
                  <a:lnTo>
                    <a:pt x="5405" y="6416"/>
                  </a:lnTo>
                  <a:lnTo>
                    <a:pt x="5405" y="5381"/>
                  </a:lnTo>
                  <a:lnTo>
                    <a:pt x="5405" y="4320"/>
                  </a:lnTo>
                  <a:lnTo>
                    <a:pt x="5456" y="3259"/>
                  </a:lnTo>
                  <a:lnTo>
                    <a:pt x="5506" y="2527"/>
                  </a:lnTo>
                  <a:lnTo>
                    <a:pt x="5506" y="1819"/>
                  </a:lnTo>
                  <a:lnTo>
                    <a:pt x="5481" y="355"/>
                  </a:lnTo>
                  <a:lnTo>
                    <a:pt x="4875" y="178"/>
                  </a:lnTo>
                  <a:lnTo>
                    <a:pt x="4269" y="51"/>
                  </a:lnTo>
                  <a:lnTo>
                    <a:pt x="3966" y="26"/>
                  </a:lnTo>
                  <a:lnTo>
                    <a:pt x="36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128;p89"/>
            <p:cNvSpPr/>
            <p:nvPr/>
          </p:nvSpPr>
          <p:spPr>
            <a:xfrm>
              <a:off x="7016235" y="3379963"/>
              <a:ext cx="29700" cy="297425"/>
            </a:xfrm>
            <a:custGeom>
              <a:avLst/>
              <a:gdLst/>
              <a:ahLst/>
              <a:cxnLst/>
              <a:rect l="l" t="t" r="r" b="b"/>
              <a:pathLst>
                <a:path w="1188" h="11897" extrusionOk="0">
                  <a:moveTo>
                    <a:pt x="304" y="1"/>
                  </a:moveTo>
                  <a:lnTo>
                    <a:pt x="127" y="2779"/>
                  </a:lnTo>
                  <a:lnTo>
                    <a:pt x="26" y="4067"/>
                  </a:lnTo>
                  <a:lnTo>
                    <a:pt x="1" y="4698"/>
                  </a:lnTo>
                  <a:lnTo>
                    <a:pt x="1" y="5355"/>
                  </a:lnTo>
                  <a:lnTo>
                    <a:pt x="51" y="6845"/>
                  </a:lnTo>
                  <a:lnTo>
                    <a:pt x="127" y="8360"/>
                  </a:lnTo>
                  <a:lnTo>
                    <a:pt x="304" y="11366"/>
                  </a:lnTo>
                  <a:lnTo>
                    <a:pt x="329" y="11618"/>
                  </a:lnTo>
                  <a:lnTo>
                    <a:pt x="379" y="11896"/>
                  </a:lnTo>
                  <a:lnTo>
                    <a:pt x="1188" y="11896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129;p89"/>
            <p:cNvSpPr/>
            <p:nvPr/>
          </p:nvSpPr>
          <p:spPr>
            <a:xfrm>
              <a:off x="7164610" y="3815638"/>
              <a:ext cx="54325" cy="104825"/>
            </a:xfrm>
            <a:custGeom>
              <a:avLst/>
              <a:gdLst/>
              <a:ahLst/>
              <a:cxnLst/>
              <a:rect l="l" t="t" r="r" b="b"/>
              <a:pathLst>
                <a:path w="2173" h="4193" extrusionOk="0">
                  <a:moveTo>
                    <a:pt x="1642" y="379"/>
                  </a:moveTo>
                  <a:lnTo>
                    <a:pt x="1819" y="3763"/>
                  </a:lnTo>
                  <a:lnTo>
                    <a:pt x="1642" y="3864"/>
                  </a:lnTo>
                  <a:lnTo>
                    <a:pt x="1466" y="3915"/>
                  </a:lnTo>
                  <a:lnTo>
                    <a:pt x="1289" y="3965"/>
                  </a:lnTo>
                  <a:lnTo>
                    <a:pt x="935" y="3965"/>
                  </a:lnTo>
                  <a:lnTo>
                    <a:pt x="758" y="3940"/>
                  </a:lnTo>
                  <a:lnTo>
                    <a:pt x="354" y="3864"/>
                  </a:lnTo>
                  <a:lnTo>
                    <a:pt x="354" y="682"/>
                  </a:lnTo>
                  <a:lnTo>
                    <a:pt x="1642" y="379"/>
                  </a:lnTo>
                  <a:close/>
                  <a:moveTo>
                    <a:pt x="1895" y="0"/>
                  </a:moveTo>
                  <a:lnTo>
                    <a:pt x="102" y="303"/>
                  </a:lnTo>
                  <a:lnTo>
                    <a:pt x="51" y="1288"/>
                  </a:lnTo>
                  <a:lnTo>
                    <a:pt x="1" y="2273"/>
                  </a:lnTo>
                  <a:lnTo>
                    <a:pt x="1" y="2753"/>
                  </a:lnTo>
                  <a:lnTo>
                    <a:pt x="26" y="3233"/>
                  </a:lnTo>
                  <a:lnTo>
                    <a:pt x="76" y="3713"/>
                  </a:lnTo>
                  <a:lnTo>
                    <a:pt x="203" y="4193"/>
                  </a:lnTo>
                  <a:lnTo>
                    <a:pt x="2173" y="4193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130;p89"/>
            <p:cNvSpPr/>
            <p:nvPr/>
          </p:nvSpPr>
          <p:spPr>
            <a:xfrm>
              <a:off x="7173460" y="3825113"/>
              <a:ext cx="36650" cy="89675"/>
            </a:xfrm>
            <a:custGeom>
              <a:avLst/>
              <a:gdLst/>
              <a:ahLst/>
              <a:cxnLst/>
              <a:rect l="l" t="t" r="r" b="b"/>
              <a:pathLst>
                <a:path w="1466" h="3587" extrusionOk="0">
                  <a:moveTo>
                    <a:pt x="1288" y="0"/>
                  </a:moveTo>
                  <a:lnTo>
                    <a:pt x="0" y="303"/>
                  </a:lnTo>
                  <a:lnTo>
                    <a:pt x="0" y="3485"/>
                  </a:lnTo>
                  <a:lnTo>
                    <a:pt x="404" y="3561"/>
                  </a:lnTo>
                  <a:lnTo>
                    <a:pt x="581" y="3586"/>
                  </a:lnTo>
                  <a:lnTo>
                    <a:pt x="935" y="3586"/>
                  </a:lnTo>
                  <a:lnTo>
                    <a:pt x="1112" y="3536"/>
                  </a:lnTo>
                  <a:lnTo>
                    <a:pt x="1288" y="3485"/>
                  </a:lnTo>
                  <a:lnTo>
                    <a:pt x="1465" y="3384"/>
                  </a:lnTo>
                  <a:lnTo>
                    <a:pt x="12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131;p89"/>
            <p:cNvSpPr/>
            <p:nvPr/>
          </p:nvSpPr>
          <p:spPr>
            <a:xfrm>
              <a:off x="6419560" y="3346488"/>
              <a:ext cx="238075" cy="365000"/>
            </a:xfrm>
            <a:custGeom>
              <a:avLst/>
              <a:gdLst/>
              <a:ahLst/>
              <a:cxnLst/>
              <a:rect l="l" t="t" r="r" b="b"/>
              <a:pathLst>
                <a:path w="9523" h="14600" extrusionOk="0">
                  <a:moveTo>
                    <a:pt x="3334" y="1"/>
                  </a:moveTo>
                  <a:lnTo>
                    <a:pt x="2804" y="26"/>
                  </a:lnTo>
                  <a:lnTo>
                    <a:pt x="2299" y="52"/>
                  </a:lnTo>
                  <a:lnTo>
                    <a:pt x="1768" y="102"/>
                  </a:lnTo>
                  <a:lnTo>
                    <a:pt x="1339" y="127"/>
                  </a:lnTo>
                  <a:lnTo>
                    <a:pt x="986" y="203"/>
                  </a:lnTo>
                  <a:lnTo>
                    <a:pt x="708" y="279"/>
                  </a:lnTo>
                  <a:lnTo>
                    <a:pt x="556" y="329"/>
                  </a:lnTo>
                  <a:lnTo>
                    <a:pt x="455" y="380"/>
                  </a:lnTo>
                  <a:lnTo>
                    <a:pt x="354" y="456"/>
                  </a:lnTo>
                  <a:lnTo>
                    <a:pt x="278" y="557"/>
                  </a:lnTo>
                  <a:lnTo>
                    <a:pt x="203" y="658"/>
                  </a:lnTo>
                  <a:lnTo>
                    <a:pt x="127" y="784"/>
                  </a:lnTo>
                  <a:lnTo>
                    <a:pt x="76" y="935"/>
                  </a:lnTo>
                  <a:lnTo>
                    <a:pt x="51" y="1112"/>
                  </a:lnTo>
                  <a:lnTo>
                    <a:pt x="26" y="1516"/>
                  </a:lnTo>
                  <a:lnTo>
                    <a:pt x="1" y="2577"/>
                  </a:lnTo>
                  <a:lnTo>
                    <a:pt x="1" y="3613"/>
                  </a:lnTo>
                  <a:lnTo>
                    <a:pt x="51" y="5734"/>
                  </a:lnTo>
                  <a:lnTo>
                    <a:pt x="102" y="7830"/>
                  </a:lnTo>
                  <a:lnTo>
                    <a:pt x="152" y="9952"/>
                  </a:lnTo>
                  <a:lnTo>
                    <a:pt x="177" y="10735"/>
                  </a:lnTo>
                  <a:lnTo>
                    <a:pt x="203" y="11139"/>
                  </a:lnTo>
                  <a:lnTo>
                    <a:pt x="253" y="11543"/>
                  </a:lnTo>
                  <a:lnTo>
                    <a:pt x="329" y="11922"/>
                  </a:lnTo>
                  <a:lnTo>
                    <a:pt x="455" y="12301"/>
                  </a:lnTo>
                  <a:lnTo>
                    <a:pt x="607" y="12654"/>
                  </a:lnTo>
                  <a:lnTo>
                    <a:pt x="783" y="12983"/>
                  </a:lnTo>
                  <a:lnTo>
                    <a:pt x="986" y="13260"/>
                  </a:lnTo>
                  <a:lnTo>
                    <a:pt x="1238" y="13488"/>
                  </a:lnTo>
                  <a:lnTo>
                    <a:pt x="1491" y="13690"/>
                  </a:lnTo>
                  <a:lnTo>
                    <a:pt x="1768" y="13892"/>
                  </a:lnTo>
                  <a:lnTo>
                    <a:pt x="2046" y="14043"/>
                  </a:lnTo>
                  <a:lnTo>
                    <a:pt x="2375" y="14195"/>
                  </a:lnTo>
                  <a:lnTo>
                    <a:pt x="2678" y="14296"/>
                  </a:lnTo>
                  <a:lnTo>
                    <a:pt x="3006" y="14397"/>
                  </a:lnTo>
                  <a:lnTo>
                    <a:pt x="3334" y="14473"/>
                  </a:lnTo>
                  <a:lnTo>
                    <a:pt x="3663" y="14523"/>
                  </a:lnTo>
                  <a:lnTo>
                    <a:pt x="4345" y="14574"/>
                  </a:lnTo>
                  <a:lnTo>
                    <a:pt x="5001" y="14599"/>
                  </a:lnTo>
                  <a:lnTo>
                    <a:pt x="6163" y="14599"/>
                  </a:lnTo>
                  <a:lnTo>
                    <a:pt x="6643" y="14549"/>
                  </a:lnTo>
                  <a:lnTo>
                    <a:pt x="7123" y="14498"/>
                  </a:lnTo>
                  <a:lnTo>
                    <a:pt x="7577" y="14422"/>
                  </a:lnTo>
                  <a:lnTo>
                    <a:pt x="7805" y="14346"/>
                  </a:lnTo>
                  <a:lnTo>
                    <a:pt x="8032" y="14271"/>
                  </a:lnTo>
                  <a:lnTo>
                    <a:pt x="8234" y="14170"/>
                  </a:lnTo>
                  <a:lnTo>
                    <a:pt x="8436" y="14069"/>
                  </a:lnTo>
                  <a:lnTo>
                    <a:pt x="8613" y="13942"/>
                  </a:lnTo>
                  <a:lnTo>
                    <a:pt x="8790" y="13816"/>
                  </a:lnTo>
                  <a:lnTo>
                    <a:pt x="8941" y="13639"/>
                  </a:lnTo>
                  <a:lnTo>
                    <a:pt x="9093" y="13463"/>
                  </a:lnTo>
                  <a:lnTo>
                    <a:pt x="9270" y="13159"/>
                  </a:lnTo>
                  <a:lnTo>
                    <a:pt x="9371" y="12856"/>
                  </a:lnTo>
                  <a:lnTo>
                    <a:pt x="9472" y="12503"/>
                  </a:lnTo>
                  <a:lnTo>
                    <a:pt x="9497" y="12174"/>
                  </a:lnTo>
                  <a:lnTo>
                    <a:pt x="9522" y="11821"/>
                  </a:lnTo>
                  <a:lnTo>
                    <a:pt x="9497" y="11467"/>
                  </a:lnTo>
                  <a:lnTo>
                    <a:pt x="9446" y="10760"/>
                  </a:lnTo>
                  <a:lnTo>
                    <a:pt x="8663" y="3107"/>
                  </a:lnTo>
                  <a:lnTo>
                    <a:pt x="8588" y="2552"/>
                  </a:lnTo>
                  <a:lnTo>
                    <a:pt x="8537" y="2274"/>
                  </a:lnTo>
                  <a:lnTo>
                    <a:pt x="8461" y="1996"/>
                  </a:lnTo>
                  <a:lnTo>
                    <a:pt x="8386" y="1744"/>
                  </a:lnTo>
                  <a:lnTo>
                    <a:pt x="8285" y="1491"/>
                  </a:lnTo>
                  <a:lnTo>
                    <a:pt x="8158" y="1264"/>
                  </a:lnTo>
                  <a:lnTo>
                    <a:pt x="7981" y="1036"/>
                  </a:lnTo>
                  <a:lnTo>
                    <a:pt x="7779" y="834"/>
                  </a:lnTo>
                  <a:lnTo>
                    <a:pt x="7552" y="683"/>
                  </a:lnTo>
                  <a:lnTo>
                    <a:pt x="7325" y="557"/>
                  </a:lnTo>
                  <a:lnTo>
                    <a:pt x="7072" y="430"/>
                  </a:lnTo>
                  <a:lnTo>
                    <a:pt x="6794" y="355"/>
                  </a:lnTo>
                  <a:lnTo>
                    <a:pt x="6517" y="279"/>
                  </a:lnTo>
                  <a:lnTo>
                    <a:pt x="5961" y="178"/>
                  </a:lnTo>
                  <a:lnTo>
                    <a:pt x="5431" y="127"/>
                  </a:lnTo>
                  <a:lnTo>
                    <a:pt x="4900" y="77"/>
                  </a:lnTo>
                  <a:lnTo>
                    <a:pt x="4395" y="26"/>
                  </a:lnTo>
                  <a:lnTo>
                    <a:pt x="3865" y="26"/>
                  </a:lnTo>
                  <a:lnTo>
                    <a:pt x="33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132;p89"/>
            <p:cNvSpPr/>
            <p:nvPr/>
          </p:nvSpPr>
          <p:spPr>
            <a:xfrm>
              <a:off x="6444185" y="3416588"/>
              <a:ext cx="150300" cy="10750"/>
            </a:xfrm>
            <a:custGeom>
              <a:avLst/>
              <a:gdLst/>
              <a:ahLst/>
              <a:cxnLst/>
              <a:rect l="l" t="t" r="r" b="b"/>
              <a:pathLst>
                <a:path w="6012" h="430" fill="none" extrusionOk="0">
                  <a:moveTo>
                    <a:pt x="1" y="430"/>
                  </a:moveTo>
                  <a:lnTo>
                    <a:pt x="1" y="430"/>
                  </a:lnTo>
                  <a:lnTo>
                    <a:pt x="2652" y="101"/>
                  </a:lnTo>
                  <a:lnTo>
                    <a:pt x="2652" y="101"/>
                  </a:lnTo>
                  <a:lnTo>
                    <a:pt x="3511" y="0"/>
                  </a:lnTo>
                  <a:lnTo>
                    <a:pt x="3940" y="0"/>
                  </a:lnTo>
                  <a:lnTo>
                    <a:pt x="4370" y="0"/>
                  </a:lnTo>
                  <a:lnTo>
                    <a:pt x="4799" y="26"/>
                  </a:lnTo>
                  <a:lnTo>
                    <a:pt x="5229" y="127"/>
                  </a:lnTo>
                  <a:lnTo>
                    <a:pt x="5633" y="253"/>
                  </a:lnTo>
                  <a:lnTo>
                    <a:pt x="5809" y="329"/>
                  </a:lnTo>
                  <a:lnTo>
                    <a:pt x="6011" y="43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133;p89"/>
            <p:cNvSpPr/>
            <p:nvPr/>
          </p:nvSpPr>
          <p:spPr>
            <a:xfrm>
              <a:off x="6454285" y="3475313"/>
              <a:ext cx="144625" cy="10125"/>
            </a:xfrm>
            <a:custGeom>
              <a:avLst/>
              <a:gdLst/>
              <a:ahLst/>
              <a:cxnLst/>
              <a:rect l="l" t="t" r="r" b="b"/>
              <a:pathLst>
                <a:path w="5785" h="405" fill="none" extrusionOk="0">
                  <a:moveTo>
                    <a:pt x="1" y="278"/>
                  </a:moveTo>
                  <a:lnTo>
                    <a:pt x="1" y="278"/>
                  </a:lnTo>
                  <a:lnTo>
                    <a:pt x="354" y="152"/>
                  </a:lnTo>
                  <a:lnTo>
                    <a:pt x="708" y="76"/>
                  </a:lnTo>
                  <a:lnTo>
                    <a:pt x="1061" y="25"/>
                  </a:lnTo>
                  <a:lnTo>
                    <a:pt x="1440" y="0"/>
                  </a:lnTo>
                  <a:lnTo>
                    <a:pt x="1819" y="0"/>
                  </a:lnTo>
                  <a:lnTo>
                    <a:pt x="2173" y="25"/>
                  </a:lnTo>
                  <a:lnTo>
                    <a:pt x="2930" y="101"/>
                  </a:lnTo>
                  <a:lnTo>
                    <a:pt x="2930" y="101"/>
                  </a:lnTo>
                  <a:lnTo>
                    <a:pt x="5784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134;p89"/>
            <p:cNvSpPr/>
            <p:nvPr/>
          </p:nvSpPr>
          <p:spPr>
            <a:xfrm>
              <a:off x="6454285" y="3522038"/>
              <a:ext cx="145875" cy="8850"/>
            </a:xfrm>
            <a:custGeom>
              <a:avLst/>
              <a:gdLst/>
              <a:ahLst/>
              <a:cxnLst/>
              <a:rect l="l" t="t" r="r" b="b"/>
              <a:pathLst>
                <a:path w="5835" h="354" fill="none" extrusionOk="0">
                  <a:moveTo>
                    <a:pt x="1" y="354"/>
                  </a:moveTo>
                  <a:lnTo>
                    <a:pt x="1" y="354"/>
                  </a:lnTo>
                  <a:lnTo>
                    <a:pt x="58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135;p89"/>
            <p:cNvSpPr/>
            <p:nvPr/>
          </p:nvSpPr>
          <p:spPr>
            <a:xfrm>
              <a:off x="6458085" y="3576338"/>
              <a:ext cx="148400" cy="8850"/>
            </a:xfrm>
            <a:custGeom>
              <a:avLst/>
              <a:gdLst/>
              <a:ahLst/>
              <a:cxnLst/>
              <a:rect l="l" t="t" r="r" b="b"/>
              <a:pathLst>
                <a:path w="5936" h="354" fill="none" extrusionOk="0">
                  <a:moveTo>
                    <a:pt x="0" y="354"/>
                  </a:moveTo>
                  <a:lnTo>
                    <a:pt x="0" y="354"/>
                  </a:lnTo>
                  <a:lnTo>
                    <a:pt x="733" y="228"/>
                  </a:lnTo>
                  <a:lnTo>
                    <a:pt x="1490" y="152"/>
                  </a:lnTo>
                  <a:lnTo>
                    <a:pt x="2223" y="76"/>
                  </a:lnTo>
                  <a:lnTo>
                    <a:pt x="2955" y="51"/>
                  </a:lnTo>
                  <a:lnTo>
                    <a:pt x="3713" y="25"/>
                  </a:lnTo>
                  <a:lnTo>
                    <a:pt x="4445" y="0"/>
                  </a:lnTo>
                  <a:lnTo>
                    <a:pt x="5203" y="25"/>
                  </a:lnTo>
                  <a:lnTo>
                    <a:pt x="5935" y="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136;p89"/>
            <p:cNvSpPr/>
            <p:nvPr/>
          </p:nvSpPr>
          <p:spPr>
            <a:xfrm>
              <a:off x="6472610" y="3611063"/>
              <a:ext cx="149025" cy="8225"/>
            </a:xfrm>
            <a:custGeom>
              <a:avLst/>
              <a:gdLst/>
              <a:ahLst/>
              <a:cxnLst/>
              <a:rect l="l" t="t" r="r" b="b"/>
              <a:pathLst>
                <a:path w="5961" h="329" fill="none" extrusionOk="0">
                  <a:moveTo>
                    <a:pt x="0" y="329"/>
                  </a:moveTo>
                  <a:lnTo>
                    <a:pt x="0" y="329"/>
                  </a:lnTo>
                  <a:lnTo>
                    <a:pt x="596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137;p89"/>
            <p:cNvSpPr/>
            <p:nvPr/>
          </p:nvSpPr>
          <p:spPr>
            <a:xfrm>
              <a:off x="5113185" y="3338288"/>
              <a:ext cx="233650" cy="125675"/>
            </a:xfrm>
            <a:custGeom>
              <a:avLst/>
              <a:gdLst/>
              <a:ahLst/>
              <a:cxnLst/>
              <a:rect l="l" t="t" r="r" b="b"/>
              <a:pathLst>
                <a:path w="9346" h="5027" extrusionOk="0">
                  <a:moveTo>
                    <a:pt x="1011" y="1"/>
                  </a:moveTo>
                  <a:lnTo>
                    <a:pt x="708" y="26"/>
                  </a:lnTo>
                  <a:lnTo>
                    <a:pt x="455" y="76"/>
                  </a:lnTo>
                  <a:lnTo>
                    <a:pt x="354" y="127"/>
                  </a:lnTo>
                  <a:lnTo>
                    <a:pt x="253" y="177"/>
                  </a:lnTo>
                  <a:lnTo>
                    <a:pt x="203" y="253"/>
                  </a:lnTo>
                  <a:lnTo>
                    <a:pt x="127" y="329"/>
                  </a:lnTo>
                  <a:lnTo>
                    <a:pt x="76" y="455"/>
                  </a:lnTo>
                  <a:lnTo>
                    <a:pt x="51" y="556"/>
                  </a:lnTo>
                  <a:lnTo>
                    <a:pt x="1" y="859"/>
                  </a:lnTo>
                  <a:lnTo>
                    <a:pt x="1" y="1238"/>
                  </a:lnTo>
                  <a:lnTo>
                    <a:pt x="76" y="2198"/>
                  </a:lnTo>
                  <a:lnTo>
                    <a:pt x="152" y="3132"/>
                  </a:lnTo>
                  <a:lnTo>
                    <a:pt x="380" y="5027"/>
                  </a:lnTo>
                  <a:lnTo>
                    <a:pt x="1491" y="4926"/>
                  </a:lnTo>
                  <a:lnTo>
                    <a:pt x="2602" y="4850"/>
                  </a:lnTo>
                  <a:lnTo>
                    <a:pt x="3739" y="4799"/>
                  </a:lnTo>
                  <a:lnTo>
                    <a:pt x="4850" y="4774"/>
                  </a:lnTo>
                  <a:lnTo>
                    <a:pt x="5986" y="4774"/>
                  </a:lnTo>
                  <a:lnTo>
                    <a:pt x="7098" y="4799"/>
                  </a:lnTo>
                  <a:lnTo>
                    <a:pt x="8209" y="4875"/>
                  </a:lnTo>
                  <a:lnTo>
                    <a:pt x="9345" y="4951"/>
                  </a:lnTo>
                  <a:lnTo>
                    <a:pt x="9345" y="4951"/>
                  </a:lnTo>
                  <a:lnTo>
                    <a:pt x="9068" y="354"/>
                  </a:lnTo>
                  <a:lnTo>
                    <a:pt x="1415" y="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138;p89"/>
            <p:cNvSpPr/>
            <p:nvPr/>
          </p:nvSpPr>
          <p:spPr>
            <a:xfrm>
              <a:off x="5125810" y="3604113"/>
              <a:ext cx="208400" cy="44225"/>
            </a:xfrm>
            <a:custGeom>
              <a:avLst/>
              <a:gdLst/>
              <a:ahLst/>
              <a:cxnLst/>
              <a:rect l="l" t="t" r="r" b="b"/>
              <a:pathLst>
                <a:path w="8336" h="1769" extrusionOk="0">
                  <a:moveTo>
                    <a:pt x="6239" y="0"/>
                  </a:moveTo>
                  <a:lnTo>
                    <a:pt x="1971" y="203"/>
                  </a:lnTo>
                  <a:lnTo>
                    <a:pt x="1693" y="203"/>
                  </a:lnTo>
                  <a:lnTo>
                    <a:pt x="1289" y="253"/>
                  </a:lnTo>
                  <a:lnTo>
                    <a:pt x="860" y="304"/>
                  </a:lnTo>
                  <a:lnTo>
                    <a:pt x="657" y="354"/>
                  </a:lnTo>
                  <a:lnTo>
                    <a:pt x="455" y="405"/>
                  </a:lnTo>
                  <a:lnTo>
                    <a:pt x="304" y="480"/>
                  </a:lnTo>
                  <a:lnTo>
                    <a:pt x="152" y="556"/>
                  </a:lnTo>
                  <a:lnTo>
                    <a:pt x="51" y="657"/>
                  </a:lnTo>
                  <a:lnTo>
                    <a:pt x="1" y="783"/>
                  </a:lnTo>
                  <a:lnTo>
                    <a:pt x="1" y="935"/>
                  </a:lnTo>
                  <a:lnTo>
                    <a:pt x="77" y="1112"/>
                  </a:lnTo>
                  <a:lnTo>
                    <a:pt x="203" y="1289"/>
                  </a:lnTo>
                  <a:lnTo>
                    <a:pt x="405" y="1516"/>
                  </a:lnTo>
                  <a:lnTo>
                    <a:pt x="531" y="1592"/>
                  </a:lnTo>
                  <a:lnTo>
                    <a:pt x="657" y="1667"/>
                  </a:lnTo>
                  <a:lnTo>
                    <a:pt x="784" y="1718"/>
                  </a:lnTo>
                  <a:lnTo>
                    <a:pt x="935" y="1743"/>
                  </a:lnTo>
                  <a:lnTo>
                    <a:pt x="1238" y="1768"/>
                  </a:lnTo>
                  <a:lnTo>
                    <a:pt x="1541" y="1768"/>
                  </a:lnTo>
                  <a:lnTo>
                    <a:pt x="8159" y="1642"/>
                  </a:lnTo>
                  <a:lnTo>
                    <a:pt x="8209" y="1566"/>
                  </a:lnTo>
                  <a:lnTo>
                    <a:pt x="8260" y="1465"/>
                  </a:lnTo>
                  <a:lnTo>
                    <a:pt x="8335" y="1289"/>
                  </a:lnTo>
                  <a:lnTo>
                    <a:pt x="8335" y="1086"/>
                  </a:lnTo>
                  <a:lnTo>
                    <a:pt x="8310" y="910"/>
                  </a:lnTo>
                  <a:lnTo>
                    <a:pt x="8234" y="708"/>
                  </a:lnTo>
                  <a:lnTo>
                    <a:pt x="8108" y="531"/>
                  </a:lnTo>
                  <a:lnTo>
                    <a:pt x="7982" y="379"/>
                  </a:lnTo>
                  <a:lnTo>
                    <a:pt x="7805" y="253"/>
                  </a:lnTo>
                  <a:lnTo>
                    <a:pt x="7628" y="152"/>
                  </a:lnTo>
                  <a:lnTo>
                    <a:pt x="7451" y="102"/>
                  </a:lnTo>
                  <a:lnTo>
                    <a:pt x="7249" y="51"/>
                  </a:lnTo>
                  <a:lnTo>
                    <a:pt x="7047" y="26"/>
                  </a:lnTo>
                  <a:lnTo>
                    <a:pt x="66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139;p89"/>
            <p:cNvSpPr/>
            <p:nvPr/>
          </p:nvSpPr>
          <p:spPr>
            <a:xfrm>
              <a:off x="5125810" y="3498038"/>
              <a:ext cx="208400" cy="68225"/>
            </a:xfrm>
            <a:custGeom>
              <a:avLst/>
              <a:gdLst/>
              <a:ahLst/>
              <a:cxnLst/>
              <a:rect l="l" t="t" r="r" b="b"/>
              <a:pathLst>
                <a:path w="8336" h="2729" extrusionOk="0">
                  <a:moveTo>
                    <a:pt x="860" y="0"/>
                  </a:moveTo>
                  <a:lnTo>
                    <a:pt x="582" y="26"/>
                  </a:lnTo>
                  <a:lnTo>
                    <a:pt x="354" y="101"/>
                  </a:lnTo>
                  <a:lnTo>
                    <a:pt x="228" y="152"/>
                  </a:lnTo>
                  <a:lnTo>
                    <a:pt x="152" y="228"/>
                  </a:lnTo>
                  <a:lnTo>
                    <a:pt x="77" y="304"/>
                  </a:lnTo>
                  <a:lnTo>
                    <a:pt x="1" y="405"/>
                  </a:lnTo>
                  <a:lnTo>
                    <a:pt x="1" y="556"/>
                  </a:lnTo>
                  <a:lnTo>
                    <a:pt x="1" y="834"/>
                  </a:lnTo>
                  <a:lnTo>
                    <a:pt x="77" y="1642"/>
                  </a:lnTo>
                  <a:lnTo>
                    <a:pt x="178" y="2375"/>
                  </a:lnTo>
                  <a:lnTo>
                    <a:pt x="203" y="2728"/>
                  </a:lnTo>
                  <a:lnTo>
                    <a:pt x="8133" y="2602"/>
                  </a:lnTo>
                  <a:lnTo>
                    <a:pt x="8083" y="2450"/>
                  </a:lnTo>
                  <a:lnTo>
                    <a:pt x="8032" y="2299"/>
                  </a:lnTo>
                  <a:lnTo>
                    <a:pt x="8032" y="2147"/>
                  </a:lnTo>
                  <a:lnTo>
                    <a:pt x="8058" y="1996"/>
                  </a:lnTo>
                  <a:lnTo>
                    <a:pt x="8133" y="1667"/>
                  </a:lnTo>
                  <a:lnTo>
                    <a:pt x="8234" y="1339"/>
                  </a:lnTo>
                  <a:lnTo>
                    <a:pt x="8310" y="1036"/>
                  </a:lnTo>
                  <a:lnTo>
                    <a:pt x="8335" y="859"/>
                  </a:lnTo>
                  <a:lnTo>
                    <a:pt x="8335" y="682"/>
                  </a:lnTo>
                  <a:lnTo>
                    <a:pt x="8310" y="531"/>
                  </a:lnTo>
                  <a:lnTo>
                    <a:pt x="8260" y="379"/>
                  </a:lnTo>
                  <a:lnTo>
                    <a:pt x="8184" y="253"/>
                  </a:lnTo>
                  <a:lnTo>
                    <a:pt x="8058" y="152"/>
                  </a:lnTo>
                  <a:lnTo>
                    <a:pt x="7906" y="101"/>
                  </a:lnTo>
                  <a:lnTo>
                    <a:pt x="7754" y="51"/>
                  </a:lnTo>
                  <a:lnTo>
                    <a:pt x="7578" y="26"/>
                  </a:lnTo>
                  <a:lnTo>
                    <a:pt x="7426" y="26"/>
                  </a:lnTo>
                  <a:lnTo>
                    <a:pt x="1946" y="51"/>
                  </a:lnTo>
                  <a:lnTo>
                    <a:pt x="1440" y="26"/>
                  </a:lnTo>
                  <a:lnTo>
                    <a:pt x="1163" y="26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140;p89"/>
            <p:cNvSpPr/>
            <p:nvPr/>
          </p:nvSpPr>
          <p:spPr>
            <a:xfrm>
              <a:off x="5134660" y="3691888"/>
              <a:ext cx="190075" cy="46750"/>
            </a:xfrm>
            <a:custGeom>
              <a:avLst/>
              <a:gdLst/>
              <a:ahLst/>
              <a:cxnLst/>
              <a:rect l="l" t="t" r="r" b="b"/>
              <a:pathLst>
                <a:path w="7603" h="1870" extrusionOk="0">
                  <a:moveTo>
                    <a:pt x="3258" y="0"/>
                  </a:moveTo>
                  <a:lnTo>
                    <a:pt x="2678" y="25"/>
                  </a:lnTo>
                  <a:lnTo>
                    <a:pt x="2122" y="51"/>
                  </a:lnTo>
                  <a:lnTo>
                    <a:pt x="1592" y="126"/>
                  </a:lnTo>
                  <a:lnTo>
                    <a:pt x="1112" y="227"/>
                  </a:lnTo>
                  <a:lnTo>
                    <a:pt x="708" y="354"/>
                  </a:lnTo>
                  <a:lnTo>
                    <a:pt x="531" y="429"/>
                  </a:lnTo>
                  <a:lnTo>
                    <a:pt x="379" y="530"/>
                  </a:lnTo>
                  <a:lnTo>
                    <a:pt x="253" y="631"/>
                  </a:lnTo>
                  <a:lnTo>
                    <a:pt x="127" y="733"/>
                  </a:lnTo>
                  <a:lnTo>
                    <a:pt x="76" y="859"/>
                  </a:lnTo>
                  <a:lnTo>
                    <a:pt x="26" y="1010"/>
                  </a:lnTo>
                  <a:lnTo>
                    <a:pt x="0" y="1162"/>
                  </a:lnTo>
                  <a:lnTo>
                    <a:pt x="26" y="1339"/>
                  </a:lnTo>
                  <a:lnTo>
                    <a:pt x="101" y="1490"/>
                  </a:lnTo>
                  <a:lnTo>
                    <a:pt x="202" y="1616"/>
                  </a:lnTo>
                  <a:lnTo>
                    <a:pt x="354" y="1692"/>
                  </a:lnTo>
                  <a:lnTo>
                    <a:pt x="531" y="1768"/>
                  </a:lnTo>
                  <a:lnTo>
                    <a:pt x="733" y="1819"/>
                  </a:lnTo>
                  <a:lnTo>
                    <a:pt x="960" y="1869"/>
                  </a:lnTo>
                  <a:lnTo>
                    <a:pt x="1440" y="1869"/>
                  </a:lnTo>
                  <a:lnTo>
                    <a:pt x="1945" y="1844"/>
                  </a:lnTo>
                  <a:lnTo>
                    <a:pt x="2425" y="1819"/>
                  </a:lnTo>
                  <a:lnTo>
                    <a:pt x="2854" y="1768"/>
                  </a:lnTo>
                  <a:lnTo>
                    <a:pt x="3157" y="1743"/>
                  </a:lnTo>
                  <a:lnTo>
                    <a:pt x="5481" y="1718"/>
                  </a:lnTo>
                  <a:lnTo>
                    <a:pt x="6239" y="1718"/>
                  </a:lnTo>
                  <a:lnTo>
                    <a:pt x="6895" y="1692"/>
                  </a:lnTo>
                  <a:lnTo>
                    <a:pt x="7350" y="1642"/>
                  </a:lnTo>
                  <a:lnTo>
                    <a:pt x="7476" y="1616"/>
                  </a:lnTo>
                  <a:lnTo>
                    <a:pt x="7527" y="1591"/>
                  </a:lnTo>
                  <a:lnTo>
                    <a:pt x="7577" y="1263"/>
                  </a:lnTo>
                  <a:lnTo>
                    <a:pt x="7603" y="1111"/>
                  </a:lnTo>
                  <a:lnTo>
                    <a:pt x="7603" y="935"/>
                  </a:lnTo>
                  <a:lnTo>
                    <a:pt x="7603" y="783"/>
                  </a:lnTo>
                  <a:lnTo>
                    <a:pt x="7552" y="631"/>
                  </a:lnTo>
                  <a:lnTo>
                    <a:pt x="7501" y="480"/>
                  </a:lnTo>
                  <a:lnTo>
                    <a:pt x="7400" y="379"/>
                  </a:lnTo>
                  <a:lnTo>
                    <a:pt x="7299" y="278"/>
                  </a:lnTo>
                  <a:lnTo>
                    <a:pt x="7198" y="202"/>
                  </a:lnTo>
                  <a:lnTo>
                    <a:pt x="7072" y="152"/>
                  </a:lnTo>
                  <a:lnTo>
                    <a:pt x="6946" y="126"/>
                  </a:lnTo>
                  <a:lnTo>
                    <a:pt x="6668" y="101"/>
                  </a:lnTo>
                  <a:lnTo>
                    <a:pt x="6390" y="101"/>
                  </a:lnTo>
                  <a:lnTo>
                    <a:pt x="5835" y="76"/>
                  </a:lnTo>
                  <a:lnTo>
                    <a:pt x="4925" y="25"/>
                  </a:lnTo>
                  <a:lnTo>
                    <a:pt x="38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141;p89"/>
            <p:cNvSpPr/>
            <p:nvPr/>
          </p:nvSpPr>
          <p:spPr>
            <a:xfrm>
              <a:off x="5911910" y="3263163"/>
              <a:ext cx="346025" cy="331500"/>
            </a:xfrm>
            <a:custGeom>
              <a:avLst/>
              <a:gdLst/>
              <a:ahLst/>
              <a:cxnLst/>
              <a:rect l="l" t="t" r="r" b="b"/>
              <a:pathLst>
                <a:path w="13841" h="13260" extrusionOk="0">
                  <a:moveTo>
                    <a:pt x="405" y="0"/>
                  </a:moveTo>
                  <a:lnTo>
                    <a:pt x="177" y="2778"/>
                  </a:lnTo>
                  <a:lnTo>
                    <a:pt x="26" y="4799"/>
                  </a:lnTo>
                  <a:lnTo>
                    <a:pt x="1" y="5557"/>
                  </a:lnTo>
                  <a:lnTo>
                    <a:pt x="1" y="5935"/>
                  </a:lnTo>
                  <a:lnTo>
                    <a:pt x="51" y="6163"/>
                  </a:lnTo>
                  <a:lnTo>
                    <a:pt x="152" y="6415"/>
                  </a:lnTo>
                  <a:lnTo>
                    <a:pt x="278" y="6617"/>
                  </a:lnTo>
                  <a:lnTo>
                    <a:pt x="455" y="6845"/>
                  </a:lnTo>
                  <a:lnTo>
                    <a:pt x="632" y="7047"/>
                  </a:lnTo>
                  <a:lnTo>
                    <a:pt x="859" y="7223"/>
                  </a:lnTo>
                  <a:lnTo>
                    <a:pt x="1087" y="7425"/>
                  </a:lnTo>
                  <a:lnTo>
                    <a:pt x="1314" y="7602"/>
                  </a:lnTo>
                  <a:lnTo>
                    <a:pt x="1844" y="7931"/>
                  </a:lnTo>
                  <a:lnTo>
                    <a:pt x="2349" y="8234"/>
                  </a:lnTo>
                  <a:lnTo>
                    <a:pt x="2855" y="8511"/>
                  </a:lnTo>
                  <a:lnTo>
                    <a:pt x="3284" y="8764"/>
                  </a:lnTo>
                  <a:lnTo>
                    <a:pt x="4471" y="9496"/>
                  </a:lnTo>
                  <a:lnTo>
                    <a:pt x="5683" y="10204"/>
                  </a:lnTo>
                  <a:lnTo>
                    <a:pt x="6921" y="10835"/>
                  </a:lnTo>
                  <a:lnTo>
                    <a:pt x="8184" y="11416"/>
                  </a:lnTo>
                  <a:lnTo>
                    <a:pt x="9472" y="11946"/>
                  </a:lnTo>
                  <a:lnTo>
                    <a:pt x="10760" y="12451"/>
                  </a:lnTo>
                  <a:lnTo>
                    <a:pt x="12098" y="12881"/>
                  </a:lnTo>
                  <a:lnTo>
                    <a:pt x="13437" y="13260"/>
                  </a:lnTo>
                  <a:lnTo>
                    <a:pt x="13588" y="11593"/>
                  </a:lnTo>
                  <a:lnTo>
                    <a:pt x="13715" y="9926"/>
                  </a:lnTo>
                  <a:lnTo>
                    <a:pt x="13790" y="8259"/>
                  </a:lnTo>
                  <a:lnTo>
                    <a:pt x="13841" y="6592"/>
                  </a:lnTo>
                  <a:lnTo>
                    <a:pt x="13816" y="5759"/>
                  </a:lnTo>
                  <a:lnTo>
                    <a:pt x="13816" y="4925"/>
                  </a:lnTo>
                  <a:lnTo>
                    <a:pt x="13765" y="4117"/>
                  </a:lnTo>
                  <a:lnTo>
                    <a:pt x="13715" y="3283"/>
                  </a:lnTo>
                  <a:lnTo>
                    <a:pt x="13639" y="2450"/>
                  </a:lnTo>
                  <a:lnTo>
                    <a:pt x="13563" y="1617"/>
                  </a:lnTo>
                  <a:lnTo>
                    <a:pt x="13437" y="808"/>
                  </a:lnTo>
                  <a:lnTo>
                    <a:pt x="13311" y="0"/>
                  </a:lnTo>
                  <a:close/>
                </a:path>
              </a:pathLst>
            </a:custGeom>
            <a:solidFill>
              <a:schemeClr val="lt1"/>
            </a:solidFill>
            <a:ln w="5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142;p89"/>
            <p:cNvSpPr/>
            <p:nvPr/>
          </p:nvSpPr>
          <p:spPr>
            <a:xfrm>
              <a:off x="5502760" y="3265688"/>
              <a:ext cx="354250" cy="338450"/>
            </a:xfrm>
            <a:custGeom>
              <a:avLst/>
              <a:gdLst/>
              <a:ahLst/>
              <a:cxnLst/>
              <a:rect l="l" t="t" r="r" b="b"/>
              <a:pathLst>
                <a:path w="14170" h="13538" extrusionOk="0">
                  <a:moveTo>
                    <a:pt x="1794" y="0"/>
                  </a:moveTo>
                  <a:lnTo>
                    <a:pt x="1415" y="25"/>
                  </a:lnTo>
                  <a:lnTo>
                    <a:pt x="1036" y="76"/>
                  </a:lnTo>
                  <a:lnTo>
                    <a:pt x="683" y="152"/>
                  </a:lnTo>
                  <a:lnTo>
                    <a:pt x="354" y="278"/>
                  </a:lnTo>
                  <a:lnTo>
                    <a:pt x="178" y="354"/>
                  </a:lnTo>
                  <a:lnTo>
                    <a:pt x="76" y="455"/>
                  </a:lnTo>
                  <a:lnTo>
                    <a:pt x="26" y="531"/>
                  </a:lnTo>
                  <a:lnTo>
                    <a:pt x="1" y="632"/>
                  </a:lnTo>
                  <a:lnTo>
                    <a:pt x="1" y="758"/>
                  </a:lnTo>
                  <a:lnTo>
                    <a:pt x="1" y="884"/>
                  </a:lnTo>
                  <a:lnTo>
                    <a:pt x="51" y="1238"/>
                  </a:lnTo>
                  <a:lnTo>
                    <a:pt x="76" y="2930"/>
                  </a:lnTo>
                  <a:lnTo>
                    <a:pt x="253" y="9699"/>
                  </a:lnTo>
                  <a:lnTo>
                    <a:pt x="329" y="13537"/>
                  </a:lnTo>
                  <a:lnTo>
                    <a:pt x="1264" y="13462"/>
                  </a:lnTo>
                  <a:lnTo>
                    <a:pt x="2198" y="13335"/>
                  </a:lnTo>
                  <a:lnTo>
                    <a:pt x="3132" y="13133"/>
                  </a:lnTo>
                  <a:lnTo>
                    <a:pt x="4042" y="12881"/>
                  </a:lnTo>
                  <a:lnTo>
                    <a:pt x="4951" y="12603"/>
                  </a:lnTo>
                  <a:lnTo>
                    <a:pt x="5835" y="12249"/>
                  </a:lnTo>
                  <a:lnTo>
                    <a:pt x="6694" y="11871"/>
                  </a:lnTo>
                  <a:lnTo>
                    <a:pt x="7527" y="11441"/>
                  </a:lnTo>
                  <a:lnTo>
                    <a:pt x="8335" y="10961"/>
                  </a:lnTo>
                  <a:lnTo>
                    <a:pt x="9118" y="10431"/>
                  </a:lnTo>
                  <a:lnTo>
                    <a:pt x="9876" y="9850"/>
                  </a:lnTo>
                  <a:lnTo>
                    <a:pt x="10608" y="9244"/>
                  </a:lnTo>
                  <a:lnTo>
                    <a:pt x="11290" y="8613"/>
                  </a:lnTo>
                  <a:lnTo>
                    <a:pt x="11947" y="7931"/>
                  </a:lnTo>
                  <a:lnTo>
                    <a:pt x="12553" y="7198"/>
                  </a:lnTo>
                  <a:lnTo>
                    <a:pt x="13134" y="6466"/>
                  </a:lnTo>
                  <a:lnTo>
                    <a:pt x="13437" y="5986"/>
                  </a:lnTo>
                  <a:lnTo>
                    <a:pt x="13740" y="5481"/>
                  </a:lnTo>
                  <a:lnTo>
                    <a:pt x="13841" y="5228"/>
                  </a:lnTo>
                  <a:lnTo>
                    <a:pt x="13942" y="4976"/>
                  </a:lnTo>
                  <a:lnTo>
                    <a:pt x="14018" y="4698"/>
                  </a:lnTo>
                  <a:lnTo>
                    <a:pt x="14068" y="4420"/>
                  </a:lnTo>
                  <a:lnTo>
                    <a:pt x="14144" y="3915"/>
                  </a:lnTo>
                  <a:lnTo>
                    <a:pt x="14169" y="3435"/>
                  </a:lnTo>
                  <a:lnTo>
                    <a:pt x="14169" y="2930"/>
                  </a:lnTo>
                  <a:lnTo>
                    <a:pt x="14144" y="2450"/>
                  </a:lnTo>
                  <a:lnTo>
                    <a:pt x="14068" y="1945"/>
                  </a:lnTo>
                  <a:lnTo>
                    <a:pt x="13993" y="1415"/>
                  </a:lnTo>
                  <a:lnTo>
                    <a:pt x="13791" y="303"/>
                  </a:lnTo>
                  <a:lnTo>
                    <a:pt x="3259" y="25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lt1"/>
            </a:solidFill>
            <a:ln w="5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143;p89"/>
            <p:cNvSpPr/>
            <p:nvPr/>
          </p:nvSpPr>
          <p:spPr>
            <a:xfrm>
              <a:off x="5991460" y="3350913"/>
              <a:ext cx="203350" cy="161050"/>
            </a:xfrm>
            <a:custGeom>
              <a:avLst/>
              <a:gdLst/>
              <a:ahLst/>
              <a:cxnLst/>
              <a:rect l="l" t="t" r="r" b="b"/>
              <a:pathLst>
                <a:path w="8134" h="6442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506"/>
                  </a:lnTo>
                  <a:lnTo>
                    <a:pt x="860" y="986"/>
                  </a:lnTo>
                  <a:lnTo>
                    <a:pt x="1314" y="1466"/>
                  </a:lnTo>
                  <a:lnTo>
                    <a:pt x="1769" y="1920"/>
                  </a:lnTo>
                  <a:lnTo>
                    <a:pt x="2249" y="2375"/>
                  </a:lnTo>
                  <a:lnTo>
                    <a:pt x="2729" y="2804"/>
                  </a:lnTo>
                  <a:lnTo>
                    <a:pt x="3234" y="3234"/>
                  </a:lnTo>
                  <a:lnTo>
                    <a:pt x="3739" y="3638"/>
                  </a:lnTo>
                  <a:lnTo>
                    <a:pt x="4244" y="4042"/>
                  </a:lnTo>
                  <a:lnTo>
                    <a:pt x="4774" y="4421"/>
                  </a:lnTo>
                  <a:lnTo>
                    <a:pt x="5330" y="4799"/>
                  </a:lnTo>
                  <a:lnTo>
                    <a:pt x="5860" y="5153"/>
                  </a:lnTo>
                  <a:lnTo>
                    <a:pt x="6416" y="5481"/>
                  </a:lnTo>
                  <a:lnTo>
                    <a:pt x="6997" y="5810"/>
                  </a:lnTo>
                  <a:lnTo>
                    <a:pt x="7552" y="6138"/>
                  </a:lnTo>
                  <a:lnTo>
                    <a:pt x="8133" y="6441"/>
                  </a:lnTo>
                </a:path>
              </a:pathLst>
            </a:custGeom>
            <a:noFill/>
            <a:ln w="5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144;p89"/>
            <p:cNvSpPr/>
            <p:nvPr/>
          </p:nvSpPr>
          <p:spPr>
            <a:xfrm>
              <a:off x="6081135" y="3350288"/>
              <a:ext cx="116825" cy="96000"/>
            </a:xfrm>
            <a:custGeom>
              <a:avLst/>
              <a:gdLst/>
              <a:ahLst/>
              <a:cxnLst/>
              <a:rect l="l" t="t" r="r" b="b"/>
              <a:pathLst>
                <a:path w="4673" h="384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505" y="581"/>
                  </a:lnTo>
                  <a:lnTo>
                    <a:pt x="1011" y="1137"/>
                  </a:lnTo>
                  <a:lnTo>
                    <a:pt x="1566" y="1667"/>
                  </a:lnTo>
                  <a:lnTo>
                    <a:pt x="2147" y="2173"/>
                  </a:lnTo>
                  <a:lnTo>
                    <a:pt x="2753" y="2627"/>
                  </a:lnTo>
                  <a:lnTo>
                    <a:pt x="3359" y="3057"/>
                  </a:lnTo>
                  <a:lnTo>
                    <a:pt x="4016" y="3461"/>
                  </a:lnTo>
                  <a:lnTo>
                    <a:pt x="4673" y="38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145;p89"/>
            <p:cNvSpPr/>
            <p:nvPr/>
          </p:nvSpPr>
          <p:spPr>
            <a:xfrm>
              <a:off x="6151835" y="3337663"/>
              <a:ext cx="57500" cy="55575"/>
            </a:xfrm>
            <a:custGeom>
              <a:avLst/>
              <a:gdLst/>
              <a:ahLst/>
              <a:cxnLst/>
              <a:rect l="l" t="t" r="r" b="b"/>
              <a:pathLst>
                <a:path w="2300" h="2223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03" y="329"/>
                  </a:lnTo>
                  <a:lnTo>
                    <a:pt x="456" y="657"/>
                  </a:lnTo>
                  <a:lnTo>
                    <a:pt x="733" y="960"/>
                  </a:lnTo>
                  <a:lnTo>
                    <a:pt x="1011" y="1263"/>
                  </a:lnTo>
                  <a:lnTo>
                    <a:pt x="1314" y="1541"/>
                  </a:lnTo>
                  <a:lnTo>
                    <a:pt x="1617" y="1794"/>
                  </a:lnTo>
                  <a:lnTo>
                    <a:pt x="1971" y="2021"/>
                  </a:lnTo>
                  <a:lnTo>
                    <a:pt x="2299" y="22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146;p89"/>
            <p:cNvSpPr/>
            <p:nvPr/>
          </p:nvSpPr>
          <p:spPr>
            <a:xfrm>
              <a:off x="5615160" y="3346488"/>
              <a:ext cx="165450" cy="178725"/>
            </a:xfrm>
            <a:custGeom>
              <a:avLst/>
              <a:gdLst/>
              <a:ahLst/>
              <a:cxnLst/>
              <a:rect l="l" t="t" r="r" b="b"/>
              <a:pathLst>
                <a:path w="6618" h="7149" fill="none" extrusionOk="0">
                  <a:moveTo>
                    <a:pt x="6617" y="1"/>
                  </a:moveTo>
                  <a:lnTo>
                    <a:pt x="6617" y="1"/>
                  </a:lnTo>
                  <a:lnTo>
                    <a:pt x="6441" y="607"/>
                  </a:lnTo>
                  <a:lnTo>
                    <a:pt x="6239" y="1213"/>
                  </a:lnTo>
                  <a:lnTo>
                    <a:pt x="6011" y="1794"/>
                  </a:lnTo>
                  <a:lnTo>
                    <a:pt x="5708" y="2350"/>
                  </a:lnTo>
                  <a:lnTo>
                    <a:pt x="5405" y="2905"/>
                  </a:lnTo>
                  <a:lnTo>
                    <a:pt x="5052" y="3436"/>
                  </a:lnTo>
                  <a:lnTo>
                    <a:pt x="4647" y="3941"/>
                  </a:lnTo>
                  <a:lnTo>
                    <a:pt x="4243" y="4421"/>
                  </a:lnTo>
                  <a:lnTo>
                    <a:pt x="3789" y="4875"/>
                  </a:lnTo>
                  <a:lnTo>
                    <a:pt x="3309" y="5305"/>
                  </a:lnTo>
                  <a:lnTo>
                    <a:pt x="2829" y="5709"/>
                  </a:lnTo>
                  <a:lnTo>
                    <a:pt x="2299" y="6062"/>
                  </a:lnTo>
                  <a:lnTo>
                    <a:pt x="1743" y="6391"/>
                  </a:lnTo>
                  <a:lnTo>
                    <a:pt x="1187" y="6694"/>
                  </a:lnTo>
                  <a:lnTo>
                    <a:pt x="606" y="6946"/>
                  </a:lnTo>
                  <a:lnTo>
                    <a:pt x="0" y="714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147;p89"/>
            <p:cNvSpPr/>
            <p:nvPr/>
          </p:nvSpPr>
          <p:spPr>
            <a:xfrm>
              <a:off x="5590535" y="3350913"/>
              <a:ext cx="126925" cy="127575"/>
            </a:xfrm>
            <a:custGeom>
              <a:avLst/>
              <a:gdLst/>
              <a:ahLst/>
              <a:cxnLst/>
              <a:rect l="l" t="t" r="r" b="b"/>
              <a:pathLst>
                <a:path w="5077" h="5103" fill="none" extrusionOk="0">
                  <a:moveTo>
                    <a:pt x="5077" y="1"/>
                  </a:moveTo>
                  <a:lnTo>
                    <a:pt x="5077" y="1"/>
                  </a:lnTo>
                  <a:lnTo>
                    <a:pt x="4900" y="430"/>
                  </a:lnTo>
                  <a:lnTo>
                    <a:pt x="4698" y="859"/>
                  </a:lnTo>
                  <a:lnTo>
                    <a:pt x="4496" y="1264"/>
                  </a:lnTo>
                  <a:lnTo>
                    <a:pt x="4243" y="1642"/>
                  </a:lnTo>
                  <a:lnTo>
                    <a:pt x="3991" y="2047"/>
                  </a:lnTo>
                  <a:lnTo>
                    <a:pt x="3713" y="2400"/>
                  </a:lnTo>
                  <a:lnTo>
                    <a:pt x="3410" y="2754"/>
                  </a:lnTo>
                  <a:lnTo>
                    <a:pt x="3082" y="3107"/>
                  </a:lnTo>
                  <a:lnTo>
                    <a:pt x="2753" y="3410"/>
                  </a:lnTo>
                  <a:lnTo>
                    <a:pt x="2400" y="3713"/>
                  </a:lnTo>
                  <a:lnTo>
                    <a:pt x="2021" y="4017"/>
                  </a:lnTo>
                  <a:lnTo>
                    <a:pt x="1642" y="4269"/>
                  </a:lnTo>
                  <a:lnTo>
                    <a:pt x="1263" y="4522"/>
                  </a:lnTo>
                  <a:lnTo>
                    <a:pt x="834" y="4724"/>
                  </a:lnTo>
                  <a:lnTo>
                    <a:pt x="430" y="4926"/>
                  </a:lnTo>
                  <a:lnTo>
                    <a:pt x="0" y="510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148;p89"/>
            <p:cNvSpPr/>
            <p:nvPr/>
          </p:nvSpPr>
          <p:spPr>
            <a:xfrm>
              <a:off x="5564635" y="3336388"/>
              <a:ext cx="87800" cy="77700"/>
            </a:xfrm>
            <a:custGeom>
              <a:avLst/>
              <a:gdLst/>
              <a:ahLst/>
              <a:cxnLst/>
              <a:rect l="l" t="t" r="r" b="b"/>
              <a:pathLst>
                <a:path w="3512" h="3108" fill="none" extrusionOk="0">
                  <a:moveTo>
                    <a:pt x="3511" y="1"/>
                  </a:moveTo>
                  <a:lnTo>
                    <a:pt x="3511" y="1"/>
                  </a:lnTo>
                  <a:lnTo>
                    <a:pt x="3208" y="531"/>
                  </a:lnTo>
                  <a:lnTo>
                    <a:pt x="2855" y="1011"/>
                  </a:lnTo>
                  <a:lnTo>
                    <a:pt x="2476" y="1466"/>
                  </a:lnTo>
                  <a:lnTo>
                    <a:pt x="2047" y="1870"/>
                  </a:lnTo>
                  <a:lnTo>
                    <a:pt x="1567" y="2249"/>
                  </a:lnTo>
                  <a:lnTo>
                    <a:pt x="1087" y="2577"/>
                  </a:lnTo>
                  <a:lnTo>
                    <a:pt x="556" y="2880"/>
                  </a:lnTo>
                  <a:lnTo>
                    <a:pt x="1" y="31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546" y="1480594"/>
            <a:ext cx="5427557" cy="914400"/>
          </a:xfrm>
        </p:spPr>
        <p:txBody>
          <a:bodyPr/>
          <a:lstStyle/>
          <a:p>
            <a:r>
              <a:rPr lang="en-US" sz="4000" dirty="0" err="1">
                <a:solidFill>
                  <a:schemeClr val="tx1"/>
                </a:solidFill>
                <a:latin typeface="+mj-lt"/>
              </a:rPr>
              <a:t>Hãy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kể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tên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một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số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thực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phẩm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không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an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toàn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khác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9803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921408" y="598851"/>
            <a:ext cx="6237515" cy="2481943"/>
          </a:xfrm>
          <a:prstGeom prst="wedgeRoundRectCallout">
            <a:avLst>
              <a:gd name="adj1" fmla="val 39202"/>
              <a:gd name="adj2" fmla="val 73904"/>
              <a:gd name="adj3" fmla="val 16667"/>
            </a:avLst>
          </a:prstGeom>
          <a:ln w="571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55002" y="1251994"/>
            <a:ext cx="477032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200"/>
              <a:buFont typeface="Patrick Hand"/>
              <a:buNone/>
              <a:defRPr sz="5000" b="1" i="0" u="none" strike="noStrike" cap="none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dirty="0" err="1">
                <a:solidFill>
                  <a:schemeClr val="tx1"/>
                </a:solidFill>
                <a:latin typeface="+mj-lt"/>
              </a:rPr>
              <a:t>Tác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hại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khi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sử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dụng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các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loại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thực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phẩm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này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là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gì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13313" y="3450908"/>
            <a:ext cx="2659058" cy="156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8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47"/>
          <p:cNvSpPr/>
          <p:nvPr/>
        </p:nvSpPr>
        <p:spPr>
          <a:xfrm>
            <a:off x="3551713" y="968050"/>
            <a:ext cx="2040575" cy="67046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chemeClr val="accent6">
              <a:alpha val="219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r>
              <a:rPr lang="en-US" sz="3600" dirty="0">
                <a:latin typeface="+mj-lt"/>
              </a:rPr>
              <a:t>KẾT LUẬN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277256" y="1232903"/>
            <a:ext cx="6821715" cy="2976240"/>
          </a:xfrm>
          <a:prstGeom prst="wedgeRoundRectCallout">
            <a:avLst>
              <a:gd name="adj1" fmla="val -38278"/>
              <a:gd name="adj2" fmla="val 721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12800" algn="just"/>
            <a:r>
              <a:rPr lang="en-US" sz="2800" dirty="0" err="1">
                <a:solidFill>
                  <a:schemeClr val="tx1"/>
                </a:solidFill>
              </a:rPr>
              <a:t>Sử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dụng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không</a:t>
            </a:r>
            <a:r>
              <a:rPr lang="en-US" sz="2800" dirty="0">
                <a:solidFill>
                  <a:schemeClr val="tx1"/>
                </a:solidFill>
              </a:rPr>
              <a:t> an </a:t>
            </a:r>
            <a:r>
              <a:rPr lang="en-US" sz="2800" dirty="0" err="1">
                <a:solidFill>
                  <a:schemeClr val="tx1"/>
                </a:solidFill>
              </a:rPr>
              <a:t>toàn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như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chứa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thuốc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trừ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sâu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chất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tạo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màu</a:t>
            </a:r>
            <a:r>
              <a:rPr lang="en-US" sz="2800" dirty="0">
                <a:solidFill>
                  <a:schemeClr val="tx1"/>
                </a:solidFill>
              </a:rPr>
              <a:t>,…; </a:t>
            </a:r>
            <a:r>
              <a:rPr lang="en-US" sz="2800" dirty="0" err="1">
                <a:solidFill>
                  <a:schemeClr val="tx1"/>
                </a:solidFill>
              </a:rPr>
              <a:t>chế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biến</a:t>
            </a:r>
            <a:r>
              <a:rPr lang="en-US" sz="2800" dirty="0">
                <a:solidFill>
                  <a:schemeClr val="tx1"/>
                </a:solidFill>
              </a:rPr>
              <a:t> ở </a:t>
            </a:r>
            <a:r>
              <a:rPr lang="en-US" sz="2800" dirty="0" err="1">
                <a:solidFill>
                  <a:schemeClr val="tx1"/>
                </a:solidFill>
              </a:rPr>
              <a:t>nơi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không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hợp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vệ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bị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đau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bụng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nôn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tiêu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chảy</a:t>
            </a:r>
            <a:r>
              <a:rPr lang="en-US" sz="2800" dirty="0">
                <a:solidFill>
                  <a:schemeClr val="tx1"/>
                </a:solidFill>
              </a:rPr>
              <a:t>,…; </a:t>
            </a:r>
            <a:r>
              <a:rPr lang="en-US" sz="2800" dirty="0" err="1">
                <a:solidFill>
                  <a:schemeClr val="tx1"/>
                </a:solidFill>
              </a:rPr>
              <a:t>trường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hợp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nặng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dẫn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đến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vong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66" y="1608512"/>
            <a:ext cx="4046420" cy="33627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743" y="1496041"/>
            <a:ext cx="3851688" cy="35574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26374" y="296037"/>
            <a:ext cx="699903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800" dirty="0" err="1">
                <a:solidFill>
                  <a:schemeClr val="tx1"/>
                </a:solidFill>
              </a:rPr>
              <a:t>Em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nhận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xét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gì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về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việc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làm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của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những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en-US" sz="2800" dirty="0" err="1">
                <a:solidFill>
                  <a:schemeClr val="tx1"/>
                </a:solidFill>
              </a:rPr>
              <a:t>người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trong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mỗi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tình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huống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đây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90" y="-26061"/>
            <a:ext cx="911249" cy="159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2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492" y="439261"/>
            <a:ext cx="3827799" cy="3181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54123"/>
            <a:ext cx="652796" cy="11449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8017" y="1473441"/>
            <a:ext cx="35935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3888" algn="just"/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ăn</a:t>
            </a:r>
            <a:r>
              <a:rPr lang="en-US" sz="2800" dirty="0"/>
              <a:t> </a:t>
            </a:r>
            <a:r>
              <a:rPr lang="en-US" sz="2800" dirty="0" err="1"/>
              <a:t>tiết</a:t>
            </a:r>
            <a:r>
              <a:rPr lang="en-US" sz="2800" dirty="0"/>
              <a:t> </a:t>
            </a:r>
            <a:r>
              <a:rPr lang="en-US" sz="2800" dirty="0" err="1"/>
              <a:t>canh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gỏi</a:t>
            </a:r>
            <a:r>
              <a:rPr lang="en-US" sz="2800" dirty="0"/>
              <a:t> </a:t>
            </a:r>
            <a:r>
              <a:rPr lang="en-US" sz="2800" dirty="0" err="1"/>
              <a:t>cá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</a:t>
            </a:r>
            <a:r>
              <a:rPr lang="en-US" sz="2800" dirty="0" err="1"/>
              <a:t>chưa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chế</a:t>
            </a:r>
            <a:r>
              <a:rPr lang="en-US" sz="2800" dirty="0"/>
              <a:t> </a:t>
            </a:r>
            <a:r>
              <a:rPr lang="en-US" sz="2800" dirty="0" err="1"/>
              <a:t>biến</a:t>
            </a:r>
            <a:r>
              <a:rPr lang="en-US" sz="2800" dirty="0"/>
              <a:t> </a:t>
            </a:r>
            <a:r>
              <a:rPr lang="en-US" sz="2800" dirty="0" err="1"/>
              <a:t>kĩ</a:t>
            </a:r>
            <a:r>
              <a:rPr lang="en-US" sz="2800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1226457" y="3834117"/>
            <a:ext cx="73514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23888" algn="just"/>
            <a:r>
              <a:rPr lang="en-US" sz="2800" dirty="0"/>
              <a:t>Con </a:t>
            </a:r>
            <a:r>
              <a:rPr lang="en-US" sz="2800" dirty="0" err="1"/>
              <a:t>người</a:t>
            </a:r>
            <a:r>
              <a:rPr lang="en-US" sz="2800" dirty="0"/>
              <a:t> </a:t>
            </a:r>
            <a:r>
              <a:rPr lang="en-US" sz="2800" dirty="0" err="1"/>
              <a:t>ăn</a:t>
            </a:r>
            <a:r>
              <a:rPr lang="en-US" sz="2800" dirty="0"/>
              <a:t> </a:t>
            </a:r>
            <a:r>
              <a:rPr lang="en-US" sz="2800" dirty="0" err="1"/>
              <a:t>phải</a:t>
            </a:r>
            <a:r>
              <a:rPr lang="en-US" sz="2800" dirty="0"/>
              <a:t> </a:t>
            </a:r>
            <a:r>
              <a:rPr lang="en-US" sz="2800" b="1" dirty="0" err="1"/>
              <a:t>rất</a:t>
            </a:r>
            <a:r>
              <a:rPr lang="en-US" sz="2800" b="1" dirty="0"/>
              <a:t> </a:t>
            </a:r>
            <a:r>
              <a:rPr lang="en-US" sz="2800" b="1" dirty="0" err="1"/>
              <a:t>dễ</a:t>
            </a:r>
            <a:r>
              <a:rPr lang="en-US" sz="2800" b="1" dirty="0"/>
              <a:t> </a:t>
            </a:r>
            <a:r>
              <a:rPr lang="en-US" sz="2800" b="1" dirty="0" err="1"/>
              <a:t>bị</a:t>
            </a:r>
            <a:r>
              <a:rPr lang="en-US" sz="2800" b="1" dirty="0"/>
              <a:t> </a:t>
            </a:r>
            <a:r>
              <a:rPr lang="en-US" sz="2800" b="1" dirty="0" err="1"/>
              <a:t>nhiễm</a:t>
            </a:r>
            <a:r>
              <a:rPr lang="en-US" sz="2800" b="1" dirty="0"/>
              <a:t> </a:t>
            </a:r>
            <a:r>
              <a:rPr lang="en-US" sz="2800" b="1" dirty="0" err="1"/>
              <a:t>giun</a:t>
            </a:r>
            <a:r>
              <a:rPr lang="en-US" sz="2800" b="1" dirty="0"/>
              <a:t> </a:t>
            </a:r>
            <a:r>
              <a:rPr lang="en-US" sz="2800" b="1" dirty="0" err="1"/>
              <a:t>sán</a:t>
            </a:r>
            <a:r>
              <a:rPr lang="en-US" sz="2800" b="1" dirty="0"/>
              <a:t> </a:t>
            </a:r>
            <a:r>
              <a:rPr lang="en-US" sz="2800" b="1" dirty="0" err="1"/>
              <a:t>gây</a:t>
            </a:r>
            <a:r>
              <a:rPr lang="en-US" sz="2800" b="1" dirty="0"/>
              <a:t> </a:t>
            </a:r>
            <a:r>
              <a:rPr lang="en-US" sz="2800" b="1" dirty="0" err="1"/>
              <a:t>đau</a:t>
            </a:r>
            <a:r>
              <a:rPr lang="en-US" sz="2800" b="1" dirty="0"/>
              <a:t> </a:t>
            </a:r>
            <a:r>
              <a:rPr lang="en-US" sz="2800" b="1" dirty="0" err="1"/>
              <a:t>bụng</a:t>
            </a:r>
            <a:r>
              <a:rPr lang="en-US" sz="2800" b="1" dirty="0"/>
              <a:t>, </a:t>
            </a:r>
            <a:r>
              <a:rPr lang="en-US" sz="2800" b="1" dirty="0" err="1"/>
              <a:t>ngộ</a:t>
            </a:r>
            <a:r>
              <a:rPr lang="en-US" sz="2800" b="1" dirty="0"/>
              <a:t> </a:t>
            </a:r>
            <a:r>
              <a:rPr lang="en-US" sz="2800" b="1" dirty="0" err="1"/>
              <a:t>độc</a:t>
            </a:r>
            <a:r>
              <a:rPr lang="en-US" sz="2800" b="1" dirty="0"/>
              <a:t>, </a:t>
            </a:r>
            <a:r>
              <a:rPr lang="en-US" sz="2800" b="1" dirty="0" err="1"/>
              <a:t>tiêu</a:t>
            </a:r>
            <a:r>
              <a:rPr lang="en-US" sz="2800" b="1" dirty="0"/>
              <a:t> </a:t>
            </a:r>
            <a:r>
              <a:rPr lang="en-US" sz="2800" b="1" dirty="0" err="1"/>
              <a:t>chảy</a:t>
            </a:r>
            <a:r>
              <a:rPr lang="en-US" sz="2800" b="1" dirty="0"/>
              <a:t>.</a:t>
            </a:r>
          </a:p>
          <a:p>
            <a:pPr lvl="0"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707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86" y="2027145"/>
            <a:ext cx="3116771" cy="28786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5686" y="417160"/>
            <a:ext cx="84255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en-US" sz="2800" dirty="0"/>
              <a:t>C</a:t>
            </a:r>
            <a:r>
              <a:rPr lang="vi-VN" sz="2800" dirty="0"/>
              <a:t>on người ăn phải những con lợn được tiêm tăng trọng thì sẽ bị ngộ độc, tiêu chảy, tăng huyết áp, nhức đầu, buồn nôn.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249229" y="1985986"/>
            <a:ext cx="4572000" cy="26776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indent="895350" algn="just">
              <a:lnSpc>
                <a:spcPct val="120000"/>
              </a:lnSpc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Đặc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biệt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việc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thuốc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tăng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trọng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cấm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Nên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việc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tiêm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thuốc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lợn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15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1000" y1="9696" x2="89833" y2="85741"/>
                        <a14:foregroundMark x1="87167" y1="94297" x2="9667" y2="92395"/>
                        <a14:foregroundMark x1="49333" y1="80989" x2="53500" y2="722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15092">
            <a:off x="4125558" y="1765887"/>
            <a:ext cx="965799" cy="84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1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550" y="428625"/>
            <a:ext cx="7067550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Chia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gia</a:t>
            </a:r>
            <a:r>
              <a:rPr lang="en-US" sz="2800" dirty="0"/>
              <a:t> </a:t>
            </a:r>
            <a:r>
              <a:rPr lang="en-US" sz="2800" dirty="0" err="1"/>
              <a:t>đình</a:t>
            </a:r>
            <a:r>
              <a:rPr lang="en-US" sz="2800" dirty="0"/>
              <a:t> </a:t>
            </a:r>
            <a:r>
              <a:rPr lang="en-US" sz="2800" dirty="0" err="1"/>
              <a:t>đã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</a:p>
          <a:p>
            <a:pPr algn="just"/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đảm</a:t>
            </a:r>
            <a:r>
              <a:rPr lang="en-US" sz="2800" dirty="0"/>
              <a:t> </a:t>
            </a:r>
            <a:r>
              <a:rPr lang="en-US" sz="2800" dirty="0" err="1"/>
              <a:t>bảo</a:t>
            </a:r>
            <a:r>
              <a:rPr lang="en-US" sz="2800" dirty="0"/>
              <a:t> </a:t>
            </a:r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an </a:t>
            </a:r>
            <a:r>
              <a:rPr lang="en-US" sz="2800" dirty="0" err="1"/>
              <a:t>toàn</a:t>
            </a:r>
            <a:r>
              <a:rPr lang="en-US" sz="2800" dirty="0"/>
              <a:t>.</a:t>
            </a:r>
          </a:p>
        </p:txBody>
      </p:sp>
      <p:grpSp>
        <p:nvGrpSpPr>
          <p:cNvPr id="205" name="Google Shape;2527;p68"/>
          <p:cNvGrpSpPr/>
          <p:nvPr/>
        </p:nvGrpSpPr>
        <p:grpSpPr>
          <a:xfrm>
            <a:off x="8373258" y="4448764"/>
            <a:ext cx="682352" cy="549641"/>
            <a:chOff x="4156827" y="2855778"/>
            <a:chExt cx="682352" cy="549641"/>
          </a:xfrm>
        </p:grpSpPr>
        <p:sp>
          <p:nvSpPr>
            <p:cNvPr id="206" name="Google Shape;2528;p68"/>
            <p:cNvSpPr/>
            <p:nvPr/>
          </p:nvSpPr>
          <p:spPr>
            <a:xfrm rot="5400000">
              <a:off x="4223182" y="2789423"/>
              <a:ext cx="549641" cy="682352"/>
            </a:xfrm>
            <a:custGeom>
              <a:avLst/>
              <a:gdLst/>
              <a:ahLst/>
              <a:cxnLst/>
              <a:rect l="l" t="t" r="r" b="b"/>
              <a:pathLst>
                <a:path w="16695" h="20726" extrusionOk="0">
                  <a:moveTo>
                    <a:pt x="4661" y="558"/>
                  </a:moveTo>
                  <a:lnTo>
                    <a:pt x="4903" y="576"/>
                  </a:lnTo>
                  <a:lnTo>
                    <a:pt x="5274" y="632"/>
                  </a:lnTo>
                  <a:lnTo>
                    <a:pt x="5664" y="706"/>
                  </a:lnTo>
                  <a:lnTo>
                    <a:pt x="6036" y="799"/>
                  </a:lnTo>
                  <a:lnTo>
                    <a:pt x="6426" y="911"/>
                  </a:lnTo>
                  <a:lnTo>
                    <a:pt x="6797" y="1041"/>
                  </a:lnTo>
                  <a:lnTo>
                    <a:pt x="7150" y="1208"/>
                  </a:lnTo>
                  <a:lnTo>
                    <a:pt x="7521" y="1375"/>
                  </a:lnTo>
                  <a:lnTo>
                    <a:pt x="7874" y="1579"/>
                  </a:lnTo>
                  <a:lnTo>
                    <a:pt x="8227" y="1784"/>
                  </a:lnTo>
                  <a:lnTo>
                    <a:pt x="8580" y="2006"/>
                  </a:lnTo>
                  <a:lnTo>
                    <a:pt x="8914" y="2266"/>
                  </a:lnTo>
                  <a:lnTo>
                    <a:pt x="9248" y="2508"/>
                  </a:lnTo>
                  <a:lnTo>
                    <a:pt x="9564" y="2786"/>
                  </a:lnTo>
                  <a:lnTo>
                    <a:pt x="9880" y="3065"/>
                  </a:lnTo>
                  <a:lnTo>
                    <a:pt x="10195" y="3362"/>
                  </a:lnTo>
                  <a:lnTo>
                    <a:pt x="10492" y="3659"/>
                  </a:lnTo>
                  <a:lnTo>
                    <a:pt x="10790" y="3975"/>
                  </a:lnTo>
                  <a:lnTo>
                    <a:pt x="11068" y="4309"/>
                  </a:lnTo>
                  <a:lnTo>
                    <a:pt x="11328" y="4643"/>
                  </a:lnTo>
                  <a:lnTo>
                    <a:pt x="11588" y="4978"/>
                  </a:lnTo>
                  <a:lnTo>
                    <a:pt x="11848" y="5312"/>
                  </a:lnTo>
                  <a:lnTo>
                    <a:pt x="12090" y="5665"/>
                  </a:lnTo>
                  <a:lnTo>
                    <a:pt x="12312" y="6018"/>
                  </a:lnTo>
                  <a:lnTo>
                    <a:pt x="12535" y="6389"/>
                  </a:lnTo>
                  <a:lnTo>
                    <a:pt x="12739" y="6742"/>
                  </a:lnTo>
                  <a:lnTo>
                    <a:pt x="12925" y="7113"/>
                  </a:lnTo>
                  <a:lnTo>
                    <a:pt x="13092" y="7466"/>
                  </a:lnTo>
                  <a:lnTo>
                    <a:pt x="13259" y="7838"/>
                  </a:lnTo>
                  <a:lnTo>
                    <a:pt x="13408" y="8209"/>
                  </a:lnTo>
                  <a:lnTo>
                    <a:pt x="13557" y="8562"/>
                  </a:lnTo>
                  <a:lnTo>
                    <a:pt x="13668" y="8915"/>
                  </a:lnTo>
                  <a:lnTo>
                    <a:pt x="13779" y="9267"/>
                  </a:lnTo>
                  <a:lnTo>
                    <a:pt x="13872" y="9657"/>
                  </a:lnTo>
                  <a:lnTo>
                    <a:pt x="13947" y="10066"/>
                  </a:lnTo>
                  <a:lnTo>
                    <a:pt x="14021" y="10493"/>
                  </a:lnTo>
                  <a:lnTo>
                    <a:pt x="14058" y="10920"/>
                  </a:lnTo>
                  <a:lnTo>
                    <a:pt x="14077" y="11366"/>
                  </a:lnTo>
                  <a:lnTo>
                    <a:pt x="14077" y="11830"/>
                  </a:lnTo>
                  <a:lnTo>
                    <a:pt x="14077" y="12294"/>
                  </a:lnTo>
                  <a:lnTo>
                    <a:pt x="14039" y="12759"/>
                  </a:lnTo>
                  <a:lnTo>
                    <a:pt x="13984" y="13242"/>
                  </a:lnTo>
                  <a:lnTo>
                    <a:pt x="13909" y="13706"/>
                  </a:lnTo>
                  <a:lnTo>
                    <a:pt x="13835" y="14189"/>
                  </a:lnTo>
                  <a:lnTo>
                    <a:pt x="13724" y="14653"/>
                  </a:lnTo>
                  <a:lnTo>
                    <a:pt x="13594" y="15117"/>
                  </a:lnTo>
                  <a:lnTo>
                    <a:pt x="13464" y="15581"/>
                  </a:lnTo>
                  <a:lnTo>
                    <a:pt x="13297" y="16027"/>
                  </a:lnTo>
                  <a:lnTo>
                    <a:pt x="13111" y="16473"/>
                  </a:lnTo>
                  <a:lnTo>
                    <a:pt x="12907" y="16900"/>
                  </a:lnTo>
                  <a:lnTo>
                    <a:pt x="12702" y="17309"/>
                  </a:lnTo>
                  <a:lnTo>
                    <a:pt x="12461" y="17717"/>
                  </a:lnTo>
                  <a:lnTo>
                    <a:pt x="12201" y="18089"/>
                  </a:lnTo>
                  <a:lnTo>
                    <a:pt x="11941" y="18441"/>
                  </a:lnTo>
                  <a:lnTo>
                    <a:pt x="11644" y="18776"/>
                  </a:lnTo>
                  <a:lnTo>
                    <a:pt x="11328" y="19091"/>
                  </a:lnTo>
                  <a:lnTo>
                    <a:pt x="11012" y="19370"/>
                  </a:lnTo>
                  <a:lnTo>
                    <a:pt x="10660" y="19630"/>
                  </a:lnTo>
                  <a:lnTo>
                    <a:pt x="10288" y="19853"/>
                  </a:lnTo>
                  <a:lnTo>
                    <a:pt x="9898" y="20038"/>
                  </a:lnTo>
                  <a:lnTo>
                    <a:pt x="9508" y="20187"/>
                  </a:lnTo>
                  <a:lnTo>
                    <a:pt x="9081" y="20317"/>
                  </a:lnTo>
                  <a:lnTo>
                    <a:pt x="8635" y="20391"/>
                  </a:lnTo>
                  <a:lnTo>
                    <a:pt x="8171" y="20428"/>
                  </a:lnTo>
                  <a:lnTo>
                    <a:pt x="7688" y="20410"/>
                  </a:lnTo>
                  <a:lnTo>
                    <a:pt x="7670" y="20354"/>
                  </a:lnTo>
                  <a:lnTo>
                    <a:pt x="7633" y="20336"/>
                  </a:lnTo>
                  <a:lnTo>
                    <a:pt x="7595" y="20317"/>
                  </a:lnTo>
                  <a:lnTo>
                    <a:pt x="7317" y="20243"/>
                  </a:lnTo>
                  <a:lnTo>
                    <a:pt x="7057" y="20168"/>
                  </a:lnTo>
                  <a:lnTo>
                    <a:pt x="6815" y="20076"/>
                  </a:lnTo>
                  <a:lnTo>
                    <a:pt x="6574" y="19964"/>
                  </a:lnTo>
                  <a:lnTo>
                    <a:pt x="6351" y="19834"/>
                  </a:lnTo>
                  <a:lnTo>
                    <a:pt x="6147" y="19704"/>
                  </a:lnTo>
                  <a:lnTo>
                    <a:pt x="5943" y="19574"/>
                  </a:lnTo>
                  <a:lnTo>
                    <a:pt x="5757" y="19426"/>
                  </a:lnTo>
                  <a:lnTo>
                    <a:pt x="5590" y="19277"/>
                  </a:lnTo>
                  <a:lnTo>
                    <a:pt x="5423" y="19110"/>
                  </a:lnTo>
                  <a:lnTo>
                    <a:pt x="5274" y="18924"/>
                  </a:lnTo>
                  <a:lnTo>
                    <a:pt x="5126" y="18738"/>
                  </a:lnTo>
                  <a:lnTo>
                    <a:pt x="4996" y="18553"/>
                  </a:lnTo>
                  <a:lnTo>
                    <a:pt x="4884" y="18367"/>
                  </a:lnTo>
                  <a:lnTo>
                    <a:pt x="4773" y="18163"/>
                  </a:lnTo>
                  <a:lnTo>
                    <a:pt x="4661" y="17940"/>
                  </a:lnTo>
                  <a:lnTo>
                    <a:pt x="4494" y="17513"/>
                  </a:lnTo>
                  <a:lnTo>
                    <a:pt x="4346" y="17049"/>
                  </a:lnTo>
                  <a:lnTo>
                    <a:pt x="4234" y="16566"/>
                  </a:lnTo>
                  <a:lnTo>
                    <a:pt x="4160" y="16083"/>
                  </a:lnTo>
                  <a:lnTo>
                    <a:pt x="4104" y="15581"/>
                  </a:lnTo>
                  <a:lnTo>
                    <a:pt x="4067" y="15080"/>
                  </a:lnTo>
                  <a:lnTo>
                    <a:pt x="4048" y="14560"/>
                  </a:lnTo>
                  <a:lnTo>
                    <a:pt x="4067" y="14059"/>
                  </a:lnTo>
                  <a:lnTo>
                    <a:pt x="4086" y="13743"/>
                  </a:lnTo>
                  <a:lnTo>
                    <a:pt x="4104" y="13427"/>
                  </a:lnTo>
                  <a:lnTo>
                    <a:pt x="4178" y="12777"/>
                  </a:lnTo>
                  <a:lnTo>
                    <a:pt x="4253" y="12109"/>
                  </a:lnTo>
                  <a:lnTo>
                    <a:pt x="4327" y="11422"/>
                  </a:lnTo>
                  <a:lnTo>
                    <a:pt x="4346" y="11087"/>
                  </a:lnTo>
                  <a:lnTo>
                    <a:pt x="4346" y="10753"/>
                  </a:lnTo>
                  <a:lnTo>
                    <a:pt x="4327" y="10419"/>
                  </a:lnTo>
                  <a:lnTo>
                    <a:pt x="4308" y="10103"/>
                  </a:lnTo>
                  <a:lnTo>
                    <a:pt x="4253" y="9787"/>
                  </a:lnTo>
                  <a:lnTo>
                    <a:pt x="4160" y="9472"/>
                  </a:lnTo>
                  <a:lnTo>
                    <a:pt x="4048" y="9175"/>
                  </a:lnTo>
                  <a:lnTo>
                    <a:pt x="3918" y="8878"/>
                  </a:lnTo>
                  <a:lnTo>
                    <a:pt x="3751" y="8599"/>
                  </a:lnTo>
                  <a:lnTo>
                    <a:pt x="3547" y="8358"/>
                  </a:lnTo>
                  <a:lnTo>
                    <a:pt x="3343" y="8116"/>
                  </a:lnTo>
                  <a:lnTo>
                    <a:pt x="3101" y="7893"/>
                  </a:lnTo>
                  <a:lnTo>
                    <a:pt x="2860" y="7689"/>
                  </a:lnTo>
                  <a:lnTo>
                    <a:pt x="2619" y="7485"/>
                  </a:lnTo>
                  <a:lnTo>
                    <a:pt x="2117" y="7095"/>
                  </a:lnTo>
                  <a:lnTo>
                    <a:pt x="1857" y="6890"/>
                  </a:lnTo>
                  <a:lnTo>
                    <a:pt x="1616" y="6686"/>
                  </a:lnTo>
                  <a:lnTo>
                    <a:pt x="1393" y="6482"/>
                  </a:lnTo>
                  <a:lnTo>
                    <a:pt x="1189" y="6240"/>
                  </a:lnTo>
                  <a:lnTo>
                    <a:pt x="984" y="5999"/>
                  </a:lnTo>
                  <a:lnTo>
                    <a:pt x="817" y="5739"/>
                  </a:lnTo>
                  <a:lnTo>
                    <a:pt x="669" y="5442"/>
                  </a:lnTo>
                  <a:lnTo>
                    <a:pt x="557" y="5108"/>
                  </a:lnTo>
                  <a:lnTo>
                    <a:pt x="483" y="4848"/>
                  </a:lnTo>
                  <a:lnTo>
                    <a:pt x="446" y="4606"/>
                  </a:lnTo>
                  <a:lnTo>
                    <a:pt x="409" y="4346"/>
                  </a:lnTo>
                  <a:lnTo>
                    <a:pt x="409" y="4105"/>
                  </a:lnTo>
                  <a:lnTo>
                    <a:pt x="409" y="3863"/>
                  </a:lnTo>
                  <a:lnTo>
                    <a:pt x="427" y="3641"/>
                  </a:lnTo>
                  <a:lnTo>
                    <a:pt x="464" y="3418"/>
                  </a:lnTo>
                  <a:lnTo>
                    <a:pt x="520" y="3195"/>
                  </a:lnTo>
                  <a:lnTo>
                    <a:pt x="594" y="2972"/>
                  </a:lnTo>
                  <a:lnTo>
                    <a:pt x="669" y="2768"/>
                  </a:lnTo>
                  <a:lnTo>
                    <a:pt x="780" y="2582"/>
                  </a:lnTo>
                  <a:lnTo>
                    <a:pt x="891" y="2378"/>
                  </a:lnTo>
                  <a:lnTo>
                    <a:pt x="1003" y="2192"/>
                  </a:lnTo>
                  <a:lnTo>
                    <a:pt x="1151" y="2025"/>
                  </a:lnTo>
                  <a:lnTo>
                    <a:pt x="1281" y="1858"/>
                  </a:lnTo>
                  <a:lnTo>
                    <a:pt x="1449" y="1691"/>
                  </a:lnTo>
                  <a:lnTo>
                    <a:pt x="1616" y="1542"/>
                  </a:lnTo>
                  <a:lnTo>
                    <a:pt x="1783" y="1412"/>
                  </a:lnTo>
                  <a:lnTo>
                    <a:pt x="1969" y="1282"/>
                  </a:lnTo>
                  <a:lnTo>
                    <a:pt x="2173" y="1152"/>
                  </a:lnTo>
                  <a:lnTo>
                    <a:pt x="2359" y="1041"/>
                  </a:lnTo>
                  <a:lnTo>
                    <a:pt x="2581" y="948"/>
                  </a:lnTo>
                  <a:lnTo>
                    <a:pt x="2786" y="855"/>
                  </a:lnTo>
                  <a:lnTo>
                    <a:pt x="3009" y="781"/>
                  </a:lnTo>
                  <a:lnTo>
                    <a:pt x="3231" y="706"/>
                  </a:lnTo>
                  <a:lnTo>
                    <a:pt x="3454" y="651"/>
                  </a:lnTo>
                  <a:lnTo>
                    <a:pt x="3696" y="614"/>
                  </a:lnTo>
                  <a:lnTo>
                    <a:pt x="3937" y="576"/>
                  </a:lnTo>
                  <a:lnTo>
                    <a:pt x="4160" y="558"/>
                  </a:lnTo>
                  <a:close/>
                  <a:moveTo>
                    <a:pt x="6221" y="391"/>
                  </a:moveTo>
                  <a:lnTo>
                    <a:pt x="6667" y="428"/>
                  </a:lnTo>
                  <a:lnTo>
                    <a:pt x="7094" y="502"/>
                  </a:lnTo>
                  <a:lnTo>
                    <a:pt x="7540" y="595"/>
                  </a:lnTo>
                  <a:lnTo>
                    <a:pt x="7967" y="706"/>
                  </a:lnTo>
                  <a:lnTo>
                    <a:pt x="8394" y="836"/>
                  </a:lnTo>
                  <a:lnTo>
                    <a:pt x="8821" y="985"/>
                  </a:lnTo>
                  <a:lnTo>
                    <a:pt x="9230" y="1152"/>
                  </a:lnTo>
                  <a:lnTo>
                    <a:pt x="9620" y="1338"/>
                  </a:lnTo>
                  <a:lnTo>
                    <a:pt x="10028" y="1524"/>
                  </a:lnTo>
                  <a:lnTo>
                    <a:pt x="10418" y="1746"/>
                  </a:lnTo>
                  <a:lnTo>
                    <a:pt x="10790" y="1988"/>
                  </a:lnTo>
                  <a:lnTo>
                    <a:pt x="11161" y="2248"/>
                  </a:lnTo>
                  <a:lnTo>
                    <a:pt x="11514" y="2508"/>
                  </a:lnTo>
                  <a:lnTo>
                    <a:pt x="11867" y="2786"/>
                  </a:lnTo>
                  <a:lnTo>
                    <a:pt x="12220" y="3084"/>
                  </a:lnTo>
                  <a:lnTo>
                    <a:pt x="12535" y="3399"/>
                  </a:lnTo>
                  <a:lnTo>
                    <a:pt x="12869" y="3715"/>
                  </a:lnTo>
                  <a:lnTo>
                    <a:pt x="13167" y="4049"/>
                  </a:lnTo>
                  <a:lnTo>
                    <a:pt x="13464" y="4402"/>
                  </a:lnTo>
                  <a:lnTo>
                    <a:pt x="13742" y="4755"/>
                  </a:lnTo>
                  <a:lnTo>
                    <a:pt x="14021" y="5126"/>
                  </a:lnTo>
                  <a:lnTo>
                    <a:pt x="14281" y="5498"/>
                  </a:lnTo>
                  <a:lnTo>
                    <a:pt x="14522" y="5869"/>
                  </a:lnTo>
                  <a:lnTo>
                    <a:pt x="14745" y="6259"/>
                  </a:lnTo>
                  <a:lnTo>
                    <a:pt x="14968" y="6668"/>
                  </a:lnTo>
                  <a:lnTo>
                    <a:pt x="15172" y="7076"/>
                  </a:lnTo>
                  <a:lnTo>
                    <a:pt x="15358" y="7485"/>
                  </a:lnTo>
                  <a:lnTo>
                    <a:pt x="15525" y="7893"/>
                  </a:lnTo>
                  <a:lnTo>
                    <a:pt x="15674" y="8320"/>
                  </a:lnTo>
                  <a:lnTo>
                    <a:pt x="15822" y="8748"/>
                  </a:lnTo>
                  <a:lnTo>
                    <a:pt x="15934" y="9175"/>
                  </a:lnTo>
                  <a:lnTo>
                    <a:pt x="16045" y="9602"/>
                  </a:lnTo>
                  <a:lnTo>
                    <a:pt x="16138" y="10085"/>
                  </a:lnTo>
                  <a:lnTo>
                    <a:pt x="16212" y="10586"/>
                  </a:lnTo>
                  <a:lnTo>
                    <a:pt x="16268" y="11087"/>
                  </a:lnTo>
                  <a:lnTo>
                    <a:pt x="16305" y="11607"/>
                  </a:lnTo>
                  <a:lnTo>
                    <a:pt x="16324" y="12127"/>
                  </a:lnTo>
                  <a:lnTo>
                    <a:pt x="16305" y="12647"/>
                  </a:lnTo>
                  <a:lnTo>
                    <a:pt x="16286" y="13186"/>
                  </a:lnTo>
                  <a:lnTo>
                    <a:pt x="16231" y="13706"/>
                  </a:lnTo>
                  <a:lnTo>
                    <a:pt x="16175" y="14226"/>
                  </a:lnTo>
                  <a:lnTo>
                    <a:pt x="16082" y="14746"/>
                  </a:lnTo>
                  <a:lnTo>
                    <a:pt x="15971" y="15266"/>
                  </a:lnTo>
                  <a:lnTo>
                    <a:pt x="15841" y="15767"/>
                  </a:lnTo>
                  <a:lnTo>
                    <a:pt x="15674" y="16250"/>
                  </a:lnTo>
                  <a:lnTo>
                    <a:pt x="15506" y="16733"/>
                  </a:lnTo>
                  <a:lnTo>
                    <a:pt x="15302" y="17197"/>
                  </a:lnTo>
                  <a:lnTo>
                    <a:pt x="15079" y="17643"/>
                  </a:lnTo>
                  <a:lnTo>
                    <a:pt x="14875" y="18014"/>
                  </a:lnTo>
                  <a:lnTo>
                    <a:pt x="14634" y="18367"/>
                  </a:lnTo>
                  <a:lnTo>
                    <a:pt x="14374" y="18683"/>
                  </a:lnTo>
                  <a:lnTo>
                    <a:pt x="14095" y="18943"/>
                  </a:lnTo>
                  <a:lnTo>
                    <a:pt x="13798" y="19203"/>
                  </a:lnTo>
                  <a:lnTo>
                    <a:pt x="13501" y="19426"/>
                  </a:lnTo>
                  <a:lnTo>
                    <a:pt x="13185" y="19611"/>
                  </a:lnTo>
                  <a:lnTo>
                    <a:pt x="12851" y="19778"/>
                  </a:lnTo>
                  <a:lnTo>
                    <a:pt x="12498" y="19927"/>
                  </a:lnTo>
                  <a:lnTo>
                    <a:pt x="12145" y="20038"/>
                  </a:lnTo>
                  <a:lnTo>
                    <a:pt x="11792" y="20150"/>
                  </a:lnTo>
                  <a:lnTo>
                    <a:pt x="11402" y="20224"/>
                  </a:lnTo>
                  <a:lnTo>
                    <a:pt x="11031" y="20298"/>
                  </a:lnTo>
                  <a:lnTo>
                    <a:pt x="10641" y="20354"/>
                  </a:lnTo>
                  <a:lnTo>
                    <a:pt x="10251" y="20391"/>
                  </a:lnTo>
                  <a:lnTo>
                    <a:pt x="9861" y="20428"/>
                  </a:lnTo>
                  <a:lnTo>
                    <a:pt x="10084" y="20336"/>
                  </a:lnTo>
                  <a:lnTo>
                    <a:pt x="10307" y="20224"/>
                  </a:lnTo>
                  <a:lnTo>
                    <a:pt x="10511" y="20113"/>
                  </a:lnTo>
                  <a:lnTo>
                    <a:pt x="10715" y="19983"/>
                  </a:lnTo>
                  <a:lnTo>
                    <a:pt x="11124" y="19704"/>
                  </a:lnTo>
                  <a:lnTo>
                    <a:pt x="11495" y="19407"/>
                  </a:lnTo>
                  <a:lnTo>
                    <a:pt x="11848" y="19054"/>
                  </a:lnTo>
                  <a:lnTo>
                    <a:pt x="12182" y="18683"/>
                  </a:lnTo>
                  <a:lnTo>
                    <a:pt x="12498" y="18274"/>
                  </a:lnTo>
                  <a:lnTo>
                    <a:pt x="12795" y="17866"/>
                  </a:lnTo>
                  <a:lnTo>
                    <a:pt x="13074" y="17420"/>
                  </a:lnTo>
                  <a:lnTo>
                    <a:pt x="13315" y="16974"/>
                  </a:lnTo>
                  <a:lnTo>
                    <a:pt x="13538" y="16491"/>
                  </a:lnTo>
                  <a:lnTo>
                    <a:pt x="13742" y="16027"/>
                  </a:lnTo>
                  <a:lnTo>
                    <a:pt x="13928" y="15544"/>
                  </a:lnTo>
                  <a:lnTo>
                    <a:pt x="14095" y="15062"/>
                  </a:lnTo>
                  <a:lnTo>
                    <a:pt x="14225" y="14579"/>
                  </a:lnTo>
                  <a:lnTo>
                    <a:pt x="14337" y="14096"/>
                  </a:lnTo>
                  <a:lnTo>
                    <a:pt x="14411" y="13743"/>
                  </a:lnTo>
                  <a:lnTo>
                    <a:pt x="14467" y="13372"/>
                  </a:lnTo>
                  <a:lnTo>
                    <a:pt x="14522" y="13000"/>
                  </a:lnTo>
                  <a:lnTo>
                    <a:pt x="14559" y="12647"/>
                  </a:lnTo>
                  <a:lnTo>
                    <a:pt x="14578" y="12276"/>
                  </a:lnTo>
                  <a:lnTo>
                    <a:pt x="14578" y="11923"/>
                  </a:lnTo>
                  <a:lnTo>
                    <a:pt x="14578" y="11552"/>
                  </a:lnTo>
                  <a:lnTo>
                    <a:pt x="14541" y="11199"/>
                  </a:lnTo>
                  <a:lnTo>
                    <a:pt x="14522" y="10846"/>
                  </a:lnTo>
                  <a:lnTo>
                    <a:pt x="14467" y="10475"/>
                  </a:lnTo>
                  <a:lnTo>
                    <a:pt x="14411" y="10122"/>
                  </a:lnTo>
                  <a:lnTo>
                    <a:pt x="14337" y="9787"/>
                  </a:lnTo>
                  <a:lnTo>
                    <a:pt x="14262" y="9435"/>
                  </a:lnTo>
                  <a:lnTo>
                    <a:pt x="14169" y="9082"/>
                  </a:lnTo>
                  <a:lnTo>
                    <a:pt x="14077" y="8748"/>
                  </a:lnTo>
                  <a:lnTo>
                    <a:pt x="13965" y="8395"/>
                  </a:lnTo>
                  <a:lnTo>
                    <a:pt x="13705" y="7726"/>
                  </a:lnTo>
                  <a:lnTo>
                    <a:pt x="13408" y="7076"/>
                  </a:lnTo>
                  <a:lnTo>
                    <a:pt x="13074" y="6445"/>
                  </a:lnTo>
                  <a:lnTo>
                    <a:pt x="12702" y="5813"/>
                  </a:lnTo>
                  <a:lnTo>
                    <a:pt x="12294" y="5219"/>
                  </a:lnTo>
                  <a:lnTo>
                    <a:pt x="11848" y="4625"/>
                  </a:lnTo>
                  <a:lnTo>
                    <a:pt x="11384" y="4068"/>
                  </a:lnTo>
                  <a:lnTo>
                    <a:pt x="10882" y="3529"/>
                  </a:lnTo>
                  <a:lnTo>
                    <a:pt x="10418" y="3065"/>
                  </a:lnTo>
                  <a:lnTo>
                    <a:pt x="9917" y="2601"/>
                  </a:lnTo>
                  <a:lnTo>
                    <a:pt x="9360" y="2155"/>
                  </a:lnTo>
                  <a:lnTo>
                    <a:pt x="8784" y="1728"/>
                  </a:lnTo>
                  <a:lnTo>
                    <a:pt x="8171" y="1319"/>
                  </a:lnTo>
                  <a:lnTo>
                    <a:pt x="7855" y="1134"/>
                  </a:lnTo>
                  <a:lnTo>
                    <a:pt x="7540" y="966"/>
                  </a:lnTo>
                  <a:lnTo>
                    <a:pt x="7205" y="799"/>
                  </a:lnTo>
                  <a:lnTo>
                    <a:pt x="6890" y="651"/>
                  </a:lnTo>
                  <a:lnTo>
                    <a:pt x="6555" y="521"/>
                  </a:lnTo>
                  <a:lnTo>
                    <a:pt x="6221" y="391"/>
                  </a:lnTo>
                  <a:close/>
                  <a:moveTo>
                    <a:pt x="5850" y="1"/>
                  </a:moveTo>
                  <a:lnTo>
                    <a:pt x="5311" y="19"/>
                  </a:lnTo>
                  <a:lnTo>
                    <a:pt x="4773" y="75"/>
                  </a:lnTo>
                  <a:lnTo>
                    <a:pt x="4346" y="57"/>
                  </a:lnTo>
                  <a:lnTo>
                    <a:pt x="3937" y="75"/>
                  </a:lnTo>
                  <a:lnTo>
                    <a:pt x="3529" y="112"/>
                  </a:lnTo>
                  <a:lnTo>
                    <a:pt x="3120" y="205"/>
                  </a:lnTo>
                  <a:lnTo>
                    <a:pt x="2711" y="316"/>
                  </a:lnTo>
                  <a:lnTo>
                    <a:pt x="2303" y="484"/>
                  </a:lnTo>
                  <a:lnTo>
                    <a:pt x="1913" y="706"/>
                  </a:lnTo>
                  <a:lnTo>
                    <a:pt x="1523" y="966"/>
                  </a:lnTo>
                  <a:lnTo>
                    <a:pt x="1319" y="1134"/>
                  </a:lnTo>
                  <a:lnTo>
                    <a:pt x="1114" y="1319"/>
                  </a:lnTo>
                  <a:lnTo>
                    <a:pt x="929" y="1524"/>
                  </a:lnTo>
                  <a:lnTo>
                    <a:pt x="761" y="1728"/>
                  </a:lnTo>
                  <a:lnTo>
                    <a:pt x="613" y="1969"/>
                  </a:lnTo>
                  <a:lnTo>
                    <a:pt x="464" y="2192"/>
                  </a:lnTo>
                  <a:lnTo>
                    <a:pt x="353" y="2434"/>
                  </a:lnTo>
                  <a:lnTo>
                    <a:pt x="242" y="2694"/>
                  </a:lnTo>
                  <a:lnTo>
                    <a:pt x="167" y="2935"/>
                  </a:lnTo>
                  <a:lnTo>
                    <a:pt x="93" y="3213"/>
                  </a:lnTo>
                  <a:lnTo>
                    <a:pt x="56" y="3473"/>
                  </a:lnTo>
                  <a:lnTo>
                    <a:pt x="19" y="3733"/>
                  </a:lnTo>
                  <a:lnTo>
                    <a:pt x="0" y="4012"/>
                  </a:lnTo>
                  <a:lnTo>
                    <a:pt x="19" y="4291"/>
                  </a:lnTo>
                  <a:lnTo>
                    <a:pt x="37" y="4569"/>
                  </a:lnTo>
                  <a:lnTo>
                    <a:pt x="74" y="4829"/>
                  </a:lnTo>
                  <a:lnTo>
                    <a:pt x="167" y="5163"/>
                  </a:lnTo>
                  <a:lnTo>
                    <a:pt x="279" y="5479"/>
                  </a:lnTo>
                  <a:lnTo>
                    <a:pt x="409" y="5758"/>
                  </a:lnTo>
                  <a:lnTo>
                    <a:pt x="557" y="6018"/>
                  </a:lnTo>
                  <a:lnTo>
                    <a:pt x="743" y="6259"/>
                  </a:lnTo>
                  <a:lnTo>
                    <a:pt x="929" y="6482"/>
                  </a:lnTo>
                  <a:lnTo>
                    <a:pt x="1133" y="6705"/>
                  </a:lnTo>
                  <a:lnTo>
                    <a:pt x="1337" y="6909"/>
                  </a:lnTo>
                  <a:lnTo>
                    <a:pt x="1801" y="7280"/>
                  </a:lnTo>
                  <a:lnTo>
                    <a:pt x="2266" y="7670"/>
                  </a:lnTo>
                  <a:lnTo>
                    <a:pt x="2730" y="8079"/>
                  </a:lnTo>
                  <a:lnTo>
                    <a:pt x="2971" y="8302"/>
                  </a:lnTo>
                  <a:lnTo>
                    <a:pt x="3194" y="8525"/>
                  </a:lnTo>
                  <a:lnTo>
                    <a:pt x="3380" y="8766"/>
                  </a:lnTo>
                  <a:lnTo>
                    <a:pt x="3529" y="9026"/>
                  </a:lnTo>
                  <a:lnTo>
                    <a:pt x="3658" y="9286"/>
                  </a:lnTo>
                  <a:lnTo>
                    <a:pt x="3751" y="9546"/>
                  </a:lnTo>
                  <a:lnTo>
                    <a:pt x="3826" y="9825"/>
                  </a:lnTo>
                  <a:lnTo>
                    <a:pt x="3881" y="10103"/>
                  </a:lnTo>
                  <a:lnTo>
                    <a:pt x="3900" y="10382"/>
                  </a:lnTo>
                  <a:lnTo>
                    <a:pt x="3918" y="10679"/>
                  </a:lnTo>
                  <a:lnTo>
                    <a:pt x="3918" y="10957"/>
                  </a:lnTo>
                  <a:lnTo>
                    <a:pt x="3900" y="11255"/>
                  </a:lnTo>
                  <a:lnTo>
                    <a:pt x="3844" y="11849"/>
                  </a:lnTo>
                  <a:lnTo>
                    <a:pt x="3788" y="12424"/>
                  </a:lnTo>
                  <a:lnTo>
                    <a:pt x="3733" y="13000"/>
                  </a:lnTo>
                  <a:lnTo>
                    <a:pt x="3658" y="13947"/>
                  </a:lnTo>
                  <a:lnTo>
                    <a:pt x="3640" y="14449"/>
                  </a:lnTo>
                  <a:lnTo>
                    <a:pt x="3640" y="14932"/>
                  </a:lnTo>
                  <a:lnTo>
                    <a:pt x="3658" y="15414"/>
                  </a:lnTo>
                  <a:lnTo>
                    <a:pt x="3696" y="15897"/>
                  </a:lnTo>
                  <a:lnTo>
                    <a:pt x="3751" y="16380"/>
                  </a:lnTo>
                  <a:lnTo>
                    <a:pt x="3844" y="16844"/>
                  </a:lnTo>
                  <a:lnTo>
                    <a:pt x="3918" y="17179"/>
                  </a:lnTo>
                  <a:lnTo>
                    <a:pt x="4011" y="17513"/>
                  </a:lnTo>
                  <a:lnTo>
                    <a:pt x="4141" y="17810"/>
                  </a:lnTo>
                  <a:lnTo>
                    <a:pt x="4271" y="18107"/>
                  </a:lnTo>
                  <a:lnTo>
                    <a:pt x="4420" y="18404"/>
                  </a:lnTo>
                  <a:lnTo>
                    <a:pt x="4587" y="18664"/>
                  </a:lnTo>
                  <a:lnTo>
                    <a:pt x="4773" y="18924"/>
                  </a:lnTo>
                  <a:lnTo>
                    <a:pt x="4977" y="19166"/>
                  </a:lnTo>
                  <a:lnTo>
                    <a:pt x="5181" y="19388"/>
                  </a:lnTo>
                  <a:lnTo>
                    <a:pt x="5423" y="19593"/>
                  </a:lnTo>
                  <a:lnTo>
                    <a:pt x="5664" y="19778"/>
                  </a:lnTo>
                  <a:lnTo>
                    <a:pt x="5924" y="19964"/>
                  </a:lnTo>
                  <a:lnTo>
                    <a:pt x="6203" y="20113"/>
                  </a:lnTo>
                  <a:lnTo>
                    <a:pt x="6500" y="20261"/>
                  </a:lnTo>
                  <a:lnTo>
                    <a:pt x="6797" y="20373"/>
                  </a:lnTo>
                  <a:lnTo>
                    <a:pt x="7113" y="20484"/>
                  </a:lnTo>
                  <a:lnTo>
                    <a:pt x="7113" y="20521"/>
                  </a:lnTo>
                  <a:lnTo>
                    <a:pt x="7113" y="20558"/>
                  </a:lnTo>
                  <a:lnTo>
                    <a:pt x="7150" y="20596"/>
                  </a:lnTo>
                  <a:lnTo>
                    <a:pt x="7205" y="20633"/>
                  </a:lnTo>
                  <a:lnTo>
                    <a:pt x="7595" y="20688"/>
                  </a:lnTo>
                  <a:lnTo>
                    <a:pt x="7985" y="20726"/>
                  </a:lnTo>
                  <a:lnTo>
                    <a:pt x="8357" y="20726"/>
                  </a:lnTo>
                  <a:lnTo>
                    <a:pt x="8710" y="20707"/>
                  </a:lnTo>
                  <a:lnTo>
                    <a:pt x="9137" y="20707"/>
                  </a:lnTo>
                  <a:lnTo>
                    <a:pt x="9582" y="20726"/>
                  </a:lnTo>
                  <a:lnTo>
                    <a:pt x="10010" y="20707"/>
                  </a:lnTo>
                  <a:lnTo>
                    <a:pt x="10437" y="20688"/>
                  </a:lnTo>
                  <a:lnTo>
                    <a:pt x="10864" y="20633"/>
                  </a:lnTo>
                  <a:lnTo>
                    <a:pt x="11291" y="20577"/>
                  </a:lnTo>
                  <a:lnTo>
                    <a:pt x="11718" y="20484"/>
                  </a:lnTo>
                  <a:lnTo>
                    <a:pt x="12127" y="20373"/>
                  </a:lnTo>
                  <a:lnTo>
                    <a:pt x="12517" y="20243"/>
                  </a:lnTo>
                  <a:lnTo>
                    <a:pt x="12907" y="20094"/>
                  </a:lnTo>
                  <a:lnTo>
                    <a:pt x="13278" y="19908"/>
                  </a:lnTo>
                  <a:lnTo>
                    <a:pt x="13649" y="19686"/>
                  </a:lnTo>
                  <a:lnTo>
                    <a:pt x="13984" y="19444"/>
                  </a:lnTo>
                  <a:lnTo>
                    <a:pt x="14318" y="19184"/>
                  </a:lnTo>
                  <a:lnTo>
                    <a:pt x="14615" y="18868"/>
                  </a:lnTo>
                  <a:lnTo>
                    <a:pt x="14912" y="18534"/>
                  </a:lnTo>
                  <a:lnTo>
                    <a:pt x="15209" y="18107"/>
                  </a:lnTo>
                  <a:lnTo>
                    <a:pt x="15469" y="17661"/>
                  </a:lnTo>
                  <a:lnTo>
                    <a:pt x="15711" y="17179"/>
                  </a:lnTo>
                  <a:lnTo>
                    <a:pt x="15915" y="16677"/>
                  </a:lnTo>
                  <a:lnTo>
                    <a:pt x="16101" y="16176"/>
                  </a:lnTo>
                  <a:lnTo>
                    <a:pt x="16268" y="15637"/>
                  </a:lnTo>
                  <a:lnTo>
                    <a:pt x="16398" y="15099"/>
                  </a:lnTo>
                  <a:lnTo>
                    <a:pt x="16509" y="14560"/>
                  </a:lnTo>
                  <a:lnTo>
                    <a:pt x="16584" y="14003"/>
                  </a:lnTo>
                  <a:lnTo>
                    <a:pt x="16639" y="13464"/>
                  </a:lnTo>
                  <a:lnTo>
                    <a:pt x="16676" y="12907"/>
                  </a:lnTo>
                  <a:lnTo>
                    <a:pt x="16695" y="12350"/>
                  </a:lnTo>
                  <a:lnTo>
                    <a:pt x="16695" y="11812"/>
                  </a:lnTo>
                  <a:lnTo>
                    <a:pt x="16676" y="11273"/>
                  </a:lnTo>
                  <a:lnTo>
                    <a:pt x="16621" y="10753"/>
                  </a:lnTo>
                  <a:lnTo>
                    <a:pt x="16565" y="10252"/>
                  </a:lnTo>
                  <a:lnTo>
                    <a:pt x="16472" y="9750"/>
                  </a:lnTo>
                  <a:lnTo>
                    <a:pt x="16361" y="9249"/>
                  </a:lnTo>
                  <a:lnTo>
                    <a:pt x="16212" y="8729"/>
                  </a:lnTo>
                  <a:lnTo>
                    <a:pt x="16064" y="8228"/>
                  </a:lnTo>
                  <a:lnTo>
                    <a:pt x="15878" y="7726"/>
                  </a:lnTo>
                  <a:lnTo>
                    <a:pt x="15674" y="7243"/>
                  </a:lnTo>
                  <a:lnTo>
                    <a:pt x="15451" y="6760"/>
                  </a:lnTo>
                  <a:lnTo>
                    <a:pt x="15191" y="6278"/>
                  </a:lnTo>
                  <a:lnTo>
                    <a:pt x="14931" y="5813"/>
                  </a:lnTo>
                  <a:lnTo>
                    <a:pt x="14634" y="5349"/>
                  </a:lnTo>
                  <a:lnTo>
                    <a:pt x="14337" y="4903"/>
                  </a:lnTo>
                  <a:lnTo>
                    <a:pt x="14002" y="4458"/>
                  </a:lnTo>
                  <a:lnTo>
                    <a:pt x="13668" y="4031"/>
                  </a:lnTo>
                  <a:lnTo>
                    <a:pt x="13297" y="3622"/>
                  </a:lnTo>
                  <a:lnTo>
                    <a:pt x="12925" y="3232"/>
                  </a:lnTo>
                  <a:lnTo>
                    <a:pt x="12535" y="2861"/>
                  </a:lnTo>
                  <a:lnTo>
                    <a:pt x="12127" y="2489"/>
                  </a:lnTo>
                  <a:lnTo>
                    <a:pt x="11718" y="2155"/>
                  </a:lnTo>
                  <a:lnTo>
                    <a:pt x="11291" y="1839"/>
                  </a:lnTo>
                  <a:lnTo>
                    <a:pt x="10845" y="1542"/>
                  </a:lnTo>
                  <a:lnTo>
                    <a:pt x="10381" y="1264"/>
                  </a:lnTo>
                  <a:lnTo>
                    <a:pt x="9917" y="1022"/>
                  </a:lnTo>
                  <a:lnTo>
                    <a:pt x="9434" y="799"/>
                  </a:lnTo>
                  <a:lnTo>
                    <a:pt x="8951" y="595"/>
                  </a:lnTo>
                  <a:lnTo>
                    <a:pt x="8450" y="428"/>
                  </a:lnTo>
                  <a:lnTo>
                    <a:pt x="7948" y="279"/>
                  </a:lnTo>
                  <a:lnTo>
                    <a:pt x="7428" y="168"/>
                  </a:lnTo>
                  <a:lnTo>
                    <a:pt x="6908" y="75"/>
                  </a:lnTo>
                  <a:lnTo>
                    <a:pt x="6388" y="19"/>
                  </a:lnTo>
                  <a:lnTo>
                    <a:pt x="5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529;p68"/>
            <p:cNvSpPr/>
            <p:nvPr/>
          </p:nvSpPr>
          <p:spPr>
            <a:xfrm rot="5400000">
              <a:off x="4268713" y="2767101"/>
              <a:ext cx="450018" cy="654236"/>
            </a:xfrm>
            <a:custGeom>
              <a:avLst/>
              <a:gdLst/>
              <a:ahLst/>
              <a:cxnLst/>
              <a:rect l="l" t="t" r="r" b="b"/>
              <a:pathLst>
                <a:path w="13669" h="19872" extrusionOk="0">
                  <a:moveTo>
                    <a:pt x="3900" y="94"/>
                  </a:moveTo>
                  <a:lnTo>
                    <a:pt x="4198" y="112"/>
                  </a:lnTo>
                  <a:lnTo>
                    <a:pt x="4495" y="149"/>
                  </a:lnTo>
                  <a:lnTo>
                    <a:pt x="4792" y="187"/>
                  </a:lnTo>
                  <a:lnTo>
                    <a:pt x="5089" y="261"/>
                  </a:lnTo>
                  <a:lnTo>
                    <a:pt x="5386" y="335"/>
                  </a:lnTo>
                  <a:lnTo>
                    <a:pt x="5683" y="447"/>
                  </a:lnTo>
                  <a:lnTo>
                    <a:pt x="5980" y="558"/>
                  </a:lnTo>
                  <a:lnTo>
                    <a:pt x="6277" y="688"/>
                  </a:lnTo>
                  <a:lnTo>
                    <a:pt x="6575" y="837"/>
                  </a:lnTo>
                  <a:lnTo>
                    <a:pt x="6872" y="985"/>
                  </a:lnTo>
                  <a:lnTo>
                    <a:pt x="7429" y="1319"/>
                  </a:lnTo>
                  <a:lnTo>
                    <a:pt x="7986" y="1691"/>
                  </a:lnTo>
                  <a:lnTo>
                    <a:pt x="8506" y="2081"/>
                  </a:lnTo>
                  <a:lnTo>
                    <a:pt x="9007" y="2489"/>
                  </a:lnTo>
                  <a:lnTo>
                    <a:pt x="9490" y="2916"/>
                  </a:lnTo>
                  <a:lnTo>
                    <a:pt x="9917" y="3325"/>
                  </a:lnTo>
                  <a:lnTo>
                    <a:pt x="10307" y="3715"/>
                  </a:lnTo>
                  <a:lnTo>
                    <a:pt x="10734" y="4179"/>
                  </a:lnTo>
                  <a:lnTo>
                    <a:pt x="11124" y="4681"/>
                  </a:lnTo>
                  <a:lnTo>
                    <a:pt x="11477" y="5201"/>
                  </a:lnTo>
                  <a:lnTo>
                    <a:pt x="11812" y="5739"/>
                  </a:lnTo>
                  <a:lnTo>
                    <a:pt x="12090" y="6296"/>
                  </a:lnTo>
                  <a:lnTo>
                    <a:pt x="12350" y="6872"/>
                  </a:lnTo>
                  <a:lnTo>
                    <a:pt x="12554" y="7448"/>
                  </a:lnTo>
                  <a:lnTo>
                    <a:pt x="12740" y="8061"/>
                  </a:lnTo>
                  <a:lnTo>
                    <a:pt x="12907" y="8655"/>
                  </a:lnTo>
                  <a:lnTo>
                    <a:pt x="13019" y="9286"/>
                  </a:lnTo>
                  <a:lnTo>
                    <a:pt x="13111" y="9899"/>
                  </a:lnTo>
                  <a:lnTo>
                    <a:pt x="13167" y="10530"/>
                  </a:lnTo>
                  <a:lnTo>
                    <a:pt x="13186" y="11162"/>
                  </a:lnTo>
                  <a:lnTo>
                    <a:pt x="13167" y="11793"/>
                  </a:lnTo>
                  <a:lnTo>
                    <a:pt x="13130" y="12406"/>
                  </a:lnTo>
                  <a:lnTo>
                    <a:pt x="13056" y="13037"/>
                  </a:lnTo>
                  <a:lnTo>
                    <a:pt x="12981" y="13576"/>
                  </a:lnTo>
                  <a:lnTo>
                    <a:pt x="12851" y="14133"/>
                  </a:lnTo>
                  <a:lnTo>
                    <a:pt x="12703" y="14709"/>
                  </a:lnTo>
                  <a:lnTo>
                    <a:pt x="12499" y="15284"/>
                  </a:lnTo>
                  <a:lnTo>
                    <a:pt x="12276" y="15860"/>
                  </a:lnTo>
                  <a:lnTo>
                    <a:pt x="12034" y="16436"/>
                  </a:lnTo>
                  <a:lnTo>
                    <a:pt x="11886" y="16696"/>
                  </a:lnTo>
                  <a:lnTo>
                    <a:pt x="11737" y="16974"/>
                  </a:lnTo>
                  <a:lnTo>
                    <a:pt x="11570" y="17216"/>
                  </a:lnTo>
                  <a:lnTo>
                    <a:pt x="11403" y="17476"/>
                  </a:lnTo>
                  <a:lnTo>
                    <a:pt x="11236" y="17717"/>
                  </a:lnTo>
                  <a:lnTo>
                    <a:pt x="11050" y="17940"/>
                  </a:lnTo>
                  <a:lnTo>
                    <a:pt x="10846" y="18144"/>
                  </a:lnTo>
                  <a:lnTo>
                    <a:pt x="10642" y="18349"/>
                  </a:lnTo>
                  <a:lnTo>
                    <a:pt x="10419" y="18534"/>
                  </a:lnTo>
                  <a:lnTo>
                    <a:pt x="10196" y="18701"/>
                  </a:lnTo>
                  <a:lnTo>
                    <a:pt x="9973" y="18869"/>
                  </a:lnTo>
                  <a:lnTo>
                    <a:pt x="9732" y="18999"/>
                  </a:lnTo>
                  <a:lnTo>
                    <a:pt x="9472" y="19110"/>
                  </a:lnTo>
                  <a:lnTo>
                    <a:pt x="9212" y="19203"/>
                  </a:lnTo>
                  <a:lnTo>
                    <a:pt x="8933" y="19277"/>
                  </a:lnTo>
                  <a:lnTo>
                    <a:pt x="8655" y="19333"/>
                  </a:lnTo>
                  <a:lnTo>
                    <a:pt x="8376" y="19370"/>
                  </a:lnTo>
                  <a:lnTo>
                    <a:pt x="8060" y="19370"/>
                  </a:lnTo>
                  <a:lnTo>
                    <a:pt x="7763" y="19351"/>
                  </a:lnTo>
                  <a:lnTo>
                    <a:pt x="7429" y="19296"/>
                  </a:lnTo>
                  <a:lnTo>
                    <a:pt x="7392" y="19333"/>
                  </a:lnTo>
                  <a:lnTo>
                    <a:pt x="7355" y="19351"/>
                  </a:lnTo>
                  <a:lnTo>
                    <a:pt x="7317" y="19351"/>
                  </a:lnTo>
                  <a:lnTo>
                    <a:pt x="6983" y="19240"/>
                  </a:lnTo>
                  <a:lnTo>
                    <a:pt x="6667" y="19110"/>
                  </a:lnTo>
                  <a:lnTo>
                    <a:pt x="6370" y="18961"/>
                  </a:lnTo>
                  <a:lnTo>
                    <a:pt x="6110" y="18794"/>
                  </a:lnTo>
                  <a:lnTo>
                    <a:pt x="5832" y="18609"/>
                  </a:lnTo>
                  <a:lnTo>
                    <a:pt x="5590" y="18404"/>
                  </a:lnTo>
                  <a:lnTo>
                    <a:pt x="5368" y="18181"/>
                  </a:lnTo>
                  <a:lnTo>
                    <a:pt x="5163" y="17940"/>
                  </a:lnTo>
                  <a:lnTo>
                    <a:pt x="4959" y="17680"/>
                  </a:lnTo>
                  <a:lnTo>
                    <a:pt x="4792" y="17420"/>
                  </a:lnTo>
                  <a:lnTo>
                    <a:pt x="4625" y="17142"/>
                  </a:lnTo>
                  <a:lnTo>
                    <a:pt x="4476" y="16844"/>
                  </a:lnTo>
                  <a:lnTo>
                    <a:pt x="4365" y="16547"/>
                  </a:lnTo>
                  <a:lnTo>
                    <a:pt x="4253" y="16232"/>
                  </a:lnTo>
                  <a:lnTo>
                    <a:pt x="4160" y="15897"/>
                  </a:lnTo>
                  <a:lnTo>
                    <a:pt x="4086" y="15563"/>
                  </a:lnTo>
                  <a:lnTo>
                    <a:pt x="4030" y="15136"/>
                  </a:lnTo>
                  <a:lnTo>
                    <a:pt x="4012" y="14690"/>
                  </a:lnTo>
                  <a:lnTo>
                    <a:pt x="4012" y="14226"/>
                  </a:lnTo>
                  <a:lnTo>
                    <a:pt x="4030" y="13780"/>
                  </a:lnTo>
                  <a:lnTo>
                    <a:pt x="4086" y="13335"/>
                  </a:lnTo>
                  <a:lnTo>
                    <a:pt x="4142" y="12870"/>
                  </a:lnTo>
                  <a:lnTo>
                    <a:pt x="4272" y="11979"/>
                  </a:lnTo>
                  <a:lnTo>
                    <a:pt x="4328" y="11533"/>
                  </a:lnTo>
                  <a:lnTo>
                    <a:pt x="4365" y="11088"/>
                  </a:lnTo>
                  <a:lnTo>
                    <a:pt x="4383" y="10642"/>
                  </a:lnTo>
                  <a:lnTo>
                    <a:pt x="4383" y="10196"/>
                  </a:lnTo>
                  <a:lnTo>
                    <a:pt x="4346" y="9769"/>
                  </a:lnTo>
                  <a:lnTo>
                    <a:pt x="4272" y="9323"/>
                  </a:lnTo>
                  <a:lnTo>
                    <a:pt x="4216" y="9119"/>
                  </a:lnTo>
                  <a:lnTo>
                    <a:pt x="4142" y="8915"/>
                  </a:lnTo>
                  <a:lnTo>
                    <a:pt x="4068" y="8692"/>
                  </a:lnTo>
                  <a:lnTo>
                    <a:pt x="3975" y="8488"/>
                  </a:lnTo>
                  <a:lnTo>
                    <a:pt x="3808" y="8172"/>
                  </a:lnTo>
                  <a:lnTo>
                    <a:pt x="3603" y="7893"/>
                  </a:lnTo>
                  <a:lnTo>
                    <a:pt x="3380" y="7633"/>
                  </a:lnTo>
                  <a:lnTo>
                    <a:pt x="3139" y="7373"/>
                  </a:lnTo>
                  <a:lnTo>
                    <a:pt x="2879" y="7151"/>
                  </a:lnTo>
                  <a:lnTo>
                    <a:pt x="2619" y="6909"/>
                  </a:lnTo>
                  <a:lnTo>
                    <a:pt x="2081" y="6482"/>
                  </a:lnTo>
                  <a:lnTo>
                    <a:pt x="1802" y="6259"/>
                  </a:lnTo>
                  <a:lnTo>
                    <a:pt x="1561" y="6018"/>
                  </a:lnTo>
                  <a:lnTo>
                    <a:pt x="1319" y="5795"/>
                  </a:lnTo>
                  <a:lnTo>
                    <a:pt x="1096" y="5535"/>
                  </a:lnTo>
                  <a:lnTo>
                    <a:pt x="892" y="5256"/>
                  </a:lnTo>
                  <a:lnTo>
                    <a:pt x="706" y="4978"/>
                  </a:lnTo>
                  <a:lnTo>
                    <a:pt x="576" y="4662"/>
                  </a:lnTo>
                  <a:lnTo>
                    <a:pt x="521" y="4495"/>
                  </a:lnTo>
                  <a:lnTo>
                    <a:pt x="465" y="4309"/>
                  </a:lnTo>
                  <a:lnTo>
                    <a:pt x="409" y="4068"/>
                  </a:lnTo>
                  <a:lnTo>
                    <a:pt x="391" y="3826"/>
                  </a:lnTo>
                  <a:lnTo>
                    <a:pt x="372" y="3585"/>
                  </a:lnTo>
                  <a:lnTo>
                    <a:pt x="372" y="3362"/>
                  </a:lnTo>
                  <a:lnTo>
                    <a:pt x="391" y="3121"/>
                  </a:lnTo>
                  <a:lnTo>
                    <a:pt x="428" y="2879"/>
                  </a:lnTo>
                  <a:lnTo>
                    <a:pt x="483" y="2656"/>
                  </a:lnTo>
                  <a:lnTo>
                    <a:pt x="558" y="2434"/>
                  </a:lnTo>
                  <a:lnTo>
                    <a:pt x="632" y="2211"/>
                  </a:lnTo>
                  <a:lnTo>
                    <a:pt x="725" y="2007"/>
                  </a:lnTo>
                  <a:lnTo>
                    <a:pt x="836" y="1802"/>
                  </a:lnTo>
                  <a:lnTo>
                    <a:pt x="966" y="1598"/>
                  </a:lnTo>
                  <a:lnTo>
                    <a:pt x="1115" y="1412"/>
                  </a:lnTo>
                  <a:lnTo>
                    <a:pt x="1263" y="1227"/>
                  </a:lnTo>
                  <a:lnTo>
                    <a:pt x="1431" y="1059"/>
                  </a:lnTo>
                  <a:lnTo>
                    <a:pt x="1616" y="911"/>
                  </a:lnTo>
                  <a:lnTo>
                    <a:pt x="1895" y="707"/>
                  </a:lnTo>
                  <a:lnTo>
                    <a:pt x="2155" y="539"/>
                  </a:lnTo>
                  <a:lnTo>
                    <a:pt x="2433" y="409"/>
                  </a:lnTo>
                  <a:lnTo>
                    <a:pt x="2731" y="298"/>
                  </a:lnTo>
                  <a:lnTo>
                    <a:pt x="3009" y="205"/>
                  </a:lnTo>
                  <a:lnTo>
                    <a:pt x="3306" y="149"/>
                  </a:lnTo>
                  <a:lnTo>
                    <a:pt x="3603" y="112"/>
                  </a:lnTo>
                  <a:lnTo>
                    <a:pt x="3900" y="94"/>
                  </a:lnTo>
                  <a:close/>
                  <a:moveTo>
                    <a:pt x="3752" y="1"/>
                  </a:moveTo>
                  <a:lnTo>
                    <a:pt x="3529" y="19"/>
                  </a:lnTo>
                  <a:lnTo>
                    <a:pt x="3288" y="57"/>
                  </a:lnTo>
                  <a:lnTo>
                    <a:pt x="3046" y="94"/>
                  </a:lnTo>
                  <a:lnTo>
                    <a:pt x="2823" y="149"/>
                  </a:lnTo>
                  <a:lnTo>
                    <a:pt x="2601" y="224"/>
                  </a:lnTo>
                  <a:lnTo>
                    <a:pt x="2378" y="298"/>
                  </a:lnTo>
                  <a:lnTo>
                    <a:pt x="2173" y="391"/>
                  </a:lnTo>
                  <a:lnTo>
                    <a:pt x="1951" y="484"/>
                  </a:lnTo>
                  <a:lnTo>
                    <a:pt x="1765" y="595"/>
                  </a:lnTo>
                  <a:lnTo>
                    <a:pt x="1561" y="725"/>
                  </a:lnTo>
                  <a:lnTo>
                    <a:pt x="1375" y="855"/>
                  </a:lnTo>
                  <a:lnTo>
                    <a:pt x="1208" y="985"/>
                  </a:lnTo>
                  <a:lnTo>
                    <a:pt x="1041" y="1134"/>
                  </a:lnTo>
                  <a:lnTo>
                    <a:pt x="873" y="1301"/>
                  </a:lnTo>
                  <a:lnTo>
                    <a:pt x="743" y="1468"/>
                  </a:lnTo>
                  <a:lnTo>
                    <a:pt x="595" y="1635"/>
                  </a:lnTo>
                  <a:lnTo>
                    <a:pt x="483" y="1821"/>
                  </a:lnTo>
                  <a:lnTo>
                    <a:pt x="372" y="2025"/>
                  </a:lnTo>
                  <a:lnTo>
                    <a:pt x="261" y="2211"/>
                  </a:lnTo>
                  <a:lnTo>
                    <a:pt x="186" y="2415"/>
                  </a:lnTo>
                  <a:lnTo>
                    <a:pt x="112" y="2638"/>
                  </a:lnTo>
                  <a:lnTo>
                    <a:pt x="56" y="2861"/>
                  </a:lnTo>
                  <a:lnTo>
                    <a:pt x="19" y="3084"/>
                  </a:lnTo>
                  <a:lnTo>
                    <a:pt x="1" y="3306"/>
                  </a:lnTo>
                  <a:lnTo>
                    <a:pt x="1" y="3548"/>
                  </a:lnTo>
                  <a:lnTo>
                    <a:pt x="1" y="3789"/>
                  </a:lnTo>
                  <a:lnTo>
                    <a:pt x="38" y="4049"/>
                  </a:lnTo>
                  <a:lnTo>
                    <a:pt x="75" y="4291"/>
                  </a:lnTo>
                  <a:lnTo>
                    <a:pt x="149" y="4551"/>
                  </a:lnTo>
                  <a:lnTo>
                    <a:pt x="261" y="4885"/>
                  </a:lnTo>
                  <a:lnTo>
                    <a:pt x="409" y="5182"/>
                  </a:lnTo>
                  <a:lnTo>
                    <a:pt x="576" y="5442"/>
                  </a:lnTo>
                  <a:lnTo>
                    <a:pt x="781" y="5683"/>
                  </a:lnTo>
                  <a:lnTo>
                    <a:pt x="985" y="5925"/>
                  </a:lnTo>
                  <a:lnTo>
                    <a:pt x="1208" y="6129"/>
                  </a:lnTo>
                  <a:lnTo>
                    <a:pt x="1449" y="6333"/>
                  </a:lnTo>
                  <a:lnTo>
                    <a:pt x="1709" y="6538"/>
                  </a:lnTo>
                  <a:lnTo>
                    <a:pt x="2211" y="6928"/>
                  </a:lnTo>
                  <a:lnTo>
                    <a:pt x="2452" y="7132"/>
                  </a:lnTo>
                  <a:lnTo>
                    <a:pt x="2693" y="7336"/>
                  </a:lnTo>
                  <a:lnTo>
                    <a:pt x="2935" y="7559"/>
                  </a:lnTo>
                  <a:lnTo>
                    <a:pt x="3139" y="7801"/>
                  </a:lnTo>
                  <a:lnTo>
                    <a:pt x="3343" y="8042"/>
                  </a:lnTo>
                  <a:lnTo>
                    <a:pt x="3510" y="8321"/>
                  </a:lnTo>
                  <a:lnTo>
                    <a:pt x="3640" y="8618"/>
                  </a:lnTo>
                  <a:lnTo>
                    <a:pt x="3752" y="8915"/>
                  </a:lnTo>
                  <a:lnTo>
                    <a:pt x="3845" y="9230"/>
                  </a:lnTo>
                  <a:lnTo>
                    <a:pt x="3900" y="9546"/>
                  </a:lnTo>
                  <a:lnTo>
                    <a:pt x="3919" y="9862"/>
                  </a:lnTo>
                  <a:lnTo>
                    <a:pt x="3938" y="10196"/>
                  </a:lnTo>
                  <a:lnTo>
                    <a:pt x="3938" y="10530"/>
                  </a:lnTo>
                  <a:lnTo>
                    <a:pt x="3919" y="10865"/>
                  </a:lnTo>
                  <a:lnTo>
                    <a:pt x="3845" y="11552"/>
                  </a:lnTo>
                  <a:lnTo>
                    <a:pt x="3770" y="12220"/>
                  </a:lnTo>
                  <a:lnTo>
                    <a:pt x="3696" y="12870"/>
                  </a:lnTo>
                  <a:lnTo>
                    <a:pt x="3678" y="13186"/>
                  </a:lnTo>
                  <a:lnTo>
                    <a:pt x="3659" y="13502"/>
                  </a:lnTo>
                  <a:lnTo>
                    <a:pt x="3640" y="14003"/>
                  </a:lnTo>
                  <a:lnTo>
                    <a:pt x="3659" y="14523"/>
                  </a:lnTo>
                  <a:lnTo>
                    <a:pt x="3696" y="15024"/>
                  </a:lnTo>
                  <a:lnTo>
                    <a:pt x="3752" y="15526"/>
                  </a:lnTo>
                  <a:lnTo>
                    <a:pt x="3826" y="16009"/>
                  </a:lnTo>
                  <a:lnTo>
                    <a:pt x="3938" y="16492"/>
                  </a:lnTo>
                  <a:lnTo>
                    <a:pt x="4086" y="16956"/>
                  </a:lnTo>
                  <a:lnTo>
                    <a:pt x="4253" y="17383"/>
                  </a:lnTo>
                  <a:lnTo>
                    <a:pt x="4365" y="17606"/>
                  </a:lnTo>
                  <a:lnTo>
                    <a:pt x="4476" y="17810"/>
                  </a:lnTo>
                  <a:lnTo>
                    <a:pt x="4588" y="17996"/>
                  </a:lnTo>
                  <a:lnTo>
                    <a:pt x="4718" y="18181"/>
                  </a:lnTo>
                  <a:lnTo>
                    <a:pt x="4866" y="18367"/>
                  </a:lnTo>
                  <a:lnTo>
                    <a:pt x="5015" y="18553"/>
                  </a:lnTo>
                  <a:lnTo>
                    <a:pt x="5182" y="18720"/>
                  </a:lnTo>
                  <a:lnTo>
                    <a:pt x="5349" y="18869"/>
                  </a:lnTo>
                  <a:lnTo>
                    <a:pt x="5535" y="19017"/>
                  </a:lnTo>
                  <a:lnTo>
                    <a:pt x="5739" y="19147"/>
                  </a:lnTo>
                  <a:lnTo>
                    <a:pt x="5943" y="19277"/>
                  </a:lnTo>
                  <a:lnTo>
                    <a:pt x="6166" y="19407"/>
                  </a:lnTo>
                  <a:lnTo>
                    <a:pt x="6407" y="19519"/>
                  </a:lnTo>
                  <a:lnTo>
                    <a:pt x="6649" y="19611"/>
                  </a:lnTo>
                  <a:lnTo>
                    <a:pt x="6909" y="19686"/>
                  </a:lnTo>
                  <a:lnTo>
                    <a:pt x="7187" y="19760"/>
                  </a:lnTo>
                  <a:lnTo>
                    <a:pt x="7225" y="19779"/>
                  </a:lnTo>
                  <a:lnTo>
                    <a:pt x="7262" y="19797"/>
                  </a:lnTo>
                  <a:lnTo>
                    <a:pt x="7280" y="19853"/>
                  </a:lnTo>
                  <a:lnTo>
                    <a:pt x="7763" y="19871"/>
                  </a:lnTo>
                  <a:lnTo>
                    <a:pt x="8227" y="19834"/>
                  </a:lnTo>
                  <a:lnTo>
                    <a:pt x="8673" y="19760"/>
                  </a:lnTo>
                  <a:lnTo>
                    <a:pt x="9100" y="19630"/>
                  </a:lnTo>
                  <a:lnTo>
                    <a:pt x="9490" y="19481"/>
                  </a:lnTo>
                  <a:lnTo>
                    <a:pt x="9880" y="19296"/>
                  </a:lnTo>
                  <a:lnTo>
                    <a:pt x="10252" y="19073"/>
                  </a:lnTo>
                  <a:lnTo>
                    <a:pt x="10604" y="18813"/>
                  </a:lnTo>
                  <a:lnTo>
                    <a:pt x="10920" y="18534"/>
                  </a:lnTo>
                  <a:lnTo>
                    <a:pt x="11236" y="18219"/>
                  </a:lnTo>
                  <a:lnTo>
                    <a:pt x="11533" y="17884"/>
                  </a:lnTo>
                  <a:lnTo>
                    <a:pt x="11793" y="17532"/>
                  </a:lnTo>
                  <a:lnTo>
                    <a:pt x="12053" y="17160"/>
                  </a:lnTo>
                  <a:lnTo>
                    <a:pt x="12294" y="16752"/>
                  </a:lnTo>
                  <a:lnTo>
                    <a:pt x="12499" y="16343"/>
                  </a:lnTo>
                  <a:lnTo>
                    <a:pt x="12703" y="15916"/>
                  </a:lnTo>
                  <a:lnTo>
                    <a:pt x="12889" y="15470"/>
                  </a:lnTo>
                  <a:lnTo>
                    <a:pt x="13056" y="15024"/>
                  </a:lnTo>
                  <a:lnTo>
                    <a:pt x="13186" y="14560"/>
                  </a:lnTo>
                  <a:lnTo>
                    <a:pt x="13316" y="14096"/>
                  </a:lnTo>
                  <a:lnTo>
                    <a:pt x="13427" y="13632"/>
                  </a:lnTo>
                  <a:lnTo>
                    <a:pt x="13501" y="13149"/>
                  </a:lnTo>
                  <a:lnTo>
                    <a:pt x="13576" y="12685"/>
                  </a:lnTo>
                  <a:lnTo>
                    <a:pt x="13631" y="12202"/>
                  </a:lnTo>
                  <a:lnTo>
                    <a:pt x="13669" y="11737"/>
                  </a:lnTo>
                  <a:lnTo>
                    <a:pt x="13669" y="11273"/>
                  </a:lnTo>
                  <a:lnTo>
                    <a:pt x="13669" y="10809"/>
                  </a:lnTo>
                  <a:lnTo>
                    <a:pt x="13650" y="10363"/>
                  </a:lnTo>
                  <a:lnTo>
                    <a:pt x="13613" y="9936"/>
                  </a:lnTo>
                  <a:lnTo>
                    <a:pt x="13539" y="9509"/>
                  </a:lnTo>
                  <a:lnTo>
                    <a:pt x="13464" y="9100"/>
                  </a:lnTo>
                  <a:lnTo>
                    <a:pt x="13371" y="8710"/>
                  </a:lnTo>
                  <a:lnTo>
                    <a:pt x="13260" y="8358"/>
                  </a:lnTo>
                  <a:lnTo>
                    <a:pt x="13149" y="8005"/>
                  </a:lnTo>
                  <a:lnTo>
                    <a:pt x="13000" y="7652"/>
                  </a:lnTo>
                  <a:lnTo>
                    <a:pt x="12851" y="7281"/>
                  </a:lnTo>
                  <a:lnTo>
                    <a:pt x="12684" y="6909"/>
                  </a:lnTo>
                  <a:lnTo>
                    <a:pt x="12517" y="6556"/>
                  </a:lnTo>
                  <a:lnTo>
                    <a:pt x="12331" y="6185"/>
                  </a:lnTo>
                  <a:lnTo>
                    <a:pt x="12127" y="5832"/>
                  </a:lnTo>
                  <a:lnTo>
                    <a:pt x="11904" y="5461"/>
                  </a:lnTo>
                  <a:lnTo>
                    <a:pt x="11682" y="5108"/>
                  </a:lnTo>
                  <a:lnTo>
                    <a:pt x="11440" y="4755"/>
                  </a:lnTo>
                  <a:lnTo>
                    <a:pt x="11180" y="4421"/>
                  </a:lnTo>
                  <a:lnTo>
                    <a:pt x="10920" y="4086"/>
                  </a:lnTo>
                  <a:lnTo>
                    <a:pt x="10660" y="3752"/>
                  </a:lnTo>
                  <a:lnTo>
                    <a:pt x="10382" y="3418"/>
                  </a:lnTo>
                  <a:lnTo>
                    <a:pt x="10084" y="3102"/>
                  </a:lnTo>
                  <a:lnTo>
                    <a:pt x="9787" y="2805"/>
                  </a:lnTo>
                  <a:lnTo>
                    <a:pt x="9472" y="2508"/>
                  </a:lnTo>
                  <a:lnTo>
                    <a:pt x="9156" y="2229"/>
                  </a:lnTo>
                  <a:lnTo>
                    <a:pt x="8840" y="1951"/>
                  </a:lnTo>
                  <a:lnTo>
                    <a:pt x="8506" y="1709"/>
                  </a:lnTo>
                  <a:lnTo>
                    <a:pt x="8172" y="1449"/>
                  </a:lnTo>
                  <a:lnTo>
                    <a:pt x="7819" y="1227"/>
                  </a:lnTo>
                  <a:lnTo>
                    <a:pt x="7466" y="1022"/>
                  </a:lnTo>
                  <a:lnTo>
                    <a:pt x="7113" y="818"/>
                  </a:lnTo>
                  <a:lnTo>
                    <a:pt x="6742" y="651"/>
                  </a:lnTo>
                  <a:lnTo>
                    <a:pt x="6389" y="484"/>
                  </a:lnTo>
                  <a:lnTo>
                    <a:pt x="6018" y="354"/>
                  </a:lnTo>
                  <a:lnTo>
                    <a:pt x="5628" y="242"/>
                  </a:lnTo>
                  <a:lnTo>
                    <a:pt x="5256" y="149"/>
                  </a:lnTo>
                  <a:lnTo>
                    <a:pt x="4866" y="75"/>
                  </a:lnTo>
                  <a:lnTo>
                    <a:pt x="4495" y="19"/>
                  </a:lnTo>
                  <a:lnTo>
                    <a:pt x="42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530;p68"/>
            <p:cNvSpPr/>
            <p:nvPr/>
          </p:nvSpPr>
          <p:spPr>
            <a:xfrm rot="5400000">
              <a:off x="4297751" y="2782707"/>
              <a:ext cx="400469" cy="617527"/>
            </a:xfrm>
            <a:custGeom>
              <a:avLst/>
              <a:gdLst/>
              <a:ahLst/>
              <a:cxnLst/>
              <a:rect l="l" t="t" r="r" b="b"/>
              <a:pathLst>
                <a:path w="12164" h="18757" extrusionOk="0">
                  <a:moveTo>
                    <a:pt x="1189" y="2303"/>
                  </a:moveTo>
                  <a:lnTo>
                    <a:pt x="1244" y="2358"/>
                  </a:lnTo>
                  <a:lnTo>
                    <a:pt x="1244" y="2377"/>
                  </a:lnTo>
                  <a:lnTo>
                    <a:pt x="1244" y="2414"/>
                  </a:lnTo>
                  <a:lnTo>
                    <a:pt x="1189" y="2656"/>
                  </a:lnTo>
                  <a:lnTo>
                    <a:pt x="1133" y="2860"/>
                  </a:lnTo>
                  <a:lnTo>
                    <a:pt x="1133" y="3083"/>
                  </a:lnTo>
                  <a:lnTo>
                    <a:pt x="1133" y="3213"/>
                  </a:lnTo>
                  <a:lnTo>
                    <a:pt x="1152" y="3324"/>
                  </a:lnTo>
                  <a:lnTo>
                    <a:pt x="1152" y="3361"/>
                  </a:lnTo>
                  <a:lnTo>
                    <a:pt x="1133" y="3398"/>
                  </a:lnTo>
                  <a:lnTo>
                    <a:pt x="1114" y="3417"/>
                  </a:lnTo>
                  <a:lnTo>
                    <a:pt x="1077" y="3436"/>
                  </a:lnTo>
                  <a:lnTo>
                    <a:pt x="1040" y="3454"/>
                  </a:lnTo>
                  <a:lnTo>
                    <a:pt x="1022" y="3436"/>
                  </a:lnTo>
                  <a:lnTo>
                    <a:pt x="984" y="3417"/>
                  </a:lnTo>
                  <a:lnTo>
                    <a:pt x="966" y="3380"/>
                  </a:lnTo>
                  <a:lnTo>
                    <a:pt x="929" y="3120"/>
                  </a:lnTo>
                  <a:lnTo>
                    <a:pt x="910" y="2990"/>
                  </a:lnTo>
                  <a:lnTo>
                    <a:pt x="929" y="2860"/>
                  </a:lnTo>
                  <a:lnTo>
                    <a:pt x="929" y="2711"/>
                  </a:lnTo>
                  <a:lnTo>
                    <a:pt x="966" y="2581"/>
                  </a:lnTo>
                  <a:lnTo>
                    <a:pt x="1003" y="2470"/>
                  </a:lnTo>
                  <a:lnTo>
                    <a:pt x="1077" y="2340"/>
                  </a:lnTo>
                  <a:lnTo>
                    <a:pt x="1096" y="2321"/>
                  </a:lnTo>
                  <a:lnTo>
                    <a:pt x="1133" y="2303"/>
                  </a:lnTo>
                  <a:close/>
                  <a:moveTo>
                    <a:pt x="1393" y="2451"/>
                  </a:moveTo>
                  <a:lnTo>
                    <a:pt x="1430" y="2470"/>
                  </a:lnTo>
                  <a:lnTo>
                    <a:pt x="1449" y="2507"/>
                  </a:lnTo>
                  <a:lnTo>
                    <a:pt x="1467" y="2544"/>
                  </a:lnTo>
                  <a:lnTo>
                    <a:pt x="1467" y="3083"/>
                  </a:lnTo>
                  <a:lnTo>
                    <a:pt x="1486" y="3361"/>
                  </a:lnTo>
                  <a:lnTo>
                    <a:pt x="1504" y="3621"/>
                  </a:lnTo>
                  <a:lnTo>
                    <a:pt x="1504" y="3658"/>
                  </a:lnTo>
                  <a:lnTo>
                    <a:pt x="1486" y="3677"/>
                  </a:lnTo>
                  <a:lnTo>
                    <a:pt x="1430" y="3714"/>
                  </a:lnTo>
                  <a:lnTo>
                    <a:pt x="1374" y="3696"/>
                  </a:lnTo>
                  <a:lnTo>
                    <a:pt x="1356" y="3677"/>
                  </a:lnTo>
                  <a:lnTo>
                    <a:pt x="1356" y="3658"/>
                  </a:lnTo>
                  <a:lnTo>
                    <a:pt x="1300" y="3361"/>
                  </a:lnTo>
                  <a:lnTo>
                    <a:pt x="1282" y="3083"/>
                  </a:lnTo>
                  <a:lnTo>
                    <a:pt x="1282" y="2804"/>
                  </a:lnTo>
                  <a:lnTo>
                    <a:pt x="1300" y="2507"/>
                  </a:lnTo>
                  <a:lnTo>
                    <a:pt x="1300" y="2488"/>
                  </a:lnTo>
                  <a:lnTo>
                    <a:pt x="1319" y="2470"/>
                  </a:lnTo>
                  <a:lnTo>
                    <a:pt x="1393" y="2451"/>
                  </a:lnTo>
                  <a:close/>
                  <a:moveTo>
                    <a:pt x="3269" y="1244"/>
                  </a:moveTo>
                  <a:lnTo>
                    <a:pt x="3436" y="1263"/>
                  </a:lnTo>
                  <a:lnTo>
                    <a:pt x="3603" y="1281"/>
                  </a:lnTo>
                  <a:lnTo>
                    <a:pt x="3770" y="1319"/>
                  </a:lnTo>
                  <a:lnTo>
                    <a:pt x="3919" y="1393"/>
                  </a:lnTo>
                  <a:lnTo>
                    <a:pt x="4067" y="1467"/>
                  </a:lnTo>
                  <a:lnTo>
                    <a:pt x="4216" y="1541"/>
                  </a:lnTo>
                  <a:lnTo>
                    <a:pt x="4346" y="1653"/>
                  </a:lnTo>
                  <a:lnTo>
                    <a:pt x="4457" y="1764"/>
                  </a:lnTo>
                  <a:lnTo>
                    <a:pt x="4569" y="1894"/>
                  </a:lnTo>
                  <a:lnTo>
                    <a:pt x="4661" y="2043"/>
                  </a:lnTo>
                  <a:lnTo>
                    <a:pt x="4736" y="2191"/>
                  </a:lnTo>
                  <a:lnTo>
                    <a:pt x="4810" y="2358"/>
                  </a:lnTo>
                  <a:lnTo>
                    <a:pt x="4847" y="2544"/>
                  </a:lnTo>
                  <a:lnTo>
                    <a:pt x="4866" y="2711"/>
                  </a:lnTo>
                  <a:lnTo>
                    <a:pt x="4884" y="2897"/>
                  </a:lnTo>
                  <a:lnTo>
                    <a:pt x="4866" y="3064"/>
                  </a:lnTo>
                  <a:lnTo>
                    <a:pt x="4847" y="3250"/>
                  </a:lnTo>
                  <a:lnTo>
                    <a:pt x="4810" y="3417"/>
                  </a:lnTo>
                  <a:lnTo>
                    <a:pt x="4754" y="3584"/>
                  </a:lnTo>
                  <a:lnTo>
                    <a:pt x="4680" y="3751"/>
                  </a:lnTo>
                  <a:lnTo>
                    <a:pt x="4606" y="3918"/>
                  </a:lnTo>
                  <a:lnTo>
                    <a:pt x="4494" y="4067"/>
                  </a:lnTo>
                  <a:lnTo>
                    <a:pt x="4383" y="4197"/>
                  </a:lnTo>
                  <a:lnTo>
                    <a:pt x="4253" y="4327"/>
                  </a:lnTo>
                  <a:lnTo>
                    <a:pt x="4123" y="4438"/>
                  </a:lnTo>
                  <a:lnTo>
                    <a:pt x="3974" y="4531"/>
                  </a:lnTo>
                  <a:lnTo>
                    <a:pt x="3807" y="4606"/>
                  </a:lnTo>
                  <a:lnTo>
                    <a:pt x="3677" y="4661"/>
                  </a:lnTo>
                  <a:lnTo>
                    <a:pt x="3547" y="4680"/>
                  </a:lnTo>
                  <a:lnTo>
                    <a:pt x="3417" y="4717"/>
                  </a:lnTo>
                  <a:lnTo>
                    <a:pt x="3157" y="4717"/>
                  </a:lnTo>
                  <a:lnTo>
                    <a:pt x="3027" y="4698"/>
                  </a:lnTo>
                  <a:lnTo>
                    <a:pt x="2897" y="4661"/>
                  </a:lnTo>
                  <a:lnTo>
                    <a:pt x="2767" y="4624"/>
                  </a:lnTo>
                  <a:lnTo>
                    <a:pt x="2656" y="4568"/>
                  </a:lnTo>
                  <a:lnTo>
                    <a:pt x="2544" y="4513"/>
                  </a:lnTo>
                  <a:lnTo>
                    <a:pt x="2433" y="4438"/>
                  </a:lnTo>
                  <a:lnTo>
                    <a:pt x="2340" y="4346"/>
                  </a:lnTo>
                  <a:lnTo>
                    <a:pt x="2247" y="4253"/>
                  </a:lnTo>
                  <a:lnTo>
                    <a:pt x="2173" y="4160"/>
                  </a:lnTo>
                  <a:lnTo>
                    <a:pt x="2099" y="4048"/>
                  </a:lnTo>
                  <a:lnTo>
                    <a:pt x="2043" y="3937"/>
                  </a:lnTo>
                  <a:lnTo>
                    <a:pt x="1969" y="3937"/>
                  </a:lnTo>
                  <a:lnTo>
                    <a:pt x="1932" y="3900"/>
                  </a:lnTo>
                  <a:lnTo>
                    <a:pt x="1913" y="3881"/>
                  </a:lnTo>
                  <a:lnTo>
                    <a:pt x="1820" y="3714"/>
                  </a:lnTo>
                  <a:lnTo>
                    <a:pt x="1746" y="3566"/>
                  </a:lnTo>
                  <a:lnTo>
                    <a:pt x="1690" y="3398"/>
                  </a:lnTo>
                  <a:lnTo>
                    <a:pt x="1653" y="3231"/>
                  </a:lnTo>
                  <a:lnTo>
                    <a:pt x="1634" y="3064"/>
                  </a:lnTo>
                  <a:lnTo>
                    <a:pt x="1616" y="2878"/>
                  </a:lnTo>
                  <a:lnTo>
                    <a:pt x="1634" y="2711"/>
                  </a:lnTo>
                  <a:lnTo>
                    <a:pt x="1672" y="2544"/>
                  </a:lnTo>
                  <a:lnTo>
                    <a:pt x="1709" y="2377"/>
                  </a:lnTo>
                  <a:lnTo>
                    <a:pt x="1764" y="2210"/>
                  </a:lnTo>
                  <a:lnTo>
                    <a:pt x="1839" y="2061"/>
                  </a:lnTo>
                  <a:lnTo>
                    <a:pt x="1932" y="1913"/>
                  </a:lnTo>
                  <a:lnTo>
                    <a:pt x="2043" y="1783"/>
                  </a:lnTo>
                  <a:lnTo>
                    <a:pt x="2154" y="1653"/>
                  </a:lnTo>
                  <a:lnTo>
                    <a:pt x="2303" y="1541"/>
                  </a:lnTo>
                  <a:lnTo>
                    <a:pt x="2452" y="1449"/>
                  </a:lnTo>
                  <a:lnTo>
                    <a:pt x="2600" y="1374"/>
                  </a:lnTo>
                  <a:lnTo>
                    <a:pt x="2767" y="1319"/>
                  </a:lnTo>
                  <a:lnTo>
                    <a:pt x="2934" y="1263"/>
                  </a:lnTo>
                  <a:lnTo>
                    <a:pt x="3101" y="1244"/>
                  </a:lnTo>
                  <a:close/>
                  <a:moveTo>
                    <a:pt x="8933" y="3937"/>
                  </a:moveTo>
                  <a:lnTo>
                    <a:pt x="8988" y="3956"/>
                  </a:lnTo>
                  <a:lnTo>
                    <a:pt x="9007" y="4011"/>
                  </a:lnTo>
                  <a:lnTo>
                    <a:pt x="9007" y="4048"/>
                  </a:lnTo>
                  <a:lnTo>
                    <a:pt x="9007" y="4086"/>
                  </a:lnTo>
                  <a:lnTo>
                    <a:pt x="8840" y="4420"/>
                  </a:lnTo>
                  <a:lnTo>
                    <a:pt x="8654" y="4754"/>
                  </a:lnTo>
                  <a:lnTo>
                    <a:pt x="8468" y="5088"/>
                  </a:lnTo>
                  <a:lnTo>
                    <a:pt x="8264" y="5404"/>
                  </a:lnTo>
                  <a:lnTo>
                    <a:pt x="8060" y="5720"/>
                  </a:lnTo>
                  <a:lnTo>
                    <a:pt x="7818" y="6017"/>
                  </a:lnTo>
                  <a:lnTo>
                    <a:pt x="7596" y="6314"/>
                  </a:lnTo>
                  <a:lnTo>
                    <a:pt x="7354" y="6593"/>
                  </a:lnTo>
                  <a:lnTo>
                    <a:pt x="7094" y="6871"/>
                  </a:lnTo>
                  <a:lnTo>
                    <a:pt x="6816" y="7131"/>
                  </a:lnTo>
                  <a:lnTo>
                    <a:pt x="6537" y="7391"/>
                  </a:lnTo>
                  <a:lnTo>
                    <a:pt x="6258" y="7633"/>
                  </a:lnTo>
                  <a:lnTo>
                    <a:pt x="5961" y="7855"/>
                  </a:lnTo>
                  <a:lnTo>
                    <a:pt x="5646" y="8078"/>
                  </a:lnTo>
                  <a:lnTo>
                    <a:pt x="5330" y="8282"/>
                  </a:lnTo>
                  <a:lnTo>
                    <a:pt x="4996" y="8468"/>
                  </a:lnTo>
                  <a:lnTo>
                    <a:pt x="4959" y="8487"/>
                  </a:lnTo>
                  <a:lnTo>
                    <a:pt x="4921" y="8468"/>
                  </a:lnTo>
                  <a:lnTo>
                    <a:pt x="4903" y="8450"/>
                  </a:lnTo>
                  <a:lnTo>
                    <a:pt x="4884" y="8431"/>
                  </a:lnTo>
                  <a:lnTo>
                    <a:pt x="4810" y="8394"/>
                  </a:lnTo>
                  <a:lnTo>
                    <a:pt x="4773" y="8338"/>
                  </a:lnTo>
                  <a:lnTo>
                    <a:pt x="4754" y="8301"/>
                  </a:lnTo>
                  <a:lnTo>
                    <a:pt x="4754" y="8264"/>
                  </a:lnTo>
                  <a:lnTo>
                    <a:pt x="4773" y="8227"/>
                  </a:lnTo>
                  <a:lnTo>
                    <a:pt x="4810" y="8190"/>
                  </a:lnTo>
                  <a:lnTo>
                    <a:pt x="5386" y="7633"/>
                  </a:lnTo>
                  <a:lnTo>
                    <a:pt x="5980" y="7075"/>
                  </a:lnTo>
                  <a:lnTo>
                    <a:pt x="6537" y="6500"/>
                  </a:lnTo>
                  <a:lnTo>
                    <a:pt x="7076" y="5905"/>
                  </a:lnTo>
                  <a:lnTo>
                    <a:pt x="7280" y="5645"/>
                  </a:lnTo>
                  <a:lnTo>
                    <a:pt x="7466" y="5385"/>
                  </a:lnTo>
                  <a:lnTo>
                    <a:pt x="7874" y="4828"/>
                  </a:lnTo>
                  <a:lnTo>
                    <a:pt x="8097" y="4568"/>
                  </a:lnTo>
                  <a:lnTo>
                    <a:pt x="8320" y="4327"/>
                  </a:lnTo>
                  <a:lnTo>
                    <a:pt x="8580" y="4104"/>
                  </a:lnTo>
                  <a:lnTo>
                    <a:pt x="8710" y="4030"/>
                  </a:lnTo>
                  <a:lnTo>
                    <a:pt x="8858" y="3937"/>
                  </a:lnTo>
                  <a:close/>
                  <a:moveTo>
                    <a:pt x="10697" y="9954"/>
                  </a:moveTo>
                  <a:lnTo>
                    <a:pt x="10753" y="9972"/>
                  </a:lnTo>
                  <a:lnTo>
                    <a:pt x="10790" y="9991"/>
                  </a:lnTo>
                  <a:lnTo>
                    <a:pt x="10808" y="10028"/>
                  </a:lnTo>
                  <a:lnTo>
                    <a:pt x="10808" y="10084"/>
                  </a:lnTo>
                  <a:lnTo>
                    <a:pt x="10790" y="10121"/>
                  </a:lnTo>
                  <a:lnTo>
                    <a:pt x="10530" y="10604"/>
                  </a:lnTo>
                  <a:lnTo>
                    <a:pt x="10270" y="11087"/>
                  </a:lnTo>
                  <a:lnTo>
                    <a:pt x="10233" y="11105"/>
                  </a:lnTo>
                  <a:lnTo>
                    <a:pt x="10195" y="11124"/>
                  </a:lnTo>
                  <a:lnTo>
                    <a:pt x="10140" y="11124"/>
                  </a:lnTo>
                  <a:lnTo>
                    <a:pt x="10121" y="11105"/>
                  </a:lnTo>
                  <a:lnTo>
                    <a:pt x="10103" y="11068"/>
                  </a:lnTo>
                  <a:lnTo>
                    <a:pt x="10084" y="11031"/>
                  </a:lnTo>
                  <a:lnTo>
                    <a:pt x="10103" y="10994"/>
                  </a:lnTo>
                  <a:lnTo>
                    <a:pt x="10344" y="10492"/>
                  </a:lnTo>
                  <a:lnTo>
                    <a:pt x="10585" y="10010"/>
                  </a:lnTo>
                  <a:lnTo>
                    <a:pt x="10623" y="9972"/>
                  </a:lnTo>
                  <a:lnTo>
                    <a:pt x="10660" y="9954"/>
                  </a:lnTo>
                  <a:close/>
                  <a:moveTo>
                    <a:pt x="10121" y="10140"/>
                  </a:moveTo>
                  <a:lnTo>
                    <a:pt x="10158" y="10158"/>
                  </a:lnTo>
                  <a:lnTo>
                    <a:pt x="10195" y="10177"/>
                  </a:lnTo>
                  <a:lnTo>
                    <a:pt x="10195" y="10232"/>
                  </a:lnTo>
                  <a:lnTo>
                    <a:pt x="10158" y="10362"/>
                  </a:lnTo>
                  <a:lnTo>
                    <a:pt x="10103" y="10492"/>
                  </a:lnTo>
                  <a:lnTo>
                    <a:pt x="10047" y="10604"/>
                  </a:lnTo>
                  <a:lnTo>
                    <a:pt x="9973" y="10734"/>
                  </a:lnTo>
                  <a:lnTo>
                    <a:pt x="9805" y="10957"/>
                  </a:lnTo>
                  <a:lnTo>
                    <a:pt x="9620" y="11161"/>
                  </a:lnTo>
                  <a:lnTo>
                    <a:pt x="9583" y="11180"/>
                  </a:lnTo>
                  <a:lnTo>
                    <a:pt x="9564" y="11180"/>
                  </a:lnTo>
                  <a:lnTo>
                    <a:pt x="9527" y="11161"/>
                  </a:lnTo>
                  <a:lnTo>
                    <a:pt x="9508" y="11124"/>
                  </a:lnTo>
                  <a:lnTo>
                    <a:pt x="9508" y="11105"/>
                  </a:lnTo>
                  <a:lnTo>
                    <a:pt x="9527" y="11087"/>
                  </a:lnTo>
                  <a:lnTo>
                    <a:pt x="9713" y="10882"/>
                  </a:lnTo>
                  <a:lnTo>
                    <a:pt x="9861" y="10641"/>
                  </a:lnTo>
                  <a:lnTo>
                    <a:pt x="9973" y="10418"/>
                  </a:lnTo>
                  <a:lnTo>
                    <a:pt x="10084" y="10177"/>
                  </a:lnTo>
                  <a:lnTo>
                    <a:pt x="10121" y="10140"/>
                  </a:lnTo>
                  <a:close/>
                  <a:moveTo>
                    <a:pt x="10548" y="7985"/>
                  </a:moveTo>
                  <a:lnTo>
                    <a:pt x="10604" y="8023"/>
                  </a:lnTo>
                  <a:lnTo>
                    <a:pt x="10623" y="8060"/>
                  </a:lnTo>
                  <a:lnTo>
                    <a:pt x="10623" y="8097"/>
                  </a:lnTo>
                  <a:lnTo>
                    <a:pt x="10604" y="8301"/>
                  </a:lnTo>
                  <a:lnTo>
                    <a:pt x="10567" y="8505"/>
                  </a:lnTo>
                  <a:lnTo>
                    <a:pt x="10511" y="8710"/>
                  </a:lnTo>
                  <a:lnTo>
                    <a:pt x="10437" y="8895"/>
                  </a:lnTo>
                  <a:lnTo>
                    <a:pt x="10344" y="9100"/>
                  </a:lnTo>
                  <a:lnTo>
                    <a:pt x="10233" y="9304"/>
                  </a:lnTo>
                  <a:lnTo>
                    <a:pt x="10121" y="9490"/>
                  </a:lnTo>
                  <a:lnTo>
                    <a:pt x="9991" y="9675"/>
                  </a:lnTo>
                  <a:lnTo>
                    <a:pt x="9713" y="10047"/>
                  </a:lnTo>
                  <a:lnTo>
                    <a:pt x="9415" y="10381"/>
                  </a:lnTo>
                  <a:lnTo>
                    <a:pt x="9118" y="10697"/>
                  </a:lnTo>
                  <a:lnTo>
                    <a:pt x="8840" y="10994"/>
                  </a:lnTo>
                  <a:lnTo>
                    <a:pt x="8431" y="11365"/>
                  </a:lnTo>
                  <a:lnTo>
                    <a:pt x="8023" y="11737"/>
                  </a:lnTo>
                  <a:lnTo>
                    <a:pt x="7596" y="12071"/>
                  </a:lnTo>
                  <a:lnTo>
                    <a:pt x="7168" y="12405"/>
                  </a:lnTo>
                  <a:lnTo>
                    <a:pt x="6723" y="12721"/>
                  </a:lnTo>
                  <a:lnTo>
                    <a:pt x="6258" y="13018"/>
                  </a:lnTo>
                  <a:lnTo>
                    <a:pt x="5330" y="13612"/>
                  </a:lnTo>
                  <a:lnTo>
                    <a:pt x="5293" y="13612"/>
                  </a:lnTo>
                  <a:lnTo>
                    <a:pt x="5256" y="13594"/>
                  </a:lnTo>
                  <a:lnTo>
                    <a:pt x="5256" y="13538"/>
                  </a:lnTo>
                  <a:lnTo>
                    <a:pt x="5274" y="13519"/>
                  </a:lnTo>
                  <a:lnTo>
                    <a:pt x="5330" y="13482"/>
                  </a:lnTo>
                  <a:lnTo>
                    <a:pt x="5256" y="13482"/>
                  </a:lnTo>
                  <a:lnTo>
                    <a:pt x="5181" y="13445"/>
                  </a:lnTo>
                  <a:lnTo>
                    <a:pt x="5163" y="13408"/>
                  </a:lnTo>
                  <a:lnTo>
                    <a:pt x="5144" y="13371"/>
                  </a:lnTo>
                  <a:lnTo>
                    <a:pt x="5144" y="13315"/>
                  </a:lnTo>
                  <a:lnTo>
                    <a:pt x="5144" y="13278"/>
                  </a:lnTo>
                  <a:lnTo>
                    <a:pt x="5330" y="12925"/>
                  </a:lnTo>
                  <a:lnTo>
                    <a:pt x="5534" y="12591"/>
                  </a:lnTo>
                  <a:lnTo>
                    <a:pt x="5757" y="12294"/>
                  </a:lnTo>
                  <a:lnTo>
                    <a:pt x="5998" y="11997"/>
                  </a:lnTo>
                  <a:lnTo>
                    <a:pt x="6258" y="11737"/>
                  </a:lnTo>
                  <a:lnTo>
                    <a:pt x="6518" y="11458"/>
                  </a:lnTo>
                  <a:lnTo>
                    <a:pt x="7094" y="10938"/>
                  </a:lnTo>
                  <a:lnTo>
                    <a:pt x="10418" y="8004"/>
                  </a:lnTo>
                  <a:lnTo>
                    <a:pt x="10474" y="7985"/>
                  </a:lnTo>
                  <a:close/>
                  <a:moveTo>
                    <a:pt x="11254" y="12275"/>
                  </a:moveTo>
                  <a:lnTo>
                    <a:pt x="11291" y="12294"/>
                  </a:lnTo>
                  <a:lnTo>
                    <a:pt x="11328" y="12349"/>
                  </a:lnTo>
                  <a:lnTo>
                    <a:pt x="11310" y="12405"/>
                  </a:lnTo>
                  <a:lnTo>
                    <a:pt x="11087" y="12814"/>
                  </a:lnTo>
                  <a:lnTo>
                    <a:pt x="10845" y="13204"/>
                  </a:lnTo>
                  <a:lnTo>
                    <a:pt x="10567" y="13594"/>
                  </a:lnTo>
                  <a:lnTo>
                    <a:pt x="10288" y="13965"/>
                  </a:lnTo>
                  <a:lnTo>
                    <a:pt x="9973" y="14318"/>
                  </a:lnTo>
                  <a:lnTo>
                    <a:pt x="9657" y="14652"/>
                  </a:lnTo>
                  <a:lnTo>
                    <a:pt x="9304" y="14968"/>
                  </a:lnTo>
                  <a:lnTo>
                    <a:pt x="8951" y="15265"/>
                  </a:lnTo>
                  <a:lnTo>
                    <a:pt x="8580" y="15544"/>
                  </a:lnTo>
                  <a:lnTo>
                    <a:pt x="8190" y="15804"/>
                  </a:lnTo>
                  <a:lnTo>
                    <a:pt x="7781" y="16026"/>
                  </a:lnTo>
                  <a:lnTo>
                    <a:pt x="7373" y="16231"/>
                  </a:lnTo>
                  <a:lnTo>
                    <a:pt x="6946" y="16416"/>
                  </a:lnTo>
                  <a:lnTo>
                    <a:pt x="6500" y="16565"/>
                  </a:lnTo>
                  <a:lnTo>
                    <a:pt x="6054" y="16695"/>
                  </a:lnTo>
                  <a:lnTo>
                    <a:pt x="5590" y="16788"/>
                  </a:lnTo>
                  <a:lnTo>
                    <a:pt x="5553" y="16788"/>
                  </a:lnTo>
                  <a:lnTo>
                    <a:pt x="5534" y="16769"/>
                  </a:lnTo>
                  <a:lnTo>
                    <a:pt x="5534" y="16732"/>
                  </a:lnTo>
                  <a:lnTo>
                    <a:pt x="5571" y="16714"/>
                  </a:lnTo>
                  <a:lnTo>
                    <a:pt x="5998" y="16565"/>
                  </a:lnTo>
                  <a:lnTo>
                    <a:pt x="6444" y="16416"/>
                  </a:lnTo>
                  <a:lnTo>
                    <a:pt x="6853" y="16249"/>
                  </a:lnTo>
                  <a:lnTo>
                    <a:pt x="7280" y="16064"/>
                  </a:lnTo>
                  <a:lnTo>
                    <a:pt x="7670" y="15859"/>
                  </a:lnTo>
                  <a:lnTo>
                    <a:pt x="8078" y="15636"/>
                  </a:lnTo>
                  <a:lnTo>
                    <a:pt x="8468" y="15376"/>
                  </a:lnTo>
                  <a:lnTo>
                    <a:pt x="8840" y="15116"/>
                  </a:lnTo>
                  <a:lnTo>
                    <a:pt x="9155" y="14856"/>
                  </a:lnTo>
                  <a:lnTo>
                    <a:pt x="9471" y="14578"/>
                  </a:lnTo>
                  <a:lnTo>
                    <a:pt x="9768" y="14281"/>
                  </a:lnTo>
                  <a:lnTo>
                    <a:pt x="10047" y="13965"/>
                  </a:lnTo>
                  <a:lnTo>
                    <a:pt x="10270" y="13742"/>
                  </a:lnTo>
                  <a:lnTo>
                    <a:pt x="10604" y="13334"/>
                  </a:lnTo>
                  <a:lnTo>
                    <a:pt x="10771" y="13129"/>
                  </a:lnTo>
                  <a:lnTo>
                    <a:pt x="10901" y="12925"/>
                  </a:lnTo>
                  <a:lnTo>
                    <a:pt x="10994" y="12758"/>
                  </a:lnTo>
                  <a:lnTo>
                    <a:pt x="11013" y="12684"/>
                  </a:lnTo>
                  <a:lnTo>
                    <a:pt x="11013" y="12628"/>
                  </a:lnTo>
                  <a:lnTo>
                    <a:pt x="10994" y="12684"/>
                  </a:lnTo>
                  <a:lnTo>
                    <a:pt x="10975" y="12739"/>
                  </a:lnTo>
                  <a:lnTo>
                    <a:pt x="10864" y="12888"/>
                  </a:lnTo>
                  <a:lnTo>
                    <a:pt x="10697" y="13092"/>
                  </a:lnTo>
                  <a:lnTo>
                    <a:pt x="10493" y="13297"/>
                  </a:lnTo>
                  <a:lnTo>
                    <a:pt x="10121" y="13687"/>
                  </a:lnTo>
                  <a:lnTo>
                    <a:pt x="9880" y="13909"/>
                  </a:lnTo>
                  <a:lnTo>
                    <a:pt x="9620" y="14132"/>
                  </a:lnTo>
                  <a:lnTo>
                    <a:pt x="9323" y="14355"/>
                  </a:lnTo>
                  <a:lnTo>
                    <a:pt x="8747" y="14745"/>
                  </a:lnTo>
                  <a:lnTo>
                    <a:pt x="7986" y="15246"/>
                  </a:lnTo>
                  <a:lnTo>
                    <a:pt x="7206" y="15729"/>
                  </a:lnTo>
                  <a:lnTo>
                    <a:pt x="6426" y="16175"/>
                  </a:lnTo>
                  <a:lnTo>
                    <a:pt x="5646" y="16621"/>
                  </a:lnTo>
                  <a:lnTo>
                    <a:pt x="5590" y="16639"/>
                  </a:lnTo>
                  <a:lnTo>
                    <a:pt x="5534" y="16621"/>
                  </a:lnTo>
                  <a:lnTo>
                    <a:pt x="5497" y="16602"/>
                  </a:lnTo>
                  <a:lnTo>
                    <a:pt x="5478" y="16565"/>
                  </a:lnTo>
                  <a:lnTo>
                    <a:pt x="5460" y="16528"/>
                  </a:lnTo>
                  <a:lnTo>
                    <a:pt x="5460" y="16491"/>
                  </a:lnTo>
                  <a:lnTo>
                    <a:pt x="5460" y="16435"/>
                  </a:lnTo>
                  <a:lnTo>
                    <a:pt x="5516" y="16416"/>
                  </a:lnTo>
                  <a:lnTo>
                    <a:pt x="7076" y="15488"/>
                  </a:lnTo>
                  <a:lnTo>
                    <a:pt x="7837" y="15024"/>
                  </a:lnTo>
                  <a:lnTo>
                    <a:pt x="8617" y="14541"/>
                  </a:lnTo>
                  <a:lnTo>
                    <a:pt x="8970" y="14281"/>
                  </a:lnTo>
                  <a:lnTo>
                    <a:pt x="9304" y="14021"/>
                  </a:lnTo>
                  <a:lnTo>
                    <a:pt x="9620" y="13724"/>
                  </a:lnTo>
                  <a:lnTo>
                    <a:pt x="9935" y="13427"/>
                  </a:lnTo>
                  <a:lnTo>
                    <a:pt x="10548" y="12851"/>
                  </a:lnTo>
                  <a:lnTo>
                    <a:pt x="10864" y="12554"/>
                  </a:lnTo>
                  <a:lnTo>
                    <a:pt x="11198" y="12294"/>
                  </a:lnTo>
                  <a:lnTo>
                    <a:pt x="11235" y="12275"/>
                  </a:lnTo>
                  <a:close/>
                  <a:moveTo>
                    <a:pt x="3287" y="0"/>
                  </a:moveTo>
                  <a:lnTo>
                    <a:pt x="3046" y="19"/>
                  </a:lnTo>
                  <a:lnTo>
                    <a:pt x="2823" y="37"/>
                  </a:lnTo>
                  <a:lnTo>
                    <a:pt x="2581" y="93"/>
                  </a:lnTo>
                  <a:lnTo>
                    <a:pt x="2359" y="167"/>
                  </a:lnTo>
                  <a:lnTo>
                    <a:pt x="2136" y="241"/>
                  </a:lnTo>
                  <a:lnTo>
                    <a:pt x="1913" y="334"/>
                  </a:lnTo>
                  <a:lnTo>
                    <a:pt x="1709" y="446"/>
                  </a:lnTo>
                  <a:lnTo>
                    <a:pt x="1504" y="557"/>
                  </a:lnTo>
                  <a:lnTo>
                    <a:pt x="1319" y="687"/>
                  </a:lnTo>
                  <a:lnTo>
                    <a:pt x="1133" y="836"/>
                  </a:lnTo>
                  <a:lnTo>
                    <a:pt x="966" y="984"/>
                  </a:lnTo>
                  <a:lnTo>
                    <a:pt x="799" y="1151"/>
                  </a:lnTo>
                  <a:lnTo>
                    <a:pt x="650" y="1319"/>
                  </a:lnTo>
                  <a:lnTo>
                    <a:pt x="520" y="1504"/>
                  </a:lnTo>
                  <a:lnTo>
                    <a:pt x="390" y="1690"/>
                  </a:lnTo>
                  <a:lnTo>
                    <a:pt x="297" y="1894"/>
                  </a:lnTo>
                  <a:lnTo>
                    <a:pt x="204" y="2099"/>
                  </a:lnTo>
                  <a:lnTo>
                    <a:pt x="130" y="2303"/>
                  </a:lnTo>
                  <a:lnTo>
                    <a:pt x="56" y="2507"/>
                  </a:lnTo>
                  <a:lnTo>
                    <a:pt x="19" y="2730"/>
                  </a:lnTo>
                  <a:lnTo>
                    <a:pt x="0" y="2971"/>
                  </a:lnTo>
                  <a:lnTo>
                    <a:pt x="0" y="3194"/>
                  </a:lnTo>
                  <a:lnTo>
                    <a:pt x="19" y="3417"/>
                  </a:lnTo>
                  <a:lnTo>
                    <a:pt x="56" y="3658"/>
                  </a:lnTo>
                  <a:lnTo>
                    <a:pt x="112" y="3900"/>
                  </a:lnTo>
                  <a:lnTo>
                    <a:pt x="204" y="4141"/>
                  </a:lnTo>
                  <a:lnTo>
                    <a:pt x="297" y="4383"/>
                  </a:lnTo>
                  <a:lnTo>
                    <a:pt x="427" y="4624"/>
                  </a:lnTo>
                  <a:lnTo>
                    <a:pt x="539" y="4773"/>
                  </a:lnTo>
                  <a:lnTo>
                    <a:pt x="650" y="4921"/>
                  </a:lnTo>
                  <a:lnTo>
                    <a:pt x="762" y="5051"/>
                  </a:lnTo>
                  <a:lnTo>
                    <a:pt x="892" y="5181"/>
                  </a:lnTo>
                  <a:lnTo>
                    <a:pt x="1170" y="5423"/>
                  </a:lnTo>
                  <a:lnTo>
                    <a:pt x="1467" y="5645"/>
                  </a:lnTo>
                  <a:lnTo>
                    <a:pt x="2062" y="6091"/>
                  </a:lnTo>
                  <a:lnTo>
                    <a:pt x="2359" y="6314"/>
                  </a:lnTo>
                  <a:lnTo>
                    <a:pt x="2619" y="6574"/>
                  </a:lnTo>
                  <a:lnTo>
                    <a:pt x="2934" y="6927"/>
                  </a:lnTo>
                  <a:lnTo>
                    <a:pt x="3213" y="7298"/>
                  </a:lnTo>
                  <a:lnTo>
                    <a:pt x="3473" y="7707"/>
                  </a:lnTo>
                  <a:lnTo>
                    <a:pt x="3584" y="7930"/>
                  </a:lnTo>
                  <a:lnTo>
                    <a:pt x="3677" y="8134"/>
                  </a:lnTo>
                  <a:lnTo>
                    <a:pt x="3789" y="8431"/>
                  </a:lnTo>
                  <a:lnTo>
                    <a:pt x="3863" y="8710"/>
                  </a:lnTo>
                  <a:lnTo>
                    <a:pt x="3937" y="8988"/>
                  </a:lnTo>
                  <a:lnTo>
                    <a:pt x="3974" y="9267"/>
                  </a:lnTo>
                  <a:lnTo>
                    <a:pt x="3993" y="9545"/>
                  </a:lnTo>
                  <a:lnTo>
                    <a:pt x="4011" y="9824"/>
                  </a:lnTo>
                  <a:lnTo>
                    <a:pt x="4011" y="10102"/>
                  </a:lnTo>
                  <a:lnTo>
                    <a:pt x="3993" y="10400"/>
                  </a:lnTo>
                  <a:lnTo>
                    <a:pt x="3919" y="10957"/>
                  </a:lnTo>
                  <a:lnTo>
                    <a:pt x="3844" y="11532"/>
                  </a:lnTo>
                  <a:lnTo>
                    <a:pt x="3751" y="12089"/>
                  </a:lnTo>
                  <a:lnTo>
                    <a:pt x="3677" y="12684"/>
                  </a:lnTo>
                  <a:lnTo>
                    <a:pt x="3640" y="13129"/>
                  </a:lnTo>
                  <a:lnTo>
                    <a:pt x="3640" y="13594"/>
                  </a:lnTo>
                  <a:lnTo>
                    <a:pt x="3640" y="14058"/>
                  </a:lnTo>
                  <a:lnTo>
                    <a:pt x="3677" y="14522"/>
                  </a:lnTo>
                  <a:lnTo>
                    <a:pt x="3751" y="14986"/>
                  </a:lnTo>
                  <a:lnTo>
                    <a:pt x="3844" y="15432"/>
                  </a:lnTo>
                  <a:lnTo>
                    <a:pt x="3974" y="15859"/>
                  </a:lnTo>
                  <a:lnTo>
                    <a:pt x="4123" y="16268"/>
                  </a:lnTo>
                  <a:lnTo>
                    <a:pt x="4327" y="16676"/>
                  </a:lnTo>
                  <a:lnTo>
                    <a:pt x="4550" y="17048"/>
                  </a:lnTo>
                  <a:lnTo>
                    <a:pt x="4680" y="17233"/>
                  </a:lnTo>
                  <a:lnTo>
                    <a:pt x="4810" y="17401"/>
                  </a:lnTo>
                  <a:lnTo>
                    <a:pt x="4959" y="17568"/>
                  </a:lnTo>
                  <a:lnTo>
                    <a:pt x="5107" y="17735"/>
                  </a:lnTo>
                  <a:lnTo>
                    <a:pt x="5274" y="17883"/>
                  </a:lnTo>
                  <a:lnTo>
                    <a:pt x="5441" y="18013"/>
                  </a:lnTo>
                  <a:lnTo>
                    <a:pt x="5627" y="18162"/>
                  </a:lnTo>
                  <a:lnTo>
                    <a:pt x="5831" y="18292"/>
                  </a:lnTo>
                  <a:lnTo>
                    <a:pt x="6036" y="18403"/>
                  </a:lnTo>
                  <a:lnTo>
                    <a:pt x="6240" y="18515"/>
                  </a:lnTo>
                  <a:lnTo>
                    <a:pt x="6463" y="18608"/>
                  </a:lnTo>
                  <a:lnTo>
                    <a:pt x="6704" y="18682"/>
                  </a:lnTo>
                  <a:lnTo>
                    <a:pt x="6704" y="18701"/>
                  </a:lnTo>
                  <a:lnTo>
                    <a:pt x="6946" y="18738"/>
                  </a:lnTo>
                  <a:lnTo>
                    <a:pt x="7168" y="18756"/>
                  </a:lnTo>
                  <a:lnTo>
                    <a:pt x="7614" y="18756"/>
                  </a:lnTo>
                  <a:lnTo>
                    <a:pt x="7837" y="18738"/>
                  </a:lnTo>
                  <a:lnTo>
                    <a:pt x="8041" y="18719"/>
                  </a:lnTo>
                  <a:lnTo>
                    <a:pt x="8227" y="18682"/>
                  </a:lnTo>
                  <a:lnTo>
                    <a:pt x="8431" y="18645"/>
                  </a:lnTo>
                  <a:lnTo>
                    <a:pt x="8617" y="18589"/>
                  </a:lnTo>
                  <a:lnTo>
                    <a:pt x="8803" y="18515"/>
                  </a:lnTo>
                  <a:lnTo>
                    <a:pt x="9155" y="18348"/>
                  </a:lnTo>
                  <a:lnTo>
                    <a:pt x="9471" y="18162"/>
                  </a:lnTo>
                  <a:lnTo>
                    <a:pt x="9787" y="17921"/>
                  </a:lnTo>
                  <a:lnTo>
                    <a:pt x="10065" y="17661"/>
                  </a:lnTo>
                  <a:lnTo>
                    <a:pt x="10344" y="17382"/>
                  </a:lnTo>
                  <a:lnTo>
                    <a:pt x="10585" y="17066"/>
                  </a:lnTo>
                  <a:lnTo>
                    <a:pt x="10808" y="16714"/>
                  </a:lnTo>
                  <a:lnTo>
                    <a:pt x="11013" y="16361"/>
                  </a:lnTo>
                  <a:lnTo>
                    <a:pt x="11198" y="15971"/>
                  </a:lnTo>
                  <a:lnTo>
                    <a:pt x="11365" y="15581"/>
                  </a:lnTo>
                  <a:lnTo>
                    <a:pt x="11514" y="15154"/>
                  </a:lnTo>
                  <a:lnTo>
                    <a:pt x="11662" y="14726"/>
                  </a:lnTo>
                  <a:lnTo>
                    <a:pt x="11774" y="14299"/>
                  </a:lnTo>
                  <a:lnTo>
                    <a:pt x="11867" y="13854"/>
                  </a:lnTo>
                  <a:lnTo>
                    <a:pt x="11960" y="13389"/>
                  </a:lnTo>
                  <a:lnTo>
                    <a:pt x="12034" y="12944"/>
                  </a:lnTo>
                  <a:lnTo>
                    <a:pt x="12090" y="12479"/>
                  </a:lnTo>
                  <a:lnTo>
                    <a:pt x="12127" y="12034"/>
                  </a:lnTo>
                  <a:lnTo>
                    <a:pt x="12145" y="11569"/>
                  </a:lnTo>
                  <a:lnTo>
                    <a:pt x="12164" y="11124"/>
                  </a:lnTo>
                  <a:lnTo>
                    <a:pt x="12164" y="10697"/>
                  </a:lnTo>
                  <a:lnTo>
                    <a:pt x="12164" y="10270"/>
                  </a:lnTo>
                  <a:lnTo>
                    <a:pt x="12127" y="9861"/>
                  </a:lnTo>
                  <a:lnTo>
                    <a:pt x="12108" y="9452"/>
                  </a:lnTo>
                  <a:lnTo>
                    <a:pt x="12052" y="9081"/>
                  </a:lnTo>
                  <a:lnTo>
                    <a:pt x="11997" y="8710"/>
                  </a:lnTo>
                  <a:lnTo>
                    <a:pt x="11922" y="8375"/>
                  </a:lnTo>
                  <a:lnTo>
                    <a:pt x="11755" y="7707"/>
                  </a:lnTo>
                  <a:lnTo>
                    <a:pt x="11551" y="7038"/>
                  </a:lnTo>
                  <a:lnTo>
                    <a:pt x="11440" y="6723"/>
                  </a:lnTo>
                  <a:lnTo>
                    <a:pt x="11291" y="6407"/>
                  </a:lnTo>
                  <a:lnTo>
                    <a:pt x="11161" y="6091"/>
                  </a:lnTo>
                  <a:lnTo>
                    <a:pt x="11013" y="5775"/>
                  </a:lnTo>
                  <a:lnTo>
                    <a:pt x="10845" y="5478"/>
                  </a:lnTo>
                  <a:lnTo>
                    <a:pt x="10678" y="5163"/>
                  </a:lnTo>
                  <a:lnTo>
                    <a:pt x="10493" y="4884"/>
                  </a:lnTo>
                  <a:lnTo>
                    <a:pt x="10307" y="4587"/>
                  </a:lnTo>
                  <a:lnTo>
                    <a:pt x="10103" y="4308"/>
                  </a:lnTo>
                  <a:lnTo>
                    <a:pt x="9880" y="4048"/>
                  </a:lnTo>
                  <a:lnTo>
                    <a:pt x="9657" y="3770"/>
                  </a:lnTo>
                  <a:lnTo>
                    <a:pt x="9415" y="3510"/>
                  </a:lnTo>
                  <a:lnTo>
                    <a:pt x="8914" y="3008"/>
                  </a:lnTo>
                  <a:lnTo>
                    <a:pt x="8338" y="2488"/>
                  </a:lnTo>
                  <a:lnTo>
                    <a:pt x="7707" y="1969"/>
                  </a:lnTo>
                  <a:lnTo>
                    <a:pt x="7391" y="1727"/>
                  </a:lnTo>
                  <a:lnTo>
                    <a:pt x="7057" y="1486"/>
                  </a:lnTo>
                  <a:lnTo>
                    <a:pt x="6704" y="1244"/>
                  </a:lnTo>
                  <a:lnTo>
                    <a:pt x="6370" y="1040"/>
                  </a:lnTo>
                  <a:lnTo>
                    <a:pt x="6017" y="836"/>
                  </a:lnTo>
                  <a:lnTo>
                    <a:pt x="5664" y="650"/>
                  </a:lnTo>
                  <a:lnTo>
                    <a:pt x="5311" y="483"/>
                  </a:lnTo>
                  <a:lnTo>
                    <a:pt x="4959" y="334"/>
                  </a:lnTo>
                  <a:lnTo>
                    <a:pt x="4606" y="204"/>
                  </a:lnTo>
                  <a:lnTo>
                    <a:pt x="4253" y="93"/>
                  </a:lnTo>
                  <a:lnTo>
                    <a:pt x="4011" y="37"/>
                  </a:lnTo>
                  <a:lnTo>
                    <a:pt x="37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531;p68"/>
            <p:cNvSpPr/>
            <p:nvPr/>
          </p:nvSpPr>
          <p:spPr>
            <a:xfrm rot="5400000">
              <a:off x="4289520" y="2775069"/>
              <a:ext cx="421869" cy="634647"/>
            </a:xfrm>
            <a:custGeom>
              <a:avLst/>
              <a:gdLst/>
              <a:ahLst/>
              <a:cxnLst/>
              <a:rect l="l" t="t" r="r" b="b"/>
              <a:pathLst>
                <a:path w="12814" h="19277" extrusionOk="0">
                  <a:moveTo>
                    <a:pt x="4067" y="335"/>
                  </a:moveTo>
                  <a:lnTo>
                    <a:pt x="4308" y="372"/>
                  </a:lnTo>
                  <a:lnTo>
                    <a:pt x="4550" y="428"/>
                  </a:lnTo>
                  <a:lnTo>
                    <a:pt x="4903" y="539"/>
                  </a:lnTo>
                  <a:lnTo>
                    <a:pt x="5256" y="669"/>
                  </a:lnTo>
                  <a:lnTo>
                    <a:pt x="5608" y="818"/>
                  </a:lnTo>
                  <a:lnTo>
                    <a:pt x="5961" y="985"/>
                  </a:lnTo>
                  <a:lnTo>
                    <a:pt x="6314" y="1171"/>
                  </a:lnTo>
                  <a:lnTo>
                    <a:pt x="6667" y="1375"/>
                  </a:lnTo>
                  <a:lnTo>
                    <a:pt x="7001" y="1579"/>
                  </a:lnTo>
                  <a:lnTo>
                    <a:pt x="7354" y="1821"/>
                  </a:lnTo>
                  <a:lnTo>
                    <a:pt x="7688" y="2062"/>
                  </a:lnTo>
                  <a:lnTo>
                    <a:pt x="8004" y="2304"/>
                  </a:lnTo>
                  <a:lnTo>
                    <a:pt x="8635" y="2823"/>
                  </a:lnTo>
                  <a:lnTo>
                    <a:pt x="9211" y="3343"/>
                  </a:lnTo>
                  <a:lnTo>
                    <a:pt x="9712" y="3845"/>
                  </a:lnTo>
                  <a:lnTo>
                    <a:pt x="9954" y="4105"/>
                  </a:lnTo>
                  <a:lnTo>
                    <a:pt x="10177" y="4383"/>
                  </a:lnTo>
                  <a:lnTo>
                    <a:pt x="10400" y="4643"/>
                  </a:lnTo>
                  <a:lnTo>
                    <a:pt x="10604" y="4922"/>
                  </a:lnTo>
                  <a:lnTo>
                    <a:pt x="10790" y="5219"/>
                  </a:lnTo>
                  <a:lnTo>
                    <a:pt x="10975" y="5498"/>
                  </a:lnTo>
                  <a:lnTo>
                    <a:pt x="11142" y="5813"/>
                  </a:lnTo>
                  <a:lnTo>
                    <a:pt x="11310" y="6110"/>
                  </a:lnTo>
                  <a:lnTo>
                    <a:pt x="11458" y="6426"/>
                  </a:lnTo>
                  <a:lnTo>
                    <a:pt x="11588" y="6742"/>
                  </a:lnTo>
                  <a:lnTo>
                    <a:pt x="11737" y="7058"/>
                  </a:lnTo>
                  <a:lnTo>
                    <a:pt x="11848" y="7373"/>
                  </a:lnTo>
                  <a:lnTo>
                    <a:pt x="12052" y="8042"/>
                  </a:lnTo>
                  <a:lnTo>
                    <a:pt x="12219" y="8710"/>
                  </a:lnTo>
                  <a:lnTo>
                    <a:pt x="12294" y="9045"/>
                  </a:lnTo>
                  <a:lnTo>
                    <a:pt x="12349" y="9416"/>
                  </a:lnTo>
                  <a:lnTo>
                    <a:pt x="12405" y="9787"/>
                  </a:lnTo>
                  <a:lnTo>
                    <a:pt x="12424" y="10196"/>
                  </a:lnTo>
                  <a:lnTo>
                    <a:pt x="12461" y="10605"/>
                  </a:lnTo>
                  <a:lnTo>
                    <a:pt x="12461" y="11032"/>
                  </a:lnTo>
                  <a:lnTo>
                    <a:pt x="12461" y="11459"/>
                  </a:lnTo>
                  <a:lnTo>
                    <a:pt x="12442" y="11904"/>
                  </a:lnTo>
                  <a:lnTo>
                    <a:pt x="12424" y="12369"/>
                  </a:lnTo>
                  <a:lnTo>
                    <a:pt x="12387" y="12814"/>
                  </a:lnTo>
                  <a:lnTo>
                    <a:pt x="12331" y="13279"/>
                  </a:lnTo>
                  <a:lnTo>
                    <a:pt x="12257" y="13724"/>
                  </a:lnTo>
                  <a:lnTo>
                    <a:pt x="12164" y="14189"/>
                  </a:lnTo>
                  <a:lnTo>
                    <a:pt x="12071" y="14634"/>
                  </a:lnTo>
                  <a:lnTo>
                    <a:pt x="11959" y="15061"/>
                  </a:lnTo>
                  <a:lnTo>
                    <a:pt x="11811" y="15489"/>
                  </a:lnTo>
                  <a:lnTo>
                    <a:pt x="11662" y="15916"/>
                  </a:lnTo>
                  <a:lnTo>
                    <a:pt x="11495" y="16306"/>
                  </a:lnTo>
                  <a:lnTo>
                    <a:pt x="11310" y="16696"/>
                  </a:lnTo>
                  <a:lnTo>
                    <a:pt x="11105" y="17049"/>
                  </a:lnTo>
                  <a:lnTo>
                    <a:pt x="10882" y="17401"/>
                  </a:lnTo>
                  <a:lnTo>
                    <a:pt x="10641" y="17717"/>
                  </a:lnTo>
                  <a:lnTo>
                    <a:pt x="10362" y="17996"/>
                  </a:lnTo>
                  <a:lnTo>
                    <a:pt x="10084" y="18256"/>
                  </a:lnTo>
                  <a:lnTo>
                    <a:pt x="9768" y="18497"/>
                  </a:lnTo>
                  <a:lnTo>
                    <a:pt x="9452" y="18683"/>
                  </a:lnTo>
                  <a:lnTo>
                    <a:pt x="9100" y="18850"/>
                  </a:lnTo>
                  <a:lnTo>
                    <a:pt x="8914" y="18924"/>
                  </a:lnTo>
                  <a:lnTo>
                    <a:pt x="8728" y="18980"/>
                  </a:lnTo>
                  <a:lnTo>
                    <a:pt x="8524" y="19017"/>
                  </a:lnTo>
                  <a:lnTo>
                    <a:pt x="8338" y="19054"/>
                  </a:lnTo>
                  <a:lnTo>
                    <a:pt x="8134" y="19073"/>
                  </a:lnTo>
                  <a:lnTo>
                    <a:pt x="7911" y="19091"/>
                  </a:lnTo>
                  <a:lnTo>
                    <a:pt x="7465" y="19091"/>
                  </a:lnTo>
                  <a:lnTo>
                    <a:pt x="7243" y="19073"/>
                  </a:lnTo>
                  <a:lnTo>
                    <a:pt x="7001" y="19036"/>
                  </a:lnTo>
                  <a:lnTo>
                    <a:pt x="7001" y="19017"/>
                  </a:lnTo>
                  <a:lnTo>
                    <a:pt x="6760" y="18943"/>
                  </a:lnTo>
                  <a:lnTo>
                    <a:pt x="6537" y="18850"/>
                  </a:lnTo>
                  <a:lnTo>
                    <a:pt x="6333" y="18738"/>
                  </a:lnTo>
                  <a:lnTo>
                    <a:pt x="6128" y="18627"/>
                  </a:lnTo>
                  <a:lnTo>
                    <a:pt x="5924" y="18497"/>
                  </a:lnTo>
                  <a:lnTo>
                    <a:pt x="5738" y="18348"/>
                  </a:lnTo>
                  <a:lnTo>
                    <a:pt x="5571" y="18218"/>
                  </a:lnTo>
                  <a:lnTo>
                    <a:pt x="5404" y="18070"/>
                  </a:lnTo>
                  <a:lnTo>
                    <a:pt x="5256" y="17903"/>
                  </a:lnTo>
                  <a:lnTo>
                    <a:pt x="5107" y="17736"/>
                  </a:lnTo>
                  <a:lnTo>
                    <a:pt x="4977" y="17568"/>
                  </a:lnTo>
                  <a:lnTo>
                    <a:pt x="4847" y="17383"/>
                  </a:lnTo>
                  <a:lnTo>
                    <a:pt x="4624" y="17011"/>
                  </a:lnTo>
                  <a:lnTo>
                    <a:pt x="4420" y="16603"/>
                  </a:lnTo>
                  <a:lnTo>
                    <a:pt x="4271" y="16194"/>
                  </a:lnTo>
                  <a:lnTo>
                    <a:pt x="4141" y="15767"/>
                  </a:lnTo>
                  <a:lnTo>
                    <a:pt x="4048" y="15321"/>
                  </a:lnTo>
                  <a:lnTo>
                    <a:pt x="3974" y="14857"/>
                  </a:lnTo>
                  <a:lnTo>
                    <a:pt x="3937" y="14393"/>
                  </a:lnTo>
                  <a:lnTo>
                    <a:pt x="3937" y="13929"/>
                  </a:lnTo>
                  <a:lnTo>
                    <a:pt x="3937" y="13464"/>
                  </a:lnTo>
                  <a:lnTo>
                    <a:pt x="3974" y="13019"/>
                  </a:lnTo>
                  <a:lnTo>
                    <a:pt x="4048" y="12424"/>
                  </a:lnTo>
                  <a:lnTo>
                    <a:pt x="4141" y="11867"/>
                  </a:lnTo>
                  <a:lnTo>
                    <a:pt x="4216" y="11292"/>
                  </a:lnTo>
                  <a:lnTo>
                    <a:pt x="4290" y="10735"/>
                  </a:lnTo>
                  <a:lnTo>
                    <a:pt x="4308" y="10437"/>
                  </a:lnTo>
                  <a:lnTo>
                    <a:pt x="4308" y="10159"/>
                  </a:lnTo>
                  <a:lnTo>
                    <a:pt x="4290" y="9880"/>
                  </a:lnTo>
                  <a:lnTo>
                    <a:pt x="4271" y="9602"/>
                  </a:lnTo>
                  <a:lnTo>
                    <a:pt x="4234" y="9323"/>
                  </a:lnTo>
                  <a:lnTo>
                    <a:pt x="4160" y="9045"/>
                  </a:lnTo>
                  <a:lnTo>
                    <a:pt x="4086" y="8766"/>
                  </a:lnTo>
                  <a:lnTo>
                    <a:pt x="3974" y="8469"/>
                  </a:lnTo>
                  <a:lnTo>
                    <a:pt x="3881" y="8265"/>
                  </a:lnTo>
                  <a:lnTo>
                    <a:pt x="3770" y="8042"/>
                  </a:lnTo>
                  <a:lnTo>
                    <a:pt x="3510" y="7633"/>
                  </a:lnTo>
                  <a:lnTo>
                    <a:pt x="3231" y="7262"/>
                  </a:lnTo>
                  <a:lnTo>
                    <a:pt x="2916" y="6909"/>
                  </a:lnTo>
                  <a:lnTo>
                    <a:pt x="2656" y="6649"/>
                  </a:lnTo>
                  <a:lnTo>
                    <a:pt x="2359" y="6426"/>
                  </a:lnTo>
                  <a:lnTo>
                    <a:pt x="1764" y="5980"/>
                  </a:lnTo>
                  <a:lnTo>
                    <a:pt x="1467" y="5758"/>
                  </a:lnTo>
                  <a:lnTo>
                    <a:pt x="1189" y="5516"/>
                  </a:lnTo>
                  <a:lnTo>
                    <a:pt x="1059" y="5386"/>
                  </a:lnTo>
                  <a:lnTo>
                    <a:pt x="947" y="5256"/>
                  </a:lnTo>
                  <a:lnTo>
                    <a:pt x="836" y="5108"/>
                  </a:lnTo>
                  <a:lnTo>
                    <a:pt x="724" y="4959"/>
                  </a:lnTo>
                  <a:lnTo>
                    <a:pt x="594" y="4718"/>
                  </a:lnTo>
                  <a:lnTo>
                    <a:pt x="501" y="4476"/>
                  </a:lnTo>
                  <a:lnTo>
                    <a:pt x="409" y="4235"/>
                  </a:lnTo>
                  <a:lnTo>
                    <a:pt x="353" y="3993"/>
                  </a:lnTo>
                  <a:lnTo>
                    <a:pt x="316" y="3752"/>
                  </a:lnTo>
                  <a:lnTo>
                    <a:pt x="297" y="3529"/>
                  </a:lnTo>
                  <a:lnTo>
                    <a:pt x="297" y="3306"/>
                  </a:lnTo>
                  <a:lnTo>
                    <a:pt x="316" y="3065"/>
                  </a:lnTo>
                  <a:lnTo>
                    <a:pt x="353" y="2842"/>
                  </a:lnTo>
                  <a:lnTo>
                    <a:pt x="427" y="2638"/>
                  </a:lnTo>
                  <a:lnTo>
                    <a:pt x="501" y="2434"/>
                  </a:lnTo>
                  <a:lnTo>
                    <a:pt x="594" y="2229"/>
                  </a:lnTo>
                  <a:lnTo>
                    <a:pt x="687" y="2025"/>
                  </a:lnTo>
                  <a:lnTo>
                    <a:pt x="817" y="1839"/>
                  </a:lnTo>
                  <a:lnTo>
                    <a:pt x="947" y="1654"/>
                  </a:lnTo>
                  <a:lnTo>
                    <a:pt x="1096" y="1486"/>
                  </a:lnTo>
                  <a:lnTo>
                    <a:pt x="1263" y="1319"/>
                  </a:lnTo>
                  <a:lnTo>
                    <a:pt x="1430" y="1171"/>
                  </a:lnTo>
                  <a:lnTo>
                    <a:pt x="1616" y="1022"/>
                  </a:lnTo>
                  <a:lnTo>
                    <a:pt x="1801" y="892"/>
                  </a:lnTo>
                  <a:lnTo>
                    <a:pt x="2006" y="781"/>
                  </a:lnTo>
                  <a:lnTo>
                    <a:pt x="2210" y="669"/>
                  </a:lnTo>
                  <a:lnTo>
                    <a:pt x="2433" y="576"/>
                  </a:lnTo>
                  <a:lnTo>
                    <a:pt x="2656" y="502"/>
                  </a:lnTo>
                  <a:lnTo>
                    <a:pt x="2878" y="428"/>
                  </a:lnTo>
                  <a:lnTo>
                    <a:pt x="3120" y="372"/>
                  </a:lnTo>
                  <a:lnTo>
                    <a:pt x="3343" y="354"/>
                  </a:lnTo>
                  <a:lnTo>
                    <a:pt x="3584" y="335"/>
                  </a:lnTo>
                  <a:close/>
                  <a:moveTo>
                    <a:pt x="3528" y="1"/>
                  </a:moveTo>
                  <a:lnTo>
                    <a:pt x="3231" y="19"/>
                  </a:lnTo>
                  <a:lnTo>
                    <a:pt x="2934" y="56"/>
                  </a:lnTo>
                  <a:lnTo>
                    <a:pt x="2637" y="112"/>
                  </a:lnTo>
                  <a:lnTo>
                    <a:pt x="2359" y="205"/>
                  </a:lnTo>
                  <a:lnTo>
                    <a:pt x="2061" y="316"/>
                  </a:lnTo>
                  <a:lnTo>
                    <a:pt x="1783" y="446"/>
                  </a:lnTo>
                  <a:lnTo>
                    <a:pt x="1523" y="614"/>
                  </a:lnTo>
                  <a:lnTo>
                    <a:pt x="1244" y="818"/>
                  </a:lnTo>
                  <a:lnTo>
                    <a:pt x="1059" y="966"/>
                  </a:lnTo>
                  <a:lnTo>
                    <a:pt x="891" y="1134"/>
                  </a:lnTo>
                  <a:lnTo>
                    <a:pt x="743" y="1319"/>
                  </a:lnTo>
                  <a:lnTo>
                    <a:pt x="594" y="1505"/>
                  </a:lnTo>
                  <a:lnTo>
                    <a:pt x="464" y="1709"/>
                  </a:lnTo>
                  <a:lnTo>
                    <a:pt x="353" y="1914"/>
                  </a:lnTo>
                  <a:lnTo>
                    <a:pt x="260" y="2118"/>
                  </a:lnTo>
                  <a:lnTo>
                    <a:pt x="186" y="2341"/>
                  </a:lnTo>
                  <a:lnTo>
                    <a:pt x="111" y="2563"/>
                  </a:lnTo>
                  <a:lnTo>
                    <a:pt x="56" y="2786"/>
                  </a:lnTo>
                  <a:lnTo>
                    <a:pt x="19" y="3028"/>
                  </a:lnTo>
                  <a:lnTo>
                    <a:pt x="0" y="3269"/>
                  </a:lnTo>
                  <a:lnTo>
                    <a:pt x="0" y="3492"/>
                  </a:lnTo>
                  <a:lnTo>
                    <a:pt x="19" y="3733"/>
                  </a:lnTo>
                  <a:lnTo>
                    <a:pt x="37" y="3975"/>
                  </a:lnTo>
                  <a:lnTo>
                    <a:pt x="93" y="4216"/>
                  </a:lnTo>
                  <a:lnTo>
                    <a:pt x="149" y="4402"/>
                  </a:lnTo>
                  <a:lnTo>
                    <a:pt x="204" y="4569"/>
                  </a:lnTo>
                  <a:lnTo>
                    <a:pt x="334" y="4885"/>
                  </a:lnTo>
                  <a:lnTo>
                    <a:pt x="520" y="5163"/>
                  </a:lnTo>
                  <a:lnTo>
                    <a:pt x="724" y="5442"/>
                  </a:lnTo>
                  <a:lnTo>
                    <a:pt x="947" y="5702"/>
                  </a:lnTo>
                  <a:lnTo>
                    <a:pt x="1189" y="5925"/>
                  </a:lnTo>
                  <a:lnTo>
                    <a:pt x="1430" y="6166"/>
                  </a:lnTo>
                  <a:lnTo>
                    <a:pt x="1709" y="6389"/>
                  </a:lnTo>
                  <a:lnTo>
                    <a:pt x="2247" y="6816"/>
                  </a:lnTo>
                  <a:lnTo>
                    <a:pt x="2507" y="7058"/>
                  </a:lnTo>
                  <a:lnTo>
                    <a:pt x="2767" y="7280"/>
                  </a:lnTo>
                  <a:lnTo>
                    <a:pt x="3008" y="7540"/>
                  </a:lnTo>
                  <a:lnTo>
                    <a:pt x="3231" y="7800"/>
                  </a:lnTo>
                  <a:lnTo>
                    <a:pt x="3436" y="8079"/>
                  </a:lnTo>
                  <a:lnTo>
                    <a:pt x="3603" y="8395"/>
                  </a:lnTo>
                  <a:lnTo>
                    <a:pt x="3696" y="8599"/>
                  </a:lnTo>
                  <a:lnTo>
                    <a:pt x="3770" y="8822"/>
                  </a:lnTo>
                  <a:lnTo>
                    <a:pt x="3844" y="9026"/>
                  </a:lnTo>
                  <a:lnTo>
                    <a:pt x="3900" y="9230"/>
                  </a:lnTo>
                  <a:lnTo>
                    <a:pt x="3974" y="9676"/>
                  </a:lnTo>
                  <a:lnTo>
                    <a:pt x="4011" y="10103"/>
                  </a:lnTo>
                  <a:lnTo>
                    <a:pt x="4011" y="10549"/>
                  </a:lnTo>
                  <a:lnTo>
                    <a:pt x="3993" y="10995"/>
                  </a:lnTo>
                  <a:lnTo>
                    <a:pt x="3956" y="11440"/>
                  </a:lnTo>
                  <a:lnTo>
                    <a:pt x="3900" y="11886"/>
                  </a:lnTo>
                  <a:lnTo>
                    <a:pt x="3770" y="12777"/>
                  </a:lnTo>
                  <a:lnTo>
                    <a:pt x="3714" y="13242"/>
                  </a:lnTo>
                  <a:lnTo>
                    <a:pt x="3658" y="13687"/>
                  </a:lnTo>
                  <a:lnTo>
                    <a:pt x="3640" y="14133"/>
                  </a:lnTo>
                  <a:lnTo>
                    <a:pt x="3640" y="14597"/>
                  </a:lnTo>
                  <a:lnTo>
                    <a:pt x="3658" y="15043"/>
                  </a:lnTo>
                  <a:lnTo>
                    <a:pt x="3714" y="15470"/>
                  </a:lnTo>
                  <a:lnTo>
                    <a:pt x="3788" y="15804"/>
                  </a:lnTo>
                  <a:lnTo>
                    <a:pt x="3881" y="16139"/>
                  </a:lnTo>
                  <a:lnTo>
                    <a:pt x="3993" y="16454"/>
                  </a:lnTo>
                  <a:lnTo>
                    <a:pt x="4104" y="16751"/>
                  </a:lnTo>
                  <a:lnTo>
                    <a:pt x="4253" y="17049"/>
                  </a:lnTo>
                  <a:lnTo>
                    <a:pt x="4420" y="17327"/>
                  </a:lnTo>
                  <a:lnTo>
                    <a:pt x="4587" y="17587"/>
                  </a:lnTo>
                  <a:lnTo>
                    <a:pt x="4791" y="17847"/>
                  </a:lnTo>
                  <a:lnTo>
                    <a:pt x="4996" y="18088"/>
                  </a:lnTo>
                  <a:lnTo>
                    <a:pt x="5218" y="18311"/>
                  </a:lnTo>
                  <a:lnTo>
                    <a:pt x="5460" y="18516"/>
                  </a:lnTo>
                  <a:lnTo>
                    <a:pt x="5738" y="18701"/>
                  </a:lnTo>
                  <a:lnTo>
                    <a:pt x="5998" y="18868"/>
                  </a:lnTo>
                  <a:lnTo>
                    <a:pt x="6295" y="19017"/>
                  </a:lnTo>
                  <a:lnTo>
                    <a:pt x="6611" y="19147"/>
                  </a:lnTo>
                  <a:lnTo>
                    <a:pt x="6945" y="19258"/>
                  </a:lnTo>
                  <a:lnTo>
                    <a:pt x="6983" y="19258"/>
                  </a:lnTo>
                  <a:lnTo>
                    <a:pt x="7020" y="19240"/>
                  </a:lnTo>
                  <a:lnTo>
                    <a:pt x="7057" y="19203"/>
                  </a:lnTo>
                  <a:lnTo>
                    <a:pt x="7391" y="19258"/>
                  </a:lnTo>
                  <a:lnTo>
                    <a:pt x="7688" y="19277"/>
                  </a:lnTo>
                  <a:lnTo>
                    <a:pt x="8004" y="19277"/>
                  </a:lnTo>
                  <a:lnTo>
                    <a:pt x="8283" y="19240"/>
                  </a:lnTo>
                  <a:lnTo>
                    <a:pt x="8561" y="19184"/>
                  </a:lnTo>
                  <a:lnTo>
                    <a:pt x="8840" y="19110"/>
                  </a:lnTo>
                  <a:lnTo>
                    <a:pt x="9100" y="19017"/>
                  </a:lnTo>
                  <a:lnTo>
                    <a:pt x="9360" y="18906"/>
                  </a:lnTo>
                  <a:lnTo>
                    <a:pt x="9601" y="18776"/>
                  </a:lnTo>
                  <a:lnTo>
                    <a:pt x="9824" y="18608"/>
                  </a:lnTo>
                  <a:lnTo>
                    <a:pt x="10047" y="18441"/>
                  </a:lnTo>
                  <a:lnTo>
                    <a:pt x="10270" y="18256"/>
                  </a:lnTo>
                  <a:lnTo>
                    <a:pt x="10474" y="18051"/>
                  </a:lnTo>
                  <a:lnTo>
                    <a:pt x="10678" y="17847"/>
                  </a:lnTo>
                  <a:lnTo>
                    <a:pt x="10864" y="17624"/>
                  </a:lnTo>
                  <a:lnTo>
                    <a:pt x="11031" y="17383"/>
                  </a:lnTo>
                  <a:lnTo>
                    <a:pt x="11198" y="17123"/>
                  </a:lnTo>
                  <a:lnTo>
                    <a:pt x="11365" y="16881"/>
                  </a:lnTo>
                  <a:lnTo>
                    <a:pt x="11514" y="16603"/>
                  </a:lnTo>
                  <a:lnTo>
                    <a:pt x="11662" y="16343"/>
                  </a:lnTo>
                  <a:lnTo>
                    <a:pt x="11904" y="15767"/>
                  </a:lnTo>
                  <a:lnTo>
                    <a:pt x="12127" y="15191"/>
                  </a:lnTo>
                  <a:lnTo>
                    <a:pt x="12331" y="14616"/>
                  </a:lnTo>
                  <a:lnTo>
                    <a:pt x="12479" y="14040"/>
                  </a:lnTo>
                  <a:lnTo>
                    <a:pt x="12609" y="13483"/>
                  </a:lnTo>
                  <a:lnTo>
                    <a:pt x="12684" y="12944"/>
                  </a:lnTo>
                  <a:lnTo>
                    <a:pt x="12758" y="12313"/>
                  </a:lnTo>
                  <a:lnTo>
                    <a:pt x="12795" y="11700"/>
                  </a:lnTo>
                  <a:lnTo>
                    <a:pt x="12814" y="11069"/>
                  </a:lnTo>
                  <a:lnTo>
                    <a:pt x="12795" y="10437"/>
                  </a:lnTo>
                  <a:lnTo>
                    <a:pt x="12739" y="9806"/>
                  </a:lnTo>
                  <a:lnTo>
                    <a:pt x="12647" y="9193"/>
                  </a:lnTo>
                  <a:lnTo>
                    <a:pt x="12535" y="8562"/>
                  </a:lnTo>
                  <a:lnTo>
                    <a:pt x="12368" y="7968"/>
                  </a:lnTo>
                  <a:lnTo>
                    <a:pt x="12182" y="7355"/>
                  </a:lnTo>
                  <a:lnTo>
                    <a:pt x="11978" y="6779"/>
                  </a:lnTo>
                  <a:lnTo>
                    <a:pt x="11718" y="6203"/>
                  </a:lnTo>
                  <a:lnTo>
                    <a:pt x="11440" y="5646"/>
                  </a:lnTo>
                  <a:lnTo>
                    <a:pt x="11105" y="5108"/>
                  </a:lnTo>
                  <a:lnTo>
                    <a:pt x="10752" y="4588"/>
                  </a:lnTo>
                  <a:lnTo>
                    <a:pt x="10362" y="4086"/>
                  </a:lnTo>
                  <a:lnTo>
                    <a:pt x="9935" y="3622"/>
                  </a:lnTo>
                  <a:lnTo>
                    <a:pt x="9545" y="3232"/>
                  </a:lnTo>
                  <a:lnTo>
                    <a:pt x="9118" y="2823"/>
                  </a:lnTo>
                  <a:lnTo>
                    <a:pt x="8635" y="2396"/>
                  </a:lnTo>
                  <a:lnTo>
                    <a:pt x="8134" y="1988"/>
                  </a:lnTo>
                  <a:lnTo>
                    <a:pt x="7614" y="1598"/>
                  </a:lnTo>
                  <a:lnTo>
                    <a:pt x="7057" y="1226"/>
                  </a:lnTo>
                  <a:lnTo>
                    <a:pt x="6500" y="892"/>
                  </a:lnTo>
                  <a:lnTo>
                    <a:pt x="6203" y="744"/>
                  </a:lnTo>
                  <a:lnTo>
                    <a:pt x="5905" y="595"/>
                  </a:lnTo>
                  <a:lnTo>
                    <a:pt x="5608" y="465"/>
                  </a:lnTo>
                  <a:lnTo>
                    <a:pt x="5311" y="354"/>
                  </a:lnTo>
                  <a:lnTo>
                    <a:pt x="5014" y="242"/>
                  </a:lnTo>
                  <a:lnTo>
                    <a:pt x="4717" y="168"/>
                  </a:lnTo>
                  <a:lnTo>
                    <a:pt x="4420" y="94"/>
                  </a:lnTo>
                  <a:lnTo>
                    <a:pt x="4123" y="56"/>
                  </a:lnTo>
                  <a:lnTo>
                    <a:pt x="3826" y="19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532;p68"/>
            <p:cNvSpPr/>
            <p:nvPr/>
          </p:nvSpPr>
          <p:spPr>
            <a:xfrm rot="5400000">
              <a:off x="4330163" y="2897033"/>
              <a:ext cx="332616" cy="659734"/>
            </a:xfrm>
            <a:custGeom>
              <a:avLst/>
              <a:gdLst/>
              <a:ahLst/>
              <a:cxnLst/>
              <a:rect l="l" t="t" r="r" b="b"/>
              <a:pathLst>
                <a:path w="10103" h="20039" extrusionOk="0">
                  <a:moveTo>
                    <a:pt x="8190" y="16714"/>
                  </a:moveTo>
                  <a:lnTo>
                    <a:pt x="8208" y="16733"/>
                  </a:lnTo>
                  <a:lnTo>
                    <a:pt x="8246" y="16751"/>
                  </a:lnTo>
                  <a:lnTo>
                    <a:pt x="8264" y="16789"/>
                  </a:lnTo>
                  <a:lnTo>
                    <a:pt x="8264" y="16826"/>
                  </a:lnTo>
                  <a:lnTo>
                    <a:pt x="8264" y="16863"/>
                  </a:lnTo>
                  <a:lnTo>
                    <a:pt x="8153" y="17104"/>
                  </a:lnTo>
                  <a:lnTo>
                    <a:pt x="8041" y="17346"/>
                  </a:lnTo>
                  <a:lnTo>
                    <a:pt x="7781" y="17810"/>
                  </a:lnTo>
                  <a:lnTo>
                    <a:pt x="7763" y="17828"/>
                  </a:lnTo>
                  <a:lnTo>
                    <a:pt x="7726" y="17847"/>
                  </a:lnTo>
                  <a:lnTo>
                    <a:pt x="7670" y="17828"/>
                  </a:lnTo>
                  <a:lnTo>
                    <a:pt x="7651" y="17791"/>
                  </a:lnTo>
                  <a:lnTo>
                    <a:pt x="7633" y="17773"/>
                  </a:lnTo>
                  <a:lnTo>
                    <a:pt x="7651" y="17736"/>
                  </a:lnTo>
                  <a:lnTo>
                    <a:pt x="7856" y="17253"/>
                  </a:lnTo>
                  <a:lnTo>
                    <a:pt x="7967" y="16993"/>
                  </a:lnTo>
                  <a:lnTo>
                    <a:pt x="8097" y="16770"/>
                  </a:lnTo>
                  <a:lnTo>
                    <a:pt x="8116" y="16733"/>
                  </a:lnTo>
                  <a:lnTo>
                    <a:pt x="8153" y="16714"/>
                  </a:lnTo>
                  <a:close/>
                  <a:moveTo>
                    <a:pt x="8413" y="17067"/>
                  </a:moveTo>
                  <a:lnTo>
                    <a:pt x="8450" y="17104"/>
                  </a:lnTo>
                  <a:lnTo>
                    <a:pt x="8468" y="17141"/>
                  </a:lnTo>
                  <a:lnTo>
                    <a:pt x="8468" y="17160"/>
                  </a:lnTo>
                  <a:lnTo>
                    <a:pt x="8413" y="17364"/>
                  </a:lnTo>
                  <a:lnTo>
                    <a:pt x="8338" y="17550"/>
                  </a:lnTo>
                  <a:lnTo>
                    <a:pt x="8246" y="17717"/>
                  </a:lnTo>
                  <a:lnTo>
                    <a:pt x="8153" y="17903"/>
                  </a:lnTo>
                  <a:lnTo>
                    <a:pt x="8041" y="18051"/>
                  </a:lnTo>
                  <a:lnTo>
                    <a:pt x="7911" y="18218"/>
                  </a:lnTo>
                  <a:lnTo>
                    <a:pt x="7633" y="18497"/>
                  </a:lnTo>
                  <a:lnTo>
                    <a:pt x="7596" y="18516"/>
                  </a:lnTo>
                  <a:lnTo>
                    <a:pt x="7577" y="18516"/>
                  </a:lnTo>
                  <a:lnTo>
                    <a:pt x="7521" y="18497"/>
                  </a:lnTo>
                  <a:lnTo>
                    <a:pt x="7503" y="18460"/>
                  </a:lnTo>
                  <a:lnTo>
                    <a:pt x="7503" y="18423"/>
                  </a:lnTo>
                  <a:lnTo>
                    <a:pt x="7521" y="18404"/>
                  </a:lnTo>
                  <a:lnTo>
                    <a:pt x="7744" y="18088"/>
                  </a:lnTo>
                  <a:lnTo>
                    <a:pt x="7948" y="17773"/>
                  </a:lnTo>
                  <a:lnTo>
                    <a:pt x="8301" y="17104"/>
                  </a:lnTo>
                  <a:lnTo>
                    <a:pt x="8320" y="17086"/>
                  </a:lnTo>
                  <a:lnTo>
                    <a:pt x="8357" y="17067"/>
                  </a:lnTo>
                  <a:close/>
                  <a:moveTo>
                    <a:pt x="0" y="1"/>
                  </a:moveTo>
                  <a:lnTo>
                    <a:pt x="334" y="131"/>
                  </a:lnTo>
                  <a:lnTo>
                    <a:pt x="669" y="261"/>
                  </a:lnTo>
                  <a:lnTo>
                    <a:pt x="984" y="409"/>
                  </a:lnTo>
                  <a:lnTo>
                    <a:pt x="1319" y="576"/>
                  </a:lnTo>
                  <a:lnTo>
                    <a:pt x="1634" y="744"/>
                  </a:lnTo>
                  <a:lnTo>
                    <a:pt x="1950" y="929"/>
                  </a:lnTo>
                  <a:lnTo>
                    <a:pt x="2563" y="1338"/>
                  </a:lnTo>
                  <a:lnTo>
                    <a:pt x="3139" y="1765"/>
                  </a:lnTo>
                  <a:lnTo>
                    <a:pt x="3696" y="2211"/>
                  </a:lnTo>
                  <a:lnTo>
                    <a:pt x="4197" y="2675"/>
                  </a:lnTo>
                  <a:lnTo>
                    <a:pt x="4661" y="3139"/>
                  </a:lnTo>
                  <a:lnTo>
                    <a:pt x="5163" y="3678"/>
                  </a:lnTo>
                  <a:lnTo>
                    <a:pt x="5627" y="4235"/>
                  </a:lnTo>
                  <a:lnTo>
                    <a:pt x="6073" y="4829"/>
                  </a:lnTo>
                  <a:lnTo>
                    <a:pt x="6481" y="5423"/>
                  </a:lnTo>
                  <a:lnTo>
                    <a:pt x="6853" y="6055"/>
                  </a:lnTo>
                  <a:lnTo>
                    <a:pt x="7187" y="6686"/>
                  </a:lnTo>
                  <a:lnTo>
                    <a:pt x="7484" y="7336"/>
                  </a:lnTo>
                  <a:lnTo>
                    <a:pt x="7744" y="8005"/>
                  </a:lnTo>
                  <a:lnTo>
                    <a:pt x="7856" y="8358"/>
                  </a:lnTo>
                  <a:lnTo>
                    <a:pt x="7948" y="8692"/>
                  </a:lnTo>
                  <a:lnTo>
                    <a:pt x="8041" y="9045"/>
                  </a:lnTo>
                  <a:lnTo>
                    <a:pt x="8116" y="9397"/>
                  </a:lnTo>
                  <a:lnTo>
                    <a:pt x="8190" y="9732"/>
                  </a:lnTo>
                  <a:lnTo>
                    <a:pt x="8246" y="10085"/>
                  </a:lnTo>
                  <a:lnTo>
                    <a:pt x="8301" y="10456"/>
                  </a:lnTo>
                  <a:lnTo>
                    <a:pt x="8320" y="10809"/>
                  </a:lnTo>
                  <a:lnTo>
                    <a:pt x="8357" y="11162"/>
                  </a:lnTo>
                  <a:lnTo>
                    <a:pt x="8357" y="11533"/>
                  </a:lnTo>
                  <a:lnTo>
                    <a:pt x="8357" y="11886"/>
                  </a:lnTo>
                  <a:lnTo>
                    <a:pt x="8338" y="12257"/>
                  </a:lnTo>
                  <a:lnTo>
                    <a:pt x="8301" y="12610"/>
                  </a:lnTo>
                  <a:lnTo>
                    <a:pt x="8246" y="12982"/>
                  </a:lnTo>
                  <a:lnTo>
                    <a:pt x="8190" y="13353"/>
                  </a:lnTo>
                  <a:lnTo>
                    <a:pt x="8116" y="13706"/>
                  </a:lnTo>
                  <a:lnTo>
                    <a:pt x="8004" y="14189"/>
                  </a:lnTo>
                  <a:lnTo>
                    <a:pt x="7874" y="14672"/>
                  </a:lnTo>
                  <a:lnTo>
                    <a:pt x="7707" y="15154"/>
                  </a:lnTo>
                  <a:lnTo>
                    <a:pt x="7521" y="15637"/>
                  </a:lnTo>
                  <a:lnTo>
                    <a:pt x="7317" y="16101"/>
                  </a:lnTo>
                  <a:lnTo>
                    <a:pt x="7094" y="16584"/>
                  </a:lnTo>
                  <a:lnTo>
                    <a:pt x="6853" y="17030"/>
                  </a:lnTo>
                  <a:lnTo>
                    <a:pt x="6574" y="17476"/>
                  </a:lnTo>
                  <a:lnTo>
                    <a:pt x="6277" y="17884"/>
                  </a:lnTo>
                  <a:lnTo>
                    <a:pt x="5961" y="18293"/>
                  </a:lnTo>
                  <a:lnTo>
                    <a:pt x="5627" y="18664"/>
                  </a:lnTo>
                  <a:lnTo>
                    <a:pt x="5274" y="19017"/>
                  </a:lnTo>
                  <a:lnTo>
                    <a:pt x="4903" y="19314"/>
                  </a:lnTo>
                  <a:lnTo>
                    <a:pt x="4494" y="19593"/>
                  </a:lnTo>
                  <a:lnTo>
                    <a:pt x="4290" y="19723"/>
                  </a:lnTo>
                  <a:lnTo>
                    <a:pt x="4086" y="19834"/>
                  </a:lnTo>
                  <a:lnTo>
                    <a:pt x="3863" y="19946"/>
                  </a:lnTo>
                  <a:lnTo>
                    <a:pt x="3640" y="20038"/>
                  </a:lnTo>
                  <a:lnTo>
                    <a:pt x="4030" y="20001"/>
                  </a:lnTo>
                  <a:lnTo>
                    <a:pt x="4420" y="19964"/>
                  </a:lnTo>
                  <a:lnTo>
                    <a:pt x="4810" y="19908"/>
                  </a:lnTo>
                  <a:lnTo>
                    <a:pt x="5181" y="19834"/>
                  </a:lnTo>
                  <a:lnTo>
                    <a:pt x="5571" y="19760"/>
                  </a:lnTo>
                  <a:lnTo>
                    <a:pt x="5924" y="19648"/>
                  </a:lnTo>
                  <a:lnTo>
                    <a:pt x="6277" y="19537"/>
                  </a:lnTo>
                  <a:lnTo>
                    <a:pt x="6630" y="19388"/>
                  </a:lnTo>
                  <a:lnTo>
                    <a:pt x="6964" y="19221"/>
                  </a:lnTo>
                  <a:lnTo>
                    <a:pt x="7280" y="19036"/>
                  </a:lnTo>
                  <a:lnTo>
                    <a:pt x="7577" y="18813"/>
                  </a:lnTo>
                  <a:lnTo>
                    <a:pt x="7874" y="18553"/>
                  </a:lnTo>
                  <a:lnTo>
                    <a:pt x="8153" y="18293"/>
                  </a:lnTo>
                  <a:lnTo>
                    <a:pt x="8413" y="17977"/>
                  </a:lnTo>
                  <a:lnTo>
                    <a:pt x="8654" y="17624"/>
                  </a:lnTo>
                  <a:lnTo>
                    <a:pt x="8858" y="17253"/>
                  </a:lnTo>
                  <a:lnTo>
                    <a:pt x="9081" y="16807"/>
                  </a:lnTo>
                  <a:lnTo>
                    <a:pt x="9285" y="16343"/>
                  </a:lnTo>
                  <a:lnTo>
                    <a:pt x="9453" y="15860"/>
                  </a:lnTo>
                  <a:lnTo>
                    <a:pt x="9620" y="15377"/>
                  </a:lnTo>
                  <a:lnTo>
                    <a:pt x="9750" y="14876"/>
                  </a:lnTo>
                  <a:lnTo>
                    <a:pt x="9861" y="14356"/>
                  </a:lnTo>
                  <a:lnTo>
                    <a:pt x="9954" y="13836"/>
                  </a:lnTo>
                  <a:lnTo>
                    <a:pt x="10010" y="13316"/>
                  </a:lnTo>
                  <a:lnTo>
                    <a:pt x="10065" y="12796"/>
                  </a:lnTo>
                  <a:lnTo>
                    <a:pt x="10084" y="12257"/>
                  </a:lnTo>
                  <a:lnTo>
                    <a:pt x="10103" y="11737"/>
                  </a:lnTo>
                  <a:lnTo>
                    <a:pt x="10084" y="11217"/>
                  </a:lnTo>
                  <a:lnTo>
                    <a:pt x="10047" y="10697"/>
                  </a:lnTo>
                  <a:lnTo>
                    <a:pt x="9991" y="10196"/>
                  </a:lnTo>
                  <a:lnTo>
                    <a:pt x="9917" y="9695"/>
                  </a:lnTo>
                  <a:lnTo>
                    <a:pt x="9824" y="9212"/>
                  </a:lnTo>
                  <a:lnTo>
                    <a:pt x="9713" y="8785"/>
                  </a:lnTo>
                  <a:lnTo>
                    <a:pt x="9601" y="8358"/>
                  </a:lnTo>
                  <a:lnTo>
                    <a:pt x="9453" y="7930"/>
                  </a:lnTo>
                  <a:lnTo>
                    <a:pt x="9304" y="7503"/>
                  </a:lnTo>
                  <a:lnTo>
                    <a:pt x="9137" y="7095"/>
                  </a:lnTo>
                  <a:lnTo>
                    <a:pt x="8951" y="6686"/>
                  </a:lnTo>
                  <a:lnTo>
                    <a:pt x="8747" y="6278"/>
                  </a:lnTo>
                  <a:lnTo>
                    <a:pt x="8524" y="5869"/>
                  </a:lnTo>
                  <a:lnTo>
                    <a:pt x="8301" y="5479"/>
                  </a:lnTo>
                  <a:lnTo>
                    <a:pt x="8060" y="5108"/>
                  </a:lnTo>
                  <a:lnTo>
                    <a:pt x="7800" y="4736"/>
                  </a:lnTo>
                  <a:lnTo>
                    <a:pt x="7521" y="4365"/>
                  </a:lnTo>
                  <a:lnTo>
                    <a:pt x="7243" y="4012"/>
                  </a:lnTo>
                  <a:lnTo>
                    <a:pt x="6946" y="3659"/>
                  </a:lnTo>
                  <a:lnTo>
                    <a:pt x="6648" y="3325"/>
                  </a:lnTo>
                  <a:lnTo>
                    <a:pt x="6314" y="3009"/>
                  </a:lnTo>
                  <a:lnTo>
                    <a:pt x="5999" y="2694"/>
                  </a:lnTo>
                  <a:lnTo>
                    <a:pt x="5646" y="2396"/>
                  </a:lnTo>
                  <a:lnTo>
                    <a:pt x="5293" y="2118"/>
                  </a:lnTo>
                  <a:lnTo>
                    <a:pt x="4940" y="1858"/>
                  </a:lnTo>
                  <a:lnTo>
                    <a:pt x="4569" y="1598"/>
                  </a:lnTo>
                  <a:lnTo>
                    <a:pt x="4197" y="1356"/>
                  </a:lnTo>
                  <a:lnTo>
                    <a:pt x="3807" y="1134"/>
                  </a:lnTo>
                  <a:lnTo>
                    <a:pt x="3399" y="948"/>
                  </a:lnTo>
                  <a:lnTo>
                    <a:pt x="3009" y="762"/>
                  </a:lnTo>
                  <a:lnTo>
                    <a:pt x="2600" y="595"/>
                  </a:lnTo>
                  <a:lnTo>
                    <a:pt x="2173" y="446"/>
                  </a:lnTo>
                  <a:lnTo>
                    <a:pt x="1746" y="316"/>
                  </a:lnTo>
                  <a:lnTo>
                    <a:pt x="1319" y="205"/>
                  </a:lnTo>
                  <a:lnTo>
                    <a:pt x="873" y="112"/>
                  </a:lnTo>
                  <a:lnTo>
                    <a:pt x="446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533;p68"/>
            <p:cNvSpPr/>
            <p:nvPr/>
          </p:nvSpPr>
          <p:spPr>
            <a:xfrm rot="5400000">
              <a:off x="4654795" y="2941065"/>
              <a:ext cx="107657" cy="114340"/>
            </a:xfrm>
            <a:custGeom>
              <a:avLst/>
              <a:gdLst/>
              <a:ahLst/>
              <a:cxnLst/>
              <a:rect l="l" t="t" r="r" b="b"/>
              <a:pathLst>
                <a:path w="3270" h="3473" extrusionOk="0">
                  <a:moveTo>
                    <a:pt x="1635" y="316"/>
                  </a:moveTo>
                  <a:lnTo>
                    <a:pt x="1784" y="335"/>
                  </a:lnTo>
                  <a:lnTo>
                    <a:pt x="1914" y="353"/>
                  </a:lnTo>
                  <a:lnTo>
                    <a:pt x="2044" y="390"/>
                  </a:lnTo>
                  <a:lnTo>
                    <a:pt x="2174" y="427"/>
                  </a:lnTo>
                  <a:lnTo>
                    <a:pt x="2285" y="483"/>
                  </a:lnTo>
                  <a:lnTo>
                    <a:pt x="2396" y="557"/>
                  </a:lnTo>
                  <a:lnTo>
                    <a:pt x="2508" y="632"/>
                  </a:lnTo>
                  <a:lnTo>
                    <a:pt x="2601" y="725"/>
                  </a:lnTo>
                  <a:lnTo>
                    <a:pt x="2694" y="836"/>
                  </a:lnTo>
                  <a:lnTo>
                    <a:pt x="2768" y="947"/>
                  </a:lnTo>
                  <a:lnTo>
                    <a:pt x="2824" y="1077"/>
                  </a:lnTo>
                  <a:lnTo>
                    <a:pt x="2879" y="1207"/>
                  </a:lnTo>
                  <a:lnTo>
                    <a:pt x="2916" y="1337"/>
                  </a:lnTo>
                  <a:lnTo>
                    <a:pt x="2935" y="1467"/>
                  </a:lnTo>
                  <a:lnTo>
                    <a:pt x="2954" y="1597"/>
                  </a:lnTo>
                  <a:lnTo>
                    <a:pt x="2954" y="1727"/>
                  </a:lnTo>
                  <a:lnTo>
                    <a:pt x="2916" y="1987"/>
                  </a:lnTo>
                  <a:lnTo>
                    <a:pt x="2842" y="2247"/>
                  </a:lnTo>
                  <a:lnTo>
                    <a:pt x="2731" y="2470"/>
                  </a:lnTo>
                  <a:lnTo>
                    <a:pt x="2656" y="2582"/>
                  </a:lnTo>
                  <a:lnTo>
                    <a:pt x="2582" y="2693"/>
                  </a:lnTo>
                  <a:lnTo>
                    <a:pt x="2489" y="2786"/>
                  </a:lnTo>
                  <a:lnTo>
                    <a:pt x="2396" y="2879"/>
                  </a:lnTo>
                  <a:lnTo>
                    <a:pt x="2266" y="2972"/>
                  </a:lnTo>
                  <a:lnTo>
                    <a:pt x="2136" y="3046"/>
                  </a:lnTo>
                  <a:lnTo>
                    <a:pt x="1988" y="3102"/>
                  </a:lnTo>
                  <a:lnTo>
                    <a:pt x="1839" y="3139"/>
                  </a:lnTo>
                  <a:lnTo>
                    <a:pt x="1691" y="3157"/>
                  </a:lnTo>
                  <a:lnTo>
                    <a:pt x="1561" y="3157"/>
                  </a:lnTo>
                  <a:lnTo>
                    <a:pt x="1412" y="3139"/>
                  </a:lnTo>
                  <a:lnTo>
                    <a:pt x="1282" y="3102"/>
                  </a:lnTo>
                  <a:lnTo>
                    <a:pt x="1134" y="3064"/>
                  </a:lnTo>
                  <a:lnTo>
                    <a:pt x="1004" y="2990"/>
                  </a:lnTo>
                  <a:lnTo>
                    <a:pt x="892" y="2916"/>
                  </a:lnTo>
                  <a:lnTo>
                    <a:pt x="781" y="2804"/>
                  </a:lnTo>
                  <a:lnTo>
                    <a:pt x="688" y="2693"/>
                  </a:lnTo>
                  <a:lnTo>
                    <a:pt x="595" y="2582"/>
                  </a:lnTo>
                  <a:lnTo>
                    <a:pt x="539" y="2433"/>
                  </a:lnTo>
                  <a:lnTo>
                    <a:pt x="484" y="2284"/>
                  </a:lnTo>
                  <a:lnTo>
                    <a:pt x="447" y="2247"/>
                  </a:lnTo>
                  <a:lnTo>
                    <a:pt x="409" y="2247"/>
                  </a:lnTo>
                  <a:lnTo>
                    <a:pt x="354" y="2006"/>
                  </a:lnTo>
                  <a:lnTo>
                    <a:pt x="317" y="1783"/>
                  </a:lnTo>
                  <a:lnTo>
                    <a:pt x="317" y="1542"/>
                  </a:lnTo>
                  <a:lnTo>
                    <a:pt x="354" y="1319"/>
                  </a:lnTo>
                  <a:lnTo>
                    <a:pt x="428" y="1096"/>
                  </a:lnTo>
                  <a:lnTo>
                    <a:pt x="539" y="892"/>
                  </a:lnTo>
                  <a:lnTo>
                    <a:pt x="595" y="799"/>
                  </a:lnTo>
                  <a:lnTo>
                    <a:pt x="688" y="706"/>
                  </a:lnTo>
                  <a:lnTo>
                    <a:pt x="762" y="632"/>
                  </a:lnTo>
                  <a:lnTo>
                    <a:pt x="874" y="539"/>
                  </a:lnTo>
                  <a:lnTo>
                    <a:pt x="985" y="483"/>
                  </a:lnTo>
                  <a:lnTo>
                    <a:pt x="1115" y="409"/>
                  </a:lnTo>
                  <a:lnTo>
                    <a:pt x="1245" y="372"/>
                  </a:lnTo>
                  <a:lnTo>
                    <a:pt x="1375" y="335"/>
                  </a:lnTo>
                  <a:lnTo>
                    <a:pt x="1505" y="316"/>
                  </a:lnTo>
                  <a:close/>
                  <a:moveTo>
                    <a:pt x="1486" y="0"/>
                  </a:moveTo>
                  <a:lnTo>
                    <a:pt x="1319" y="19"/>
                  </a:lnTo>
                  <a:lnTo>
                    <a:pt x="1152" y="75"/>
                  </a:lnTo>
                  <a:lnTo>
                    <a:pt x="985" y="130"/>
                  </a:lnTo>
                  <a:lnTo>
                    <a:pt x="837" y="205"/>
                  </a:lnTo>
                  <a:lnTo>
                    <a:pt x="688" y="297"/>
                  </a:lnTo>
                  <a:lnTo>
                    <a:pt x="539" y="409"/>
                  </a:lnTo>
                  <a:lnTo>
                    <a:pt x="428" y="539"/>
                  </a:lnTo>
                  <a:lnTo>
                    <a:pt x="317" y="669"/>
                  </a:lnTo>
                  <a:lnTo>
                    <a:pt x="224" y="817"/>
                  </a:lnTo>
                  <a:lnTo>
                    <a:pt x="149" y="966"/>
                  </a:lnTo>
                  <a:lnTo>
                    <a:pt x="94" y="1133"/>
                  </a:lnTo>
                  <a:lnTo>
                    <a:pt x="57" y="1300"/>
                  </a:lnTo>
                  <a:lnTo>
                    <a:pt x="19" y="1467"/>
                  </a:lnTo>
                  <a:lnTo>
                    <a:pt x="1" y="1634"/>
                  </a:lnTo>
                  <a:lnTo>
                    <a:pt x="19" y="1820"/>
                  </a:lnTo>
                  <a:lnTo>
                    <a:pt x="38" y="1987"/>
                  </a:lnTo>
                  <a:lnTo>
                    <a:pt x="75" y="2154"/>
                  </a:lnTo>
                  <a:lnTo>
                    <a:pt x="131" y="2322"/>
                  </a:lnTo>
                  <a:lnTo>
                    <a:pt x="205" y="2470"/>
                  </a:lnTo>
                  <a:lnTo>
                    <a:pt x="298" y="2637"/>
                  </a:lnTo>
                  <a:lnTo>
                    <a:pt x="317" y="2656"/>
                  </a:lnTo>
                  <a:lnTo>
                    <a:pt x="354" y="2693"/>
                  </a:lnTo>
                  <a:lnTo>
                    <a:pt x="428" y="2693"/>
                  </a:lnTo>
                  <a:lnTo>
                    <a:pt x="484" y="2804"/>
                  </a:lnTo>
                  <a:lnTo>
                    <a:pt x="558" y="2916"/>
                  </a:lnTo>
                  <a:lnTo>
                    <a:pt x="632" y="3009"/>
                  </a:lnTo>
                  <a:lnTo>
                    <a:pt x="725" y="3102"/>
                  </a:lnTo>
                  <a:lnTo>
                    <a:pt x="818" y="3194"/>
                  </a:lnTo>
                  <a:lnTo>
                    <a:pt x="929" y="3269"/>
                  </a:lnTo>
                  <a:lnTo>
                    <a:pt x="1041" y="3324"/>
                  </a:lnTo>
                  <a:lnTo>
                    <a:pt x="1152" y="3380"/>
                  </a:lnTo>
                  <a:lnTo>
                    <a:pt x="1282" y="3417"/>
                  </a:lnTo>
                  <a:lnTo>
                    <a:pt x="1412" y="3454"/>
                  </a:lnTo>
                  <a:lnTo>
                    <a:pt x="1542" y="3473"/>
                  </a:lnTo>
                  <a:lnTo>
                    <a:pt x="1802" y="3473"/>
                  </a:lnTo>
                  <a:lnTo>
                    <a:pt x="1932" y="3436"/>
                  </a:lnTo>
                  <a:lnTo>
                    <a:pt x="2062" y="3417"/>
                  </a:lnTo>
                  <a:lnTo>
                    <a:pt x="2192" y="3362"/>
                  </a:lnTo>
                  <a:lnTo>
                    <a:pt x="2359" y="3287"/>
                  </a:lnTo>
                  <a:lnTo>
                    <a:pt x="2508" y="3194"/>
                  </a:lnTo>
                  <a:lnTo>
                    <a:pt x="2638" y="3083"/>
                  </a:lnTo>
                  <a:lnTo>
                    <a:pt x="2768" y="2953"/>
                  </a:lnTo>
                  <a:lnTo>
                    <a:pt x="2879" y="2823"/>
                  </a:lnTo>
                  <a:lnTo>
                    <a:pt x="2991" y="2674"/>
                  </a:lnTo>
                  <a:lnTo>
                    <a:pt x="3065" y="2507"/>
                  </a:lnTo>
                  <a:lnTo>
                    <a:pt x="3139" y="2340"/>
                  </a:lnTo>
                  <a:lnTo>
                    <a:pt x="3195" y="2173"/>
                  </a:lnTo>
                  <a:lnTo>
                    <a:pt x="3232" y="2006"/>
                  </a:lnTo>
                  <a:lnTo>
                    <a:pt x="3251" y="1820"/>
                  </a:lnTo>
                  <a:lnTo>
                    <a:pt x="3269" y="1653"/>
                  </a:lnTo>
                  <a:lnTo>
                    <a:pt x="3251" y="1467"/>
                  </a:lnTo>
                  <a:lnTo>
                    <a:pt x="3232" y="1300"/>
                  </a:lnTo>
                  <a:lnTo>
                    <a:pt x="3195" y="1114"/>
                  </a:lnTo>
                  <a:lnTo>
                    <a:pt x="3121" y="947"/>
                  </a:lnTo>
                  <a:lnTo>
                    <a:pt x="3046" y="799"/>
                  </a:lnTo>
                  <a:lnTo>
                    <a:pt x="2954" y="650"/>
                  </a:lnTo>
                  <a:lnTo>
                    <a:pt x="2842" y="520"/>
                  </a:lnTo>
                  <a:lnTo>
                    <a:pt x="2731" y="409"/>
                  </a:lnTo>
                  <a:lnTo>
                    <a:pt x="2601" y="297"/>
                  </a:lnTo>
                  <a:lnTo>
                    <a:pt x="2452" y="223"/>
                  </a:lnTo>
                  <a:lnTo>
                    <a:pt x="2304" y="149"/>
                  </a:lnTo>
                  <a:lnTo>
                    <a:pt x="2155" y="75"/>
                  </a:lnTo>
                  <a:lnTo>
                    <a:pt x="1988" y="37"/>
                  </a:lnTo>
                  <a:lnTo>
                    <a:pt x="1821" y="19"/>
                  </a:lnTo>
                  <a:lnTo>
                    <a:pt x="16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534;p68"/>
            <p:cNvSpPr/>
            <p:nvPr/>
          </p:nvSpPr>
          <p:spPr>
            <a:xfrm rot="5400000">
              <a:off x="4665198" y="2951436"/>
              <a:ext cx="86850" cy="93599"/>
            </a:xfrm>
            <a:custGeom>
              <a:avLst/>
              <a:gdLst/>
              <a:ahLst/>
              <a:cxnLst/>
              <a:rect l="l" t="t" r="r" b="b"/>
              <a:pathLst>
                <a:path w="2638" h="2843" extrusionOk="0">
                  <a:moveTo>
                    <a:pt x="1356" y="335"/>
                  </a:moveTo>
                  <a:lnTo>
                    <a:pt x="1449" y="354"/>
                  </a:lnTo>
                  <a:lnTo>
                    <a:pt x="1560" y="391"/>
                  </a:lnTo>
                  <a:lnTo>
                    <a:pt x="1635" y="428"/>
                  </a:lnTo>
                  <a:lnTo>
                    <a:pt x="1802" y="521"/>
                  </a:lnTo>
                  <a:lnTo>
                    <a:pt x="1950" y="669"/>
                  </a:lnTo>
                  <a:lnTo>
                    <a:pt x="2080" y="837"/>
                  </a:lnTo>
                  <a:lnTo>
                    <a:pt x="2173" y="1004"/>
                  </a:lnTo>
                  <a:lnTo>
                    <a:pt x="2229" y="1189"/>
                  </a:lnTo>
                  <a:lnTo>
                    <a:pt x="2266" y="1394"/>
                  </a:lnTo>
                  <a:lnTo>
                    <a:pt x="2248" y="1598"/>
                  </a:lnTo>
                  <a:lnTo>
                    <a:pt x="2210" y="1802"/>
                  </a:lnTo>
                  <a:lnTo>
                    <a:pt x="2118" y="1969"/>
                  </a:lnTo>
                  <a:lnTo>
                    <a:pt x="2006" y="2137"/>
                  </a:lnTo>
                  <a:lnTo>
                    <a:pt x="1858" y="2267"/>
                  </a:lnTo>
                  <a:lnTo>
                    <a:pt x="1690" y="2378"/>
                  </a:lnTo>
                  <a:lnTo>
                    <a:pt x="1505" y="2452"/>
                  </a:lnTo>
                  <a:lnTo>
                    <a:pt x="1338" y="2471"/>
                  </a:lnTo>
                  <a:lnTo>
                    <a:pt x="1189" y="2471"/>
                  </a:lnTo>
                  <a:lnTo>
                    <a:pt x="1059" y="2452"/>
                  </a:lnTo>
                  <a:lnTo>
                    <a:pt x="929" y="2397"/>
                  </a:lnTo>
                  <a:lnTo>
                    <a:pt x="799" y="2322"/>
                  </a:lnTo>
                  <a:lnTo>
                    <a:pt x="706" y="2248"/>
                  </a:lnTo>
                  <a:lnTo>
                    <a:pt x="613" y="2137"/>
                  </a:lnTo>
                  <a:lnTo>
                    <a:pt x="539" y="2007"/>
                  </a:lnTo>
                  <a:lnTo>
                    <a:pt x="483" y="2025"/>
                  </a:lnTo>
                  <a:lnTo>
                    <a:pt x="428" y="2025"/>
                  </a:lnTo>
                  <a:lnTo>
                    <a:pt x="391" y="2007"/>
                  </a:lnTo>
                  <a:lnTo>
                    <a:pt x="353" y="1951"/>
                  </a:lnTo>
                  <a:lnTo>
                    <a:pt x="335" y="1728"/>
                  </a:lnTo>
                  <a:lnTo>
                    <a:pt x="316" y="1487"/>
                  </a:lnTo>
                  <a:lnTo>
                    <a:pt x="353" y="1245"/>
                  </a:lnTo>
                  <a:lnTo>
                    <a:pt x="409" y="1022"/>
                  </a:lnTo>
                  <a:lnTo>
                    <a:pt x="521" y="799"/>
                  </a:lnTo>
                  <a:lnTo>
                    <a:pt x="595" y="707"/>
                  </a:lnTo>
                  <a:lnTo>
                    <a:pt x="669" y="614"/>
                  </a:lnTo>
                  <a:lnTo>
                    <a:pt x="743" y="540"/>
                  </a:lnTo>
                  <a:lnTo>
                    <a:pt x="836" y="484"/>
                  </a:lnTo>
                  <a:lnTo>
                    <a:pt x="948" y="410"/>
                  </a:lnTo>
                  <a:lnTo>
                    <a:pt x="1059" y="372"/>
                  </a:lnTo>
                  <a:lnTo>
                    <a:pt x="1152" y="354"/>
                  </a:lnTo>
                  <a:lnTo>
                    <a:pt x="1263" y="335"/>
                  </a:lnTo>
                  <a:close/>
                  <a:moveTo>
                    <a:pt x="1189" y="1"/>
                  </a:moveTo>
                  <a:lnTo>
                    <a:pt x="1059" y="20"/>
                  </a:lnTo>
                  <a:lnTo>
                    <a:pt x="929" y="57"/>
                  </a:lnTo>
                  <a:lnTo>
                    <a:pt x="799" y="94"/>
                  </a:lnTo>
                  <a:lnTo>
                    <a:pt x="669" y="168"/>
                  </a:lnTo>
                  <a:lnTo>
                    <a:pt x="558" y="224"/>
                  </a:lnTo>
                  <a:lnTo>
                    <a:pt x="446" y="317"/>
                  </a:lnTo>
                  <a:lnTo>
                    <a:pt x="372" y="391"/>
                  </a:lnTo>
                  <a:lnTo>
                    <a:pt x="279" y="484"/>
                  </a:lnTo>
                  <a:lnTo>
                    <a:pt x="223" y="577"/>
                  </a:lnTo>
                  <a:lnTo>
                    <a:pt x="112" y="781"/>
                  </a:lnTo>
                  <a:lnTo>
                    <a:pt x="38" y="1004"/>
                  </a:lnTo>
                  <a:lnTo>
                    <a:pt x="1" y="1227"/>
                  </a:lnTo>
                  <a:lnTo>
                    <a:pt x="1" y="1468"/>
                  </a:lnTo>
                  <a:lnTo>
                    <a:pt x="38" y="1691"/>
                  </a:lnTo>
                  <a:lnTo>
                    <a:pt x="93" y="1932"/>
                  </a:lnTo>
                  <a:lnTo>
                    <a:pt x="131" y="1932"/>
                  </a:lnTo>
                  <a:lnTo>
                    <a:pt x="168" y="1969"/>
                  </a:lnTo>
                  <a:lnTo>
                    <a:pt x="223" y="2118"/>
                  </a:lnTo>
                  <a:lnTo>
                    <a:pt x="279" y="2267"/>
                  </a:lnTo>
                  <a:lnTo>
                    <a:pt x="372" y="2378"/>
                  </a:lnTo>
                  <a:lnTo>
                    <a:pt x="465" y="2489"/>
                  </a:lnTo>
                  <a:lnTo>
                    <a:pt x="576" y="2601"/>
                  </a:lnTo>
                  <a:lnTo>
                    <a:pt x="688" y="2675"/>
                  </a:lnTo>
                  <a:lnTo>
                    <a:pt x="818" y="2749"/>
                  </a:lnTo>
                  <a:lnTo>
                    <a:pt x="966" y="2787"/>
                  </a:lnTo>
                  <a:lnTo>
                    <a:pt x="1096" y="2824"/>
                  </a:lnTo>
                  <a:lnTo>
                    <a:pt x="1245" y="2842"/>
                  </a:lnTo>
                  <a:lnTo>
                    <a:pt x="1375" y="2842"/>
                  </a:lnTo>
                  <a:lnTo>
                    <a:pt x="1523" y="2824"/>
                  </a:lnTo>
                  <a:lnTo>
                    <a:pt x="1672" y="2787"/>
                  </a:lnTo>
                  <a:lnTo>
                    <a:pt x="1820" y="2731"/>
                  </a:lnTo>
                  <a:lnTo>
                    <a:pt x="1950" y="2657"/>
                  </a:lnTo>
                  <a:lnTo>
                    <a:pt x="2080" y="2564"/>
                  </a:lnTo>
                  <a:lnTo>
                    <a:pt x="2173" y="2471"/>
                  </a:lnTo>
                  <a:lnTo>
                    <a:pt x="2266" y="2378"/>
                  </a:lnTo>
                  <a:lnTo>
                    <a:pt x="2340" y="2267"/>
                  </a:lnTo>
                  <a:lnTo>
                    <a:pt x="2415" y="2155"/>
                  </a:lnTo>
                  <a:lnTo>
                    <a:pt x="2526" y="1932"/>
                  </a:lnTo>
                  <a:lnTo>
                    <a:pt x="2600" y="1672"/>
                  </a:lnTo>
                  <a:lnTo>
                    <a:pt x="2638" y="1412"/>
                  </a:lnTo>
                  <a:lnTo>
                    <a:pt x="2638" y="1282"/>
                  </a:lnTo>
                  <a:lnTo>
                    <a:pt x="2619" y="1152"/>
                  </a:lnTo>
                  <a:lnTo>
                    <a:pt x="2600" y="1022"/>
                  </a:lnTo>
                  <a:lnTo>
                    <a:pt x="2563" y="892"/>
                  </a:lnTo>
                  <a:lnTo>
                    <a:pt x="2508" y="762"/>
                  </a:lnTo>
                  <a:lnTo>
                    <a:pt x="2452" y="632"/>
                  </a:lnTo>
                  <a:lnTo>
                    <a:pt x="2378" y="521"/>
                  </a:lnTo>
                  <a:lnTo>
                    <a:pt x="2285" y="410"/>
                  </a:lnTo>
                  <a:lnTo>
                    <a:pt x="2192" y="317"/>
                  </a:lnTo>
                  <a:lnTo>
                    <a:pt x="2080" y="242"/>
                  </a:lnTo>
                  <a:lnTo>
                    <a:pt x="1969" y="168"/>
                  </a:lnTo>
                  <a:lnTo>
                    <a:pt x="1858" y="112"/>
                  </a:lnTo>
                  <a:lnTo>
                    <a:pt x="1728" y="75"/>
                  </a:lnTo>
                  <a:lnTo>
                    <a:pt x="1598" y="38"/>
                  </a:lnTo>
                  <a:lnTo>
                    <a:pt x="1468" y="20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535;p68"/>
            <p:cNvSpPr/>
            <p:nvPr/>
          </p:nvSpPr>
          <p:spPr>
            <a:xfrm rot="5400000">
              <a:off x="4677116" y="2962169"/>
              <a:ext cx="64232" cy="70322"/>
            </a:xfrm>
            <a:custGeom>
              <a:avLst/>
              <a:gdLst/>
              <a:ahLst/>
              <a:cxnLst/>
              <a:rect l="l" t="t" r="r" b="b"/>
              <a:pathLst>
                <a:path w="1951" h="2136" extrusionOk="0">
                  <a:moveTo>
                    <a:pt x="947" y="297"/>
                  </a:moveTo>
                  <a:lnTo>
                    <a:pt x="1096" y="316"/>
                  </a:lnTo>
                  <a:lnTo>
                    <a:pt x="1226" y="353"/>
                  </a:lnTo>
                  <a:lnTo>
                    <a:pt x="1356" y="427"/>
                  </a:lnTo>
                  <a:lnTo>
                    <a:pt x="1467" y="539"/>
                  </a:lnTo>
                  <a:lnTo>
                    <a:pt x="1560" y="669"/>
                  </a:lnTo>
                  <a:lnTo>
                    <a:pt x="1634" y="799"/>
                  </a:lnTo>
                  <a:lnTo>
                    <a:pt x="1672" y="947"/>
                  </a:lnTo>
                  <a:lnTo>
                    <a:pt x="1690" y="1096"/>
                  </a:lnTo>
                  <a:lnTo>
                    <a:pt x="1690" y="1244"/>
                  </a:lnTo>
                  <a:lnTo>
                    <a:pt x="1653" y="1374"/>
                  </a:lnTo>
                  <a:lnTo>
                    <a:pt x="1597" y="1504"/>
                  </a:lnTo>
                  <a:lnTo>
                    <a:pt x="1523" y="1634"/>
                  </a:lnTo>
                  <a:lnTo>
                    <a:pt x="1412" y="1727"/>
                  </a:lnTo>
                  <a:lnTo>
                    <a:pt x="1282" y="1820"/>
                  </a:lnTo>
                  <a:lnTo>
                    <a:pt x="1133" y="1876"/>
                  </a:lnTo>
                  <a:lnTo>
                    <a:pt x="1003" y="1894"/>
                  </a:lnTo>
                  <a:lnTo>
                    <a:pt x="854" y="1894"/>
                  </a:lnTo>
                  <a:lnTo>
                    <a:pt x="724" y="1857"/>
                  </a:lnTo>
                  <a:lnTo>
                    <a:pt x="594" y="1802"/>
                  </a:lnTo>
                  <a:lnTo>
                    <a:pt x="464" y="1709"/>
                  </a:lnTo>
                  <a:lnTo>
                    <a:pt x="372" y="1597"/>
                  </a:lnTo>
                  <a:lnTo>
                    <a:pt x="297" y="1486"/>
                  </a:lnTo>
                  <a:lnTo>
                    <a:pt x="316" y="1189"/>
                  </a:lnTo>
                  <a:lnTo>
                    <a:pt x="316" y="1040"/>
                  </a:lnTo>
                  <a:lnTo>
                    <a:pt x="353" y="892"/>
                  </a:lnTo>
                  <a:lnTo>
                    <a:pt x="390" y="743"/>
                  </a:lnTo>
                  <a:lnTo>
                    <a:pt x="446" y="613"/>
                  </a:lnTo>
                  <a:lnTo>
                    <a:pt x="539" y="502"/>
                  </a:lnTo>
                  <a:lnTo>
                    <a:pt x="669" y="409"/>
                  </a:lnTo>
                  <a:lnTo>
                    <a:pt x="743" y="353"/>
                  </a:lnTo>
                  <a:lnTo>
                    <a:pt x="817" y="334"/>
                  </a:lnTo>
                  <a:lnTo>
                    <a:pt x="947" y="297"/>
                  </a:lnTo>
                  <a:close/>
                  <a:moveTo>
                    <a:pt x="947" y="0"/>
                  </a:moveTo>
                  <a:lnTo>
                    <a:pt x="836" y="19"/>
                  </a:lnTo>
                  <a:lnTo>
                    <a:pt x="743" y="37"/>
                  </a:lnTo>
                  <a:lnTo>
                    <a:pt x="632" y="75"/>
                  </a:lnTo>
                  <a:lnTo>
                    <a:pt x="520" y="149"/>
                  </a:lnTo>
                  <a:lnTo>
                    <a:pt x="427" y="205"/>
                  </a:lnTo>
                  <a:lnTo>
                    <a:pt x="353" y="279"/>
                  </a:lnTo>
                  <a:lnTo>
                    <a:pt x="279" y="372"/>
                  </a:lnTo>
                  <a:lnTo>
                    <a:pt x="205" y="464"/>
                  </a:lnTo>
                  <a:lnTo>
                    <a:pt x="93" y="687"/>
                  </a:lnTo>
                  <a:lnTo>
                    <a:pt x="37" y="910"/>
                  </a:lnTo>
                  <a:lnTo>
                    <a:pt x="0" y="1152"/>
                  </a:lnTo>
                  <a:lnTo>
                    <a:pt x="19" y="1393"/>
                  </a:lnTo>
                  <a:lnTo>
                    <a:pt x="37" y="1616"/>
                  </a:lnTo>
                  <a:lnTo>
                    <a:pt x="75" y="1672"/>
                  </a:lnTo>
                  <a:lnTo>
                    <a:pt x="112" y="1690"/>
                  </a:lnTo>
                  <a:lnTo>
                    <a:pt x="167" y="1690"/>
                  </a:lnTo>
                  <a:lnTo>
                    <a:pt x="223" y="1672"/>
                  </a:lnTo>
                  <a:lnTo>
                    <a:pt x="297" y="1802"/>
                  </a:lnTo>
                  <a:lnTo>
                    <a:pt x="390" y="1913"/>
                  </a:lnTo>
                  <a:lnTo>
                    <a:pt x="483" y="1987"/>
                  </a:lnTo>
                  <a:lnTo>
                    <a:pt x="613" y="2062"/>
                  </a:lnTo>
                  <a:lnTo>
                    <a:pt x="743" y="2117"/>
                  </a:lnTo>
                  <a:lnTo>
                    <a:pt x="873" y="2136"/>
                  </a:lnTo>
                  <a:lnTo>
                    <a:pt x="1022" y="2136"/>
                  </a:lnTo>
                  <a:lnTo>
                    <a:pt x="1189" y="2117"/>
                  </a:lnTo>
                  <a:lnTo>
                    <a:pt x="1374" y="2043"/>
                  </a:lnTo>
                  <a:lnTo>
                    <a:pt x="1542" y="1932"/>
                  </a:lnTo>
                  <a:lnTo>
                    <a:pt x="1690" y="1802"/>
                  </a:lnTo>
                  <a:lnTo>
                    <a:pt x="1802" y="1634"/>
                  </a:lnTo>
                  <a:lnTo>
                    <a:pt x="1894" y="1467"/>
                  </a:lnTo>
                  <a:lnTo>
                    <a:pt x="1932" y="1263"/>
                  </a:lnTo>
                  <a:lnTo>
                    <a:pt x="1950" y="1059"/>
                  </a:lnTo>
                  <a:lnTo>
                    <a:pt x="1913" y="854"/>
                  </a:lnTo>
                  <a:lnTo>
                    <a:pt x="1857" y="669"/>
                  </a:lnTo>
                  <a:lnTo>
                    <a:pt x="1764" y="502"/>
                  </a:lnTo>
                  <a:lnTo>
                    <a:pt x="1634" y="334"/>
                  </a:lnTo>
                  <a:lnTo>
                    <a:pt x="1486" y="186"/>
                  </a:lnTo>
                  <a:lnTo>
                    <a:pt x="1319" y="93"/>
                  </a:lnTo>
                  <a:lnTo>
                    <a:pt x="1244" y="56"/>
                  </a:lnTo>
                  <a:lnTo>
                    <a:pt x="1133" y="19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536;p68"/>
            <p:cNvSpPr/>
            <p:nvPr/>
          </p:nvSpPr>
          <p:spPr>
            <a:xfrm rot="5400000">
              <a:off x="4685363" y="2971634"/>
              <a:ext cx="45894" cy="52610"/>
            </a:xfrm>
            <a:custGeom>
              <a:avLst/>
              <a:gdLst/>
              <a:ahLst/>
              <a:cxnLst/>
              <a:rect l="l" t="t" r="r" b="b"/>
              <a:pathLst>
                <a:path w="1394" h="1598" extrusionOk="0">
                  <a:moveTo>
                    <a:pt x="650" y="0"/>
                  </a:moveTo>
                  <a:lnTo>
                    <a:pt x="520" y="37"/>
                  </a:lnTo>
                  <a:lnTo>
                    <a:pt x="446" y="56"/>
                  </a:lnTo>
                  <a:lnTo>
                    <a:pt x="372" y="112"/>
                  </a:lnTo>
                  <a:lnTo>
                    <a:pt x="242" y="205"/>
                  </a:lnTo>
                  <a:lnTo>
                    <a:pt x="149" y="316"/>
                  </a:lnTo>
                  <a:lnTo>
                    <a:pt x="93" y="446"/>
                  </a:lnTo>
                  <a:lnTo>
                    <a:pt x="56" y="595"/>
                  </a:lnTo>
                  <a:lnTo>
                    <a:pt x="19" y="743"/>
                  </a:lnTo>
                  <a:lnTo>
                    <a:pt x="19" y="892"/>
                  </a:lnTo>
                  <a:lnTo>
                    <a:pt x="0" y="1189"/>
                  </a:lnTo>
                  <a:lnTo>
                    <a:pt x="75" y="1300"/>
                  </a:lnTo>
                  <a:lnTo>
                    <a:pt x="167" y="1412"/>
                  </a:lnTo>
                  <a:lnTo>
                    <a:pt x="297" y="1505"/>
                  </a:lnTo>
                  <a:lnTo>
                    <a:pt x="427" y="1560"/>
                  </a:lnTo>
                  <a:lnTo>
                    <a:pt x="557" y="1597"/>
                  </a:lnTo>
                  <a:lnTo>
                    <a:pt x="706" y="1597"/>
                  </a:lnTo>
                  <a:lnTo>
                    <a:pt x="836" y="1579"/>
                  </a:lnTo>
                  <a:lnTo>
                    <a:pt x="985" y="1523"/>
                  </a:lnTo>
                  <a:lnTo>
                    <a:pt x="1115" y="1430"/>
                  </a:lnTo>
                  <a:lnTo>
                    <a:pt x="1226" y="1337"/>
                  </a:lnTo>
                  <a:lnTo>
                    <a:pt x="1300" y="1207"/>
                  </a:lnTo>
                  <a:lnTo>
                    <a:pt x="1356" y="1077"/>
                  </a:lnTo>
                  <a:lnTo>
                    <a:pt x="1393" y="947"/>
                  </a:lnTo>
                  <a:lnTo>
                    <a:pt x="1393" y="799"/>
                  </a:lnTo>
                  <a:lnTo>
                    <a:pt x="1375" y="650"/>
                  </a:lnTo>
                  <a:lnTo>
                    <a:pt x="1337" y="502"/>
                  </a:lnTo>
                  <a:lnTo>
                    <a:pt x="1263" y="372"/>
                  </a:lnTo>
                  <a:lnTo>
                    <a:pt x="1170" y="242"/>
                  </a:lnTo>
                  <a:lnTo>
                    <a:pt x="1059" y="130"/>
                  </a:lnTo>
                  <a:lnTo>
                    <a:pt x="929" y="56"/>
                  </a:lnTo>
                  <a:lnTo>
                    <a:pt x="799" y="19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537;p68"/>
            <p:cNvSpPr/>
            <p:nvPr/>
          </p:nvSpPr>
          <p:spPr>
            <a:xfrm rot="5400000">
              <a:off x="4706466" y="2907731"/>
              <a:ext cx="11029" cy="37960"/>
            </a:xfrm>
            <a:custGeom>
              <a:avLst/>
              <a:gdLst/>
              <a:ahLst/>
              <a:cxnLst/>
              <a:rect l="l" t="t" r="r" b="b"/>
              <a:pathLst>
                <a:path w="335" h="1153" extrusionOk="0">
                  <a:moveTo>
                    <a:pt x="223" y="1"/>
                  </a:moveTo>
                  <a:lnTo>
                    <a:pt x="186" y="19"/>
                  </a:lnTo>
                  <a:lnTo>
                    <a:pt x="167" y="38"/>
                  </a:lnTo>
                  <a:lnTo>
                    <a:pt x="93" y="168"/>
                  </a:lnTo>
                  <a:lnTo>
                    <a:pt x="56" y="279"/>
                  </a:lnTo>
                  <a:lnTo>
                    <a:pt x="19" y="409"/>
                  </a:lnTo>
                  <a:lnTo>
                    <a:pt x="19" y="558"/>
                  </a:lnTo>
                  <a:lnTo>
                    <a:pt x="0" y="688"/>
                  </a:lnTo>
                  <a:lnTo>
                    <a:pt x="19" y="818"/>
                  </a:lnTo>
                  <a:lnTo>
                    <a:pt x="56" y="1078"/>
                  </a:lnTo>
                  <a:lnTo>
                    <a:pt x="74" y="1115"/>
                  </a:lnTo>
                  <a:lnTo>
                    <a:pt x="112" y="1134"/>
                  </a:lnTo>
                  <a:lnTo>
                    <a:pt x="130" y="1152"/>
                  </a:lnTo>
                  <a:lnTo>
                    <a:pt x="167" y="1134"/>
                  </a:lnTo>
                  <a:lnTo>
                    <a:pt x="204" y="1115"/>
                  </a:lnTo>
                  <a:lnTo>
                    <a:pt x="223" y="1096"/>
                  </a:lnTo>
                  <a:lnTo>
                    <a:pt x="242" y="1059"/>
                  </a:lnTo>
                  <a:lnTo>
                    <a:pt x="242" y="1022"/>
                  </a:lnTo>
                  <a:lnTo>
                    <a:pt x="223" y="911"/>
                  </a:lnTo>
                  <a:lnTo>
                    <a:pt x="223" y="781"/>
                  </a:lnTo>
                  <a:lnTo>
                    <a:pt x="223" y="558"/>
                  </a:lnTo>
                  <a:lnTo>
                    <a:pt x="279" y="354"/>
                  </a:lnTo>
                  <a:lnTo>
                    <a:pt x="334" y="112"/>
                  </a:lnTo>
                  <a:lnTo>
                    <a:pt x="334" y="75"/>
                  </a:lnTo>
                  <a:lnTo>
                    <a:pt x="334" y="56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538;p68"/>
            <p:cNvSpPr/>
            <p:nvPr/>
          </p:nvSpPr>
          <p:spPr>
            <a:xfrm rot="5400000">
              <a:off x="4701561" y="2916291"/>
              <a:ext cx="7375" cy="41614"/>
            </a:xfrm>
            <a:custGeom>
              <a:avLst/>
              <a:gdLst/>
              <a:ahLst/>
              <a:cxnLst/>
              <a:rect l="l" t="t" r="r" b="b"/>
              <a:pathLst>
                <a:path w="224" h="1264" extrusionOk="0">
                  <a:moveTo>
                    <a:pt x="112" y="0"/>
                  </a:moveTo>
                  <a:lnTo>
                    <a:pt x="38" y="19"/>
                  </a:lnTo>
                  <a:lnTo>
                    <a:pt x="19" y="37"/>
                  </a:lnTo>
                  <a:lnTo>
                    <a:pt x="19" y="56"/>
                  </a:lnTo>
                  <a:lnTo>
                    <a:pt x="1" y="353"/>
                  </a:lnTo>
                  <a:lnTo>
                    <a:pt x="1" y="632"/>
                  </a:lnTo>
                  <a:lnTo>
                    <a:pt x="19" y="910"/>
                  </a:lnTo>
                  <a:lnTo>
                    <a:pt x="75" y="1207"/>
                  </a:lnTo>
                  <a:lnTo>
                    <a:pt x="75" y="1226"/>
                  </a:lnTo>
                  <a:lnTo>
                    <a:pt x="93" y="1245"/>
                  </a:lnTo>
                  <a:lnTo>
                    <a:pt x="149" y="1263"/>
                  </a:lnTo>
                  <a:lnTo>
                    <a:pt x="205" y="1226"/>
                  </a:lnTo>
                  <a:lnTo>
                    <a:pt x="223" y="1207"/>
                  </a:lnTo>
                  <a:lnTo>
                    <a:pt x="223" y="1170"/>
                  </a:lnTo>
                  <a:lnTo>
                    <a:pt x="205" y="910"/>
                  </a:lnTo>
                  <a:lnTo>
                    <a:pt x="186" y="632"/>
                  </a:lnTo>
                  <a:lnTo>
                    <a:pt x="186" y="93"/>
                  </a:lnTo>
                  <a:lnTo>
                    <a:pt x="168" y="56"/>
                  </a:lnTo>
                  <a:lnTo>
                    <a:pt x="149" y="19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539;p68"/>
            <p:cNvSpPr/>
            <p:nvPr/>
          </p:nvSpPr>
          <p:spPr>
            <a:xfrm rot="5400000">
              <a:off x="4532239" y="3042847"/>
              <a:ext cx="140019" cy="149830"/>
            </a:xfrm>
            <a:custGeom>
              <a:avLst/>
              <a:gdLst/>
              <a:ahLst/>
              <a:cxnLst/>
              <a:rect l="l" t="t" r="r" b="b"/>
              <a:pathLst>
                <a:path w="4253" h="4551" extrusionOk="0">
                  <a:moveTo>
                    <a:pt x="3863" y="410"/>
                  </a:moveTo>
                  <a:lnTo>
                    <a:pt x="3584" y="911"/>
                  </a:lnTo>
                  <a:lnTo>
                    <a:pt x="3269" y="1375"/>
                  </a:lnTo>
                  <a:lnTo>
                    <a:pt x="2953" y="1821"/>
                  </a:lnTo>
                  <a:lnTo>
                    <a:pt x="2600" y="2248"/>
                  </a:lnTo>
                  <a:lnTo>
                    <a:pt x="2229" y="2675"/>
                  </a:lnTo>
                  <a:lnTo>
                    <a:pt x="1839" y="3065"/>
                  </a:lnTo>
                  <a:lnTo>
                    <a:pt x="1412" y="3437"/>
                  </a:lnTo>
                  <a:lnTo>
                    <a:pt x="984" y="3789"/>
                  </a:lnTo>
                  <a:lnTo>
                    <a:pt x="1337" y="3455"/>
                  </a:lnTo>
                  <a:lnTo>
                    <a:pt x="1672" y="3102"/>
                  </a:lnTo>
                  <a:lnTo>
                    <a:pt x="1987" y="2731"/>
                  </a:lnTo>
                  <a:lnTo>
                    <a:pt x="2303" y="2359"/>
                  </a:lnTo>
                  <a:lnTo>
                    <a:pt x="2489" y="2137"/>
                  </a:lnTo>
                  <a:lnTo>
                    <a:pt x="2656" y="1895"/>
                  </a:lnTo>
                  <a:lnTo>
                    <a:pt x="3027" y="1357"/>
                  </a:lnTo>
                  <a:lnTo>
                    <a:pt x="3232" y="1097"/>
                  </a:lnTo>
                  <a:lnTo>
                    <a:pt x="3436" y="837"/>
                  </a:lnTo>
                  <a:lnTo>
                    <a:pt x="3640" y="614"/>
                  </a:lnTo>
                  <a:lnTo>
                    <a:pt x="3863" y="410"/>
                  </a:lnTo>
                  <a:close/>
                  <a:moveTo>
                    <a:pt x="4104" y="1"/>
                  </a:moveTo>
                  <a:lnTo>
                    <a:pt x="3956" y="94"/>
                  </a:lnTo>
                  <a:lnTo>
                    <a:pt x="3826" y="168"/>
                  </a:lnTo>
                  <a:lnTo>
                    <a:pt x="3566" y="391"/>
                  </a:lnTo>
                  <a:lnTo>
                    <a:pt x="3343" y="632"/>
                  </a:lnTo>
                  <a:lnTo>
                    <a:pt x="3120" y="892"/>
                  </a:lnTo>
                  <a:lnTo>
                    <a:pt x="2712" y="1449"/>
                  </a:lnTo>
                  <a:lnTo>
                    <a:pt x="2526" y="1709"/>
                  </a:lnTo>
                  <a:lnTo>
                    <a:pt x="2322" y="1969"/>
                  </a:lnTo>
                  <a:lnTo>
                    <a:pt x="1783" y="2564"/>
                  </a:lnTo>
                  <a:lnTo>
                    <a:pt x="1226" y="3139"/>
                  </a:lnTo>
                  <a:lnTo>
                    <a:pt x="632" y="3697"/>
                  </a:lnTo>
                  <a:lnTo>
                    <a:pt x="56" y="4254"/>
                  </a:lnTo>
                  <a:lnTo>
                    <a:pt x="19" y="4291"/>
                  </a:lnTo>
                  <a:lnTo>
                    <a:pt x="0" y="4328"/>
                  </a:lnTo>
                  <a:lnTo>
                    <a:pt x="0" y="4365"/>
                  </a:lnTo>
                  <a:lnTo>
                    <a:pt x="19" y="4402"/>
                  </a:lnTo>
                  <a:lnTo>
                    <a:pt x="56" y="4458"/>
                  </a:lnTo>
                  <a:lnTo>
                    <a:pt x="130" y="4495"/>
                  </a:lnTo>
                  <a:lnTo>
                    <a:pt x="149" y="4514"/>
                  </a:lnTo>
                  <a:lnTo>
                    <a:pt x="167" y="4532"/>
                  </a:lnTo>
                  <a:lnTo>
                    <a:pt x="205" y="4551"/>
                  </a:lnTo>
                  <a:lnTo>
                    <a:pt x="242" y="4532"/>
                  </a:lnTo>
                  <a:lnTo>
                    <a:pt x="576" y="4346"/>
                  </a:lnTo>
                  <a:lnTo>
                    <a:pt x="892" y="4142"/>
                  </a:lnTo>
                  <a:lnTo>
                    <a:pt x="1207" y="3919"/>
                  </a:lnTo>
                  <a:lnTo>
                    <a:pt x="1504" y="3697"/>
                  </a:lnTo>
                  <a:lnTo>
                    <a:pt x="1783" y="3455"/>
                  </a:lnTo>
                  <a:lnTo>
                    <a:pt x="2062" y="3195"/>
                  </a:lnTo>
                  <a:lnTo>
                    <a:pt x="2340" y="2935"/>
                  </a:lnTo>
                  <a:lnTo>
                    <a:pt x="2600" y="2657"/>
                  </a:lnTo>
                  <a:lnTo>
                    <a:pt x="2842" y="2378"/>
                  </a:lnTo>
                  <a:lnTo>
                    <a:pt x="3064" y="2081"/>
                  </a:lnTo>
                  <a:lnTo>
                    <a:pt x="3306" y="1784"/>
                  </a:lnTo>
                  <a:lnTo>
                    <a:pt x="3510" y="1468"/>
                  </a:lnTo>
                  <a:lnTo>
                    <a:pt x="3714" y="1152"/>
                  </a:lnTo>
                  <a:lnTo>
                    <a:pt x="3900" y="818"/>
                  </a:lnTo>
                  <a:lnTo>
                    <a:pt x="4086" y="484"/>
                  </a:lnTo>
                  <a:lnTo>
                    <a:pt x="4253" y="150"/>
                  </a:lnTo>
                  <a:lnTo>
                    <a:pt x="4253" y="112"/>
                  </a:lnTo>
                  <a:lnTo>
                    <a:pt x="4253" y="75"/>
                  </a:lnTo>
                  <a:lnTo>
                    <a:pt x="4234" y="20"/>
                  </a:lnTo>
                  <a:lnTo>
                    <a:pt x="41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540;p68"/>
            <p:cNvSpPr/>
            <p:nvPr/>
          </p:nvSpPr>
          <p:spPr>
            <a:xfrm rot="5400000">
              <a:off x="4560651" y="3071885"/>
              <a:ext cx="94784" cy="111311"/>
            </a:xfrm>
            <a:custGeom>
              <a:avLst/>
              <a:gdLst/>
              <a:ahLst/>
              <a:cxnLst/>
              <a:rect l="l" t="t" r="r" b="b"/>
              <a:pathLst>
                <a:path w="2879" h="3381" extrusionOk="0">
                  <a:moveTo>
                    <a:pt x="2879" y="1"/>
                  </a:moveTo>
                  <a:lnTo>
                    <a:pt x="2656" y="205"/>
                  </a:lnTo>
                  <a:lnTo>
                    <a:pt x="2452" y="428"/>
                  </a:lnTo>
                  <a:lnTo>
                    <a:pt x="2248" y="688"/>
                  </a:lnTo>
                  <a:lnTo>
                    <a:pt x="2043" y="948"/>
                  </a:lnTo>
                  <a:lnTo>
                    <a:pt x="1672" y="1486"/>
                  </a:lnTo>
                  <a:lnTo>
                    <a:pt x="1505" y="1728"/>
                  </a:lnTo>
                  <a:lnTo>
                    <a:pt x="1319" y="1950"/>
                  </a:lnTo>
                  <a:lnTo>
                    <a:pt x="1003" y="2322"/>
                  </a:lnTo>
                  <a:lnTo>
                    <a:pt x="688" y="2693"/>
                  </a:lnTo>
                  <a:lnTo>
                    <a:pt x="353" y="3046"/>
                  </a:lnTo>
                  <a:lnTo>
                    <a:pt x="0" y="3380"/>
                  </a:lnTo>
                  <a:lnTo>
                    <a:pt x="428" y="3028"/>
                  </a:lnTo>
                  <a:lnTo>
                    <a:pt x="855" y="2656"/>
                  </a:lnTo>
                  <a:lnTo>
                    <a:pt x="1245" y="2266"/>
                  </a:lnTo>
                  <a:lnTo>
                    <a:pt x="1616" y="1839"/>
                  </a:lnTo>
                  <a:lnTo>
                    <a:pt x="1969" y="1412"/>
                  </a:lnTo>
                  <a:lnTo>
                    <a:pt x="2285" y="966"/>
                  </a:lnTo>
                  <a:lnTo>
                    <a:pt x="2600" y="502"/>
                  </a:lnTo>
                  <a:lnTo>
                    <a:pt x="28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541;p68"/>
            <p:cNvSpPr/>
            <p:nvPr/>
          </p:nvSpPr>
          <p:spPr>
            <a:xfrm rot="5400000">
              <a:off x="4361024" y="3058139"/>
              <a:ext cx="180382" cy="185288"/>
            </a:xfrm>
            <a:custGeom>
              <a:avLst/>
              <a:gdLst/>
              <a:ahLst/>
              <a:cxnLst/>
              <a:rect l="l" t="t" r="r" b="b"/>
              <a:pathLst>
                <a:path w="5479" h="5628" extrusionOk="0">
                  <a:moveTo>
                    <a:pt x="5014" y="502"/>
                  </a:moveTo>
                  <a:lnTo>
                    <a:pt x="5051" y="520"/>
                  </a:lnTo>
                  <a:lnTo>
                    <a:pt x="5070" y="539"/>
                  </a:lnTo>
                  <a:lnTo>
                    <a:pt x="5089" y="576"/>
                  </a:lnTo>
                  <a:lnTo>
                    <a:pt x="5089" y="632"/>
                  </a:lnTo>
                  <a:lnTo>
                    <a:pt x="5070" y="743"/>
                  </a:lnTo>
                  <a:lnTo>
                    <a:pt x="5051" y="836"/>
                  </a:lnTo>
                  <a:lnTo>
                    <a:pt x="4959" y="1040"/>
                  </a:lnTo>
                  <a:lnTo>
                    <a:pt x="4847" y="1263"/>
                  </a:lnTo>
                  <a:lnTo>
                    <a:pt x="4699" y="1486"/>
                  </a:lnTo>
                  <a:lnTo>
                    <a:pt x="4364" y="1876"/>
                  </a:lnTo>
                  <a:lnTo>
                    <a:pt x="4086" y="2192"/>
                  </a:lnTo>
                  <a:lnTo>
                    <a:pt x="3844" y="2489"/>
                  </a:lnTo>
                  <a:lnTo>
                    <a:pt x="3566" y="2767"/>
                  </a:lnTo>
                  <a:lnTo>
                    <a:pt x="3287" y="3046"/>
                  </a:lnTo>
                  <a:lnTo>
                    <a:pt x="3009" y="3306"/>
                  </a:lnTo>
                  <a:lnTo>
                    <a:pt x="2674" y="3603"/>
                  </a:lnTo>
                  <a:lnTo>
                    <a:pt x="2340" y="3882"/>
                  </a:lnTo>
                  <a:lnTo>
                    <a:pt x="1653" y="4420"/>
                  </a:lnTo>
                  <a:lnTo>
                    <a:pt x="947" y="4940"/>
                  </a:lnTo>
                  <a:lnTo>
                    <a:pt x="223" y="5460"/>
                  </a:lnTo>
                  <a:lnTo>
                    <a:pt x="242" y="5423"/>
                  </a:lnTo>
                  <a:lnTo>
                    <a:pt x="427" y="5052"/>
                  </a:lnTo>
                  <a:lnTo>
                    <a:pt x="632" y="4717"/>
                  </a:lnTo>
                  <a:lnTo>
                    <a:pt x="873" y="4402"/>
                  </a:lnTo>
                  <a:lnTo>
                    <a:pt x="1133" y="4104"/>
                  </a:lnTo>
                  <a:lnTo>
                    <a:pt x="1412" y="3807"/>
                  </a:lnTo>
                  <a:lnTo>
                    <a:pt x="1690" y="3529"/>
                  </a:lnTo>
                  <a:lnTo>
                    <a:pt x="2303" y="2990"/>
                  </a:lnTo>
                  <a:lnTo>
                    <a:pt x="3863" y="1597"/>
                  </a:lnTo>
                  <a:lnTo>
                    <a:pt x="4494" y="1022"/>
                  </a:lnTo>
                  <a:lnTo>
                    <a:pt x="4661" y="836"/>
                  </a:lnTo>
                  <a:lnTo>
                    <a:pt x="4866" y="632"/>
                  </a:lnTo>
                  <a:lnTo>
                    <a:pt x="4959" y="539"/>
                  </a:lnTo>
                  <a:lnTo>
                    <a:pt x="5014" y="502"/>
                  </a:lnTo>
                  <a:close/>
                  <a:moveTo>
                    <a:pt x="5330" y="0"/>
                  </a:moveTo>
                  <a:lnTo>
                    <a:pt x="5274" y="19"/>
                  </a:lnTo>
                  <a:lnTo>
                    <a:pt x="1950" y="2953"/>
                  </a:lnTo>
                  <a:lnTo>
                    <a:pt x="1374" y="3473"/>
                  </a:lnTo>
                  <a:lnTo>
                    <a:pt x="1114" y="3752"/>
                  </a:lnTo>
                  <a:lnTo>
                    <a:pt x="854" y="4012"/>
                  </a:lnTo>
                  <a:lnTo>
                    <a:pt x="613" y="4309"/>
                  </a:lnTo>
                  <a:lnTo>
                    <a:pt x="390" y="4606"/>
                  </a:lnTo>
                  <a:lnTo>
                    <a:pt x="186" y="4940"/>
                  </a:lnTo>
                  <a:lnTo>
                    <a:pt x="0" y="5293"/>
                  </a:lnTo>
                  <a:lnTo>
                    <a:pt x="0" y="5330"/>
                  </a:lnTo>
                  <a:lnTo>
                    <a:pt x="0" y="5386"/>
                  </a:lnTo>
                  <a:lnTo>
                    <a:pt x="19" y="5423"/>
                  </a:lnTo>
                  <a:lnTo>
                    <a:pt x="37" y="5460"/>
                  </a:lnTo>
                  <a:lnTo>
                    <a:pt x="112" y="5497"/>
                  </a:lnTo>
                  <a:lnTo>
                    <a:pt x="186" y="5497"/>
                  </a:lnTo>
                  <a:lnTo>
                    <a:pt x="130" y="5534"/>
                  </a:lnTo>
                  <a:lnTo>
                    <a:pt x="112" y="5553"/>
                  </a:lnTo>
                  <a:lnTo>
                    <a:pt x="112" y="5609"/>
                  </a:lnTo>
                  <a:lnTo>
                    <a:pt x="149" y="5627"/>
                  </a:lnTo>
                  <a:lnTo>
                    <a:pt x="186" y="5627"/>
                  </a:lnTo>
                  <a:lnTo>
                    <a:pt x="1114" y="5033"/>
                  </a:lnTo>
                  <a:lnTo>
                    <a:pt x="1579" y="4736"/>
                  </a:lnTo>
                  <a:lnTo>
                    <a:pt x="2024" y="4420"/>
                  </a:lnTo>
                  <a:lnTo>
                    <a:pt x="2452" y="4086"/>
                  </a:lnTo>
                  <a:lnTo>
                    <a:pt x="2879" y="3752"/>
                  </a:lnTo>
                  <a:lnTo>
                    <a:pt x="3287" y="3380"/>
                  </a:lnTo>
                  <a:lnTo>
                    <a:pt x="3696" y="3009"/>
                  </a:lnTo>
                  <a:lnTo>
                    <a:pt x="3974" y="2712"/>
                  </a:lnTo>
                  <a:lnTo>
                    <a:pt x="4271" y="2396"/>
                  </a:lnTo>
                  <a:lnTo>
                    <a:pt x="4569" y="2062"/>
                  </a:lnTo>
                  <a:lnTo>
                    <a:pt x="4847" y="1690"/>
                  </a:lnTo>
                  <a:lnTo>
                    <a:pt x="4977" y="1505"/>
                  </a:lnTo>
                  <a:lnTo>
                    <a:pt x="5089" y="1319"/>
                  </a:lnTo>
                  <a:lnTo>
                    <a:pt x="5200" y="1115"/>
                  </a:lnTo>
                  <a:lnTo>
                    <a:pt x="5293" y="910"/>
                  </a:lnTo>
                  <a:lnTo>
                    <a:pt x="5367" y="725"/>
                  </a:lnTo>
                  <a:lnTo>
                    <a:pt x="5423" y="520"/>
                  </a:lnTo>
                  <a:lnTo>
                    <a:pt x="5460" y="316"/>
                  </a:lnTo>
                  <a:lnTo>
                    <a:pt x="5479" y="112"/>
                  </a:lnTo>
                  <a:lnTo>
                    <a:pt x="5479" y="75"/>
                  </a:lnTo>
                  <a:lnTo>
                    <a:pt x="5460" y="38"/>
                  </a:lnTo>
                  <a:lnTo>
                    <a:pt x="54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542;p68"/>
            <p:cNvSpPr/>
            <p:nvPr/>
          </p:nvSpPr>
          <p:spPr>
            <a:xfrm rot="5400000">
              <a:off x="4365616" y="3066387"/>
              <a:ext cx="160201" cy="163296"/>
            </a:xfrm>
            <a:custGeom>
              <a:avLst/>
              <a:gdLst/>
              <a:ahLst/>
              <a:cxnLst/>
              <a:rect l="l" t="t" r="r" b="b"/>
              <a:pathLst>
                <a:path w="4866" h="4960" extrusionOk="0">
                  <a:moveTo>
                    <a:pt x="4791" y="1"/>
                  </a:moveTo>
                  <a:lnTo>
                    <a:pt x="4736" y="38"/>
                  </a:lnTo>
                  <a:lnTo>
                    <a:pt x="4643" y="131"/>
                  </a:lnTo>
                  <a:lnTo>
                    <a:pt x="4438" y="335"/>
                  </a:lnTo>
                  <a:lnTo>
                    <a:pt x="4271" y="521"/>
                  </a:lnTo>
                  <a:lnTo>
                    <a:pt x="3640" y="1096"/>
                  </a:lnTo>
                  <a:lnTo>
                    <a:pt x="2080" y="2489"/>
                  </a:lnTo>
                  <a:lnTo>
                    <a:pt x="1467" y="3028"/>
                  </a:lnTo>
                  <a:lnTo>
                    <a:pt x="1189" y="3306"/>
                  </a:lnTo>
                  <a:lnTo>
                    <a:pt x="910" y="3603"/>
                  </a:lnTo>
                  <a:lnTo>
                    <a:pt x="650" y="3901"/>
                  </a:lnTo>
                  <a:lnTo>
                    <a:pt x="409" y="4216"/>
                  </a:lnTo>
                  <a:lnTo>
                    <a:pt x="204" y="4551"/>
                  </a:lnTo>
                  <a:lnTo>
                    <a:pt x="19" y="4922"/>
                  </a:lnTo>
                  <a:lnTo>
                    <a:pt x="0" y="4959"/>
                  </a:lnTo>
                  <a:lnTo>
                    <a:pt x="724" y="4439"/>
                  </a:lnTo>
                  <a:lnTo>
                    <a:pt x="1430" y="3919"/>
                  </a:lnTo>
                  <a:lnTo>
                    <a:pt x="2117" y="3381"/>
                  </a:lnTo>
                  <a:lnTo>
                    <a:pt x="2451" y="3102"/>
                  </a:lnTo>
                  <a:lnTo>
                    <a:pt x="2786" y="2805"/>
                  </a:lnTo>
                  <a:lnTo>
                    <a:pt x="3064" y="2545"/>
                  </a:lnTo>
                  <a:lnTo>
                    <a:pt x="3343" y="2266"/>
                  </a:lnTo>
                  <a:lnTo>
                    <a:pt x="3621" y="1988"/>
                  </a:lnTo>
                  <a:lnTo>
                    <a:pt x="3863" y="1691"/>
                  </a:lnTo>
                  <a:lnTo>
                    <a:pt x="4141" y="1375"/>
                  </a:lnTo>
                  <a:lnTo>
                    <a:pt x="4476" y="985"/>
                  </a:lnTo>
                  <a:lnTo>
                    <a:pt x="4624" y="762"/>
                  </a:lnTo>
                  <a:lnTo>
                    <a:pt x="4736" y="539"/>
                  </a:lnTo>
                  <a:lnTo>
                    <a:pt x="4828" y="335"/>
                  </a:lnTo>
                  <a:lnTo>
                    <a:pt x="4847" y="242"/>
                  </a:lnTo>
                  <a:lnTo>
                    <a:pt x="4866" y="131"/>
                  </a:lnTo>
                  <a:lnTo>
                    <a:pt x="4866" y="75"/>
                  </a:lnTo>
                  <a:lnTo>
                    <a:pt x="4847" y="38"/>
                  </a:lnTo>
                  <a:lnTo>
                    <a:pt x="4828" y="19"/>
                  </a:lnTo>
                  <a:lnTo>
                    <a:pt x="47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543;p68"/>
            <p:cNvSpPr/>
            <p:nvPr/>
          </p:nvSpPr>
          <p:spPr>
            <a:xfrm rot="5400000">
              <a:off x="4447839" y="3215874"/>
              <a:ext cx="23902" cy="38552"/>
            </a:xfrm>
            <a:custGeom>
              <a:avLst/>
              <a:gdLst/>
              <a:ahLst/>
              <a:cxnLst/>
              <a:rect l="l" t="t" r="r" b="b"/>
              <a:pathLst>
                <a:path w="726" h="1171" extrusionOk="0">
                  <a:moveTo>
                    <a:pt x="577" y="1"/>
                  </a:moveTo>
                  <a:lnTo>
                    <a:pt x="540" y="19"/>
                  </a:lnTo>
                  <a:lnTo>
                    <a:pt x="502" y="57"/>
                  </a:lnTo>
                  <a:lnTo>
                    <a:pt x="261" y="539"/>
                  </a:lnTo>
                  <a:lnTo>
                    <a:pt x="20" y="1041"/>
                  </a:lnTo>
                  <a:lnTo>
                    <a:pt x="1" y="1078"/>
                  </a:lnTo>
                  <a:lnTo>
                    <a:pt x="20" y="1115"/>
                  </a:lnTo>
                  <a:lnTo>
                    <a:pt x="38" y="1152"/>
                  </a:lnTo>
                  <a:lnTo>
                    <a:pt x="57" y="1171"/>
                  </a:lnTo>
                  <a:lnTo>
                    <a:pt x="112" y="1171"/>
                  </a:lnTo>
                  <a:lnTo>
                    <a:pt x="150" y="1152"/>
                  </a:lnTo>
                  <a:lnTo>
                    <a:pt x="187" y="1134"/>
                  </a:lnTo>
                  <a:lnTo>
                    <a:pt x="447" y="651"/>
                  </a:lnTo>
                  <a:lnTo>
                    <a:pt x="707" y="168"/>
                  </a:lnTo>
                  <a:lnTo>
                    <a:pt x="725" y="131"/>
                  </a:lnTo>
                  <a:lnTo>
                    <a:pt x="725" y="75"/>
                  </a:lnTo>
                  <a:lnTo>
                    <a:pt x="707" y="38"/>
                  </a:lnTo>
                  <a:lnTo>
                    <a:pt x="670" y="19"/>
                  </a:lnTo>
                  <a:lnTo>
                    <a:pt x="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544;p68"/>
            <p:cNvSpPr/>
            <p:nvPr/>
          </p:nvSpPr>
          <p:spPr>
            <a:xfrm rot="5400000">
              <a:off x="4444481" y="3198457"/>
              <a:ext cx="22651" cy="34272"/>
            </a:xfrm>
            <a:custGeom>
              <a:avLst/>
              <a:gdLst/>
              <a:ahLst/>
              <a:cxnLst/>
              <a:rect l="l" t="t" r="r" b="b"/>
              <a:pathLst>
                <a:path w="688" h="1041" extrusionOk="0">
                  <a:moveTo>
                    <a:pt x="613" y="1"/>
                  </a:moveTo>
                  <a:lnTo>
                    <a:pt x="576" y="38"/>
                  </a:lnTo>
                  <a:lnTo>
                    <a:pt x="465" y="279"/>
                  </a:lnTo>
                  <a:lnTo>
                    <a:pt x="353" y="502"/>
                  </a:lnTo>
                  <a:lnTo>
                    <a:pt x="205" y="743"/>
                  </a:lnTo>
                  <a:lnTo>
                    <a:pt x="19" y="948"/>
                  </a:lnTo>
                  <a:lnTo>
                    <a:pt x="0" y="966"/>
                  </a:lnTo>
                  <a:lnTo>
                    <a:pt x="0" y="985"/>
                  </a:lnTo>
                  <a:lnTo>
                    <a:pt x="19" y="1022"/>
                  </a:lnTo>
                  <a:lnTo>
                    <a:pt x="56" y="1041"/>
                  </a:lnTo>
                  <a:lnTo>
                    <a:pt x="75" y="1041"/>
                  </a:lnTo>
                  <a:lnTo>
                    <a:pt x="112" y="1022"/>
                  </a:lnTo>
                  <a:lnTo>
                    <a:pt x="297" y="818"/>
                  </a:lnTo>
                  <a:lnTo>
                    <a:pt x="465" y="595"/>
                  </a:lnTo>
                  <a:lnTo>
                    <a:pt x="539" y="465"/>
                  </a:lnTo>
                  <a:lnTo>
                    <a:pt x="595" y="353"/>
                  </a:lnTo>
                  <a:lnTo>
                    <a:pt x="650" y="223"/>
                  </a:lnTo>
                  <a:lnTo>
                    <a:pt x="687" y="93"/>
                  </a:lnTo>
                  <a:lnTo>
                    <a:pt x="687" y="38"/>
                  </a:lnTo>
                  <a:lnTo>
                    <a:pt x="650" y="19"/>
                  </a:lnTo>
                  <a:lnTo>
                    <a:pt x="6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545;p68"/>
            <p:cNvSpPr/>
            <p:nvPr/>
          </p:nvSpPr>
          <p:spPr>
            <a:xfrm rot="5400000">
              <a:off x="4231702" y="3093301"/>
              <a:ext cx="193255" cy="148579"/>
            </a:xfrm>
            <a:custGeom>
              <a:avLst/>
              <a:gdLst/>
              <a:ahLst/>
              <a:cxnLst/>
              <a:rect l="l" t="t" r="r" b="b"/>
              <a:pathLst>
                <a:path w="5870" h="4513" extrusionOk="0">
                  <a:moveTo>
                    <a:pt x="5776" y="0"/>
                  </a:moveTo>
                  <a:lnTo>
                    <a:pt x="5739" y="19"/>
                  </a:lnTo>
                  <a:lnTo>
                    <a:pt x="5405" y="279"/>
                  </a:lnTo>
                  <a:lnTo>
                    <a:pt x="5089" y="576"/>
                  </a:lnTo>
                  <a:lnTo>
                    <a:pt x="4476" y="1152"/>
                  </a:lnTo>
                  <a:lnTo>
                    <a:pt x="4161" y="1449"/>
                  </a:lnTo>
                  <a:lnTo>
                    <a:pt x="3845" y="1746"/>
                  </a:lnTo>
                  <a:lnTo>
                    <a:pt x="3511" y="2006"/>
                  </a:lnTo>
                  <a:lnTo>
                    <a:pt x="3158" y="2266"/>
                  </a:lnTo>
                  <a:lnTo>
                    <a:pt x="2378" y="2749"/>
                  </a:lnTo>
                  <a:lnTo>
                    <a:pt x="1617" y="3213"/>
                  </a:lnTo>
                  <a:lnTo>
                    <a:pt x="57" y="4141"/>
                  </a:lnTo>
                  <a:lnTo>
                    <a:pt x="1" y="4160"/>
                  </a:lnTo>
                  <a:lnTo>
                    <a:pt x="1" y="4216"/>
                  </a:lnTo>
                  <a:lnTo>
                    <a:pt x="1" y="4253"/>
                  </a:lnTo>
                  <a:lnTo>
                    <a:pt x="19" y="4290"/>
                  </a:lnTo>
                  <a:lnTo>
                    <a:pt x="38" y="4327"/>
                  </a:lnTo>
                  <a:lnTo>
                    <a:pt x="75" y="4346"/>
                  </a:lnTo>
                  <a:lnTo>
                    <a:pt x="131" y="4364"/>
                  </a:lnTo>
                  <a:lnTo>
                    <a:pt x="187" y="4346"/>
                  </a:lnTo>
                  <a:lnTo>
                    <a:pt x="967" y="3900"/>
                  </a:lnTo>
                  <a:lnTo>
                    <a:pt x="1747" y="3454"/>
                  </a:lnTo>
                  <a:lnTo>
                    <a:pt x="2527" y="2971"/>
                  </a:lnTo>
                  <a:lnTo>
                    <a:pt x="3288" y="2470"/>
                  </a:lnTo>
                  <a:lnTo>
                    <a:pt x="3864" y="2080"/>
                  </a:lnTo>
                  <a:lnTo>
                    <a:pt x="4161" y="1857"/>
                  </a:lnTo>
                  <a:lnTo>
                    <a:pt x="4421" y="1634"/>
                  </a:lnTo>
                  <a:lnTo>
                    <a:pt x="4662" y="1412"/>
                  </a:lnTo>
                  <a:lnTo>
                    <a:pt x="5034" y="1022"/>
                  </a:lnTo>
                  <a:lnTo>
                    <a:pt x="5238" y="817"/>
                  </a:lnTo>
                  <a:lnTo>
                    <a:pt x="5405" y="613"/>
                  </a:lnTo>
                  <a:lnTo>
                    <a:pt x="5516" y="464"/>
                  </a:lnTo>
                  <a:lnTo>
                    <a:pt x="5535" y="409"/>
                  </a:lnTo>
                  <a:lnTo>
                    <a:pt x="5554" y="353"/>
                  </a:lnTo>
                  <a:lnTo>
                    <a:pt x="5554" y="409"/>
                  </a:lnTo>
                  <a:lnTo>
                    <a:pt x="5535" y="483"/>
                  </a:lnTo>
                  <a:lnTo>
                    <a:pt x="5442" y="650"/>
                  </a:lnTo>
                  <a:lnTo>
                    <a:pt x="5312" y="854"/>
                  </a:lnTo>
                  <a:lnTo>
                    <a:pt x="5145" y="1059"/>
                  </a:lnTo>
                  <a:lnTo>
                    <a:pt x="4811" y="1467"/>
                  </a:lnTo>
                  <a:lnTo>
                    <a:pt x="4588" y="1690"/>
                  </a:lnTo>
                  <a:lnTo>
                    <a:pt x="4309" y="2006"/>
                  </a:lnTo>
                  <a:lnTo>
                    <a:pt x="4012" y="2303"/>
                  </a:lnTo>
                  <a:lnTo>
                    <a:pt x="3696" y="2581"/>
                  </a:lnTo>
                  <a:lnTo>
                    <a:pt x="3381" y="2841"/>
                  </a:lnTo>
                  <a:lnTo>
                    <a:pt x="3009" y="3101"/>
                  </a:lnTo>
                  <a:lnTo>
                    <a:pt x="2619" y="3361"/>
                  </a:lnTo>
                  <a:lnTo>
                    <a:pt x="2211" y="3584"/>
                  </a:lnTo>
                  <a:lnTo>
                    <a:pt x="1821" y="3789"/>
                  </a:lnTo>
                  <a:lnTo>
                    <a:pt x="1394" y="3974"/>
                  </a:lnTo>
                  <a:lnTo>
                    <a:pt x="985" y="4141"/>
                  </a:lnTo>
                  <a:lnTo>
                    <a:pt x="539" y="4290"/>
                  </a:lnTo>
                  <a:lnTo>
                    <a:pt x="112" y="4439"/>
                  </a:lnTo>
                  <a:lnTo>
                    <a:pt x="75" y="4457"/>
                  </a:lnTo>
                  <a:lnTo>
                    <a:pt x="75" y="4494"/>
                  </a:lnTo>
                  <a:lnTo>
                    <a:pt x="94" y="4513"/>
                  </a:lnTo>
                  <a:lnTo>
                    <a:pt x="131" y="4513"/>
                  </a:lnTo>
                  <a:lnTo>
                    <a:pt x="595" y="4420"/>
                  </a:lnTo>
                  <a:lnTo>
                    <a:pt x="1041" y="4290"/>
                  </a:lnTo>
                  <a:lnTo>
                    <a:pt x="1487" y="4141"/>
                  </a:lnTo>
                  <a:lnTo>
                    <a:pt x="1914" y="3956"/>
                  </a:lnTo>
                  <a:lnTo>
                    <a:pt x="2322" y="3751"/>
                  </a:lnTo>
                  <a:lnTo>
                    <a:pt x="2731" y="3529"/>
                  </a:lnTo>
                  <a:lnTo>
                    <a:pt x="3121" y="3269"/>
                  </a:lnTo>
                  <a:lnTo>
                    <a:pt x="3492" y="2990"/>
                  </a:lnTo>
                  <a:lnTo>
                    <a:pt x="3845" y="2693"/>
                  </a:lnTo>
                  <a:lnTo>
                    <a:pt x="4198" y="2377"/>
                  </a:lnTo>
                  <a:lnTo>
                    <a:pt x="4514" y="2043"/>
                  </a:lnTo>
                  <a:lnTo>
                    <a:pt x="4829" y="1690"/>
                  </a:lnTo>
                  <a:lnTo>
                    <a:pt x="5108" y="1319"/>
                  </a:lnTo>
                  <a:lnTo>
                    <a:pt x="5386" y="929"/>
                  </a:lnTo>
                  <a:lnTo>
                    <a:pt x="5628" y="539"/>
                  </a:lnTo>
                  <a:lnTo>
                    <a:pt x="5851" y="130"/>
                  </a:lnTo>
                  <a:lnTo>
                    <a:pt x="5869" y="74"/>
                  </a:lnTo>
                  <a:lnTo>
                    <a:pt x="5832" y="19"/>
                  </a:lnTo>
                  <a:lnTo>
                    <a:pt x="57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546;p68"/>
            <p:cNvSpPr/>
            <p:nvPr/>
          </p:nvSpPr>
          <p:spPr>
            <a:xfrm rot="5400000">
              <a:off x="4246976" y="3303614"/>
              <a:ext cx="20840" cy="37334"/>
            </a:xfrm>
            <a:custGeom>
              <a:avLst/>
              <a:gdLst/>
              <a:ahLst/>
              <a:cxnLst/>
              <a:rect l="l" t="t" r="r" b="b"/>
              <a:pathLst>
                <a:path w="633" h="1134" extrusionOk="0">
                  <a:moveTo>
                    <a:pt x="521" y="0"/>
                  </a:moveTo>
                  <a:lnTo>
                    <a:pt x="484" y="19"/>
                  </a:lnTo>
                  <a:lnTo>
                    <a:pt x="465" y="56"/>
                  </a:lnTo>
                  <a:lnTo>
                    <a:pt x="335" y="279"/>
                  </a:lnTo>
                  <a:lnTo>
                    <a:pt x="224" y="539"/>
                  </a:lnTo>
                  <a:lnTo>
                    <a:pt x="19" y="1022"/>
                  </a:lnTo>
                  <a:lnTo>
                    <a:pt x="1" y="1059"/>
                  </a:lnTo>
                  <a:lnTo>
                    <a:pt x="19" y="1077"/>
                  </a:lnTo>
                  <a:lnTo>
                    <a:pt x="38" y="1114"/>
                  </a:lnTo>
                  <a:lnTo>
                    <a:pt x="94" y="1133"/>
                  </a:lnTo>
                  <a:lnTo>
                    <a:pt x="131" y="1114"/>
                  </a:lnTo>
                  <a:lnTo>
                    <a:pt x="149" y="1096"/>
                  </a:lnTo>
                  <a:lnTo>
                    <a:pt x="409" y="632"/>
                  </a:lnTo>
                  <a:lnTo>
                    <a:pt x="521" y="390"/>
                  </a:lnTo>
                  <a:lnTo>
                    <a:pt x="632" y="149"/>
                  </a:lnTo>
                  <a:lnTo>
                    <a:pt x="632" y="112"/>
                  </a:lnTo>
                  <a:lnTo>
                    <a:pt x="632" y="75"/>
                  </a:lnTo>
                  <a:lnTo>
                    <a:pt x="614" y="37"/>
                  </a:lnTo>
                  <a:lnTo>
                    <a:pt x="576" y="19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547;p68"/>
            <p:cNvSpPr/>
            <p:nvPr/>
          </p:nvSpPr>
          <p:spPr>
            <a:xfrm rot="5400000">
              <a:off x="4224671" y="3299646"/>
              <a:ext cx="31836" cy="47705"/>
            </a:xfrm>
            <a:custGeom>
              <a:avLst/>
              <a:gdLst/>
              <a:ahLst/>
              <a:cxnLst/>
              <a:rect l="l" t="t" r="r" b="b"/>
              <a:pathLst>
                <a:path w="967" h="1449" extrusionOk="0">
                  <a:moveTo>
                    <a:pt x="855" y="0"/>
                  </a:moveTo>
                  <a:lnTo>
                    <a:pt x="818" y="19"/>
                  </a:lnTo>
                  <a:lnTo>
                    <a:pt x="799" y="37"/>
                  </a:lnTo>
                  <a:lnTo>
                    <a:pt x="446" y="706"/>
                  </a:lnTo>
                  <a:lnTo>
                    <a:pt x="242" y="1021"/>
                  </a:lnTo>
                  <a:lnTo>
                    <a:pt x="19" y="1337"/>
                  </a:lnTo>
                  <a:lnTo>
                    <a:pt x="1" y="1356"/>
                  </a:lnTo>
                  <a:lnTo>
                    <a:pt x="1" y="1393"/>
                  </a:lnTo>
                  <a:lnTo>
                    <a:pt x="19" y="1430"/>
                  </a:lnTo>
                  <a:lnTo>
                    <a:pt x="75" y="1449"/>
                  </a:lnTo>
                  <a:lnTo>
                    <a:pt x="94" y="1449"/>
                  </a:lnTo>
                  <a:lnTo>
                    <a:pt x="131" y="1430"/>
                  </a:lnTo>
                  <a:lnTo>
                    <a:pt x="409" y="1151"/>
                  </a:lnTo>
                  <a:lnTo>
                    <a:pt x="539" y="984"/>
                  </a:lnTo>
                  <a:lnTo>
                    <a:pt x="651" y="836"/>
                  </a:lnTo>
                  <a:lnTo>
                    <a:pt x="744" y="650"/>
                  </a:lnTo>
                  <a:lnTo>
                    <a:pt x="836" y="483"/>
                  </a:lnTo>
                  <a:lnTo>
                    <a:pt x="911" y="297"/>
                  </a:lnTo>
                  <a:lnTo>
                    <a:pt x="966" y="93"/>
                  </a:lnTo>
                  <a:lnTo>
                    <a:pt x="966" y="74"/>
                  </a:lnTo>
                  <a:lnTo>
                    <a:pt x="948" y="37"/>
                  </a:lnTo>
                  <a:lnTo>
                    <a:pt x="9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" name="Google Shape;2548;p68"/>
          <p:cNvGrpSpPr/>
          <p:nvPr/>
        </p:nvGrpSpPr>
        <p:grpSpPr>
          <a:xfrm>
            <a:off x="8680385" y="3600205"/>
            <a:ext cx="301840" cy="625172"/>
            <a:chOff x="7014082" y="2834253"/>
            <a:chExt cx="301840" cy="625172"/>
          </a:xfrm>
        </p:grpSpPr>
        <p:sp>
          <p:nvSpPr>
            <p:cNvPr id="227" name="Google Shape;2549;p68"/>
            <p:cNvSpPr/>
            <p:nvPr/>
          </p:nvSpPr>
          <p:spPr>
            <a:xfrm>
              <a:off x="7015363" y="3082875"/>
              <a:ext cx="288246" cy="91442"/>
            </a:xfrm>
            <a:custGeom>
              <a:avLst/>
              <a:gdLst/>
              <a:ahLst/>
              <a:cxnLst/>
              <a:rect l="l" t="t" r="r" b="b"/>
              <a:pathLst>
                <a:path w="47961" h="15215" extrusionOk="0">
                  <a:moveTo>
                    <a:pt x="25363" y="3500"/>
                  </a:moveTo>
                  <a:lnTo>
                    <a:pt x="25827" y="3538"/>
                  </a:lnTo>
                  <a:lnTo>
                    <a:pt x="25788" y="3693"/>
                  </a:lnTo>
                  <a:lnTo>
                    <a:pt x="25769" y="3848"/>
                  </a:lnTo>
                  <a:lnTo>
                    <a:pt x="25788" y="4022"/>
                  </a:lnTo>
                  <a:lnTo>
                    <a:pt x="25846" y="4215"/>
                  </a:lnTo>
                  <a:lnTo>
                    <a:pt x="25595" y="3867"/>
                  </a:lnTo>
                  <a:lnTo>
                    <a:pt x="25363" y="3500"/>
                  </a:lnTo>
                  <a:close/>
                  <a:moveTo>
                    <a:pt x="36111" y="1"/>
                  </a:moveTo>
                  <a:lnTo>
                    <a:pt x="35415" y="39"/>
                  </a:lnTo>
                  <a:lnTo>
                    <a:pt x="34719" y="78"/>
                  </a:lnTo>
                  <a:lnTo>
                    <a:pt x="34023" y="155"/>
                  </a:lnTo>
                  <a:lnTo>
                    <a:pt x="33327" y="233"/>
                  </a:lnTo>
                  <a:lnTo>
                    <a:pt x="31916" y="407"/>
                  </a:lnTo>
                  <a:lnTo>
                    <a:pt x="31742" y="291"/>
                  </a:lnTo>
                  <a:lnTo>
                    <a:pt x="31549" y="213"/>
                  </a:lnTo>
                  <a:lnTo>
                    <a:pt x="31336" y="155"/>
                  </a:lnTo>
                  <a:lnTo>
                    <a:pt x="31085" y="136"/>
                  </a:lnTo>
                  <a:lnTo>
                    <a:pt x="26832" y="136"/>
                  </a:lnTo>
                  <a:lnTo>
                    <a:pt x="26639" y="155"/>
                  </a:lnTo>
                  <a:lnTo>
                    <a:pt x="26445" y="194"/>
                  </a:lnTo>
                  <a:lnTo>
                    <a:pt x="26291" y="233"/>
                  </a:lnTo>
                  <a:lnTo>
                    <a:pt x="26136" y="310"/>
                  </a:lnTo>
                  <a:lnTo>
                    <a:pt x="26001" y="407"/>
                  </a:lnTo>
                  <a:lnTo>
                    <a:pt x="25885" y="523"/>
                  </a:lnTo>
                  <a:lnTo>
                    <a:pt x="25788" y="639"/>
                  </a:lnTo>
                  <a:lnTo>
                    <a:pt x="25691" y="774"/>
                  </a:lnTo>
                  <a:lnTo>
                    <a:pt x="25034" y="677"/>
                  </a:lnTo>
                  <a:lnTo>
                    <a:pt x="24396" y="561"/>
                  </a:lnTo>
                  <a:lnTo>
                    <a:pt x="23758" y="407"/>
                  </a:lnTo>
                  <a:lnTo>
                    <a:pt x="23449" y="291"/>
                  </a:lnTo>
                  <a:lnTo>
                    <a:pt x="23140" y="194"/>
                  </a:lnTo>
                  <a:lnTo>
                    <a:pt x="22908" y="117"/>
                  </a:lnTo>
                  <a:lnTo>
                    <a:pt x="22695" y="97"/>
                  </a:lnTo>
                  <a:lnTo>
                    <a:pt x="22483" y="117"/>
                  </a:lnTo>
                  <a:lnTo>
                    <a:pt x="22309" y="175"/>
                  </a:lnTo>
                  <a:lnTo>
                    <a:pt x="22115" y="252"/>
                  </a:lnTo>
                  <a:lnTo>
                    <a:pt x="21961" y="368"/>
                  </a:lnTo>
                  <a:lnTo>
                    <a:pt x="21825" y="503"/>
                  </a:lnTo>
                  <a:lnTo>
                    <a:pt x="21690" y="658"/>
                  </a:lnTo>
                  <a:lnTo>
                    <a:pt x="21593" y="832"/>
                  </a:lnTo>
                  <a:lnTo>
                    <a:pt x="21516" y="1025"/>
                  </a:lnTo>
                  <a:lnTo>
                    <a:pt x="21458" y="1219"/>
                  </a:lnTo>
                  <a:lnTo>
                    <a:pt x="21419" y="1431"/>
                  </a:lnTo>
                  <a:lnTo>
                    <a:pt x="21419" y="1625"/>
                  </a:lnTo>
                  <a:lnTo>
                    <a:pt x="21439" y="1837"/>
                  </a:lnTo>
                  <a:lnTo>
                    <a:pt x="21477" y="2031"/>
                  </a:lnTo>
                  <a:lnTo>
                    <a:pt x="21574" y="2224"/>
                  </a:lnTo>
                  <a:lnTo>
                    <a:pt x="22019" y="3132"/>
                  </a:lnTo>
                  <a:lnTo>
                    <a:pt x="22483" y="4022"/>
                  </a:lnTo>
                  <a:lnTo>
                    <a:pt x="22715" y="4447"/>
                  </a:lnTo>
                  <a:lnTo>
                    <a:pt x="22966" y="4872"/>
                  </a:lnTo>
                  <a:lnTo>
                    <a:pt x="23217" y="5297"/>
                  </a:lnTo>
                  <a:lnTo>
                    <a:pt x="23488" y="5703"/>
                  </a:lnTo>
                  <a:lnTo>
                    <a:pt x="23082" y="5858"/>
                  </a:lnTo>
                  <a:lnTo>
                    <a:pt x="22657" y="5993"/>
                  </a:lnTo>
                  <a:lnTo>
                    <a:pt x="22231" y="6090"/>
                  </a:lnTo>
                  <a:lnTo>
                    <a:pt x="21825" y="6187"/>
                  </a:lnTo>
                  <a:lnTo>
                    <a:pt x="21400" y="6245"/>
                  </a:lnTo>
                  <a:lnTo>
                    <a:pt x="20975" y="6303"/>
                  </a:lnTo>
                  <a:lnTo>
                    <a:pt x="20549" y="6322"/>
                  </a:lnTo>
                  <a:lnTo>
                    <a:pt x="20124" y="6341"/>
                  </a:lnTo>
                  <a:lnTo>
                    <a:pt x="19699" y="6341"/>
                  </a:lnTo>
                  <a:lnTo>
                    <a:pt x="19274" y="6322"/>
                  </a:lnTo>
                  <a:lnTo>
                    <a:pt x="18848" y="6283"/>
                  </a:lnTo>
                  <a:lnTo>
                    <a:pt x="18404" y="6245"/>
                  </a:lnTo>
                  <a:lnTo>
                    <a:pt x="17534" y="6109"/>
                  </a:lnTo>
                  <a:lnTo>
                    <a:pt x="16625" y="5935"/>
                  </a:lnTo>
                  <a:lnTo>
                    <a:pt x="16509" y="5201"/>
                  </a:lnTo>
                  <a:lnTo>
                    <a:pt x="16355" y="4466"/>
                  </a:lnTo>
                  <a:lnTo>
                    <a:pt x="16181" y="3751"/>
                  </a:lnTo>
                  <a:lnTo>
                    <a:pt x="15968" y="3016"/>
                  </a:lnTo>
                  <a:lnTo>
                    <a:pt x="15910" y="2862"/>
                  </a:lnTo>
                  <a:lnTo>
                    <a:pt x="15852" y="2746"/>
                  </a:lnTo>
                  <a:lnTo>
                    <a:pt x="15775" y="2610"/>
                  </a:lnTo>
                  <a:lnTo>
                    <a:pt x="15697" y="2514"/>
                  </a:lnTo>
                  <a:lnTo>
                    <a:pt x="15601" y="2417"/>
                  </a:lnTo>
                  <a:lnTo>
                    <a:pt x="15504" y="2340"/>
                  </a:lnTo>
                  <a:lnTo>
                    <a:pt x="15388" y="2262"/>
                  </a:lnTo>
                  <a:lnTo>
                    <a:pt x="15291" y="2185"/>
                  </a:lnTo>
                  <a:lnTo>
                    <a:pt x="15214" y="1895"/>
                  </a:lnTo>
                  <a:lnTo>
                    <a:pt x="15156" y="1683"/>
                  </a:lnTo>
                  <a:lnTo>
                    <a:pt x="15059" y="1489"/>
                  </a:lnTo>
                  <a:lnTo>
                    <a:pt x="14943" y="1315"/>
                  </a:lnTo>
                  <a:lnTo>
                    <a:pt x="14808" y="1180"/>
                  </a:lnTo>
                  <a:lnTo>
                    <a:pt x="14653" y="1083"/>
                  </a:lnTo>
                  <a:lnTo>
                    <a:pt x="14499" y="1006"/>
                  </a:lnTo>
                  <a:lnTo>
                    <a:pt x="14325" y="948"/>
                  </a:lnTo>
                  <a:lnTo>
                    <a:pt x="14151" y="909"/>
                  </a:lnTo>
                  <a:lnTo>
                    <a:pt x="13958" y="909"/>
                  </a:lnTo>
                  <a:lnTo>
                    <a:pt x="13784" y="929"/>
                  </a:lnTo>
                  <a:lnTo>
                    <a:pt x="13590" y="967"/>
                  </a:lnTo>
                  <a:lnTo>
                    <a:pt x="13416" y="1025"/>
                  </a:lnTo>
                  <a:lnTo>
                    <a:pt x="13242" y="1103"/>
                  </a:lnTo>
                  <a:lnTo>
                    <a:pt x="13088" y="1199"/>
                  </a:lnTo>
                  <a:lnTo>
                    <a:pt x="12933" y="1335"/>
                  </a:lnTo>
                  <a:lnTo>
                    <a:pt x="12798" y="1470"/>
                  </a:lnTo>
                  <a:lnTo>
                    <a:pt x="12604" y="1470"/>
                  </a:lnTo>
                  <a:lnTo>
                    <a:pt x="12411" y="1489"/>
                  </a:lnTo>
                  <a:lnTo>
                    <a:pt x="11676" y="1605"/>
                  </a:lnTo>
                  <a:lnTo>
                    <a:pt x="10923" y="1721"/>
                  </a:lnTo>
                  <a:lnTo>
                    <a:pt x="9395" y="1915"/>
                  </a:lnTo>
                  <a:lnTo>
                    <a:pt x="8603" y="2031"/>
                  </a:lnTo>
                  <a:lnTo>
                    <a:pt x="7830" y="2146"/>
                  </a:lnTo>
                  <a:lnTo>
                    <a:pt x="7056" y="2282"/>
                  </a:lnTo>
                  <a:lnTo>
                    <a:pt x="6283" y="2436"/>
                  </a:lnTo>
                  <a:lnTo>
                    <a:pt x="5529" y="2610"/>
                  </a:lnTo>
                  <a:lnTo>
                    <a:pt x="5162" y="2726"/>
                  </a:lnTo>
                  <a:lnTo>
                    <a:pt x="4795" y="2842"/>
                  </a:lnTo>
                  <a:lnTo>
                    <a:pt x="4427" y="2978"/>
                  </a:lnTo>
                  <a:lnTo>
                    <a:pt x="4079" y="3113"/>
                  </a:lnTo>
                  <a:lnTo>
                    <a:pt x="3751" y="3268"/>
                  </a:lnTo>
                  <a:lnTo>
                    <a:pt x="3403" y="3422"/>
                  </a:lnTo>
                  <a:lnTo>
                    <a:pt x="3074" y="3616"/>
                  </a:lnTo>
                  <a:lnTo>
                    <a:pt x="2765" y="3809"/>
                  </a:lnTo>
                  <a:lnTo>
                    <a:pt x="2456" y="4022"/>
                  </a:lnTo>
                  <a:lnTo>
                    <a:pt x="2166" y="4234"/>
                  </a:lnTo>
                  <a:lnTo>
                    <a:pt x="1876" y="4486"/>
                  </a:lnTo>
                  <a:lnTo>
                    <a:pt x="1605" y="4756"/>
                  </a:lnTo>
                  <a:lnTo>
                    <a:pt x="1354" y="5027"/>
                  </a:lnTo>
                  <a:lnTo>
                    <a:pt x="1102" y="5336"/>
                  </a:lnTo>
                  <a:lnTo>
                    <a:pt x="928" y="5587"/>
                  </a:lnTo>
                  <a:lnTo>
                    <a:pt x="754" y="5858"/>
                  </a:lnTo>
                  <a:lnTo>
                    <a:pt x="619" y="6129"/>
                  </a:lnTo>
                  <a:lnTo>
                    <a:pt x="484" y="6399"/>
                  </a:lnTo>
                  <a:lnTo>
                    <a:pt x="368" y="6689"/>
                  </a:lnTo>
                  <a:lnTo>
                    <a:pt x="271" y="6960"/>
                  </a:lnTo>
                  <a:lnTo>
                    <a:pt x="174" y="7250"/>
                  </a:lnTo>
                  <a:lnTo>
                    <a:pt x="116" y="7559"/>
                  </a:lnTo>
                  <a:lnTo>
                    <a:pt x="58" y="7849"/>
                  </a:lnTo>
                  <a:lnTo>
                    <a:pt x="20" y="8139"/>
                  </a:lnTo>
                  <a:lnTo>
                    <a:pt x="0" y="8448"/>
                  </a:lnTo>
                  <a:lnTo>
                    <a:pt x="0" y="8738"/>
                  </a:lnTo>
                  <a:lnTo>
                    <a:pt x="0" y="9048"/>
                  </a:lnTo>
                  <a:lnTo>
                    <a:pt x="39" y="9338"/>
                  </a:lnTo>
                  <a:lnTo>
                    <a:pt x="58" y="9647"/>
                  </a:lnTo>
                  <a:lnTo>
                    <a:pt x="116" y="9937"/>
                  </a:lnTo>
                  <a:lnTo>
                    <a:pt x="194" y="10227"/>
                  </a:lnTo>
                  <a:lnTo>
                    <a:pt x="271" y="10517"/>
                  </a:lnTo>
                  <a:lnTo>
                    <a:pt x="348" y="10807"/>
                  </a:lnTo>
                  <a:lnTo>
                    <a:pt x="464" y="11077"/>
                  </a:lnTo>
                  <a:lnTo>
                    <a:pt x="580" y="11367"/>
                  </a:lnTo>
                  <a:lnTo>
                    <a:pt x="716" y="11619"/>
                  </a:lnTo>
                  <a:lnTo>
                    <a:pt x="870" y="11889"/>
                  </a:lnTo>
                  <a:lnTo>
                    <a:pt x="1025" y="12141"/>
                  </a:lnTo>
                  <a:lnTo>
                    <a:pt x="1199" y="12392"/>
                  </a:lnTo>
                  <a:lnTo>
                    <a:pt x="1373" y="12624"/>
                  </a:lnTo>
                  <a:lnTo>
                    <a:pt x="1566" y="12856"/>
                  </a:lnTo>
                  <a:lnTo>
                    <a:pt x="1779" y="13069"/>
                  </a:lnTo>
                  <a:lnTo>
                    <a:pt x="1992" y="13281"/>
                  </a:lnTo>
                  <a:lnTo>
                    <a:pt x="2224" y="13475"/>
                  </a:lnTo>
                  <a:lnTo>
                    <a:pt x="2456" y="13649"/>
                  </a:lnTo>
                  <a:lnTo>
                    <a:pt x="2707" y="13823"/>
                  </a:lnTo>
                  <a:lnTo>
                    <a:pt x="2997" y="13977"/>
                  </a:lnTo>
                  <a:lnTo>
                    <a:pt x="3306" y="14151"/>
                  </a:lnTo>
                  <a:lnTo>
                    <a:pt x="3596" y="14286"/>
                  </a:lnTo>
                  <a:lnTo>
                    <a:pt x="3925" y="14422"/>
                  </a:lnTo>
                  <a:lnTo>
                    <a:pt x="4253" y="14538"/>
                  </a:lnTo>
                  <a:lnTo>
                    <a:pt x="4582" y="14634"/>
                  </a:lnTo>
                  <a:lnTo>
                    <a:pt x="4911" y="14731"/>
                  </a:lnTo>
                  <a:lnTo>
                    <a:pt x="5259" y="14828"/>
                  </a:lnTo>
                  <a:lnTo>
                    <a:pt x="5974" y="14963"/>
                  </a:lnTo>
                  <a:lnTo>
                    <a:pt x="6689" y="15079"/>
                  </a:lnTo>
                  <a:lnTo>
                    <a:pt x="7424" y="15156"/>
                  </a:lnTo>
                  <a:lnTo>
                    <a:pt x="8178" y="15195"/>
                  </a:lnTo>
                  <a:lnTo>
                    <a:pt x="8912" y="15214"/>
                  </a:lnTo>
                  <a:lnTo>
                    <a:pt x="9666" y="15214"/>
                  </a:lnTo>
                  <a:lnTo>
                    <a:pt x="10420" y="15195"/>
                  </a:lnTo>
                  <a:lnTo>
                    <a:pt x="11155" y="15176"/>
                  </a:lnTo>
                  <a:lnTo>
                    <a:pt x="12566" y="15098"/>
                  </a:lnTo>
                  <a:lnTo>
                    <a:pt x="13880" y="15021"/>
                  </a:lnTo>
                  <a:lnTo>
                    <a:pt x="14982" y="14963"/>
                  </a:lnTo>
                  <a:lnTo>
                    <a:pt x="16084" y="14886"/>
                  </a:lnTo>
                  <a:lnTo>
                    <a:pt x="18288" y="14712"/>
                  </a:lnTo>
                  <a:lnTo>
                    <a:pt x="22676" y="14306"/>
                  </a:lnTo>
                  <a:lnTo>
                    <a:pt x="24880" y="14112"/>
                  </a:lnTo>
                  <a:lnTo>
                    <a:pt x="25981" y="14035"/>
                  </a:lnTo>
                  <a:lnTo>
                    <a:pt x="27083" y="13958"/>
                  </a:lnTo>
                  <a:lnTo>
                    <a:pt x="28185" y="13900"/>
                  </a:lnTo>
                  <a:lnTo>
                    <a:pt x="29287" y="13861"/>
                  </a:lnTo>
                  <a:lnTo>
                    <a:pt x="30389" y="13842"/>
                  </a:lnTo>
                  <a:lnTo>
                    <a:pt x="34893" y="13842"/>
                  </a:lnTo>
                  <a:lnTo>
                    <a:pt x="35744" y="13823"/>
                  </a:lnTo>
                  <a:lnTo>
                    <a:pt x="36614" y="13784"/>
                  </a:lnTo>
                  <a:lnTo>
                    <a:pt x="37464" y="13726"/>
                  </a:lnTo>
                  <a:lnTo>
                    <a:pt x="38334" y="13649"/>
                  </a:lnTo>
                  <a:lnTo>
                    <a:pt x="39165" y="13533"/>
                  </a:lnTo>
                  <a:lnTo>
                    <a:pt x="40016" y="13397"/>
                  </a:lnTo>
                  <a:lnTo>
                    <a:pt x="40847" y="13204"/>
                  </a:lnTo>
                  <a:lnTo>
                    <a:pt x="41253" y="13088"/>
                  </a:lnTo>
                  <a:lnTo>
                    <a:pt x="41659" y="12972"/>
                  </a:lnTo>
                  <a:lnTo>
                    <a:pt x="42046" y="12856"/>
                  </a:lnTo>
                  <a:lnTo>
                    <a:pt x="42452" y="12701"/>
                  </a:lnTo>
                  <a:lnTo>
                    <a:pt x="42838" y="12547"/>
                  </a:lnTo>
                  <a:lnTo>
                    <a:pt x="43225" y="12392"/>
                  </a:lnTo>
                  <a:lnTo>
                    <a:pt x="43611" y="12199"/>
                  </a:lnTo>
                  <a:lnTo>
                    <a:pt x="43998" y="12005"/>
                  </a:lnTo>
                  <a:lnTo>
                    <a:pt x="44365" y="11793"/>
                  </a:lnTo>
                  <a:lnTo>
                    <a:pt x="44733" y="11580"/>
                  </a:lnTo>
                  <a:lnTo>
                    <a:pt x="45003" y="11387"/>
                  </a:lnTo>
                  <a:lnTo>
                    <a:pt x="45255" y="11213"/>
                  </a:lnTo>
                  <a:lnTo>
                    <a:pt x="45506" y="11000"/>
                  </a:lnTo>
                  <a:lnTo>
                    <a:pt x="45738" y="10807"/>
                  </a:lnTo>
                  <a:lnTo>
                    <a:pt x="45970" y="10594"/>
                  </a:lnTo>
                  <a:lnTo>
                    <a:pt x="46182" y="10362"/>
                  </a:lnTo>
                  <a:lnTo>
                    <a:pt x="46395" y="10150"/>
                  </a:lnTo>
                  <a:lnTo>
                    <a:pt x="46588" y="9918"/>
                  </a:lnTo>
                  <a:lnTo>
                    <a:pt x="46782" y="9666"/>
                  </a:lnTo>
                  <a:lnTo>
                    <a:pt x="46956" y="9415"/>
                  </a:lnTo>
                  <a:lnTo>
                    <a:pt x="47110" y="9164"/>
                  </a:lnTo>
                  <a:lnTo>
                    <a:pt x="47265" y="8912"/>
                  </a:lnTo>
                  <a:lnTo>
                    <a:pt x="47400" y="8642"/>
                  </a:lnTo>
                  <a:lnTo>
                    <a:pt x="47536" y="8390"/>
                  </a:lnTo>
                  <a:lnTo>
                    <a:pt x="47632" y="8120"/>
                  </a:lnTo>
                  <a:lnTo>
                    <a:pt x="47729" y="7830"/>
                  </a:lnTo>
                  <a:lnTo>
                    <a:pt x="47806" y="7559"/>
                  </a:lnTo>
                  <a:lnTo>
                    <a:pt x="47864" y="7269"/>
                  </a:lnTo>
                  <a:lnTo>
                    <a:pt x="47922" y="6999"/>
                  </a:lnTo>
                  <a:lnTo>
                    <a:pt x="47961" y="6709"/>
                  </a:lnTo>
                  <a:lnTo>
                    <a:pt x="47961" y="6419"/>
                  </a:lnTo>
                  <a:lnTo>
                    <a:pt x="47961" y="6129"/>
                  </a:lnTo>
                  <a:lnTo>
                    <a:pt x="47961" y="5839"/>
                  </a:lnTo>
                  <a:lnTo>
                    <a:pt x="47922" y="5549"/>
                  </a:lnTo>
                  <a:lnTo>
                    <a:pt x="47864" y="5278"/>
                  </a:lnTo>
                  <a:lnTo>
                    <a:pt x="47787" y="4988"/>
                  </a:lnTo>
                  <a:lnTo>
                    <a:pt x="47710" y="4698"/>
                  </a:lnTo>
                  <a:lnTo>
                    <a:pt x="47594" y="4408"/>
                  </a:lnTo>
                  <a:lnTo>
                    <a:pt x="47458" y="4118"/>
                  </a:lnTo>
                  <a:lnTo>
                    <a:pt x="47323" y="3828"/>
                  </a:lnTo>
                  <a:lnTo>
                    <a:pt x="47149" y="3558"/>
                  </a:lnTo>
                  <a:lnTo>
                    <a:pt x="46956" y="3268"/>
                  </a:lnTo>
                  <a:lnTo>
                    <a:pt x="46762" y="3016"/>
                  </a:lnTo>
                  <a:lnTo>
                    <a:pt x="46550" y="2784"/>
                  </a:lnTo>
                  <a:lnTo>
                    <a:pt x="46318" y="2552"/>
                  </a:lnTo>
                  <a:lnTo>
                    <a:pt x="46086" y="2340"/>
                  </a:lnTo>
                  <a:lnTo>
                    <a:pt x="45854" y="2146"/>
                  </a:lnTo>
                  <a:lnTo>
                    <a:pt x="45603" y="1953"/>
                  </a:lnTo>
                  <a:lnTo>
                    <a:pt x="45332" y="1779"/>
                  </a:lnTo>
                  <a:lnTo>
                    <a:pt x="45061" y="1625"/>
                  </a:lnTo>
                  <a:lnTo>
                    <a:pt x="44771" y="1470"/>
                  </a:lnTo>
                  <a:lnTo>
                    <a:pt x="44481" y="1335"/>
                  </a:lnTo>
                  <a:lnTo>
                    <a:pt x="44191" y="1199"/>
                  </a:lnTo>
                  <a:lnTo>
                    <a:pt x="43882" y="1083"/>
                  </a:lnTo>
                  <a:lnTo>
                    <a:pt x="43263" y="871"/>
                  </a:lnTo>
                  <a:lnTo>
                    <a:pt x="42626" y="697"/>
                  </a:lnTo>
                  <a:lnTo>
                    <a:pt x="41968" y="542"/>
                  </a:lnTo>
                  <a:lnTo>
                    <a:pt x="41311" y="426"/>
                  </a:lnTo>
                  <a:lnTo>
                    <a:pt x="40654" y="329"/>
                  </a:lnTo>
                  <a:lnTo>
                    <a:pt x="39977" y="252"/>
                  </a:lnTo>
                  <a:lnTo>
                    <a:pt x="39339" y="175"/>
                  </a:lnTo>
                  <a:lnTo>
                    <a:pt x="38682" y="117"/>
                  </a:lnTo>
                  <a:lnTo>
                    <a:pt x="37464" y="39"/>
                  </a:lnTo>
                  <a:lnTo>
                    <a:pt x="367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550;p68"/>
            <p:cNvSpPr/>
            <p:nvPr/>
          </p:nvSpPr>
          <p:spPr>
            <a:xfrm>
              <a:off x="7020705" y="3142476"/>
              <a:ext cx="293012" cy="316132"/>
            </a:xfrm>
            <a:custGeom>
              <a:avLst/>
              <a:gdLst/>
              <a:ahLst/>
              <a:cxnLst/>
              <a:rect l="l" t="t" r="r" b="b"/>
              <a:pathLst>
                <a:path w="48754" h="52601" extrusionOk="0">
                  <a:moveTo>
                    <a:pt x="46125" y="1"/>
                  </a:moveTo>
                  <a:lnTo>
                    <a:pt x="46009" y="39"/>
                  </a:lnTo>
                  <a:lnTo>
                    <a:pt x="45893" y="78"/>
                  </a:lnTo>
                  <a:lnTo>
                    <a:pt x="45796" y="136"/>
                  </a:lnTo>
                  <a:lnTo>
                    <a:pt x="45719" y="213"/>
                  </a:lnTo>
                  <a:lnTo>
                    <a:pt x="45641" y="291"/>
                  </a:lnTo>
                  <a:lnTo>
                    <a:pt x="45583" y="387"/>
                  </a:lnTo>
                  <a:lnTo>
                    <a:pt x="45525" y="484"/>
                  </a:lnTo>
                  <a:lnTo>
                    <a:pt x="45467" y="639"/>
                  </a:lnTo>
                  <a:lnTo>
                    <a:pt x="45371" y="793"/>
                  </a:lnTo>
                  <a:lnTo>
                    <a:pt x="45274" y="909"/>
                  </a:lnTo>
                  <a:lnTo>
                    <a:pt x="45139" y="1045"/>
                  </a:lnTo>
                  <a:lnTo>
                    <a:pt x="44984" y="1141"/>
                  </a:lnTo>
                  <a:lnTo>
                    <a:pt x="44830" y="1238"/>
                  </a:lnTo>
                  <a:lnTo>
                    <a:pt x="44656" y="1334"/>
                  </a:lnTo>
                  <a:lnTo>
                    <a:pt x="44462" y="1412"/>
                  </a:lnTo>
                  <a:lnTo>
                    <a:pt x="44095" y="1547"/>
                  </a:lnTo>
                  <a:lnTo>
                    <a:pt x="43708" y="1663"/>
                  </a:lnTo>
                  <a:lnTo>
                    <a:pt x="43051" y="1818"/>
                  </a:lnTo>
                  <a:lnTo>
                    <a:pt x="42297" y="1992"/>
                  </a:lnTo>
                  <a:lnTo>
                    <a:pt x="41543" y="2127"/>
                  </a:lnTo>
                  <a:lnTo>
                    <a:pt x="40770" y="2224"/>
                  </a:lnTo>
                  <a:lnTo>
                    <a:pt x="39997" y="2301"/>
                  </a:lnTo>
                  <a:lnTo>
                    <a:pt x="39823" y="2320"/>
                  </a:lnTo>
                  <a:lnTo>
                    <a:pt x="39668" y="2398"/>
                  </a:lnTo>
                  <a:lnTo>
                    <a:pt x="39552" y="2494"/>
                  </a:lnTo>
                  <a:lnTo>
                    <a:pt x="39455" y="2610"/>
                  </a:lnTo>
                  <a:lnTo>
                    <a:pt x="37194" y="2630"/>
                  </a:lnTo>
                  <a:lnTo>
                    <a:pt x="34951" y="2649"/>
                  </a:lnTo>
                  <a:lnTo>
                    <a:pt x="32690" y="2707"/>
                  </a:lnTo>
                  <a:lnTo>
                    <a:pt x="30447" y="2784"/>
                  </a:lnTo>
                  <a:lnTo>
                    <a:pt x="29094" y="2842"/>
                  </a:lnTo>
                  <a:lnTo>
                    <a:pt x="27760" y="2958"/>
                  </a:lnTo>
                  <a:lnTo>
                    <a:pt x="26426" y="3094"/>
                  </a:lnTo>
                  <a:lnTo>
                    <a:pt x="25112" y="3229"/>
                  </a:lnTo>
                  <a:lnTo>
                    <a:pt x="22444" y="3558"/>
                  </a:lnTo>
                  <a:lnTo>
                    <a:pt x="21110" y="3693"/>
                  </a:lnTo>
                  <a:lnTo>
                    <a:pt x="19776" y="3828"/>
                  </a:lnTo>
                  <a:lnTo>
                    <a:pt x="19680" y="3751"/>
                  </a:lnTo>
                  <a:lnTo>
                    <a:pt x="19583" y="3654"/>
                  </a:lnTo>
                  <a:lnTo>
                    <a:pt x="19467" y="3596"/>
                  </a:lnTo>
                  <a:lnTo>
                    <a:pt x="19351" y="3538"/>
                  </a:lnTo>
                  <a:lnTo>
                    <a:pt x="19216" y="3480"/>
                  </a:lnTo>
                  <a:lnTo>
                    <a:pt x="19100" y="3461"/>
                  </a:lnTo>
                  <a:lnTo>
                    <a:pt x="18965" y="3442"/>
                  </a:lnTo>
                  <a:lnTo>
                    <a:pt x="18829" y="3442"/>
                  </a:lnTo>
                  <a:lnTo>
                    <a:pt x="18153" y="3519"/>
                  </a:lnTo>
                  <a:lnTo>
                    <a:pt x="17476" y="3596"/>
                  </a:lnTo>
                  <a:lnTo>
                    <a:pt x="17147" y="3635"/>
                  </a:lnTo>
                  <a:lnTo>
                    <a:pt x="16471" y="3635"/>
                  </a:lnTo>
                  <a:lnTo>
                    <a:pt x="16142" y="3596"/>
                  </a:lnTo>
                  <a:lnTo>
                    <a:pt x="15833" y="3577"/>
                  </a:lnTo>
                  <a:lnTo>
                    <a:pt x="15698" y="3577"/>
                  </a:lnTo>
                  <a:lnTo>
                    <a:pt x="15543" y="3596"/>
                  </a:lnTo>
                  <a:lnTo>
                    <a:pt x="15408" y="3616"/>
                  </a:lnTo>
                  <a:lnTo>
                    <a:pt x="15272" y="3654"/>
                  </a:lnTo>
                  <a:lnTo>
                    <a:pt x="15156" y="3712"/>
                  </a:lnTo>
                  <a:lnTo>
                    <a:pt x="15021" y="3770"/>
                  </a:lnTo>
                  <a:lnTo>
                    <a:pt x="13745" y="3616"/>
                  </a:lnTo>
                  <a:lnTo>
                    <a:pt x="12431" y="3442"/>
                  </a:lnTo>
                  <a:lnTo>
                    <a:pt x="11116" y="3287"/>
                  </a:lnTo>
                  <a:lnTo>
                    <a:pt x="10459" y="3210"/>
                  </a:lnTo>
                  <a:lnTo>
                    <a:pt x="9802" y="3152"/>
                  </a:lnTo>
                  <a:lnTo>
                    <a:pt x="9164" y="3113"/>
                  </a:lnTo>
                  <a:lnTo>
                    <a:pt x="8506" y="3074"/>
                  </a:lnTo>
                  <a:lnTo>
                    <a:pt x="7868" y="3074"/>
                  </a:lnTo>
                  <a:lnTo>
                    <a:pt x="7250" y="3094"/>
                  </a:lnTo>
                  <a:lnTo>
                    <a:pt x="6631" y="3132"/>
                  </a:lnTo>
                  <a:lnTo>
                    <a:pt x="6013" y="3210"/>
                  </a:lnTo>
                  <a:lnTo>
                    <a:pt x="5413" y="3326"/>
                  </a:lnTo>
                  <a:lnTo>
                    <a:pt x="4814" y="3461"/>
                  </a:lnTo>
                  <a:lnTo>
                    <a:pt x="4080" y="3364"/>
                  </a:lnTo>
                  <a:lnTo>
                    <a:pt x="3345" y="3229"/>
                  </a:lnTo>
                  <a:lnTo>
                    <a:pt x="2978" y="3152"/>
                  </a:lnTo>
                  <a:lnTo>
                    <a:pt x="2610" y="3074"/>
                  </a:lnTo>
                  <a:lnTo>
                    <a:pt x="2243" y="2958"/>
                  </a:lnTo>
                  <a:lnTo>
                    <a:pt x="1895" y="2842"/>
                  </a:lnTo>
                  <a:lnTo>
                    <a:pt x="1741" y="2804"/>
                  </a:lnTo>
                  <a:lnTo>
                    <a:pt x="1605" y="2784"/>
                  </a:lnTo>
                  <a:lnTo>
                    <a:pt x="1470" y="2765"/>
                  </a:lnTo>
                  <a:lnTo>
                    <a:pt x="1335" y="2765"/>
                  </a:lnTo>
                  <a:lnTo>
                    <a:pt x="1296" y="2668"/>
                  </a:lnTo>
                  <a:lnTo>
                    <a:pt x="1238" y="2591"/>
                  </a:lnTo>
                  <a:lnTo>
                    <a:pt x="1180" y="2494"/>
                  </a:lnTo>
                  <a:lnTo>
                    <a:pt x="1103" y="2436"/>
                  </a:lnTo>
                  <a:lnTo>
                    <a:pt x="1006" y="2378"/>
                  </a:lnTo>
                  <a:lnTo>
                    <a:pt x="909" y="2320"/>
                  </a:lnTo>
                  <a:lnTo>
                    <a:pt x="813" y="2301"/>
                  </a:lnTo>
                  <a:lnTo>
                    <a:pt x="561" y="2301"/>
                  </a:lnTo>
                  <a:lnTo>
                    <a:pt x="426" y="2340"/>
                  </a:lnTo>
                  <a:lnTo>
                    <a:pt x="310" y="2417"/>
                  </a:lnTo>
                  <a:lnTo>
                    <a:pt x="194" y="2494"/>
                  </a:lnTo>
                  <a:lnTo>
                    <a:pt x="117" y="2610"/>
                  </a:lnTo>
                  <a:lnTo>
                    <a:pt x="39" y="2726"/>
                  </a:lnTo>
                  <a:lnTo>
                    <a:pt x="1" y="2842"/>
                  </a:lnTo>
                  <a:lnTo>
                    <a:pt x="1" y="2997"/>
                  </a:lnTo>
                  <a:lnTo>
                    <a:pt x="20" y="3210"/>
                  </a:lnTo>
                  <a:lnTo>
                    <a:pt x="97" y="3403"/>
                  </a:lnTo>
                  <a:lnTo>
                    <a:pt x="175" y="3596"/>
                  </a:lnTo>
                  <a:lnTo>
                    <a:pt x="271" y="3751"/>
                  </a:lnTo>
                  <a:lnTo>
                    <a:pt x="252" y="3944"/>
                  </a:lnTo>
                  <a:lnTo>
                    <a:pt x="233" y="4118"/>
                  </a:lnTo>
                  <a:lnTo>
                    <a:pt x="233" y="4311"/>
                  </a:lnTo>
                  <a:lnTo>
                    <a:pt x="252" y="4485"/>
                  </a:lnTo>
                  <a:lnTo>
                    <a:pt x="291" y="4659"/>
                  </a:lnTo>
                  <a:lnTo>
                    <a:pt x="349" y="4833"/>
                  </a:lnTo>
                  <a:lnTo>
                    <a:pt x="426" y="5007"/>
                  </a:lnTo>
                  <a:lnTo>
                    <a:pt x="542" y="5162"/>
                  </a:lnTo>
                  <a:lnTo>
                    <a:pt x="465" y="5800"/>
                  </a:lnTo>
                  <a:lnTo>
                    <a:pt x="445" y="6419"/>
                  </a:lnTo>
                  <a:lnTo>
                    <a:pt x="445" y="7037"/>
                  </a:lnTo>
                  <a:lnTo>
                    <a:pt x="484" y="7656"/>
                  </a:lnTo>
                  <a:lnTo>
                    <a:pt x="561" y="8274"/>
                  </a:lnTo>
                  <a:lnTo>
                    <a:pt x="639" y="8874"/>
                  </a:lnTo>
                  <a:lnTo>
                    <a:pt x="832" y="10111"/>
                  </a:lnTo>
                  <a:lnTo>
                    <a:pt x="755" y="10575"/>
                  </a:lnTo>
                  <a:lnTo>
                    <a:pt x="697" y="11039"/>
                  </a:lnTo>
                  <a:lnTo>
                    <a:pt x="677" y="11329"/>
                  </a:lnTo>
                  <a:lnTo>
                    <a:pt x="677" y="11638"/>
                  </a:lnTo>
                  <a:lnTo>
                    <a:pt x="697" y="12315"/>
                  </a:lnTo>
                  <a:lnTo>
                    <a:pt x="697" y="12953"/>
                  </a:lnTo>
                  <a:lnTo>
                    <a:pt x="697" y="13436"/>
                  </a:lnTo>
                  <a:lnTo>
                    <a:pt x="677" y="13764"/>
                  </a:lnTo>
                  <a:lnTo>
                    <a:pt x="697" y="14074"/>
                  </a:lnTo>
                  <a:lnTo>
                    <a:pt x="716" y="14383"/>
                  </a:lnTo>
                  <a:lnTo>
                    <a:pt x="774" y="14692"/>
                  </a:lnTo>
                  <a:lnTo>
                    <a:pt x="619" y="15678"/>
                  </a:lnTo>
                  <a:lnTo>
                    <a:pt x="523" y="16664"/>
                  </a:lnTo>
                  <a:lnTo>
                    <a:pt x="445" y="17650"/>
                  </a:lnTo>
                  <a:lnTo>
                    <a:pt x="407" y="18655"/>
                  </a:lnTo>
                  <a:lnTo>
                    <a:pt x="407" y="19641"/>
                  </a:lnTo>
                  <a:lnTo>
                    <a:pt x="407" y="20646"/>
                  </a:lnTo>
                  <a:lnTo>
                    <a:pt x="445" y="21652"/>
                  </a:lnTo>
                  <a:lnTo>
                    <a:pt x="503" y="22637"/>
                  </a:lnTo>
                  <a:lnTo>
                    <a:pt x="639" y="24648"/>
                  </a:lnTo>
                  <a:lnTo>
                    <a:pt x="793" y="26639"/>
                  </a:lnTo>
                  <a:lnTo>
                    <a:pt x="909" y="28630"/>
                  </a:lnTo>
                  <a:lnTo>
                    <a:pt x="967" y="29635"/>
                  </a:lnTo>
                  <a:lnTo>
                    <a:pt x="987" y="30621"/>
                  </a:lnTo>
                  <a:lnTo>
                    <a:pt x="1045" y="32960"/>
                  </a:lnTo>
                  <a:lnTo>
                    <a:pt x="1122" y="35299"/>
                  </a:lnTo>
                  <a:lnTo>
                    <a:pt x="1199" y="36459"/>
                  </a:lnTo>
                  <a:lnTo>
                    <a:pt x="1257" y="37638"/>
                  </a:lnTo>
                  <a:lnTo>
                    <a:pt x="1354" y="38798"/>
                  </a:lnTo>
                  <a:lnTo>
                    <a:pt x="1470" y="39958"/>
                  </a:lnTo>
                  <a:lnTo>
                    <a:pt x="1528" y="40519"/>
                  </a:lnTo>
                  <a:lnTo>
                    <a:pt x="1605" y="41060"/>
                  </a:lnTo>
                  <a:lnTo>
                    <a:pt x="1779" y="42162"/>
                  </a:lnTo>
                  <a:lnTo>
                    <a:pt x="1779" y="42877"/>
                  </a:lnTo>
                  <a:lnTo>
                    <a:pt x="1779" y="43612"/>
                  </a:lnTo>
                  <a:lnTo>
                    <a:pt x="1818" y="45062"/>
                  </a:lnTo>
                  <a:lnTo>
                    <a:pt x="1934" y="48000"/>
                  </a:lnTo>
                  <a:lnTo>
                    <a:pt x="1934" y="48522"/>
                  </a:lnTo>
                  <a:lnTo>
                    <a:pt x="1972" y="49044"/>
                  </a:lnTo>
                  <a:lnTo>
                    <a:pt x="1992" y="49198"/>
                  </a:lnTo>
                  <a:lnTo>
                    <a:pt x="2030" y="49334"/>
                  </a:lnTo>
                  <a:lnTo>
                    <a:pt x="2069" y="49450"/>
                  </a:lnTo>
                  <a:lnTo>
                    <a:pt x="2146" y="49566"/>
                  </a:lnTo>
                  <a:lnTo>
                    <a:pt x="2204" y="49662"/>
                  </a:lnTo>
                  <a:lnTo>
                    <a:pt x="2301" y="49759"/>
                  </a:lnTo>
                  <a:lnTo>
                    <a:pt x="2398" y="49836"/>
                  </a:lnTo>
                  <a:lnTo>
                    <a:pt x="2494" y="49894"/>
                  </a:lnTo>
                  <a:lnTo>
                    <a:pt x="2610" y="49952"/>
                  </a:lnTo>
                  <a:lnTo>
                    <a:pt x="2707" y="49991"/>
                  </a:lnTo>
                  <a:lnTo>
                    <a:pt x="2823" y="50030"/>
                  </a:lnTo>
                  <a:lnTo>
                    <a:pt x="2958" y="50030"/>
                  </a:lnTo>
                  <a:lnTo>
                    <a:pt x="3074" y="50049"/>
                  </a:lnTo>
                  <a:lnTo>
                    <a:pt x="3190" y="50030"/>
                  </a:lnTo>
                  <a:lnTo>
                    <a:pt x="3306" y="50010"/>
                  </a:lnTo>
                  <a:lnTo>
                    <a:pt x="3422" y="49991"/>
                  </a:lnTo>
                  <a:lnTo>
                    <a:pt x="3500" y="50049"/>
                  </a:lnTo>
                  <a:lnTo>
                    <a:pt x="4060" y="50339"/>
                  </a:lnTo>
                  <a:lnTo>
                    <a:pt x="4621" y="50610"/>
                  </a:lnTo>
                  <a:lnTo>
                    <a:pt x="5181" y="50861"/>
                  </a:lnTo>
                  <a:lnTo>
                    <a:pt x="5781" y="51074"/>
                  </a:lnTo>
                  <a:lnTo>
                    <a:pt x="5935" y="51112"/>
                  </a:lnTo>
                  <a:lnTo>
                    <a:pt x="6109" y="51132"/>
                  </a:lnTo>
                  <a:lnTo>
                    <a:pt x="6245" y="51112"/>
                  </a:lnTo>
                  <a:lnTo>
                    <a:pt x="6380" y="51074"/>
                  </a:lnTo>
                  <a:lnTo>
                    <a:pt x="7347" y="51325"/>
                  </a:lnTo>
                  <a:lnTo>
                    <a:pt x="8332" y="51576"/>
                  </a:lnTo>
                  <a:lnTo>
                    <a:pt x="9318" y="51770"/>
                  </a:lnTo>
                  <a:lnTo>
                    <a:pt x="10304" y="51963"/>
                  </a:lnTo>
                  <a:lnTo>
                    <a:pt x="11309" y="52098"/>
                  </a:lnTo>
                  <a:lnTo>
                    <a:pt x="12334" y="52233"/>
                  </a:lnTo>
                  <a:lnTo>
                    <a:pt x="13339" y="52349"/>
                  </a:lnTo>
                  <a:lnTo>
                    <a:pt x="14364" y="52427"/>
                  </a:lnTo>
                  <a:lnTo>
                    <a:pt x="15388" y="52504"/>
                  </a:lnTo>
                  <a:lnTo>
                    <a:pt x="16393" y="52543"/>
                  </a:lnTo>
                  <a:lnTo>
                    <a:pt x="17418" y="52581"/>
                  </a:lnTo>
                  <a:lnTo>
                    <a:pt x="18423" y="52581"/>
                  </a:lnTo>
                  <a:lnTo>
                    <a:pt x="19428" y="52601"/>
                  </a:lnTo>
                  <a:lnTo>
                    <a:pt x="20414" y="52581"/>
                  </a:lnTo>
                  <a:lnTo>
                    <a:pt x="22386" y="52523"/>
                  </a:lnTo>
                  <a:lnTo>
                    <a:pt x="24687" y="52446"/>
                  </a:lnTo>
                  <a:lnTo>
                    <a:pt x="26968" y="52330"/>
                  </a:lnTo>
                  <a:lnTo>
                    <a:pt x="28108" y="52253"/>
                  </a:lnTo>
                  <a:lnTo>
                    <a:pt x="29249" y="52156"/>
                  </a:lnTo>
                  <a:lnTo>
                    <a:pt x="30389" y="52059"/>
                  </a:lnTo>
                  <a:lnTo>
                    <a:pt x="31510" y="51944"/>
                  </a:lnTo>
                  <a:lnTo>
                    <a:pt x="32651" y="51808"/>
                  </a:lnTo>
                  <a:lnTo>
                    <a:pt x="33772" y="51673"/>
                  </a:lnTo>
                  <a:lnTo>
                    <a:pt x="34893" y="51499"/>
                  </a:lnTo>
                  <a:lnTo>
                    <a:pt x="36015" y="51306"/>
                  </a:lnTo>
                  <a:lnTo>
                    <a:pt x="37136" y="51093"/>
                  </a:lnTo>
                  <a:lnTo>
                    <a:pt x="38257" y="50842"/>
                  </a:lnTo>
                  <a:lnTo>
                    <a:pt x="39359" y="50571"/>
                  </a:lnTo>
                  <a:lnTo>
                    <a:pt x="40461" y="50281"/>
                  </a:lnTo>
                  <a:lnTo>
                    <a:pt x="41099" y="50300"/>
                  </a:lnTo>
                  <a:lnTo>
                    <a:pt x="41717" y="50300"/>
                  </a:lnTo>
                  <a:lnTo>
                    <a:pt x="42355" y="50262"/>
                  </a:lnTo>
                  <a:lnTo>
                    <a:pt x="42993" y="50204"/>
                  </a:lnTo>
                  <a:lnTo>
                    <a:pt x="43438" y="50126"/>
                  </a:lnTo>
                  <a:lnTo>
                    <a:pt x="43863" y="50030"/>
                  </a:lnTo>
                  <a:lnTo>
                    <a:pt x="44269" y="49914"/>
                  </a:lnTo>
                  <a:lnTo>
                    <a:pt x="44675" y="49778"/>
                  </a:lnTo>
                  <a:lnTo>
                    <a:pt x="45061" y="49604"/>
                  </a:lnTo>
                  <a:lnTo>
                    <a:pt x="45429" y="49411"/>
                  </a:lnTo>
                  <a:lnTo>
                    <a:pt x="45796" y="49218"/>
                  </a:lnTo>
                  <a:lnTo>
                    <a:pt x="46125" y="48967"/>
                  </a:lnTo>
                  <a:lnTo>
                    <a:pt x="46453" y="48715"/>
                  </a:lnTo>
                  <a:lnTo>
                    <a:pt x="46743" y="48445"/>
                  </a:lnTo>
                  <a:lnTo>
                    <a:pt x="47033" y="48135"/>
                  </a:lnTo>
                  <a:lnTo>
                    <a:pt x="47304" y="47826"/>
                  </a:lnTo>
                  <a:lnTo>
                    <a:pt x="47555" y="47478"/>
                  </a:lnTo>
                  <a:lnTo>
                    <a:pt x="47806" y="47111"/>
                  </a:lnTo>
                  <a:lnTo>
                    <a:pt x="48019" y="46743"/>
                  </a:lnTo>
                  <a:lnTo>
                    <a:pt x="48212" y="46337"/>
                  </a:lnTo>
                  <a:lnTo>
                    <a:pt x="48328" y="46047"/>
                  </a:lnTo>
                  <a:lnTo>
                    <a:pt x="48444" y="45738"/>
                  </a:lnTo>
                  <a:lnTo>
                    <a:pt x="48522" y="45429"/>
                  </a:lnTo>
                  <a:lnTo>
                    <a:pt x="48599" y="45100"/>
                  </a:lnTo>
                  <a:lnTo>
                    <a:pt x="48657" y="44791"/>
                  </a:lnTo>
                  <a:lnTo>
                    <a:pt x="48696" y="44462"/>
                  </a:lnTo>
                  <a:lnTo>
                    <a:pt x="48734" y="43805"/>
                  </a:lnTo>
                  <a:lnTo>
                    <a:pt x="48734" y="43148"/>
                  </a:lnTo>
                  <a:lnTo>
                    <a:pt x="48715" y="42491"/>
                  </a:lnTo>
                  <a:lnTo>
                    <a:pt x="48657" y="41195"/>
                  </a:lnTo>
                  <a:lnTo>
                    <a:pt x="48638" y="40325"/>
                  </a:lnTo>
                  <a:lnTo>
                    <a:pt x="48638" y="39475"/>
                  </a:lnTo>
                  <a:lnTo>
                    <a:pt x="48715" y="37754"/>
                  </a:lnTo>
                  <a:lnTo>
                    <a:pt x="48734" y="36904"/>
                  </a:lnTo>
                  <a:lnTo>
                    <a:pt x="48754" y="36053"/>
                  </a:lnTo>
                  <a:lnTo>
                    <a:pt x="48734" y="35609"/>
                  </a:lnTo>
                  <a:lnTo>
                    <a:pt x="48715" y="35183"/>
                  </a:lnTo>
                  <a:lnTo>
                    <a:pt x="48676" y="34758"/>
                  </a:lnTo>
                  <a:lnTo>
                    <a:pt x="48638" y="34333"/>
                  </a:lnTo>
                  <a:lnTo>
                    <a:pt x="48676" y="34236"/>
                  </a:lnTo>
                  <a:lnTo>
                    <a:pt x="48696" y="34120"/>
                  </a:lnTo>
                  <a:lnTo>
                    <a:pt x="48715" y="34004"/>
                  </a:lnTo>
                  <a:lnTo>
                    <a:pt x="48715" y="33888"/>
                  </a:lnTo>
                  <a:lnTo>
                    <a:pt x="48696" y="32999"/>
                  </a:lnTo>
                  <a:lnTo>
                    <a:pt x="48657" y="32110"/>
                  </a:lnTo>
                  <a:lnTo>
                    <a:pt x="48599" y="31240"/>
                  </a:lnTo>
                  <a:lnTo>
                    <a:pt x="48522" y="30351"/>
                  </a:lnTo>
                  <a:lnTo>
                    <a:pt x="48560" y="29655"/>
                  </a:lnTo>
                  <a:lnTo>
                    <a:pt x="48560" y="28959"/>
                  </a:lnTo>
                  <a:lnTo>
                    <a:pt x="48522" y="28263"/>
                  </a:lnTo>
                  <a:lnTo>
                    <a:pt x="48464" y="27567"/>
                  </a:lnTo>
                  <a:lnTo>
                    <a:pt x="48406" y="26890"/>
                  </a:lnTo>
                  <a:lnTo>
                    <a:pt x="48309" y="26194"/>
                  </a:lnTo>
                  <a:lnTo>
                    <a:pt x="48193" y="25498"/>
                  </a:lnTo>
                  <a:lnTo>
                    <a:pt x="48077" y="24803"/>
                  </a:lnTo>
                  <a:lnTo>
                    <a:pt x="48193" y="24745"/>
                  </a:lnTo>
                  <a:lnTo>
                    <a:pt x="48309" y="24667"/>
                  </a:lnTo>
                  <a:lnTo>
                    <a:pt x="48406" y="24590"/>
                  </a:lnTo>
                  <a:lnTo>
                    <a:pt x="48483" y="24474"/>
                  </a:lnTo>
                  <a:lnTo>
                    <a:pt x="48560" y="24358"/>
                  </a:lnTo>
                  <a:lnTo>
                    <a:pt x="48599" y="24223"/>
                  </a:lnTo>
                  <a:lnTo>
                    <a:pt x="48638" y="24068"/>
                  </a:lnTo>
                  <a:lnTo>
                    <a:pt x="48638" y="23894"/>
                  </a:lnTo>
                  <a:lnTo>
                    <a:pt x="48541" y="22811"/>
                  </a:lnTo>
                  <a:lnTo>
                    <a:pt x="48425" y="21748"/>
                  </a:lnTo>
                  <a:lnTo>
                    <a:pt x="48290" y="20685"/>
                  </a:lnTo>
                  <a:lnTo>
                    <a:pt x="48135" y="19622"/>
                  </a:lnTo>
                  <a:lnTo>
                    <a:pt x="47806" y="17495"/>
                  </a:lnTo>
                  <a:lnTo>
                    <a:pt x="47652" y="16432"/>
                  </a:lnTo>
                  <a:lnTo>
                    <a:pt x="47517" y="15369"/>
                  </a:lnTo>
                  <a:lnTo>
                    <a:pt x="47517" y="15195"/>
                  </a:lnTo>
                  <a:lnTo>
                    <a:pt x="47517" y="15040"/>
                  </a:lnTo>
                  <a:lnTo>
                    <a:pt x="47517" y="14924"/>
                  </a:lnTo>
                  <a:lnTo>
                    <a:pt x="47478" y="14789"/>
                  </a:lnTo>
                  <a:lnTo>
                    <a:pt x="47439" y="14673"/>
                  </a:lnTo>
                  <a:lnTo>
                    <a:pt x="47323" y="13513"/>
                  </a:lnTo>
                  <a:lnTo>
                    <a:pt x="47265" y="12914"/>
                  </a:lnTo>
                  <a:lnTo>
                    <a:pt x="47246" y="12334"/>
                  </a:lnTo>
                  <a:lnTo>
                    <a:pt x="47227" y="12179"/>
                  </a:lnTo>
                  <a:lnTo>
                    <a:pt x="47188" y="12025"/>
                  </a:lnTo>
                  <a:lnTo>
                    <a:pt x="47130" y="11909"/>
                  </a:lnTo>
                  <a:lnTo>
                    <a:pt x="47072" y="11793"/>
                  </a:lnTo>
                  <a:lnTo>
                    <a:pt x="46995" y="10439"/>
                  </a:lnTo>
                  <a:lnTo>
                    <a:pt x="46937" y="9086"/>
                  </a:lnTo>
                  <a:lnTo>
                    <a:pt x="46917" y="8622"/>
                  </a:lnTo>
                  <a:lnTo>
                    <a:pt x="46840" y="8178"/>
                  </a:lnTo>
                  <a:lnTo>
                    <a:pt x="46879" y="7617"/>
                  </a:lnTo>
                  <a:lnTo>
                    <a:pt x="46879" y="7057"/>
                  </a:lnTo>
                  <a:lnTo>
                    <a:pt x="46917" y="6979"/>
                  </a:lnTo>
                  <a:lnTo>
                    <a:pt x="46956" y="6883"/>
                  </a:lnTo>
                  <a:lnTo>
                    <a:pt x="46975" y="6786"/>
                  </a:lnTo>
                  <a:lnTo>
                    <a:pt x="46995" y="6689"/>
                  </a:lnTo>
                  <a:lnTo>
                    <a:pt x="46995" y="5916"/>
                  </a:lnTo>
                  <a:lnTo>
                    <a:pt x="47033" y="5123"/>
                  </a:lnTo>
                  <a:lnTo>
                    <a:pt x="47072" y="3577"/>
                  </a:lnTo>
                  <a:lnTo>
                    <a:pt x="47072" y="2804"/>
                  </a:lnTo>
                  <a:lnTo>
                    <a:pt x="47033" y="2030"/>
                  </a:lnTo>
                  <a:lnTo>
                    <a:pt x="46975" y="1257"/>
                  </a:lnTo>
                  <a:lnTo>
                    <a:pt x="46937" y="871"/>
                  </a:lnTo>
                  <a:lnTo>
                    <a:pt x="46879" y="484"/>
                  </a:lnTo>
                  <a:lnTo>
                    <a:pt x="46840" y="368"/>
                  </a:lnTo>
                  <a:lnTo>
                    <a:pt x="46782" y="252"/>
                  </a:lnTo>
                  <a:lnTo>
                    <a:pt x="46724" y="175"/>
                  </a:lnTo>
                  <a:lnTo>
                    <a:pt x="46627" y="97"/>
                  </a:lnTo>
                  <a:lnTo>
                    <a:pt x="46550" y="59"/>
                  </a:lnTo>
                  <a:lnTo>
                    <a:pt x="46434" y="20"/>
                  </a:lnTo>
                  <a:lnTo>
                    <a:pt x="46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551;p68"/>
            <p:cNvSpPr/>
            <p:nvPr/>
          </p:nvSpPr>
          <p:spPr>
            <a:xfrm>
              <a:off x="7098198" y="3213460"/>
              <a:ext cx="144649" cy="149415"/>
            </a:xfrm>
            <a:custGeom>
              <a:avLst/>
              <a:gdLst/>
              <a:ahLst/>
              <a:cxnLst/>
              <a:rect l="l" t="t" r="r" b="b"/>
              <a:pathLst>
                <a:path w="24068" h="24861" extrusionOk="0">
                  <a:moveTo>
                    <a:pt x="12585" y="1"/>
                  </a:moveTo>
                  <a:lnTo>
                    <a:pt x="12179" y="20"/>
                  </a:lnTo>
                  <a:lnTo>
                    <a:pt x="11754" y="78"/>
                  </a:lnTo>
                  <a:lnTo>
                    <a:pt x="11348" y="136"/>
                  </a:lnTo>
                  <a:lnTo>
                    <a:pt x="10942" y="233"/>
                  </a:lnTo>
                  <a:lnTo>
                    <a:pt x="10555" y="330"/>
                  </a:lnTo>
                  <a:lnTo>
                    <a:pt x="10149" y="426"/>
                  </a:lnTo>
                  <a:lnTo>
                    <a:pt x="9763" y="562"/>
                  </a:lnTo>
                  <a:lnTo>
                    <a:pt x="9395" y="697"/>
                  </a:lnTo>
                  <a:lnTo>
                    <a:pt x="9009" y="832"/>
                  </a:lnTo>
                  <a:lnTo>
                    <a:pt x="8642" y="987"/>
                  </a:lnTo>
                  <a:lnTo>
                    <a:pt x="8274" y="1161"/>
                  </a:lnTo>
                  <a:lnTo>
                    <a:pt x="7907" y="1354"/>
                  </a:lnTo>
                  <a:lnTo>
                    <a:pt x="7540" y="1547"/>
                  </a:lnTo>
                  <a:lnTo>
                    <a:pt x="7192" y="1741"/>
                  </a:lnTo>
                  <a:lnTo>
                    <a:pt x="6844" y="1953"/>
                  </a:lnTo>
                  <a:lnTo>
                    <a:pt x="6496" y="2185"/>
                  </a:lnTo>
                  <a:lnTo>
                    <a:pt x="6148" y="2417"/>
                  </a:lnTo>
                  <a:lnTo>
                    <a:pt x="5491" y="2920"/>
                  </a:lnTo>
                  <a:lnTo>
                    <a:pt x="4872" y="3461"/>
                  </a:lnTo>
                  <a:lnTo>
                    <a:pt x="4273" y="4022"/>
                  </a:lnTo>
                  <a:lnTo>
                    <a:pt x="3693" y="4621"/>
                  </a:lnTo>
                  <a:lnTo>
                    <a:pt x="3152" y="5259"/>
                  </a:lnTo>
                  <a:lnTo>
                    <a:pt x="2649" y="5916"/>
                  </a:lnTo>
                  <a:lnTo>
                    <a:pt x="2185" y="6593"/>
                  </a:lnTo>
                  <a:lnTo>
                    <a:pt x="1760" y="7289"/>
                  </a:lnTo>
                  <a:lnTo>
                    <a:pt x="1373" y="8023"/>
                  </a:lnTo>
                  <a:lnTo>
                    <a:pt x="1199" y="8391"/>
                  </a:lnTo>
                  <a:lnTo>
                    <a:pt x="1044" y="8758"/>
                  </a:lnTo>
                  <a:lnTo>
                    <a:pt x="890" y="9125"/>
                  </a:lnTo>
                  <a:lnTo>
                    <a:pt x="735" y="9512"/>
                  </a:lnTo>
                  <a:lnTo>
                    <a:pt x="600" y="9899"/>
                  </a:lnTo>
                  <a:lnTo>
                    <a:pt x="484" y="10266"/>
                  </a:lnTo>
                  <a:lnTo>
                    <a:pt x="387" y="10652"/>
                  </a:lnTo>
                  <a:lnTo>
                    <a:pt x="291" y="11039"/>
                  </a:lnTo>
                  <a:lnTo>
                    <a:pt x="213" y="11445"/>
                  </a:lnTo>
                  <a:lnTo>
                    <a:pt x="136" y="11832"/>
                  </a:lnTo>
                  <a:lnTo>
                    <a:pt x="78" y="12218"/>
                  </a:lnTo>
                  <a:lnTo>
                    <a:pt x="39" y="12605"/>
                  </a:lnTo>
                  <a:lnTo>
                    <a:pt x="20" y="13011"/>
                  </a:lnTo>
                  <a:lnTo>
                    <a:pt x="1" y="13397"/>
                  </a:lnTo>
                  <a:lnTo>
                    <a:pt x="1" y="13803"/>
                  </a:lnTo>
                  <a:lnTo>
                    <a:pt x="20" y="14190"/>
                  </a:lnTo>
                  <a:lnTo>
                    <a:pt x="39" y="14577"/>
                  </a:lnTo>
                  <a:lnTo>
                    <a:pt x="97" y="14983"/>
                  </a:lnTo>
                  <a:lnTo>
                    <a:pt x="155" y="15369"/>
                  </a:lnTo>
                  <a:lnTo>
                    <a:pt x="233" y="15756"/>
                  </a:lnTo>
                  <a:lnTo>
                    <a:pt x="310" y="16143"/>
                  </a:lnTo>
                  <a:lnTo>
                    <a:pt x="426" y="16529"/>
                  </a:lnTo>
                  <a:lnTo>
                    <a:pt x="542" y="16916"/>
                  </a:lnTo>
                  <a:lnTo>
                    <a:pt x="677" y="17302"/>
                  </a:lnTo>
                  <a:lnTo>
                    <a:pt x="851" y="17670"/>
                  </a:lnTo>
                  <a:lnTo>
                    <a:pt x="1025" y="18037"/>
                  </a:lnTo>
                  <a:lnTo>
                    <a:pt x="1199" y="18424"/>
                  </a:lnTo>
                  <a:lnTo>
                    <a:pt x="1412" y="18772"/>
                  </a:lnTo>
                  <a:lnTo>
                    <a:pt x="1644" y="19139"/>
                  </a:lnTo>
                  <a:lnTo>
                    <a:pt x="1895" y="19506"/>
                  </a:lnTo>
                  <a:lnTo>
                    <a:pt x="2146" y="19854"/>
                  </a:lnTo>
                  <a:lnTo>
                    <a:pt x="2436" y="20202"/>
                  </a:lnTo>
                  <a:lnTo>
                    <a:pt x="2842" y="20666"/>
                  </a:lnTo>
                  <a:lnTo>
                    <a:pt x="3267" y="21053"/>
                  </a:lnTo>
                  <a:lnTo>
                    <a:pt x="3441" y="21323"/>
                  </a:lnTo>
                  <a:lnTo>
                    <a:pt x="3635" y="21594"/>
                  </a:lnTo>
                  <a:lnTo>
                    <a:pt x="3828" y="21845"/>
                  </a:lnTo>
                  <a:lnTo>
                    <a:pt x="4041" y="22077"/>
                  </a:lnTo>
                  <a:lnTo>
                    <a:pt x="4253" y="22309"/>
                  </a:lnTo>
                  <a:lnTo>
                    <a:pt x="4466" y="22522"/>
                  </a:lnTo>
                  <a:lnTo>
                    <a:pt x="4698" y="22734"/>
                  </a:lnTo>
                  <a:lnTo>
                    <a:pt x="4930" y="22928"/>
                  </a:lnTo>
                  <a:lnTo>
                    <a:pt x="5162" y="23102"/>
                  </a:lnTo>
                  <a:lnTo>
                    <a:pt x="5413" y="23276"/>
                  </a:lnTo>
                  <a:lnTo>
                    <a:pt x="5897" y="23604"/>
                  </a:lnTo>
                  <a:lnTo>
                    <a:pt x="6418" y="23875"/>
                  </a:lnTo>
                  <a:lnTo>
                    <a:pt x="6960" y="24126"/>
                  </a:lnTo>
                  <a:lnTo>
                    <a:pt x="7520" y="24320"/>
                  </a:lnTo>
                  <a:lnTo>
                    <a:pt x="8100" y="24494"/>
                  </a:lnTo>
                  <a:lnTo>
                    <a:pt x="8680" y="24610"/>
                  </a:lnTo>
                  <a:lnTo>
                    <a:pt x="9279" y="24706"/>
                  </a:lnTo>
                  <a:lnTo>
                    <a:pt x="9879" y="24764"/>
                  </a:lnTo>
                  <a:lnTo>
                    <a:pt x="10497" y="24784"/>
                  </a:lnTo>
                  <a:lnTo>
                    <a:pt x="11116" y="24784"/>
                  </a:lnTo>
                  <a:lnTo>
                    <a:pt x="11754" y="24745"/>
                  </a:lnTo>
                  <a:lnTo>
                    <a:pt x="11986" y="24803"/>
                  </a:lnTo>
                  <a:lnTo>
                    <a:pt x="12218" y="24842"/>
                  </a:lnTo>
                  <a:lnTo>
                    <a:pt x="12643" y="24861"/>
                  </a:lnTo>
                  <a:lnTo>
                    <a:pt x="13068" y="24842"/>
                  </a:lnTo>
                  <a:lnTo>
                    <a:pt x="13474" y="24784"/>
                  </a:lnTo>
                  <a:lnTo>
                    <a:pt x="13880" y="24706"/>
                  </a:lnTo>
                  <a:lnTo>
                    <a:pt x="14267" y="24610"/>
                  </a:lnTo>
                  <a:lnTo>
                    <a:pt x="14654" y="24474"/>
                  </a:lnTo>
                  <a:lnTo>
                    <a:pt x="15021" y="24300"/>
                  </a:lnTo>
                  <a:lnTo>
                    <a:pt x="15388" y="24107"/>
                  </a:lnTo>
                  <a:lnTo>
                    <a:pt x="15697" y="24049"/>
                  </a:lnTo>
                  <a:lnTo>
                    <a:pt x="16007" y="23991"/>
                  </a:lnTo>
                  <a:lnTo>
                    <a:pt x="16316" y="23894"/>
                  </a:lnTo>
                  <a:lnTo>
                    <a:pt x="16625" y="23798"/>
                  </a:lnTo>
                  <a:lnTo>
                    <a:pt x="16915" y="23701"/>
                  </a:lnTo>
                  <a:lnTo>
                    <a:pt x="17225" y="23566"/>
                  </a:lnTo>
                  <a:lnTo>
                    <a:pt x="17495" y="23430"/>
                  </a:lnTo>
                  <a:lnTo>
                    <a:pt x="17785" y="23295"/>
                  </a:lnTo>
                  <a:lnTo>
                    <a:pt x="18056" y="23121"/>
                  </a:lnTo>
                  <a:lnTo>
                    <a:pt x="18326" y="22947"/>
                  </a:lnTo>
                  <a:lnTo>
                    <a:pt x="18597" y="22754"/>
                  </a:lnTo>
                  <a:lnTo>
                    <a:pt x="18848" y="22541"/>
                  </a:lnTo>
                  <a:lnTo>
                    <a:pt x="19080" y="22328"/>
                  </a:lnTo>
                  <a:lnTo>
                    <a:pt x="19312" y="22097"/>
                  </a:lnTo>
                  <a:lnTo>
                    <a:pt x="19544" y="21845"/>
                  </a:lnTo>
                  <a:lnTo>
                    <a:pt x="19757" y="21575"/>
                  </a:lnTo>
                  <a:lnTo>
                    <a:pt x="19834" y="21478"/>
                  </a:lnTo>
                  <a:lnTo>
                    <a:pt x="19892" y="21381"/>
                  </a:lnTo>
                  <a:lnTo>
                    <a:pt x="20221" y="21111"/>
                  </a:lnTo>
                  <a:lnTo>
                    <a:pt x="20530" y="20821"/>
                  </a:lnTo>
                  <a:lnTo>
                    <a:pt x="20859" y="20531"/>
                  </a:lnTo>
                  <a:lnTo>
                    <a:pt x="21149" y="20241"/>
                  </a:lnTo>
                  <a:lnTo>
                    <a:pt x="21439" y="19931"/>
                  </a:lnTo>
                  <a:lnTo>
                    <a:pt x="21729" y="19622"/>
                  </a:lnTo>
                  <a:lnTo>
                    <a:pt x="21999" y="19293"/>
                  </a:lnTo>
                  <a:lnTo>
                    <a:pt x="22251" y="18965"/>
                  </a:lnTo>
                  <a:lnTo>
                    <a:pt x="22483" y="18636"/>
                  </a:lnTo>
                  <a:lnTo>
                    <a:pt x="22695" y="18308"/>
                  </a:lnTo>
                  <a:lnTo>
                    <a:pt x="22889" y="17940"/>
                  </a:lnTo>
                  <a:lnTo>
                    <a:pt x="23063" y="17592"/>
                  </a:lnTo>
                  <a:lnTo>
                    <a:pt x="23237" y="17206"/>
                  </a:lnTo>
                  <a:lnTo>
                    <a:pt x="23372" y="16838"/>
                  </a:lnTo>
                  <a:lnTo>
                    <a:pt x="23507" y="16432"/>
                  </a:lnTo>
                  <a:lnTo>
                    <a:pt x="23623" y="16027"/>
                  </a:lnTo>
                  <a:lnTo>
                    <a:pt x="23739" y="15621"/>
                  </a:lnTo>
                  <a:lnTo>
                    <a:pt x="23816" y="15215"/>
                  </a:lnTo>
                  <a:lnTo>
                    <a:pt x="23894" y="14789"/>
                  </a:lnTo>
                  <a:lnTo>
                    <a:pt x="23952" y="14364"/>
                  </a:lnTo>
                  <a:lnTo>
                    <a:pt x="24010" y="13939"/>
                  </a:lnTo>
                  <a:lnTo>
                    <a:pt x="24029" y="13513"/>
                  </a:lnTo>
                  <a:lnTo>
                    <a:pt x="24048" y="13069"/>
                  </a:lnTo>
                  <a:lnTo>
                    <a:pt x="24068" y="12624"/>
                  </a:lnTo>
                  <a:lnTo>
                    <a:pt x="24048" y="12199"/>
                  </a:lnTo>
                  <a:lnTo>
                    <a:pt x="24029" y="11754"/>
                  </a:lnTo>
                  <a:lnTo>
                    <a:pt x="24010" y="11329"/>
                  </a:lnTo>
                  <a:lnTo>
                    <a:pt x="23952" y="10884"/>
                  </a:lnTo>
                  <a:lnTo>
                    <a:pt x="23913" y="10459"/>
                  </a:lnTo>
                  <a:lnTo>
                    <a:pt x="23836" y="10034"/>
                  </a:lnTo>
                  <a:lnTo>
                    <a:pt x="23758" y="9609"/>
                  </a:lnTo>
                  <a:lnTo>
                    <a:pt x="23681" y="9183"/>
                  </a:lnTo>
                  <a:lnTo>
                    <a:pt x="23565" y="8777"/>
                  </a:lnTo>
                  <a:lnTo>
                    <a:pt x="23468" y="8371"/>
                  </a:lnTo>
                  <a:lnTo>
                    <a:pt x="23353" y="7965"/>
                  </a:lnTo>
                  <a:lnTo>
                    <a:pt x="23217" y="7579"/>
                  </a:lnTo>
                  <a:lnTo>
                    <a:pt x="23082" y="7192"/>
                  </a:lnTo>
                  <a:lnTo>
                    <a:pt x="22927" y="6825"/>
                  </a:lnTo>
                  <a:lnTo>
                    <a:pt x="22773" y="6458"/>
                  </a:lnTo>
                  <a:lnTo>
                    <a:pt x="22599" y="6110"/>
                  </a:lnTo>
                  <a:lnTo>
                    <a:pt x="22405" y="5742"/>
                  </a:lnTo>
                  <a:lnTo>
                    <a:pt x="22193" y="5375"/>
                  </a:lnTo>
                  <a:lnTo>
                    <a:pt x="21980" y="5027"/>
                  </a:lnTo>
                  <a:lnTo>
                    <a:pt x="21729" y="4679"/>
                  </a:lnTo>
                  <a:lnTo>
                    <a:pt x="21477" y="4350"/>
                  </a:lnTo>
                  <a:lnTo>
                    <a:pt x="21207" y="4022"/>
                  </a:lnTo>
                  <a:lnTo>
                    <a:pt x="20917" y="3693"/>
                  </a:lnTo>
                  <a:lnTo>
                    <a:pt x="20627" y="3384"/>
                  </a:lnTo>
                  <a:lnTo>
                    <a:pt x="20318" y="3094"/>
                  </a:lnTo>
                  <a:lnTo>
                    <a:pt x="20008" y="2804"/>
                  </a:lnTo>
                  <a:lnTo>
                    <a:pt x="19680" y="2514"/>
                  </a:lnTo>
                  <a:lnTo>
                    <a:pt x="19332" y="2263"/>
                  </a:lnTo>
                  <a:lnTo>
                    <a:pt x="18984" y="2011"/>
                  </a:lnTo>
                  <a:lnTo>
                    <a:pt x="18616" y="1760"/>
                  </a:lnTo>
                  <a:lnTo>
                    <a:pt x="18249" y="1528"/>
                  </a:lnTo>
                  <a:lnTo>
                    <a:pt x="17882" y="1315"/>
                  </a:lnTo>
                  <a:lnTo>
                    <a:pt x="17495" y="1122"/>
                  </a:lnTo>
                  <a:lnTo>
                    <a:pt x="17109" y="948"/>
                  </a:lnTo>
                  <a:lnTo>
                    <a:pt x="16722" y="774"/>
                  </a:lnTo>
                  <a:lnTo>
                    <a:pt x="16316" y="620"/>
                  </a:lnTo>
                  <a:lnTo>
                    <a:pt x="15910" y="484"/>
                  </a:lnTo>
                  <a:lnTo>
                    <a:pt x="15504" y="349"/>
                  </a:lnTo>
                  <a:lnTo>
                    <a:pt x="15098" y="252"/>
                  </a:lnTo>
                  <a:lnTo>
                    <a:pt x="14692" y="156"/>
                  </a:lnTo>
                  <a:lnTo>
                    <a:pt x="14267" y="98"/>
                  </a:lnTo>
                  <a:lnTo>
                    <a:pt x="13842" y="40"/>
                  </a:lnTo>
                  <a:lnTo>
                    <a:pt x="134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552;p68"/>
            <p:cNvSpPr/>
            <p:nvPr/>
          </p:nvSpPr>
          <p:spPr>
            <a:xfrm>
              <a:off x="7014082" y="3082178"/>
              <a:ext cx="291389" cy="62396"/>
            </a:xfrm>
            <a:custGeom>
              <a:avLst/>
              <a:gdLst/>
              <a:ahLst/>
              <a:cxnLst/>
              <a:rect l="l" t="t" r="r" b="b"/>
              <a:pathLst>
                <a:path w="48484" h="10382" extrusionOk="0">
                  <a:moveTo>
                    <a:pt x="27335" y="1"/>
                  </a:moveTo>
                  <a:lnTo>
                    <a:pt x="27277" y="20"/>
                  </a:lnTo>
                  <a:lnTo>
                    <a:pt x="27219" y="59"/>
                  </a:lnTo>
                  <a:lnTo>
                    <a:pt x="27161" y="97"/>
                  </a:lnTo>
                  <a:lnTo>
                    <a:pt x="27122" y="155"/>
                  </a:lnTo>
                  <a:lnTo>
                    <a:pt x="27103" y="213"/>
                  </a:lnTo>
                  <a:lnTo>
                    <a:pt x="27084" y="329"/>
                  </a:lnTo>
                  <a:lnTo>
                    <a:pt x="27103" y="465"/>
                  </a:lnTo>
                  <a:lnTo>
                    <a:pt x="27122" y="523"/>
                  </a:lnTo>
                  <a:lnTo>
                    <a:pt x="27161" y="581"/>
                  </a:lnTo>
                  <a:lnTo>
                    <a:pt x="27219" y="619"/>
                  </a:lnTo>
                  <a:lnTo>
                    <a:pt x="27277" y="658"/>
                  </a:lnTo>
                  <a:lnTo>
                    <a:pt x="27335" y="677"/>
                  </a:lnTo>
                  <a:lnTo>
                    <a:pt x="27412" y="697"/>
                  </a:lnTo>
                  <a:lnTo>
                    <a:pt x="29481" y="774"/>
                  </a:lnTo>
                  <a:lnTo>
                    <a:pt x="31530" y="813"/>
                  </a:lnTo>
                  <a:lnTo>
                    <a:pt x="33598" y="832"/>
                  </a:lnTo>
                  <a:lnTo>
                    <a:pt x="37097" y="832"/>
                  </a:lnTo>
                  <a:lnTo>
                    <a:pt x="37832" y="851"/>
                  </a:lnTo>
                  <a:lnTo>
                    <a:pt x="38566" y="871"/>
                  </a:lnTo>
                  <a:lnTo>
                    <a:pt x="39282" y="909"/>
                  </a:lnTo>
                  <a:lnTo>
                    <a:pt x="40016" y="948"/>
                  </a:lnTo>
                  <a:lnTo>
                    <a:pt x="40731" y="1045"/>
                  </a:lnTo>
                  <a:lnTo>
                    <a:pt x="41447" y="1141"/>
                  </a:lnTo>
                  <a:lnTo>
                    <a:pt x="42046" y="1257"/>
                  </a:lnTo>
                  <a:lnTo>
                    <a:pt x="42607" y="1393"/>
                  </a:lnTo>
                  <a:lnTo>
                    <a:pt x="43186" y="1567"/>
                  </a:lnTo>
                  <a:lnTo>
                    <a:pt x="43728" y="1779"/>
                  </a:lnTo>
                  <a:lnTo>
                    <a:pt x="44269" y="1992"/>
                  </a:lnTo>
                  <a:lnTo>
                    <a:pt x="44810" y="2262"/>
                  </a:lnTo>
                  <a:lnTo>
                    <a:pt x="45313" y="2552"/>
                  </a:lnTo>
                  <a:lnTo>
                    <a:pt x="45816" y="2881"/>
                  </a:lnTo>
                  <a:lnTo>
                    <a:pt x="46395" y="3268"/>
                  </a:lnTo>
                  <a:lnTo>
                    <a:pt x="46724" y="3519"/>
                  </a:lnTo>
                  <a:lnTo>
                    <a:pt x="47072" y="3790"/>
                  </a:lnTo>
                  <a:lnTo>
                    <a:pt x="47227" y="3925"/>
                  </a:lnTo>
                  <a:lnTo>
                    <a:pt x="47362" y="4080"/>
                  </a:lnTo>
                  <a:lnTo>
                    <a:pt x="47497" y="4234"/>
                  </a:lnTo>
                  <a:lnTo>
                    <a:pt x="47594" y="4389"/>
                  </a:lnTo>
                  <a:lnTo>
                    <a:pt x="47671" y="4544"/>
                  </a:lnTo>
                  <a:lnTo>
                    <a:pt x="47729" y="4679"/>
                  </a:lnTo>
                  <a:lnTo>
                    <a:pt x="47729" y="4834"/>
                  </a:lnTo>
                  <a:lnTo>
                    <a:pt x="47710" y="4988"/>
                  </a:lnTo>
                  <a:lnTo>
                    <a:pt x="47594" y="5259"/>
                  </a:lnTo>
                  <a:lnTo>
                    <a:pt x="47459" y="5529"/>
                  </a:lnTo>
                  <a:lnTo>
                    <a:pt x="47304" y="5742"/>
                  </a:lnTo>
                  <a:lnTo>
                    <a:pt x="47111" y="5955"/>
                  </a:lnTo>
                  <a:lnTo>
                    <a:pt x="46879" y="6129"/>
                  </a:lnTo>
                  <a:lnTo>
                    <a:pt x="46647" y="6283"/>
                  </a:lnTo>
                  <a:lnTo>
                    <a:pt x="46395" y="6438"/>
                  </a:lnTo>
                  <a:lnTo>
                    <a:pt x="46144" y="6554"/>
                  </a:lnTo>
                  <a:lnTo>
                    <a:pt x="45854" y="6670"/>
                  </a:lnTo>
                  <a:lnTo>
                    <a:pt x="45584" y="6767"/>
                  </a:lnTo>
                  <a:lnTo>
                    <a:pt x="45004" y="6941"/>
                  </a:lnTo>
                  <a:lnTo>
                    <a:pt x="43902" y="7211"/>
                  </a:lnTo>
                  <a:lnTo>
                    <a:pt x="42684" y="7540"/>
                  </a:lnTo>
                  <a:lnTo>
                    <a:pt x="41466" y="7830"/>
                  </a:lnTo>
                  <a:lnTo>
                    <a:pt x="40229" y="8101"/>
                  </a:lnTo>
                  <a:lnTo>
                    <a:pt x="38992" y="8332"/>
                  </a:lnTo>
                  <a:lnTo>
                    <a:pt x="37754" y="8564"/>
                  </a:lnTo>
                  <a:lnTo>
                    <a:pt x="36517" y="8758"/>
                  </a:lnTo>
                  <a:lnTo>
                    <a:pt x="35280" y="8932"/>
                  </a:lnTo>
                  <a:lnTo>
                    <a:pt x="34043" y="9086"/>
                  </a:lnTo>
                  <a:lnTo>
                    <a:pt x="32786" y="9222"/>
                  </a:lnTo>
                  <a:lnTo>
                    <a:pt x="31549" y="9338"/>
                  </a:lnTo>
                  <a:lnTo>
                    <a:pt x="30293" y="9454"/>
                  </a:lnTo>
                  <a:lnTo>
                    <a:pt x="29055" y="9531"/>
                  </a:lnTo>
                  <a:lnTo>
                    <a:pt x="27799" y="9589"/>
                  </a:lnTo>
                  <a:lnTo>
                    <a:pt x="26542" y="9647"/>
                  </a:lnTo>
                  <a:lnTo>
                    <a:pt x="25286" y="9666"/>
                  </a:lnTo>
                  <a:lnTo>
                    <a:pt x="24029" y="9686"/>
                  </a:lnTo>
                  <a:lnTo>
                    <a:pt x="22773" y="9705"/>
                  </a:lnTo>
                  <a:lnTo>
                    <a:pt x="21516" y="9686"/>
                  </a:lnTo>
                  <a:lnTo>
                    <a:pt x="19003" y="9647"/>
                  </a:lnTo>
                  <a:lnTo>
                    <a:pt x="16471" y="9570"/>
                  </a:lnTo>
                  <a:lnTo>
                    <a:pt x="13958" y="9434"/>
                  </a:lnTo>
                  <a:lnTo>
                    <a:pt x="11445" y="9299"/>
                  </a:lnTo>
                  <a:lnTo>
                    <a:pt x="8951" y="9125"/>
                  </a:lnTo>
                  <a:lnTo>
                    <a:pt x="3944" y="8758"/>
                  </a:lnTo>
                  <a:lnTo>
                    <a:pt x="3306" y="8719"/>
                  </a:lnTo>
                  <a:lnTo>
                    <a:pt x="2997" y="8680"/>
                  </a:lnTo>
                  <a:lnTo>
                    <a:pt x="2688" y="8642"/>
                  </a:lnTo>
                  <a:lnTo>
                    <a:pt x="2379" y="8564"/>
                  </a:lnTo>
                  <a:lnTo>
                    <a:pt x="2089" y="8468"/>
                  </a:lnTo>
                  <a:lnTo>
                    <a:pt x="1799" y="8352"/>
                  </a:lnTo>
                  <a:lnTo>
                    <a:pt x="1644" y="8255"/>
                  </a:lnTo>
                  <a:lnTo>
                    <a:pt x="1509" y="8159"/>
                  </a:lnTo>
                  <a:lnTo>
                    <a:pt x="1277" y="7965"/>
                  </a:lnTo>
                  <a:lnTo>
                    <a:pt x="1083" y="7772"/>
                  </a:lnTo>
                  <a:lnTo>
                    <a:pt x="929" y="7559"/>
                  </a:lnTo>
                  <a:lnTo>
                    <a:pt x="832" y="7327"/>
                  </a:lnTo>
                  <a:lnTo>
                    <a:pt x="793" y="7095"/>
                  </a:lnTo>
                  <a:lnTo>
                    <a:pt x="774" y="6844"/>
                  </a:lnTo>
                  <a:lnTo>
                    <a:pt x="774" y="6573"/>
                  </a:lnTo>
                  <a:lnTo>
                    <a:pt x="832" y="6264"/>
                  </a:lnTo>
                  <a:lnTo>
                    <a:pt x="871" y="6109"/>
                  </a:lnTo>
                  <a:lnTo>
                    <a:pt x="929" y="5955"/>
                  </a:lnTo>
                  <a:lnTo>
                    <a:pt x="987" y="5800"/>
                  </a:lnTo>
                  <a:lnTo>
                    <a:pt x="1083" y="5684"/>
                  </a:lnTo>
                  <a:lnTo>
                    <a:pt x="1161" y="5549"/>
                  </a:lnTo>
                  <a:lnTo>
                    <a:pt x="1277" y="5452"/>
                  </a:lnTo>
                  <a:lnTo>
                    <a:pt x="1509" y="5239"/>
                  </a:lnTo>
                  <a:lnTo>
                    <a:pt x="1760" y="5066"/>
                  </a:lnTo>
                  <a:lnTo>
                    <a:pt x="2031" y="4911"/>
                  </a:lnTo>
                  <a:lnTo>
                    <a:pt x="2611" y="4621"/>
                  </a:lnTo>
                  <a:lnTo>
                    <a:pt x="3248" y="4312"/>
                  </a:lnTo>
                  <a:lnTo>
                    <a:pt x="3867" y="4022"/>
                  </a:lnTo>
                  <a:lnTo>
                    <a:pt x="4524" y="3751"/>
                  </a:lnTo>
                  <a:lnTo>
                    <a:pt x="5162" y="3500"/>
                  </a:lnTo>
                  <a:lnTo>
                    <a:pt x="5800" y="3268"/>
                  </a:lnTo>
                  <a:lnTo>
                    <a:pt x="6419" y="3074"/>
                  </a:lnTo>
                  <a:lnTo>
                    <a:pt x="7057" y="2881"/>
                  </a:lnTo>
                  <a:lnTo>
                    <a:pt x="7695" y="2707"/>
                  </a:lnTo>
                  <a:lnTo>
                    <a:pt x="8333" y="2533"/>
                  </a:lnTo>
                  <a:lnTo>
                    <a:pt x="8970" y="2378"/>
                  </a:lnTo>
                  <a:lnTo>
                    <a:pt x="10266" y="2108"/>
                  </a:lnTo>
                  <a:lnTo>
                    <a:pt x="11561" y="1876"/>
                  </a:lnTo>
                  <a:lnTo>
                    <a:pt x="12856" y="1683"/>
                  </a:lnTo>
                  <a:lnTo>
                    <a:pt x="14171" y="1509"/>
                  </a:lnTo>
                  <a:lnTo>
                    <a:pt x="15485" y="1335"/>
                  </a:lnTo>
                  <a:lnTo>
                    <a:pt x="15562" y="1335"/>
                  </a:lnTo>
                  <a:lnTo>
                    <a:pt x="15620" y="1296"/>
                  </a:lnTo>
                  <a:lnTo>
                    <a:pt x="15678" y="1257"/>
                  </a:lnTo>
                  <a:lnTo>
                    <a:pt x="15736" y="1199"/>
                  </a:lnTo>
                  <a:lnTo>
                    <a:pt x="15775" y="1141"/>
                  </a:lnTo>
                  <a:lnTo>
                    <a:pt x="15794" y="1083"/>
                  </a:lnTo>
                  <a:lnTo>
                    <a:pt x="15814" y="967"/>
                  </a:lnTo>
                  <a:lnTo>
                    <a:pt x="15794" y="832"/>
                  </a:lnTo>
                  <a:lnTo>
                    <a:pt x="15775" y="774"/>
                  </a:lnTo>
                  <a:lnTo>
                    <a:pt x="15736" y="735"/>
                  </a:lnTo>
                  <a:lnTo>
                    <a:pt x="15678" y="697"/>
                  </a:lnTo>
                  <a:lnTo>
                    <a:pt x="15620" y="658"/>
                  </a:lnTo>
                  <a:lnTo>
                    <a:pt x="15562" y="639"/>
                  </a:lnTo>
                  <a:lnTo>
                    <a:pt x="15485" y="658"/>
                  </a:lnTo>
                  <a:lnTo>
                    <a:pt x="14209" y="793"/>
                  </a:lnTo>
                  <a:lnTo>
                    <a:pt x="12933" y="967"/>
                  </a:lnTo>
                  <a:lnTo>
                    <a:pt x="11657" y="1161"/>
                  </a:lnTo>
                  <a:lnTo>
                    <a:pt x="10401" y="1373"/>
                  </a:lnTo>
                  <a:lnTo>
                    <a:pt x="9144" y="1625"/>
                  </a:lnTo>
                  <a:lnTo>
                    <a:pt x="8507" y="1779"/>
                  </a:lnTo>
                  <a:lnTo>
                    <a:pt x="7888" y="1934"/>
                  </a:lnTo>
                  <a:lnTo>
                    <a:pt x="7269" y="2089"/>
                  </a:lnTo>
                  <a:lnTo>
                    <a:pt x="6651" y="2262"/>
                  </a:lnTo>
                  <a:lnTo>
                    <a:pt x="6051" y="2456"/>
                  </a:lnTo>
                  <a:lnTo>
                    <a:pt x="5433" y="2668"/>
                  </a:lnTo>
                  <a:lnTo>
                    <a:pt x="4853" y="2862"/>
                  </a:lnTo>
                  <a:lnTo>
                    <a:pt x="4292" y="3094"/>
                  </a:lnTo>
                  <a:lnTo>
                    <a:pt x="3712" y="3326"/>
                  </a:lnTo>
                  <a:lnTo>
                    <a:pt x="3152" y="3577"/>
                  </a:lnTo>
                  <a:lnTo>
                    <a:pt x="2611" y="3828"/>
                  </a:lnTo>
                  <a:lnTo>
                    <a:pt x="2050" y="4118"/>
                  </a:lnTo>
                  <a:lnTo>
                    <a:pt x="1528" y="4408"/>
                  </a:lnTo>
                  <a:lnTo>
                    <a:pt x="987" y="4737"/>
                  </a:lnTo>
                  <a:lnTo>
                    <a:pt x="851" y="4834"/>
                  </a:lnTo>
                  <a:lnTo>
                    <a:pt x="716" y="4969"/>
                  </a:lnTo>
                  <a:lnTo>
                    <a:pt x="581" y="5124"/>
                  </a:lnTo>
                  <a:lnTo>
                    <a:pt x="465" y="5297"/>
                  </a:lnTo>
                  <a:lnTo>
                    <a:pt x="349" y="5491"/>
                  </a:lnTo>
                  <a:lnTo>
                    <a:pt x="252" y="5684"/>
                  </a:lnTo>
                  <a:lnTo>
                    <a:pt x="175" y="5897"/>
                  </a:lnTo>
                  <a:lnTo>
                    <a:pt x="117" y="6109"/>
                  </a:lnTo>
                  <a:lnTo>
                    <a:pt x="59" y="6322"/>
                  </a:lnTo>
                  <a:lnTo>
                    <a:pt x="20" y="6554"/>
                  </a:lnTo>
                  <a:lnTo>
                    <a:pt x="1" y="6767"/>
                  </a:lnTo>
                  <a:lnTo>
                    <a:pt x="20" y="6979"/>
                  </a:lnTo>
                  <a:lnTo>
                    <a:pt x="39" y="7192"/>
                  </a:lnTo>
                  <a:lnTo>
                    <a:pt x="78" y="7385"/>
                  </a:lnTo>
                  <a:lnTo>
                    <a:pt x="136" y="7579"/>
                  </a:lnTo>
                  <a:lnTo>
                    <a:pt x="213" y="7733"/>
                  </a:lnTo>
                  <a:lnTo>
                    <a:pt x="349" y="7965"/>
                  </a:lnTo>
                  <a:lnTo>
                    <a:pt x="503" y="8178"/>
                  </a:lnTo>
                  <a:lnTo>
                    <a:pt x="677" y="8352"/>
                  </a:lnTo>
                  <a:lnTo>
                    <a:pt x="851" y="8526"/>
                  </a:lnTo>
                  <a:lnTo>
                    <a:pt x="1045" y="8680"/>
                  </a:lnTo>
                  <a:lnTo>
                    <a:pt x="1238" y="8796"/>
                  </a:lnTo>
                  <a:lnTo>
                    <a:pt x="1451" y="8912"/>
                  </a:lnTo>
                  <a:lnTo>
                    <a:pt x="1663" y="9009"/>
                  </a:lnTo>
                  <a:lnTo>
                    <a:pt x="1876" y="9106"/>
                  </a:lnTo>
                  <a:lnTo>
                    <a:pt x="2108" y="9183"/>
                  </a:lnTo>
                  <a:lnTo>
                    <a:pt x="2340" y="9241"/>
                  </a:lnTo>
                  <a:lnTo>
                    <a:pt x="2572" y="9299"/>
                  </a:lnTo>
                  <a:lnTo>
                    <a:pt x="3055" y="9376"/>
                  </a:lnTo>
                  <a:lnTo>
                    <a:pt x="3558" y="9415"/>
                  </a:lnTo>
                  <a:lnTo>
                    <a:pt x="6341" y="9628"/>
                  </a:lnTo>
                  <a:lnTo>
                    <a:pt x="9106" y="9821"/>
                  </a:lnTo>
                  <a:lnTo>
                    <a:pt x="11909" y="10014"/>
                  </a:lnTo>
                  <a:lnTo>
                    <a:pt x="14731" y="10169"/>
                  </a:lnTo>
                  <a:lnTo>
                    <a:pt x="17553" y="10285"/>
                  </a:lnTo>
                  <a:lnTo>
                    <a:pt x="18965" y="10324"/>
                  </a:lnTo>
                  <a:lnTo>
                    <a:pt x="20376" y="10362"/>
                  </a:lnTo>
                  <a:lnTo>
                    <a:pt x="21748" y="10382"/>
                  </a:lnTo>
                  <a:lnTo>
                    <a:pt x="23140" y="10382"/>
                  </a:lnTo>
                  <a:lnTo>
                    <a:pt x="24513" y="10362"/>
                  </a:lnTo>
                  <a:lnTo>
                    <a:pt x="25904" y="10343"/>
                  </a:lnTo>
                  <a:lnTo>
                    <a:pt x="27277" y="10285"/>
                  </a:lnTo>
                  <a:lnTo>
                    <a:pt x="28669" y="10227"/>
                  </a:lnTo>
                  <a:lnTo>
                    <a:pt x="30041" y="10150"/>
                  </a:lnTo>
                  <a:lnTo>
                    <a:pt x="31433" y="10034"/>
                  </a:lnTo>
                  <a:lnTo>
                    <a:pt x="32806" y="9918"/>
                  </a:lnTo>
                  <a:lnTo>
                    <a:pt x="34178" y="9763"/>
                  </a:lnTo>
                  <a:lnTo>
                    <a:pt x="35551" y="9589"/>
                  </a:lnTo>
                  <a:lnTo>
                    <a:pt x="36923" y="9396"/>
                  </a:lnTo>
                  <a:lnTo>
                    <a:pt x="38276" y="9164"/>
                  </a:lnTo>
                  <a:lnTo>
                    <a:pt x="39649" y="8912"/>
                  </a:lnTo>
                  <a:lnTo>
                    <a:pt x="41002" y="8642"/>
                  </a:lnTo>
                  <a:lnTo>
                    <a:pt x="42336" y="8332"/>
                  </a:lnTo>
                  <a:lnTo>
                    <a:pt x="43592" y="8023"/>
                  </a:lnTo>
                  <a:lnTo>
                    <a:pt x="44830" y="7675"/>
                  </a:lnTo>
                  <a:lnTo>
                    <a:pt x="45448" y="7521"/>
                  </a:lnTo>
                  <a:lnTo>
                    <a:pt x="46067" y="7327"/>
                  </a:lnTo>
                  <a:lnTo>
                    <a:pt x="46376" y="7231"/>
                  </a:lnTo>
                  <a:lnTo>
                    <a:pt x="46666" y="7095"/>
                  </a:lnTo>
                  <a:lnTo>
                    <a:pt x="46937" y="6941"/>
                  </a:lnTo>
                  <a:lnTo>
                    <a:pt x="47207" y="6767"/>
                  </a:lnTo>
                  <a:lnTo>
                    <a:pt x="47459" y="6535"/>
                  </a:lnTo>
                  <a:lnTo>
                    <a:pt x="47729" y="6264"/>
                  </a:lnTo>
                  <a:lnTo>
                    <a:pt x="47981" y="5955"/>
                  </a:lnTo>
                  <a:lnTo>
                    <a:pt x="48097" y="5781"/>
                  </a:lnTo>
                  <a:lnTo>
                    <a:pt x="48213" y="5607"/>
                  </a:lnTo>
                  <a:lnTo>
                    <a:pt x="48309" y="5413"/>
                  </a:lnTo>
                  <a:lnTo>
                    <a:pt x="48387" y="5239"/>
                  </a:lnTo>
                  <a:lnTo>
                    <a:pt x="48425" y="5046"/>
                  </a:lnTo>
                  <a:lnTo>
                    <a:pt x="48464" y="4872"/>
                  </a:lnTo>
                  <a:lnTo>
                    <a:pt x="48483" y="4679"/>
                  </a:lnTo>
                  <a:lnTo>
                    <a:pt x="48464" y="4505"/>
                  </a:lnTo>
                  <a:lnTo>
                    <a:pt x="48406" y="4312"/>
                  </a:lnTo>
                  <a:lnTo>
                    <a:pt x="48329" y="4157"/>
                  </a:lnTo>
                  <a:lnTo>
                    <a:pt x="48213" y="4002"/>
                  </a:lnTo>
                  <a:lnTo>
                    <a:pt x="48097" y="3848"/>
                  </a:lnTo>
                  <a:lnTo>
                    <a:pt x="47961" y="3712"/>
                  </a:lnTo>
                  <a:lnTo>
                    <a:pt x="47807" y="3577"/>
                  </a:lnTo>
                  <a:lnTo>
                    <a:pt x="47497" y="3326"/>
                  </a:lnTo>
                  <a:lnTo>
                    <a:pt x="47207" y="3074"/>
                  </a:lnTo>
                  <a:lnTo>
                    <a:pt x="46647" y="2630"/>
                  </a:lnTo>
                  <a:lnTo>
                    <a:pt x="46067" y="2204"/>
                  </a:lnTo>
                  <a:lnTo>
                    <a:pt x="45506" y="1857"/>
                  </a:lnTo>
                  <a:lnTo>
                    <a:pt x="44926" y="1547"/>
                  </a:lnTo>
                  <a:lnTo>
                    <a:pt x="44327" y="1257"/>
                  </a:lnTo>
                  <a:lnTo>
                    <a:pt x="43728" y="1006"/>
                  </a:lnTo>
                  <a:lnTo>
                    <a:pt x="43341" y="890"/>
                  </a:lnTo>
                  <a:lnTo>
                    <a:pt x="42955" y="774"/>
                  </a:lnTo>
                  <a:lnTo>
                    <a:pt x="42568" y="658"/>
                  </a:lnTo>
                  <a:lnTo>
                    <a:pt x="42162" y="581"/>
                  </a:lnTo>
                  <a:lnTo>
                    <a:pt x="41369" y="426"/>
                  </a:lnTo>
                  <a:lnTo>
                    <a:pt x="40557" y="310"/>
                  </a:lnTo>
                  <a:lnTo>
                    <a:pt x="39746" y="252"/>
                  </a:lnTo>
                  <a:lnTo>
                    <a:pt x="38934" y="194"/>
                  </a:lnTo>
                  <a:lnTo>
                    <a:pt x="38122" y="175"/>
                  </a:lnTo>
                  <a:lnTo>
                    <a:pt x="37329" y="155"/>
                  </a:lnTo>
                  <a:lnTo>
                    <a:pt x="34835" y="136"/>
                  </a:lnTo>
                  <a:lnTo>
                    <a:pt x="32361" y="117"/>
                  </a:lnTo>
                  <a:lnTo>
                    <a:pt x="29887" y="78"/>
                  </a:lnTo>
                  <a:lnTo>
                    <a:pt x="28650" y="59"/>
                  </a:lnTo>
                  <a:lnTo>
                    <a:pt x="274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553;p68"/>
            <p:cNvSpPr/>
            <p:nvPr/>
          </p:nvSpPr>
          <p:spPr>
            <a:xfrm>
              <a:off x="7141302" y="3082178"/>
              <a:ext cx="39624" cy="5818"/>
            </a:xfrm>
            <a:custGeom>
              <a:avLst/>
              <a:gdLst/>
              <a:ahLst/>
              <a:cxnLst/>
              <a:rect l="l" t="t" r="r" b="b"/>
              <a:pathLst>
                <a:path w="6593" h="968" extrusionOk="0">
                  <a:moveTo>
                    <a:pt x="5510" y="1"/>
                  </a:moveTo>
                  <a:lnTo>
                    <a:pt x="4775" y="20"/>
                  </a:lnTo>
                  <a:lnTo>
                    <a:pt x="3287" y="97"/>
                  </a:lnTo>
                  <a:lnTo>
                    <a:pt x="1798" y="175"/>
                  </a:lnTo>
                  <a:lnTo>
                    <a:pt x="329" y="271"/>
                  </a:lnTo>
                  <a:lnTo>
                    <a:pt x="252" y="291"/>
                  </a:lnTo>
                  <a:lnTo>
                    <a:pt x="174" y="310"/>
                  </a:lnTo>
                  <a:lnTo>
                    <a:pt x="116" y="349"/>
                  </a:lnTo>
                  <a:lnTo>
                    <a:pt x="78" y="407"/>
                  </a:lnTo>
                  <a:lnTo>
                    <a:pt x="39" y="465"/>
                  </a:lnTo>
                  <a:lnTo>
                    <a:pt x="20" y="523"/>
                  </a:lnTo>
                  <a:lnTo>
                    <a:pt x="0" y="658"/>
                  </a:lnTo>
                  <a:lnTo>
                    <a:pt x="20" y="774"/>
                  </a:lnTo>
                  <a:lnTo>
                    <a:pt x="39" y="832"/>
                  </a:lnTo>
                  <a:lnTo>
                    <a:pt x="78" y="890"/>
                  </a:lnTo>
                  <a:lnTo>
                    <a:pt x="116" y="929"/>
                  </a:lnTo>
                  <a:lnTo>
                    <a:pt x="174" y="948"/>
                  </a:lnTo>
                  <a:lnTo>
                    <a:pt x="252" y="967"/>
                  </a:lnTo>
                  <a:lnTo>
                    <a:pt x="329" y="967"/>
                  </a:lnTo>
                  <a:lnTo>
                    <a:pt x="1798" y="871"/>
                  </a:lnTo>
                  <a:lnTo>
                    <a:pt x="3287" y="774"/>
                  </a:lnTo>
                  <a:lnTo>
                    <a:pt x="4775" y="716"/>
                  </a:lnTo>
                  <a:lnTo>
                    <a:pt x="5510" y="697"/>
                  </a:lnTo>
                  <a:lnTo>
                    <a:pt x="6244" y="697"/>
                  </a:lnTo>
                  <a:lnTo>
                    <a:pt x="6322" y="677"/>
                  </a:lnTo>
                  <a:lnTo>
                    <a:pt x="6399" y="658"/>
                  </a:lnTo>
                  <a:lnTo>
                    <a:pt x="6457" y="639"/>
                  </a:lnTo>
                  <a:lnTo>
                    <a:pt x="6496" y="581"/>
                  </a:lnTo>
                  <a:lnTo>
                    <a:pt x="6534" y="542"/>
                  </a:lnTo>
                  <a:lnTo>
                    <a:pt x="6554" y="484"/>
                  </a:lnTo>
                  <a:lnTo>
                    <a:pt x="6592" y="349"/>
                  </a:lnTo>
                  <a:lnTo>
                    <a:pt x="6554" y="213"/>
                  </a:lnTo>
                  <a:lnTo>
                    <a:pt x="6534" y="155"/>
                  </a:lnTo>
                  <a:lnTo>
                    <a:pt x="6496" y="117"/>
                  </a:lnTo>
                  <a:lnTo>
                    <a:pt x="6457" y="59"/>
                  </a:lnTo>
                  <a:lnTo>
                    <a:pt x="6399" y="39"/>
                  </a:lnTo>
                  <a:lnTo>
                    <a:pt x="63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554;p68"/>
            <p:cNvSpPr/>
            <p:nvPr/>
          </p:nvSpPr>
          <p:spPr>
            <a:xfrm>
              <a:off x="7014431" y="3110641"/>
              <a:ext cx="290457" cy="55196"/>
            </a:xfrm>
            <a:custGeom>
              <a:avLst/>
              <a:gdLst/>
              <a:ahLst/>
              <a:cxnLst/>
              <a:rect l="l" t="t" r="r" b="b"/>
              <a:pathLst>
                <a:path w="48329" h="9184" extrusionOk="0">
                  <a:moveTo>
                    <a:pt x="47710" y="1"/>
                  </a:moveTo>
                  <a:lnTo>
                    <a:pt x="47594" y="59"/>
                  </a:lnTo>
                  <a:lnTo>
                    <a:pt x="47555" y="98"/>
                  </a:lnTo>
                  <a:lnTo>
                    <a:pt x="47497" y="156"/>
                  </a:lnTo>
                  <a:lnTo>
                    <a:pt x="47478" y="214"/>
                  </a:lnTo>
                  <a:lnTo>
                    <a:pt x="47459" y="272"/>
                  </a:lnTo>
                  <a:lnTo>
                    <a:pt x="47459" y="349"/>
                  </a:lnTo>
                  <a:lnTo>
                    <a:pt x="47459" y="426"/>
                  </a:lnTo>
                  <a:lnTo>
                    <a:pt x="47536" y="716"/>
                  </a:lnTo>
                  <a:lnTo>
                    <a:pt x="47575" y="1025"/>
                  </a:lnTo>
                  <a:lnTo>
                    <a:pt x="47613" y="1335"/>
                  </a:lnTo>
                  <a:lnTo>
                    <a:pt x="47633" y="1663"/>
                  </a:lnTo>
                  <a:lnTo>
                    <a:pt x="47633" y="2282"/>
                  </a:lnTo>
                  <a:lnTo>
                    <a:pt x="47613" y="2901"/>
                  </a:lnTo>
                  <a:lnTo>
                    <a:pt x="47575" y="3403"/>
                  </a:lnTo>
                  <a:lnTo>
                    <a:pt x="47536" y="3906"/>
                  </a:lnTo>
                  <a:lnTo>
                    <a:pt x="47497" y="4157"/>
                  </a:lnTo>
                  <a:lnTo>
                    <a:pt x="47439" y="4389"/>
                  </a:lnTo>
                  <a:lnTo>
                    <a:pt x="47362" y="4621"/>
                  </a:lnTo>
                  <a:lnTo>
                    <a:pt x="47246" y="4853"/>
                  </a:lnTo>
                  <a:lnTo>
                    <a:pt x="47149" y="5027"/>
                  </a:lnTo>
                  <a:lnTo>
                    <a:pt x="47014" y="5201"/>
                  </a:lnTo>
                  <a:lnTo>
                    <a:pt x="46879" y="5375"/>
                  </a:lnTo>
                  <a:lnTo>
                    <a:pt x="46724" y="5510"/>
                  </a:lnTo>
                  <a:lnTo>
                    <a:pt x="46550" y="5665"/>
                  </a:lnTo>
                  <a:lnTo>
                    <a:pt x="46376" y="5781"/>
                  </a:lnTo>
                  <a:lnTo>
                    <a:pt x="46009" y="6013"/>
                  </a:lnTo>
                  <a:lnTo>
                    <a:pt x="45622" y="6226"/>
                  </a:lnTo>
                  <a:lnTo>
                    <a:pt x="45216" y="6400"/>
                  </a:lnTo>
                  <a:lnTo>
                    <a:pt x="44810" y="6554"/>
                  </a:lnTo>
                  <a:lnTo>
                    <a:pt x="44404" y="6670"/>
                  </a:lnTo>
                  <a:lnTo>
                    <a:pt x="43921" y="6825"/>
                  </a:lnTo>
                  <a:lnTo>
                    <a:pt x="43418" y="6941"/>
                  </a:lnTo>
                  <a:lnTo>
                    <a:pt x="42916" y="7057"/>
                  </a:lnTo>
                  <a:lnTo>
                    <a:pt x="42413" y="7153"/>
                  </a:lnTo>
                  <a:lnTo>
                    <a:pt x="41911" y="7250"/>
                  </a:lnTo>
                  <a:lnTo>
                    <a:pt x="41408" y="7327"/>
                  </a:lnTo>
                  <a:lnTo>
                    <a:pt x="40383" y="7443"/>
                  </a:lnTo>
                  <a:lnTo>
                    <a:pt x="39340" y="7540"/>
                  </a:lnTo>
                  <a:lnTo>
                    <a:pt x="38315" y="7598"/>
                  </a:lnTo>
                  <a:lnTo>
                    <a:pt x="36266" y="7695"/>
                  </a:lnTo>
                  <a:lnTo>
                    <a:pt x="29848" y="7946"/>
                  </a:lnTo>
                  <a:lnTo>
                    <a:pt x="26639" y="8043"/>
                  </a:lnTo>
                  <a:lnTo>
                    <a:pt x="23449" y="8139"/>
                  </a:lnTo>
                  <a:lnTo>
                    <a:pt x="21748" y="8197"/>
                  </a:lnTo>
                  <a:lnTo>
                    <a:pt x="20066" y="8275"/>
                  </a:lnTo>
                  <a:lnTo>
                    <a:pt x="16703" y="8410"/>
                  </a:lnTo>
                  <a:lnTo>
                    <a:pt x="15021" y="8468"/>
                  </a:lnTo>
                  <a:lnTo>
                    <a:pt x="13339" y="8487"/>
                  </a:lnTo>
                  <a:lnTo>
                    <a:pt x="11657" y="8487"/>
                  </a:lnTo>
                  <a:lnTo>
                    <a:pt x="10807" y="8468"/>
                  </a:lnTo>
                  <a:lnTo>
                    <a:pt x="9976" y="8449"/>
                  </a:lnTo>
                  <a:lnTo>
                    <a:pt x="9048" y="8410"/>
                  </a:lnTo>
                  <a:lnTo>
                    <a:pt x="8120" y="8333"/>
                  </a:lnTo>
                  <a:lnTo>
                    <a:pt x="7192" y="8255"/>
                  </a:lnTo>
                  <a:lnTo>
                    <a:pt x="6264" y="8159"/>
                  </a:lnTo>
                  <a:lnTo>
                    <a:pt x="5336" y="8043"/>
                  </a:lnTo>
                  <a:lnTo>
                    <a:pt x="4408" y="7869"/>
                  </a:lnTo>
                  <a:lnTo>
                    <a:pt x="3500" y="7675"/>
                  </a:lnTo>
                  <a:lnTo>
                    <a:pt x="2591" y="7443"/>
                  </a:lnTo>
                  <a:lnTo>
                    <a:pt x="2417" y="7385"/>
                  </a:lnTo>
                  <a:lnTo>
                    <a:pt x="2243" y="7327"/>
                  </a:lnTo>
                  <a:lnTo>
                    <a:pt x="2069" y="7231"/>
                  </a:lnTo>
                  <a:lnTo>
                    <a:pt x="1915" y="7153"/>
                  </a:lnTo>
                  <a:lnTo>
                    <a:pt x="1779" y="7057"/>
                  </a:lnTo>
                  <a:lnTo>
                    <a:pt x="1644" y="6941"/>
                  </a:lnTo>
                  <a:lnTo>
                    <a:pt x="1528" y="6825"/>
                  </a:lnTo>
                  <a:lnTo>
                    <a:pt x="1431" y="6689"/>
                  </a:lnTo>
                  <a:lnTo>
                    <a:pt x="1335" y="6573"/>
                  </a:lnTo>
                  <a:lnTo>
                    <a:pt x="1238" y="6419"/>
                  </a:lnTo>
                  <a:lnTo>
                    <a:pt x="1083" y="6129"/>
                  </a:lnTo>
                  <a:lnTo>
                    <a:pt x="967" y="5820"/>
                  </a:lnTo>
                  <a:lnTo>
                    <a:pt x="871" y="5472"/>
                  </a:lnTo>
                  <a:lnTo>
                    <a:pt x="793" y="5124"/>
                  </a:lnTo>
                  <a:lnTo>
                    <a:pt x="755" y="4776"/>
                  </a:lnTo>
                  <a:lnTo>
                    <a:pt x="716" y="4408"/>
                  </a:lnTo>
                  <a:lnTo>
                    <a:pt x="697" y="4041"/>
                  </a:lnTo>
                  <a:lnTo>
                    <a:pt x="697" y="3326"/>
                  </a:lnTo>
                  <a:lnTo>
                    <a:pt x="697" y="2649"/>
                  </a:lnTo>
                  <a:lnTo>
                    <a:pt x="697" y="2572"/>
                  </a:lnTo>
                  <a:lnTo>
                    <a:pt x="658" y="2495"/>
                  </a:lnTo>
                  <a:lnTo>
                    <a:pt x="639" y="2437"/>
                  </a:lnTo>
                  <a:lnTo>
                    <a:pt x="581" y="2398"/>
                  </a:lnTo>
                  <a:lnTo>
                    <a:pt x="542" y="2359"/>
                  </a:lnTo>
                  <a:lnTo>
                    <a:pt x="484" y="2321"/>
                  </a:lnTo>
                  <a:lnTo>
                    <a:pt x="349" y="2301"/>
                  </a:lnTo>
                  <a:lnTo>
                    <a:pt x="213" y="2321"/>
                  </a:lnTo>
                  <a:lnTo>
                    <a:pt x="155" y="2359"/>
                  </a:lnTo>
                  <a:lnTo>
                    <a:pt x="117" y="2398"/>
                  </a:lnTo>
                  <a:lnTo>
                    <a:pt x="59" y="2437"/>
                  </a:lnTo>
                  <a:lnTo>
                    <a:pt x="39" y="2495"/>
                  </a:lnTo>
                  <a:lnTo>
                    <a:pt x="1" y="2572"/>
                  </a:lnTo>
                  <a:lnTo>
                    <a:pt x="1" y="2649"/>
                  </a:lnTo>
                  <a:lnTo>
                    <a:pt x="1" y="3828"/>
                  </a:lnTo>
                  <a:lnTo>
                    <a:pt x="20" y="4447"/>
                  </a:lnTo>
                  <a:lnTo>
                    <a:pt x="78" y="5066"/>
                  </a:lnTo>
                  <a:lnTo>
                    <a:pt x="117" y="5375"/>
                  </a:lnTo>
                  <a:lnTo>
                    <a:pt x="175" y="5665"/>
                  </a:lnTo>
                  <a:lnTo>
                    <a:pt x="252" y="5955"/>
                  </a:lnTo>
                  <a:lnTo>
                    <a:pt x="349" y="6245"/>
                  </a:lnTo>
                  <a:lnTo>
                    <a:pt x="465" y="6515"/>
                  </a:lnTo>
                  <a:lnTo>
                    <a:pt x="600" y="6786"/>
                  </a:lnTo>
                  <a:lnTo>
                    <a:pt x="774" y="7037"/>
                  </a:lnTo>
                  <a:lnTo>
                    <a:pt x="967" y="7269"/>
                  </a:lnTo>
                  <a:lnTo>
                    <a:pt x="1083" y="7385"/>
                  </a:lnTo>
                  <a:lnTo>
                    <a:pt x="1199" y="7501"/>
                  </a:lnTo>
                  <a:lnTo>
                    <a:pt x="1451" y="7695"/>
                  </a:lnTo>
                  <a:lnTo>
                    <a:pt x="1741" y="7869"/>
                  </a:lnTo>
                  <a:lnTo>
                    <a:pt x="2031" y="7985"/>
                  </a:lnTo>
                  <a:lnTo>
                    <a:pt x="2340" y="8101"/>
                  </a:lnTo>
                  <a:lnTo>
                    <a:pt x="2649" y="8178"/>
                  </a:lnTo>
                  <a:lnTo>
                    <a:pt x="3287" y="8333"/>
                  </a:lnTo>
                  <a:lnTo>
                    <a:pt x="4118" y="8507"/>
                  </a:lnTo>
                  <a:lnTo>
                    <a:pt x="4950" y="8642"/>
                  </a:lnTo>
                  <a:lnTo>
                    <a:pt x="5781" y="8777"/>
                  </a:lnTo>
                  <a:lnTo>
                    <a:pt x="6612" y="8874"/>
                  </a:lnTo>
                  <a:lnTo>
                    <a:pt x="7521" y="8971"/>
                  </a:lnTo>
                  <a:lnTo>
                    <a:pt x="8410" y="9048"/>
                  </a:lnTo>
                  <a:lnTo>
                    <a:pt x="9318" y="9106"/>
                  </a:lnTo>
                  <a:lnTo>
                    <a:pt x="10227" y="9145"/>
                  </a:lnTo>
                  <a:lnTo>
                    <a:pt x="11136" y="9164"/>
                  </a:lnTo>
                  <a:lnTo>
                    <a:pt x="12044" y="9183"/>
                  </a:lnTo>
                  <a:lnTo>
                    <a:pt x="13861" y="9164"/>
                  </a:lnTo>
                  <a:lnTo>
                    <a:pt x="15678" y="9125"/>
                  </a:lnTo>
                  <a:lnTo>
                    <a:pt x="17495" y="9048"/>
                  </a:lnTo>
                  <a:lnTo>
                    <a:pt x="21130" y="8913"/>
                  </a:lnTo>
                  <a:lnTo>
                    <a:pt x="23159" y="8835"/>
                  </a:lnTo>
                  <a:lnTo>
                    <a:pt x="25209" y="8797"/>
                  </a:lnTo>
                  <a:lnTo>
                    <a:pt x="29287" y="8700"/>
                  </a:lnTo>
                  <a:lnTo>
                    <a:pt x="30911" y="8642"/>
                  </a:lnTo>
                  <a:lnTo>
                    <a:pt x="32535" y="8565"/>
                  </a:lnTo>
                  <a:lnTo>
                    <a:pt x="35802" y="8410"/>
                  </a:lnTo>
                  <a:lnTo>
                    <a:pt x="37986" y="8313"/>
                  </a:lnTo>
                  <a:lnTo>
                    <a:pt x="39088" y="8236"/>
                  </a:lnTo>
                  <a:lnTo>
                    <a:pt x="40190" y="8159"/>
                  </a:lnTo>
                  <a:lnTo>
                    <a:pt x="41292" y="8043"/>
                  </a:lnTo>
                  <a:lnTo>
                    <a:pt x="41833" y="7965"/>
                  </a:lnTo>
                  <a:lnTo>
                    <a:pt x="42394" y="7869"/>
                  </a:lnTo>
                  <a:lnTo>
                    <a:pt x="42935" y="7772"/>
                  </a:lnTo>
                  <a:lnTo>
                    <a:pt x="43457" y="7656"/>
                  </a:lnTo>
                  <a:lnTo>
                    <a:pt x="43998" y="7521"/>
                  </a:lnTo>
                  <a:lnTo>
                    <a:pt x="44520" y="7366"/>
                  </a:lnTo>
                  <a:lnTo>
                    <a:pt x="44984" y="7211"/>
                  </a:lnTo>
                  <a:lnTo>
                    <a:pt x="45468" y="7037"/>
                  </a:lnTo>
                  <a:lnTo>
                    <a:pt x="45931" y="6844"/>
                  </a:lnTo>
                  <a:lnTo>
                    <a:pt x="46376" y="6593"/>
                  </a:lnTo>
                  <a:lnTo>
                    <a:pt x="46589" y="6477"/>
                  </a:lnTo>
                  <a:lnTo>
                    <a:pt x="46801" y="6322"/>
                  </a:lnTo>
                  <a:lnTo>
                    <a:pt x="47014" y="6187"/>
                  </a:lnTo>
                  <a:lnTo>
                    <a:pt x="47188" y="6013"/>
                  </a:lnTo>
                  <a:lnTo>
                    <a:pt x="47381" y="5839"/>
                  </a:lnTo>
                  <a:lnTo>
                    <a:pt x="47536" y="5665"/>
                  </a:lnTo>
                  <a:lnTo>
                    <a:pt x="47691" y="5452"/>
                  </a:lnTo>
                  <a:lnTo>
                    <a:pt x="47826" y="5240"/>
                  </a:lnTo>
                  <a:lnTo>
                    <a:pt x="47961" y="5008"/>
                  </a:lnTo>
                  <a:lnTo>
                    <a:pt x="48058" y="4737"/>
                  </a:lnTo>
                  <a:lnTo>
                    <a:pt x="48135" y="4486"/>
                  </a:lnTo>
                  <a:lnTo>
                    <a:pt x="48193" y="4196"/>
                  </a:lnTo>
                  <a:lnTo>
                    <a:pt x="48232" y="3925"/>
                  </a:lnTo>
                  <a:lnTo>
                    <a:pt x="48251" y="3654"/>
                  </a:lnTo>
                  <a:lnTo>
                    <a:pt x="48290" y="3094"/>
                  </a:lnTo>
                  <a:lnTo>
                    <a:pt x="48329" y="2379"/>
                  </a:lnTo>
                  <a:lnTo>
                    <a:pt x="48329" y="2031"/>
                  </a:lnTo>
                  <a:lnTo>
                    <a:pt x="48329" y="1663"/>
                  </a:lnTo>
                  <a:lnTo>
                    <a:pt x="48309" y="1296"/>
                  </a:lnTo>
                  <a:lnTo>
                    <a:pt x="48271" y="948"/>
                  </a:lnTo>
                  <a:lnTo>
                    <a:pt x="48213" y="581"/>
                  </a:lnTo>
                  <a:lnTo>
                    <a:pt x="48135" y="233"/>
                  </a:lnTo>
                  <a:lnTo>
                    <a:pt x="48116" y="156"/>
                  </a:lnTo>
                  <a:lnTo>
                    <a:pt x="48077" y="98"/>
                  </a:lnTo>
                  <a:lnTo>
                    <a:pt x="48019" y="59"/>
                  </a:lnTo>
                  <a:lnTo>
                    <a:pt x="47961" y="20"/>
                  </a:lnTo>
                  <a:lnTo>
                    <a:pt x="479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555;p68"/>
            <p:cNvSpPr/>
            <p:nvPr/>
          </p:nvSpPr>
          <p:spPr>
            <a:xfrm>
              <a:off x="7039415" y="3136087"/>
              <a:ext cx="5229" cy="16389"/>
            </a:xfrm>
            <a:custGeom>
              <a:avLst/>
              <a:gdLst/>
              <a:ahLst/>
              <a:cxnLst/>
              <a:rect l="l" t="t" r="r" b="b"/>
              <a:pathLst>
                <a:path w="870" h="2727" extrusionOk="0">
                  <a:moveTo>
                    <a:pt x="348" y="0"/>
                  </a:moveTo>
                  <a:lnTo>
                    <a:pt x="290" y="20"/>
                  </a:lnTo>
                  <a:lnTo>
                    <a:pt x="213" y="39"/>
                  </a:lnTo>
                  <a:lnTo>
                    <a:pt x="155" y="58"/>
                  </a:lnTo>
                  <a:lnTo>
                    <a:pt x="116" y="116"/>
                  </a:lnTo>
                  <a:lnTo>
                    <a:pt x="77" y="155"/>
                  </a:lnTo>
                  <a:lnTo>
                    <a:pt x="39" y="213"/>
                  </a:lnTo>
                  <a:lnTo>
                    <a:pt x="19" y="271"/>
                  </a:lnTo>
                  <a:lnTo>
                    <a:pt x="0" y="348"/>
                  </a:lnTo>
                  <a:lnTo>
                    <a:pt x="19" y="890"/>
                  </a:lnTo>
                  <a:lnTo>
                    <a:pt x="77" y="1412"/>
                  </a:lnTo>
                  <a:lnTo>
                    <a:pt x="135" y="1953"/>
                  </a:lnTo>
                  <a:lnTo>
                    <a:pt x="213" y="2475"/>
                  </a:lnTo>
                  <a:lnTo>
                    <a:pt x="232" y="2533"/>
                  </a:lnTo>
                  <a:lnTo>
                    <a:pt x="251" y="2591"/>
                  </a:lnTo>
                  <a:lnTo>
                    <a:pt x="309" y="2649"/>
                  </a:lnTo>
                  <a:lnTo>
                    <a:pt x="367" y="2687"/>
                  </a:lnTo>
                  <a:lnTo>
                    <a:pt x="425" y="2707"/>
                  </a:lnTo>
                  <a:lnTo>
                    <a:pt x="503" y="2726"/>
                  </a:lnTo>
                  <a:lnTo>
                    <a:pt x="638" y="2726"/>
                  </a:lnTo>
                  <a:lnTo>
                    <a:pt x="696" y="2687"/>
                  </a:lnTo>
                  <a:lnTo>
                    <a:pt x="754" y="2649"/>
                  </a:lnTo>
                  <a:lnTo>
                    <a:pt x="812" y="2610"/>
                  </a:lnTo>
                  <a:lnTo>
                    <a:pt x="831" y="2552"/>
                  </a:lnTo>
                  <a:lnTo>
                    <a:pt x="870" y="2436"/>
                  </a:lnTo>
                  <a:lnTo>
                    <a:pt x="870" y="2301"/>
                  </a:lnTo>
                  <a:lnTo>
                    <a:pt x="831" y="2050"/>
                  </a:lnTo>
                  <a:lnTo>
                    <a:pt x="831" y="1934"/>
                  </a:lnTo>
                  <a:lnTo>
                    <a:pt x="812" y="1876"/>
                  </a:lnTo>
                  <a:lnTo>
                    <a:pt x="812" y="1856"/>
                  </a:lnTo>
                  <a:lnTo>
                    <a:pt x="754" y="1392"/>
                  </a:lnTo>
                  <a:lnTo>
                    <a:pt x="715" y="870"/>
                  </a:lnTo>
                  <a:lnTo>
                    <a:pt x="696" y="348"/>
                  </a:lnTo>
                  <a:lnTo>
                    <a:pt x="696" y="290"/>
                  </a:lnTo>
                  <a:lnTo>
                    <a:pt x="677" y="213"/>
                  </a:lnTo>
                  <a:lnTo>
                    <a:pt x="638" y="155"/>
                  </a:lnTo>
                  <a:lnTo>
                    <a:pt x="599" y="97"/>
                  </a:lnTo>
                  <a:lnTo>
                    <a:pt x="541" y="58"/>
                  </a:lnTo>
                  <a:lnTo>
                    <a:pt x="483" y="2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556;p68"/>
            <p:cNvSpPr/>
            <p:nvPr/>
          </p:nvSpPr>
          <p:spPr>
            <a:xfrm>
              <a:off x="7073918" y="3137830"/>
              <a:ext cx="5235" cy="19178"/>
            </a:xfrm>
            <a:custGeom>
              <a:avLst/>
              <a:gdLst/>
              <a:ahLst/>
              <a:cxnLst/>
              <a:rect l="l" t="t" r="r" b="b"/>
              <a:pathLst>
                <a:path w="871" h="3191" extrusionOk="0">
                  <a:moveTo>
                    <a:pt x="252" y="0"/>
                  </a:moveTo>
                  <a:lnTo>
                    <a:pt x="194" y="39"/>
                  </a:lnTo>
                  <a:lnTo>
                    <a:pt x="136" y="58"/>
                  </a:lnTo>
                  <a:lnTo>
                    <a:pt x="78" y="116"/>
                  </a:lnTo>
                  <a:lnTo>
                    <a:pt x="58" y="174"/>
                  </a:lnTo>
                  <a:lnTo>
                    <a:pt x="20" y="232"/>
                  </a:lnTo>
                  <a:lnTo>
                    <a:pt x="0" y="290"/>
                  </a:lnTo>
                  <a:lnTo>
                    <a:pt x="0" y="368"/>
                  </a:lnTo>
                  <a:lnTo>
                    <a:pt x="20" y="426"/>
                  </a:lnTo>
                  <a:lnTo>
                    <a:pt x="58" y="735"/>
                  </a:lnTo>
                  <a:lnTo>
                    <a:pt x="78" y="1025"/>
                  </a:lnTo>
                  <a:lnTo>
                    <a:pt x="97" y="1644"/>
                  </a:lnTo>
                  <a:lnTo>
                    <a:pt x="97" y="1953"/>
                  </a:lnTo>
                  <a:lnTo>
                    <a:pt x="116" y="2281"/>
                  </a:lnTo>
                  <a:lnTo>
                    <a:pt x="136" y="2610"/>
                  </a:lnTo>
                  <a:lnTo>
                    <a:pt x="194" y="2919"/>
                  </a:lnTo>
                  <a:lnTo>
                    <a:pt x="213" y="2997"/>
                  </a:lnTo>
                  <a:lnTo>
                    <a:pt x="252" y="3055"/>
                  </a:lnTo>
                  <a:lnTo>
                    <a:pt x="310" y="3093"/>
                  </a:lnTo>
                  <a:lnTo>
                    <a:pt x="368" y="3132"/>
                  </a:lnTo>
                  <a:lnTo>
                    <a:pt x="426" y="3171"/>
                  </a:lnTo>
                  <a:lnTo>
                    <a:pt x="484" y="3171"/>
                  </a:lnTo>
                  <a:lnTo>
                    <a:pt x="561" y="3190"/>
                  </a:lnTo>
                  <a:lnTo>
                    <a:pt x="619" y="3171"/>
                  </a:lnTo>
                  <a:lnTo>
                    <a:pt x="696" y="3151"/>
                  </a:lnTo>
                  <a:lnTo>
                    <a:pt x="754" y="3113"/>
                  </a:lnTo>
                  <a:lnTo>
                    <a:pt x="793" y="3055"/>
                  </a:lnTo>
                  <a:lnTo>
                    <a:pt x="832" y="2997"/>
                  </a:lnTo>
                  <a:lnTo>
                    <a:pt x="851" y="2939"/>
                  </a:lnTo>
                  <a:lnTo>
                    <a:pt x="870" y="2881"/>
                  </a:lnTo>
                  <a:lnTo>
                    <a:pt x="870" y="2803"/>
                  </a:lnTo>
                  <a:lnTo>
                    <a:pt x="870" y="2745"/>
                  </a:lnTo>
                  <a:lnTo>
                    <a:pt x="812" y="2436"/>
                  </a:lnTo>
                  <a:lnTo>
                    <a:pt x="793" y="2146"/>
                  </a:lnTo>
                  <a:lnTo>
                    <a:pt x="793" y="1547"/>
                  </a:lnTo>
                  <a:lnTo>
                    <a:pt x="793" y="1218"/>
                  </a:lnTo>
                  <a:lnTo>
                    <a:pt x="774" y="890"/>
                  </a:lnTo>
                  <a:lnTo>
                    <a:pt x="735" y="561"/>
                  </a:lnTo>
                  <a:lnTo>
                    <a:pt x="677" y="252"/>
                  </a:lnTo>
                  <a:lnTo>
                    <a:pt x="658" y="174"/>
                  </a:lnTo>
                  <a:lnTo>
                    <a:pt x="619" y="116"/>
                  </a:lnTo>
                  <a:lnTo>
                    <a:pt x="580" y="78"/>
                  </a:lnTo>
                  <a:lnTo>
                    <a:pt x="522" y="39"/>
                  </a:lnTo>
                  <a:lnTo>
                    <a:pt x="464" y="20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557;p68"/>
            <p:cNvSpPr/>
            <p:nvPr/>
          </p:nvSpPr>
          <p:spPr>
            <a:xfrm>
              <a:off x="7100055" y="3140499"/>
              <a:ext cx="4772" cy="11978"/>
            </a:xfrm>
            <a:custGeom>
              <a:avLst/>
              <a:gdLst/>
              <a:ahLst/>
              <a:cxnLst/>
              <a:rect l="l" t="t" r="r" b="b"/>
              <a:pathLst>
                <a:path w="794" h="1993" extrusionOk="0">
                  <a:moveTo>
                    <a:pt x="349" y="1"/>
                  </a:moveTo>
                  <a:lnTo>
                    <a:pt x="271" y="20"/>
                  </a:lnTo>
                  <a:lnTo>
                    <a:pt x="213" y="40"/>
                  </a:lnTo>
                  <a:lnTo>
                    <a:pt x="155" y="78"/>
                  </a:lnTo>
                  <a:lnTo>
                    <a:pt x="97" y="117"/>
                  </a:lnTo>
                  <a:lnTo>
                    <a:pt x="59" y="156"/>
                  </a:lnTo>
                  <a:lnTo>
                    <a:pt x="20" y="214"/>
                  </a:lnTo>
                  <a:lnTo>
                    <a:pt x="1" y="291"/>
                  </a:lnTo>
                  <a:lnTo>
                    <a:pt x="1" y="349"/>
                  </a:lnTo>
                  <a:lnTo>
                    <a:pt x="1" y="697"/>
                  </a:lnTo>
                  <a:lnTo>
                    <a:pt x="20" y="1045"/>
                  </a:lnTo>
                  <a:lnTo>
                    <a:pt x="40" y="1393"/>
                  </a:lnTo>
                  <a:lnTo>
                    <a:pt x="97" y="1741"/>
                  </a:lnTo>
                  <a:lnTo>
                    <a:pt x="136" y="1799"/>
                  </a:lnTo>
                  <a:lnTo>
                    <a:pt x="155" y="1857"/>
                  </a:lnTo>
                  <a:lnTo>
                    <a:pt x="213" y="1915"/>
                  </a:lnTo>
                  <a:lnTo>
                    <a:pt x="271" y="1953"/>
                  </a:lnTo>
                  <a:lnTo>
                    <a:pt x="329" y="1973"/>
                  </a:lnTo>
                  <a:lnTo>
                    <a:pt x="387" y="1992"/>
                  </a:lnTo>
                  <a:lnTo>
                    <a:pt x="523" y="1992"/>
                  </a:lnTo>
                  <a:lnTo>
                    <a:pt x="600" y="1953"/>
                  </a:lnTo>
                  <a:lnTo>
                    <a:pt x="658" y="1915"/>
                  </a:lnTo>
                  <a:lnTo>
                    <a:pt x="697" y="1876"/>
                  </a:lnTo>
                  <a:lnTo>
                    <a:pt x="735" y="1818"/>
                  </a:lnTo>
                  <a:lnTo>
                    <a:pt x="774" y="1760"/>
                  </a:lnTo>
                  <a:lnTo>
                    <a:pt x="774" y="1702"/>
                  </a:lnTo>
                  <a:lnTo>
                    <a:pt x="793" y="1625"/>
                  </a:lnTo>
                  <a:lnTo>
                    <a:pt x="774" y="1567"/>
                  </a:lnTo>
                  <a:lnTo>
                    <a:pt x="735" y="1412"/>
                  </a:lnTo>
                  <a:lnTo>
                    <a:pt x="735" y="1354"/>
                  </a:lnTo>
                  <a:lnTo>
                    <a:pt x="716" y="1296"/>
                  </a:lnTo>
                  <a:lnTo>
                    <a:pt x="735" y="1335"/>
                  </a:lnTo>
                  <a:lnTo>
                    <a:pt x="697" y="1026"/>
                  </a:lnTo>
                  <a:lnTo>
                    <a:pt x="697" y="349"/>
                  </a:lnTo>
                  <a:lnTo>
                    <a:pt x="677" y="291"/>
                  </a:lnTo>
                  <a:lnTo>
                    <a:pt x="658" y="233"/>
                  </a:lnTo>
                  <a:lnTo>
                    <a:pt x="639" y="156"/>
                  </a:lnTo>
                  <a:lnTo>
                    <a:pt x="581" y="117"/>
                  </a:lnTo>
                  <a:lnTo>
                    <a:pt x="542" y="59"/>
                  </a:lnTo>
                  <a:lnTo>
                    <a:pt x="484" y="40"/>
                  </a:lnTo>
                  <a:lnTo>
                    <a:pt x="407" y="20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558;p68"/>
            <p:cNvSpPr/>
            <p:nvPr/>
          </p:nvSpPr>
          <p:spPr>
            <a:xfrm>
              <a:off x="7137354" y="3140499"/>
              <a:ext cx="4652" cy="15344"/>
            </a:xfrm>
            <a:custGeom>
              <a:avLst/>
              <a:gdLst/>
              <a:ahLst/>
              <a:cxnLst/>
              <a:rect l="l" t="t" r="r" b="b"/>
              <a:pathLst>
                <a:path w="774" h="2553" extrusionOk="0">
                  <a:moveTo>
                    <a:pt x="329" y="1"/>
                  </a:moveTo>
                  <a:lnTo>
                    <a:pt x="271" y="20"/>
                  </a:lnTo>
                  <a:lnTo>
                    <a:pt x="213" y="40"/>
                  </a:lnTo>
                  <a:lnTo>
                    <a:pt x="155" y="78"/>
                  </a:lnTo>
                  <a:lnTo>
                    <a:pt x="97" y="117"/>
                  </a:lnTo>
                  <a:lnTo>
                    <a:pt x="58" y="156"/>
                  </a:lnTo>
                  <a:lnTo>
                    <a:pt x="19" y="214"/>
                  </a:lnTo>
                  <a:lnTo>
                    <a:pt x="0" y="291"/>
                  </a:lnTo>
                  <a:lnTo>
                    <a:pt x="0" y="349"/>
                  </a:lnTo>
                  <a:lnTo>
                    <a:pt x="0" y="852"/>
                  </a:lnTo>
                  <a:lnTo>
                    <a:pt x="0" y="1335"/>
                  </a:lnTo>
                  <a:lnTo>
                    <a:pt x="39" y="1818"/>
                  </a:lnTo>
                  <a:lnTo>
                    <a:pt x="97" y="2301"/>
                  </a:lnTo>
                  <a:lnTo>
                    <a:pt x="116" y="2359"/>
                  </a:lnTo>
                  <a:lnTo>
                    <a:pt x="155" y="2417"/>
                  </a:lnTo>
                  <a:lnTo>
                    <a:pt x="193" y="2475"/>
                  </a:lnTo>
                  <a:lnTo>
                    <a:pt x="251" y="2514"/>
                  </a:lnTo>
                  <a:lnTo>
                    <a:pt x="329" y="2533"/>
                  </a:lnTo>
                  <a:lnTo>
                    <a:pt x="387" y="2553"/>
                  </a:lnTo>
                  <a:lnTo>
                    <a:pt x="464" y="2553"/>
                  </a:lnTo>
                  <a:lnTo>
                    <a:pt x="522" y="2533"/>
                  </a:lnTo>
                  <a:lnTo>
                    <a:pt x="599" y="2514"/>
                  </a:lnTo>
                  <a:lnTo>
                    <a:pt x="638" y="2475"/>
                  </a:lnTo>
                  <a:lnTo>
                    <a:pt x="696" y="2437"/>
                  </a:lnTo>
                  <a:lnTo>
                    <a:pt x="735" y="2379"/>
                  </a:lnTo>
                  <a:lnTo>
                    <a:pt x="773" y="2263"/>
                  </a:lnTo>
                  <a:lnTo>
                    <a:pt x="773" y="2108"/>
                  </a:lnTo>
                  <a:lnTo>
                    <a:pt x="754" y="2108"/>
                  </a:lnTo>
                  <a:lnTo>
                    <a:pt x="754" y="2050"/>
                  </a:lnTo>
                  <a:lnTo>
                    <a:pt x="735" y="1915"/>
                  </a:lnTo>
                  <a:lnTo>
                    <a:pt x="715" y="1721"/>
                  </a:lnTo>
                  <a:lnTo>
                    <a:pt x="696" y="1258"/>
                  </a:lnTo>
                  <a:lnTo>
                    <a:pt x="677" y="349"/>
                  </a:lnTo>
                  <a:lnTo>
                    <a:pt x="677" y="291"/>
                  </a:lnTo>
                  <a:lnTo>
                    <a:pt x="657" y="233"/>
                  </a:lnTo>
                  <a:lnTo>
                    <a:pt x="619" y="156"/>
                  </a:lnTo>
                  <a:lnTo>
                    <a:pt x="580" y="117"/>
                  </a:lnTo>
                  <a:lnTo>
                    <a:pt x="522" y="59"/>
                  </a:lnTo>
                  <a:lnTo>
                    <a:pt x="464" y="40"/>
                  </a:lnTo>
                  <a:lnTo>
                    <a:pt x="406" y="20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559;p68"/>
            <p:cNvSpPr/>
            <p:nvPr/>
          </p:nvSpPr>
          <p:spPr>
            <a:xfrm>
              <a:off x="7171743" y="3142242"/>
              <a:ext cx="4189" cy="9189"/>
            </a:xfrm>
            <a:custGeom>
              <a:avLst/>
              <a:gdLst/>
              <a:ahLst/>
              <a:cxnLst/>
              <a:rect l="l" t="t" r="r" b="b"/>
              <a:pathLst>
                <a:path w="697" h="1529" extrusionOk="0">
                  <a:moveTo>
                    <a:pt x="290" y="1"/>
                  </a:moveTo>
                  <a:lnTo>
                    <a:pt x="213" y="20"/>
                  </a:lnTo>
                  <a:lnTo>
                    <a:pt x="155" y="59"/>
                  </a:lnTo>
                  <a:lnTo>
                    <a:pt x="116" y="98"/>
                  </a:lnTo>
                  <a:lnTo>
                    <a:pt x="58" y="156"/>
                  </a:lnTo>
                  <a:lnTo>
                    <a:pt x="39" y="214"/>
                  </a:lnTo>
                  <a:lnTo>
                    <a:pt x="19" y="272"/>
                  </a:lnTo>
                  <a:lnTo>
                    <a:pt x="0" y="349"/>
                  </a:lnTo>
                  <a:lnTo>
                    <a:pt x="0" y="1180"/>
                  </a:lnTo>
                  <a:lnTo>
                    <a:pt x="19" y="1238"/>
                  </a:lnTo>
                  <a:lnTo>
                    <a:pt x="39" y="1315"/>
                  </a:lnTo>
                  <a:lnTo>
                    <a:pt x="58" y="1373"/>
                  </a:lnTo>
                  <a:lnTo>
                    <a:pt x="97" y="1412"/>
                  </a:lnTo>
                  <a:lnTo>
                    <a:pt x="155" y="1470"/>
                  </a:lnTo>
                  <a:lnTo>
                    <a:pt x="213" y="1489"/>
                  </a:lnTo>
                  <a:lnTo>
                    <a:pt x="290" y="1509"/>
                  </a:lnTo>
                  <a:lnTo>
                    <a:pt x="348" y="1528"/>
                  </a:lnTo>
                  <a:lnTo>
                    <a:pt x="425" y="1509"/>
                  </a:lnTo>
                  <a:lnTo>
                    <a:pt x="483" y="1489"/>
                  </a:lnTo>
                  <a:lnTo>
                    <a:pt x="541" y="1470"/>
                  </a:lnTo>
                  <a:lnTo>
                    <a:pt x="599" y="1412"/>
                  </a:lnTo>
                  <a:lnTo>
                    <a:pt x="638" y="1373"/>
                  </a:lnTo>
                  <a:lnTo>
                    <a:pt x="677" y="1315"/>
                  </a:lnTo>
                  <a:lnTo>
                    <a:pt x="696" y="1238"/>
                  </a:lnTo>
                  <a:lnTo>
                    <a:pt x="696" y="1180"/>
                  </a:lnTo>
                  <a:lnTo>
                    <a:pt x="696" y="349"/>
                  </a:lnTo>
                  <a:lnTo>
                    <a:pt x="696" y="272"/>
                  </a:lnTo>
                  <a:lnTo>
                    <a:pt x="677" y="214"/>
                  </a:lnTo>
                  <a:lnTo>
                    <a:pt x="638" y="156"/>
                  </a:lnTo>
                  <a:lnTo>
                    <a:pt x="599" y="98"/>
                  </a:lnTo>
                  <a:lnTo>
                    <a:pt x="541" y="59"/>
                  </a:lnTo>
                  <a:lnTo>
                    <a:pt x="483" y="20"/>
                  </a:lnTo>
                  <a:lnTo>
                    <a:pt x="4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560;p68"/>
            <p:cNvSpPr/>
            <p:nvPr/>
          </p:nvSpPr>
          <p:spPr>
            <a:xfrm>
              <a:off x="7215189" y="3137247"/>
              <a:ext cx="4658" cy="15229"/>
            </a:xfrm>
            <a:custGeom>
              <a:avLst/>
              <a:gdLst/>
              <a:ahLst/>
              <a:cxnLst/>
              <a:rect l="l" t="t" r="r" b="b"/>
              <a:pathLst>
                <a:path w="775" h="2534" extrusionOk="0">
                  <a:moveTo>
                    <a:pt x="368" y="1"/>
                  </a:moveTo>
                  <a:lnTo>
                    <a:pt x="291" y="20"/>
                  </a:lnTo>
                  <a:lnTo>
                    <a:pt x="233" y="59"/>
                  </a:lnTo>
                  <a:lnTo>
                    <a:pt x="194" y="97"/>
                  </a:lnTo>
                  <a:lnTo>
                    <a:pt x="136" y="155"/>
                  </a:lnTo>
                  <a:lnTo>
                    <a:pt x="117" y="213"/>
                  </a:lnTo>
                  <a:lnTo>
                    <a:pt x="98" y="271"/>
                  </a:lnTo>
                  <a:lnTo>
                    <a:pt x="78" y="349"/>
                  </a:lnTo>
                  <a:lnTo>
                    <a:pt x="78" y="1257"/>
                  </a:lnTo>
                  <a:lnTo>
                    <a:pt x="40" y="1683"/>
                  </a:lnTo>
                  <a:lnTo>
                    <a:pt x="20" y="1915"/>
                  </a:lnTo>
                  <a:lnTo>
                    <a:pt x="20" y="2011"/>
                  </a:lnTo>
                  <a:lnTo>
                    <a:pt x="1" y="2088"/>
                  </a:lnTo>
                  <a:lnTo>
                    <a:pt x="1" y="2108"/>
                  </a:lnTo>
                  <a:lnTo>
                    <a:pt x="1" y="2243"/>
                  </a:lnTo>
                  <a:lnTo>
                    <a:pt x="40" y="2359"/>
                  </a:lnTo>
                  <a:lnTo>
                    <a:pt x="78" y="2417"/>
                  </a:lnTo>
                  <a:lnTo>
                    <a:pt x="117" y="2475"/>
                  </a:lnTo>
                  <a:lnTo>
                    <a:pt x="175" y="2494"/>
                  </a:lnTo>
                  <a:lnTo>
                    <a:pt x="252" y="2533"/>
                  </a:lnTo>
                  <a:lnTo>
                    <a:pt x="368" y="2533"/>
                  </a:lnTo>
                  <a:lnTo>
                    <a:pt x="446" y="2514"/>
                  </a:lnTo>
                  <a:lnTo>
                    <a:pt x="504" y="2494"/>
                  </a:lnTo>
                  <a:lnTo>
                    <a:pt x="562" y="2456"/>
                  </a:lnTo>
                  <a:lnTo>
                    <a:pt x="620" y="2417"/>
                  </a:lnTo>
                  <a:lnTo>
                    <a:pt x="658" y="2359"/>
                  </a:lnTo>
                  <a:lnTo>
                    <a:pt x="678" y="2282"/>
                  </a:lnTo>
                  <a:lnTo>
                    <a:pt x="736" y="1799"/>
                  </a:lnTo>
                  <a:lnTo>
                    <a:pt x="755" y="1315"/>
                  </a:lnTo>
                  <a:lnTo>
                    <a:pt x="774" y="832"/>
                  </a:lnTo>
                  <a:lnTo>
                    <a:pt x="774" y="349"/>
                  </a:lnTo>
                  <a:lnTo>
                    <a:pt x="774" y="271"/>
                  </a:lnTo>
                  <a:lnTo>
                    <a:pt x="755" y="213"/>
                  </a:lnTo>
                  <a:lnTo>
                    <a:pt x="716" y="155"/>
                  </a:lnTo>
                  <a:lnTo>
                    <a:pt x="678" y="97"/>
                  </a:lnTo>
                  <a:lnTo>
                    <a:pt x="620" y="59"/>
                  </a:lnTo>
                  <a:lnTo>
                    <a:pt x="562" y="20"/>
                  </a:lnTo>
                  <a:lnTo>
                    <a:pt x="5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561;p68"/>
            <p:cNvSpPr/>
            <p:nvPr/>
          </p:nvSpPr>
          <p:spPr>
            <a:xfrm>
              <a:off x="7242378" y="3134459"/>
              <a:ext cx="6395" cy="14761"/>
            </a:xfrm>
            <a:custGeom>
              <a:avLst/>
              <a:gdLst/>
              <a:ahLst/>
              <a:cxnLst/>
              <a:rect l="l" t="t" r="r" b="b"/>
              <a:pathLst>
                <a:path w="1064" h="2456" extrusionOk="0">
                  <a:moveTo>
                    <a:pt x="252" y="1"/>
                  </a:moveTo>
                  <a:lnTo>
                    <a:pt x="194" y="39"/>
                  </a:lnTo>
                  <a:lnTo>
                    <a:pt x="136" y="78"/>
                  </a:lnTo>
                  <a:lnTo>
                    <a:pt x="78" y="117"/>
                  </a:lnTo>
                  <a:lnTo>
                    <a:pt x="39" y="175"/>
                  </a:lnTo>
                  <a:lnTo>
                    <a:pt x="0" y="291"/>
                  </a:lnTo>
                  <a:lnTo>
                    <a:pt x="20" y="445"/>
                  </a:lnTo>
                  <a:lnTo>
                    <a:pt x="78" y="890"/>
                  </a:lnTo>
                  <a:lnTo>
                    <a:pt x="155" y="1315"/>
                  </a:lnTo>
                  <a:lnTo>
                    <a:pt x="252" y="1760"/>
                  </a:lnTo>
                  <a:lnTo>
                    <a:pt x="387" y="2185"/>
                  </a:lnTo>
                  <a:lnTo>
                    <a:pt x="406" y="2263"/>
                  </a:lnTo>
                  <a:lnTo>
                    <a:pt x="445" y="2321"/>
                  </a:lnTo>
                  <a:lnTo>
                    <a:pt x="484" y="2359"/>
                  </a:lnTo>
                  <a:lnTo>
                    <a:pt x="542" y="2398"/>
                  </a:lnTo>
                  <a:lnTo>
                    <a:pt x="600" y="2437"/>
                  </a:lnTo>
                  <a:lnTo>
                    <a:pt x="677" y="2456"/>
                  </a:lnTo>
                  <a:lnTo>
                    <a:pt x="735" y="2456"/>
                  </a:lnTo>
                  <a:lnTo>
                    <a:pt x="812" y="2437"/>
                  </a:lnTo>
                  <a:lnTo>
                    <a:pt x="870" y="2417"/>
                  </a:lnTo>
                  <a:lnTo>
                    <a:pt x="928" y="2379"/>
                  </a:lnTo>
                  <a:lnTo>
                    <a:pt x="967" y="2321"/>
                  </a:lnTo>
                  <a:lnTo>
                    <a:pt x="1025" y="2263"/>
                  </a:lnTo>
                  <a:lnTo>
                    <a:pt x="1044" y="2205"/>
                  </a:lnTo>
                  <a:lnTo>
                    <a:pt x="1064" y="2147"/>
                  </a:lnTo>
                  <a:lnTo>
                    <a:pt x="1064" y="2069"/>
                  </a:lnTo>
                  <a:lnTo>
                    <a:pt x="1044" y="2011"/>
                  </a:lnTo>
                  <a:lnTo>
                    <a:pt x="928" y="1586"/>
                  </a:lnTo>
                  <a:lnTo>
                    <a:pt x="832" y="1141"/>
                  </a:lnTo>
                  <a:lnTo>
                    <a:pt x="754" y="697"/>
                  </a:lnTo>
                  <a:lnTo>
                    <a:pt x="677" y="252"/>
                  </a:lnTo>
                  <a:lnTo>
                    <a:pt x="658" y="194"/>
                  </a:lnTo>
                  <a:lnTo>
                    <a:pt x="619" y="136"/>
                  </a:lnTo>
                  <a:lnTo>
                    <a:pt x="580" y="78"/>
                  </a:lnTo>
                  <a:lnTo>
                    <a:pt x="522" y="39"/>
                  </a:lnTo>
                  <a:lnTo>
                    <a:pt x="445" y="20"/>
                  </a:lnTo>
                  <a:lnTo>
                    <a:pt x="3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562;p68"/>
            <p:cNvSpPr/>
            <p:nvPr/>
          </p:nvSpPr>
          <p:spPr>
            <a:xfrm>
              <a:off x="7280253" y="3126676"/>
              <a:ext cx="4652" cy="14178"/>
            </a:xfrm>
            <a:custGeom>
              <a:avLst/>
              <a:gdLst/>
              <a:ahLst/>
              <a:cxnLst/>
              <a:rect l="l" t="t" r="r" b="b"/>
              <a:pathLst>
                <a:path w="774" h="2359" extrusionOk="0">
                  <a:moveTo>
                    <a:pt x="232" y="1"/>
                  </a:moveTo>
                  <a:lnTo>
                    <a:pt x="174" y="39"/>
                  </a:lnTo>
                  <a:lnTo>
                    <a:pt x="116" y="78"/>
                  </a:lnTo>
                  <a:lnTo>
                    <a:pt x="78" y="117"/>
                  </a:lnTo>
                  <a:lnTo>
                    <a:pt x="39" y="175"/>
                  </a:lnTo>
                  <a:lnTo>
                    <a:pt x="20" y="233"/>
                  </a:lnTo>
                  <a:lnTo>
                    <a:pt x="0" y="291"/>
                  </a:lnTo>
                  <a:lnTo>
                    <a:pt x="0" y="445"/>
                  </a:lnTo>
                  <a:lnTo>
                    <a:pt x="20" y="542"/>
                  </a:lnTo>
                  <a:lnTo>
                    <a:pt x="20" y="581"/>
                  </a:lnTo>
                  <a:lnTo>
                    <a:pt x="39" y="793"/>
                  </a:lnTo>
                  <a:lnTo>
                    <a:pt x="58" y="1199"/>
                  </a:lnTo>
                  <a:lnTo>
                    <a:pt x="78" y="2011"/>
                  </a:lnTo>
                  <a:lnTo>
                    <a:pt x="78" y="2069"/>
                  </a:lnTo>
                  <a:lnTo>
                    <a:pt x="97" y="2146"/>
                  </a:lnTo>
                  <a:lnTo>
                    <a:pt x="136" y="2204"/>
                  </a:lnTo>
                  <a:lnTo>
                    <a:pt x="174" y="2262"/>
                  </a:lnTo>
                  <a:lnTo>
                    <a:pt x="232" y="2301"/>
                  </a:lnTo>
                  <a:lnTo>
                    <a:pt x="290" y="2340"/>
                  </a:lnTo>
                  <a:lnTo>
                    <a:pt x="348" y="2359"/>
                  </a:lnTo>
                  <a:lnTo>
                    <a:pt x="426" y="2359"/>
                  </a:lnTo>
                  <a:lnTo>
                    <a:pt x="503" y="2340"/>
                  </a:lnTo>
                  <a:lnTo>
                    <a:pt x="561" y="2320"/>
                  </a:lnTo>
                  <a:lnTo>
                    <a:pt x="619" y="2301"/>
                  </a:lnTo>
                  <a:lnTo>
                    <a:pt x="677" y="2243"/>
                  </a:lnTo>
                  <a:lnTo>
                    <a:pt x="716" y="2204"/>
                  </a:lnTo>
                  <a:lnTo>
                    <a:pt x="754" y="2146"/>
                  </a:lnTo>
                  <a:lnTo>
                    <a:pt x="774" y="2088"/>
                  </a:lnTo>
                  <a:lnTo>
                    <a:pt x="774" y="2011"/>
                  </a:lnTo>
                  <a:lnTo>
                    <a:pt x="774" y="1566"/>
                  </a:lnTo>
                  <a:lnTo>
                    <a:pt x="754" y="1122"/>
                  </a:lnTo>
                  <a:lnTo>
                    <a:pt x="716" y="697"/>
                  </a:lnTo>
                  <a:lnTo>
                    <a:pt x="677" y="252"/>
                  </a:lnTo>
                  <a:lnTo>
                    <a:pt x="638" y="194"/>
                  </a:lnTo>
                  <a:lnTo>
                    <a:pt x="619" y="136"/>
                  </a:lnTo>
                  <a:lnTo>
                    <a:pt x="561" y="78"/>
                  </a:lnTo>
                  <a:lnTo>
                    <a:pt x="503" y="39"/>
                  </a:lnTo>
                  <a:lnTo>
                    <a:pt x="445" y="20"/>
                  </a:lnTo>
                  <a:lnTo>
                    <a:pt x="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563;p68"/>
            <p:cNvSpPr/>
            <p:nvPr/>
          </p:nvSpPr>
          <p:spPr>
            <a:xfrm>
              <a:off x="7068226" y="2834253"/>
              <a:ext cx="151620" cy="288246"/>
            </a:xfrm>
            <a:custGeom>
              <a:avLst/>
              <a:gdLst/>
              <a:ahLst/>
              <a:cxnLst/>
              <a:rect l="l" t="t" r="r" b="b"/>
              <a:pathLst>
                <a:path w="25228" h="47961" extrusionOk="0">
                  <a:moveTo>
                    <a:pt x="23565" y="0"/>
                  </a:moveTo>
                  <a:lnTo>
                    <a:pt x="23487" y="19"/>
                  </a:lnTo>
                  <a:lnTo>
                    <a:pt x="22018" y="599"/>
                  </a:lnTo>
                  <a:lnTo>
                    <a:pt x="20549" y="1160"/>
                  </a:lnTo>
                  <a:lnTo>
                    <a:pt x="17611" y="2300"/>
                  </a:lnTo>
                  <a:lnTo>
                    <a:pt x="16142" y="2880"/>
                  </a:lnTo>
                  <a:lnTo>
                    <a:pt x="14692" y="3480"/>
                  </a:lnTo>
                  <a:lnTo>
                    <a:pt x="13242" y="4118"/>
                  </a:lnTo>
                  <a:lnTo>
                    <a:pt x="11811" y="4794"/>
                  </a:lnTo>
                  <a:lnTo>
                    <a:pt x="10903" y="5239"/>
                  </a:lnTo>
                  <a:lnTo>
                    <a:pt x="9994" y="5703"/>
                  </a:lnTo>
                  <a:lnTo>
                    <a:pt x="9105" y="6186"/>
                  </a:lnTo>
                  <a:lnTo>
                    <a:pt x="8216" y="6689"/>
                  </a:lnTo>
                  <a:lnTo>
                    <a:pt x="7346" y="7191"/>
                  </a:lnTo>
                  <a:lnTo>
                    <a:pt x="6495" y="7752"/>
                  </a:lnTo>
                  <a:lnTo>
                    <a:pt x="5645" y="8312"/>
                  </a:lnTo>
                  <a:lnTo>
                    <a:pt x="4833" y="8912"/>
                  </a:lnTo>
                  <a:lnTo>
                    <a:pt x="4195" y="9414"/>
                  </a:lnTo>
                  <a:lnTo>
                    <a:pt x="3557" y="9936"/>
                  </a:lnTo>
                  <a:lnTo>
                    <a:pt x="2938" y="10478"/>
                  </a:lnTo>
                  <a:lnTo>
                    <a:pt x="2359" y="11077"/>
                  </a:lnTo>
                  <a:lnTo>
                    <a:pt x="2088" y="11367"/>
                  </a:lnTo>
                  <a:lnTo>
                    <a:pt x="1817" y="11676"/>
                  </a:lnTo>
                  <a:lnTo>
                    <a:pt x="1566" y="12005"/>
                  </a:lnTo>
                  <a:lnTo>
                    <a:pt x="1315" y="12333"/>
                  </a:lnTo>
                  <a:lnTo>
                    <a:pt x="1083" y="12662"/>
                  </a:lnTo>
                  <a:lnTo>
                    <a:pt x="870" y="13010"/>
                  </a:lnTo>
                  <a:lnTo>
                    <a:pt x="677" y="13377"/>
                  </a:lnTo>
                  <a:lnTo>
                    <a:pt x="503" y="13744"/>
                  </a:lnTo>
                  <a:lnTo>
                    <a:pt x="387" y="13957"/>
                  </a:lnTo>
                  <a:lnTo>
                    <a:pt x="309" y="14189"/>
                  </a:lnTo>
                  <a:lnTo>
                    <a:pt x="174" y="14653"/>
                  </a:lnTo>
                  <a:lnTo>
                    <a:pt x="77" y="15117"/>
                  </a:lnTo>
                  <a:lnTo>
                    <a:pt x="19" y="15562"/>
                  </a:lnTo>
                  <a:lnTo>
                    <a:pt x="0" y="16026"/>
                  </a:lnTo>
                  <a:lnTo>
                    <a:pt x="19" y="16509"/>
                  </a:lnTo>
                  <a:lnTo>
                    <a:pt x="58" y="16992"/>
                  </a:lnTo>
                  <a:lnTo>
                    <a:pt x="97" y="17475"/>
                  </a:lnTo>
                  <a:lnTo>
                    <a:pt x="174" y="18171"/>
                  </a:lnTo>
                  <a:lnTo>
                    <a:pt x="290" y="18867"/>
                  </a:lnTo>
                  <a:lnTo>
                    <a:pt x="522" y="20278"/>
                  </a:lnTo>
                  <a:lnTo>
                    <a:pt x="793" y="21651"/>
                  </a:lnTo>
                  <a:lnTo>
                    <a:pt x="1083" y="23043"/>
                  </a:lnTo>
                  <a:lnTo>
                    <a:pt x="1469" y="24841"/>
                  </a:lnTo>
                  <a:lnTo>
                    <a:pt x="1895" y="26638"/>
                  </a:lnTo>
                  <a:lnTo>
                    <a:pt x="2339" y="28417"/>
                  </a:lnTo>
                  <a:lnTo>
                    <a:pt x="2784" y="30215"/>
                  </a:lnTo>
                  <a:lnTo>
                    <a:pt x="3267" y="31993"/>
                  </a:lnTo>
                  <a:lnTo>
                    <a:pt x="3750" y="33772"/>
                  </a:lnTo>
                  <a:lnTo>
                    <a:pt x="4717" y="37329"/>
                  </a:lnTo>
                  <a:lnTo>
                    <a:pt x="5664" y="40692"/>
                  </a:lnTo>
                  <a:lnTo>
                    <a:pt x="6611" y="44036"/>
                  </a:lnTo>
                  <a:lnTo>
                    <a:pt x="7153" y="45873"/>
                  </a:lnTo>
                  <a:lnTo>
                    <a:pt x="7404" y="46781"/>
                  </a:lnTo>
                  <a:lnTo>
                    <a:pt x="7617" y="47709"/>
                  </a:lnTo>
                  <a:lnTo>
                    <a:pt x="7636" y="47787"/>
                  </a:lnTo>
                  <a:lnTo>
                    <a:pt x="7675" y="47845"/>
                  </a:lnTo>
                  <a:lnTo>
                    <a:pt x="7733" y="47883"/>
                  </a:lnTo>
                  <a:lnTo>
                    <a:pt x="7771" y="47922"/>
                  </a:lnTo>
                  <a:lnTo>
                    <a:pt x="7829" y="47941"/>
                  </a:lnTo>
                  <a:lnTo>
                    <a:pt x="7907" y="47961"/>
                  </a:lnTo>
                  <a:lnTo>
                    <a:pt x="8023" y="47941"/>
                  </a:lnTo>
                  <a:lnTo>
                    <a:pt x="8139" y="47883"/>
                  </a:lnTo>
                  <a:lnTo>
                    <a:pt x="8197" y="47845"/>
                  </a:lnTo>
                  <a:lnTo>
                    <a:pt x="8235" y="47787"/>
                  </a:lnTo>
                  <a:lnTo>
                    <a:pt x="8274" y="47729"/>
                  </a:lnTo>
                  <a:lnTo>
                    <a:pt x="8293" y="47671"/>
                  </a:lnTo>
                  <a:lnTo>
                    <a:pt x="8293" y="47593"/>
                  </a:lnTo>
                  <a:lnTo>
                    <a:pt x="8293" y="47516"/>
                  </a:lnTo>
                  <a:lnTo>
                    <a:pt x="8042" y="46453"/>
                  </a:lnTo>
                  <a:lnTo>
                    <a:pt x="7771" y="45390"/>
                  </a:lnTo>
                  <a:lnTo>
                    <a:pt x="7481" y="44326"/>
                  </a:lnTo>
                  <a:lnTo>
                    <a:pt x="7172" y="43263"/>
                  </a:lnTo>
                  <a:lnTo>
                    <a:pt x="6534" y="41156"/>
                  </a:lnTo>
                  <a:lnTo>
                    <a:pt x="5915" y="39049"/>
                  </a:lnTo>
                  <a:lnTo>
                    <a:pt x="4949" y="35589"/>
                  </a:lnTo>
                  <a:lnTo>
                    <a:pt x="4021" y="32128"/>
                  </a:lnTo>
                  <a:lnTo>
                    <a:pt x="3557" y="30408"/>
                  </a:lnTo>
                  <a:lnTo>
                    <a:pt x="3112" y="28668"/>
                  </a:lnTo>
                  <a:lnTo>
                    <a:pt x="2687" y="26928"/>
                  </a:lnTo>
                  <a:lnTo>
                    <a:pt x="2262" y="25189"/>
                  </a:lnTo>
                  <a:lnTo>
                    <a:pt x="1914" y="23642"/>
                  </a:lnTo>
                  <a:lnTo>
                    <a:pt x="1585" y="22096"/>
                  </a:lnTo>
                  <a:lnTo>
                    <a:pt x="1276" y="20549"/>
                  </a:lnTo>
                  <a:lnTo>
                    <a:pt x="1005" y="18983"/>
                  </a:lnTo>
                  <a:lnTo>
                    <a:pt x="851" y="18036"/>
                  </a:lnTo>
                  <a:lnTo>
                    <a:pt x="773" y="17553"/>
                  </a:lnTo>
                  <a:lnTo>
                    <a:pt x="715" y="17069"/>
                  </a:lnTo>
                  <a:lnTo>
                    <a:pt x="677" y="16567"/>
                  </a:lnTo>
                  <a:lnTo>
                    <a:pt x="657" y="16084"/>
                  </a:lnTo>
                  <a:lnTo>
                    <a:pt x="677" y="15600"/>
                  </a:lnTo>
                  <a:lnTo>
                    <a:pt x="735" y="15136"/>
                  </a:lnTo>
                  <a:lnTo>
                    <a:pt x="812" y="14788"/>
                  </a:lnTo>
                  <a:lnTo>
                    <a:pt x="909" y="14460"/>
                  </a:lnTo>
                  <a:lnTo>
                    <a:pt x="1044" y="14131"/>
                  </a:lnTo>
                  <a:lnTo>
                    <a:pt x="1179" y="13802"/>
                  </a:lnTo>
                  <a:lnTo>
                    <a:pt x="1353" y="13474"/>
                  </a:lnTo>
                  <a:lnTo>
                    <a:pt x="1547" y="13165"/>
                  </a:lnTo>
                  <a:lnTo>
                    <a:pt x="1740" y="12855"/>
                  </a:lnTo>
                  <a:lnTo>
                    <a:pt x="1972" y="12565"/>
                  </a:lnTo>
                  <a:lnTo>
                    <a:pt x="2204" y="12275"/>
                  </a:lnTo>
                  <a:lnTo>
                    <a:pt x="2436" y="11985"/>
                  </a:lnTo>
                  <a:lnTo>
                    <a:pt x="2938" y="11463"/>
                  </a:lnTo>
                  <a:lnTo>
                    <a:pt x="3460" y="10961"/>
                  </a:lnTo>
                  <a:lnTo>
                    <a:pt x="3982" y="10497"/>
                  </a:lnTo>
                  <a:lnTo>
                    <a:pt x="4717" y="9878"/>
                  </a:lnTo>
                  <a:lnTo>
                    <a:pt x="5471" y="9298"/>
                  </a:lnTo>
                  <a:lnTo>
                    <a:pt x="6244" y="8738"/>
                  </a:lnTo>
                  <a:lnTo>
                    <a:pt x="7056" y="8196"/>
                  </a:lnTo>
                  <a:lnTo>
                    <a:pt x="7868" y="7694"/>
                  </a:lnTo>
                  <a:lnTo>
                    <a:pt x="8699" y="7211"/>
                  </a:lnTo>
                  <a:lnTo>
                    <a:pt x="9530" y="6727"/>
                  </a:lnTo>
                  <a:lnTo>
                    <a:pt x="10381" y="6283"/>
                  </a:lnTo>
                  <a:lnTo>
                    <a:pt x="11193" y="5877"/>
                  </a:lnTo>
                  <a:lnTo>
                    <a:pt x="12005" y="5471"/>
                  </a:lnTo>
                  <a:lnTo>
                    <a:pt x="12817" y="5084"/>
                  </a:lnTo>
                  <a:lnTo>
                    <a:pt x="13648" y="4717"/>
                  </a:lnTo>
                  <a:lnTo>
                    <a:pt x="15291" y="4002"/>
                  </a:lnTo>
                  <a:lnTo>
                    <a:pt x="16953" y="3306"/>
                  </a:lnTo>
                  <a:lnTo>
                    <a:pt x="18635" y="2648"/>
                  </a:lnTo>
                  <a:lnTo>
                    <a:pt x="20317" y="1991"/>
                  </a:lnTo>
                  <a:lnTo>
                    <a:pt x="21999" y="1334"/>
                  </a:lnTo>
                  <a:lnTo>
                    <a:pt x="23373" y="797"/>
                  </a:lnTo>
                  <a:lnTo>
                    <a:pt x="23449" y="1025"/>
                  </a:lnTo>
                  <a:lnTo>
                    <a:pt x="23623" y="1624"/>
                  </a:lnTo>
                  <a:lnTo>
                    <a:pt x="23777" y="2242"/>
                  </a:lnTo>
                  <a:lnTo>
                    <a:pt x="23893" y="2842"/>
                  </a:lnTo>
                  <a:lnTo>
                    <a:pt x="24029" y="3460"/>
                  </a:lnTo>
                  <a:lnTo>
                    <a:pt x="24183" y="4060"/>
                  </a:lnTo>
                  <a:lnTo>
                    <a:pt x="24338" y="4659"/>
                  </a:lnTo>
                  <a:lnTo>
                    <a:pt x="24436" y="4934"/>
                  </a:lnTo>
                  <a:lnTo>
                    <a:pt x="22888" y="5471"/>
                  </a:lnTo>
                  <a:lnTo>
                    <a:pt x="20994" y="6128"/>
                  </a:lnTo>
                  <a:lnTo>
                    <a:pt x="19119" y="6843"/>
                  </a:lnTo>
                  <a:lnTo>
                    <a:pt x="18171" y="7211"/>
                  </a:lnTo>
                  <a:lnTo>
                    <a:pt x="17243" y="7597"/>
                  </a:lnTo>
                  <a:lnTo>
                    <a:pt x="16316" y="7984"/>
                  </a:lnTo>
                  <a:lnTo>
                    <a:pt x="15388" y="8390"/>
                  </a:lnTo>
                  <a:lnTo>
                    <a:pt x="14479" y="8815"/>
                  </a:lnTo>
                  <a:lnTo>
                    <a:pt x="13590" y="9260"/>
                  </a:lnTo>
                  <a:lnTo>
                    <a:pt x="12681" y="9704"/>
                  </a:lnTo>
                  <a:lnTo>
                    <a:pt x="11811" y="10188"/>
                  </a:lnTo>
                  <a:lnTo>
                    <a:pt x="10942" y="10671"/>
                  </a:lnTo>
                  <a:lnTo>
                    <a:pt x="10072" y="11193"/>
                  </a:lnTo>
                  <a:lnTo>
                    <a:pt x="9395" y="11618"/>
                  </a:lnTo>
                  <a:lnTo>
                    <a:pt x="8738" y="12063"/>
                  </a:lnTo>
                  <a:lnTo>
                    <a:pt x="8061" y="12546"/>
                  </a:lnTo>
                  <a:lnTo>
                    <a:pt x="7423" y="13049"/>
                  </a:lnTo>
                  <a:lnTo>
                    <a:pt x="7114" y="13300"/>
                  </a:lnTo>
                  <a:lnTo>
                    <a:pt x="6824" y="13570"/>
                  </a:lnTo>
                  <a:lnTo>
                    <a:pt x="6534" y="13860"/>
                  </a:lnTo>
                  <a:lnTo>
                    <a:pt x="6244" y="14150"/>
                  </a:lnTo>
                  <a:lnTo>
                    <a:pt x="5973" y="14440"/>
                  </a:lnTo>
                  <a:lnTo>
                    <a:pt x="5722" y="14750"/>
                  </a:lnTo>
                  <a:lnTo>
                    <a:pt x="5471" y="15059"/>
                  </a:lnTo>
                  <a:lnTo>
                    <a:pt x="5239" y="15388"/>
                  </a:lnTo>
                  <a:lnTo>
                    <a:pt x="5104" y="15620"/>
                  </a:lnTo>
                  <a:lnTo>
                    <a:pt x="4968" y="15852"/>
                  </a:lnTo>
                  <a:lnTo>
                    <a:pt x="4852" y="16064"/>
                  </a:lnTo>
                  <a:lnTo>
                    <a:pt x="4756" y="16296"/>
                  </a:lnTo>
                  <a:lnTo>
                    <a:pt x="4659" y="16528"/>
                  </a:lnTo>
                  <a:lnTo>
                    <a:pt x="4582" y="16760"/>
                  </a:lnTo>
                  <a:lnTo>
                    <a:pt x="4524" y="16992"/>
                  </a:lnTo>
                  <a:lnTo>
                    <a:pt x="4466" y="17243"/>
                  </a:lnTo>
                  <a:lnTo>
                    <a:pt x="4388" y="17707"/>
                  </a:lnTo>
                  <a:lnTo>
                    <a:pt x="4350" y="18210"/>
                  </a:lnTo>
                  <a:lnTo>
                    <a:pt x="4369" y="18713"/>
                  </a:lnTo>
                  <a:lnTo>
                    <a:pt x="4408" y="19235"/>
                  </a:lnTo>
                  <a:lnTo>
                    <a:pt x="4485" y="19679"/>
                  </a:lnTo>
                  <a:lnTo>
                    <a:pt x="4562" y="20143"/>
                  </a:lnTo>
                  <a:lnTo>
                    <a:pt x="4659" y="20588"/>
                  </a:lnTo>
                  <a:lnTo>
                    <a:pt x="4775" y="21032"/>
                  </a:lnTo>
                  <a:lnTo>
                    <a:pt x="5007" y="21922"/>
                  </a:lnTo>
                  <a:lnTo>
                    <a:pt x="5258" y="22811"/>
                  </a:lnTo>
                  <a:lnTo>
                    <a:pt x="5664" y="24106"/>
                  </a:lnTo>
                  <a:lnTo>
                    <a:pt x="6070" y="25401"/>
                  </a:lnTo>
                  <a:lnTo>
                    <a:pt x="6495" y="26696"/>
                  </a:lnTo>
                  <a:lnTo>
                    <a:pt x="6940" y="27972"/>
                  </a:lnTo>
                  <a:lnTo>
                    <a:pt x="7965" y="30911"/>
                  </a:lnTo>
                  <a:lnTo>
                    <a:pt x="9028" y="33830"/>
                  </a:lnTo>
                  <a:lnTo>
                    <a:pt x="10110" y="36749"/>
                  </a:lnTo>
                  <a:lnTo>
                    <a:pt x="11212" y="39648"/>
                  </a:lnTo>
                  <a:lnTo>
                    <a:pt x="11947" y="41601"/>
                  </a:lnTo>
                  <a:lnTo>
                    <a:pt x="12701" y="43572"/>
                  </a:lnTo>
                  <a:lnTo>
                    <a:pt x="13068" y="44539"/>
                  </a:lnTo>
                  <a:lnTo>
                    <a:pt x="13474" y="45506"/>
                  </a:lnTo>
                  <a:lnTo>
                    <a:pt x="13880" y="46472"/>
                  </a:lnTo>
                  <a:lnTo>
                    <a:pt x="14324" y="47419"/>
                  </a:lnTo>
                  <a:lnTo>
                    <a:pt x="14363" y="47477"/>
                  </a:lnTo>
                  <a:lnTo>
                    <a:pt x="14402" y="47535"/>
                  </a:lnTo>
                  <a:lnTo>
                    <a:pt x="14460" y="47574"/>
                  </a:lnTo>
                  <a:lnTo>
                    <a:pt x="14518" y="47593"/>
                  </a:lnTo>
                  <a:lnTo>
                    <a:pt x="14634" y="47593"/>
                  </a:lnTo>
                  <a:lnTo>
                    <a:pt x="14750" y="47555"/>
                  </a:lnTo>
                  <a:lnTo>
                    <a:pt x="14866" y="47458"/>
                  </a:lnTo>
                  <a:lnTo>
                    <a:pt x="14904" y="47400"/>
                  </a:lnTo>
                  <a:lnTo>
                    <a:pt x="14924" y="47342"/>
                  </a:lnTo>
                  <a:lnTo>
                    <a:pt x="14943" y="47284"/>
                  </a:lnTo>
                  <a:lnTo>
                    <a:pt x="14943" y="47207"/>
                  </a:lnTo>
                  <a:lnTo>
                    <a:pt x="14943" y="47149"/>
                  </a:lnTo>
                  <a:lnTo>
                    <a:pt x="14924" y="47071"/>
                  </a:lnTo>
                  <a:lnTo>
                    <a:pt x="14556" y="46298"/>
                  </a:lnTo>
                  <a:lnTo>
                    <a:pt x="14228" y="45525"/>
                  </a:lnTo>
                  <a:lnTo>
                    <a:pt x="13919" y="44732"/>
                  </a:lnTo>
                  <a:lnTo>
                    <a:pt x="13590" y="43959"/>
                  </a:lnTo>
                  <a:lnTo>
                    <a:pt x="12391" y="40789"/>
                  </a:lnTo>
                  <a:lnTo>
                    <a:pt x="11328" y="38024"/>
                  </a:lnTo>
                  <a:lnTo>
                    <a:pt x="10284" y="35260"/>
                  </a:lnTo>
                  <a:lnTo>
                    <a:pt x="9260" y="32476"/>
                  </a:lnTo>
                  <a:lnTo>
                    <a:pt x="8254" y="29693"/>
                  </a:lnTo>
                  <a:lnTo>
                    <a:pt x="7443" y="27334"/>
                  </a:lnTo>
                  <a:lnTo>
                    <a:pt x="7037" y="26155"/>
                  </a:lnTo>
                  <a:lnTo>
                    <a:pt x="6631" y="24976"/>
                  </a:lnTo>
                  <a:lnTo>
                    <a:pt x="6263" y="23797"/>
                  </a:lnTo>
                  <a:lnTo>
                    <a:pt x="5896" y="22598"/>
                  </a:lnTo>
                  <a:lnTo>
                    <a:pt x="5587" y="21400"/>
                  </a:lnTo>
                  <a:lnTo>
                    <a:pt x="5297" y="20182"/>
                  </a:lnTo>
                  <a:lnTo>
                    <a:pt x="5200" y="19795"/>
                  </a:lnTo>
                  <a:lnTo>
                    <a:pt x="5142" y="19389"/>
                  </a:lnTo>
                  <a:lnTo>
                    <a:pt x="5084" y="18983"/>
                  </a:lnTo>
                  <a:lnTo>
                    <a:pt x="5046" y="18577"/>
                  </a:lnTo>
                  <a:lnTo>
                    <a:pt x="5026" y="18171"/>
                  </a:lnTo>
                  <a:lnTo>
                    <a:pt x="5065" y="17765"/>
                  </a:lnTo>
                  <a:lnTo>
                    <a:pt x="5123" y="17359"/>
                  </a:lnTo>
                  <a:lnTo>
                    <a:pt x="5162" y="17166"/>
                  </a:lnTo>
                  <a:lnTo>
                    <a:pt x="5220" y="16973"/>
                  </a:lnTo>
                  <a:lnTo>
                    <a:pt x="5355" y="16625"/>
                  </a:lnTo>
                  <a:lnTo>
                    <a:pt x="5509" y="16296"/>
                  </a:lnTo>
                  <a:lnTo>
                    <a:pt x="5683" y="15987"/>
                  </a:lnTo>
                  <a:lnTo>
                    <a:pt x="5877" y="15678"/>
                  </a:lnTo>
                  <a:lnTo>
                    <a:pt x="6089" y="15368"/>
                  </a:lnTo>
                  <a:lnTo>
                    <a:pt x="6321" y="15078"/>
                  </a:lnTo>
                  <a:lnTo>
                    <a:pt x="6553" y="14808"/>
                  </a:lnTo>
                  <a:lnTo>
                    <a:pt x="6824" y="14537"/>
                  </a:lnTo>
                  <a:lnTo>
                    <a:pt x="7075" y="14266"/>
                  </a:lnTo>
                  <a:lnTo>
                    <a:pt x="7365" y="14015"/>
                  </a:lnTo>
                  <a:lnTo>
                    <a:pt x="7926" y="13532"/>
                  </a:lnTo>
                  <a:lnTo>
                    <a:pt x="8506" y="13087"/>
                  </a:lnTo>
                  <a:lnTo>
                    <a:pt x="9086" y="12662"/>
                  </a:lnTo>
                  <a:lnTo>
                    <a:pt x="9994" y="12063"/>
                  </a:lnTo>
                  <a:lnTo>
                    <a:pt x="10903" y="11483"/>
                  </a:lnTo>
                  <a:lnTo>
                    <a:pt x="11850" y="10922"/>
                  </a:lnTo>
                  <a:lnTo>
                    <a:pt x="12797" y="10400"/>
                  </a:lnTo>
                  <a:lnTo>
                    <a:pt x="13783" y="9898"/>
                  </a:lnTo>
                  <a:lnTo>
                    <a:pt x="14769" y="9414"/>
                  </a:lnTo>
                  <a:lnTo>
                    <a:pt x="15755" y="8950"/>
                  </a:lnTo>
                  <a:lnTo>
                    <a:pt x="16760" y="8506"/>
                  </a:lnTo>
                  <a:lnTo>
                    <a:pt x="17785" y="8100"/>
                  </a:lnTo>
                  <a:lnTo>
                    <a:pt x="18809" y="7694"/>
                  </a:lnTo>
                  <a:lnTo>
                    <a:pt x="19834" y="7288"/>
                  </a:lnTo>
                  <a:lnTo>
                    <a:pt x="20858" y="6921"/>
                  </a:lnTo>
                  <a:lnTo>
                    <a:pt x="22927" y="6186"/>
                  </a:lnTo>
                  <a:lnTo>
                    <a:pt x="24976" y="5490"/>
                  </a:lnTo>
                  <a:lnTo>
                    <a:pt x="25092" y="5432"/>
                  </a:lnTo>
                  <a:lnTo>
                    <a:pt x="25150" y="5374"/>
                  </a:lnTo>
                  <a:lnTo>
                    <a:pt x="25189" y="5316"/>
                  </a:lnTo>
                  <a:lnTo>
                    <a:pt x="25208" y="5258"/>
                  </a:lnTo>
                  <a:lnTo>
                    <a:pt x="25227" y="5200"/>
                  </a:lnTo>
                  <a:lnTo>
                    <a:pt x="25227" y="5142"/>
                  </a:lnTo>
                  <a:lnTo>
                    <a:pt x="25208" y="5065"/>
                  </a:lnTo>
                  <a:lnTo>
                    <a:pt x="25015" y="4466"/>
                  </a:lnTo>
                  <a:lnTo>
                    <a:pt x="24841" y="3866"/>
                  </a:lnTo>
                  <a:lnTo>
                    <a:pt x="24705" y="3267"/>
                  </a:lnTo>
                  <a:lnTo>
                    <a:pt x="24570" y="2668"/>
                  </a:lnTo>
                  <a:lnTo>
                    <a:pt x="24435" y="2049"/>
                  </a:lnTo>
                  <a:lnTo>
                    <a:pt x="24299" y="1450"/>
                  </a:lnTo>
                  <a:lnTo>
                    <a:pt x="24125" y="851"/>
                  </a:lnTo>
                  <a:lnTo>
                    <a:pt x="23913" y="251"/>
                  </a:lnTo>
                  <a:lnTo>
                    <a:pt x="23855" y="135"/>
                  </a:lnTo>
                  <a:lnTo>
                    <a:pt x="23758" y="39"/>
                  </a:lnTo>
                  <a:lnTo>
                    <a:pt x="23700" y="19"/>
                  </a:lnTo>
                  <a:lnTo>
                    <a:pt x="236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564;p68"/>
            <p:cNvSpPr/>
            <p:nvPr/>
          </p:nvSpPr>
          <p:spPr>
            <a:xfrm>
              <a:off x="7073455" y="2913717"/>
              <a:ext cx="27424" cy="21498"/>
            </a:xfrm>
            <a:custGeom>
              <a:avLst/>
              <a:gdLst/>
              <a:ahLst/>
              <a:cxnLst/>
              <a:rect l="l" t="t" r="r" b="b"/>
              <a:pathLst>
                <a:path w="4563" h="3577" extrusionOk="0">
                  <a:moveTo>
                    <a:pt x="309" y="1"/>
                  </a:moveTo>
                  <a:lnTo>
                    <a:pt x="232" y="20"/>
                  </a:lnTo>
                  <a:lnTo>
                    <a:pt x="174" y="39"/>
                  </a:lnTo>
                  <a:lnTo>
                    <a:pt x="135" y="78"/>
                  </a:lnTo>
                  <a:lnTo>
                    <a:pt x="39" y="175"/>
                  </a:lnTo>
                  <a:lnTo>
                    <a:pt x="0" y="290"/>
                  </a:lnTo>
                  <a:lnTo>
                    <a:pt x="0" y="368"/>
                  </a:lnTo>
                  <a:lnTo>
                    <a:pt x="0" y="426"/>
                  </a:lnTo>
                  <a:lnTo>
                    <a:pt x="19" y="484"/>
                  </a:lnTo>
                  <a:lnTo>
                    <a:pt x="39" y="542"/>
                  </a:lnTo>
                  <a:lnTo>
                    <a:pt x="97" y="600"/>
                  </a:lnTo>
                  <a:lnTo>
                    <a:pt x="155" y="658"/>
                  </a:lnTo>
                  <a:lnTo>
                    <a:pt x="657" y="986"/>
                  </a:lnTo>
                  <a:lnTo>
                    <a:pt x="1160" y="1334"/>
                  </a:lnTo>
                  <a:lnTo>
                    <a:pt x="1624" y="1702"/>
                  </a:lnTo>
                  <a:lnTo>
                    <a:pt x="2107" y="2088"/>
                  </a:lnTo>
                  <a:lnTo>
                    <a:pt x="2571" y="2456"/>
                  </a:lnTo>
                  <a:lnTo>
                    <a:pt x="3054" y="2842"/>
                  </a:lnTo>
                  <a:lnTo>
                    <a:pt x="3538" y="3190"/>
                  </a:lnTo>
                  <a:lnTo>
                    <a:pt x="4040" y="3519"/>
                  </a:lnTo>
                  <a:lnTo>
                    <a:pt x="4118" y="3557"/>
                  </a:lnTo>
                  <a:lnTo>
                    <a:pt x="4176" y="3577"/>
                  </a:lnTo>
                  <a:lnTo>
                    <a:pt x="4253" y="3577"/>
                  </a:lnTo>
                  <a:lnTo>
                    <a:pt x="4311" y="3557"/>
                  </a:lnTo>
                  <a:lnTo>
                    <a:pt x="4369" y="3538"/>
                  </a:lnTo>
                  <a:lnTo>
                    <a:pt x="4427" y="3499"/>
                  </a:lnTo>
                  <a:lnTo>
                    <a:pt x="4504" y="3383"/>
                  </a:lnTo>
                  <a:lnTo>
                    <a:pt x="4543" y="3267"/>
                  </a:lnTo>
                  <a:lnTo>
                    <a:pt x="4562" y="3210"/>
                  </a:lnTo>
                  <a:lnTo>
                    <a:pt x="4562" y="3152"/>
                  </a:lnTo>
                  <a:lnTo>
                    <a:pt x="4543" y="3074"/>
                  </a:lnTo>
                  <a:lnTo>
                    <a:pt x="4504" y="3016"/>
                  </a:lnTo>
                  <a:lnTo>
                    <a:pt x="4466" y="2958"/>
                  </a:lnTo>
                  <a:lnTo>
                    <a:pt x="4388" y="2920"/>
                  </a:lnTo>
                  <a:lnTo>
                    <a:pt x="3886" y="2591"/>
                  </a:lnTo>
                  <a:lnTo>
                    <a:pt x="3402" y="2243"/>
                  </a:lnTo>
                  <a:lnTo>
                    <a:pt x="2919" y="1856"/>
                  </a:lnTo>
                  <a:lnTo>
                    <a:pt x="2455" y="1489"/>
                  </a:lnTo>
                  <a:lnTo>
                    <a:pt x="1972" y="1102"/>
                  </a:lnTo>
                  <a:lnTo>
                    <a:pt x="1508" y="735"/>
                  </a:lnTo>
                  <a:lnTo>
                    <a:pt x="1005" y="387"/>
                  </a:lnTo>
                  <a:lnTo>
                    <a:pt x="503" y="59"/>
                  </a:lnTo>
                  <a:lnTo>
                    <a:pt x="445" y="20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565;p68"/>
            <p:cNvSpPr/>
            <p:nvPr/>
          </p:nvSpPr>
          <p:spPr>
            <a:xfrm>
              <a:off x="7085073" y="2900471"/>
              <a:ext cx="22544" cy="23595"/>
            </a:xfrm>
            <a:custGeom>
              <a:avLst/>
              <a:gdLst/>
              <a:ahLst/>
              <a:cxnLst/>
              <a:rect l="l" t="t" r="r" b="b"/>
              <a:pathLst>
                <a:path w="3751" h="3926" extrusionOk="0">
                  <a:moveTo>
                    <a:pt x="251" y="1"/>
                  </a:moveTo>
                  <a:lnTo>
                    <a:pt x="193" y="39"/>
                  </a:lnTo>
                  <a:lnTo>
                    <a:pt x="135" y="78"/>
                  </a:lnTo>
                  <a:lnTo>
                    <a:pt x="58" y="175"/>
                  </a:lnTo>
                  <a:lnTo>
                    <a:pt x="0" y="291"/>
                  </a:lnTo>
                  <a:lnTo>
                    <a:pt x="0" y="349"/>
                  </a:lnTo>
                  <a:lnTo>
                    <a:pt x="0" y="426"/>
                  </a:lnTo>
                  <a:lnTo>
                    <a:pt x="19" y="484"/>
                  </a:lnTo>
                  <a:lnTo>
                    <a:pt x="58" y="542"/>
                  </a:lnTo>
                  <a:lnTo>
                    <a:pt x="97" y="600"/>
                  </a:lnTo>
                  <a:lnTo>
                    <a:pt x="174" y="639"/>
                  </a:lnTo>
                  <a:lnTo>
                    <a:pt x="406" y="774"/>
                  </a:lnTo>
                  <a:lnTo>
                    <a:pt x="619" y="929"/>
                  </a:lnTo>
                  <a:lnTo>
                    <a:pt x="831" y="1103"/>
                  </a:lnTo>
                  <a:lnTo>
                    <a:pt x="1044" y="1277"/>
                  </a:lnTo>
                  <a:lnTo>
                    <a:pt x="1431" y="1663"/>
                  </a:lnTo>
                  <a:lnTo>
                    <a:pt x="1798" y="2069"/>
                  </a:lnTo>
                  <a:lnTo>
                    <a:pt x="2146" y="2475"/>
                  </a:lnTo>
                  <a:lnTo>
                    <a:pt x="2455" y="2881"/>
                  </a:lnTo>
                  <a:lnTo>
                    <a:pt x="3093" y="3751"/>
                  </a:lnTo>
                  <a:lnTo>
                    <a:pt x="3190" y="3848"/>
                  </a:lnTo>
                  <a:lnTo>
                    <a:pt x="3306" y="3906"/>
                  </a:lnTo>
                  <a:lnTo>
                    <a:pt x="3364" y="3925"/>
                  </a:lnTo>
                  <a:lnTo>
                    <a:pt x="3441" y="3925"/>
                  </a:lnTo>
                  <a:lnTo>
                    <a:pt x="3499" y="3906"/>
                  </a:lnTo>
                  <a:lnTo>
                    <a:pt x="3576" y="3867"/>
                  </a:lnTo>
                  <a:lnTo>
                    <a:pt x="3615" y="3828"/>
                  </a:lnTo>
                  <a:lnTo>
                    <a:pt x="3673" y="3790"/>
                  </a:lnTo>
                  <a:lnTo>
                    <a:pt x="3712" y="3732"/>
                  </a:lnTo>
                  <a:lnTo>
                    <a:pt x="3731" y="3654"/>
                  </a:lnTo>
                  <a:lnTo>
                    <a:pt x="3750" y="3596"/>
                  </a:lnTo>
                  <a:lnTo>
                    <a:pt x="3750" y="3519"/>
                  </a:lnTo>
                  <a:lnTo>
                    <a:pt x="3731" y="3461"/>
                  </a:lnTo>
                  <a:lnTo>
                    <a:pt x="3692" y="3403"/>
                  </a:lnTo>
                  <a:lnTo>
                    <a:pt x="3016" y="2475"/>
                  </a:lnTo>
                  <a:lnTo>
                    <a:pt x="2648" y="2011"/>
                  </a:lnTo>
                  <a:lnTo>
                    <a:pt x="2281" y="1567"/>
                  </a:lnTo>
                  <a:lnTo>
                    <a:pt x="1895" y="1141"/>
                  </a:lnTo>
                  <a:lnTo>
                    <a:pt x="1682" y="929"/>
                  </a:lnTo>
                  <a:lnTo>
                    <a:pt x="1469" y="716"/>
                  </a:lnTo>
                  <a:lnTo>
                    <a:pt x="1237" y="523"/>
                  </a:lnTo>
                  <a:lnTo>
                    <a:pt x="1005" y="349"/>
                  </a:lnTo>
                  <a:lnTo>
                    <a:pt x="773" y="194"/>
                  </a:lnTo>
                  <a:lnTo>
                    <a:pt x="522" y="39"/>
                  </a:lnTo>
                  <a:lnTo>
                    <a:pt x="4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566;p68"/>
            <p:cNvSpPr/>
            <p:nvPr/>
          </p:nvSpPr>
          <p:spPr>
            <a:xfrm>
              <a:off x="7099593" y="2884905"/>
              <a:ext cx="19641" cy="28584"/>
            </a:xfrm>
            <a:custGeom>
              <a:avLst/>
              <a:gdLst/>
              <a:ahLst/>
              <a:cxnLst/>
              <a:rect l="l" t="t" r="r" b="b"/>
              <a:pathLst>
                <a:path w="3268" h="4756" extrusionOk="0">
                  <a:moveTo>
                    <a:pt x="213" y="0"/>
                  </a:moveTo>
                  <a:lnTo>
                    <a:pt x="155" y="39"/>
                  </a:lnTo>
                  <a:lnTo>
                    <a:pt x="97" y="78"/>
                  </a:lnTo>
                  <a:lnTo>
                    <a:pt x="59" y="136"/>
                  </a:lnTo>
                  <a:lnTo>
                    <a:pt x="20" y="194"/>
                  </a:lnTo>
                  <a:lnTo>
                    <a:pt x="1" y="252"/>
                  </a:lnTo>
                  <a:lnTo>
                    <a:pt x="1" y="387"/>
                  </a:lnTo>
                  <a:lnTo>
                    <a:pt x="39" y="503"/>
                  </a:lnTo>
                  <a:lnTo>
                    <a:pt x="155" y="793"/>
                  </a:lnTo>
                  <a:lnTo>
                    <a:pt x="310" y="1044"/>
                  </a:lnTo>
                  <a:lnTo>
                    <a:pt x="619" y="1566"/>
                  </a:lnTo>
                  <a:lnTo>
                    <a:pt x="967" y="2069"/>
                  </a:lnTo>
                  <a:lnTo>
                    <a:pt x="1334" y="2552"/>
                  </a:lnTo>
                  <a:lnTo>
                    <a:pt x="1682" y="3035"/>
                  </a:lnTo>
                  <a:lnTo>
                    <a:pt x="2030" y="3519"/>
                  </a:lnTo>
                  <a:lnTo>
                    <a:pt x="2340" y="4041"/>
                  </a:lnTo>
                  <a:lnTo>
                    <a:pt x="2494" y="4311"/>
                  </a:lnTo>
                  <a:lnTo>
                    <a:pt x="2630" y="4582"/>
                  </a:lnTo>
                  <a:lnTo>
                    <a:pt x="2649" y="4640"/>
                  </a:lnTo>
                  <a:lnTo>
                    <a:pt x="2707" y="4679"/>
                  </a:lnTo>
                  <a:lnTo>
                    <a:pt x="2765" y="4717"/>
                  </a:lnTo>
                  <a:lnTo>
                    <a:pt x="2823" y="4737"/>
                  </a:lnTo>
                  <a:lnTo>
                    <a:pt x="2900" y="4756"/>
                  </a:lnTo>
                  <a:lnTo>
                    <a:pt x="2978" y="4756"/>
                  </a:lnTo>
                  <a:lnTo>
                    <a:pt x="3035" y="4737"/>
                  </a:lnTo>
                  <a:lnTo>
                    <a:pt x="3093" y="4698"/>
                  </a:lnTo>
                  <a:lnTo>
                    <a:pt x="3151" y="4659"/>
                  </a:lnTo>
                  <a:lnTo>
                    <a:pt x="3209" y="4621"/>
                  </a:lnTo>
                  <a:lnTo>
                    <a:pt x="3229" y="4563"/>
                  </a:lnTo>
                  <a:lnTo>
                    <a:pt x="3248" y="4485"/>
                  </a:lnTo>
                  <a:lnTo>
                    <a:pt x="3267" y="4369"/>
                  </a:lnTo>
                  <a:lnTo>
                    <a:pt x="3229" y="4234"/>
                  </a:lnTo>
                  <a:lnTo>
                    <a:pt x="3093" y="3963"/>
                  </a:lnTo>
                  <a:lnTo>
                    <a:pt x="2939" y="3693"/>
                  </a:lnTo>
                  <a:lnTo>
                    <a:pt x="2630" y="3171"/>
                  </a:lnTo>
                  <a:lnTo>
                    <a:pt x="2282" y="2687"/>
                  </a:lnTo>
                  <a:lnTo>
                    <a:pt x="1934" y="2204"/>
                  </a:lnTo>
                  <a:lnTo>
                    <a:pt x="1566" y="1702"/>
                  </a:lnTo>
                  <a:lnTo>
                    <a:pt x="1218" y="1218"/>
                  </a:lnTo>
                  <a:lnTo>
                    <a:pt x="909" y="696"/>
                  </a:lnTo>
                  <a:lnTo>
                    <a:pt x="754" y="426"/>
                  </a:lnTo>
                  <a:lnTo>
                    <a:pt x="638" y="155"/>
                  </a:lnTo>
                  <a:lnTo>
                    <a:pt x="600" y="97"/>
                  </a:lnTo>
                  <a:lnTo>
                    <a:pt x="542" y="58"/>
                  </a:lnTo>
                  <a:lnTo>
                    <a:pt x="484" y="20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567;p68"/>
            <p:cNvSpPr/>
            <p:nvPr/>
          </p:nvSpPr>
          <p:spPr>
            <a:xfrm>
              <a:off x="7070084" y="2934981"/>
              <a:ext cx="26961" cy="9063"/>
            </a:xfrm>
            <a:custGeom>
              <a:avLst/>
              <a:gdLst/>
              <a:ahLst/>
              <a:cxnLst/>
              <a:rect l="l" t="t" r="r" b="b"/>
              <a:pathLst>
                <a:path w="4486" h="1508" extrusionOk="0">
                  <a:moveTo>
                    <a:pt x="290" y="0"/>
                  </a:moveTo>
                  <a:lnTo>
                    <a:pt x="174" y="39"/>
                  </a:lnTo>
                  <a:lnTo>
                    <a:pt x="116" y="58"/>
                  </a:lnTo>
                  <a:lnTo>
                    <a:pt x="58" y="116"/>
                  </a:lnTo>
                  <a:lnTo>
                    <a:pt x="39" y="174"/>
                  </a:lnTo>
                  <a:lnTo>
                    <a:pt x="0" y="232"/>
                  </a:lnTo>
                  <a:lnTo>
                    <a:pt x="0" y="309"/>
                  </a:lnTo>
                  <a:lnTo>
                    <a:pt x="0" y="367"/>
                  </a:lnTo>
                  <a:lnTo>
                    <a:pt x="20" y="445"/>
                  </a:lnTo>
                  <a:lnTo>
                    <a:pt x="39" y="503"/>
                  </a:lnTo>
                  <a:lnTo>
                    <a:pt x="78" y="561"/>
                  </a:lnTo>
                  <a:lnTo>
                    <a:pt x="116" y="599"/>
                  </a:lnTo>
                  <a:lnTo>
                    <a:pt x="174" y="638"/>
                  </a:lnTo>
                  <a:lnTo>
                    <a:pt x="252" y="657"/>
                  </a:lnTo>
                  <a:lnTo>
                    <a:pt x="1199" y="812"/>
                  </a:lnTo>
                  <a:lnTo>
                    <a:pt x="2166" y="967"/>
                  </a:lnTo>
                  <a:lnTo>
                    <a:pt x="2649" y="1063"/>
                  </a:lnTo>
                  <a:lnTo>
                    <a:pt x="3113" y="1179"/>
                  </a:lnTo>
                  <a:lnTo>
                    <a:pt x="3577" y="1334"/>
                  </a:lnTo>
                  <a:lnTo>
                    <a:pt x="4041" y="1489"/>
                  </a:lnTo>
                  <a:lnTo>
                    <a:pt x="4099" y="1508"/>
                  </a:lnTo>
                  <a:lnTo>
                    <a:pt x="4176" y="1508"/>
                  </a:lnTo>
                  <a:lnTo>
                    <a:pt x="4234" y="1489"/>
                  </a:lnTo>
                  <a:lnTo>
                    <a:pt x="4292" y="1469"/>
                  </a:lnTo>
                  <a:lnTo>
                    <a:pt x="4350" y="1431"/>
                  </a:lnTo>
                  <a:lnTo>
                    <a:pt x="4408" y="1373"/>
                  </a:lnTo>
                  <a:lnTo>
                    <a:pt x="4447" y="1315"/>
                  </a:lnTo>
                  <a:lnTo>
                    <a:pt x="4466" y="1257"/>
                  </a:lnTo>
                  <a:lnTo>
                    <a:pt x="4485" y="1179"/>
                  </a:lnTo>
                  <a:lnTo>
                    <a:pt x="4466" y="1121"/>
                  </a:lnTo>
                  <a:lnTo>
                    <a:pt x="4466" y="1044"/>
                  </a:lnTo>
                  <a:lnTo>
                    <a:pt x="4427" y="986"/>
                  </a:lnTo>
                  <a:lnTo>
                    <a:pt x="4350" y="889"/>
                  </a:lnTo>
                  <a:lnTo>
                    <a:pt x="4215" y="831"/>
                  </a:lnTo>
                  <a:lnTo>
                    <a:pt x="3770" y="657"/>
                  </a:lnTo>
                  <a:lnTo>
                    <a:pt x="3306" y="522"/>
                  </a:lnTo>
                  <a:lnTo>
                    <a:pt x="2823" y="406"/>
                  </a:lnTo>
                  <a:lnTo>
                    <a:pt x="2359" y="290"/>
                  </a:lnTo>
                  <a:lnTo>
                    <a:pt x="1392" y="13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568;p68"/>
            <p:cNvSpPr/>
            <p:nvPr/>
          </p:nvSpPr>
          <p:spPr>
            <a:xfrm>
              <a:off x="7072872" y="2956010"/>
              <a:ext cx="25795" cy="5812"/>
            </a:xfrm>
            <a:custGeom>
              <a:avLst/>
              <a:gdLst/>
              <a:ahLst/>
              <a:cxnLst/>
              <a:rect l="l" t="t" r="r" b="b"/>
              <a:pathLst>
                <a:path w="4292" h="967" extrusionOk="0">
                  <a:moveTo>
                    <a:pt x="3983" y="0"/>
                  </a:moveTo>
                  <a:lnTo>
                    <a:pt x="3847" y="19"/>
                  </a:lnTo>
                  <a:lnTo>
                    <a:pt x="2977" y="135"/>
                  </a:lnTo>
                  <a:lnTo>
                    <a:pt x="2107" y="213"/>
                  </a:lnTo>
                  <a:lnTo>
                    <a:pt x="1218" y="251"/>
                  </a:lnTo>
                  <a:lnTo>
                    <a:pt x="329" y="271"/>
                  </a:lnTo>
                  <a:lnTo>
                    <a:pt x="252" y="290"/>
                  </a:lnTo>
                  <a:lnTo>
                    <a:pt x="194" y="309"/>
                  </a:lnTo>
                  <a:lnTo>
                    <a:pt x="136" y="348"/>
                  </a:lnTo>
                  <a:lnTo>
                    <a:pt x="78" y="387"/>
                  </a:lnTo>
                  <a:lnTo>
                    <a:pt x="58" y="445"/>
                  </a:lnTo>
                  <a:lnTo>
                    <a:pt x="20" y="503"/>
                  </a:lnTo>
                  <a:lnTo>
                    <a:pt x="0" y="619"/>
                  </a:lnTo>
                  <a:lnTo>
                    <a:pt x="20" y="754"/>
                  </a:lnTo>
                  <a:lnTo>
                    <a:pt x="58" y="812"/>
                  </a:lnTo>
                  <a:lnTo>
                    <a:pt x="78" y="870"/>
                  </a:lnTo>
                  <a:lnTo>
                    <a:pt x="136" y="909"/>
                  </a:lnTo>
                  <a:lnTo>
                    <a:pt x="194" y="947"/>
                  </a:lnTo>
                  <a:lnTo>
                    <a:pt x="252" y="967"/>
                  </a:lnTo>
                  <a:lnTo>
                    <a:pt x="329" y="967"/>
                  </a:lnTo>
                  <a:lnTo>
                    <a:pt x="1257" y="947"/>
                  </a:lnTo>
                  <a:lnTo>
                    <a:pt x="2185" y="889"/>
                  </a:lnTo>
                  <a:lnTo>
                    <a:pt x="3113" y="812"/>
                  </a:lnTo>
                  <a:lnTo>
                    <a:pt x="4041" y="677"/>
                  </a:lnTo>
                  <a:lnTo>
                    <a:pt x="4099" y="657"/>
                  </a:lnTo>
                  <a:lnTo>
                    <a:pt x="4157" y="619"/>
                  </a:lnTo>
                  <a:lnTo>
                    <a:pt x="4215" y="580"/>
                  </a:lnTo>
                  <a:lnTo>
                    <a:pt x="4253" y="522"/>
                  </a:lnTo>
                  <a:lnTo>
                    <a:pt x="4273" y="445"/>
                  </a:lnTo>
                  <a:lnTo>
                    <a:pt x="4292" y="387"/>
                  </a:lnTo>
                  <a:lnTo>
                    <a:pt x="4292" y="309"/>
                  </a:lnTo>
                  <a:lnTo>
                    <a:pt x="4273" y="251"/>
                  </a:lnTo>
                  <a:lnTo>
                    <a:pt x="4253" y="193"/>
                  </a:lnTo>
                  <a:lnTo>
                    <a:pt x="4215" y="135"/>
                  </a:lnTo>
                  <a:lnTo>
                    <a:pt x="4176" y="77"/>
                  </a:lnTo>
                  <a:lnTo>
                    <a:pt x="4118" y="39"/>
                  </a:lnTo>
                  <a:lnTo>
                    <a:pt x="39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569;p68"/>
            <p:cNvSpPr/>
            <p:nvPr/>
          </p:nvSpPr>
          <p:spPr>
            <a:xfrm>
              <a:off x="7077284" y="2968204"/>
              <a:ext cx="25801" cy="8606"/>
            </a:xfrm>
            <a:custGeom>
              <a:avLst/>
              <a:gdLst/>
              <a:ahLst/>
              <a:cxnLst/>
              <a:rect l="l" t="t" r="r" b="b"/>
              <a:pathLst>
                <a:path w="4293" h="1432" extrusionOk="0">
                  <a:moveTo>
                    <a:pt x="3944" y="1"/>
                  </a:moveTo>
                  <a:lnTo>
                    <a:pt x="3867" y="20"/>
                  </a:lnTo>
                  <a:lnTo>
                    <a:pt x="2997" y="252"/>
                  </a:lnTo>
                  <a:lnTo>
                    <a:pt x="2127" y="503"/>
                  </a:lnTo>
                  <a:lnTo>
                    <a:pt x="1683" y="600"/>
                  </a:lnTo>
                  <a:lnTo>
                    <a:pt x="1238" y="677"/>
                  </a:lnTo>
                  <a:lnTo>
                    <a:pt x="794" y="716"/>
                  </a:lnTo>
                  <a:lnTo>
                    <a:pt x="349" y="735"/>
                  </a:lnTo>
                  <a:lnTo>
                    <a:pt x="272" y="755"/>
                  </a:lnTo>
                  <a:lnTo>
                    <a:pt x="194" y="774"/>
                  </a:lnTo>
                  <a:lnTo>
                    <a:pt x="136" y="813"/>
                  </a:lnTo>
                  <a:lnTo>
                    <a:pt x="98" y="851"/>
                  </a:lnTo>
                  <a:lnTo>
                    <a:pt x="59" y="909"/>
                  </a:lnTo>
                  <a:lnTo>
                    <a:pt x="20" y="967"/>
                  </a:lnTo>
                  <a:lnTo>
                    <a:pt x="1" y="1083"/>
                  </a:lnTo>
                  <a:lnTo>
                    <a:pt x="20" y="1219"/>
                  </a:lnTo>
                  <a:lnTo>
                    <a:pt x="59" y="1277"/>
                  </a:lnTo>
                  <a:lnTo>
                    <a:pt x="98" y="1335"/>
                  </a:lnTo>
                  <a:lnTo>
                    <a:pt x="136" y="1373"/>
                  </a:lnTo>
                  <a:lnTo>
                    <a:pt x="194" y="1412"/>
                  </a:lnTo>
                  <a:lnTo>
                    <a:pt x="272" y="1431"/>
                  </a:lnTo>
                  <a:lnTo>
                    <a:pt x="349" y="1431"/>
                  </a:lnTo>
                  <a:lnTo>
                    <a:pt x="813" y="1412"/>
                  </a:lnTo>
                  <a:lnTo>
                    <a:pt x="1277" y="1354"/>
                  </a:lnTo>
                  <a:lnTo>
                    <a:pt x="1760" y="1277"/>
                  </a:lnTo>
                  <a:lnTo>
                    <a:pt x="2224" y="1180"/>
                  </a:lnTo>
                  <a:lnTo>
                    <a:pt x="2669" y="1064"/>
                  </a:lnTo>
                  <a:lnTo>
                    <a:pt x="3133" y="948"/>
                  </a:lnTo>
                  <a:lnTo>
                    <a:pt x="4041" y="677"/>
                  </a:lnTo>
                  <a:lnTo>
                    <a:pt x="4118" y="658"/>
                  </a:lnTo>
                  <a:lnTo>
                    <a:pt x="4176" y="619"/>
                  </a:lnTo>
                  <a:lnTo>
                    <a:pt x="4215" y="561"/>
                  </a:lnTo>
                  <a:lnTo>
                    <a:pt x="4254" y="523"/>
                  </a:lnTo>
                  <a:lnTo>
                    <a:pt x="4273" y="445"/>
                  </a:lnTo>
                  <a:lnTo>
                    <a:pt x="4292" y="387"/>
                  </a:lnTo>
                  <a:lnTo>
                    <a:pt x="4273" y="271"/>
                  </a:lnTo>
                  <a:lnTo>
                    <a:pt x="4215" y="136"/>
                  </a:lnTo>
                  <a:lnTo>
                    <a:pt x="4176" y="98"/>
                  </a:lnTo>
                  <a:lnTo>
                    <a:pt x="4138" y="59"/>
                  </a:lnTo>
                  <a:lnTo>
                    <a:pt x="4080" y="20"/>
                  </a:lnTo>
                  <a:lnTo>
                    <a:pt x="4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570;p68"/>
            <p:cNvSpPr/>
            <p:nvPr/>
          </p:nvSpPr>
          <p:spPr>
            <a:xfrm>
              <a:off x="7095993" y="3100538"/>
              <a:ext cx="75059" cy="23241"/>
            </a:xfrm>
            <a:custGeom>
              <a:avLst/>
              <a:gdLst/>
              <a:ahLst/>
              <a:cxnLst/>
              <a:rect l="l" t="t" r="r" b="b"/>
              <a:pathLst>
                <a:path w="12489" h="3867" extrusionOk="0">
                  <a:moveTo>
                    <a:pt x="8680" y="0"/>
                  </a:moveTo>
                  <a:lnTo>
                    <a:pt x="8622" y="39"/>
                  </a:lnTo>
                  <a:lnTo>
                    <a:pt x="8564" y="77"/>
                  </a:lnTo>
                  <a:lnTo>
                    <a:pt x="8525" y="116"/>
                  </a:lnTo>
                  <a:lnTo>
                    <a:pt x="8467" y="251"/>
                  </a:lnTo>
                  <a:lnTo>
                    <a:pt x="8467" y="367"/>
                  </a:lnTo>
                  <a:lnTo>
                    <a:pt x="8467" y="445"/>
                  </a:lnTo>
                  <a:lnTo>
                    <a:pt x="8487" y="503"/>
                  </a:lnTo>
                  <a:lnTo>
                    <a:pt x="8525" y="561"/>
                  </a:lnTo>
                  <a:lnTo>
                    <a:pt x="8564" y="599"/>
                  </a:lnTo>
                  <a:lnTo>
                    <a:pt x="8622" y="657"/>
                  </a:lnTo>
                  <a:lnTo>
                    <a:pt x="8699" y="677"/>
                  </a:lnTo>
                  <a:lnTo>
                    <a:pt x="8912" y="735"/>
                  </a:lnTo>
                  <a:lnTo>
                    <a:pt x="9125" y="773"/>
                  </a:lnTo>
                  <a:lnTo>
                    <a:pt x="9337" y="793"/>
                  </a:lnTo>
                  <a:lnTo>
                    <a:pt x="9569" y="793"/>
                  </a:lnTo>
                  <a:lnTo>
                    <a:pt x="10014" y="773"/>
                  </a:lnTo>
                  <a:lnTo>
                    <a:pt x="10458" y="773"/>
                  </a:lnTo>
                  <a:lnTo>
                    <a:pt x="10632" y="793"/>
                  </a:lnTo>
                  <a:lnTo>
                    <a:pt x="10864" y="831"/>
                  </a:lnTo>
                  <a:lnTo>
                    <a:pt x="11116" y="889"/>
                  </a:lnTo>
                  <a:lnTo>
                    <a:pt x="11367" y="967"/>
                  </a:lnTo>
                  <a:lnTo>
                    <a:pt x="11483" y="1025"/>
                  </a:lnTo>
                  <a:lnTo>
                    <a:pt x="11580" y="1083"/>
                  </a:lnTo>
                  <a:lnTo>
                    <a:pt x="11657" y="1141"/>
                  </a:lnTo>
                  <a:lnTo>
                    <a:pt x="11715" y="1218"/>
                  </a:lnTo>
                  <a:lnTo>
                    <a:pt x="11754" y="1295"/>
                  </a:lnTo>
                  <a:lnTo>
                    <a:pt x="11773" y="1392"/>
                  </a:lnTo>
                  <a:lnTo>
                    <a:pt x="11754" y="1489"/>
                  </a:lnTo>
                  <a:lnTo>
                    <a:pt x="11696" y="1585"/>
                  </a:lnTo>
                  <a:lnTo>
                    <a:pt x="11560" y="1759"/>
                  </a:lnTo>
                  <a:lnTo>
                    <a:pt x="11386" y="1933"/>
                  </a:lnTo>
                  <a:lnTo>
                    <a:pt x="11174" y="2069"/>
                  </a:lnTo>
                  <a:lnTo>
                    <a:pt x="10961" y="2204"/>
                  </a:lnTo>
                  <a:lnTo>
                    <a:pt x="10729" y="2300"/>
                  </a:lnTo>
                  <a:lnTo>
                    <a:pt x="10497" y="2397"/>
                  </a:lnTo>
                  <a:lnTo>
                    <a:pt x="10052" y="2552"/>
                  </a:lnTo>
                  <a:lnTo>
                    <a:pt x="9453" y="2726"/>
                  </a:lnTo>
                  <a:lnTo>
                    <a:pt x="8873" y="2842"/>
                  </a:lnTo>
                  <a:lnTo>
                    <a:pt x="8255" y="2938"/>
                  </a:lnTo>
                  <a:lnTo>
                    <a:pt x="7655" y="3016"/>
                  </a:lnTo>
                  <a:lnTo>
                    <a:pt x="6805" y="3093"/>
                  </a:lnTo>
                  <a:lnTo>
                    <a:pt x="5935" y="3132"/>
                  </a:lnTo>
                  <a:lnTo>
                    <a:pt x="5084" y="3151"/>
                  </a:lnTo>
                  <a:lnTo>
                    <a:pt x="3441" y="3151"/>
                  </a:lnTo>
                  <a:lnTo>
                    <a:pt x="3035" y="3132"/>
                  </a:lnTo>
                  <a:lnTo>
                    <a:pt x="2629" y="3093"/>
                  </a:lnTo>
                  <a:lnTo>
                    <a:pt x="2243" y="3054"/>
                  </a:lnTo>
                  <a:lnTo>
                    <a:pt x="1856" y="2977"/>
                  </a:lnTo>
                  <a:lnTo>
                    <a:pt x="1489" y="2861"/>
                  </a:lnTo>
                  <a:lnTo>
                    <a:pt x="1295" y="2784"/>
                  </a:lnTo>
                  <a:lnTo>
                    <a:pt x="1121" y="2706"/>
                  </a:lnTo>
                  <a:lnTo>
                    <a:pt x="909" y="2571"/>
                  </a:lnTo>
                  <a:lnTo>
                    <a:pt x="831" y="2494"/>
                  </a:lnTo>
                  <a:lnTo>
                    <a:pt x="773" y="2416"/>
                  </a:lnTo>
                  <a:lnTo>
                    <a:pt x="735" y="2358"/>
                  </a:lnTo>
                  <a:lnTo>
                    <a:pt x="696" y="2281"/>
                  </a:lnTo>
                  <a:lnTo>
                    <a:pt x="696" y="2223"/>
                  </a:lnTo>
                  <a:lnTo>
                    <a:pt x="696" y="2146"/>
                  </a:lnTo>
                  <a:lnTo>
                    <a:pt x="716" y="2088"/>
                  </a:lnTo>
                  <a:lnTo>
                    <a:pt x="754" y="2030"/>
                  </a:lnTo>
                  <a:lnTo>
                    <a:pt x="851" y="1895"/>
                  </a:lnTo>
                  <a:lnTo>
                    <a:pt x="986" y="1779"/>
                  </a:lnTo>
                  <a:lnTo>
                    <a:pt x="1160" y="1663"/>
                  </a:lnTo>
                  <a:lnTo>
                    <a:pt x="1353" y="1547"/>
                  </a:lnTo>
                  <a:lnTo>
                    <a:pt x="1566" y="1450"/>
                  </a:lnTo>
                  <a:lnTo>
                    <a:pt x="1991" y="1276"/>
                  </a:lnTo>
                  <a:lnTo>
                    <a:pt x="2397" y="1141"/>
                  </a:lnTo>
                  <a:lnTo>
                    <a:pt x="2687" y="1044"/>
                  </a:lnTo>
                  <a:lnTo>
                    <a:pt x="2765" y="1025"/>
                  </a:lnTo>
                  <a:lnTo>
                    <a:pt x="2823" y="986"/>
                  </a:lnTo>
                  <a:lnTo>
                    <a:pt x="2861" y="947"/>
                  </a:lnTo>
                  <a:lnTo>
                    <a:pt x="2900" y="889"/>
                  </a:lnTo>
                  <a:lnTo>
                    <a:pt x="2919" y="831"/>
                  </a:lnTo>
                  <a:lnTo>
                    <a:pt x="2939" y="754"/>
                  </a:lnTo>
                  <a:lnTo>
                    <a:pt x="2919" y="638"/>
                  </a:lnTo>
                  <a:lnTo>
                    <a:pt x="2861" y="522"/>
                  </a:lnTo>
                  <a:lnTo>
                    <a:pt x="2823" y="464"/>
                  </a:lnTo>
                  <a:lnTo>
                    <a:pt x="2784" y="425"/>
                  </a:lnTo>
                  <a:lnTo>
                    <a:pt x="2726" y="387"/>
                  </a:lnTo>
                  <a:lnTo>
                    <a:pt x="2649" y="367"/>
                  </a:lnTo>
                  <a:lnTo>
                    <a:pt x="2571" y="367"/>
                  </a:lnTo>
                  <a:lnTo>
                    <a:pt x="2494" y="387"/>
                  </a:lnTo>
                  <a:lnTo>
                    <a:pt x="2107" y="483"/>
                  </a:lnTo>
                  <a:lnTo>
                    <a:pt x="1663" y="619"/>
                  </a:lnTo>
                  <a:lnTo>
                    <a:pt x="1431" y="715"/>
                  </a:lnTo>
                  <a:lnTo>
                    <a:pt x="1199" y="812"/>
                  </a:lnTo>
                  <a:lnTo>
                    <a:pt x="967" y="909"/>
                  </a:lnTo>
                  <a:lnTo>
                    <a:pt x="754" y="1044"/>
                  </a:lnTo>
                  <a:lnTo>
                    <a:pt x="561" y="1179"/>
                  </a:lnTo>
                  <a:lnTo>
                    <a:pt x="387" y="1315"/>
                  </a:lnTo>
                  <a:lnTo>
                    <a:pt x="232" y="1489"/>
                  </a:lnTo>
                  <a:lnTo>
                    <a:pt x="116" y="1663"/>
                  </a:lnTo>
                  <a:lnTo>
                    <a:pt x="39" y="1856"/>
                  </a:lnTo>
                  <a:lnTo>
                    <a:pt x="0" y="1953"/>
                  </a:lnTo>
                  <a:lnTo>
                    <a:pt x="0" y="2069"/>
                  </a:lnTo>
                  <a:lnTo>
                    <a:pt x="0" y="2184"/>
                  </a:lnTo>
                  <a:lnTo>
                    <a:pt x="0" y="2300"/>
                  </a:lnTo>
                  <a:lnTo>
                    <a:pt x="20" y="2416"/>
                  </a:lnTo>
                  <a:lnTo>
                    <a:pt x="58" y="2552"/>
                  </a:lnTo>
                  <a:lnTo>
                    <a:pt x="155" y="2745"/>
                  </a:lnTo>
                  <a:lnTo>
                    <a:pt x="271" y="2919"/>
                  </a:lnTo>
                  <a:lnTo>
                    <a:pt x="426" y="3074"/>
                  </a:lnTo>
                  <a:lnTo>
                    <a:pt x="580" y="3209"/>
                  </a:lnTo>
                  <a:lnTo>
                    <a:pt x="773" y="3325"/>
                  </a:lnTo>
                  <a:lnTo>
                    <a:pt x="986" y="3422"/>
                  </a:lnTo>
                  <a:lnTo>
                    <a:pt x="1199" y="3518"/>
                  </a:lnTo>
                  <a:lnTo>
                    <a:pt x="1431" y="3576"/>
                  </a:lnTo>
                  <a:lnTo>
                    <a:pt x="1663" y="3634"/>
                  </a:lnTo>
                  <a:lnTo>
                    <a:pt x="1895" y="3692"/>
                  </a:lnTo>
                  <a:lnTo>
                    <a:pt x="2378" y="3750"/>
                  </a:lnTo>
                  <a:lnTo>
                    <a:pt x="2823" y="3789"/>
                  </a:lnTo>
                  <a:lnTo>
                    <a:pt x="3229" y="3808"/>
                  </a:lnTo>
                  <a:lnTo>
                    <a:pt x="4330" y="3866"/>
                  </a:lnTo>
                  <a:lnTo>
                    <a:pt x="5452" y="3847"/>
                  </a:lnTo>
                  <a:lnTo>
                    <a:pt x="6553" y="3808"/>
                  </a:lnTo>
                  <a:lnTo>
                    <a:pt x="7114" y="3770"/>
                  </a:lnTo>
                  <a:lnTo>
                    <a:pt x="7655" y="3712"/>
                  </a:lnTo>
                  <a:lnTo>
                    <a:pt x="8390" y="3615"/>
                  </a:lnTo>
                  <a:lnTo>
                    <a:pt x="9105" y="3499"/>
                  </a:lnTo>
                  <a:lnTo>
                    <a:pt x="9472" y="3441"/>
                  </a:lnTo>
                  <a:lnTo>
                    <a:pt x="9820" y="3344"/>
                  </a:lnTo>
                  <a:lnTo>
                    <a:pt x="10168" y="3248"/>
                  </a:lnTo>
                  <a:lnTo>
                    <a:pt x="10516" y="3132"/>
                  </a:lnTo>
                  <a:lnTo>
                    <a:pt x="11019" y="2919"/>
                  </a:lnTo>
                  <a:lnTo>
                    <a:pt x="11290" y="2803"/>
                  </a:lnTo>
                  <a:lnTo>
                    <a:pt x="11541" y="2648"/>
                  </a:lnTo>
                  <a:lnTo>
                    <a:pt x="11773" y="2494"/>
                  </a:lnTo>
                  <a:lnTo>
                    <a:pt x="11986" y="2320"/>
                  </a:lnTo>
                  <a:lnTo>
                    <a:pt x="12179" y="2107"/>
                  </a:lnTo>
                  <a:lnTo>
                    <a:pt x="12333" y="1895"/>
                  </a:lnTo>
                  <a:lnTo>
                    <a:pt x="12411" y="1759"/>
                  </a:lnTo>
                  <a:lnTo>
                    <a:pt x="12449" y="1624"/>
                  </a:lnTo>
                  <a:lnTo>
                    <a:pt x="12469" y="1508"/>
                  </a:lnTo>
                  <a:lnTo>
                    <a:pt x="12488" y="1373"/>
                  </a:lnTo>
                  <a:lnTo>
                    <a:pt x="12469" y="1257"/>
                  </a:lnTo>
                  <a:lnTo>
                    <a:pt x="12430" y="1141"/>
                  </a:lnTo>
                  <a:lnTo>
                    <a:pt x="12391" y="1044"/>
                  </a:lnTo>
                  <a:lnTo>
                    <a:pt x="12333" y="928"/>
                  </a:lnTo>
                  <a:lnTo>
                    <a:pt x="12275" y="831"/>
                  </a:lnTo>
                  <a:lnTo>
                    <a:pt x="12198" y="735"/>
                  </a:lnTo>
                  <a:lnTo>
                    <a:pt x="12005" y="561"/>
                  </a:lnTo>
                  <a:lnTo>
                    <a:pt x="11792" y="425"/>
                  </a:lnTo>
                  <a:lnTo>
                    <a:pt x="11541" y="309"/>
                  </a:lnTo>
                  <a:lnTo>
                    <a:pt x="11386" y="232"/>
                  </a:lnTo>
                  <a:lnTo>
                    <a:pt x="11212" y="193"/>
                  </a:lnTo>
                  <a:lnTo>
                    <a:pt x="11058" y="155"/>
                  </a:lnTo>
                  <a:lnTo>
                    <a:pt x="10884" y="135"/>
                  </a:lnTo>
                  <a:lnTo>
                    <a:pt x="10555" y="116"/>
                  </a:lnTo>
                  <a:lnTo>
                    <a:pt x="9550" y="116"/>
                  </a:lnTo>
                  <a:lnTo>
                    <a:pt x="9202" y="97"/>
                  </a:lnTo>
                  <a:lnTo>
                    <a:pt x="9047" y="58"/>
                  </a:lnTo>
                  <a:lnTo>
                    <a:pt x="8893" y="19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571;p68"/>
            <p:cNvSpPr/>
            <p:nvPr/>
          </p:nvSpPr>
          <p:spPr>
            <a:xfrm>
              <a:off x="7018848" y="3126676"/>
              <a:ext cx="297074" cy="332750"/>
            </a:xfrm>
            <a:custGeom>
              <a:avLst/>
              <a:gdLst/>
              <a:ahLst/>
              <a:cxnLst/>
              <a:rect l="l" t="t" r="r" b="b"/>
              <a:pathLst>
                <a:path w="49430" h="55366" extrusionOk="0">
                  <a:moveTo>
                    <a:pt x="47362" y="1"/>
                  </a:moveTo>
                  <a:lnTo>
                    <a:pt x="47226" y="39"/>
                  </a:lnTo>
                  <a:lnTo>
                    <a:pt x="47168" y="59"/>
                  </a:lnTo>
                  <a:lnTo>
                    <a:pt x="47130" y="97"/>
                  </a:lnTo>
                  <a:lnTo>
                    <a:pt x="47072" y="136"/>
                  </a:lnTo>
                  <a:lnTo>
                    <a:pt x="47033" y="194"/>
                  </a:lnTo>
                  <a:lnTo>
                    <a:pt x="47014" y="271"/>
                  </a:lnTo>
                  <a:lnTo>
                    <a:pt x="46994" y="349"/>
                  </a:lnTo>
                  <a:lnTo>
                    <a:pt x="46975" y="909"/>
                  </a:lnTo>
                  <a:lnTo>
                    <a:pt x="46956" y="1489"/>
                  </a:lnTo>
                  <a:lnTo>
                    <a:pt x="46956" y="2649"/>
                  </a:lnTo>
                  <a:lnTo>
                    <a:pt x="46994" y="3809"/>
                  </a:lnTo>
                  <a:lnTo>
                    <a:pt x="47052" y="4949"/>
                  </a:lnTo>
                  <a:lnTo>
                    <a:pt x="47130" y="6863"/>
                  </a:lnTo>
                  <a:lnTo>
                    <a:pt x="47207" y="8777"/>
                  </a:lnTo>
                  <a:lnTo>
                    <a:pt x="47420" y="12605"/>
                  </a:lnTo>
                  <a:lnTo>
                    <a:pt x="47961" y="22173"/>
                  </a:lnTo>
                  <a:lnTo>
                    <a:pt x="48212" y="26968"/>
                  </a:lnTo>
                  <a:lnTo>
                    <a:pt x="48425" y="31762"/>
                  </a:lnTo>
                  <a:lnTo>
                    <a:pt x="48599" y="35647"/>
                  </a:lnTo>
                  <a:lnTo>
                    <a:pt x="48676" y="37600"/>
                  </a:lnTo>
                  <a:lnTo>
                    <a:pt x="48734" y="39533"/>
                  </a:lnTo>
                  <a:lnTo>
                    <a:pt x="48773" y="41485"/>
                  </a:lnTo>
                  <a:lnTo>
                    <a:pt x="48753" y="43438"/>
                  </a:lnTo>
                  <a:lnTo>
                    <a:pt x="48734" y="44404"/>
                  </a:lnTo>
                  <a:lnTo>
                    <a:pt x="48715" y="45371"/>
                  </a:lnTo>
                  <a:lnTo>
                    <a:pt x="48657" y="46357"/>
                  </a:lnTo>
                  <a:lnTo>
                    <a:pt x="48599" y="47323"/>
                  </a:lnTo>
                  <a:lnTo>
                    <a:pt x="48560" y="47787"/>
                  </a:lnTo>
                  <a:lnTo>
                    <a:pt x="48502" y="48232"/>
                  </a:lnTo>
                  <a:lnTo>
                    <a:pt x="48425" y="48638"/>
                  </a:lnTo>
                  <a:lnTo>
                    <a:pt x="48367" y="48831"/>
                  </a:lnTo>
                  <a:lnTo>
                    <a:pt x="48309" y="49024"/>
                  </a:lnTo>
                  <a:lnTo>
                    <a:pt x="48231" y="49218"/>
                  </a:lnTo>
                  <a:lnTo>
                    <a:pt x="48154" y="49392"/>
                  </a:lnTo>
                  <a:lnTo>
                    <a:pt x="48038" y="49566"/>
                  </a:lnTo>
                  <a:lnTo>
                    <a:pt x="47922" y="49740"/>
                  </a:lnTo>
                  <a:lnTo>
                    <a:pt x="47787" y="49914"/>
                  </a:lnTo>
                  <a:lnTo>
                    <a:pt x="47652" y="50088"/>
                  </a:lnTo>
                  <a:lnTo>
                    <a:pt x="47478" y="50242"/>
                  </a:lnTo>
                  <a:lnTo>
                    <a:pt x="47284" y="50397"/>
                  </a:lnTo>
                  <a:lnTo>
                    <a:pt x="47052" y="50590"/>
                  </a:lnTo>
                  <a:lnTo>
                    <a:pt x="46801" y="50745"/>
                  </a:lnTo>
                  <a:lnTo>
                    <a:pt x="46279" y="51074"/>
                  </a:lnTo>
                  <a:lnTo>
                    <a:pt x="45757" y="51344"/>
                  </a:lnTo>
                  <a:lnTo>
                    <a:pt x="45196" y="51596"/>
                  </a:lnTo>
                  <a:lnTo>
                    <a:pt x="44636" y="51827"/>
                  </a:lnTo>
                  <a:lnTo>
                    <a:pt x="44075" y="52021"/>
                  </a:lnTo>
                  <a:lnTo>
                    <a:pt x="43495" y="52214"/>
                  </a:lnTo>
                  <a:lnTo>
                    <a:pt x="42935" y="52388"/>
                  </a:lnTo>
                  <a:lnTo>
                    <a:pt x="42065" y="52620"/>
                  </a:lnTo>
                  <a:lnTo>
                    <a:pt x="41195" y="52852"/>
                  </a:lnTo>
                  <a:lnTo>
                    <a:pt x="40306" y="53065"/>
                  </a:lnTo>
                  <a:lnTo>
                    <a:pt x="39417" y="53239"/>
                  </a:lnTo>
                  <a:lnTo>
                    <a:pt x="38527" y="53413"/>
                  </a:lnTo>
                  <a:lnTo>
                    <a:pt x="37638" y="53567"/>
                  </a:lnTo>
                  <a:lnTo>
                    <a:pt x="36749" y="53703"/>
                  </a:lnTo>
                  <a:lnTo>
                    <a:pt x="35840" y="53838"/>
                  </a:lnTo>
                  <a:lnTo>
                    <a:pt x="34951" y="53954"/>
                  </a:lnTo>
                  <a:lnTo>
                    <a:pt x="34042" y="54051"/>
                  </a:lnTo>
                  <a:lnTo>
                    <a:pt x="32245" y="54225"/>
                  </a:lnTo>
                  <a:lnTo>
                    <a:pt x="30447" y="54360"/>
                  </a:lnTo>
                  <a:lnTo>
                    <a:pt x="28649" y="54476"/>
                  </a:lnTo>
                  <a:lnTo>
                    <a:pt x="26677" y="54573"/>
                  </a:lnTo>
                  <a:lnTo>
                    <a:pt x="24725" y="54631"/>
                  </a:lnTo>
                  <a:lnTo>
                    <a:pt x="22753" y="54669"/>
                  </a:lnTo>
                  <a:lnTo>
                    <a:pt x="20801" y="54669"/>
                  </a:lnTo>
                  <a:lnTo>
                    <a:pt x="18829" y="54650"/>
                  </a:lnTo>
                  <a:lnTo>
                    <a:pt x="16876" y="54592"/>
                  </a:lnTo>
                  <a:lnTo>
                    <a:pt x="14905" y="54476"/>
                  </a:lnTo>
                  <a:lnTo>
                    <a:pt x="12952" y="54341"/>
                  </a:lnTo>
                  <a:lnTo>
                    <a:pt x="11406" y="54205"/>
                  </a:lnTo>
                  <a:lnTo>
                    <a:pt x="9879" y="54051"/>
                  </a:lnTo>
                  <a:lnTo>
                    <a:pt x="9105" y="53954"/>
                  </a:lnTo>
                  <a:lnTo>
                    <a:pt x="8351" y="53838"/>
                  </a:lnTo>
                  <a:lnTo>
                    <a:pt x="7578" y="53703"/>
                  </a:lnTo>
                  <a:lnTo>
                    <a:pt x="6824" y="53567"/>
                  </a:lnTo>
                  <a:lnTo>
                    <a:pt x="5877" y="53374"/>
                  </a:lnTo>
                  <a:lnTo>
                    <a:pt x="5394" y="53258"/>
                  </a:lnTo>
                  <a:lnTo>
                    <a:pt x="4911" y="53142"/>
                  </a:lnTo>
                  <a:lnTo>
                    <a:pt x="4427" y="52987"/>
                  </a:lnTo>
                  <a:lnTo>
                    <a:pt x="3963" y="52813"/>
                  </a:lnTo>
                  <a:lnTo>
                    <a:pt x="3519" y="52601"/>
                  </a:lnTo>
                  <a:lnTo>
                    <a:pt x="3306" y="52485"/>
                  </a:lnTo>
                  <a:lnTo>
                    <a:pt x="3113" y="52369"/>
                  </a:lnTo>
                  <a:lnTo>
                    <a:pt x="2900" y="52233"/>
                  </a:lnTo>
                  <a:lnTo>
                    <a:pt x="2745" y="52079"/>
                  </a:lnTo>
                  <a:lnTo>
                    <a:pt x="2629" y="51924"/>
                  </a:lnTo>
                  <a:lnTo>
                    <a:pt x="2571" y="51847"/>
                  </a:lnTo>
                  <a:lnTo>
                    <a:pt x="2552" y="51769"/>
                  </a:lnTo>
                  <a:lnTo>
                    <a:pt x="2513" y="51499"/>
                  </a:lnTo>
                  <a:lnTo>
                    <a:pt x="2475" y="51132"/>
                  </a:lnTo>
                  <a:lnTo>
                    <a:pt x="2436" y="50416"/>
                  </a:lnTo>
                  <a:lnTo>
                    <a:pt x="2301" y="48715"/>
                  </a:lnTo>
                  <a:lnTo>
                    <a:pt x="2165" y="46589"/>
                  </a:lnTo>
                  <a:lnTo>
                    <a:pt x="2050" y="44482"/>
                  </a:lnTo>
                  <a:lnTo>
                    <a:pt x="1856" y="40229"/>
                  </a:lnTo>
                  <a:lnTo>
                    <a:pt x="1663" y="35241"/>
                  </a:lnTo>
                  <a:lnTo>
                    <a:pt x="1489" y="30254"/>
                  </a:lnTo>
                  <a:lnTo>
                    <a:pt x="1354" y="25266"/>
                  </a:lnTo>
                  <a:lnTo>
                    <a:pt x="1218" y="20279"/>
                  </a:lnTo>
                  <a:lnTo>
                    <a:pt x="1044" y="13068"/>
                  </a:lnTo>
                  <a:lnTo>
                    <a:pt x="928" y="9454"/>
                  </a:lnTo>
                  <a:lnTo>
                    <a:pt x="870" y="7656"/>
                  </a:lnTo>
                  <a:lnTo>
                    <a:pt x="793" y="5839"/>
                  </a:lnTo>
                  <a:lnTo>
                    <a:pt x="754" y="5123"/>
                  </a:lnTo>
                  <a:lnTo>
                    <a:pt x="696" y="4408"/>
                  </a:lnTo>
                  <a:lnTo>
                    <a:pt x="677" y="4331"/>
                  </a:lnTo>
                  <a:lnTo>
                    <a:pt x="658" y="4273"/>
                  </a:lnTo>
                  <a:lnTo>
                    <a:pt x="619" y="4215"/>
                  </a:lnTo>
                  <a:lnTo>
                    <a:pt x="561" y="4157"/>
                  </a:lnTo>
                  <a:lnTo>
                    <a:pt x="503" y="4137"/>
                  </a:lnTo>
                  <a:lnTo>
                    <a:pt x="445" y="4099"/>
                  </a:lnTo>
                  <a:lnTo>
                    <a:pt x="329" y="4079"/>
                  </a:lnTo>
                  <a:lnTo>
                    <a:pt x="194" y="4099"/>
                  </a:lnTo>
                  <a:lnTo>
                    <a:pt x="136" y="4118"/>
                  </a:lnTo>
                  <a:lnTo>
                    <a:pt x="97" y="4157"/>
                  </a:lnTo>
                  <a:lnTo>
                    <a:pt x="58" y="4215"/>
                  </a:lnTo>
                  <a:lnTo>
                    <a:pt x="20" y="4273"/>
                  </a:lnTo>
                  <a:lnTo>
                    <a:pt x="0" y="4331"/>
                  </a:lnTo>
                  <a:lnTo>
                    <a:pt x="0" y="4408"/>
                  </a:lnTo>
                  <a:lnTo>
                    <a:pt x="97" y="5433"/>
                  </a:lnTo>
                  <a:lnTo>
                    <a:pt x="136" y="6457"/>
                  </a:lnTo>
                  <a:lnTo>
                    <a:pt x="194" y="8506"/>
                  </a:lnTo>
                  <a:lnTo>
                    <a:pt x="310" y="12315"/>
                  </a:lnTo>
                  <a:lnTo>
                    <a:pt x="426" y="16142"/>
                  </a:lnTo>
                  <a:lnTo>
                    <a:pt x="677" y="26214"/>
                  </a:lnTo>
                  <a:lnTo>
                    <a:pt x="832" y="31240"/>
                  </a:lnTo>
                  <a:lnTo>
                    <a:pt x="1006" y="36285"/>
                  </a:lnTo>
                  <a:lnTo>
                    <a:pt x="1199" y="40983"/>
                  </a:lnTo>
                  <a:lnTo>
                    <a:pt x="1296" y="43322"/>
                  </a:lnTo>
                  <a:lnTo>
                    <a:pt x="1431" y="45680"/>
                  </a:lnTo>
                  <a:lnTo>
                    <a:pt x="1528" y="47613"/>
                  </a:lnTo>
                  <a:lnTo>
                    <a:pt x="1663" y="49566"/>
                  </a:lnTo>
                  <a:lnTo>
                    <a:pt x="1702" y="50184"/>
                  </a:lnTo>
                  <a:lnTo>
                    <a:pt x="1721" y="50861"/>
                  </a:lnTo>
                  <a:lnTo>
                    <a:pt x="1740" y="51190"/>
                  </a:lnTo>
                  <a:lnTo>
                    <a:pt x="1779" y="51518"/>
                  </a:lnTo>
                  <a:lnTo>
                    <a:pt x="1837" y="51827"/>
                  </a:lnTo>
                  <a:lnTo>
                    <a:pt x="1934" y="52117"/>
                  </a:lnTo>
                  <a:lnTo>
                    <a:pt x="2011" y="52272"/>
                  </a:lnTo>
                  <a:lnTo>
                    <a:pt x="2107" y="52427"/>
                  </a:lnTo>
                  <a:lnTo>
                    <a:pt x="2223" y="52562"/>
                  </a:lnTo>
                  <a:lnTo>
                    <a:pt x="2359" y="52697"/>
                  </a:lnTo>
                  <a:lnTo>
                    <a:pt x="2494" y="52813"/>
                  </a:lnTo>
                  <a:lnTo>
                    <a:pt x="2649" y="52929"/>
                  </a:lnTo>
                  <a:lnTo>
                    <a:pt x="2977" y="53123"/>
                  </a:lnTo>
                  <a:lnTo>
                    <a:pt x="3325" y="53297"/>
                  </a:lnTo>
                  <a:lnTo>
                    <a:pt x="3673" y="53432"/>
                  </a:lnTo>
                  <a:lnTo>
                    <a:pt x="4350" y="53664"/>
                  </a:lnTo>
                  <a:lnTo>
                    <a:pt x="4968" y="53857"/>
                  </a:lnTo>
                  <a:lnTo>
                    <a:pt x="5606" y="54012"/>
                  </a:lnTo>
                  <a:lnTo>
                    <a:pt x="6244" y="54167"/>
                  </a:lnTo>
                  <a:lnTo>
                    <a:pt x="6902" y="54283"/>
                  </a:lnTo>
                  <a:lnTo>
                    <a:pt x="7540" y="54399"/>
                  </a:lnTo>
                  <a:lnTo>
                    <a:pt x="8197" y="54515"/>
                  </a:lnTo>
                  <a:lnTo>
                    <a:pt x="9492" y="54688"/>
                  </a:lnTo>
                  <a:lnTo>
                    <a:pt x="10439" y="54804"/>
                  </a:lnTo>
                  <a:lnTo>
                    <a:pt x="11367" y="54901"/>
                  </a:lnTo>
                  <a:lnTo>
                    <a:pt x="13262" y="55075"/>
                  </a:lnTo>
                  <a:lnTo>
                    <a:pt x="15156" y="55210"/>
                  </a:lnTo>
                  <a:lnTo>
                    <a:pt x="17050" y="55288"/>
                  </a:lnTo>
                  <a:lnTo>
                    <a:pt x="18945" y="55346"/>
                  </a:lnTo>
                  <a:lnTo>
                    <a:pt x="20859" y="55365"/>
                  </a:lnTo>
                  <a:lnTo>
                    <a:pt x="22753" y="55365"/>
                  </a:lnTo>
                  <a:lnTo>
                    <a:pt x="24648" y="55326"/>
                  </a:lnTo>
                  <a:lnTo>
                    <a:pt x="26581" y="55268"/>
                  </a:lnTo>
                  <a:lnTo>
                    <a:pt x="28533" y="55172"/>
                  </a:lnTo>
                  <a:lnTo>
                    <a:pt x="30486" y="55056"/>
                  </a:lnTo>
                  <a:lnTo>
                    <a:pt x="32438" y="54901"/>
                  </a:lnTo>
                  <a:lnTo>
                    <a:pt x="33405" y="54804"/>
                  </a:lnTo>
                  <a:lnTo>
                    <a:pt x="34390" y="54708"/>
                  </a:lnTo>
                  <a:lnTo>
                    <a:pt x="35357" y="54573"/>
                  </a:lnTo>
                  <a:lnTo>
                    <a:pt x="36324" y="54457"/>
                  </a:lnTo>
                  <a:lnTo>
                    <a:pt x="37290" y="54302"/>
                  </a:lnTo>
                  <a:lnTo>
                    <a:pt x="38257" y="54147"/>
                  </a:lnTo>
                  <a:lnTo>
                    <a:pt x="39204" y="53973"/>
                  </a:lnTo>
                  <a:lnTo>
                    <a:pt x="40170" y="53780"/>
                  </a:lnTo>
                  <a:lnTo>
                    <a:pt x="40886" y="53625"/>
                  </a:lnTo>
                  <a:lnTo>
                    <a:pt x="41601" y="53451"/>
                  </a:lnTo>
                  <a:lnTo>
                    <a:pt x="42316" y="53277"/>
                  </a:lnTo>
                  <a:lnTo>
                    <a:pt x="43031" y="53084"/>
                  </a:lnTo>
                  <a:lnTo>
                    <a:pt x="43727" y="52871"/>
                  </a:lnTo>
                  <a:lnTo>
                    <a:pt x="44423" y="52620"/>
                  </a:lnTo>
                  <a:lnTo>
                    <a:pt x="45119" y="52369"/>
                  </a:lnTo>
                  <a:lnTo>
                    <a:pt x="45796" y="52079"/>
                  </a:lnTo>
                  <a:lnTo>
                    <a:pt x="46240" y="51866"/>
                  </a:lnTo>
                  <a:lnTo>
                    <a:pt x="46666" y="51634"/>
                  </a:lnTo>
                  <a:lnTo>
                    <a:pt x="47110" y="51383"/>
                  </a:lnTo>
                  <a:lnTo>
                    <a:pt x="47516" y="51093"/>
                  </a:lnTo>
                  <a:lnTo>
                    <a:pt x="47922" y="50784"/>
                  </a:lnTo>
                  <a:lnTo>
                    <a:pt x="48096" y="50629"/>
                  </a:lnTo>
                  <a:lnTo>
                    <a:pt x="48270" y="50455"/>
                  </a:lnTo>
                  <a:lnTo>
                    <a:pt x="48444" y="50262"/>
                  </a:lnTo>
                  <a:lnTo>
                    <a:pt x="48599" y="50068"/>
                  </a:lnTo>
                  <a:lnTo>
                    <a:pt x="48734" y="49856"/>
                  </a:lnTo>
                  <a:lnTo>
                    <a:pt x="48850" y="49643"/>
                  </a:lnTo>
                  <a:lnTo>
                    <a:pt x="48947" y="49430"/>
                  </a:lnTo>
                  <a:lnTo>
                    <a:pt x="49024" y="49218"/>
                  </a:lnTo>
                  <a:lnTo>
                    <a:pt x="49101" y="49005"/>
                  </a:lnTo>
                  <a:lnTo>
                    <a:pt x="49140" y="48773"/>
                  </a:lnTo>
                  <a:lnTo>
                    <a:pt x="49198" y="48329"/>
                  </a:lnTo>
                  <a:lnTo>
                    <a:pt x="49256" y="47865"/>
                  </a:lnTo>
                  <a:lnTo>
                    <a:pt x="49314" y="47149"/>
                  </a:lnTo>
                  <a:lnTo>
                    <a:pt x="49353" y="46434"/>
                  </a:lnTo>
                  <a:lnTo>
                    <a:pt x="49391" y="44984"/>
                  </a:lnTo>
                  <a:lnTo>
                    <a:pt x="49430" y="42993"/>
                  </a:lnTo>
                  <a:lnTo>
                    <a:pt x="49411" y="41002"/>
                  </a:lnTo>
                  <a:lnTo>
                    <a:pt x="49372" y="39011"/>
                  </a:lnTo>
                  <a:lnTo>
                    <a:pt x="49314" y="37020"/>
                  </a:lnTo>
                  <a:lnTo>
                    <a:pt x="49237" y="34565"/>
                  </a:lnTo>
                  <a:lnTo>
                    <a:pt x="49140" y="32129"/>
                  </a:lnTo>
                  <a:lnTo>
                    <a:pt x="48908" y="27238"/>
                  </a:lnTo>
                  <a:lnTo>
                    <a:pt x="48657" y="22347"/>
                  </a:lnTo>
                  <a:lnTo>
                    <a:pt x="48386" y="17476"/>
                  </a:lnTo>
                  <a:lnTo>
                    <a:pt x="48154" y="13648"/>
                  </a:lnTo>
                  <a:lnTo>
                    <a:pt x="47942" y="9840"/>
                  </a:lnTo>
                  <a:lnTo>
                    <a:pt x="47845" y="7926"/>
                  </a:lnTo>
                  <a:lnTo>
                    <a:pt x="47768" y="6013"/>
                  </a:lnTo>
                  <a:lnTo>
                    <a:pt x="47690" y="4099"/>
                  </a:lnTo>
                  <a:lnTo>
                    <a:pt x="47652" y="2185"/>
                  </a:lnTo>
                  <a:lnTo>
                    <a:pt x="47652" y="1257"/>
                  </a:lnTo>
                  <a:lnTo>
                    <a:pt x="47671" y="812"/>
                  </a:lnTo>
                  <a:lnTo>
                    <a:pt x="47690" y="349"/>
                  </a:lnTo>
                  <a:lnTo>
                    <a:pt x="47690" y="271"/>
                  </a:lnTo>
                  <a:lnTo>
                    <a:pt x="47671" y="194"/>
                  </a:lnTo>
                  <a:lnTo>
                    <a:pt x="47632" y="136"/>
                  </a:lnTo>
                  <a:lnTo>
                    <a:pt x="47594" y="97"/>
                  </a:lnTo>
                  <a:lnTo>
                    <a:pt x="47555" y="59"/>
                  </a:lnTo>
                  <a:lnTo>
                    <a:pt x="47497" y="39"/>
                  </a:lnTo>
                  <a:lnTo>
                    <a:pt x="4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72;p68"/>
            <p:cNvSpPr/>
            <p:nvPr/>
          </p:nvSpPr>
          <p:spPr>
            <a:xfrm>
              <a:off x="7096690" y="3211489"/>
              <a:ext cx="148946" cy="154757"/>
            </a:xfrm>
            <a:custGeom>
              <a:avLst/>
              <a:gdLst/>
              <a:ahLst/>
              <a:cxnLst/>
              <a:rect l="l" t="t" r="r" b="b"/>
              <a:pathLst>
                <a:path w="24783" h="25750" extrusionOk="0">
                  <a:moveTo>
                    <a:pt x="13725" y="696"/>
                  </a:moveTo>
                  <a:lnTo>
                    <a:pt x="14209" y="716"/>
                  </a:lnTo>
                  <a:lnTo>
                    <a:pt x="14692" y="774"/>
                  </a:lnTo>
                  <a:lnTo>
                    <a:pt x="15156" y="851"/>
                  </a:lnTo>
                  <a:lnTo>
                    <a:pt x="15639" y="948"/>
                  </a:lnTo>
                  <a:lnTo>
                    <a:pt x="16103" y="1083"/>
                  </a:lnTo>
                  <a:lnTo>
                    <a:pt x="16490" y="1218"/>
                  </a:lnTo>
                  <a:lnTo>
                    <a:pt x="16857" y="1354"/>
                  </a:lnTo>
                  <a:lnTo>
                    <a:pt x="17224" y="1528"/>
                  </a:lnTo>
                  <a:lnTo>
                    <a:pt x="17572" y="1701"/>
                  </a:lnTo>
                  <a:lnTo>
                    <a:pt x="17939" y="1895"/>
                  </a:lnTo>
                  <a:lnTo>
                    <a:pt x="18268" y="2107"/>
                  </a:lnTo>
                  <a:lnTo>
                    <a:pt x="18597" y="2320"/>
                  </a:lnTo>
                  <a:lnTo>
                    <a:pt x="18925" y="2571"/>
                  </a:lnTo>
                  <a:lnTo>
                    <a:pt x="19235" y="2803"/>
                  </a:lnTo>
                  <a:lnTo>
                    <a:pt x="19544" y="3074"/>
                  </a:lnTo>
                  <a:lnTo>
                    <a:pt x="19834" y="3345"/>
                  </a:lnTo>
                  <a:lnTo>
                    <a:pt x="20124" y="3615"/>
                  </a:lnTo>
                  <a:lnTo>
                    <a:pt x="20395" y="3925"/>
                  </a:lnTo>
                  <a:lnTo>
                    <a:pt x="20665" y="4215"/>
                  </a:lnTo>
                  <a:lnTo>
                    <a:pt x="20916" y="4524"/>
                  </a:lnTo>
                  <a:lnTo>
                    <a:pt x="21148" y="4852"/>
                  </a:lnTo>
                  <a:lnTo>
                    <a:pt x="21593" y="5471"/>
                  </a:lnTo>
                  <a:lnTo>
                    <a:pt x="21999" y="6109"/>
                  </a:lnTo>
                  <a:lnTo>
                    <a:pt x="22366" y="6766"/>
                  </a:lnTo>
                  <a:lnTo>
                    <a:pt x="22695" y="7462"/>
                  </a:lnTo>
                  <a:lnTo>
                    <a:pt x="23004" y="8158"/>
                  </a:lnTo>
                  <a:lnTo>
                    <a:pt x="23275" y="8873"/>
                  </a:lnTo>
                  <a:lnTo>
                    <a:pt x="23507" y="9589"/>
                  </a:lnTo>
                  <a:lnTo>
                    <a:pt x="23700" y="10323"/>
                  </a:lnTo>
                  <a:lnTo>
                    <a:pt x="23835" y="10922"/>
                  </a:lnTo>
                  <a:lnTo>
                    <a:pt x="23951" y="11522"/>
                  </a:lnTo>
                  <a:lnTo>
                    <a:pt x="24048" y="12140"/>
                  </a:lnTo>
                  <a:lnTo>
                    <a:pt x="24106" y="12759"/>
                  </a:lnTo>
                  <a:lnTo>
                    <a:pt x="24125" y="13378"/>
                  </a:lnTo>
                  <a:lnTo>
                    <a:pt x="24106" y="13996"/>
                  </a:lnTo>
                  <a:lnTo>
                    <a:pt x="24087" y="14305"/>
                  </a:lnTo>
                  <a:lnTo>
                    <a:pt x="24048" y="14615"/>
                  </a:lnTo>
                  <a:lnTo>
                    <a:pt x="23990" y="14905"/>
                  </a:lnTo>
                  <a:lnTo>
                    <a:pt x="23932" y="15214"/>
                  </a:lnTo>
                  <a:lnTo>
                    <a:pt x="23797" y="15678"/>
                  </a:lnTo>
                  <a:lnTo>
                    <a:pt x="23661" y="16123"/>
                  </a:lnTo>
                  <a:lnTo>
                    <a:pt x="23488" y="16587"/>
                  </a:lnTo>
                  <a:lnTo>
                    <a:pt x="23314" y="17031"/>
                  </a:lnTo>
                  <a:lnTo>
                    <a:pt x="23120" y="17476"/>
                  </a:lnTo>
                  <a:lnTo>
                    <a:pt x="22927" y="17901"/>
                  </a:lnTo>
                  <a:lnTo>
                    <a:pt x="22695" y="18326"/>
                  </a:lnTo>
                  <a:lnTo>
                    <a:pt x="22463" y="18732"/>
                  </a:lnTo>
                  <a:lnTo>
                    <a:pt x="22192" y="19138"/>
                  </a:lnTo>
                  <a:lnTo>
                    <a:pt x="21922" y="19544"/>
                  </a:lnTo>
                  <a:lnTo>
                    <a:pt x="21651" y="19931"/>
                  </a:lnTo>
                  <a:lnTo>
                    <a:pt x="21361" y="20317"/>
                  </a:lnTo>
                  <a:lnTo>
                    <a:pt x="21052" y="20685"/>
                  </a:lnTo>
                  <a:lnTo>
                    <a:pt x="20723" y="21033"/>
                  </a:lnTo>
                  <a:lnTo>
                    <a:pt x="20395" y="21381"/>
                  </a:lnTo>
                  <a:lnTo>
                    <a:pt x="20047" y="21709"/>
                  </a:lnTo>
                  <a:lnTo>
                    <a:pt x="19679" y="22019"/>
                  </a:lnTo>
                  <a:lnTo>
                    <a:pt x="19312" y="22328"/>
                  </a:lnTo>
                  <a:lnTo>
                    <a:pt x="18945" y="22618"/>
                  </a:lnTo>
                  <a:lnTo>
                    <a:pt x="18558" y="22908"/>
                  </a:lnTo>
                  <a:lnTo>
                    <a:pt x="18152" y="23159"/>
                  </a:lnTo>
                  <a:lnTo>
                    <a:pt x="17746" y="23410"/>
                  </a:lnTo>
                  <a:lnTo>
                    <a:pt x="17321" y="23642"/>
                  </a:lnTo>
                  <a:lnTo>
                    <a:pt x="16915" y="23874"/>
                  </a:lnTo>
                  <a:lnTo>
                    <a:pt x="16470" y="24068"/>
                  </a:lnTo>
                  <a:lnTo>
                    <a:pt x="16026" y="24242"/>
                  </a:lnTo>
                  <a:lnTo>
                    <a:pt x="15581" y="24416"/>
                  </a:lnTo>
                  <a:lnTo>
                    <a:pt x="15136" y="24570"/>
                  </a:lnTo>
                  <a:lnTo>
                    <a:pt x="14673" y="24686"/>
                  </a:lnTo>
                  <a:lnTo>
                    <a:pt x="14189" y="24802"/>
                  </a:lnTo>
                  <a:lnTo>
                    <a:pt x="13725" y="24899"/>
                  </a:lnTo>
                  <a:lnTo>
                    <a:pt x="13242" y="24957"/>
                  </a:lnTo>
                  <a:lnTo>
                    <a:pt x="12759" y="25015"/>
                  </a:lnTo>
                  <a:lnTo>
                    <a:pt x="12275" y="25034"/>
                  </a:lnTo>
                  <a:lnTo>
                    <a:pt x="11773" y="25034"/>
                  </a:lnTo>
                  <a:lnTo>
                    <a:pt x="11290" y="25015"/>
                  </a:lnTo>
                  <a:lnTo>
                    <a:pt x="10806" y="24976"/>
                  </a:lnTo>
                  <a:lnTo>
                    <a:pt x="10323" y="24918"/>
                  </a:lnTo>
                  <a:lnTo>
                    <a:pt x="9840" y="24841"/>
                  </a:lnTo>
                  <a:lnTo>
                    <a:pt x="9356" y="24725"/>
                  </a:lnTo>
                  <a:lnTo>
                    <a:pt x="8873" y="24609"/>
                  </a:lnTo>
                  <a:lnTo>
                    <a:pt x="8409" y="24454"/>
                  </a:lnTo>
                  <a:lnTo>
                    <a:pt x="7945" y="24300"/>
                  </a:lnTo>
                  <a:lnTo>
                    <a:pt x="7501" y="24106"/>
                  </a:lnTo>
                  <a:lnTo>
                    <a:pt x="7056" y="23913"/>
                  </a:lnTo>
                  <a:lnTo>
                    <a:pt x="6611" y="23681"/>
                  </a:lnTo>
                  <a:lnTo>
                    <a:pt x="6186" y="23449"/>
                  </a:lnTo>
                  <a:lnTo>
                    <a:pt x="5761" y="23178"/>
                  </a:lnTo>
                  <a:lnTo>
                    <a:pt x="5355" y="22908"/>
                  </a:lnTo>
                  <a:lnTo>
                    <a:pt x="4968" y="22618"/>
                  </a:lnTo>
                  <a:lnTo>
                    <a:pt x="4582" y="22328"/>
                  </a:lnTo>
                  <a:lnTo>
                    <a:pt x="4214" y="21999"/>
                  </a:lnTo>
                  <a:lnTo>
                    <a:pt x="3847" y="21651"/>
                  </a:lnTo>
                  <a:lnTo>
                    <a:pt x="3518" y="21303"/>
                  </a:lnTo>
                  <a:lnTo>
                    <a:pt x="3190" y="20936"/>
                  </a:lnTo>
                  <a:lnTo>
                    <a:pt x="2881" y="20569"/>
                  </a:lnTo>
                  <a:lnTo>
                    <a:pt x="2591" y="20163"/>
                  </a:lnTo>
                  <a:lnTo>
                    <a:pt x="2320" y="19757"/>
                  </a:lnTo>
                  <a:lnTo>
                    <a:pt x="2069" y="19351"/>
                  </a:lnTo>
                  <a:lnTo>
                    <a:pt x="1837" y="18906"/>
                  </a:lnTo>
                  <a:lnTo>
                    <a:pt x="1605" y="18481"/>
                  </a:lnTo>
                  <a:lnTo>
                    <a:pt x="1431" y="18017"/>
                  </a:lnTo>
                  <a:lnTo>
                    <a:pt x="1257" y="17553"/>
                  </a:lnTo>
                  <a:lnTo>
                    <a:pt x="1102" y="17089"/>
                  </a:lnTo>
                  <a:lnTo>
                    <a:pt x="967" y="16529"/>
                  </a:lnTo>
                  <a:lnTo>
                    <a:pt x="851" y="15968"/>
                  </a:lnTo>
                  <a:lnTo>
                    <a:pt x="773" y="15407"/>
                  </a:lnTo>
                  <a:lnTo>
                    <a:pt x="715" y="14847"/>
                  </a:lnTo>
                  <a:lnTo>
                    <a:pt x="696" y="14267"/>
                  </a:lnTo>
                  <a:lnTo>
                    <a:pt x="696" y="13687"/>
                  </a:lnTo>
                  <a:lnTo>
                    <a:pt x="715" y="13107"/>
                  </a:lnTo>
                  <a:lnTo>
                    <a:pt x="773" y="12527"/>
                  </a:lnTo>
                  <a:lnTo>
                    <a:pt x="851" y="11966"/>
                  </a:lnTo>
                  <a:lnTo>
                    <a:pt x="947" y="11386"/>
                  </a:lnTo>
                  <a:lnTo>
                    <a:pt x="1083" y="10806"/>
                  </a:lnTo>
                  <a:lnTo>
                    <a:pt x="1237" y="10246"/>
                  </a:lnTo>
                  <a:lnTo>
                    <a:pt x="1411" y="9666"/>
                  </a:lnTo>
                  <a:lnTo>
                    <a:pt x="1605" y="9125"/>
                  </a:lnTo>
                  <a:lnTo>
                    <a:pt x="1837" y="8564"/>
                  </a:lnTo>
                  <a:lnTo>
                    <a:pt x="2069" y="8023"/>
                  </a:lnTo>
                  <a:lnTo>
                    <a:pt x="2339" y="7501"/>
                  </a:lnTo>
                  <a:lnTo>
                    <a:pt x="2629" y="6979"/>
                  </a:lnTo>
                  <a:lnTo>
                    <a:pt x="2939" y="6476"/>
                  </a:lnTo>
                  <a:lnTo>
                    <a:pt x="3267" y="5993"/>
                  </a:lnTo>
                  <a:lnTo>
                    <a:pt x="3615" y="5529"/>
                  </a:lnTo>
                  <a:lnTo>
                    <a:pt x="3982" y="5065"/>
                  </a:lnTo>
                  <a:lnTo>
                    <a:pt x="4350" y="4640"/>
                  </a:lnTo>
                  <a:lnTo>
                    <a:pt x="4756" y="4215"/>
                  </a:lnTo>
                  <a:lnTo>
                    <a:pt x="5181" y="3828"/>
                  </a:lnTo>
                  <a:lnTo>
                    <a:pt x="5626" y="3441"/>
                  </a:lnTo>
                  <a:lnTo>
                    <a:pt x="6070" y="3093"/>
                  </a:lnTo>
                  <a:lnTo>
                    <a:pt x="6553" y="2765"/>
                  </a:lnTo>
                  <a:lnTo>
                    <a:pt x="7037" y="2475"/>
                  </a:lnTo>
                  <a:lnTo>
                    <a:pt x="7539" y="2204"/>
                  </a:lnTo>
                  <a:lnTo>
                    <a:pt x="8061" y="1953"/>
                  </a:lnTo>
                  <a:lnTo>
                    <a:pt x="8583" y="1740"/>
                  </a:lnTo>
                  <a:lnTo>
                    <a:pt x="9028" y="1566"/>
                  </a:lnTo>
                  <a:lnTo>
                    <a:pt x="9492" y="1392"/>
                  </a:lnTo>
                  <a:lnTo>
                    <a:pt x="9956" y="1238"/>
                  </a:lnTo>
                  <a:lnTo>
                    <a:pt x="10420" y="1122"/>
                  </a:lnTo>
                  <a:lnTo>
                    <a:pt x="10884" y="986"/>
                  </a:lnTo>
                  <a:lnTo>
                    <a:pt x="11348" y="890"/>
                  </a:lnTo>
                  <a:lnTo>
                    <a:pt x="11831" y="812"/>
                  </a:lnTo>
                  <a:lnTo>
                    <a:pt x="12295" y="754"/>
                  </a:lnTo>
                  <a:lnTo>
                    <a:pt x="12778" y="716"/>
                  </a:lnTo>
                  <a:lnTo>
                    <a:pt x="13242" y="696"/>
                  </a:lnTo>
                  <a:close/>
                  <a:moveTo>
                    <a:pt x="12952" y="0"/>
                  </a:moveTo>
                  <a:lnTo>
                    <a:pt x="12507" y="39"/>
                  </a:lnTo>
                  <a:lnTo>
                    <a:pt x="12044" y="78"/>
                  </a:lnTo>
                  <a:lnTo>
                    <a:pt x="11580" y="136"/>
                  </a:lnTo>
                  <a:lnTo>
                    <a:pt x="11116" y="213"/>
                  </a:lnTo>
                  <a:lnTo>
                    <a:pt x="10671" y="329"/>
                  </a:lnTo>
                  <a:lnTo>
                    <a:pt x="10091" y="464"/>
                  </a:lnTo>
                  <a:lnTo>
                    <a:pt x="9511" y="658"/>
                  </a:lnTo>
                  <a:lnTo>
                    <a:pt x="8951" y="851"/>
                  </a:lnTo>
                  <a:lnTo>
                    <a:pt x="8390" y="1064"/>
                  </a:lnTo>
                  <a:lnTo>
                    <a:pt x="7907" y="1276"/>
                  </a:lnTo>
                  <a:lnTo>
                    <a:pt x="7404" y="1489"/>
                  </a:lnTo>
                  <a:lnTo>
                    <a:pt x="6940" y="1740"/>
                  </a:lnTo>
                  <a:lnTo>
                    <a:pt x="6476" y="2011"/>
                  </a:lnTo>
                  <a:lnTo>
                    <a:pt x="6012" y="2301"/>
                  </a:lnTo>
                  <a:lnTo>
                    <a:pt x="5587" y="2610"/>
                  </a:lnTo>
                  <a:lnTo>
                    <a:pt x="5162" y="2939"/>
                  </a:lnTo>
                  <a:lnTo>
                    <a:pt x="4756" y="3287"/>
                  </a:lnTo>
                  <a:lnTo>
                    <a:pt x="4369" y="3654"/>
                  </a:lnTo>
                  <a:lnTo>
                    <a:pt x="3982" y="4041"/>
                  </a:lnTo>
                  <a:lnTo>
                    <a:pt x="3615" y="4447"/>
                  </a:lnTo>
                  <a:lnTo>
                    <a:pt x="3267" y="4852"/>
                  </a:lnTo>
                  <a:lnTo>
                    <a:pt x="2939" y="5278"/>
                  </a:lnTo>
                  <a:lnTo>
                    <a:pt x="2629" y="5722"/>
                  </a:lnTo>
                  <a:lnTo>
                    <a:pt x="2320" y="6186"/>
                  </a:lnTo>
                  <a:lnTo>
                    <a:pt x="2049" y="6650"/>
                  </a:lnTo>
                  <a:lnTo>
                    <a:pt x="1779" y="7134"/>
                  </a:lnTo>
                  <a:lnTo>
                    <a:pt x="1527" y="7617"/>
                  </a:lnTo>
                  <a:lnTo>
                    <a:pt x="1295" y="8100"/>
                  </a:lnTo>
                  <a:lnTo>
                    <a:pt x="1083" y="8622"/>
                  </a:lnTo>
                  <a:lnTo>
                    <a:pt x="889" y="9125"/>
                  </a:lnTo>
                  <a:lnTo>
                    <a:pt x="715" y="9647"/>
                  </a:lnTo>
                  <a:lnTo>
                    <a:pt x="561" y="10169"/>
                  </a:lnTo>
                  <a:lnTo>
                    <a:pt x="426" y="10690"/>
                  </a:lnTo>
                  <a:lnTo>
                    <a:pt x="290" y="11212"/>
                  </a:lnTo>
                  <a:lnTo>
                    <a:pt x="194" y="11754"/>
                  </a:lnTo>
                  <a:lnTo>
                    <a:pt x="116" y="12276"/>
                  </a:lnTo>
                  <a:lnTo>
                    <a:pt x="58" y="12817"/>
                  </a:lnTo>
                  <a:lnTo>
                    <a:pt x="20" y="13358"/>
                  </a:lnTo>
                  <a:lnTo>
                    <a:pt x="0" y="13880"/>
                  </a:lnTo>
                  <a:lnTo>
                    <a:pt x="20" y="14421"/>
                  </a:lnTo>
                  <a:lnTo>
                    <a:pt x="39" y="14943"/>
                  </a:lnTo>
                  <a:lnTo>
                    <a:pt x="97" y="15465"/>
                  </a:lnTo>
                  <a:lnTo>
                    <a:pt x="174" y="15987"/>
                  </a:lnTo>
                  <a:lnTo>
                    <a:pt x="271" y="16509"/>
                  </a:lnTo>
                  <a:lnTo>
                    <a:pt x="387" y="17012"/>
                  </a:lnTo>
                  <a:lnTo>
                    <a:pt x="542" y="17514"/>
                  </a:lnTo>
                  <a:lnTo>
                    <a:pt x="715" y="17998"/>
                  </a:lnTo>
                  <a:lnTo>
                    <a:pt x="909" y="18481"/>
                  </a:lnTo>
                  <a:lnTo>
                    <a:pt x="1121" y="18964"/>
                  </a:lnTo>
                  <a:lnTo>
                    <a:pt x="1373" y="19409"/>
                  </a:lnTo>
                  <a:lnTo>
                    <a:pt x="1624" y="19873"/>
                  </a:lnTo>
                  <a:lnTo>
                    <a:pt x="1895" y="20298"/>
                  </a:lnTo>
                  <a:lnTo>
                    <a:pt x="2204" y="20723"/>
                  </a:lnTo>
                  <a:lnTo>
                    <a:pt x="2513" y="21149"/>
                  </a:lnTo>
                  <a:lnTo>
                    <a:pt x="2842" y="21535"/>
                  </a:lnTo>
                  <a:lnTo>
                    <a:pt x="3190" y="21922"/>
                  </a:lnTo>
                  <a:lnTo>
                    <a:pt x="3557" y="22289"/>
                  </a:lnTo>
                  <a:lnTo>
                    <a:pt x="3944" y="22656"/>
                  </a:lnTo>
                  <a:lnTo>
                    <a:pt x="4330" y="22985"/>
                  </a:lnTo>
                  <a:lnTo>
                    <a:pt x="4736" y="23314"/>
                  </a:lnTo>
                  <a:lnTo>
                    <a:pt x="5162" y="23604"/>
                  </a:lnTo>
                  <a:lnTo>
                    <a:pt x="5606" y="23894"/>
                  </a:lnTo>
                  <a:lnTo>
                    <a:pt x="6051" y="24164"/>
                  </a:lnTo>
                  <a:lnTo>
                    <a:pt x="6495" y="24416"/>
                  </a:lnTo>
                  <a:lnTo>
                    <a:pt x="6959" y="24648"/>
                  </a:lnTo>
                  <a:lnTo>
                    <a:pt x="7443" y="24860"/>
                  </a:lnTo>
                  <a:lnTo>
                    <a:pt x="7926" y="25054"/>
                  </a:lnTo>
                  <a:lnTo>
                    <a:pt x="8429" y="25208"/>
                  </a:lnTo>
                  <a:lnTo>
                    <a:pt x="8931" y="25363"/>
                  </a:lnTo>
                  <a:lnTo>
                    <a:pt x="9434" y="25479"/>
                  </a:lnTo>
                  <a:lnTo>
                    <a:pt x="9956" y="25576"/>
                  </a:lnTo>
                  <a:lnTo>
                    <a:pt x="10458" y="25653"/>
                  </a:lnTo>
                  <a:lnTo>
                    <a:pt x="11000" y="25711"/>
                  </a:lnTo>
                  <a:lnTo>
                    <a:pt x="11502" y="25730"/>
                  </a:lnTo>
                  <a:lnTo>
                    <a:pt x="12024" y="25749"/>
                  </a:lnTo>
                  <a:lnTo>
                    <a:pt x="12527" y="25730"/>
                  </a:lnTo>
                  <a:lnTo>
                    <a:pt x="13029" y="25691"/>
                  </a:lnTo>
                  <a:lnTo>
                    <a:pt x="13532" y="25633"/>
                  </a:lnTo>
                  <a:lnTo>
                    <a:pt x="14035" y="25537"/>
                  </a:lnTo>
                  <a:lnTo>
                    <a:pt x="14518" y="25440"/>
                  </a:lnTo>
                  <a:lnTo>
                    <a:pt x="15001" y="25324"/>
                  </a:lnTo>
                  <a:lnTo>
                    <a:pt x="15484" y="25170"/>
                  </a:lnTo>
                  <a:lnTo>
                    <a:pt x="15948" y="25015"/>
                  </a:lnTo>
                  <a:lnTo>
                    <a:pt x="16412" y="24841"/>
                  </a:lnTo>
                  <a:lnTo>
                    <a:pt x="16876" y="24628"/>
                  </a:lnTo>
                  <a:lnTo>
                    <a:pt x="17321" y="24416"/>
                  </a:lnTo>
                  <a:lnTo>
                    <a:pt x="17766" y="24184"/>
                  </a:lnTo>
                  <a:lnTo>
                    <a:pt x="18210" y="23932"/>
                  </a:lnTo>
                  <a:lnTo>
                    <a:pt x="18616" y="23681"/>
                  </a:lnTo>
                  <a:lnTo>
                    <a:pt x="19041" y="23391"/>
                  </a:lnTo>
                  <a:lnTo>
                    <a:pt x="19447" y="23101"/>
                  </a:lnTo>
                  <a:lnTo>
                    <a:pt x="19834" y="22792"/>
                  </a:lnTo>
                  <a:lnTo>
                    <a:pt x="20221" y="22463"/>
                  </a:lnTo>
                  <a:lnTo>
                    <a:pt x="20588" y="22135"/>
                  </a:lnTo>
                  <a:lnTo>
                    <a:pt x="20955" y="21767"/>
                  </a:lnTo>
                  <a:lnTo>
                    <a:pt x="21303" y="21419"/>
                  </a:lnTo>
                  <a:lnTo>
                    <a:pt x="21632" y="21033"/>
                  </a:lnTo>
                  <a:lnTo>
                    <a:pt x="21960" y="20646"/>
                  </a:lnTo>
                  <a:lnTo>
                    <a:pt x="22270" y="20240"/>
                  </a:lnTo>
                  <a:lnTo>
                    <a:pt x="22560" y="19834"/>
                  </a:lnTo>
                  <a:lnTo>
                    <a:pt x="22830" y="19409"/>
                  </a:lnTo>
                  <a:lnTo>
                    <a:pt x="23101" y="18984"/>
                  </a:lnTo>
                  <a:lnTo>
                    <a:pt x="23333" y="18539"/>
                  </a:lnTo>
                  <a:lnTo>
                    <a:pt x="23565" y="18094"/>
                  </a:lnTo>
                  <a:lnTo>
                    <a:pt x="23797" y="17630"/>
                  </a:lnTo>
                  <a:lnTo>
                    <a:pt x="24087" y="16915"/>
                  </a:lnTo>
                  <a:lnTo>
                    <a:pt x="24222" y="16567"/>
                  </a:lnTo>
                  <a:lnTo>
                    <a:pt x="24338" y="16200"/>
                  </a:lnTo>
                  <a:lnTo>
                    <a:pt x="24435" y="15852"/>
                  </a:lnTo>
                  <a:lnTo>
                    <a:pt x="24531" y="15504"/>
                  </a:lnTo>
                  <a:lnTo>
                    <a:pt x="24609" y="15137"/>
                  </a:lnTo>
                  <a:lnTo>
                    <a:pt x="24667" y="14789"/>
                  </a:lnTo>
                  <a:lnTo>
                    <a:pt x="24725" y="14421"/>
                  </a:lnTo>
                  <a:lnTo>
                    <a:pt x="24763" y="14054"/>
                  </a:lnTo>
                  <a:lnTo>
                    <a:pt x="24783" y="13687"/>
                  </a:lnTo>
                  <a:lnTo>
                    <a:pt x="24783" y="13320"/>
                  </a:lnTo>
                  <a:lnTo>
                    <a:pt x="24783" y="12952"/>
                  </a:lnTo>
                  <a:lnTo>
                    <a:pt x="24763" y="12566"/>
                  </a:lnTo>
                  <a:lnTo>
                    <a:pt x="24744" y="12179"/>
                  </a:lnTo>
                  <a:lnTo>
                    <a:pt x="24686" y="11792"/>
                  </a:lnTo>
                  <a:lnTo>
                    <a:pt x="24570" y="11000"/>
                  </a:lnTo>
                  <a:lnTo>
                    <a:pt x="24396" y="10227"/>
                  </a:lnTo>
                  <a:lnTo>
                    <a:pt x="24183" y="9434"/>
                  </a:lnTo>
                  <a:lnTo>
                    <a:pt x="23932" y="8680"/>
                  </a:lnTo>
                  <a:lnTo>
                    <a:pt x="23661" y="7926"/>
                  </a:lnTo>
                  <a:lnTo>
                    <a:pt x="23333" y="7172"/>
                  </a:lnTo>
                  <a:lnTo>
                    <a:pt x="22985" y="6457"/>
                  </a:lnTo>
                  <a:lnTo>
                    <a:pt x="22598" y="5761"/>
                  </a:lnTo>
                  <a:lnTo>
                    <a:pt x="22366" y="5394"/>
                  </a:lnTo>
                  <a:lnTo>
                    <a:pt x="22134" y="5046"/>
                  </a:lnTo>
                  <a:lnTo>
                    <a:pt x="21902" y="4698"/>
                  </a:lnTo>
                  <a:lnTo>
                    <a:pt x="21651" y="4350"/>
                  </a:lnTo>
                  <a:lnTo>
                    <a:pt x="21400" y="4021"/>
                  </a:lnTo>
                  <a:lnTo>
                    <a:pt x="21129" y="3693"/>
                  </a:lnTo>
                  <a:lnTo>
                    <a:pt x="20839" y="3383"/>
                  </a:lnTo>
                  <a:lnTo>
                    <a:pt x="20549" y="3074"/>
                  </a:lnTo>
                  <a:lnTo>
                    <a:pt x="20240" y="2784"/>
                  </a:lnTo>
                  <a:lnTo>
                    <a:pt x="19931" y="2494"/>
                  </a:lnTo>
                  <a:lnTo>
                    <a:pt x="19621" y="2223"/>
                  </a:lnTo>
                  <a:lnTo>
                    <a:pt x="19293" y="1953"/>
                  </a:lnTo>
                  <a:lnTo>
                    <a:pt x="18945" y="1721"/>
                  </a:lnTo>
                  <a:lnTo>
                    <a:pt x="18597" y="1489"/>
                  </a:lnTo>
                  <a:lnTo>
                    <a:pt x="18229" y="1257"/>
                  </a:lnTo>
                  <a:lnTo>
                    <a:pt x="17862" y="1064"/>
                  </a:lnTo>
                  <a:lnTo>
                    <a:pt x="17437" y="851"/>
                  </a:lnTo>
                  <a:lnTo>
                    <a:pt x="17012" y="677"/>
                  </a:lnTo>
                  <a:lnTo>
                    <a:pt x="16567" y="522"/>
                  </a:lnTo>
                  <a:lnTo>
                    <a:pt x="16142" y="387"/>
                  </a:lnTo>
                  <a:lnTo>
                    <a:pt x="15697" y="271"/>
                  </a:lnTo>
                  <a:lnTo>
                    <a:pt x="15233" y="174"/>
                  </a:lnTo>
                  <a:lnTo>
                    <a:pt x="14789" y="97"/>
                  </a:lnTo>
                  <a:lnTo>
                    <a:pt x="14344" y="39"/>
                  </a:lnTo>
                  <a:lnTo>
                    <a:pt x="13880" y="20"/>
                  </a:lnTo>
                  <a:lnTo>
                    <a:pt x="134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73;p68"/>
            <p:cNvSpPr/>
            <p:nvPr/>
          </p:nvSpPr>
          <p:spPr>
            <a:xfrm>
              <a:off x="7024540" y="3202774"/>
              <a:ext cx="36835" cy="4189"/>
            </a:xfrm>
            <a:custGeom>
              <a:avLst/>
              <a:gdLst/>
              <a:ahLst/>
              <a:cxnLst/>
              <a:rect l="l" t="t" r="r" b="b"/>
              <a:pathLst>
                <a:path w="6129" h="697" extrusionOk="0">
                  <a:moveTo>
                    <a:pt x="329" y="1"/>
                  </a:moveTo>
                  <a:lnTo>
                    <a:pt x="252" y="20"/>
                  </a:lnTo>
                  <a:lnTo>
                    <a:pt x="194" y="39"/>
                  </a:lnTo>
                  <a:lnTo>
                    <a:pt x="136" y="78"/>
                  </a:lnTo>
                  <a:lnTo>
                    <a:pt x="78" y="116"/>
                  </a:lnTo>
                  <a:lnTo>
                    <a:pt x="39" y="174"/>
                  </a:lnTo>
                  <a:lnTo>
                    <a:pt x="20" y="232"/>
                  </a:lnTo>
                  <a:lnTo>
                    <a:pt x="1" y="348"/>
                  </a:lnTo>
                  <a:lnTo>
                    <a:pt x="20" y="484"/>
                  </a:lnTo>
                  <a:lnTo>
                    <a:pt x="39" y="542"/>
                  </a:lnTo>
                  <a:lnTo>
                    <a:pt x="78" y="600"/>
                  </a:lnTo>
                  <a:lnTo>
                    <a:pt x="136" y="638"/>
                  </a:lnTo>
                  <a:lnTo>
                    <a:pt x="194" y="677"/>
                  </a:lnTo>
                  <a:lnTo>
                    <a:pt x="252" y="696"/>
                  </a:lnTo>
                  <a:lnTo>
                    <a:pt x="5877" y="696"/>
                  </a:lnTo>
                  <a:lnTo>
                    <a:pt x="5935" y="677"/>
                  </a:lnTo>
                  <a:lnTo>
                    <a:pt x="5993" y="638"/>
                  </a:lnTo>
                  <a:lnTo>
                    <a:pt x="6032" y="600"/>
                  </a:lnTo>
                  <a:lnTo>
                    <a:pt x="6071" y="542"/>
                  </a:lnTo>
                  <a:lnTo>
                    <a:pt x="6109" y="484"/>
                  </a:lnTo>
                  <a:lnTo>
                    <a:pt x="6129" y="348"/>
                  </a:lnTo>
                  <a:lnTo>
                    <a:pt x="6109" y="232"/>
                  </a:lnTo>
                  <a:lnTo>
                    <a:pt x="6071" y="174"/>
                  </a:lnTo>
                  <a:lnTo>
                    <a:pt x="6032" y="116"/>
                  </a:lnTo>
                  <a:lnTo>
                    <a:pt x="5993" y="78"/>
                  </a:lnTo>
                  <a:lnTo>
                    <a:pt x="5935" y="39"/>
                  </a:lnTo>
                  <a:lnTo>
                    <a:pt x="5877" y="20"/>
                  </a:lnTo>
                  <a:lnTo>
                    <a:pt x="57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74;p68"/>
            <p:cNvSpPr/>
            <p:nvPr/>
          </p:nvSpPr>
          <p:spPr>
            <a:xfrm>
              <a:off x="7047312" y="3222872"/>
              <a:ext cx="35207" cy="4189"/>
            </a:xfrm>
            <a:custGeom>
              <a:avLst/>
              <a:gdLst/>
              <a:ahLst/>
              <a:cxnLst/>
              <a:rect l="l" t="t" r="r" b="b"/>
              <a:pathLst>
                <a:path w="5858" h="697" extrusionOk="0">
                  <a:moveTo>
                    <a:pt x="252" y="1"/>
                  </a:moveTo>
                  <a:lnTo>
                    <a:pt x="194" y="20"/>
                  </a:lnTo>
                  <a:lnTo>
                    <a:pt x="136" y="59"/>
                  </a:lnTo>
                  <a:lnTo>
                    <a:pt x="78" y="97"/>
                  </a:lnTo>
                  <a:lnTo>
                    <a:pt x="39" y="155"/>
                  </a:lnTo>
                  <a:lnTo>
                    <a:pt x="20" y="213"/>
                  </a:lnTo>
                  <a:lnTo>
                    <a:pt x="1" y="349"/>
                  </a:lnTo>
                  <a:lnTo>
                    <a:pt x="20" y="465"/>
                  </a:lnTo>
                  <a:lnTo>
                    <a:pt x="39" y="523"/>
                  </a:lnTo>
                  <a:lnTo>
                    <a:pt x="78" y="581"/>
                  </a:lnTo>
                  <a:lnTo>
                    <a:pt x="136" y="619"/>
                  </a:lnTo>
                  <a:lnTo>
                    <a:pt x="194" y="658"/>
                  </a:lnTo>
                  <a:lnTo>
                    <a:pt x="252" y="677"/>
                  </a:lnTo>
                  <a:lnTo>
                    <a:pt x="329" y="697"/>
                  </a:lnTo>
                  <a:lnTo>
                    <a:pt x="5510" y="697"/>
                  </a:lnTo>
                  <a:lnTo>
                    <a:pt x="5587" y="677"/>
                  </a:lnTo>
                  <a:lnTo>
                    <a:pt x="5665" y="658"/>
                  </a:lnTo>
                  <a:lnTo>
                    <a:pt x="5723" y="619"/>
                  </a:lnTo>
                  <a:lnTo>
                    <a:pt x="5761" y="581"/>
                  </a:lnTo>
                  <a:lnTo>
                    <a:pt x="5800" y="523"/>
                  </a:lnTo>
                  <a:lnTo>
                    <a:pt x="5839" y="465"/>
                  </a:lnTo>
                  <a:lnTo>
                    <a:pt x="5858" y="349"/>
                  </a:lnTo>
                  <a:lnTo>
                    <a:pt x="5839" y="213"/>
                  </a:lnTo>
                  <a:lnTo>
                    <a:pt x="5800" y="155"/>
                  </a:lnTo>
                  <a:lnTo>
                    <a:pt x="5761" y="97"/>
                  </a:lnTo>
                  <a:lnTo>
                    <a:pt x="5723" y="59"/>
                  </a:lnTo>
                  <a:lnTo>
                    <a:pt x="5665" y="20"/>
                  </a:lnTo>
                  <a:lnTo>
                    <a:pt x="5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75;p68"/>
            <p:cNvSpPr/>
            <p:nvPr/>
          </p:nvSpPr>
          <p:spPr>
            <a:xfrm>
              <a:off x="7045683" y="3261792"/>
              <a:ext cx="35675" cy="4075"/>
            </a:xfrm>
            <a:custGeom>
              <a:avLst/>
              <a:gdLst/>
              <a:ahLst/>
              <a:cxnLst/>
              <a:rect l="l" t="t" r="r" b="b"/>
              <a:pathLst>
                <a:path w="5936" h="678" extrusionOk="0">
                  <a:moveTo>
                    <a:pt x="252" y="1"/>
                  </a:moveTo>
                  <a:lnTo>
                    <a:pt x="175" y="20"/>
                  </a:lnTo>
                  <a:lnTo>
                    <a:pt x="117" y="59"/>
                  </a:lnTo>
                  <a:lnTo>
                    <a:pt x="78" y="97"/>
                  </a:lnTo>
                  <a:lnTo>
                    <a:pt x="40" y="155"/>
                  </a:lnTo>
                  <a:lnTo>
                    <a:pt x="20" y="213"/>
                  </a:lnTo>
                  <a:lnTo>
                    <a:pt x="1" y="329"/>
                  </a:lnTo>
                  <a:lnTo>
                    <a:pt x="20" y="465"/>
                  </a:lnTo>
                  <a:lnTo>
                    <a:pt x="40" y="523"/>
                  </a:lnTo>
                  <a:lnTo>
                    <a:pt x="78" y="581"/>
                  </a:lnTo>
                  <a:lnTo>
                    <a:pt x="117" y="619"/>
                  </a:lnTo>
                  <a:lnTo>
                    <a:pt x="175" y="658"/>
                  </a:lnTo>
                  <a:lnTo>
                    <a:pt x="252" y="677"/>
                  </a:lnTo>
                  <a:lnTo>
                    <a:pt x="5684" y="677"/>
                  </a:lnTo>
                  <a:lnTo>
                    <a:pt x="5742" y="658"/>
                  </a:lnTo>
                  <a:lnTo>
                    <a:pt x="5800" y="619"/>
                  </a:lnTo>
                  <a:lnTo>
                    <a:pt x="5858" y="581"/>
                  </a:lnTo>
                  <a:lnTo>
                    <a:pt x="5897" y="523"/>
                  </a:lnTo>
                  <a:lnTo>
                    <a:pt x="5916" y="465"/>
                  </a:lnTo>
                  <a:lnTo>
                    <a:pt x="5936" y="329"/>
                  </a:lnTo>
                  <a:lnTo>
                    <a:pt x="5916" y="213"/>
                  </a:lnTo>
                  <a:lnTo>
                    <a:pt x="5897" y="155"/>
                  </a:lnTo>
                  <a:lnTo>
                    <a:pt x="5858" y="97"/>
                  </a:lnTo>
                  <a:lnTo>
                    <a:pt x="5800" y="59"/>
                  </a:lnTo>
                  <a:lnTo>
                    <a:pt x="5742" y="20"/>
                  </a:lnTo>
                  <a:lnTo>
                    <a:pt x="56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76;p68"/>
            <p:cNvSpPr/>
            <p:nvPr/>
          </p:nvSpPr>
          <p:spPr>
            <a:xfrm>
              <a:off x="7254693" y="3194523"/>
              <a:ext cx="49613" cy="4075"/>
            </a:xfrm>
            <a:custGeom>
              <a:avLst/>
              <a:gdLst/>
              <a:ahLst/>
              <a:cxnLst/>
              <a:rect l="l" t="t" r="r" b="b"/>
              <a:pathLst>
                <a:path w="8255" h="678" extrusionOk="0">
                  <a:moveTo>
                    <a:pt x="252" y="1"/>
                  </a:moveTo>
                  <a:lnTo>
                    <a:pt x="194" y="20"/>
                  </a:lnTo>
                  <a:lnTo>
                    <a:pt x="136" y="59"/>
                  </a:lnTo>
                  <a:lnTo>
                    <a:pt x="78" y="98"/>
                  </a:lnTo>
                  <a:lnTo>
                    <a:pt x="39" y="156"/>
                  </a:lnTo>
                  <a:lnTo>
                    <a:pt x="20" y="214"/>
                  </a:lnTo>
                  <a:lnTo>
                    <a:pt x="1" y="349"/>
                  </a:lnTo>
                  <a:lnTo>
                    <a:pt x="20" y="465"/>
                  </a:lnTo>
                  <a:lnTo>
                    <a:pt x="39" y="523"/>
                  </a:lnTo>
                  <a:lnTo>
                    <a:pt x="78" y="581"/>
                  </a:lnTo>
                  <a:lnTo>
                    <a:pt x="136" y="620"/>
                  </a:lnTo>
                  <a:lnTo>
                    <a:pt x="175" y="658"/>
                  </a:lnTo>
                  <a:lnTo>
                    <a:pt x="252" y="678"/>
                  </a:lnTo>
                  <a:lnTo>
                    <a:pt x="8004" y="678"/>
                  </a:lnTo>
                  <a:lnTo>
                    <a:pt x="8062" y="658"/>
                  </a:lnTo>
                  <a:lnTo>
                    <a:pt x="8120" y="620"/>
                  </a:lnTo>
                  <a:lnTo>
                    <a:pt x="8158" y="581"/>
                  </a:lnTo>
                  <a:lnTo>
                    <a:pt x="8197" y="523"/>
                  </a:lnTo>
                  <a:lnTo>
                    <a:pt x="8236" y="465"/>
                  </a:lnTo>
                  <a:lnTo>
                    <a:pt x="8255" y="349"/>
                  </a:lnTo>
                  <a:lnTo>
                    <a:pt x="8236" y="214"/>
                  </a:lnTo>
                  <a:lnTo>
                    <a:pt x="8197" y="156"/>
                  </a:lnTo>
                  <a:lnTo>
                    <a:pt x="8158" y="98"/>
                  </a:lnTo>
                  <a:lnTo>
                    <a:pt x="8120" y="59"/>
                  </a:lnTo>
                  <a:lnTo>
                    <a:pt x="8062" y="20"/>
                  </a:lnTo>
                  <a:lnTo>
                    <a:pt x="8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77;p68"/>
            <p:cNvSpPr/>
            <p:nvPr/>
          </p:nvSpPr>
          <p:spPr>
            <a:xfrm>
              <a:off x="7275836" y="3216717"/>
              <a:ext cx="20686" cy="4189"/>
            </a:xfrm>
            <a:custGeom>
              <a:avLst/>
              <a:gdLst/>
              <a:ahLst/>
              <a:cxnLst/>
              <a:rect l="l" t="t" r="r" b="b"/>
              <a:pathLst>
                <a:path w="3442" h="697" extrusionOk="0">
                  <a:moveTo>
                    <a:pt x="252" y="0"/>
                  </a:moveTo>
                  <a:lnTo>
                    <a:pt x="175" y="39"/>
                  </a:lnTo>
                  <a:lnTo>
                    <a:pt x="117" y="58"/>
                  </a:lnTo>
                  <a:lnTo>
                    <a:pt x="78" y="116"/>
                  </a:lnTo>
                  <a:lnTo>
                    <a:pt x="39" y="155"/>
                  </a:lnTo>
                  <a:lnTo>
                    <a:pt x="20" y="213"/>
                  </a:lnTo>
                  <a:lnTo>
                    <a:pt x="1" y="348"/>
                  </a:lnTo>
                  <a:lnTo>
                    <a:pt x="20" y="484"/>
                  </a:lnTo>
                  <a:lnTo>
                    <a:pt x="39" y="542"/>
                  </a:lnTo>
                  <a:lnTo>
                    <a:pt x="78" y="580"/>
                  </a:lnTo>
                  <a:lnTo>
                    <a:pt x="117" y="638"/>
                  </a:lnTo>
                  <a:lnTo>
                    <a:pt x="175" y="658"/>
                  </a:lnTo>
                  <a:lnTo>
                    <a:pt x="252" y="677"/>
                  </a:lnTo>
                  <a:lnTo>
                    <a:pt x="329" y="696"/>
                  </a:lnTo>
                  <a:lnTo>
                    <a:pt x="3094" y="696"/>
                  </a:lnTo>
                  <a:lnTo>
                    <a:pt x="3190" y="677"/>
                  </a:lnTo>
                  <a:lnTo>
                    <a:pt x="3248" y="658"/>
                  </a:lnTo>
                  <a:lnTo>
                    <a:pt x="3306" y="638"/>
                  </a:lnTo>
                  <a:lnTo>
                    <a:pt x="3345" y="580"/>
                  </a:lnTo>
                  <a:lnTo>
                    <a:pt x="3384" y="542"/>
                  </a:lnTo>
                  <a:lnTo>
                    <a:pt x="3422" y="484"/>
                  </a:lnTo>
                  <a:lnTo>
                    <a:pt x="3442" y="348"/>
                  </a:lnTo>
                  <a:lnTo>
                    <a:pt x="3422" y="213"/>
                  </a:lnTo>
                  <a:lnTo>
                    <a:pt x="3384" y="155"/>
                  </a:lnTo>
                  <a:lnTo>
                    <a:pt x="3345" y="116"/>
                  </a:lnTo>
                  <a:lnTo>
                    <a:pt x="3306" y="58"/>
                  </a:lnTo>
                  <a:lnTo>
                    <a:pt x="3248" y="39"/>
                  </a:lnTo>
                  <a:lnTo>
                    <a:pt x="31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78;p68"/>
            <p:cNvSpPr/>
            <p:nvPr/>
          </p:nvSpPr>
          <p:spPr>
            <a:xfrm>
              <a:off x="7254693" y="3246227"/>
              <a:ext cx="41253" cy="4069"/>
            </a:xfrm>
            <a:custGeom>
              <a:avLst/>
              <a:gdLst/>
              <a:ahLst/>
              <a:cxnLst/>
              <a:rect l="l" t="t" r="r" b="b"/>
              <a:pathLst>
                <a:path w="6864" h="677" extrusionOk="0">
                  <a:moveTo>
                    <a:pt x="252" y="0"/>
                  </a:moveTo>
                  <a:lnTo>
                    <a:pt x="194" y="20"/>
                  </a:lnTo>
                  <a:lnTo>
                    <a:pt x="136" y="58"/>
                  </a:lnTo>
                  <a:lnTo>
                    <a:pt x="78" y="97"/>
                  </a:lnTo>
                  <a:lnTo>
                    <a:pt x="39" y="155"/>
                  </a:lnTo>
                  <a:lnTo>
                    <a:pt x="20" y="213"/>
                  </a:lnTo>
                  <a:lnTo>
                    <a:pt x="1" y="348"/>
                  </a:lnTo>
                  <a:lnTo>
                    <a:pt x="20" y="464"/>
                  </a:lnTo>
                  <a:lnTo>
                    <a:pt x="39" y="522"/>
                  </a:lnTo>
                  <a:lnTo>
                    <a:pt x="78" y="580"/>
                  </a:lnTo>
                  <a:lnTo>
                    <a:pt x="136" y="619"/>
                  </a:lnTo>
                  <a:lnTo>
                    <a:pt x="175" y="658"/>
                  </a:lnTo>
                  <a:lnTo>
                    <a:pt x="252" y="677"/>
                  </a:lnTo>
                  <a:lnTo>
                    <a:pt x="6612" y="677"/>
                  </a:lnTo>
                  <a:lnTo>
                    <a:pt x="6670" y="658"/>
                  </a:lnTo>
                  <a:lnTo>
                    <a:pt x="6728" y="619"/>
                  </a:lnTo>
                  <a:lnTo>
                    <a:pt x="6786" y="580"/>
                  </a:lnTo>
                  <a:lnTo>
                    <a:pt x="6824" y="522"/>
                  </a:lnTo>
                  <a:lnTo>
                    <a:pt x="6844" y="464"/>
                  </a:lnTo>
                  <a:lnTo>
                    <a:pt x="6863" y="348"/>
                  </a:lnTo>
                  <a:lnTo>
                    <a:pt x="6844" y="213"/>
                  </a:lnTo>
                  <a:lnTo>
                    <a:pt x="6824" y="155"/>
                  </a:lnTo>
                  <a:lnTo>
                    <a:pt x="6786" y="97"/>
                  </a:lnTo>
                  <a:lnTo>
                    <a:pt x="6728" y="58"/>
                  </a:lnTo>
                  <a:lnTo>
                    <a:pt x="6670" y="20"/>
                  </a:lnTo>
                  <a:lnTo>
                    <a:pt x="66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9;p68"/>
            <p:cNvSpPr/>
            <p:nvPr/>
          </p:nvSpPr>
          <p:spPr>
            <a:xfrm>
              <a:off x="7056723" y="3398538"/>
              <a:ext cx="49613" cy="4189"/>
            </a:xfrm>
            <a:custGeom>
              <a:avLst/>
              <a:gdLst/>
              <a:ahLst/>
              <a:cxnLst/>
              <a:rect l="l" t="t" r="r" b="b"/>
              <a:pathLst>
                <a:path w="8255" h="697" extrusionOk="0">
                  <a:moveTo>
                    <a:pt x="271" y="1"/>
                  </a:moveTo>
                  <a:lnTo>
                    <a:pt x="194" y="20"/>
                  </a:lnTo>
                  <a:lnTo>
                    <a:pt x="136" y="59"/>
                  </a:lnTo>
                  <a:lnTo>
                    <a:pt x="97" y="97"/>
                  </a:lnTo>
                  <a:lnTo>
                    <a:pt x="58" y="155"/>
                  </a:lnTo>
                  <a:lnTo>
                    <a:pt x="20" y="213"/>
                  </a:lnTo>
                  <a:lnTo>
                    <a:pt x="0" y="349"/>
                  </a:lnTo>
                  <a:lnTo>
                    <a:pt x="20" y="464"/>
                  </a:lnTo>
                  <a:lnTo>
                    <a:pt x="58" y="522"/>
                  </a:lnTo>
                  <a:lnTo>
                    <a:pt x="97" y="580"/>
                  </a:lnTo>
                  <a:lnTo>
                    <a:pt x="136" y="619"/>
                  </a:lnTo>
                  <a:lnTo>
                    <a:pt x="194" y="658"/>
                  </a:lnTo>
                  <a:lnTo>
                    <a:pt x="271" y="677"/>
                  </a:lnTo>
                  <a:lnTo>
                    <a:pt x="348" y="696"/>
                  </a:lnTo>
                  <a:lnTo>
                    <a:pt x="7926" y="696"/>
                  </a:lnTo>
                  <a:lnTo>
                    <a:pt x="8003" y="677"/>
                  </a:lnTo>
                  <a:lnTo>
                    <a:pt x="8081" y="658"/>
                  </a:lnTo>
                  <a:lnTo>
                    <a:pt x="8139" y="619"/>
                  </a:lnTo>
                  <a:lnTo>
                    <a:pt x="8177" y="580"/>
                  </a:lnTo>
                  <a:lnTo>
                    <a:pt x="8216" y="522"/>
                  </a:lnTo>
                  <a:lnTo>
                    <a:pt x="8235" y="464"/>
                  </a:lnTo>
                  <a:lnTo>
                    <a:pt x="8255" y="349"/>
                  </a:lnTo>
                  <a:lnTo>
                    <a:pt x="8235" y="213"/>
                  </a:lnTo>
                  <a:lnTo>
                    <a:pt x="8216" y="155"/>
                  </a:lnTo>
                  <a:lnTo>
                    <a:pt x="8177" y="97"/>
                  </a:lnTo>
                  <a:lnTo>
                    <a:pt x="8139" y="59"/>
                  </a:lnTo>
                  <a:lnTo>
                    <a:pt x="8081" y="20"/>
                  </a:lnTo>
                  <a:lnTo>
                    <a:pt x="8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0;p68"/>
            <p:cNvSpPr/>
            <p:nvPr/>
          </p:nvSpPr>
          <p:spPr>
            <a:xfrm>
              <a:off x="7268516" y="3343468"/>
              <a:ext cx="28007" cy="4189"/>
            </a:xfrm>
            <a:custGeom>
              <a:avLst/>
              <a:gdLst/>
              <a:ahLst/>
              <a:cxnLst/>
              <a:rect l="l" t="t" r="r" b="b"/>
              <a:pathLst>
                <a:path w="4660" h="697" extrusionOk="0">
                  <a:moveTo>
                    <a:pt x="272" y="1"/>
                  </a:moveTo>
                  <a:lnTo>
                    <a:pt x="194" y="20"/>
                  </a:lnTo>
                  <a:lnTo>
                    <a:pt x="136" y="59"/>
                  </a:lnTo>
                  <a:lnTo>
                    <a:pt x="98" y="117"/>
                  </a:lnTo>
                  <a:lnTo>
                    <a:pt x="59" y="155"/>
                  </a:lnTo>
                  <a:lnTo>
                    <a:pt x="20" y="213"/>
                  </a:lnTo>
                  <a:lnTo>
                    <a:pt x="1" y="349"/>
                  </a:lnTo>
                  <a:lnTo>
                    <a:pt x="20" y="465"/>
                  </a:lnTo>
                  <a:lnTo>
                    <a:pt x="59" y="523"/>
                  </a:lnTo>
                  <a:lnTo>
                    <a:pt x="98" y="581"/>
                  </a:lnTo>
                  <a:lnTo>
                    <a:pt x="136" y="619"/>
                  </a:lnTo>
                  <a:lnTo>
                    <a:pt x="194" y="658"/>
                  </a:lnTo>
                  <a:lnTo>
                    <a:pt x="272" y="677"/>
                  </a:lnTo>
                  <a:lnTo>
                    <a:pt x="349" y="696"/>
                  </a:lnTo>
                  <a:lnTo>
                    <a:pt x="4312" y="696"/>
                  </a:lnTo>
                  <a:lnTo>
                    <a:pt x="4408" y="677"/>
                  </a:lnTo>
                  <a:lnTo>
                    <a:pt x="4466" y="658"/>
                  </a:lnTo>
                  <a:lnTo>
                    <a:pt x="4524" y="619"/>
                  </a:lnTo>
                  <a:lnTo>
                    <a:pt x="4563" y="581"/>
                  </a:lnTo>
                  <a:lnTo>
                    <a:pt x="4602" y="523"/>
                  </a:lnTo>
                  <a:lnTo>
                    <a:pt x="4640" y="465"/>
                  </a:lnTo>
                  <a:lnTo>
                    <a:pt x="4660" y="349"/>
                  </a:lnTo>
                  <a:lnTo>
                    <a:pt x="4640" y="213"/>
                  </a:lnTo>
                  <a:lnTo>
                    <a:pt x="4602" y="155"/>
                  </a:lnTo>
                  <a:lnTo>
                    <a:pt x="4563" y="117"/>
                  </a:lnTo>
                  <a:lnTo>
                    <a:pt x="4524" y="59"/>
                  </a:lnTo>
                  <a:lnTo>
                    <a:pt x="4466" y="20"/>
                  </a:lnTo>
                  <a:lnTo>
                    <a:pt x="44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" name="Google Shape;2276;p68"/>
          <p:cNvGrpSpPr/>
          <p:nvPr/>
        </p:nvGrpSpPr>
        <p:grpSpPr>
          <a:xfrm>
            <a:off x="95185" y="288700"/>
            <a:ext cx="739488" cy="611962"/>
            <a:chOff x="1461602" y="980158"/>
            <a:chExt cx="739488" cy="611962"/>
          </a:xfrm>
        </p:grpSpPr>
        <p:sp>
          <p:nvSpPr>
            <p:cNvPr id="260" name="Google Shape;2277;p68"/>
            <p:cNvSpPr/>
            <p:nvPr/>
          </p:nvSpPr>
          <p:spPr>
            <a:xfrm>
              <a:off x="1461602" y="980158"/>
              <a:ext cx="739488" cy="611962"/>
            </a:xfrm>
            <a:custGeom>
              <a:avLst/>
              <a:gdLst/>
              <a:ahLst/>
              <a:cxnLst/>
              <a:rect l="l" t="t" r="r" b="b"/>
              <a:pathLst>
                <a:path w="32786" h="27132" extrusionOk="0">
                  <a:moveTo>
                    <a:pt x="13164" y="1054"/>
                  </a:moveTo>
                  <a:lnTo>
                    <a:pt x="13303" y="1109"/>
                  </a:lnTo>
                  <a:lnTo>
                    <a:pt x="13414" y="1192"/>
                  </a:lnTo>
                  <a:lnTo>
                    <a:pt x="13497" y="1303"/>
                  </a:lnTo>
                  <a:lnTo>
                    <a:pt x="13552" y="1442"/>
                  </a:lnTo>
                  <a:lnTo>
                    <a:pt x="13580" y="1580"/>
                  </a:lnTo>
                  <a:lnTo>
                    <a:pt x="13552" y="1719"/>
                  </a:lnTo>
                  <a:lnTo>
                    <a:pt x="13497" y="1802"/>
                  </a:lnTo>
                  <a:lnTo>
                    <a:pt x="13414" y="1885"/>
                  </a:lnTo>
                  <a:lnTo>
                    <a:pt x="13330" y="1941"/>
                  </a:lnTo>
                  <a:lnTo>
                    <a:pt x="13192" y="1968"/>
                  </a:lnTo>
                  <a:lnTo>
                    <a:pt x="13081" y="1996"/>
                  </a:lnTo>
                  <a:lnTo>
                    <a:pt x="12942" y="1996"/>
                  </a:lnTo>
                  <a:lnTo>
                    <a:pt x="12804" y="1968"/>
                  </a:lnTo>
                  <a:lnTo>
                    <a:pt x="12665" y="1913"/>
                  </a:lnTo>
                  <a:lnTo>
                    <a:pt x="12388" y="1774"/>
                  </a:lnTo>
                  <a:lnTo>
                    <a:pt x="12139" y="1580"/>
                  </a:lnTo>
                  <a:lnTo>
                    <a:pt x="11917" y="1359"/>
                  </a:lnTo>
                  <a:lnTo>
                    <a:pt x="12111" y="1303"/>
                  </a:lnTo>
                  <a:lnTo>
                    <a:pt x="12638" y="1165"/>
                  </a:lnTo>
                  <a:lnTo>
                    <a:pt x="13164" y="1054"/>
                  </a:lnTo>
                  <a:close/>
                  <a:moveTo>
                    <a:pt x="22171" y="1636"/>
                  </a:moveTo>
                  <a:lnTo>
                    <a:pt x="22420" y="1996"/>
                  </a:lnTo>
                  <a:lnTo>
                    <a:pt x="22531" y="2218"/>
                  </a:lnTo>
                  <a:lnTo>
                    <a:pt x="22559" y="2329"/>
                  </a:lnTo>
                  <a:lnTo>
                    <a:pt x="22559" y="2440"/>
                  </a:lnTo>
                  <a:lnTo>
                    <a:pt x="22531" y="2606"/>
                  </a:lnTo>
                  <a:lnTo>
                    <a:pt x="22476" y="2744"/>
                  </a:lnTo>
                  <a:lnTo>
                    <a:pt x="22365" y="2828"/>
                  </a:lnTo>
                  <a:lnTo>
                    <a:pt x="22226" y="2883"/>
                  </a:lnTo>
                  <a:lnTo>
                    <a:pt x="22088" y="2911"/>
                  </a:lnTo>
                  <a:lnTo>
                    <a:pt x="21922" y="2938"/>
                  </a:lnTo>
                  <a:lnTo>
                    <a:pt x="21783" y="2911"/>
                  </a:lnTo>
                  <a:lnTo>
                    <a:pt x="21617" y="2883"/>
                  </a:lnTo>
                  <a:lnTo>
                    <a:pt x="21478" y="2855"/>
                  </a:lnTo>
                  <a:lnTo>
                    <a:pt x="21395" y="2772"/>
                  </a:lnTo>
                  <a:lnTo>
                    <a:pt x="21367" y="2717"/>
                  </a:lnTo>
                  <a:lnTo>
                    <a:pt x="21340" y="2661"/>
                  </a:lnTo>
                  <a:lnTo>
                    <a:pt x="21340" y="2523"/>
                  </a:lnTo>
                  <a:lnTo>
                    <a:pt x="21367" y="2384"/>
                  </a:lnTo>
                  <a:lnTo>
                    <a:pt x="21423" y="2273"/>
                  </a:lnTo>
                  <a:lnTo>
                    <a:pt x="21589" y="2052"/>
                  </a:lnTo>
                  <a:lnTo>
                    <a:pt x="21700" y="1913"/>
                  </a:lnTo>
                  <a:lnTo>
                    <a:pt x="21838" y="1802"/>
                  </a:lnTo>
                  <a:lnTo>
                    <a:pt x="22005" y="1719"/>
                  </a:lnTo>
                  <a:lnTo>
                    <a:pt x="22171" y="1636"/>
                  </a:lnTo>
                  <a:close/>
                  <a:moveTo>
                    <a:pt x="10337" y="2135"/>
                  </a:moveTo>
                  <a:lnTo>
                    <a:pt x="10642" y="2384"/>
                  </a:lnTo>
                  <a:lnTo>
                    <a:pt x="10781" y="2550"/>
                  </a:lnTo>
                  <a:lnTo>
                    <a:pt x="10892" y="2717"/>
                  </a:lnTo>
                  <a:lnTo>
                    <a:pt x="10947" y="2855"/>
                  </a:lnTo>
                  <a:lnTo>
                    <a:pt x="10975" y="2994"/>
                  </a:lnTo>
                  <a:lnTo>
                    <a:pt x="10975" y="3132"/>
                  </a:lnTo>
                  <a:lnTo>
                    <a:pt x="10947" y="3271"/>
                  </a:lnTo>
                  <a:lnTo>
                    <a:pt x="10892" y="3409"/>
                  </a:lnTo>
                  <a:lnTo>
                    <a:pt x="10809" y="3493"/>
                  </a:lnTo>
                  <a:lnTo>
                    <a:pt x="10670" y="3548"/>
                  </a:lnTo>
                  <a:lnTo>
                    <a:pt x="10531" y="3576"/>
                  </a:lnTo>
                  <a:lnTo>
                    <a:pt x="10421" y="3548"/>
                  </a:lnTo>
                  <a:lnTo>
                    <a:pt x="10310" y="3520"/>
                  </a:lnTo>
                  <a:lnTo>
                    <a:pt x="10199" y="3465"/>
                  </a:lnTo>
                  <a:lnTo>
                    <a:pt x="10116" y="3382"/>
                  </a:lnTo>
                  <a:lnTo>
                    <a:pt x="10060" y="3299"/>
                  </a:lnTo>
                  <a:lnTo>
                    <a:pt x="9977" y="3215"/>
                  </a:lnTo>
                  <a:lnTo>
                    <a:pt x="9949" y="3105"/>
                  </a:lnTo>
                  <a:lnTo>
                    <a:pt x="9922" y="2994"/>
                  </a:lnTo>
                  <a:lnTo>
                    <a:pt x="9922" y="2855"/>
                  </a:lnTo>
                  <a:lnTo>
                    <a:pt x="9949" y="2744"/>
                  </a:lnTo>
                  <a:lnTo>
                    <a:pt x="10033" y="2523"/>
                  </a:lnTo>
                  <a:lnTo>
                    <a:pt x="10171" y="2301"/>
                  </a:lnTo>
                  <a:lnTo>
                    <a:pt x="10337" y="2135"/>
                  </a:lnTo>
                  <a:close/>
                  <a:moveTo>
                    <a:pt x="30568" y="8453"/>
                  </a:moveTo>
                  <a:lnTo>
                    <a:pt x="30734" y="8481"/>
                  </a:lnTo>
                  <a:lnTo>
                    <a:pt x="30817" y="8536"/>
                  </a:lnTo>
                  <a:lnTo>
                    <a:pt x="30873" y="8592"/>
                  </a:lnTo>
                  <a:lnTo>
                    <a:pt x="30928" y="8675"/>
                  </a:lnTo>
                  <a:lnTo>
                    <a:pt x="30984" y="8786"/>
                  </a:lnTo>
                  <a:lnTo>
                    <a:pt x="31011" y="8897"/>
                  </a:lnTo>
                  <a:lnTo>
                    <a:pt x="31011" y="9007"/>
                  </a:lnTo>
                  <a:lnTo>
                    <a:pt x="30984" y="9091"/>
                  </a:lnTo>
                  <a:lnTo>
                    <a:pt x="30928" y="9201"/>
                  </a:lnTo>
                  <a:lnTo>
                    <a:pt x="30790" y="9368"/>
                  </a:lnTo>
                  <a:lnTo>
                    <a:pt x="30734" y="9368"/>
                  </a:lnTo>
                  <a:lnTo>
                    <a:pt x="30679" y="9395"/>
                  </a:lnTo>
                  <a:lnTo>
                    <a:pt x="30651" y="9479"/>
                  </a:lnTo>
                  <a:lnTo>
                    <a:pt x="30651" y="9562"/>
                  </a:lnTo>
                  <a:lnTo>
                    <a:pt x="30679" y="9589"/>
                  </a:lnTo>
                  <a:lnTo>
                    <a:pt x="30734" y="9617"/>
                  </a:lnTo>
                  <a:lnTo>
                    <a:pt x="30817" y="9645"/>
                  </a:lnTo>
                  <a:lnTo>
                    <a:pt x="30845" y="9645"/>
                  </a:lnTo>
                  <a:lnTo>
                    <a:pt x="31122" y="9756"/>
                  </a:lnTo>
                  <a:lnTo>
                    <a:pt x="31399" y="9867"/>
                  </a:lnTo>
                  <a:lnTo>
                    <a:pt x="31649" y="10033"/>
                  </a:lnTo>
                  <a:lnTo>
                    <a:pt x="31871" y="10199"/>
                  </a:lnTo>
                  <a:lnTo>
                    <a:pt x="32065" y="10393"/>
                  </a:lnTo>
                  <a:lnTo>
                    <a:pt x="32231" y="10643"/>
                  </a:lnTo>
                  <a:lnTo>
                    <a:pt x="32342" y="10892"/>
                  </a:lnTo>
                  <a:lnTo>
                    <a:pt x="32397" y="11197"/>
                  </a:lnTo>
                  <a:lnTo>
                    <a:pt x="32397" y="11391"/>
                  </a:lnTo>
                  <a:lnTo>
                    <a:pt x="32369" y="11585"/>
                  </a:lnTo>
                  <a:lnTo>
                    <a:pt x="32342" y="11751"/>
                  </a:lnTo>
                  <a:lnTo>
                    <a:pt x="32286" y="11917"/>
                  </a:lnTo>
                  <a:lnTo>
                    <a:pt x="32203" y="12056"/>
                  </a:lnTo>
                  <a:lnTo>
                    <a:pt x="32092" y="12194"/>
                  </a:lnTo>
                  <a:lnTo>
                    <a:pt x="31981" y="12305"/>
                  </a:lnTo>
                  <a:lnTo>
                    <a:pt x="31871" y="12416"/>
                  </a:lnTo>
                  <a:lnTo>
                    <a:pt x="31732" y="12499"/>
                  </a:lnTo>
                  <a:lnTo>
                    <a:pt x="31593" y="12555"/>
                  </a:lnTo>
                  <a:lnTo>
                    <a:pt x="31427" y="12610"/>
                  </a:lnTo>
                  <a:lnTo>
                    <a:pt x="31289" y="12638"/>
                  </a:lnTo>
                  <a:lnTo>
                    <a:pt x="31095" y="12638"/>
                  </a:lnTo>
                  <a:lnTo>
                    <a:pt x="30928" y="12610"/>
                  </a:lnTo>
                  <a:lnTo>
                    <a:pt x="30762" y="12555"/>
                  </a:lnTo>
                  <a:lnTo>
                    <a:pt x="30596" y="12472"/>
                  </a:lnTo>
                  <a:lnTo>
                    <a:pt x="30568" y="12444"/>
                  </a:lnTo>
                  <a:lnTo>
                    <a:pt x="30540" y="12416"/>
                  </a:lnTo>
                  <a:lnTo>
                    <a:pt x="30513" y="12388"/>
                  </a:lnTo>
                  <a:lnTo>
                    <a:pt x="30402" y="12388"/>
                  </a:lnTo>
                  <a:lnTo>
                    <a:pt x="30346" y="12444"/>
                  </a:lnTo>
                  <a:lnTo>
                    <a:pt x="30319" y="12499"/>
                  </a:lnTo>
                  <a:lnTo>
                    <a:pt x="30319" y="12555"/>
                  </a:lnTo>
                  <a:lnTo>
                    <a:pt x="30319" y="12582"/>
                  </a:lnTo>
                  <a:lnTo>
                    <a:pt x="30319" y="12666"/>
                  </a:lnTo>
                  <a:lnTo>
                    <a:pt x="30346" y="12749"/>
                  </a:lnTo>
                  <a:lnTo>
                    <a:pt x="30374" y="12970"/>
                  </a:lnTo>
                  <a:lnTo>
                    <a:pt x="30374" y="13192"/>
                  </a:lnTo>
                  <a:lnTo>
                    <a:pt x="30319" y="13414"/>
                  </a:lnTo>
                  <a:lnTo>
                    <a:pt x="30235" y="13608"/>
                  </a:lnTo>
                  <a:lnTo>
                    <a:pt x="30152" y="13802"/>
                  </a:lnTo>
                  <a:lnTo>
                    <a:pt x="30014" y="13968"/>
                  </a:lnTo>
                  <a:lnTo>
                    <a:pt x="29847" y="14107"/>
                  </a:lnTo>
                  <a:lnTo>
                    <a:pt x="29654" y="14245"/>
                  </a:lnTo>
                  <a:lnTo>
                    <a:pt x="29487" y="14301"/>
                  </a:lnTo>
                  <a:lnTo>
                    <a:pt x="29321" y="14328"/>
                  </a:lnTo>
                  <a:lnTo>
                    <a:pt x="29182" y="14356"/>
                  </a:lnTo>
                  <a:lnTo>
                    <a:pt x="29044" y="14356"/>
                  </a:lnTo>
                  <a:lnTo>
                    <a:pt x="28878" y="14273"/>
                  </a:lnTo>
                  <a:lnTo>
                    <a:pt x="28794" y="14273"/>
                  </a:lnTo>
                  <a:lnTo>
                    <a:pt x="28739" y="14301"/>
                  </a:lnTo>
                  <a:lnTo>
                    <a:pt x="28545" y="14190"/>
                  </a:lnTo>
                  <a:lnTo>
                    <a:pt x="28323" y="14079"/>
                  </a:lnTo>
                  <a:lnTo>
                    <a:pt x="27935" y="13802"/>
                  </a:lnTo>
                  <a:lnTo>
                    <a:pt x="27852" y="13746"/>
                  </a:lnTo>
                  <a:lnTo>
                    <a:pt x="27769" y="13746"/>
                  </a:lnTo>
                  <a:lnTo>
                    <a:pt x="27686" y="13774"/>
                  </a:lnTo>
                  <a:lnTo>
                    <a:pt x="27630" y="13830"/>
                  </a:lnTo>
                  <a:lnTo>
                    <a:pt x="27603" y="13885"/>
                  </a:lnTo>
                  <a:lnTo>
                    <a:pt x="27575" y="13940"/>
                  </a:lnTo>
                  <a:lnTo>
                    <a:pt x="27575" y="14079"/>
                  </a:lnTo>
                  <a:lnTo>
                    <a:pt x="27575" y="14218"/>
                  </a:lnTo>
                  <a:lnTo>
                    <a:pt x="27520" y="14328"/>
                  </a:lnTo>
                  <a:lnTo>
                    <a:pt x="27492" y="14467"/>
                  </a:lnTo>
                  <a:lnTo>
                    <a:pt x="27409" y="14578"/>
                  </a:lnTo>
                  <a:lnTo>
                    <a:pt x="27326" y="14661"/>
                  </a:lnTo>
                  <a:lnTo>
                    <a:pt x="27215" y="14744"/>
                  </a:lnTo>
                  <a:lnTo>
                    <a:pt x="27076" y="14799"/>
                  </a:lnTo>
                  <a:lnTo>
                    <a:pt x="26938" y="14855"/>
                  </a:lnTo>
                  <a:lnTo>
                    <a:pt x="26799" y="14855"/>
                  </a:lnTo>
                  <a:lnTo>
                    <a:pt x="26688" y="14827"/>
                  </a:lnTo>
                  <a:lnTo>
                    <a:pt x="26577" y="14772"/>
                  </a:lnTo>
                  <a:lnTo>
                    <a:pt x="26356" y="14661"/>
                  </a:lnTo>
                  <a:lnTo>
                    <a:pt x="26134" y="14467"/>
                  </a:lnTo>
                  <a:lnTo>
                    <a:pt x="26079" y="14439"/>
                  </a:lnTo>
                  <a:lnTo>
                    <a:pt x="26023" y="14412"/>
                  </a:lnTo>
                  <a:lnTo>
                    <a:pt x="25968" y="14384"/>
                  </a:lnTo>
                  <a:lnTo>
                    <a:pt x="25912" y="14384"/>
                  </a:lnTo>
                  <a:lnTo>
                    <a:pt x="25885" y="14439"/>
                  </a:lnTo>
                  <a:lnTo>
                    <a:pt x="25801" y="14578"/>
                  </a:lnTo>
                  <a:lnTo>
                    <a:pt x="25691" y="14689"/>
                  </a:lnTo>
                  <a:lnTo>
                    <a:pt x="25580" y="14799"/>
                  </a:lnTo>
                  <a:lnTo>
                    <a:pt x="25469" y="14883"/>
                  </a:lnTo>
                  <a:lnTo>
                    <a:pt x="25330" y="14938"/>
                  </a:lnTo>
                  <a:lnTo>
                    <a:pt x="25219" y="14993"/>
                  </a:lnTo>
                  <a:lnTo>
                    <a:pt x="25081" y="15049"/>
                  </a:lnTo>
                  <a:lnTo>
                    <a:pt x="24942" y="15077"/>
                  </a:lnTo>
                  <a:lnTo>
                    <a:pt x="24831" y="15077"/>
                  </a:lnTo>
                  <a:lnTo>
                    <a:pt x="24693" y="15049"/>
                  </a:lnTo>
                  <a:lnTo>
                    <a:pt x="24554" y="15021"/>
                  </a:lnTo>
                  <a:lnTo>
                    <a:pt x="24443" y="14966"/>
                  </a:lnTo>
                  <a:lnTo>
                    <a:pt x="24333" y="14910"/>
                  </a:lnTo>
                  <a:lnTo>
                    <a:pt x="24222" y="14827"/>
                  </a:lnTo>
                  <a:lnTo>
                    <a:pt x="24111" y="14716"/>
                  </a:lnTo>
                  <a:lnTo>
                    <a:pt x="24028" y="14578"/>
                  </a:lnTo>
                  <a:lnTo>
                    <a:pt x="24665" y="14412"/>
                  </a:lnTo>
                  <a:lnTo>
                    <a:pt x="25303" y="14190"/>
                  </a:lnTo>
                  <a:lnTo>
                    <a:pt x="25912" y="13968"/>
                  </a:lnTo>
                  <a:lnTo>
                    <a:pt x="26550" y="13719"/>
                  </a:lnTo>
                  <a:lnTo>
                    <a:pt x="27132" y="13442"/>
                  </a:lnTo>
                  <a:lnTo>
                    <a:pt x="27714" y="13109"/>
                  </a:lnTo>
                  <a:lnTo>
                    <a:pt x="28268" y="12749"/>
                  </a:lnTo>
                  <a:lnTo>
                    <a:pt x="28794" y="12361"/>
                  </a:lnTo>
                  <a:lnTo>
                    <a:pt x="29016" y="12139"/>
                  </a:lnTo>
                  <a:lnTo>
                    <a:pt x="29238" y="11945"/>
                  </a:lnTo>
                  <a:lnTo>
                    <a:pt x="29432" y="11723"/>
                  </a:lnTo>
                  <a:lnTo>
                    <a:pt x="29598" y="11502"/>
                  </a:lnTo>
                  <a:lnTo>
                    <a:pt x="29764" y="11252"/>
                  </a:lnTo>
                  <a:lnTo>
                    <a:pt x="29903" y="11031"/>
                  </a:lnTo>
                  <a:lnTo>
                    <a:pt x="30014" y="10781"/>
                  </a:lnTo>
                  <a:lnTo>
                    <a:pt x="30097" y="10559"/>
                  </a:lnTo>
                  <a:lnTo>
                    <a:pt x="30180" y="10310"/>
                  </a:lnTo>
                  <a:lnTo>
                    <a:pt x="30235" y="10061"/>
                  </a:lnTo>
                  <a:lnTo>
                    <a:pt x="30263" y="9811"/>
                  </a:lnTo>
                  <a:lnTo>
                    <a:pt x="30291" y="9562"/>
                  </a:lnTo>
                  <a:lnTo>
                    <a:pt x="30291" y="9035"/>
                  </a:lnTo>
                  <a:lnTo>
                    <a:pt x="30235" y="8536"/>
                  </a:lnTo>
                  <a:lnTo>
                    <a:pt x="30402" y="8481"/>
                  </a:lnTo>
                  <a:lnTo>
                    <a:pt x="30568" y="8453"/>
                  </a:lnTo>
                  <a:close/>
                  <a:moveTo>
                    <a:pt x="16601" y="694"/>
                  </a:moveTo>
                  <a:lnTo>
                    <a:pt x="17654" y="721"/>
                  </a:lnTo>
                  <a:lnTo>
                    <a:pt x="18707" y="804"/>
                  </a:lnTo>
                  <a:lnTo>
                    <a:pt x="19732" y="943"/>
                  </a:lnTo>
                  <a:lnTo>
                    <a:pt x="20758" y="1137"/>
                  </a:lnTo>
                  <a:lnTo>
                    <a:pt x="21284" y="1276"/>
                  </a:lnTo>
                  <a:lnTo>
                    <a:pt x="21783" y="1414"/>
                  </a:lnTo>
                  <a:lnTo>
                    <a:pt x="21561" y="1553"/>
                  </a:lnTo>
                  <a:lnTo>
                    <a:pt x="21395" y="1719"/>
                  </a:lnTo>
                  <a:lnTo>
                    <a:pt x="21229" y="1885"/>
                  </a:lnTo>
                  <a:lnTo>
                    <a:pt x="21090" y="2107"/>
                  </a:lnTo>
                  <a:lnTo>
                    <a:pt x="21035" y="2273"/>
                  </a:lnTo>
                  <a:lnTo>
                    <a:pt x="20979" y="2440"/>
                  </a:lnTo>
                  <a:lnTo>
                    <a:pt x="20952" y="2606"/>
                  </a:lnTo>
                  <a:lnTo>
                    <a:pt x="20979" y="2772"/>
                  </a:lnTo>
                  <a:lnTo>
                    <a:pt x="21035" y="2911"/>
                  </a:lnTo>
                  <a:lnTo>
                    <a:pt x="21118" y="3049"/>
                  </a:lnTo>
                  <a:lnTo>
                    <a:pt x="21256" y="3160"/>
                  </a:lnTo>
                  <a:lnTo>
                    <a:pt x="21450" y="3243"/>
                  </a:lnTo>
                  <a:lnTo>
                    <a:pt x="21644" y="3271"/>
                  </a:lnTo>
                  <a:lnTo>
                    <a:pt x="21838" y="3299"/>
                  </a:lnTo>
                  <a:lnTo>
                    <a:pt x="22032" y="3299"/>
                  </a:lnTo>
                  <a:lnTo>
                    <a:pt x="22226" y="3271"/>
                  </a:lnTo>
                  <a:lnTo>
                    <a:pt x="22393" y="3215"/>
                  </a:lnTo>
                  <a:lnTo>
                    <a:pt x="22559" y="3132"/>
                  </a:lnTo>
                  <a:lnTo>
                    <a:pt x="22698" y="3022"/>
                  </a:lnTo>
                  <a:lnTo>
                    <a:pt x="22808" y="2855"/>
                  </a:lnTo>
                  <a:lnTo>
                    <a:pt x="22864" y="2717"/>
                  </a:lnTo>
                  <a:lnTo>
                    <a:pt x="22892" y="2578"/>
                  </a:lnTo>
                  <a:lnTo>
                    <a:pt x="22919" y="2412"/>
                  </a:lnTo>
                  <a:lnTo>
                    <a:pt x="22892" y="2273"/>
                  </a:lnTo>
                  <a:lnTo>
                    <a:pt x="22864" y="2135"/>
                  </a:lnTo>
                  <a:lnTo>
                    <a:pt x="22808" y="1968"/>
                  </a:lnTo>
                  <a:lnTo>
                    <a:pt x="22670" y="1719"/>
                  </a:lnTo>
                  <a:lnTo>
                    <a:pt x="23307" y="1968"/>
                  </a:lnTo>
                  <a:lnTo>
                    <a:pt x="23972" y="2273"/>
                  </a:lnTo>
                  <a:lnTo>
                    <a:pt x="24582" y="2578"/>
                  </a:lnTo>
                  <a:lnTo>
                    <a:pt x="25192" y="2938"/>
                  </a:lnTo>
                  <a:lnTo>
                    <a:pt x="25774" y="3326"/>
                  </a:lnTo>
                  <a:lnTo>
                    <a:pt x="26328" y="3742"/>
                  </a:lnTo>
                  <a:lnTo>
                    <a:pt x="26827" y="4213"/>
                  </a:lnTo>
                  <a:lnTo>
                    <a:pt x="27326" y="4684"/>
                  </a:lnTo>
                  <a:lnTo>
                    <a:pt x="27658" y="5045"/>
                  </a:lnTo>
                  <a:lnTo>
                    <a:pt x="27963" y="5433"/>
                  </a:lnTo>
                  <a:lnTo>
                    <a:pt x="28268" y="5821"/>
                  </a:lnTo>
                  <a:lnTo>
                    <a:pt x="28545" y="6208"/>
                  </a:lnTo>
                  <a:lnTo>
                    <a:pt x="28794" y="6652"/>
                  </a:lnTo>
                  <a:lnTo>
                    <a:pt x="29016" y="7068"/>
                  </a:lnTo>
                  <a:lnTo>
                    <a:pt x="29210" y="7511"/>
                  </a:lnTo>
                  <a:lnTo>
                    <a:pt x="29376" y="7982"/>
                  </a:lnTo>
                  <a:lnTo>
                    <a:pt x="29460" y="8370"/>
                  </a:lnTo>
                  <a:lnTo>
                    <a:pt x="29543" y="8758"/>
                  </a:lnTo>
                  <a:lnTo>
                    <a:pt x="29570" y="9118"/>
                  </a:lnTo>
                  <a:lnTo>
                    <a:pt x="29570" y="9451"/>
                  </a:lnTo>
                  <a:lnTo>
                    <a:pt x="29515" y="9783"/>
                  </a:lnTo>
                  <a:lnTo>
                    <a:pt x="29460" y="10116"/>
                  </a:lnTo>
                  <a:lnTo>
                    <a:pt x="29349" y="10421"/>
                  </a:lnTo>
                  <a:lnTo>
                    <a:pt x="29210" y="10726"/>
                  </a:lnTo>
                  <a:lnTo>
                    <a:pt x="29044" y="11003"/>
                  </a:lnTo>
                  <a:lnTo>
                    <a:pt x="28850" y="11252"/>
                  </a:lnTo>
                  <a:lnTo>
                    <a:pt x="28628" y="11529"/>
                  </a:lnTo>
                  <a:lnTo>
                    <a:pt x="28379" y="11779"/>
                  </a:lnTo>
                  <a:lnTo>
                    <a:pt x="28129" y="12000"/>
                  </a:lnTo>
                  <a:lnTo>
                    <a:pt x="27824" y="12222"/>
                  </a:lnTo>
                  <a:lnTo>
                    <a:pt x="27520" y="12444"/>
                  </a:lnTo>
                  <a:lnTo>
                    <a:pt x="27187" y="12638"/>
                  </a:lnTo>
                  <a:lnTo>
                    <a:pt x="26771" y="12887"/>
                  </a:lnTo>
                  <a:lnTo>
                    <a:pt x="26328" y="13081"/>
                  </a:lnTo>
                  <a:lnTo>
                    <a:pt x="25885" y="13303"/>
                  </a:lnTo>
                  <a:lnTo>
                    <a:pt x="25413" y="13469"/>
                  </a:lnTo>
                  <a:lnTo>
                    <a:pt x="24499" y="13802"/>
                  </a:lnTo>
                  <a:lnTo>
                    <a:pt x="23529" y="14079"/>
                  </a:lnTo>
                  <a:lnTo>
                    <a:pt x="22531" y="14328"/>
                  </a:lnTo>
                  <a:lnTo>
                    <a:pt x="21561" y="14522"/>
                  </a:lnTo>
                  <a:lnTo>
                    <a:pt x="20591" y="14716"/>
                  </a:lnTo>
                  <a:lnTo>
                    <a:pt x="19649" y="14855"/>
                  </a:lnTo>
                  <a:lnTo>
                    <a:pt x="18596" y="15021"/>
                  </a:lnTo>
                  <a:lnTo>
                    <a:pt x="17515" y="15132"/>
                  </a:lnTo>
                  <a:lnTo>
                    <a:pt x="16462" y="15215"/>
                  </a:lnTo>
                  <a:lnTo>
                    <a:pt x="15381" y="15271"/>
                  </a:lnTo>
                  <a:lnTo>
                    <a:pt x="14328" y="15326"/>
                  </a:lnTo>
                  <a:lnTo>
                    <a:pt x="13247" y="15326"/>
                  </a:lnTo>
                  <a:lnTo>
                    <a:pt x="12194" y="15298"/>
                  </a:lnTo>
                  <a:lnTo>
                    <a:pt x="11141" y="15243"/>
                  </a:lnTo>
                  <a:lnTo>
                    <a:pt x="10060" y="15160"/>
                  </a:lnTo>
                  <a:lnTo>
                    <a:pt x="8841" y="15077"/>
                  </a:lnTo>
                  <a:lnTo>
                    <a:pt x="8176" y="14993"/>
                  </a:lnTo>
                  <a:lnTo>
                    <a:pt x="7511" y="14910"/>
                  </a:lnTo>
                  <a:lnTo>
                    <a:pt x="6846" y="14772"/>
                  </a:lnTo>
                  <a:lnTo>
                    <a:pt x="6180" y="14605"/>
                  </a:lnTo>
                  <a:lnTo>
                    <a:pt x="5571" y="14439"/>
                  </a:lnTo>
                  <a:lnTo>
                    <a:pt x="4961" y="14190"/>
                  </a:lnTo>
                  <a:lnTo>
                    <a:pt x="4684" y="14051"/>
                  </a:lnTo>
                  <a:lnTo>
                    <a:pt x="4435" y="13913"/>
                  </a:lnTo>
                  <a:lnTo>
                    <a:pt x="4185" y="13746"/>
                  </a:lnTo>
                  <a:lnTo>
                    <a:pt x="3936" y="13580"/>
                  </a:lnTo>
                  <a:lnTo>
                    <a:pt x="3714" y="13414"/>
                  </a:lnTo>
                  <a:lnTo>
                    <a:pt x="3520" y="13192"/>
                  </a:lnTo>
                  <a:lnTo>
                    <a:pt x="3354" y="12998"/>
                  </a:lnTo>
                  <a:lnTo>
                    <a:pt x="3187" y="12749"/>
                  </a:lnTo>
                  <a:lnTo>
                    <a:pt x="3049" y="12499"/>
                  </a:lnTo>
                  <a:lnTo>
                    <a:pt x="2938" y="12250"/>
                  </a:lnTo>
                  <a:lnTo>
                    <a:pt x="2855" y="11973"/>
                  </a:lnTo>
                  <a:lnTo>
                    <a:pt x="2799" y="11668"/>
                  </a:lnTo>
                  <a:lnTo>
                    <a:pt x="2827" y="11640"/>
                  </a:lnTo>
                  <a:lnTo>
                    <a:pt x="2855" y="11585"/>
                  </a:lnTo>
                  <a:lnTo>
                    <a:pt x="3021" y="10809"/>
                  </a:lnTo>
                  <a:lnTo>
                    <a:pt x="3243" y="10033"/>
                  </a:lnTo>
                  <a:lnTo>
                    <a:pt x="3492" y="9285"/>
                  </a:lnTo>
                  <a:lnTo>
                    <a:pt x="3769" y="8592"/>
                  </a:lnTo>
                  <a:lnTo>
                    <a:pt x="4102" y="7899"/>
                  </a:lnTo>
                  <a:lnTo>
                    <a:pt x="4462" y="7206"/>
                  </a:lnTo>
                  <a:lnTo>
                    <a:pt x="4878" y="6569"/>
                  </a:lnTo>
                  <a:lnTo>
                    <a:pt x="5294" y="5959"/>
                  </a:lnTo>
                  <a:lnTo>
                    <a:pt x="5765" y="5377"/>
                  </a:lnTo>
                  <a:lnTo>
                    <a:pt x="6264" y="4823"/>
                  </a:lnTo>
                  <a:lnTo>
                    <a:pt x="6818" y="4269"/>
                  </a:lnTo>
                  <a:lnTo>
                    <a:pt x="7372" y="3797"/>
                  </a:lnTo>
                  <a:lnTo>
                    <a:pt x="7982" y="3326"/>
                  </a:lnTo>
                  <a:lnTo>
                    <a:pt x="8592" y="2883"/>
                  </a:lnTo>
                  <a:lnTo>
                    <a:pt x="9257" y="2495"/>
                  </a:lnTo>
                  <a:lnTo>
                    <a:pt x="9949" y="2135"/>
                  </a:lnTo>
                  <a:lnTo>
                    <a:pt x="9783" y="2356"/>
                  </a:lnTo>
                  <a:lnTo>
                    <a:pt x="9672" y="2578"/>
                  </a:lnTo>
                  <a:lnTo>
                    <a:pt x="9617" y="2717"/>
                  </a:lnTo>
                  <a:lnTo>
                    <a:pt x="9589" y="2855"/>
                  </a:lnTo>
                  <a:lnTo>
                    <a:pt x="9589" y="2966"/>
                  </a:lnTo>
                  <a:lnTo>
                    <a:pt x="9617" y="3105"/>
                  </a:lnTo>
                  <a:lnTo>
                    <a:pt x="9645" y="3271"/>
                  </a:lnTo>
                  <a:lnTo>
                    <a:pt x="9700" y="3409"/>
                  </a:lnTo>
                  <a:lnTo>
                    <a:pt x="9811" y="3548"/>
                  </a:lnTo>
                  <a:lnTo>
                    <a:pt x="9922" y="3659"/>
                  </a:lnTo>
                  <a:lnTo>
                    <a:pt x="10033" y="3770"/>
                  </a:lnTo>
                  <a:lnTo>
                    <a:pt x="10199" y="3853"/>
                  </a:lnTo>
                  <a:lnTo>
                    <a:pt x="10337" y="3908"/>
                  </a:lnTo>
                  <a:lnTo>
                    <a:pt x="10670" y="3908"/>
                  </a:lnTo>
                  <a:lnTo>
                    <a:pt x="10836" y="3853"/>
                  </a:lnTo>
                  <a:lnTo>
                    <a:pt x="10947" y="3797"/>
                  </a:lnTo>
                  <a:lnTo>
                    <a:pt x="11086" y="3687"/>
                  </a:lnTo>
                  <a:lnTo>
                    <a:pt x="11169" y="3576"/>
                  </a:lnTo>
                  <a:lnTo>
                    <a:pt x="11252" y="3437"/>
                  </a:lnTo>
                  <a:lnTo>
                    <a:pt x="11280" y="3271"/>
                  </a:lnTo>
                  <a:lnTo>
                    <a:pt x="11307" y="3105"/>
                  </a:lnTo>
                  <a:lnTo>
                    <a:pt x="11280" y="2911"/>
                  </a:lnTo>
                  <a:lnTo>
                    <a:pt x="11252" y="2744"/>
                  </a:lnTo>
                  <a:lnTo>
                    <a:pt x="11169" y="2578"/>
                  </a:lnTo>
                  <a:lnTo>
                    <a:pt x="11086" y="2412"/>
                  </a:lnTo>
                  <a:lnTo>
                    <a:pt x="10975" y="2246"/>
                  </a:lnTo>
                  <a:lnTo>
                    <a:pt x="10836" y="2107"/>
                  </a:lnTo>
                  <a:lnTo>
                    <a:pt x="10559" y="1885"/>
                  </a:lnTo>
                  <a:lnTo>
                    <a:pt x="10559" y="1858"/>
                  </a:lnTo>
                  <a:lnTo>
                    <a:pt x="11113" y="1636"/>
                  </a:lnTo>
                  <a:lnTo>
                    <a:pt x="11695" y="1442"/>
                  </a:lnTo>
                  <a:lnTo>
                    <a:pt x="11834" y="1664"/>
                  </a:lnTo>
                  <a:lnTo>
                    <a:pt x="12028" y="1858"/>
                  </a:lnTo>
                  <a:lnTo>
                    <a:pt x="12250" y="2052"/>
                  </a:lnTo>
                  <a:lnTo>
                    <a:pt x="12499" y="2190"/>
                  </a:lnTo>
                  <a:lnTo>
                    <a:pt x="12749" y="2273"/>
                  </a:lnTo>
                  <a:lnTo>
                    <a:pt x="13026" y="2329"/>
                  </a:lnTo>
                  <a:lnTo>
                    <a:pt x="13164" y="2329"/>
                  </a:lnTo>
                  <a:lnTo>
                    <a:pt x="13275" y="2301"/>
                  </a:lnTo>
                  <a:lnTo>
                    <a:pt x="13414" y="2273"/>
                  </a:lnTo>
                  <a:lnTo>
                    <a:pt x="13524" y="2190"/>
                  </a:lnTo>
                  <a:lnTo>
                    <a:pt x="13718" y="2079"/>
                  </a:lnTo>
                  <a:lnTo>
                    <a:pt x="13829" y="1941"/>
                  </a:lnTo>
                  <a:lnTo>
                    <a:pt x="13885" y="1774"/>
                  </a:lnTo>
                  <a:lnTo>
                    <a:pt x="13885" y="1608"/>
                  </a:lnTo>
                  <a:lnTo>
                    <a:pt x="13857" y="1442"/>
                  </a:lnTo>
                  <a:lnTo>
                    <a:pt x="13774" y="1276"/>
                  </a:lnTo>
                  <a:lnTo>
                    <a:pt x="13691" y="1109"/>
                  </a:lnTo>
                  <a:lnTo>
                    <a:pt x="13552" y="971"/>
                  </a:lnTo>
                  <a:lnTo>
                    <a:pt x="14550" y="832"/>
                  </a:lnTo>
                  <a:lnTo>
                    <a:pt x="15575" y="721"/>
                  </a:lnTo>
                  <a:lnTo>
                    <a:pt x="16601" y="694"/>
                  </a:lnTo>
                  <a:close/>
                  <a:moveTo>
                    <a:pt x="27824" y="14328"/>
                  </a:moveTo>
                  <a:lnTo>
                    <a:pt x="27935" y="14439"/>
                  </a:lnTo>
                  <a:lnTo>
                    <a:pt x="28074" y="14522"/>
                  </a:lnTo>
                  <a:lnTo>
                    <a:pt x="28212" y="14633"/>
                  </a:lnTo>
                  <a:lnTo>
                    <a:pt x="28351" y="14689"/>
                  </a:lnTo>
                  <a:lnTo>
                    <a:pt x="28684" y="14799"/>
                  </a:lnTo>
                  <a:lnTo>
                    <a:pt x="28988" y="14827"/>
                  </a:lnTo>
                  <a:lnTo>
                    <a:pt x="29072" y="14993"/>
                  </a:lnTo>
                  <a:lnTo>
                    <a:pt x="29127" y="15160"/>
                  </a:lnTo>
                  <a:lnTo>
                    <a:pt x="29127" y="15354"/>
                  </a:lnTo>
                  <a:lnTo>
                    <a:pt x="29099" y="15548"/>
                  </a:lnTo>
                  <a:lnTo>
                    <a:pt x="29016" y="15714"/>
                  </a:lnTo>
                  <a:lnTo>
                    <a:pt x="28905" y="15853"/>
                  </a:lnTo>
                  <a:lnTo>
                    <a:pt x="28767" y="15963"/>
                  </a:lnTo>
                  <a:lnTo>
                    <a:pt x="28628" y="16047"/>
                  </a:lnTo>
                  <a:lnTo>
                    <a:pt x="28434" y="16130"/>
                  </a:lnTo>
                  <a:lnTo>
                    <a:pt x="28268" y="16185"/>
                  </a:lnTo>
                  <a:lnTo>
                    <a:pt x="28102" y="16213"/>
                  </a:lnTo>
                  <a:lnTo>
                    <a:pt x="27908" y="16213"/>
                  </a:lnTo>
                  <a:lnTo>
                    <a:pt x="27630" y="16185"/>
                  </a:lnTo>
                  <a:lnTo>
                    <a:pt x="27326" y="16130"/>
                  </a:lnTo>
                  <a:lnTo>
                    <a:pt x="27048" y="16047"/>
                  </a:lnTo>
                  <a:lnTo>
                    <a:pt x="26799" y="15908"/>
                  </a:lnTo>
                  <a:lnTo>
                    <a:pt x="26550" y="15742"/>
                  </a:lnTo>
                  <a:lnTo>
                    <a:pt x="26356" y="15548"/>
                  </a:lnTo>
                  <a:lnTo>
                    <a:pt x="26162" y="15326"/>
                  </a:lnTo>
                  <a:lnTo>
                    <a:pt x="25995" y="15104"/>
                  </a:lnTo>
                  <a:lnTo>
                    <a:pt x="25940" y="15077"/>
                  </a:lnTo>
                  <a:lnTo>
                    <a:pt x="25940" y="14855"/>
                  </a:lnTo>
                  <a:lnTo>
                    <a:pt x="25968" y="14799"/>
                  </a:lnTo>
                  <a:lnTo>
                    <a:pt x="26079" y="14938"/>
                  </a:lnTo>
                  <a:lnTo>
                    <a:pt x="26217" y="15049"/>
                  </a:lnTo>
                  <a:lnTo>
                    <a:pt x="26356" y="15132"/>
                  </a:lnTo>
                  <a:lnTo>
                    <a:pt x="26522" y="15160"/>
                  </a:lnTo>
                  <a:lnTo>
                    <a:pt x="26688" y="15215"/>
                  </a:lnTo>
                  <a:lnTo>
                    <a:pt x="26854" y="15215"/>
                  </a:lnTo>
                  <a:lnTo>
                    <a:pt x="27021" y="15187"/>
                  </a:lnTo>
                  <a:lnTo>
                    <a:pt x="27187" y="15132"/>
                  </a:lnTo>
                  <a:lnTo>
                    <a:pt x="27326" y="15077"/>
                  </a:lnTo>
                  <a:lnTo>
                    <a:pt x="27436" y="14993"/>
                  </a:lnTo>
                  <a:lnTo>
                    <a:pt x="27520" y="14910"/>
                  </a:lnTo>
                  <a:lnTo>
                    <a:pt x="27630" y="14799"/>
                  </a:lnTo>
                  <a:lnTo>
                    <a:pt x="27686" y="14689"/>
                  </a:lnTo>
                  <a:lnTo>
                    <a:pt x="27741" y="14578"/>
                  </a:lnTo>
                  <a:lnTo>
                    <a:pt x="27824" y="14328"/>
                  </a:lnTo>
                  <a:close/>
                  <a:moveTo>
                    <a:pt x="1802" y="10504"/>
                  </a:moveTo>
                  <a:lnTo>
                    <a:pt x="1940" y="10559"/>
                  </a:lnTo>
                  <a:lnTo>
                    <a:pt x="2079" y="10615"/>
                  </a:lnTo>
                  <a:lnTo>
                    <a:pt x="2218" y="10726"/>
                  </a:lnTo>
                  <a:lnTo>
                    <a:pt x="2301" y="10837"/>
                  </a:lnTo>
                  <a:lnTo>
                    <a:pt x="2384" y="11003"/>
                  </a:lnTo>
                  <a:lnTo>
                    <a:pt x="2328" y="11058"/>
                  </a:lnTo>
                  <a:lnTo>
                    <a:pt x="2301" y="11169"/>
                  </a:lnTo>
                  <a:lnTo>
                    <a:pt x="2301" y="11668"/>
                  </a:lnTo>
                  <a:lnTo>
                    <a:pt x="2356" y="12111"/>
                  </a:lnTo>
                  <a:lnTo>
                    <a:pt x="2495" y="12555"/>
                  </a:lnTo>
                  <a:lnTo>
                    <a:pt x="2661" y="12943"/>
                  </a:lnTo>
                  <a:lnTo>
                    <a:pt x="2883" y="13303"/>
                  </a:lnTo>
                  <a:lnTo>
                    <a:pt x="3132" y="13636"/>
                  </a:lnTo>
                  <a:lnTo>
                    <a:pt x="3437" y="13940"/>
                  </a:lnTo>
                  <a:lnTo>
                    <a:pt x="3797" y="14218"/>
                  </a:lnTo>
                  <a:lnTo>
                    <a:pt x="4185" y="14467"/>
                  </a:lnTo>
                  <a:lnTo>
                    <a:pt x="4601" y="14689"/>
                  </a:lnTo>
                  <a:lnTo>
                    <a:pt x="5044" y="14883"/>
                  </a:lnTo>
                  <a:lnTo>
                    <a:pt x="5488" y="15049"/>
                  </a:lnTo>
                  <a:lnTo>
                    <a:pt x="5986" y="15215"/>
                  </a:lnTo>
                  <a:lnTo>
                    <a:pt x="6485" y="15326"/>
                  </a:lnTo>
                  <a:lnTo>
                    <a:pt x="7012" y="15465"/>
                  </a:lnTo>
                  <a:lnTo>
                    <a:pt x="7538" y="15548"/>
                  </a:lnTo>
                  <a:lnTo>
                    <a:pt x="7372" y="15825"/>
                  </a:lnTo>
                  <a:lnTo>
                    <a:pt x="7206" y="16074"/>
                  </a:lnTo>
                  <a:lnTo>
                    <a:pt x="7095" y="16157"/>
                  </a:lnTo>
                  <a:lnTo>
                    <a:pt x="6956" y="16268"/>
                  </a:lnTo>
                  <a:lnTo>
                    <a:pt x="6818" y="16324"/>
                  </a:lnTo>
                  <a:lnTo>
                    <a:pt x="6679" y="16379"/>
                  </a:lnTo>
                  <a:lnTo>
                    <a:pt x="6513" y="16407"/>
                  </a:lnTo>
                  <a:lnTo>
                    <a:pt x="6347" y="16407"/>
                  </a:lnTo>
                  <a:lnTo>
                    <a:pt x="6208" y="16379"/>
                  </a:lnTo>
                  <a:lnTo>
                    <a:pt x="6070" y="16351"/>
                  </a:lnTo>
                  <a:lnTo>
                    <a:pt x="5931" y="16268"/>
                  </a:lnTo>
                  <a:lnTo>
                    <a:pt x="5793" y="16185"/>
                  </a:lnTo>
                  <a:lnTo>
                    <a:pt x="5682" y="16074"/>
                  </a:lnTo>
                  <a:lnTo>
                    <a:pt x="5571" y="15936"/>
                  </a:lnTo>
                  <a:lnTo>
                    <a:pt x="5599" y="15880"/>
                  </a:lnTo>
                  <a:lnTo>
                    <a:pt x="5571" y="15825"/>
                  </a:lnTo>
                  <a:lnTo>
                    <a:pt x="5543" y="15769"/>
                  </a:lnTo>
                  <a:lnTo>
                    <a:pt x="5515" y="15742"/>
                  </a:lnTo>
                  <a:lnTo>
                    <a:pt x="5460" y="15714"/>
                  </a:lnTo>
                  <a:lnTo>
                    <a:pt x="5405" y="15714"/>
                  </a:lnTo>
                  <a:lnTo>
                    <a:pt x="5349" y="15742"/>
                  </a:lnTo>
                  <a:lnTo>
                    <a:pt x="5321" y="15769"/>
                  </a:lnTo>
                  <a:lnTo>
                    <a:pt x="5294" y="15825"/>
                  </a:lnTo>
                  <a:lnTo>
                    <a:pt x="5155" y="16074"/>
                  </a:lnTo>
                  <a:lnTo>
                    <a:pt x="5100" y="16185"/>
                  </a:lnTo>
                  <a:lnTo>
                    <a:pt x="4989" y="16296"/>
                  </a:lnTo>
                  <a:lnTo>
                    <a:pt x="4906" y="16379"/>
                  </a:lnTo>
                  <a:lnTo>
                    <a:pt x="4767" y="16435"/>
                  </a:lnTo>
                  <a:lnTo>
                    <a:pt x="4656" y="16462"/>
                  </a:lnTo>
                  <a:lnTo>
                    <a:pt x="4490" y="16490"/>
                  </a:lnTo>
                  <a:lnTo>
                    <a:pt x="4351" y="16462"/>
                  </a:lnTo>
                  <a:lnTo>
                    <a:pt x="4241" y="16407"/>
                  </a:lnTo>
                  <a:lnTo>
                    <a:pt x="4130" y="16324"/>
                  </a:lnTo>
                  <a:lnTo>
                    <a:pt x="4019" y="16241"/>
                  </a:lnTo>
                  <a:lnTo>
                    <a:pt x="3936" y="16130"/>
                  </a:lnTo>
                  <a:lnTo>
                    <a:pt x="3880" y="16019"/>
                  </a:lnTo>
                  <a:lnTo>
                    <a:pt x="3769" y="15742"/>
                  </a:lnTo>
                  <a:lnTo>
                    <a:pt x="3769" y="15686"/>
                  </a:lnTo>
                  <a:lnTo>
                    <a:pt x="3742" y="15659"/>
                  </a:lnTo>
                  <a:lnTo>
                    <a:pt x="3659" y="15659"/>
                  </a:lnTo>
                  <a:lnTo>
                    <a:pt x="3575" y="15686"/>
                  </a:lnTo>
                  <a:lnTo>
                    <a:pt x="3548" y="15742"/>
                  </a:lnTo>
                  <a:lnTo>
                    <a:pt x="3520" y="15769"/>
                  </a:lnTo>
                  <a:lnTo>
                    <a:pt x="3520" y="15880"/>
                  </a:lnTo>
                  <a:lnTo>
                    <a:pt x="2993" y="15963"/>
                  </a:lnTo>
                  <a:lnTo>
                    <a:pt x="2495" y="15963"/>
                  </a:lnTo>
                  <a:lnTo>
                    <a:pt x="2245" y="15908"/>
                  </a:lnTo>
                  <a:lnTo>
                    <a:pt x="2024" y="15797"/>
                  </a:lnTo>
                  <a:lnTo>
                    <a:pt x="1830" y="15659"/>
                  </a:lnTo>
                  <a:lnTo>
                    <a:pt x="1636" y="15437"/>
                  </a:lnTo>
                  <a:lnTo>
                    <a:pt x="1497" y="15243"/>
                  </a:lnTo>
                  <a:lnTo>
                    <a:pt x="1414" y="15021"/>
                  </a:lnTo>
                  <a:lnTo>
                    <a:pt x="1358" y="14799"/>
                  </a:lnTo>
                  <a:lnTo>
                    <a:pt x="1358" y="14550"/>
                  </a:lnTo>
                  <a:lnTo>
                    <a:pt x="1386" y="14328"/>
                  </a:lnTo>
                  <a:lnTo>
                    <a:pt x="1442" y="14079"/>
                  </a:lnTo>
                  <a:lnTo>
                    <a:pt x="1525" y="13857"/>
                  </a:lnTo>
                  <a:lnTo>
                    <a:pt x="1636" y="13663"/>
                  </a:lnTo>
                  <a:lnTo>
                    <a:pt x="1940" y="13636"/>
                  </a:lnTo>
                  <a:lnTo>
                    <a:pt x="2024" y="13636"/>
                  </a:lnTo>
                  <a:lnTo>
                    <a:pt x="2079" y="13580"/>
                  </a:lnTo>
                  <a:lnTo>
                    <a:pt x="2107" y="13552"/>
                  </a:lnTo>
                  <a:lnTo>
                    <a:pt x="2107" y="13497"/>
                  </a:lnTo>
                  <a:lnTo>
                    <a:pt x="2107" y="13442"/>
                  </a:lnTo>
                  <a:lnTo>
                    <a:pt x="2107" y="13386"/>
                  </a:lnTo>
                  <a:lnTo>
                    <a:pt x="2051" y="13331"/>
                  </a:lnTo>
                  <a:lnTo>
                    <a:pt x="1996" y="13303"/>
                  </a:lnTo>
                  <a:lnTo>
                    <a:pt x="1802" y="13275"/>
                  </a:lnTo>
                  <a:lnTo>
                    <a:pt x="1137" y="13275"/>
                  </a:lnTo>
                  <a:lnTo>
                    <a:pt x="915" y="13248"/>
                  </a:lnTo>
                  <a:lnTo>
                    <a:pt x="832" y="13220"/>
                  </a:lnTo>
                  <a:lnTo>
                    <a:pt x="749" y="13192"/>
                  </a:lnTo>
                  <a:lnTo>
                    <a:pt x="666" y="13137"/>
                  </a:lnTo>
                  <a:lnTo>
                    <a:pt x="610" y="13054"/>
                  </a:lnTo>
                  <a:lnTo>
                    <a:pt x="555" y="12970"/>
                  </a:lnTo>
                  <a:lnTo>
                    <a:pt x="527" y="12832"/>
                  </a:lnTo>
                  <a:lnTo>
                    <a:pt x="527" y="12638"/>
                  </a:lnTo>
                  <a:lnTo>
                    <a:pt x="555" y="12472"/>
                  </a:lnTo>
                  <a:lnTo>
                    <a:pt x="638" y="12305"/>
                  </a:lnTo>
                  <a:lnTo>
                    <a:pt x="749" y="12167"/>
                  </a:lnTo>
                  <a:lnTo>
                    <a:pt x="887" y="12028"/>
                  </a:lnTo>
                  <a:lnTo>
                    <a:pt x="1026" y="11917"/>
                  </a:lnTo>
                  <a:lnTo>
                    <a:pt x="1386" y="11751"/>
                  </a:lnTo>
                  <a:lnTo>
                    <a:pt x="1497" y="11806"/>
                  </a:lnTo>
                  <a:lnTo>
                    <a:pt x="1636" y="11834"/>
                  </a:lnTo>
                  <a:lnTo>
                    <a:pt x="1774" y="11834"/>
                  </a:lnTo>
                  <a:lnTo>
                    <a:pt x="1885" y="11806"/>
                  </a:lnTo>
                  <a:lnTo>
                    <a:pt x="1940" y="11751"/>
                  </a:lnTo>
                  <a:lnTo>
                    <a:pt x="1968" y="11696"/>
                  </a:lnTo>
                  <a:lnTo>
                    <a:pt x="1940" y="11640"/>
                  </a:lnTo>
                  <a:lnTo>
                    <a:pt x="1885" y="11585"/>
                  </a:lnTo>
                  <a:lnTo>
                    <a:pt x="1746" y="11529"/>
                  </a:lnTo>
                  <a:lnTo>
                    <a:pt x="1719" y="11474"/>
                  </a:lnTo>
                  <a:lnTo>
                    <a:pt x="1663" y="11446"/>
                  </a:lnTo>
                  <a:lnTo>
                    <a:pt x="1580" y="11474"/>
                  </a:lnTo>
                  <a:lnTo>
                    <a:pt x="1469" y="11391"/>
                  </a:lnTo>
                  <a:lnTo>
                    <a:pt x="1386" y="11308"/>
                  </a:lnTo>
                  <a:lnTo>
                    <a:pt x="1331" y="11169"/>
                  </a:lnTo>
                  <a:lnTo>
                    <a:pt x="1303" y="11031"/>
                  </a:lnTo>
                  <a:lnTo>
                    <a:pt x="1331" y="10864"/>
                  </a:lnTo>
                  <a:lnTo>
                    <a:pt x="1386" y="10726"/>
                  </a:lnTo>
                  <a:lnTo>
                    <a:pt x="1525" y="10587"/>
                  </a:lnTo>
                  <a:lnTo>
                    <a:pt x="1663" y="10532"/>
                  </a:lnTo>
                  <a:lnTo>
                    <a:pt x="1802" y="10504"/>
                  </a:lnTo>
                  <a:close/>
                  <a:moveTo>
                    <a:pt x="1525" y="15936"/>
                  </a:moveTo>
                  <a:lnTo>
                    <a:pt x="1746" y="16102"/>
                  </a:lnTo>
                  <a:lnTo>
                    <a:pt x="1996" y="16241"/>
                  </a:lnTo>
                  <a:lnTo>
                    <a:pt x="2273" y="16351"/>
                  </a:lnTo>
                  <a:lnTo>
                    <a:pt x="2550" y="16407"/>
                  </a:lnTo>
                  <a:lnTo>
                    <a:pt x="2827" y="16435"/>
                  </a:lnTo>
                  <a:lnTo>
                    <a:pt x="3077" y="16407"/>
                  </a:lnTo>
                  <a:lnTo>
                    <a:pt x="3354" y="16296"/>
                  </a:lnTo>
                  <a:lnTo>
                    <a:pt x="3465" y="16241"/>
                  </a:lnTo>
                  <a:lnTo>
                    <a:pt x="3575" y="16157"/>
                  </a:lnTo>
                  <a:lnTo>
                    <a:pt x="3631" y="16296"/>
                  </a:lnTo>
                  <a:lnTo>
                    <a:pt x="3714" y="16435"/>
                  </a:lnTo>
                  <a:lnTo>
                    <a:pt x="3825" y="16545"/>
                  </a:lnTo>
                  <a:lnTo>
                    <a:pt x="3936" y="16656"/>
                  </a:lnTo>
                  <a:lnTo>
                    <a:pt x="4047" y="16739"/>
                  </a:lnTo>
                  <a:lnTo>
                    <a:pt x="4213" y="16823"/>
                  </a:lnTo>
                  <a:lnTo>
                    <a:pt x="4351" y="16850"/>
                  </a:lnTo>
                  <a:lnTo>
                    <a:pt x="4490" y="16878"/>
                  </a:lnTo>
                  <a:lnTo>
                    <a:pt x="4518" y="16878"/>
                  </a:lnTo>
                  <a:lnTo>
                    <a:pt x="4518" y="17044"/>
                  </a:lnTo>
                  <a:lnTo>
                    <a:pt x="4573" y="17211"/>
                  </a:lnTo>
                  <a:lnTo>
                    <a:pt x="4656" y="17349"/>
                  </a:lnTo>
                  <a:lnTo>
                    <a:pt x="4739" y="17488"/>
                  </a:lnTo>
                  <a:lnTo>
                    <a:pt x="4296" y="17349"/>
                  </a:lnTo>
                  <a:lnTo>
                    <a:pt x="3825" y="17238"/>
                  </a:lnTo>
                  <a:lnTo>
                    <a:pt x="3354" y="17155"/>
                  </a:lnTo>
                  <a:lnTo>
                    <a:pt x="2855" y="17100"/>
                  </a:lnTo>
                  <a:lnTo>
                    <a:pt x="2495" y="17072"/>
                  </a:lnTo>
                  <a:lnTo>
                    <a:pt x="2107" y="17100"/>
                  </a:lnTo>
                  <a:lnTo>
                    <a:pt x="1691" y="17127"/>
                  </a:lnTo>
                  <a:lnTo>
                    <a:pt x="1525" y="17100"/>
                  </a:lnTo>
                  <a:lnTo>
                    <a:pt x="1358" y="17072"/>
                  </a:lnTo>
                  <a:lnTo>
                    <a:pt x="749" y="17183"/>
                  </a:lnTo>
                  <a:lnTo>
                    <a:pt x="804" y="16961"/>
                  </a:lnTo>
                  <a:lnTo>
                    <a:pt x="860" y="16795"/>
                  </a:lnTo>
                  <a:lnTo>
                    <a:pt x="915" y="16629"/>
                  </a:lnTo>
                  <a:lnTo>
                    <a:pt x="998" y="16462"/>
                  </a:lnTo>
                  <a:lnTo>
                    <a:pt x="1109" y="16324"/>
                  </a:lnTo>
                  <a:lnTo>
                    <a:pt x="1248" y="16185"/>
                  </a:lnTo>
                  <a:lnTo>
                    <a:pt x="1358" y="16047"/>
                  </a:lnTo>
                  <a:lnTo>
                    <a:pt x="1525" y="15936"/>
                  </a:lnTo>
                  <a:close/>
                  <a:moveTo>
                    <a:pt x="30457" y="14079"/>
                  </a:moveTo>
                  <a:lnTo>
                    <a:pt x="30734" y="14412"/>
                  </a:lnTo>
                  <a:lnTo>
                    <a:pt x="31011" y="14827"/>
                  </a:lnTo>
                  <a:lnTo>
                    <a:pt x="31261" y="15243"/>
                  </a:lnTo>
                  <a:lnTo>
                    <a:pt x="31344" y="15465"/>
                  </a:lnTo>
                  <a:lnTo>
                    <a:pt x="31427" y="15659"/>
                  </a:lnTo>
                  <a:lnTo>
                    <a:pt x="31483" y="15880"/>
                  </a:lnTo>
                  <a:lnTo>
                    <a:pt x="31538" y="16074"/>
                  </a:lnTo>
                  <a:lnTo>
                    <a:pt x="31538" y="16268"/>
                  </a:lnTo>
                  <a:lnTo>
                    <a:pt x="31483" y="16435"/>
                  </a:lnTo>
                  <a:lnTo>
                    <a:pt x="31427" y="16601"/>
                  </a:lnTo>
                  <a:lnTo>
                    <a:pt x="31289" y="16739"/>
                  </a:lnTo>
                  <a:lnTo>
                    <a:pt x="31122" y="16850"/>
                  </a:lnTo>
                  <a:lnTo>
                    <a:pt x="30928" y="16933"/>
                  </a:lnTo>
                  <a:lnTo>
                    <a:pt x="30596" y="16989"/>
                  </a:lnTo>
                  <a:lnTo>
                    <a:pt x="30208" y="17017"/>
                  </a:lnTo>
                  <a:lnTo>
                    <a:pt x="29792" y="17017"/>
                  </a:lnTo>
                  <a:lnTo>
                    <a:pt x="29376" y="16989"/>
                  </a:lnTo>
                  <a:lnTo>
                    <a:pt x="28517" y="16906"/>
                  </a:lnTo>
                  <a:lnTo>
                    <a:pt x="27769" y="16906"/>
                  </a:lnTo>
                  <a:lnTo>
                    <a:pt x="26550" y="16989"/>
                  </a:lnTo>
                  <a:lnTo>
                    <a:pt x="25303" y="17127"/>
                  </a:lnTo>
                  <a:lnTo>
                    <a:pt x="24083" y="17294"/>
                  </a:lnTo>
                  <a:lnTo>
                    <a:pt x="22864" y="17488"/>
                  </a:lnTo>
                  <a:lnTo>
                    <a:pt x="23002" y="17321"/>
                  </a:lnTo>
                  <a:lnTo>
                    <a:pt x="23113" y="17100"/>
                  </a:lnTo>
                  <a:lnTo>
                    <a:pt x="23196" y="16878"/>
                  </a:lnTo>
                  <a:lnTo>
                    <a:pt x="23224" y="16601"/>
                  </a:lnTo>
                  <a:lnTo>
                    <a:pt x="23390" y="16684"/>
                  </a:lnTo>
                  <a:lnTo>
                    <a:pt x="23557" y="16739"/>
                  </a:lnTo>
                  <a:lnTo>
                    <a:pt x="23723" y="16767"/>
                  </a:lnTo>
                  <a:lnTo>
                    <a:pt x="24055" y="16767"/>
                  </a:lnTo>
                  <a:lnTo>
                    <a:pt x="24222" y="16739"/>
                  </a:lnTo>
                  <a:lnTo>
                    <a:pt x="24388" y="16684"/>
                  </a:lnTo>
                  <a:lnTo>
                    <a:pt x="24554" y="16601"/>
                  </a:lnTo>
                  <a:lnTo>
                    <a:pt x="24693" y="16518"/>
                  </a:lnTo>
                  <a:lnTo>
                    <a:pt x="24831" y="16407"/>
                  </a:lnTo>
                  <a:lnTo>
                    <a:pt x="24970" y="16268"/>
                  </a:lnTo>
                  <a:lnTo>
                    <a:pt x="25081" y="16157"/>
                  </a:lnTo>
                  <a:lnTo>
                    <a:pt x="25164" y="15991"/>
                  </a:lnTo>
                  <a:lnTo>
                    <a:pt x="25247" y="15825"/>
                  </a:lnTo>
                  <a:lnTo>
                    <a:pt x="25303" y="15659"/>
                  </a:lnTo>
                  <a:lnTo>
                    <a:pt x="25358" y="15465"/>
                  </a:lnTo>
                  <a:lnTo>
                    <a:pt x="25330" y="15381"/>
                  </a:lnTo>
                  <a:lnTo>
                    <a:pt x="25580" y="15243"/>
                  </a:lnTo>
                  <a:lnTo>
                    <a:pt x="25774" y="15077"/>
                  </a:lnTo>
                  <a:lnTo>
                    <a:pt x="25801" y="15298"/>
                  </a:lnTo>
                  <a:lnTo>
                    <a:pt x="25829" y="15520"/>
                  </a:lnTo>
                  <a:lnTo>
                    <a:pt x="25829" y="15548"/>
                  </a:lnTo>
                  <a:lnTo>
                    <a:pt x="25885" y="15548"/>
                  </a:lnTo>
                  <a:lnTo>
                    <a:pt x="25912" y="15520"/>
                  </a:lnTo>
                  <a:lnTo>
                    <a:pt x="25912" y="15381"/>
                  </a:lnTo>
                  <a:lnTo>
                    <a:pt x="26023" y="15575"/>
                  </a:lnTo>
                  <a:lnTo>
                    <a:pt x="26134" y="15714"/>
                  </a:lnTo>
                  <a:lnTo>
                    <a:pt x="26273" y="15880"/>
                  </a:lnTo>
                  <a:lnTo>
                    <a:pt x="26411" y="16019"/>
                  </a:lnTo>
                  <a:lnTo>
                    <a:pt x="26577" y="16130"/>
                  </a:lnTo>
                  <a:lnTo>
                    <a:pt x="26744" y="16241"/>
                  </a:lnTo>
                  <a:lnTo>
                    <a:pt x="26938" y="16351"/>
                  </a:lnTo>
                  <a:lnTo>
                    <a:pt x="27132" y="16407"/>
                  </a:lnTo>
                  <a:lnTo>
                    <a:pt x="27326" y="16490"/>
                  </a:lnTo>
                  <a:lnTo>
                    <a:pt x="27520" y="16518"/>
                  </a:lnTo>
                  <a:lnTo>
                    <a:pt x="27714" y="16545"/>
                  </a:lnTo>
                  <a:lnTo>
                    <a:pt x="27935" y="16573"/>
                  </a:lnTo>
                  <a:lnTo>
                    <a:pt x="28129" y="16545"/>
                  </a:lnTo>
                  <a:lnTo>
                    <a:pt x="28323" y="16518"/>
                  </a:lnTo>
                  <a:lnTo>
                    <a:pt x="28517" y="16462"/>
                  </a:lnTo>
                  <a:lnTo>
                    <a:pt x="28711" y="16407"/>
                  </a:lnTo>
                  <a:lnTo>
                    <a:pt x="28905" y="16296"/>
                  </a:lnTo>
                  <a:lnTo>
                    <a:pt x="29099" y="16130"/>
                  </a:lnTo>
                  <a:lnTo>
                    <a:pt x="29238" y="15936"/>
                  </a:lnTo>
                  <a:lnTo>
                    <a:pt x="29376" y="15714"/>
                  </a:lnTo>
                  <a:lnTo>
                    <a:pt x="29432" y="15492"/>
                  </a:lnTo>
                  <a:lnTo>
                    <a:pt x="29487" y="15243"/>
                  </a:lnTo>
                  <a:lnTo>
                    <a:pt x="29487" y="15021"/>
                  </a:lnTo>
                  <a:lnTo>
                    <a:pt x="29432" y="14799"/>
                  </a:lnTo>
                  <a:lnTo>
                    <a:pt x="29626" y="14744"/>
                  </a:lnTo>
                  <a:lnTo>
                    <a:pt x="29820" y="14661"/>
                  </a:lnTo>
                  <a:lnTo>
                    <a:pt x="30014" y="14550"/>
                  </a:lnTo>
                  <a:lnTo>
                    <a:pt x="30180" y="14412"/>
                  </a:lnTo>
                  <a:lnTo>
                    <a:pt x="30346" y="14245"/>
                  </a:lnTo>
                  <a:lnTo>
                    <a:pt x="30457" y="14079"/>
                  </a:lnTo>
                  <a:close/>
                  <a:moveTo>
                    <a:pt x="23612" y="14689"/>
                  </a:moveTo>
                  <a:lnTo>
                    <a:pt x="23723" y="14883"/>
                  </a:lnTo>
                  <a:lnTo>
                    <a:pt x="23834" y="15049"/>
                  </a:lnTo>
                  <a:lnTo>
                    <a:pt x="24000" y="15187"/>
                  </a:lnTo>
                  <a:lnTo>
                    <a:pt x="24166" y="15298"/>
                  </a:lnTo>
                  <a:lnTo>
                    <a:pt x="24360" y="15381"/>
                  </a:lnTo>
                  <a:lnTo>
                    <a:pt x="24554" y="15437"/>
                  </a:lnTo>
                  <a:lnTo>
                    <a:pt x="24776" y="15465"/>
                  </a:lnTo>
                  <a:lnTo>
                    <a:pt x="24970" y="15465"/>
                  </a:lnTo>
                  <a:lnTo>
                    <a:pt x="24915" y="15631"/>
                  </a:lnTo>
                  <a:lnTo>
                    <a:pt x="24887" y="15769"/>
                  </a:lnTo>
                  <a:lnTo>
                    <a:pt x="24804" y="15908"/>
                  </a:lnTo>
                  <a:lnTo>
                    <a:pt x="24721" y="16019"/>
                  </a:lnTo>
                  <a:lnTo>
                    <a:pt x="24637" y="16102"/>
                  </a:lnTo>
                  <a:lnTo>
                    <a:pt x="24527" y="16185"/>
                  </a:lnTo>
                  <a:lnTo>
                    <a:pt x="24416" y="16268"/>
                  </a:lnTo>
                  <a:lnTo>
                    <a:pt x="24277" y="16324"/>
                  </a:lnTo>
                  <a:lnTo>
                    <a:pt x="24028" y="16379"/>
                  </a:lnTo>
                  <a:lnTo>
                    <a:pt x="23751" y="16407"/>
                  </a:lnTo>
                  <a:lnTo>
                    <a:pt x="23446" y="16351"/>
                  </a:lnTo>
                  <a:lnTo>
                    <a:pt x="23169" y="16241"/>
                  </a:lnTo>
                  <a:lnTo>
                    <a:pt x="23169" y="16185"/>
                  </a:lnTo>
                  <a:lnTo>
                    <a:pt x="23141" y="16130"/>
                  </a:lnTo>
                  <a:lnTo>
                    <a:pt x="23085" y="16074"/>
                  </a:lnTo>
                  <a:lnTo>
                    <a:pt x="23002" y="16047"/>
                  </a:lnTo>
                  <a:lnTo>
                    <a:pt x="22919" y="16047"/>
                  </a:lnTo>
                  <a:lnTo>
                    <a:pt x="22836" y="16074"/>
                  </a:lnTo>
                  <a:lnTo>
                    <a:pt x="22781" y="16102"/>
                  </a:lnTo>
                  <a:lnTo>
                    <a:pt x="22753" y="16185"/>
                  </a:lnTo>
                  <a:lnTo>
                    <a:pt x="22725" y="16268"/>
                  </a:lnTo>
                  <a:lnTo>
                    <a:pt x="22725" y="16407"/>
                  </a:lnTo>
                  <a:lnTo>
                    <a:pt x="22725" y="16573"/>
                  </a:lnTo>
                  <a:lnTo>
                    <a:pt x="22698" y="16712"/>
                  </a:lnTo>
                  <a:lnTo>
                    <a:pt x="22642" y="16823"/>
                  </a:lnTo>
                  <a:lnTo>
                    <a:pt x="22587" y="16933"/>
                  </a:lnTo>
                  <a:lnTo>
                    <a:pt x="22504" y="17044"/>
                  </a:lnTo>
                  <a:lnTo>
                    <a:pt x="22337" y="17238"/>
                  </a:lnTo>
                  <a:lnTo>
                    <a:pt x="22116" y="17377"/>
                  </a:lnTo>
                  <a:lnTo>
                    <a:pt x="21866" y="17488"/>
                  </a:lnTo>
                  <a:lnTo>
                    <a:pt x="21589" y="17543"/>
                  </a:lnTo>
                  <a:lnTo>
                    <a:pt x="21312" y="17598"/>
                  </a:lnTo>
                  <a:lnTo>
                    <a:pt x="21035" y="17598"/>
                  </a:lnTo>
                  <a:lnTo>
                    <a:pt x="20758" y="17543"/>
                  </a:lnTo>
                  <a:lnTo>
                    <a:pt x="20508" y="17488"/>
                  </a:lnTo>
                  <a:lnTo>
                    <a:pt x="20286" y="17405"/>
                  </a:lnTo>
                  <a:lnTo>
                    <a:pt x="20120" y="17266"/>
                  </a:lnTo>
                  <a:lnTo>
                    <a:pt x="19982" y="17100"/>
                  </a:lnTo>
                  <a:lnTo>
                    <a:pt x="19926" y="17017"/>
                  </a:lnTo>
                  <a:lnTo>
                    <a:pt x="19898" y="16933"/>
                  </a:lnTo>
                  <a:lnTo>
                    <a:pt x="19898" y="16823"/>
                  </a:lnTo>
                  <a:lnTo>
                    <a:pt x="19898" y="16712"/>
                  </a:lnTo>
                  <a:lnTo>
                    <a:pt x="19871" y="16684"/>
                  </a:lnTo>
                  <a:lnTo>
                    <a:pt x="19871" y="16656"/>
                  </a:lnTo>
                  <a:lnTo>
                    <a:pt x="19788" y="16601"/>
                  </a:lnTo>
                  <a:lnTo>
                    <a:pt x="19704" y="16601"/>
                  </a:lnTo>
                  <a:lnTo>
                    <a:pt x="19677" y="16629"/>
                  </a:lnTo>
                  <a:lnTo>
                    <a:pt x="19649" y="16656"/>
                  </a:lnTo>
                  <a:lnTo>
                    <a:pt x="19538" y="16656"/>
                  </a:lnTo>
                  <a:lnTo>
                    <a:pt x="19483" y="16684"/>
                  </a:lnTo>
                  <a:lnTo>
                    <a:pt x="19455" y="16739"/>
                  </a:lnTo>
                  <a:lnTo>
                    <a:pt x="19317" y="16906"/>
                  </a:lnTo>
                  <a:lnTo>
                    <a:pt x="19178" y="17044"/>
                  </a:lnTo>
                  <a:lnTo>
                    <a:pt x="19012" y="17155"/>
                  </a:lnTo>
                  <a:lnTo>
                    <a:pt x="18929" y="17183"/>
                  </a:lnTo>
                  <a:lnTo>
                    <a:pt x="18818" y="17211"/>
                  </a:lnTo>
                  <a:lnTo>
                    <a:pt x="18707" y="17211"/>
                  </a:lnTo>
                  <a:lnTo>
                    <a:pt x="18596" y="17183"/>
                  </a:lnTo>
                  <a:lnTo>
                    <a:pt x="18485" y="17155"/>
                  </a:lnTo>
                  <a:lnTo>
                    <a:pt x="18402" y="17100"/>
                  </a:lnTo>
                  <a:lnTo>
                    <a:pt x="18236" y="16961"/>
                  </a:lnTo>
                  <a:lnTo>
                    <a:pt x="18097" y="16767"/>
                  </a:lnTo>
                  <a:lnTo>
                    <a:pt x="18125" y="16767"/>
                  </a:lnTo>
                  <a:lnTo>
                    <a:pt x="18291" y="16684"/>
                  </a:lnTo>
                  <a:lnTo>
                    <a:pt x="18457" y="16573"/>
                  </a:lnTo>
                  <a:lnTo>
                    <a:pt x="18596" y="16435"/>
                  </a:lnTo>
                  <a:lnTo>
                    <a:pt x="18707" y="16296"/>
                  </a:lnTo>
                  <a:lnTo>
                    <a:pt x="18818" y="16130"/>
                  </a:lnTo>
                  <a:lnTo>
                    <a:pt x="18901" y="15963"/>
                  </a:lnTo>
                  <a:lnTo>
                    <a:pt x="18956" y="15769"/>
                  </a:lnTo>
                  <a:lnTo>
                    <a:pt x="19012" y="15603"/>
                  </a:lnTo>
                  <a:lnTo>
                    <a:pt x="19815" y="15492"/>
                  </a:lnTo>
                  <a:lnTo>
                    <a:pt x="20591" y="15354"/>
                  </a:lnTo>
                  <a:lnTo>
                    <a:pt x="21395" y="15215"/>
                  </a:lnTo>
                  <a:lnTo>
                    <a:pt x="22171" y="15049"/>
                  </a:lnTo>
                  <a:lnTo>
                    <a:pt x="23612" y="14689"/>
                  </a:lnTo>
                  <a:close/>
                  <a:moveTo>
                    <a:pt x="18568" y="15659"/>
                  </a:moveTo>
                  <a:lnTo>
                    <a:pt x="18485" y="15853"/>
                  </a:lnTo>
                  <a:lnTo>
                    <a:pt x="18402" y="16047"/>
                  </a:lnTo>
                  <a:lnTo>
                    <a:pt x="18291" y="16213"/>
                  </a:lnTo>
                  <a:lnTo>
                    <a:pt x="18125" y="16351"/>
                  </a:lnTo>
                  <a:lnTo>
                    <a:pt x="18014" y="16407"/>
                  </a:lnTo>
                  <a:lnTo>
                    <a:pt x="17903" y="16435"/>
                  </a:lnTo>
                  <a:lnTo>
                    <a:pt x="17765" y="16462"/>
                  </a:lnTo>
                  <a:lnTo>
                    <a:pt x="17654" y="16435"/>
                  </a:lnTo>
                  <a:lnTo>
                    <a:pt x="17543" y="16435"/>
                  </a:lnTo>
                  <a:lnTo>
                    <a:pt x="17432" y="16379"/>
                  </a:lnTo>
                  <a:lnTo>
                    <a:pt x="17210" y="16268"/>
                  </a:lnTo>
                  <a:lnTo>
                    <a:pt x="17155" y="16241"/>
                  </a:lnTo>
                  <a:lnTo>
                    <a:pt x="17099" y="16268"/>
                  </a:lnTo>
                  <a:lnTo>
                    <a:pt x="17072" y="16324"/>
                  </a:lnTo>
                  <a:lnTo>
                    <a:pt x="17072" y="16379"/>
                  </a:lnTo>
                  <a:lnTo>
                    <a:pt x="17099" y="16435"/>
                  </a:lnTo>
                  <a:lnTo>
                    <a:pt x="17072" y="16462"/>
                  </a:lnTo>
                  <a:lnTo>
                    <a:pt x="17044" y="16545"/>
                  </a:lnTo>
                  <a:lnTo>
                    <a:pt x="17016" y="16823"/>
                  </a:lnTo>
                  <a:lnTo>
                    <a:pt x="16961" y="17127"/>
                  </a:lnTo>
                  <a:lnTo>
                    <a:pt x="16905" y="17377"/>
                  </a:lnTo>
                  <a:lnTo>
                    <a:pt x="16795" y="17626"/>
                  </a:lnTo>
                  <a:lnTo>
                    <a:pt x="16628" y="17848"/>
                  </a:lnTo>
                  <a:lnTo>
                    <a:pt x="16434" y="18014"/>
                  </a:lnTo>
                  <a:lnTo>
                    <a:pt x="16213" y="18180"/>
                  </a:lnTo>
                  <a:lnTo>
                    <a:pt x="15908" y="18291"/>
                  </a:lnTo>
                  <a:lnTo>
                    <a:pt x="15575" y="18347"/>
                  </a:lnTo>
                  <a:lnTo>
                    <a:pt x="15243" y="18347"/>
                  </a:lnTo>
                  <a:lnTo>
                    <a:pt x="14882" y="18291"/>
                  </a:lnTo>
                  <a:lnTo>
                    <a:pt x="14550" y="18180"/>
                  </a:lnTo>
                  <a:lnTo>
                    <a:pt x="14245" y="18014"/>
                  </a:lnTo>
                  <a:lnTo>
                    <a:pt x="13968" y="17820"/>
                  </a:lnTo>
                  <a:lnTo>
                    <a:pt x="13857" y="17709"/>
                  </a:lnTo>
                  <a:lnTo>
                    <a:pt x="13746" y="17571"/>
                  </a:lnTo>
                  <a:lnTo>
                    <a:pt x="13635" y="17432"/>
                  </a:lnTo>
                  <a:lnTo>
                    <a:pt x="13552" y="17294"/>
                  </a:lnTo>
                  <a:lnTo>
                    <a:pt x="13580" y="17238"/>
                  </a:lnTo>
                  <a:lnTo>
                    <a:pt x="13580" y="17183"/>
                  </a:lnTo>
                  <a:lnTo>
                    <a:pt x="13552" y="17100"/>
                  </a:lnTo>
                  <a:lnTo>
                    <a:pt x="13524" y="17072"/>
                  </a:lnTo>
                  <a:lnTo>
                    <a:pt x="13469" y="17044"/>
                  </a:lnTo>
                  <a:lnTo>
                    <a:pt x="13414" y="17017"/>
                  </a:lnTo>
                  <a:lnTo>
                    <a:pt x="13358" y="17017"/>
                  </a:lnTo>
                  <a:lnTo>
                    <a:pt x="13303" y="17044"/>
                  </a:lnTo>
                  <a:lnTo>
                    <a:pt x="13247" y="17100"/>
                  </a:lnTo>
                  <a:lnTo>
                    <a:pt x="12998" y="17432"/>
                  </a:lnTo>
                  <a:lnTo>
                    <a:pt x="12859" y="17571"/>
                  </a:lnTo>
                  <a:lnTo>
                    <a:pt x="12693" y="17682"/>
                  </a:lnTo>
                  <a:lnTo>
                    <a:pt x="12527" y="17792"/>
                  </a:lnTo>
                  <a:lnTo>
                    <a:pt x="12333" y="17848"/>
                  </a:lnTo>
                  <a:lnTo>
                    <a:pt x="12139" y="17876"/>
                  </a:lnTo>
                  <a:lnTo>
                    <a:pt x="11917" y="17848"/>
                  </a:lnTo>
                  <a:lnTo>
                    <a:pt x="11723" y="17792"/>
                  </a:lnTo>
                  <a:lnTo>
                    <a:pt x="11529" y="17682"/>
                  </a:lnTo>
                  <a:lnTo>
                    <a:pt x="11363" y="17543"/>
                  </a:lnTo>
                  <a:lnTo>
                    <a:pt x="11224" y="17405"/>
                  </a:lnTo>
                  <a:lnTo>
                    <a:pt x="11113" y="17211"/>
                  </a:lnTo>
                  <a:lnTo>
                    <a:pt x="11030" y="17017"/>
                  </a:lnTo>
                  <a:lnTo>
                    <a:pt x="10975" y="16823"/>
                  </a:lnTo>
                  <a:lnTo>
                    <a:pt x="10947" y="16629"/>
                  </a:lnTo>
                  <a:lnTo>
                    <a:pt x="10919" y="16573"/>
                  </a:lnTo>
                  <a:lnTo>
                    <a:pt x="10919" y="16518"/>
                  </a:lnTo>
                  <a:lnTo>
                    <a:pt x="10892" y="16462"/>
                  </a:lnTo>
                  <a:lnTo>
                    <a:pt x="10836" y="16407"/>
                  </a:lnTo>
                  <a:lnTo>
                    <a:pt x="10781" y="16407"/>
                  </a:lnTo>
                  <a:lnTo>
                    <a:pt x="10725" y="16435"/>
                  </a:lnTo>
                  <a:lnTo>
                    <a:pt x="10587" y="16601"/>
                  </a:lnTo>
                  <a:lnTo>
                    <a:pt x="10504" y="16656"/>
                  </a:lnTo>
                  <a:lnTo>
                    <a:pt x="10393" y="16712"/>
                  </a:lnTo>
                  <a:lnTo>
                    <a:pt x="10282" y="16739"/>
                  </a:lnTo>
                  <a:lnTo>
                    <a:pt x="10143" y="16739"/>
                  </a:lnTo>
                  <a:lnTo>
                    <a:pt x="10033" y="16712"/>
                  </a:lnTo>
                  <a:lnTo>
                    <a:pt x="9922" y="16656"/>
                  </a:lnTo>
                  <a:lnTo>
                    <a:pt x="9839" y="16573"/>
                  </a:lnTo>
                  <a:lnTo>
                    <a:pt x="9783" y="16462"/>
                  </a:lnTo>
                  <a:lnTo>
                    <a:pt x="9783" y="16351"/>
                  </a:lnTo>
                  <a:lnTo>
                    <a:pt x="9783" y="16241"/>
                  </a:lnTo>
                  <a:lnTo>
                    <a:pt x="9811" y="16102"/>
                  </a:lnTo>
                  <a:lnTo>
                    <a:pt x="9866" y="15991"/>
                  </a:lnTo>
                  <a:lnTo>
                    <a:pt x="9949" y="15908"/>
                  </a:lnTo>
                  <a:lnTo>
                    <a:pt x="10033" y="15825"/>
                  </a:lnTo>
                  <a:lnTo>
                    <a:pt x="11030" y="15880"/>
                  </a:lnTo>
                  <a:lnTo>
                    <a:pt x="11973" y="15908"/>
                  </a:lnTo>
                  <a:lnTo>
                    <a:pt x="13552" y="15936"/>
                  </a:lnTo>
                  <a:lnTo>
                    <a:pt x="14799" y="15936"/>
                  </a:lnTo>
                  <a:lnTo>
                    <a:pt x="16046" y="15880"/>
                  </a:lnTo>
                  <a:lnTo>
                    <a:pt x="17321" y="15797"/>
                  </a:lnTo>
                  <a:lnTo>
                    <a:pt x="18568" y="15659"/>
                  </a:lnTo>
                  <a:close/>
                  <a:moveTo>
                    <a:pt x="7926" y="15603"/>
                  </a:moveTo>
                  <a:lnTo>
                    <a:pt x="8841" y="15742"/>
                  </a:lnTo>
                  <a:lnTo>
                    <a:pt x="9755" y="15825"/>
                  </a:lnTo>
                  <a:lnTo>
                    <a:pt x="9645" y="15936"/>
                  </a:lnTo>
                  <a:lnTo>
                    <a:pt x="9589" y="16047"/>
                  </a:lnTo>
                  <a:lnTo>
                    <a:pt x="9534" y="16185"/>
                  </a:lnTo>
                  <a:lnTo>
                    <a:pt x="9506" y="16324"/>
                  </a:lnTo>
                  <a:lnTo>
                    <a:pt x="9506" y="16490"/>
                  </a:lnTo>
                  <a:lnTo>
                    <a:pt x="9561" y="16629"/>
                  </a:lnTo>
                  <a:lnTo>
                    <a:pt x="9617" y="16767"/>
                  </a:lnTo>
                  <a:lnTo>
                    <a:pt x="9700" y="16878"/>
                  </a:lnTo>
                  <a:lnTo>
                    <a:pt x="9866" y="16989"/>
                  </a:lnTo>
                  <a:lnTo>
                    <a:pt x="10060" y="17072"/>
                  </a:lnTo>
                  <a:lnTo>
                    <a:pt x="10254" y="17072"/>
                  </a:lnTo>
                  <a:lnTo>
                    <a:pt x="10448" y="17044"/>
                  </a:lnTo>
                  <a:lnTo>
                    <a:pt x="10587" y="16989"/>
                  </a:lnTo>
                  <a:lnTo>
                    <a:pt x="10725" y="16906"/>
                  </a:lnTo>
                  <a:lnTo>
                    <a:pt x="10753" y="17155"/>
                  </a:lnTo>
                  <a:lnTo>
                    <a:pt x="10836" y="17377"/>
                  </a:lnTo>
                  <a:lnTo>
                    <a:pt x="10753" y="17405"/>
                  </a:lnTo>
                  <a:lnTo>
                    <a:pt x="10698" y="17460"/>
                  </a:lnTo>
                  <a:lnTo>
                    <a:pt x="10642" y="17571"/>
                  </a:lnTo>
                  <a:lnTo>
                    <a:pt x="10559" y="17682"/>
                  </a:lnTo>
                  <a:lnTo>
                    <a:pt x="10448" y="17765"/>
                  </a:lnTo>
                  <a:lnTo>
                    <a:pt x="10365" y="17820"/>
                  </a:lnTo>
                  <a:lnTo>
                    <a:pt x="10337" y="17709"/>
                  </a:lnTo>
                  <a:lnTo>
                    <a:pt x="10337" y="17682"/>
                  </a:lnTo>
                  <a:lnTo>
                    <a:pt x="10310" y="17654"/>
                  </a:lnTo>
                  <a:lnTo>
                    <a:pt x="10254" y="17626"/>
                  </a:lnTo>
                  <a:lnTo>
                    <a:pt x="10171" y="17654"/>
                  </a:lnTo>
                  <a:lnTo>
                    <a:pt x="10143" y="17682"/>
                  </a:lnTo>
                  <a:lnTo>
                    <a:pt x="10143" y="17709"/>
                  </a:lnTo>
                  <a:lnTo>
                    <a:pt x="10143" y="17903"/>
                  </a:lnTo>
                  <a:lnTo>
                    <a:pt x="9894" y="17903"/>
                  </a:lnTo>
                  <a:lnTo>
                    <a:pt x="9783" y="17848"/>
                  </a:lnTo>
                  <a:lnTo>
                    <a:pt x="9645" y="17792"/>
                  </a:lnTo>
                  <a:lnTo>
                    <a:pt x="9589" y="17709"/>
                  </a:lnTo>
                  <a:lnTo>
                    <a:pt x="9506" y="17682"/>
                  </a:lnTo>
                  <a:lnTo>
                    <a:pt x="9423" y="17654"/>
                  </a:lnTo>
                  <a:lnTo>
                    <a:pt x="9367" y="17654"/>
                  </a:lnTo>
                  <a:lnTo>
                    <a:pt x="9340" y="17709"/>
                  </a:lnTo>
                  <a:lnTo>
                    <a:pt x="9340" y="17792"/>
                  </a:lnTo>
                  <a:lnTo>
                    <a:pt x="9007" y="18042"/>
                  </a:lnTo>
                  <a:lnTo>
                    <a:pt x="8702" y="18236"/>
                  </a:lnTo>
                  <a:lnTo>
                    <a:pt x="8536" y="18319"/>
                  </a:lnTo>
                  <a:lnTo>
                    <a:pt x="8370" y="18402"/>
                  </a:lnTo>
                  <a:lnTo>
                    <a:pt x="8176" y="18458"/>
                  </a:lnTo>
                  <a:lnTo>
                    <a:pt x="7954" y="18485"/>
                  </a:lnTo>
                  <a:lnTo>
                    <a:pt x="7760" y="18485"/>
                  </a:lnTo>
                  <a:lnTo>
                    <a:pt x="7538" y="18458"/>
                  </a:lnTo>
                  <a:lnTo>
                    <a:pt x="7317" y="18430"/>
                  </a:lnTo>
                  <a:lnTo>
                    <a:pt x="7067" y="18374"/>
                  </a:lnTo>
                  <a:lnTo>
                    <a:pt x="6707" y="18208"/>
                  </a:lnTo>
                  <a:lnTo>
                    <a:pt x="6513" y="18097"/>
                  </a:lnTo>
                  <a:lnTo>
                    <a:pt x="6374" y="17931"/>
                  </a:lnTo>
                  <a:lnTo>
                    <a:pt x="6291" y="17765"/>
                  </a:lnTo>
                  <a:lnTo>
                    <a:pt x="6291" y="17682"/>
                  </a:lnTo>
                  <a:lnTo>
                    <a:pt x="6264" y="17571"/>
                  </a:lnTo>
                  <a:lnTo>
                    <a:pt x="6291" y="17543"/>
                  </a:lnTo>
                  <a:lnTo>
                    <a:pt x="6347" y="17488"/>
                  </a:lnTo>
                  <a:lnTo>
                    <a:pt x="6347" y="17432"/>
                  </a:lnTo>
                  <a:lnTo>
                    <a:pt x="6347" y="17377"/>
                  </a:lnTo>
                  <a:lnTo>
                    <a:pt x="6319" y="17321"/>
                  </a:lnTo>
                  <a:lnTo>
                    <a:pt x="6264" y="17294"/>
                  </a:lnTo>
                  <a:lnTo>
                    <a:pt x="6153" y="17294"/>
                  </a:lnTo>
                  <a:lnTo>
                    <a:pt x="6070" y="17321"/>
                  </a:lnTo>
                  <a:lnTo>
                    <a:pt x="5876" y="17460"/>
                  </a:lnTo>
                  <a:lnTo>
                    <a:pt x="5682" y="17515"/>
                  </a:lnTo>
                  <a:lnTo>
                    <a:pt x="5460" y="17515"/>
                  </a:lnTo>
                  <a:lnTo>
                    <a:pt x="5266" y="17488"/>
                  </a:lnTo>
                  <a:lnTo>
                    <a:pt x="5100" y="17377"/>
                  </a:lnTo>
                  <a:lnTo>
                    <a:pt x="4961" y="17238"/>
                  </a:lnTo>
                  <a:lnTo>
                    <a:pt x="4823" y="17072"/>
                  </a:lnTo>
                  <a:lnTo>
                    <a:pt x="4739" y="16850"/>
                  </a:lnTo>
                  <a:lnTo>
                    <a:pt x="4961" y="16767"/>
                  </a:lnTo>
                  <a:lnTo>
                    <a:pt x="5183" y="16656"/>
                  </a:lnTo>
                  <a:lnTo>
                    <a:pt x="5349" y="16490"/>
                  </a:lnTo>
                  <a:lnTo>
                    <a:pt x="5488" y="16296"/>
                  </a:lnTo>
                  <a:lnTo>
                    <a:pt x="5571" y="16435"/>
                  </a:lnTo>
                  <a:lnTo>
                    <a:pt x="5709" y="16518"/>
                  </a:lnTo>
                  <a:lnTo>
                    <a:pt x="5820" y="16629"/>
                  </a:lnTo>
                  <a:lnTo>
                    <a:pt x="5986" y="16684"/>
                  </a:lnTo>
                  <a:lnTo>
                    <a:pt x="6125" y="16739"/>
                  </a:lnTo>
                  <a:lnTo>
                    <a:pt x="6291" y="16767"/>
                  </a:lnTo>
                  <a:lnTo>
                    <a:pt x="6458" y="16795"/>
                  </a:lnTo>
                  <a:lnTo>
                    <a:pt x="6624" y="16795"/>
                  </a:lnTo>
                  <a:lnTo>
                    <a:pt x="6846" y="16739"/>
                  </a:lnTo>
                  <a:lnTo>
                    <a:pt x="7040" y="16656"/>
                  </a:lnTo>
                  <a:lnTo>
                    <a:pt x="7261" y="16545"/>
                  </a:lnTo>
                  <a:lnTo>
                    <a:pt x="7428" y="16407"/>
                  </a:lnTo>
                  <a:lnTo>
                    <a:pt x="7594" y="16213"/>
                  </a:lnTo>
                  <a:lnTo>
                    <a:pt x="7732" y="16047"/>
                  </a:lnTo>
                  <a:lnTo>
                    <a:pt x="7843" y="15825"/>
                  </a:lnTo>
                  <a:lnTo>
                    <a:pt x="7926" y="15603"/>
                  </a:lnTo>
                  <a:close/>
                  <a:moveTo>
                    <a:pt x="11003" y="17682"/>
                  </a:moveTo>
                  <a:lnTo>
                    <a:pt x="11169" y="17876"/>
                  </a:lnTo>
                  <a:lnTo>
                    <a:pt x="11363" y="18014"/>
                  </a:lnTo>
                  <a:lnTo>
                    <a:pt x="11557" y="18153"/>
                  </a:lnTo>
                  <a:lnTo>
                    <a:pt x="11806" y="18236"/>
                  </a:lnTo>
                  <a:lnTo>
                    <a:pt x="12056" y="18264"/>
                  </a:lnTo>
                  <a:lnTo>
                    <a:pt x="12305" y="18264"/>
                  </a:lnTo>
                  <a:lnTo>
                    <a:pt x="12250" y="18430"/>
                  </a:lnTo>
                  <a:lnTo>
                    <a:pt x="12139" y="18568"/>
                  </a:lnTo>
                  <a:lnTo>
                    <a:pt x="12028" y="18679"/>
                  </a:lnTo>
                  <a:lnTo>
                    <a:pt x="11889" y="18790"/>
                  </a:lnTo>
                  <a:lnTo>
                    <a:pt x="11751" y="18846"/>
                  </a:lnTo>
                  <a:lnTo>
                    <a:pt x="11585" y="18901"/>
                  </a:lnTo>
                  <a:lnTo>
                    <a:pt x="11252" y="18901"/>
                  </a:lnTo>
                  <a:lnTo>
                    <a:pt x="11113" y="18846"/>
                  </a:lnTo>
                  <a:lnTo>
                    <a:pt x="10975" y="18790"/>
                  </a:lnTo>
                  <a:lnTo>
                    <a:pt x="10864" y="18707"/>
                  </a:lnTo>
                  <a:lnTo>
                    <a:pt x="10781" y="18624"/>
                  </a:lnTo>
                  <a:lnTo>
                    <a:pt x="10587" y="18430"/>
                  </a:lnTo>
                  <a:lnTo>
                    <a:pt x="10476" y="18180"/>
                  </a:lnTo>
                  <a:lnTo>
                    <a:pt x="10642" y="18097"/>
                  </a:lnTo>
                  <a:lnTo>
                    <a:pt x="10781" y="17986"/>
                  </a:lnTo>
                  <a:lnTo>
                    <a:pt x="10919" y="17848"/>
                  </a:lnTo>
                  <a:lnTo>
                    <a:pt x="11003" y="17682"/>
                  </a:lnTo>
                  <a:close/>
                  <a:moveTo>
                    <a:pt x="17460" y="16767"/>
                  </a:moveTo>
                  <a:lnTo>
                    <a:pt x="17681" y="16795"/>
                  </a:lnTo>
                  <a:lnTo>
                    <a:pt x="17903" y="16795"/>
                  </a:lnTo>
                  <a:lnTo>
                    <a:pt x="17959" y="16933"/>
                  </a:lnTo>
                  <a:lnTo>
                    <a:pt x="18014" y="17072"/>
                  </a:lnTo>
                  <a:lnTo>
                    <a:pt x="18097" y="17183"/>
                  </a:lnTo>
                  <a:lnTo>
                    <a:pt x="18208" y="17266"/>
                  </a:lnTo>
                  <a:lnTo>
                    <a:pt x="18319" y="17349"/>
                  </a:lnTo>
                  <a:lnTo>
                    <a:pt x="18430" y="17405"/>
                  </a:lnTo>
                  <a:lnTo>
                    <a:pt x="18541" y="17460"/>
                  </a:lnTo>
                  <a:lnTo>
                    <a:pt x="18679" y="17488"/>
                  </a:lnTo>
                  <a:lnTo>
                    <a:pt x="18818" y="17515"/>
                  </a:lnTo>
                  <a:lnTo>
                    <a:pt x="18956" y="17515"/>
                  </a:lnTo>
                  <a:lnTo>
                    <a:pt x="19067" y="17488"/>
                  </a:lnTo>
                  <a:lnTo>
                    <a:pt x="19206" y="17460"/>
                  </a:lnTo>
                  <a:lnTo>
                    <a:pt x="19317" y="17405"/>
                  </a:lnTo>
                  <a:lnTo>
                    <a:pt x="19427" y="17321"/>
                  </a:lnTo>
                  <a:lnTo>
                    <a:pt x="19538" y="17238"/>
                  </a:lnTo>
                  <a:lnTo>
                    <a:pt x="19621" y="17127"/>
                  </a:lnTo>
                  <a:lnTo>
                    <a:pt x="19677" y="17266"/>
                  </a:lnTo>
                  <a:lnTo>
                    <a:pt x="19760" y="17377"/>
                  </a:lnTo>
                  <a:lnTo>
                    <a:pt x="19871" y="17488"/>
                  </a:lnTo>
                  <a:lnTo>
                    <a:pt x="19982" y="17598"/>
                  </a:lnTo>
                  <a:lnTo>
                    <a:pt x="20120" y="17682"/>
                  </a:lnTo>
                  <a:lnTo>
                    <a:pt x="20286" y="17765"/>
                  </a:lnTo>
                  <a:lnTo>
                    <a:pt x="20647" y="17903"/>
                  </a:lnTo>
                  <a:lnTo>
                    <a:pt x="18374" y="18347"/>
                  </a:lnTo>
                  <a:lnTo>
                    <a:pt x="17238" y="18568"/>
                  </a:lnTo>
                  <a:lnTo>
                    <a:pt x="16102" y="18873"/>
                  </a:lnTo>
                  <a:lnTo>
                    <a:pt x="15437" y="19067"/>
                  </a:lnTo>
                  <a:lnTo>
                    <a:pt x="14772" y="19261"/>
                  </a:lnTo>
                  <a:lnTo>
                    <a:pt x="14134" y="19483"/>
                  </a:lnTo>
                  <a:lnTo>
                    <a:pt x="13524" y="19760"/>
                  </a:lnTo>
                  <a:lnTo>
                    <a:pt x="12887" y="20037"/>
                  </a:lnTo>
                  <a:lnTo>
                    <a:pt x="12305" y="20342"/>
                  </a:lnTo>
                  <a:lnTo>
                    <a:pt x="11723" y="20675"/>
                  </a:lnTo>
                  <a:lnTo>
                    <a:pt x="11141" y="21035"/>
                  </a:lnTo>
                  <a:lnTo>
                    <a:pt x="11141" y="20979"/>
                  </a:lnTo>
                  <a:lnTo>
                    <a:pt x="11113" y="20924"/>
                  </a:lnTo>
                  <a:lnTo>
                    <a:pt x="11086" y="20869"/>
                  </a:lnTo>
                  <a:lnTo>
                    <a:pt x="10975" y="20869"/>
                  </a:lnTo>
                  <a:lnTo>
                    <a:pt x="10698" y="20564"/>
                  </a:lnTo>
                  <a:lnTo>
                    <a:pt x="10365" y="20259"/>
                  </a:lnTo>
                  <a:lnTo>
                    <a:pt x="10033" y="19982"/>
                  </a:lnTo>
                  <a:lnTo>
                    <a:pt x="9700" y="19732"/>
                  </a:lnTo>
                  <a:lnTo>
                    <a:pt x="9340" y="19483"/>
                  </a:lnTo>
                  <a:lnTo>
                    <a:pt x="8952" y="19261"/>
                  </a:lnTo>
                  <a:lnTo>
                    <a:pt x="8176" y="18873"/>
                  </a:lnTo>
                  <a:lnTo>
                    <a:pt x="8592" y="18762"/>
                  </a:lnTo>
                  <a:lnTo>
                    <a:pt x="8786" y="18707"/>
                  </a:lnTo>
                  <a:lnTo>
                    <a:pt x="8980" y="18596"/>
                  </a:lnTo>
                  <a:lnTo>
                    <a:pt x="9146" y="18513"/>
                  </a:lnTo>
                  <a:lnTo>
                    <a:pt x="9312" y="18374"/>
                  </a:lnTo>
                  <a:lnTo>
                    <a:pt x="9451" y="18236"/>
                  </a:lnTo>
                  <a:lnTo>
                    <a:pt x="9561" y="18097"/>
                  </a:lnTo>
                  <a:lnTo>
                    <a:pt x="9728" y="18180"/>
                  </a:lnTo>
                  <a:lnTo>
                    <a:pt x="9866" y="18236"/>
                  </a:lnTo>
                  <a:lnTo>
                    <a:pt x="10033" y="18264"/>
                  </a:lnTo>
                  <a:lnTo>
                    <a:pt x="10227" y="18264"/>
                  </a:lnTo>
                  <a:lnTo>
                    <a:pt x="10282" y="18430"/>
                  </a:lnTo>
                  <a:lnTo>
                    <a:pt x="10365" y="18596"/>
                  </a:lnTo>
                  <a:lnTo>
                    <a:pt x="10476" y="18762"/>
                  </a:lnTo>
                  <a:lnTo>
                    <a:pt x="10615" y="18901"/>
                  </a:lnTo>
                  <a:lnTo>
                    <a:pt x="10753" y="19012"/>
                  </a:lnTo>
                  <a:lnTo>
                    <a:pt x="10892" y="19095"/>
                  </a:lnTo>
                  <a:lnTo>
                    <a:pt x="11086" y="19178"/>
                  </a:lnTo>
                  <a:lnTo>
                    <a:pt x="11280" y="19234"/>
                  </a:lnTo>
                  <a:lnTo>
                    <a:pt x="11501" y="19234"/>
                  </a:lnTo>
                  <a:lnTo>
                    <a:pt x="11751" y="19206"/>
                  </a:lnTo>
                  <a:lnTo>
                    <a:pt x="11973" y="19123"/>
                  </a:lnTo>
                  <a:lnTo>
                    <a:pt x="12167" y="19012"/>
                  </a:lnTo>
                  <a:lnTo>
                    <a:pt x="12361" y="18846"/>
                  </a:lnTo>
                  <a:lnTo>
                    <a:pt x="12499" y="18679"/>
                  </a:lnTo>
                  <a:lnTo>
                    <a:pt x="12610" y="18458"/>
                  </a:lnTo>
                  <a:lnTo>
                    <a:pt x="12665" y="18236"/>
                  </a:lnTo>
                  <a:lnTo>
                    <a:pt x="12665" y="18180"/>
                  </a:lnTo>
                  <a:lnTo>
                    <a:pt x="12887" y="18070"/>
                  </a:lnTo>
                  <a:lnTo>
                    <a:pt x="13081" y="17959"/>
                  </a:lnTo>
                  <a:lnTo>
                    <a:pt x="13275" y="17792"/>
                  </a:lnTo>
                  <a:lnTo>
                    <a:pt x="13414" y="17626"/>
                  </a:lnTo>
                  <a:lnTo>
                    <a:pt x="13497" y="17765"/>
                  </a:lnTo>
                  <a:lnTo>
                    <a:pt x="13608" y="17931"/>
                  </a:lnTo>
                  <a:lnTo>
                    <a:pt x="13718" y="18070"/>
                  </a:lnTo>
                  <a:lnTo>
                    <a:pt x="13829" y="18180"/>
                  </a:lnTo>
                  <a:lnTo>
                    <a:pt x="14134" y="18402"/>
                  </a:lnTo>
                  <a:lnTo>
                    <a:pt x="14467" y="18568"/>
                  </a:lnTo>
                  <a:lnTo>
                    <a:pt x="14827" y="18707"/>
                  </a:lnTo>
                  <a:lnTo>
                    <a:pt x="15187" y="18762"/>
                  </a:lnTo>
                  <a:lnTo>
                    <a:pt x="15548" y="18790"/>
                  </a:lnTo>
                  <a:lnTo>
                    <a:pt x="15908" y="18762"/>
                  </a:lnTo>
                  <a:lnTo>
                    <a:pt x="16046" y="18707"/>
                  </a:lnTo>
                  <a:lnTo>
                    <a:pt x="16351" y="18596"/>
                  </a:lnTo>
                  <a:lnTo>
                    <a:pt x="16628" y="18430"/>
                  </a:lnTo>
                  <a:lnTo>
                    <a:pt x="16905" y="18208"/>
                  </a:lnTo>
                  <a:lnTo>
                    <a:pt x="17127" y="17959"/>
                  </a:lnTo>
                  <a:lnTo>
                    <a:pt x="17321" y="17682"/>
                  </a:lnTo>
                  <a:lnTo>
                    <a:pt x="17377" y="17543"/>
                  </a:lnTo>
                  <a:lnTo>
                    <a:pt x="17432" y="17405"/>
                  </a:lnTo>
                  <a:lnTo>
                    <a:pt x="17487" y="17238"/>
                  </a:lnTo>
                  <a:lnTo>
                    <a:pt x="17487" y="17072"/>
                  </a:lnTo>
                  <a:lnTo>
                    <a:pt x="17487" y="16933"/>
                  </a:lnTo>
                  <a:lnTo>
                    <a:pt x="17460" y="16767"/>
                  </a:lnTo>
                  <a:close/>
                  <a:moveTo>
                    <a:pt x="1968" y="17432"/>
                  </a:moveTo>
                  <a:lnTo>
                    <a:pt x="2384" y="17460"/>
                  </a:lnTo>
                  <a:lnTo>
                    <a:pt x="2799" y="17488"/>
                  </a:lnTo>
                  <a:lnTo>
                    <a:pt x="3215" y="17515"/>
                  </a:lnTo>
                  <a:lnTo>
                    <a:pt x="3631" y="17598"/>
                  </a:lnTo>
                  <a:lnTo>
                    <a:pt x="4019" y="17682"/>
                  </a:lnTo>
                  <a:lnTo>
                    <a:pt x="4435" y="17792"/>
                  </a:lnTo>
                  <a:lnTo>
                    <a:pt x="5238" y="18042"/>
                  </a:lnTo>
                  <a:lnTo>
                    <a:pt x="6042" y="18319"/>
                  </a:lnTo>
                  <a:lnTo>
                    <a:pt x="6818" y="18679"/>
                  </a:lnTo>
                  <a:lnTo>
                    <a:pt x="6901" y="18707"/>
                  </a:lnTo>
                  <a:lnTo>
                    <a:pt x="7954" y="19206"/>
                  </a:lnTo>
                  <a:lnTo>
                    <a:pt x="8481" y="19455"/>
                  </a:lnTo>
                  <a:lnTo>
                    <a:pt x="9007" y="19732"/>
                  </a:lnTo>
                  <a:lnTo>
                    <a:pt x="9506" y="20037"/>
                  </a:lnTo>
                  <a:lnTo>
                    <a:pt x="9977" y="20397"/>
                  </a:lnTo>
                  <a:lnTo>
                    <a:pt x="10393" y="20785"/>
                  </a:lnTo>
                  <a:lnTo>
                    <a:pt x="10781" y="21201"/>
                  </a:lnTo>
                  <a:lnTo>
                    <a:pt x="10698" y="21229"/>
                  </a:lnTo>
                  <a:lnTo>
                    <a:pt x="10615" y="21201"/>
                  </a:lnTo>
                  <a:lnTo>
                    <a:pt x="10365" y="21118"/>
                  </a:lnTo>
                  <a:lnTo>
                    <a:pt x="10060" y="20952"/>
                  </a:lnTo>
                  <a:lnTo>
                    <a:pt x="9755" y="20730"/>
                  </a:lnTo>
                  <a:lnTo>
                    <a:pt x="9146" y="20287"/>
                  </a:lnTo>
                  <a:lnTo>
                    <a:pt x="8786" y="19982"/>
                  </a:lnTo>
                  <a:lnTo>
                    <a:pt x="8176" y="19594"/>
                  </a:lnTo>
                  <a:lnTo>
                    <a:pt x="7538" y="19234"/>
                  </a:lnTo>
                  <a:lnTo>
                    <a:pt x="6901" y="18901"/>
                  </a:lnTo>
                  <a:lnTo>
                    <a:pt x="6236" y="18596"/>
                  </a:lnTo>
                  <a:lnTo>
                    <a:pt x="5543" y="18374"/>
                  </a:lnTo>
                  <a:lnTo>
                    <a:pt x="4850" y="18180"/>
                  </a:lnTo>
                  <a:lnTo>
                    <a:pt x="4157" y="18042"/>
                  </a:lnTo>
                  <a:lnTo>
                    <a:pt x="3465" y="17959"/>
                  </a:lnTo>
                  <a:lnTo>
                    <a:pt x="2744" y="17931"/>
                  </a:lnTo>
                  <a:lnTo>
                    <a:pt x="2051" y="17986"/>
                  </a:lnTo>
                  <a:lnTo>
                    <a:pt x="1331" y="18097"/>
                  </a:lnTo>
                  <a:lnTo>
                    <a:pt x="638" y="18264"/>
                  </a:lnTo>
                  <a:lnTo>
                    <a:pt x="444" y="17959"/>
                  </a:lnTo>
                  <a:lnTo>
                    <a:pt x="250" y="17654"/>
                  </a:lnTo>
                  <a:lnTo>
                    <a:pt x="278" y="17654"/>
                  </a:lnTo>
                  <a:lnTo>
                    <a:pt x="721" y="17571"/>
                  </a:lnTo>
                  <a:lnTo>
                    <a:pt x="1137" y="17515"/>
                  </a:lnTo>
                  <a:lnTo>
                    <a:pt x="1552" y="17460"/>
                  </a:lnTo>
                  <a:lnTo>
                    <a:pt x="1968" y="17432"/>
                  </a:lnTo>
                  <a:close/>
                  <a:moveTo>
                    <a:pt x="29044" y="17321"/>
                  </a:moveTo>
                  <a:lnTo>
                    <a:pt x="30402" y="17349"/>
                  </a:lnTo>
                  <a:lnTo>
                    <a:pt x="31095" y="17377"/>
                  </a:lnTo>
                  <a:lnTo>
                    <a:pt x="31787" y="17405"/>
                  </a:lnTo>
                  <a:lnTo>
                    <a:pt x="31677" y="17515"/>
                  </a:lnTo>
                  <a:lnTo>
                    <a:pt x="31510" y="17598"/>
                  </a:lnTo>
                  <a:lnTo>
                    <a:pt x="31289" y="17654"/>
                  </a:lnTo>
                  <a:lnTo>
                    <a:pt x="31067" y="17709"/>
                  </a:lnTo>
                  <a:lnTo>
                    <a:pt x="30540" y="17820"/>
                  </a:lnTo>
                  <a:lnTo>
                    <a:pt x="29931" y="17876"/>
                  </a:lnTo>
                  <a:lnTo>
                    <a:pt x="29709" y="17876"/>
                  </a:lnTo>
                  <a:lnTo>
                    <a:pt x="29654" y="17903"/>
                  </a:lnTo>
                  <a:lnTo>
                    <a:pt x="28656" y="17959"/>
                  </a:lnTo>
                  <a:lnTo>
                    <a:pt x="27741" y="17986"/>
                  </a:lnTo>
                  <a:lnTo>
                    <a:pt x="26965" y="17986"/>
                  </a:lnTo>
                  <a:lnTo>
                    <a:pt x="26466" y="18014"/>
                  </a:lnTo>
                  <a:lnTo>
                    <a:pt x="25164" y="18153"/>
                  </a:lnTo>
                  <a:lnTo>
                    <a:pt x="23861" y="18319"/>
                  </a:lnTo>
                  <a:lnTo>
                    <a:pt x="22587" y="18513"/>
                  </a:lnTo>
                  <a:lnTo>
                    <a:pt x="21312" y="18762"/>
                  </a:lnTo>
                  <a:lnTo>
                    <a:pt x="20009" y="19012"/>
                  </a:lnTo>
                  <a:lnTo>
                    <a:pt x="18707" y="19289"/>
                  </a:lnTo>
                  <a:lnTo>
                    <a:pt x="17404" y="19594"/>
                  </a:lnTo>
                  <a:lnTo>
                    <a:pt x="16130" y="19954"/>
                  </a:lnTo>
                  <a:lnTo>
                    <a:pt x="14855" y="20342"/>
                  </a:lnTo>
                  <a:lnTo>
                    <a:pt x="13580" y="20758"/>
                  </a:lnTo>
                  <a:lnTo>
                    <a:pt x="12333" y="21229"/>
                  </a:lnTo>
                  <a:lnTo>
                    <a:pt x="11141" y="21755"/>
                  </a:lnTo>
                  <a:lnTo>
                    <a:pt x="11169" y="21506"/>
                  </a:lnTo>
                  <a:lnTo>
                    <a:pt x="11169" y="21367"/>
                  </a:lnTo>
                  <a:lnTo>
                    <a:pt x="11224" y="21340"/>
                  </a:lnTo>
                  <a:lnTo>
                    <a:pt x="11779" y="21007"/>
                  </a:lnTo>
                  <a:lnTo>
                    <a:pt x="12333" y="20730"/>
                  </a:lnTo>
                  <a:lnTo>
                    <a:pt x="12915" y="20453"/>
                  </a:lnTo>
                  <a:lnTo>
                    <a:pt x="13497" y="20204"/>
                  </a:lnTo>
                  <a:lnTo>
                    <a:pt x="14079" y="19982"/>
                  </a:lnTo>
                  <a:lnTo>
                    <a:pt x="14688" y="19788"/>
                  </a:lnTo>
                  <a:lnTo>
                    <a:pt x="15298" y="19594"/>
                  </a:lnTo>
                  <a:lnTo>
                    <a:pt x="15908" y="19428"/>
                  </a:lnTo>
                  <a:lnTo>
                    <a:pt x="17127" y="19095"/>
                  </a:lnTo>
                  <a:lnTo>
                    <a:pt x="18374" y="18818"/>
                  </a:lnTo>
                  <a:lnTo>
                    <a:pt x="20841" y="18319"/>
                  </a:lnTo>
                  <a:lnTo>
                    <a:pt x="22226" y="18070"/>
                  </a:lnTo>
                  <a:lnTo>
                    <a:pt x="23584" y="17820"/>
                  </a:lnTo>
                  <a:lnTo>
                    <a:pt x="24942" y="17626"/>
                  </a:lnTo>
                  <a:lnTo>
                    <a:pt x="26300" y="17488"/>
                  </a:lnTo>
                  <a:lnTo>
                    <a:pt x="27658" y="17377"/>
                  </a:lnTo>
                  <a:lnTo>
                    <a:pt x="29044" y="17321"/>
                  </a:lnTo>
                  <a:close/>
                  <a:moveTo>
                    <a:pt x="29515" y="18180"/>
                  </a:moveTo>
                  <a:lnTo>
                    <a:pt x="29460" y="18458"/>
                  </a:lnTo>
                  <a:lnTo>
                    <a:pt x="29404" y="18735"/>
                  </a:lnTo>
                  <a:lnTo>
                    <a:pt x="29321" y="18984"/>
                  </a:lnTo>
                  <a:lnTo>
                    <a:pt x="29210" y="19234"/>
                  </a:lnTo>
                  <a:lnTo>
                    <a:pt x="29099" y="19455"/>
                  </a:lnTo>
                  <a:lnTo>
                    <a:pt x="28961" y="19705"/>
                  </a:lnTo>
                  <a:lnTo>
                    <a:pt x="28684" y="20120"/>
                  </a:lnTo>
                  <a:lnTo>
                    <a:pt x="28351" y="20508"/>
                  </a:lnTo>
                  <a:lnTo>
                    <a:pt x="27963" y="20841"/>
                  </a:lnTo>
                  <a:lnTo>
                    <a:pt x="27547" y="21173"/>
                  </a:lnTo>
                  <a:lnTo>
                    <a:pt x="27104" y="21451"/>
                  </a:lnTo>
                  <a:lnTo>
                    <a:pt x="26633" y="21728"/>
                  </a:lnTo>
                  <a:lnTo>
                    <a:pt x="26134" y="21977"/>
                  </a:lnTo>
                  <a:lnTo>
                    <a:pt x="25635" y="22199"/>
                  </a:lnTo>
                  <a:lnTo>
                    <a:pt x="25109" y="22393"/>
                  </a:lnTo>
                  <a:lnTo>
                    <a:pt x="24111" y="22753"/>
                  </a:lnTo>
                  <a:lnTo>
                    <a:pt x="23113" y="23058"/>
                  </a:lnTo>
                  <a:lnTo>
                    <a:pt x="22226" y="23307"/>
                  </a:lnTo>
                  <a:lnTo>
                    <a:pt x="21312" y="23529"/>
                  </a:lnTo>
                  <a:lnTo>
                    <a:pt x="20397" y="23723"/>
                  </a:lnTo>
                  <a:lnTo>
                    <a:pt x="19483" y="23889"/>
                  </a:lnTo>
                  <a:lnTo>
                    <a:pt x="18568" y="24028"/>
                  </a:lnTo>
                  <a:lnTo>
                    <a:pt x="17654" y="24166"/>
                  </a:lnTo>
                  <a:lnTo>
                    <a:pt x="16711" y="24250"/>
                  </a:lnTo>
                  <a:lnTo>
                    <a:pt x="15797" y="24305"/>
                  </a:lnTo>
                  <a:lnTo>
                    <a:pt x="14966" y="24305"/>
                  </a:lnTo>
                  <a:lnTo>
                    <a:pt x="14051" y="24333"/>
                  </a:lnTo>
                  <a:lnTo>
                    <a:pt x="13053" y="24305"/>
                  </a:lnTo>
                  <a:lnTo>
                    <a:pt x="12000" y="24277"/>
                  </a:lnTo>
                  <a:lnTo>
                    <a:pt x="10892" y="24194"/>
                  </a:lnTo>
                  <a:lnTo>
                    <a:pt x="9783" y="24056"/>
                  </a:lnTo>
                  <a:lnTo>
                    <a:pt x="8675" y="23862"/>
                  </a:lnTo>
                  <a:lnTo>
                    <a:pt x="8148" y="23751"/>
                  </a:lnTo>
                  <a:lnTo>
                    <a:pt x="7622" y="23612"/>
                  </a:lnTo>
                  <a:lnTo>
                    <a:pt x="7095" y="23446"/>
                  </a:lnTo>
                  <a:lnTo>
                    <a:pt x="6596" y="23280"/>
                  </a:lnTo>
                  <a:lnTo>
                    <a:pt x="6125" y="23086"/>
                  </a:lnTo>
                  <a:lnTo>
                    <a:pt x="5654" y="22864"/>
                  </a:lnTo>
                  <a:lnTo>
                    <a:pt x="5211" y="22642"/>
                  </a:lnTo>
                  <a:lnTo>
                    <a:pt x="4823" y="22365"/>
                  </a:lnTo>
                  <a:lnTo>
                    <a:pt x="4435" y="22088"/>
                  </a:lnTo>
                  <a:lnTo>
                    <a:pt x="4102" y="21783"/>
                  </a:lnTo>
                  <a:lnTo>
                    <a:pt x="3797" y="21451"/>
                  </a:lnTo>
                  <a:lnTo>
                    <a:pt x="3520" y="21063"/>
                  </a:lnTo>
                  <a:lnTo>
                    <a:pt x="3326" y="20675"/>
                  </a:lnTo>
                  <a:lnTo>
                    <a:pt x="3132" y="20259"/>
                  </a:lnTo>
                  <a:lnTo>
                    <a:pt x="3021" y="19816"/>
                  </a:lnTo>
                  <a:lnTo>
                    <a:pt x="2938" y="19317"/>
                  </a:lnTo>
                  <a:lnTo>
                    <a:pt x="2910" y="18818"/>
                  </a:lnTo>
                  <a:lnTo>
                    <a:pt x="2966" y="18264"/>
                  </a:lnTo>
                  <a:lnTo>
                    <a:pt x="3520" y="18319"/>
                  </a:lnTo>
                  <a:lnTo>
                    <a:pt x="4047" y="18374"/>
                  </a:lnTo>
                  <a:lnTo>
                    <a:pt x="4601" y="18485"/>
                  </a:lnTo>
                  <a:lnTo>
                    <a:pt x="5127" y="18624"/>
                  </a:lnTo>
                  <a:lnTo>
                    <a:pt x="5626" y="18790"/>
                  </a:lnTo>
                  <a:lnTo>
                    <a:pt x="6153" y="18984"/>
                  </a:lnTo>
                  <a:lnTo>
                    <a:pt x="6652" y="19178"/>
                  </a:lnTo>
                  <a:lnTo>
                    <a:pt x="7123" y="19428"/>
                  </a:lnTo>
                  <a:lnTo>
                    <a:pt x="7622" y="19705"/>
                  </a:lnTo>
                  <a:lnTo>
                    <a:pt x="8093" y="19982"/>
                  </a:lnTo>
                  <a:lnTo>
                    <a:pt x="8564" y="20287"/>
                  </a:lnTo>
                  <a:lnTo>
                    <a:pt x="9035" y="20591"/>
                  </a:lnTo>
                  <a:lnTo>
                    <a:pt x="9949" y="21284"/>
                  </a:lnTo>
                  <a:lnTo>
                    <a:pt x="10864" y="22005"/>
                  </a:lnTo>
                  <a:lnTo>
                    <a:pt x="10919" y="22033"/>
                  </a:lnTo>
                  <a:lnTo>
                    <a:pt x="11003" y="22060"/>
                  </a:lnTo>
                  <a:lnTo>
                    <a:pt x="11058" y="22033"/>
                  </a:lnTo>
                  <a:lnTo>
                    <a:pt x="11086" y="21949"/>
                  </a:lnTo>
                  <a:lnTo>
                    <a:pt x="11141" y="21949"/>
                  </a:lnTo>
                  <a:lnTo>
                    <a:pt x="13608" y="21201"/>
                  </a:lnTo>
                  <a:lnTo>
                    <a:pt x="16074" y="20453"/>
                  </a:lnTo>
                  <a:lnTo>
                    <a:pt x="17293" y="20093"/>
                  </a:lnTo>
                  <a:lnTo>
                    <a:pt x="18541" y="19760"/>
                  </a:lnTo>
                  <a:lnTo>
                    <a:pt x="19788" y="19455"/>
                  </a:lnTo>
                  <a:lnTo>
                    <a:pt x="21062" y="19178"/>
                  </a:lnTo>
                  <a:lnTo>
                    <a:pt x="22116" y="18984"/>
                  </a:lnTo>
                  <a:lnTo>
                    <a:pt x="23169" y="18818"/>
                  </a:lnTo>
                  <a:lnTo>
                    <a:pt x="24222" y="18679"/>
                  </a:lnTo>
                  <a:lnTo>
                    <a:pt x="25275" y="18541"/>
                  </a:lnTo>
                  <a:lnTo>
                    <a:pt x="26328" y="18430"/>
                  </a:lnTo>
                  <a:lnTo>
                    <a:pt x="27409" y="18319"/>
                  </a:lnTo>
                  <a:lnTo>
                    <a:pt x="29515" y="18180"/>
                  </a:lnTo>
                  <a:close/>
                  <a:moveTo>
                    <a:pt x="29543" y="19732"/>
                  </a:moveTo>
                  <a:lnTo>
                    <a:pt x="29487" y="20204"/>
                  </a:lnTo>
                  <a:lnTo>
                    <a:pt x="29376" y="20647"/>
                  </a:lnTo>
                  <a:lnTo>
                    <a:pt x="29238" y="21090"/>
                  </a:lnTo>
                  <a:lnTo>
                    <a:pt x="29072" y="21506"/>
                  </a:lnTo>
                  <a:lnTo>
                    <a:pt x="28850" y="21922"/>
                  </a:lnTo>
                  <a:lnTo>
                    <a:pt x="28573" y="22282"/>
                  </a:lnTo>
                  <a:lnTo>
                    <a:pt x="28268" y="22642"/>
                  </a:lnTo>
                  <a:lnTo>
                    <a:pt x="27935" y="22975"/>
                  </a:lnTo>
                  <a:lnTo>
                    <a:pt x="27575" y="23307"/>
                  </a:lnTo>
                  <a:lnTo>
                    <a:pt x="27187" y="23612"/>
                  </a:lnTo>
                  <a:lnTo>
                    <a:pt x="26771" y="23889"/>
                  </a:lnTo>
                  <a:lnTo>
                    <a:pt x="26328" y="24139"/>
                  </a:lnTo>
                  <a:lnTo>
                    <a:pt x="25885" y="24388"/>
                  </a:lnTo>
                  <a:lnTo>
                    <a:pt x="25386" y="24638"/>
                  </a:lnTo>
                  <a:lnTo>
                    <a:pt x="24887" y="24859"/>
                  </a:lnTo>
                  <a:lnTo>
                    <a:pt x="24388" y="25053"/>
                  </a:lnTo>
                  <a:lnTo>
                    <a:pt x="23861" y="25247"/>
                  </a:lnTo>
                  <a:lnTo>
                    <a:pt x="23335" y="25414"/>
                  </a:lnTo>
                  <a:lnTo>
                    <a:pt x="22254" y="25718"/>
                  </a:lnTo>
                  <a:lnTo>
                    <a:pt x="21201" y="25968"/>
                  </a:lnTo>
                  <a:lnTo>
                    <a:pt x="20120" y="26189"/>
                  </a:lnTo>
                  <a:lnTo>
                    <a:pt x="19095" y="26328"/>
                  </a:lnTo>
                  <a:lnTo>
                    <a:pt x="18125" y="26467"/>
                  </a:lnTo>
                  <a:lnTo>
                    <a:pt x="17238" y="26550"/>
                  </a:lnTo>
                  <a:lnTo>
                    <a:pt x="16434" y="26577"/>
                  </a:lnTo>
                  <a:lnTo>
                    <a:pt x="15548" y="26633"/>
                  </a:lnTo>
                  <a:lnTo>
                    <a:pt x="13746" y="26633"/>
                  </a:lnTo>
                  <a:lnTo>
                    <a:pt x="12804" y="26605"/>
                  </a:lnTo>
                  <a:lnTo>
                    <a:pt x="11834" y="26522"/>
                  </a:lnTo>
                  <a:lnTo>
                    <a:pt x="10892" y="26411"/>
                  </a:lnTo>
                  <a:lnTo>
                    <a:pt x="9949" y="26273"/>
                  </a:lnTo>
                  <a:lnTo>
                    <a:pt x="9035" y="26051"/>
                  </a:lnTo>
                  <a:lnTo>
                    <a:pt x="8592" y="25940"/>
                  </a:lnTo>
                  <a:lnTo>
                    <a:pt x="8148" y="25802"/>
                  </a:lnTo>
                  <a:lnTo>
                    <a:pt x="7732" y="25635"/>
                  </a:lnTo>
                  <a:lnTo>
                    <a:pt x="7317" y="25469"/>
                  </a:lnTo>
                  <a:lnTo>
                    <a:pt x="6901" y="25303"/>
                  </a:lnTo>
                  <a:lnTo>
                    <a:pt x="6513" y="25081"/>
                  </a:lnTo>
                  <a:lnTo>
                    <a:pt x="6125" y="24859"/>
                  </a:lnTo>
                  <a:lnTo>
                    <a:pt x="5765" y="24610"/>
                  </a:lnTo>
                  <a:lnTo>
                    <a:pt x="5405" y="24360"/>
                  </a:lnTo>
                  <a:lnTo>
                    <a:pt x="5072" y="24056"/>
                  </a:lnTo>
                  <a:lnTo>
                    <a:pt x="4767" y="23751"/>
                  </a:lnTo>
                  <a:lnTo>
                    <a:pt x="4490" y="23418"/>
                  </a:lnTo>
                  <a:lnTo>
                    <a:pt x="4213" y="23086"/>
                  </a:lnTo>
                  <a:lnTo>
                    <a:pt x="3963" y="22698"/>
                  </a:lnTo>
                  <a:lnTo>
                    <a:pt x="3742" y="22310"/>
                  </a:lnTo>
                  <a:lnTo>
                    <a:pt x="3548" y="21866"/>
                  </a:lnTo>
                  <a:lnTo>
                    <a:pt x="3548" y="21866"/>
                  </a:lnTo>
                  <a:lnTo>
                    <a:pt x="3797" y="22116"/>
                  </a:lnTo>
                  <a:lnTo>
                    <a:pt x="4047" y="22365"/>
                  </a:lnTo>
                  <a:lnTo>
                    <a:pt x="4324" y="22559"/>
                  </a:lnTo>
                  <a:lnTo>
                    <a:pt x="4629" y="22781"/>
                  </a:lnTo>
                  <a:lnTo>
                    <a:pt x="4933" y="22975"/>
                  </a:lnTo>
                  <a:lnTo>
                    <a:pt x="5294" y="23141"/>
                  </a:lnTo>
                  <a:lnTo>
                    <a:pt x="5986" y="23474"/>
                  </a:lnTo>
                  <a:lnTo>
                    <a:pt x="6762" y="23751"/>
                  </a:lnTo>
                  <a:lnTo>
                    <a:pt x="7538" y="23972"/>
                  </a:lnTo>
                  <a:lnTo>
                    <a:pt x="8370" y="24194"/>
                  </a:lnTo>
                  <a:lnTo>
                    <a:pt x="9201" y="24360"/>
                  </a:lnTo>
                  <a:lnTo>
                    <a:pt x="10033" y="24499"/>
                  </a:lnTo>
                  <a:lnTo>
                    <a:pt x="10864" y="24582"/>
                  </a:lnTo>
                  <a:lnTo>
                    <a:pt x="11695" y="24665"/>
                  </a:lnTo>
                  <a:lnTo>
                    <a:pt x="12471" y="24721"/>
                  </a:lnTo>
                  <a:lnTo>
                    <a:pt x="13912" y="24776"/>
                  </a:lnTo>
                  <a:lnTo>
                    <a:pt x="15132" y="24776"/>
                  </a:lnTo>
                  <a:lnTo>
                    <a:pt x="16407" y="24748"/>
                  </a:lnTo>
                  <a:lnTo>
                    <a:pt x="17681" y="24638"/>
                  </a:lnTo>
                  <a:lnTo>
                    <a:pt x="18956" y="24499"/>
                  </a:lnTo>
                  <a:lnTo>
                    <a:pt x="20203" y="24277"/>
                  </a:lnTo>
                  <a:lnTo>
                    <a:pt x="21450" y="24028"/>
                  </a:lnTo>
                  <a:lnTo>
                    <a:pt x="22670" y="23723"/>
                  </a:lnTo>
                  <a:lnTo>
                    <a:pt x="23889" y="23335"/>
                  </a:lnTo>
                  <a:lnTo>
                    <a:pt x="25109" y="22919"/>
                  </a:lnTo>
                  <a:lnTo>
                    <a:pt x="25774" y="22642"/>
                  </a:lnTo>
                  <a:lnTo>
                    <a:pt x="26411" y="22365"/>
                  </a:lnTo>
                  <a:lnTo>
                    <a:pt x="27048" y="22033"/>
                  </a:lnTo>
                  <a:lnTo>
                    <a:pt x="27658" y="21672"/>
                  </a:lnTo>
                  <a:lnTo>
                    <a:pt x="27935" y="21478"/>
                  </a:lnTo>
                  <a:lnTo>
                    <a:pt x="28212" y="21257"/>
                  </a:lnTo>
                  <a:lnTo>
                    <a:pt x="28490" y="21035"/>
                  </a:lnTo>
                  <a:lnTo>
                    <a:pt x="28739" y="20813"/>
                  </a:lnTo>
                  <a:lnTo>
                    <a:pt x="28961" y="20564"/>
                  </a:lnTo>
                  <a:lnTo>
                    <a:pt x="29155" y="20287"/>
                  </a:lnTo>
                  <a:lnTo>
                    <a:pt x="29349" y="20010"/>
                  </a:lnTo>
                  <a:lnTo>
                    <a:pt x="29543" y="19732"/>
                  </a:lnTo>
                  <a:close/>
                  <a:moveTo>
                    <a:pt x="15908" y="1"/>
                  </a:moveTo>
                  <a:lnTo>
                    <a:pt x="14966" y="84"/>
                  </a:lnTo>
                  <a:lnTo>
                    <a:pt x="14051" y="195"/>
                  </a:lnTo>
                  <a:lnTo>
                    <a:pt x="13109" y="361"/>
                  </a:lnTo>
                  <a:lnTo>
                    <a:pt x="12222" y="583"/>
                  </a:lnTo>
                  <a:lnTo>
                    <a:pt x="11335" y="832"/>
                  </a:lnTo>
                  <a:lnTo>
                    <a:pt x="10531" y="1137"/>
                  </a:lnTo>
                  <a:lnTo>
                    <a:pt x="9755" y="1470"/>
                  </a:lnTo>
                  <a:lnTo>
                    <a:pt x="8980" y="1885"/>
                  </a:lnTo>
                  <a:lnTo>
                    <a:pt x="8231" y="2329"/>
                  </a:lnTo>
                  <a:lnTo>
                    <a:pt x="7511" y="2828"/>
                  </a:lnTo>
                  <a:lnTo>
                    <a:pt x="6818" y="3354"/>
                  </a:lnTo>
                  <a:lnTo>
                    <a:pt x="6153" y="3936"/>
                  </a:lnTo>
                  <a:lnTo>
                    <a:pt x="5543" y="4546"/>
                  </a:lnTo>
                  <a:lnTo>
                    <a:pt x="4989" y="5211"/>
                  </a:lnTo>
                  <a:lnTo>
                    <a:pt x="4462" y="5904"/>
                  </a:lnTo>
                  <a:lnTo>
                    <a:pt x="3991" y="6624"/>
                  </a:lnTo>
                  <a:lnTo>
                    <a:pt x="3575" y="7372"/>
                  </a:lnTo>
                  <a:lnTo>
                    <a:pt x="3381" y="7760"/>
                  </a:lnTo>
                  <a:lnTo>
                    <a:pt x="3215" y="8148"/>
                  </a:lnTo>
                  <a:lnTo>
                    <a:pt x="3049" y="8564"/>
                  </a:lnTo>
                  <a:lnTo>
                    <a:pt x="2910" y="8980"/>
                  </a:lnTo>
                  <a:lnTo>
                    <a:pt x="2799" y="9395"/>
                  </a:lnTo>
                  <a:lnTo>
                    <a:pt x="2689" y="9811"/>
                  </a:lnTo>
                  <a:lnTo>
                    <a:pt x="2605" y="10227"/>
                  </a:lnTo>
                  <a:lnTo>
                    <a:pt x="2550" y="10670"/>
                  </a:lnTo>
                  <a:lnTo>
                    <a:pt x="2439" y="10476"/>
                  </a:lnTo>
                  <a:lnTo>
                    <a:pt x="2301" y="10338"/>
                  </a:lnTo>
                  <a:lnTo>
                    <a:pt x="2107" y="10227"/>
                  </a:lnTo>
                  <a:lnTo>
                    <a:pt x="1913" y="10171"/>
                  </a:lnTo>
                  <a:lnTo>
                    <a:pt x="1719" y="10171"/>
                  </a:lnTo>
                  <a:lnTo>
                    <a:pt x="1497" y="10227"/>
                  </a:lnTo>
                  <a:lnTo>
                    <a:pt x="1303" y="10310"/>
                  </a:lnTo>
                  <a:lnTo>
                    <a:pt x="1137" y="10476"/>
                  </a:lnTo>
                  <a:lnTo>
                    <a:pt x="1054" y="10587"/>
                  </a:lnTo>
                  <a:lnTo>
                    <a:pt x="998" y="10698"/>
                  </a:lnTo>
                  <a:lnTo>
                    <a:pt x="970" y="10809"/>
                  </a:lnTo>
                  <a:lnTo>
                    <a:pt x="943" y="10920"/>
                  </a:lnTo>
                  <a:lnTo>
                    <a:pt x="943" y="11058"/>
                  </a:lnTo>
                  <a:lnTo>
                    <a:pt x="943" y="11169"/>
                  </a:lnTo>
                  <a:lnTo>
                    <a:pt x="998" y="11308"/>
                  </a:lnTo>
                  <a:lnTo>
                    <a:pt x="1054" y="11419"/>
                  </a:lnTo>
                  <a:lnTo>
                    <a:pt x="1137" y="11557"/>
                  </a:lnTo>
                  <a:lnTo>
                    <a:pt x="943" y="11640"/>
                  </a:lnTo>
                  <a:lnTo>
                    <a:pt x="749" y="11723"/>
                  </a:lnTo>
                  <a:lnTo>
                    <a:pt x="555" y="11862"/>
                  </a:lnTo>
                  <a:lnTo>
                    <a:pt x="416" y="12000"/>
                  </a:lnTo>
                  <a:lnTo>
                    <a:pt x="278" y="12167"/>
                  </a:lnTo>
                  <a:lnTo>
                    <a:pt x="194" y="12361"/>
                  </a:lnTo>
                  <a:lnTo>
                    <a:pt x="139" y="12555"/>
                  </a:lnTo>
                  <a:lnTo>
                    <a:pt x="111" y="12804"/>
                  </a:lnTo>
                  <a:lnTo>
                    <a:pt x="167" y="13054"/>
                  </a:lnTo>
                  <a:lnTo>
                    <a:pt x="250" y="13248"/>
                  </a:lnTo>
                  <a:lnTo>
                    <a:pt x="361" y="13414"/>
                  </a:lnTo>
                  <a:lnTo>
                    <a:pt x="527" y="13525"/>
                  </a:lnTo>
                  <a:lnTo>
                    <a:pt x="693" y="13580"/>
                  </a:lnTo>
                  <a:lnTo>
                    <a:pt x="887" y="13636"/>
                  </a:lnTo>
                  <a:lnTo>
                    <a:pt x="1109" y="13663"/>
                  </a:lnTo>
                  <a:lnTo>
                    <a:pt x="1331" y="13663"/>
                  </a:lnTo>
                  <a:lnTo>
                    <a:pt x="1164" y="13885"/>
                  </a:lnTo>
                  <a:lnTo>
                    <a:pt x="1054" y="14134"/>
                  </a:lnTo>
                  <a:lnTo>
                    <a:pt x="998" y="14412"/>
                  </a:lnTo>
                  <a:lnTo>
                    <a:pt x="970" y="14661"/>
                  </a:lnTo>
                  <a:lnTo>
                    <a:pt x="998" y="14938"/>
                  </a:lnTo>
                  <a:lnTo>
                    <a:pt x="1054" y="15215"/>
                  </a:lnTo>
                  <a:lnTo>
                    <a:pt x="1137" y="15465"/>
                  </a:lnTo>
                  <a:lnTo>
                    <a:pt x="1303" y="15714"/>
                  </a:lnTo>
                  <a:lnTo>
                    <a:pt x="1386" y="15797"/>
                  </a:lnTo>
                  <a:lnTo>
                    <a:pt x="1137" y="15963"/>
                  </a:lnTo>
                  <a:lnTo>
                    <a:pt x="915" y="16130"/>
                  </a:lnTo>
                  <a:lnTo>
                    <a:pt x="721" y="16296"/>
                  </a:lnTo>
                  <a:lnTo>
                    <a:pt x="555" y="16462"/>
                  </a:lnTo>
                  <a:lnTo>
                    <a:pt x="416" y="16684"/>
                  </a:lnTo>
                  <a:lnTo>
                    <a:pt x="278" y="16906"/>
                  </a:lnTo>
                  <a:lnTo>
                    <a:pt x="167" y="17155"/>
                  </a:lnTo>
                  <a:lnTo>
                    <a:pt x="56" y="17432"/>
                  </a:lnTo>
                  <a:lnTo>
                    <a:pt x="56" y="17488"/>
                  </a:lnTo>
                  <a:lnTo>
                    <a:pt x="0" y="17515"/>
                  </a:lnTo>
                  <a:lnTo>
                    <a:pt x="0" y="17571"/>
                  </a:lnTo>
                  <a:lnTo>
                    <a:pt x="0" y="17598"/>
                  </a:lnTo>
                  <a:lnTo>
                    <a:pt x="194" y="18042"/>
                  </a:lnTo>
                  <a:lnTo>
                    <a:pt x="444" y="18458"/>
                  </a:lnTo>
                  <a:lnTo>
                    <a:pt x="499" y="18513"/>
                  </a:lnTo>
                  <a:lnTo>
                    <a:pt x="610" y="18513"/>
                  </a:lnTo>
                  <a:lnTo>
                    <a:pt x="638" y="18458"/>
                  </a:lnTo>
                  <a:lnTo>
                    <a:pt x="1164" y="18374"/>
                  </a:lnTo>
                  <a:lnTo>
                    <a:pt x="1691" y="18291"/>
                  </a:lnTo>
                  <a:lnTo>
                    <a:pt x="2190" y="18264"/>
                  </a:lnTo>
                  <a:lnTo>
                    <a:pt x="2661" y="18264"/>
                  </a:lnTo>
                  <a:lnTo>
                    <a:pt x="2605" y="18679"/>
                  </a:lnTo>
                  <a:lnTo>
                    <a:pt x="2550" y="19095"/>
                  </a:lnTo>
                  <a:lnTo>
                    <a:pt x="2550" y="19511"/>
                  </a:lnTo>
                  <a:lnTo>
                    <a:pt x="2578" y="19871"/>
                  </a:lnTo>
                  <a:lnTo>
                    <a:pt x="2661" y="20231"/>
                  </a:lnTo>
                  <a:lnTo>
                    <a:pt x="2744" y="20564"/>
                  </a:lnTo>
                  <a:lnTo>
                    <a:pt x="2883" y="20896"/>
                  </a:lnTo>
                  <a:lnTo>
                    <a:pt x="3049" y="21201"/>
                  </a:lnTo>
                  <a:lnTo>
                    <a:pt x="3160" y="21755"/>
                  </a:lnTo>
                  <a:lnTo>
                    <a:pt x="3326" y="22254"/>
                  </a:lnTo>
                  <a:lnTo>
                    <a:pt x="3520" y="22725"/>
                  </a:lnTo>
                  <a:lnTo>
                    <a:pt x="3769" y="23169"/>
                  </a:lnTo>
                  <a:lnTo>
                    <a:pt x="4019" y="23584"/>
                  </a:lnTo>
                  <a:lnTo>
                    <a:pt x="4324" y="23972"/>
                  </a:lnTo>
                  <a:lnTo>
                    <a:pt x="4656" y="24333"/>
                  </a:lnTo>
                  <a:lnTo>
                    <a:pt x="5017" y="24665"/>
                  </a:lnTo>
                  <a:lnTo>
                    <a:pt x="5405" y="24970"/>
                  </a:lnTo>
                  <a:lnTo>
                    <a:pt x="5820" y="25247"/>
                  </a:lnTo>
                  <a:lnTo>
                    <a:pt x="6264" y="25497"/>
                  </a:lnTo>
                  <a:lnTo>
                    <a:pt x="6707" y="25746"/>
                  </a:lnTo>
                  <a:lnTo>
                    <a:pt x="7178" y="25940"/>
                  </a:lnTo>
                  <a:lnTo>
                    <a:pt x="7677" y="26134"/>
                  </a:lnTo>
                  <a:lnTo>
                    <a:pt x="8176" y="26300"/>
                  </a:lnTo>
                  <a:lnTo>
                    <a:pt x="8702" y="26467"/>
                  </a:lnTo>
                  <a:lnTo>
                    <a:pt x="9229" y="26577"/>
                  </a:lnTo>
                  <a:lnTo>
                    <a:pt x="9755" y="26716"/>
                  </a:lnTo>
                  <a:lnTo>
                    <a:pt x="10864" y="26882"/>
                  </a:lnTo>
                  <a:lnTo>
                    <a:pt x="11973" y="27021"/>
                  </a:lnTo>
                  <a:lnTo>
                    <a:pt x="13053" y="27104"/>
                  </a:lnTo>
                  <a:lnTo>
                    <a:pt x="14134" y="27132"/>
                  </a:lnTo>
                  <a:lnTo>
                    <a:pt x="15160" y="27132"/>
                  </a:lnTo>
                  <a:lnTo>
                    <a:pt x="16157" y="27104"/>
                  </a:lnTo>
                  <a:lnTo>
                    <a:pt x="17072" y="27049"/>
                  </a:lnTo>
                  <a:lnTo>
                    <a:pt x="17931" y="26993"/>
                  </a:lnTo>
                  <a:lnTo>
                    <a:pt x="18901" y="26882"/>
                  </a:lnTo>
                  <a:lnTo>
                    <a:pt x="19926" y="26716"/>
                  </a:lnTo>
                  <a:lnTo>
                    <a:pt x="21035" y="26522"/>
                  </a:lnTo>
                  <a:lnTo>
                    <a:pt x="22143" y="26273"/>
                  </a:lnTo>
                  <a:lnTo>
                    <a:pt x="23279" y="25940"/>
                  </a:lnTo>
                  <a:lnTo>
                    <a:pt x="23834" y="25774"/>
                  </a:lnTo>
                  <a:lnTo>
                    <a:pt x="24388" y="25580"/>
                  </a:lnTo>
                  <a:lnTo>
                    <a:pt x="24915" y="25358"/>
                  </a:lnTo>
                  <a:lnTo>
                    <a:pt x="25469" y="25136"/>
                  </a:lnTo>
                  <a:lnTo>
                    <a:pt x="25968" y="24915"/>
                  </a:lnTo>
                  <a:lnTo>
                    <a:pt x="26466" y="24638"/>
                  </a:lnTo>
                  <a:lnTo>
                    <a:pt x="26938" y="24360"/>
                  </a:lnTo>
                  <a:lnTo>
                    <a:pt x="27381" y="24056"/>
                  </a:lnTo>
                  <a:lnTo>
                    <a:pt x="27824" y="23751"/>
                  </a:lnTo>
                  <a:lnTo>
                    <a:pt x="28212" y="23418"/>
                  </a:lnTo>
                  <a:lnTo>
                    <a:pt x="28573" y="23058"/>
                  </a:lnTo>
                  <a:lnTo>
                    <a:pt x="28905" y="22670"/>
                  </a:lnTo>
                  <a:lnTo>
                    <a:pt x="29182" y="22282"/>
                  </a:lnTo>
                  <a:lnTo>
                    <a:pt x="29432" y="21866"/>
                  </a:lnTo>
                  <a:lnTo>
                    <a:pt x="29626" y="21423"/>
                  </a:lnTo>
                  <a:lnTo>
                    <a:pt x="29792" y="20952"/>
                  </a:lnTo>
                  <a:lnTo>
                    <a:pt x="29903" y="20481"/>
                  </a:lnTo>
                  <a:lnTo>
                    <a:pt x="29931" y="19954"/>
                  </a:lnTo>
                  <a:lnTo>
                    <a:pt x="29931" y="19428"/>
                  </a:lnTo>
                  <a:lnTo>
                    <a:pt x="29875" y="18873"/>
                  </a:lnTo>
                  <a:lnTo>
                    <a:pt x="29875" y="18846"/>
                  </a:lnTo>
                  <a:lnTo>
                    <a:pt x="29958" y="18513"/>
                  </a:lnTo>
                  <a:lnTo>
                    <a:pt x="30014" y="18153"/>
                  </a:lnTo>
                  <a:lnTo>
                    <a:pt x="31954" y="18097"/>
                  </a:lnTo>
                  <a:lnTo>
                    <a:pt x="32065" y="18042"/>
                  </a:lnTo>
                  <a:lnTo>
                    <a:pt x="32092" y="18014"/>
                  </a:lnTo>
                  <a:lnTo>
                    <a:pt x="32120" y="17959"/>
                  </a:lnTo>
                  <a:lnTo>
                    <a:pt x="32203" y="17294"/>
                  </a:lnTo>
                  <a:lnTo>
                    <a:pt x="32203" y="17211"/>
                  </a:lnTo>
                  <a:lnTo>
                    <a:pt x="32148" y="17155"/>
                  </a:lnTo>
                  <a:lnTo>
                    <a:pt x="32065" y="16656"/>
                  </a:lnTo>
                  <a:lnTo>
                    <a:pt x="31954" y="16185"/>
                  </a:lnTo>
                  <a:lnTo>
                    <a:pt x="31787" y="15742"/>
                  </a:lnTo>
                  <a:lnTo>
                    <a:pt x="31621" y="15298"/>
                  </a:lnTo>
                  <a:lnTo>
                    <a:pt x="31427" y="14883"/>
                  </a:lnTo>
                  <a:lnTo>
                    <a:pt x="31205" y="14467"/>
                  </a:lnTo>
                  <a:lnTo>
                    <a:pt x="30928" y="14079"/>
                  </a:lnTo>
                  <a:lnTo>
                    <a:pt x="30651" y="13691"/>
                  </a:lnTo>
                  <a:lnTo>
                    <a:pt x="30679" y="13497"/>
                  </a:lnTo>
                  <a:lnTo>
                    <a:pt x="30707" y="13303"/>
                  </a:lnTo>
                  <a:lnTo>
                    <a:pt x="30734" y="13137"/>
                  </a:lnTo>
                  <a:lnTo>
                    <a:pt x="30707" y="12943"/>
                  </a:lnTo>
                  <a:lnTo>
                    <a:pt x="30707" y="12943"/>
                  </a:lnTo>
                  <a:lnTo>
                    <a:pt x="30873" y="12998"/>
                  </a:lnTo>
                  <a:lnTo>
                    <a:pt x="31067" y="13026"/>
                  </a:lnTo>
                  <a:lnTo>
                    <a:pt x="31233" y="13026"/>
                  </a:lnTo>
                  <a:lnTo>
                    <a:pt x="31399" y="12998"/>
                  </a:lnTo>
                  <a:lnTo>
                    <a:pt x="31566" y="12970"/>
                  </a:lnTo>
                  <a:lnTo>
                    <a:pt x="31732" y="12915"/>
                  </a:lnTo>
                  <a:lnTo>
                    <a:pt x="31898" y="12860"/>
                  </a:lnTo>
                  <a:lnTo>
                    <a:pt x="32037" y="12776"/>
                  </a:lnTo>
                  <a:lnTo>
                    <a:pt x="32175" y="12666"/>
                  </a:lnTo>
                  <a:lnTo>
                    <a:pt x="32314" y="12555"/>
                  </a:lnTo>
                  <a:lnTo>
                    <a:pt x="32425" y="12416"/>
                  </a:lnTo>
                  <a:lnTo>
                    <a:pt x="32536" y="12278"/>
                  </a:lnTo>
                  <a:lnTo>
                    <a:pt x="32619" y="12111"/>
                  </a:lnTo>
                  <a:lnTo>
                    <a:pt x="32674" y="11945"/>
                  </a:lnTo>
                  <a:lnTo>
                    <a:pt x="32730" y="11779"/>
                  </a:lnTo>
                  <a:lnTo>
                    <a:pt x="32757" y="11585"/>
                  </a:lnTo>
                  <a:lnTo>
                    <a:pt x="32785" y="11391"/>
                  </a:lnTo>
                  <a:lnTo>
                    <a:pt x="32785" y="11225"/>
                  </a:lnTo>
                  <a:lnTo>
                    <a:pt x="32757" y="11031"/>
                  </a:lnTo>
                  <a:lnTo>
                    <a:pt x="32702" y="10864"/>
                  </a:lnTo>
                  <a:lnTo>
                    <a:pt x="32647" y="10698"/>
                  </a:lnTo>
                  <a:lnTo>
                    <a:pt x="32591" y="10532"/>
                  </a:lnTo>
                  <a:lnTo>
                    <a:pt x="32397" y="10227"/>
                  </a:lnTo>
                  <a:lnTo>
                    <a:pt x="32148" y="9950"/>
                  </a:lnTo>
                  <a:lnTo>
                    <a:pt x="31871" y="9728"/>
                  </a:lnTo>
                  <a:lnTo>
                    <a:pt x="31538" y="9534"/>
                  </a:lnTo>
                  <a:lnTo>
                    <a:pt x="31205" y="9423"/>
                  </a:lnTo>
                  <a:lnTo>
                    <a:pt x="31261" y="9312"/>
                  </a:lnTo>
                  <a:lnTo>
                    <a:pt x="31316" y="9174"/>
                  </a:lnTo>
                  <a:lnTo>
                    <a:pt x="31344" y="9007"/>
                  </a:lnTo>
                  <a:lnTo>
                    <a:pt x="31344" y="8869"/>
                  </a:lnTo>
                  <a:lnTo>
                    <a:pt x="31316" y="8730"/>
                  </a:lnTo>
                  <a:lnTo>
                    <a:pt x="31261" y="8592"/>
                  </a:lnTo>
                  <a:lnTo>
                    <a:pt x="31205" y="8453"/>
                  </a:lnTo>
                  <a:lnTo>
                    <a:pt x="31122" y="8342"/>
                  </a:lnTo>
                  <a:lnTo>
                    <a:pt x="31011" y="8259"/>
                  </a:lnTo>
                  <a:lnTo>
                    <a:pt x="30901" y="8204"/>
                  </a:lnTo>
                  <a:lnTo>
                    <a:pt x="30790" y="8176"/>
                  </a:lnTo>
                  <a:lnTo>
                    <a:pt x="30651" y="8148"/>
                  </a:lnTo>
                  <a:lnTo>
                    <a:pt x="30402" y="8148"/>
                  </a:lnTo>
                  <a:lnTo>
                    <a:pt x="30291" y="8176"/>
                  </a:lnTo>
                  <a:lnTo>
                    <a:pt x="30180" y="8232"/>
                  </a:lnTo>
                  <a:lnTo>
                    <a:pt x="30069" y="7816"/>
                  </a:lnTo>
                  <a:lnTo>
                    <a:pt x="29903" y="7400"/>
                  </a:lnTo>
                  <a:lnTo>
                    <a:pt x="29737" y="6984"/>
                  </a:lnTo>
                  <a:lnTo>
                    <a:pt x="29515" y="6569"/>
                  </a:lnTo>
                  <a:lnTo>
                    <a:pt x="29293" y="6153"/>
                  </a:lnTo>
                  <a:lnTo>
                    <a:pt x="29044" y="5765"/>
                  </a:lnTo>
                  <a:lnTo>
                    <a:pt x="28767" y="5349"/>
                  </a:lnTo>
                  <a:lnTo>
                    <a:pt x="28462" y="4989"/>
                  </a:lnTo>
                  <a:lnTo>
                    <a:pt x="28157" y="4601"/>
                  </a:lnTo>
                  <a:lnTo>
                    <a:pt x="27852" y="4269"/>
                  </a:lnTo>
                  <a:lnTo>
                    <a:pt x="27520" y="3936"/>
                  </a:lnTo>
                  <a:lnTo>
                    <a:pt x="27159" y="3603"/>
                  </a:lnTo>
                  <a:lnTo>
                    <a:pt x="26827" y="3299"/>
                  </a:lnTo>
                  <a:lnTo>
                    <a:pt x="26466" y="3022"/>
                  </a:lnTo>
                  <a:lnTo>
                    <a:pt x="26134" y="2772"/>
                  </a:lnTo>
                  <a:lnTo>
                    <a:pt x="25801" y="2523"/>
                  </a:lnTo>
                  <a:lnTo>
                    <a:pt x="24998" y="2052"/>
                  </a:lnTo>
                  <a:lnTo>
                    <a:pt x="24166" y="1636"/>
                  </a:lnTo>
                  <a:lnTo>
                    <a:pt x="23335" y="1248"/>
                  </a:lnTo>
                  <a:lnTo>
                    <a:pt x="22448" y="915"/>
                  </a:lnTo>
                  <a:lnTo>
                    <a:pt x="21561" y="638"/>
                  </a:lnTo>
                  <a:lnTo>
                    <a:pt x="20619" y="416"/>
                  </a:lnTo>
                  <a:lnTo>
                    <a:pt x="19704" y="250"/>
                  </a:lnTo>
                  <a:lnTo>
                    <a:pt x="18762" y="112"/>
                  </a:lnTo>
                  <a:lnTo>
                    <a:pt x="17820" y="29"/>
                  </a:lnTo>
                  <a:lnTo>
                    <a:pt x="16850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278;p68"/>
            <p:cNvSpPr/>
            <p:nvPr/>
          </p:nvSpPr>
          <p:spPr>
            <a:xfrm>
              <a:off x="2003531" y="1170815"/>
              <a:ext cx="188808" cy="149404"/>
            </a:xfrm>
            <a:custGeom>
              <a:avLst/>
              <a:gdLst/>
              <a:ahLst/>
              <a:cxnLst/>
              <a:rect l="l" t="t" r="r" b="b"/>
              <a:pathLst>
                <a:path w="8371" h="6624" extrusionOk="0">
                  <a:moveTo>
                    <a:pt x="7178" y="1497"/>
                  </a:moveTo>
                  <a:lnTo>
                    <a:pt x="7317" y="1580"/>
                  </a:lnTo>
                  <a:lnTo>
                    <a:pt x="7483" y="1691"/>
                  </a:lnTo>
                  <a:lnTo>
                    <a:pt x="7622" y="1802"/>
                  </a:lnTo>
                  <a:lnTo>
                    <a:pt x="7733" y="1940"/>
                  </a:lnTo>
                  <a:lnTo>
                    <a:pt x="7844" y="2079"/>
                  </a:lnTo>
                  <a:lnTo>
                    <a:pt x="7927" y="2245"/>
                  </a:lnTo>
                  <a:lnTo>
                    <a:pt x="8010" y="2411"/>
                  </a:lnTo>
                  <a:lnTo>
                    <a:pt x="8065" y="2578"/>
                  </a:lnTo>
                  <a:lnTo>
                    <a:pt x="8065" y="2633"/>
                  </a:lnTo>
                  <a:lnTo>
                    <a:pt x="8038" y="2661"/>
                  </a:lnTo>
                  <a:lnTo>
                    <a:pt x="7982" y="2716"/>
                  </a:lnTo>
                  <a:lnTo>
                    <a:pt x="7899" y="2688"/>
                  </a:lnTo>
                  <a:lnTo>
                    <a:pt x="7871" y="2661"/>
                  </a:lnTo>
                  <a:lnTo>
                    <a:pt x="7844" y="2633"/>
                  </a:lnTo>
                  <a:lnTo>
                    <a:pt x="7705" y="2328"/>
                  </a:lnTo>
                  <a:lnTo>
                    <a:pt x="7539" y="2079"/>
                  </a:lnTo>
                  <a:lnTo>
                    <a:pt x="7345" y="1857"/>
                  </a:lnTo>
                  <a:lnTo>
                    <a:pt x="7206" y="1746"/>
                  </a:lnTo>
                  <a:lnTo>
                    <a:pt x="7068" y="1663"/>
                  </a:lnTo>
                  <a:lnTo>
                    <a:pt x="7040" y="1635"/>
                  </a:lnTo>
                  <a:lnTo>
                    <a:pt x="7012" y="1608"/>
                  </a:lnTo>
                  <a:lnTo>
                    <a:pt x="7040" y="1524"/>
                  </a:lnTo>
                  <a:lnTo>
                    <a:pt x="7095" y="1497"/>
                  </a:lnTo>
                  <a:close/>
                  <a:moveTo>
                    <a:pt x="7012" y="2079"/>
                  </a:moveTo>
                  <a:lnTo>
                    <a:pt x="7068" y="2106"/>
                  </a:lnTo>
                  <a:lnTo>
                    <a:pt x="7262" y="2356"/>
                  </a:lnTo>
                  <a:lnTo>
                    <a:pt x="7428" y="2633"/>
                  </a:lnTo>
                  <a:lnTo>
                    <a:pt x="7566" y="2910"/>
                  </a:lnTo>
                  <a:lnTo>
                    <a:pt x="7650" y="3215"/>
                  </a:lnTo>
                  <a:lnTo>
                    <a:pt x="7622" y="3270"/>
                  </a:lnTo>
                  <a:lnTo>
                    <a:pt x="7622" y="3326"/>
                  </a:lnTo>
                  <a:lnTo>
                    <a:pt x="7539" y="3381"/>
                  </a:lnTo>
                  <a:lnTo>
                    <a:pt x="7483" y="3381"/>
                  </a:lnTo>
                  <a:lnTo>
                    <a:pt x="7456" y="3353"/>
                  </a:lnTo>
                  <a:lnTo>
                    <a:pt x="7400" y="3326"/>
                  </a:lnTo>
                  <a:lnTo>
                    <a:pt x="7372" y="3270"/>
                  </a:lnTo>
                  <a:lnTo>
                    <a:pt x="7317" y="2993"/>
                  </a:lnTo>
                  <a:lnTo>
                    <a:pt x="7234" y="2744"/>
                  </a:lnTo>
                  <a:lnTo>
                    <a:pt x="7123" y="2439"/>
                  </a:lnTo>
                  <a:lnTo>
                    <a:pt x="6957" y="2190"/>
                  </a:lnTo>
                  <a:lnTo>
                    <a:pt x="6957" y="2134"/>
                  </a:lnTo>
                  <a:lnTo>
                    <a:pt x="6984" y="2079"/>
                  </a:lnTo>
                  <a:close/>
                  <a:moveTo>
                    <a:pt x="6541" y="0"/>
                  </a:moveTo>
                  <a:lnTo>
                    <a:pt x="6375" y="28"/>
                  </a:lnTo>
                  <a:lnTo>
                    <a:pt x="6208" y="83"/>
                  </a:lnTo>
                  <a:lnTo>
                    <a:pt x="6264" y="582"/>
                  </a:lnTo>
                  <a:lnTo>
                    <a:pt x="6264" y="1109"/>
                  </a:lnTo>
                  <a:lnTo>
                    <a:pt x="6236" y="1358"/>
                  </a:lnTo>
                  <a:lnTo>
                    <a:pt x="6208" y="1608"/>
                  </a:lnTo>
                  <a:lnTo>
                    <a:pt x="6153" y="1857"/>
                  </a:lnTo>
                  <a:lnTo>
                    <a:pt x="6070" y="2106"/>
                  </a:lnTo>
                  <a:lnTo>
                    <a:pt x="5987" y="2328"/>
                  </a:lnTo>
                  <a:lnTo>
                    <a:pt x="5876" y="2578"/>
                  </a:lnTo>
                  <a:lnTo>
                    <a:pt x="5737" y="2799"/>
                  </a:lnTo>
                  <a:lnTo>
                    <a:pt x="5571" y="3049"/>
                  </a:lnTo>
                  <a:lnTo>
                    <a:pt x="5405" y="3270"/>
                  </a:lnTo>
                  <a:lnTo>
                    <a:pt x="5211" y="3492"/>
                  </a:lnTo>
                  <a:lnTo>
                    <a:pt x="4989" y="3686"/>
                  </a:lnTo>
                  <a:lnTo>
                    <a:pt x="4767" y="3908"/>
                  </a:lnTo>
                  <a:lnTo>
                    <a:pt x="4241" y="4296"/>
                  </a:lnTo>
                  <a:lnTo>
                    <a:pt x="3687" y="4656"/>
                  </a:lnTo>
                  <a:lnTo>
                    <a:pt x="3105" y="4989"/>
                  </a:lnTo>
                  <a:lnTo>
                    <a:pt x="2523" y="5266"/>
                  </a:lnTo>
                  <a:lnTo>
                    <a:pt x="1885" y="5515"/>
                  </a:lnTo>
                  <a:lnTo>
                    <a:pt x="1276" y="5737"/>
                  </a:lnTo>
                  <a:lnTo>
                    <a:pt x="638" y="5959"/>
                  </a:lnTo>
                  <a:lnTo>
                    <a:pt x="1" y="6125"/>
                  </a:lnTo>
                  <a:lnTo>
                    <a:pt x="84" y="6263"/>
                  </a:lnTo>
                  <a:lnTo>
                    <a:pt x="195" y="6374"/>
                  </a:lnTo>
                  <a:lnTo>
                    <a:pt x="306" y="6457"/>
                  </a:lnTo>
                  <a:lnTo>
                    <a:pt x="416" y="6513"/>
                  </a:lnTo>
                  <a:lnTo>
                    <a:pt x="527" y="6568"/>
                  </a:lnTo>
                  <a:lnTo>
                    <a:pt x="666" y="6596"/>
                  </a:lnTo>
                  <a:lnTo>
                    <a:pt x="804" y="6624"/>
                  </a:lnTo>
                  <a:lnTo>
                    <a:pt x="915" y="6624"/>
                  </a:lnTo>
                  <a:lnTo>
                    <a:pt x="1054" y="6596"/>
                  </a:lnTo>
                  <a:lnTo>
                    <a:pt x="1192" y="6540"/>
                  </a:lnTo>
                  <a:lnTo>
                    <a:pt x="1303" y="6485"/>
                  </a:lnTo>
                  <a:lnTo>
                    <a:pt x="1442" y="6430"/>
                  </a:lnTo>
                  <a:lnTo>
                    <a:pt x="1553" y="6346"/>
                  </a:lnTo>
                  <a:lnTo>
                    <a:pt x="1664" y="6236"/>
                  </a:lnTo>
                  <a:lnTo>
                    <a:pt x="1774" y="6125"/>
                  </a:lnTo>
                  <a:lnTo>
                    <a:pt x="1858" y="5986"/>
                  </a:lnTo>
                  <a:lnTo>
                    <a:pt x="1885" y="5931"/>
                  </a:lnTo>
                  <a:lnTo>
                    <a:pt x="1941" y="5931"/>
                  </a:lnTo>
                  <a:lnTo>
                    <a:pt x="1996" y="5959"/>
                  </a:lnTo>
                  <a:lnTo>
                    <a:pt x="2052" y="5986"/>
                  </a:lnTo>
                  <a:lnTo>
                    <a:pt x="2107" y="6014"/>
                  </a:lnTo>
                  <a:lnTo>
                    <a:pt x="2329" y="6208"/>
                  </a:lnTo>
                  <a:lnTo>
                    <a:pt x="2550" y="6319"/>
                  </a:lnTo>
                  <a:lnTo>
                    <a:pt x="2661" y="6374"/>
                  </a:lnTo>
                  <a:lnTo>
                    <a:pt x="2772" y="6402"/>
                  </a:lnTo>
                  <a:lnTo>
                    <a:pt x="2911" y="6402"/>
                  </a:lnTo>
                  <a:lnTo>
                    <a:pt x="3049" y="6346"/>
                  </a:lnTo>
                  <a:lnTo>
                    <a:pt x="3188" y="6291"/>
                  </a:lnTo>
                  <a:lnTo>
                    <a:pt x="3299" y="6208"/>
                  </a:lnTo>
                  <a:lnTo>
                    <a:pt x="3382" y="6125"/>
                  </a:lnTo>
                  <a:lnTo>
                    <a:pt x="3465" y="6014"/>
                  </a:lnTo>
                  <a:lnTo>
                    <a:pt x="3493" y="5875"/>
                  </a:lnTo>
                  <a:lnTo>
                    <a:pt x="3548" y="5765"/>
                  </a:lnTo>
                  <a:lnTo>
                    <a:pt x="3548" y="5626"/>
                  </a:lnTo>
                  <a:lnTo>
                    <a:pt x="3548" y="5487"/>
                  </a:lnTo>
                  <a:lnTo>
                    <a:pt x="3576" y="5432"/>
                  </a:lnTo>
                  <a:lnTo>
                    <a:pt x="3603" y="5377"/>
                  </a:lnTo>
                  <a:lnTo>
                    <a:pt x="3659" y="5321"/>
                  </a:lnTo>
                  <a:lnTo>
                    <a:pt x="3742" y="5293"/>
                  </a:lnTo>
                  <a:lnTo>
                    <a:pt x="3825" y="5293"/>
                  </a:lnTo>
                  <a:lnTo>
                    <a:pt x="3908" y="5349"/>
                  </a:lnTo>
                  <a:lnTo>
                    <a:pt x="4296" y="5626"/>
                  </a:lnTo>
                  <a:lnTo>
                    <a:pt x="4518" y="5737"/>
                  </a:lnTo>
                  <a:lnTo>
                    <a:pt x="4712" y="5848"/>
                  </a:lnTo>
                  <a:lnTo>
                    <a:pt x="4767" y="5820"/>
                  </a:lnTo>
                  <a:lnTo>
                    <a:pt x="4851" y="5820"/>
                  </a:lnTo>
                  <a:lnTo>
                    <a:pt x="5017" y="5903"/>
                  </a:lnTo>
                  <a:lnTo>
                    <a:pt x="5155" y="5903"/>
                  </a:lnTo>
                  <a:lnTo>
                    <a:pt x="5294" y="5875"/>
                  </a:lnTo>
                  <a:lnTo>
                    <a:pt x="5460" y="5848"/>
                  </a:lnTo>
                  <a:lnTo>
                    <a:pt x="5627" y="5792"/>
                  </a:lnTo>
                  <a:lnTo>
                    <a:pt x="5820" y="5654"/>
                  </a:lnTo>
                  <a:lnTo>
                    <a:pt x="5987" y="5515"/>
                  </a:lnTo>
                  <a:lnTo>
                    <a:pt x="6125" y="5349"/>
                  </a:lnTo>
                  <a:lnTo>
                    <a:pt x="6208" y="5155"/>
                  </a:lnTo>
                  <a:lnTo>
                    <a:pt x="6292" y="4961"/>
                  </a:lnTo>
                  <a:lnTo>
                    <a:pt x="6347" y="4739"/>
                  </a:lnTo>
                  <a:lnTo>
                    <a:pt x="6347" y="4517"/>
                  </a:lnTo>
                  <a:lnTo>
                    <a:pt x="6319" y="4296"/>
                  </a:lnTo>
                  <a:lnTo>
                    <a:pt x="6292" y="4213"/>
                  </a:lnTo>
                  <a:lnTo>
                    <a:pt x="6292" y="4129"/>
                  </a:lnTo>
                  <a:lnTo>
                    <a:pt x="6292" y="4102"/>
                  </a:lnTo>
                  <a:lnTo>
                    <a:pt x="6292" y="4046"/>
                  </a:lnTo>
                  <a:lnTo>
                    <a:pt x="6319" y="3991"/>
                  </a:lnTo>
                  <a:lnTo>
                    <a:pt x="6375" y="3935"/>
                  </a:lnTo>
                  <a:lnTo>
                    <a:pt x="6486" y="3935"/>
                  </a:lnTo>
                  <a:lnTo>
                    <a:pt x="6513" y="3963"/>
                  </a:lnTo>
                  <a:lnTo>
                    <a:pt x="6541" y="3991"/>
                  </a:lnTo>
                  <a:lnTo>
                    <a:pt x="6569" y="4019"/>
                  </a:lnTo>
                  <a:lnTo>
                    <a:pt x="6735" y="4102"/>
                  </a:lnTo>
                  <a:lnTo>
                    <a:pt x="6901" y="4157"/>
                  </a:lnTo>
                  <a:lnTo>
                    <a:pt x="7068" y="4185"/>
                  </a:lnTo>
                  <a:lnTo>
                    <a:pt x="7262" y="4185"/>
                  </a:lnTo>
                  <a:lnTo>
                    <a:pt x="7400" y="4157"/>
                  </a:lnTo>
                  <a:lnTo>
                    <a:pt x="7566" y="4102"/>
                  </a:lnTo>
                  <a:lnTo>
                    <a:pt x="7705" y="4046"/>
                  </a:lnTo>
                  <a:lnTo>
                    <a:pt x="7844" y="3963"/>
                  </a:lnTo>
                  <a:lnTo>
                    <a:pt x="7954" y="3852"/>
                  </a:lnTo>
                  <a:lnTo>
                    <a:pt x="8065" y="3741"/>
                  </a:lnTo>
                  <a:lnTo>
                    <a:pt x="8176" y="3603"/>
                  </a:lnTo>
                  <a:lnTo>
                    <a:pt x="8259" y="3464"/>
                  </a:lnTo>
                  <a:lnTo>
                    <a:pt x="8315" y="3298"/>
                  </a:lnTo>
                  <a:lnTo>
                    <a:pt x="8342" y="3132"/>
                  </a:lnTo>
                  <a:lnTo>
                    <a:pt x="8370" y="2938"/>
                  </a:lnTo>
                  <a:lnTo>
                    <a:pt x="8370" y="2744"/>
                  </a:lnTo>
                  <a:lnTo>
                    <a:pt x="8315" y="2439"/>
                  </a:lnTo>
                  <a:lnTo>
                    <a:pt x="8204" y="2190"/>
                  </a:lnTo>
                  <a:lnTo>
                    <a:pt x="8038" y="1940"/>
                  </a:lnTo>
                  <a:lnTo>
                    <a:pt x="7844" y="1746"/>
                  </a:lnTo>
                  <a:lnTo>
                    <a:pt x="7622" y="1580"/>
                  </a:lnTo>
                  <a:lnTo>
                    <a:pt x="7372" y="1414"/>
                  </a:lnTo>
                  <a:lnTo>
                    <a:pt x="7095" y="1303"/>
                  </a:lnTo>
                  <a:lnTo>
                    <a:pt x="6818" y="1192"/>
                  </a:lnTo>
                  <a:lnTo>
                    <a:pt x="6790" y="1192"/>
                  </a:lnTo>
                  <a:lnTo>
                    <a:pt x="6707" y="1164"/>
                  </a:lnTo>
                  <a:lnTo>
                    <a:pt x="6652" y="1136"/>
                  </a:lnTo>
                  <a:lnTo>
                    <a:pt x="6624" y="1109"/>
                  </a:lnTo>
                  <a:lnTo>
                    <a:pt x="6624" y="1026"/>
                  </a:lnTo>
                  <a:lnTo>
                    <a:pt x="6652" y="942"/>
                  </a:lnTo>
                  <a:lnTo>
                    <a:pt x="6707" y="915"/>
                  </a:lnTo>
                  <a:lnTo>
                    <a:pt x="6763" y="915"/>
                  </a:lnTo>
                  <a:lnTo>
                    <a:pt x="6901" y="748"/>
                  </a:lnTo>
                  <a:lnTo>
                    <a:pt x="6957" y="638"/>
                  </a:lnTo>
                  <a:lnTo>
                    <a:pt x="6984" y="554"/>
                  </a:lnTo>
                  <a:lnTo>
                    <a:pt x="6984" y="444"/>
                  </a:lnTo>
                  <a:lnTo>
                    <a:pt x="6957" y="333"/>
                  </a:lnTo>
                  <a:lnTo>
                    <a:pt x="6901" y="222"/>
                  </a:lnTo>
                  <a:lnTo>
                    <a:pt x="6846" y="139"/>
                  </a:lnTo>
                  <a:lnTo>
                    <a:pt x="6790" y="83"/>
                  </a:lnTo>
                  <a:lnTo>
                    <a:pt x="6707" y="28"/>
                  </a:lnTo>
                  <a:lnTo>
                    <a:pt x="65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279;p68"/>
            <p:cNvSpPr/>
            <p:nvPr/>
          </p:nvSpPr>
          <p:spPr>
            <a:xfrm>
              <a:off x="2161687" y="1204558"/>
              <a:ext cx="23773" cy="27540"/>
            </a:xfrm>
            <a:custGeom>
              <a:avLst/>
              <a:gdLst/>
              <a:ahLst/>
              <a:cxnLst/>
              <a:rect l="l" t="t" r="r" b="b"/>
              <a:pathLst>
                <a:path w="1054" h="1221" extrusionOk="0">
                  <a:moveTo>
                    <a:pt x="83" y="1"/>
                  </a:moveTo>
                  <a:lnTo>
                    <a:pt x="28" y="28"/>
                  </a:lnTo>
                  <a:lnTo>
                    <a:pt x="0" y="112"/>
                  </a:lnTo>
                  <a:lnTo>
                    <a:pt x="28" y="139"/>
                  </a:lnTo>
                  <a:lnTo>
                    <a:pt x="56" y="167"/>
                  </a:lnTo>
                  <a:lnTo>
                    <a:pt x="194" y="250"/>
                  </a:lnTo>
                  <a:lnTo>
                    <a:pt x="333" y="361"/>
                  </a:lnTo>
                  <a:lnTo>
                    <a:pt x="527" y="583"/>
                  </a:lnTo>
                  <a:lnTo>
                    <a:pt x="693" y="832"/>
                  </a:lnTo>
                  <a:lnTo>
                    <a:pt x="832" y="1137"/>
                  </a:lnTo>
                  <a:lnTo>
                    <a:pt x="859" y="1165"/>
                  </a:lnTo>
                  <a:lnTo>
                    <a:pt x="887" y="1192"/>
                  </a:lnTo>
                  <a:lnTo>
                    <a:pt x="970" y="1220"/>
                  </a:lnTo>
                  <a:lnTo>
                    <a:pt x="1026" y="1165"/>
                  </a:lnTo>
                  <a:lnTo>
                    <a:pt x="1053" y="1137"/>
                  </a:lnTo>
                  <a:lnTo>
                    <a:pt x="1053" y="1082"/>
                  </a:lnTo>
                  <a:lnTo>
                    <a:pt x="998" y="915"/>
                  </a:lnTo>
                  <a:lnTo>
                    <a:pt x="915" y="749"/>
                  </a:lnTo>
                  <a:lnTo>
                    <a:pt x="832" y="583"/>
                  </a:lnTo>
                  <a:lnTo>
                    <a:pt x="721" y="444"/>
                  </a:lnTo>
                  <a:lnTo>
                    <a:pt x="610" y="306"/>
                  </a:lnTo>
                  <a:lnTo>
                    <a:pt x="471" y="195"/>
                  </a:lnTo>
                  <a:lnTo>
                    <a:pt x="305" y="84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280;p68"/>
            <p:cNvSpPr/>
            <p:nvPr/>
          </p:nvSpPr>
          <p:spPr>
            <a:xfrm>
              <a:off x="2160424" y="1217685"/>
              <a:ext cx="15653" cy="29412"/>
            </a:xfrm>
            <a:custGeom>
              <a:avLst/>
              <a:gdLst/>
              <a:ahLst/>
              <a:cxnLst/>
              <a:rect l="l" t="t" r="r" b="b"/>
              <a:pathLst>
                <a:path w="694" h="1304" extrusionOk="0">
                  <a:moveTo>
                    <a:pt x="28" y="1"/>
                  </a:moveTo>
                  <a:lnTo>
                    <a:pt x="1" y="56"/>
                  </a:lnTo>
                  <a:lnTo>
                    <a:pt x="1" y="112"/>
                  </a:lnTo>
                  <a:lnTo>
                    <a:pt x="167" y="361"/>
                  </a:lnTo>
                  <a:lnTo>
                    <a:pt x="278" y="666"/>
                  </a:lnTo>
                  <a:lnTo>
                    <a:pt x="361" y="915"/>
                  </a:lnTo>
                  <a:lnTo>
                    <a:pt x="416" y="1192"/>
                  </a:lnTo>
                  <a:lnTo>
                    <a:pt x="444" y="1248"/>
                  </a:lnTo>
                  <a:lnTo>
                    <a:pt x="500" y="1275"/>
                  </a:lnTo>
                  <a:lnTo>
                    <a:pt x="527" y="1303"/>
                  </a:lnTo>
                  <a:lnTo>
                    <a:pt x="583" y="1303"/>
                  </a:lnTo>
                  <a:lnTo>
                    <a:pt x="666" y="1248"/>
                  </a:lnTo>
                  <a:lnTo>
                    <a:pt x="666" y="1192"/>
                  </a:lnTo>
                  <a:lnTo>
                    <a:pt x="694" y="1137"/>
                  </a:lnTo>
                  <a:lnTo>
                    <a:pt x="610" y="832"/>
                  </a:lnTo>
                  <a:lnTo>
                    <a:pt x="472" y="555"/>
                  </a:lnTo>
                  <a:lnTo>
                    <a:pt x="306" y="278"/>
                  </a:lnTo>
                  <a:lnTo>
                    <a:pt x="112" y="28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281;p68"/>
            <p:cNvSpPr/>
            <p:nvPr/>
          </p:nvSpPr>
          <p:spPr>
            <a:xfrm>
              <a:off x="1712887" y="1370833"/>
              <a:ext cx="465693" cy="100031"/>
            </a:xfrm>
            <a:custGeom>
              <a:avLst/>
              <a:gdLst/>
              <a:ahLst/>
              <a:cxnLst/>
              <a:rect l="l" t="t" r="r" b="b"/>
              <a:pathLst>
                <a:path w="20647" h="4435" extrusionOk="0">
                  <a:moveTo>
                    <a:pt x="17903" y="0"/>
                  </a:moveTo>
                  <a:lnTo>
                    <a:pt x="16517" y="56"/>
                  </a:lnTo>
                  <a:lnTo>
                    <a:pt x="15159" y="167"/>
                  </a:lnTo>
                  <a:lnTo>
                    <a:pt x="13801" y="305"/>
                  </a:lnTo>
                  <a:lnTo>
                    <a:pt x="12443" y="499"/>
                  </a:lnTo>
                  <a:lnTo>
                    <a:pt x="11085" y="749"/>
                  </a:lnTo>
                  <a:lnTo>
                    <a:pt x="9700" y="998"/>
                  </a:lnTo>
                  <a:lnTo>
                    <a:pt x="7233" y="1497"/>
                  </a:lnTo>
                  <a:lnTo>
                    <a:pt x="5986" y="1774"/>
                  </a:lnTo>
                  <a:lnTo>
                    <a:pt x="4767" y="2107"/>
                  </a:lnTo>
                  <a:lnTo>
                    <a:pt x="4157" y="2273"/>
                  </a:lnTo>
                  <a:lnTo>
                    <a:pt x="3547" y="2467"/>
                  </a:lnTo>
                  <a:lnTo>
                    <a:pt x="2938" y="2661"/>
                  </a:lnTo>
                  <a:lnTo>
                    <a:pt x="2356" y="2883"/>
                  </a:lnTo>
                  <a:lnTo>
                    <a:pt x="1774" y="3132"/>
                  </a:lnTo>
                  <a:lnTo>
                    <a:pt x="1192" y="3409"/>
                  </a:lnTo>
                  <a:lnTo>
                    <a:pt x="638" y="3686"/>
                  </a:lnTo>
                  <a:lnTo>
                    <a:pt x="83" y="4019"/>
                  </a:lnTo>
                  <a:lnTo>
                    <a:pt x="28" y="4046"/>
                  </a:lnTo>
                  <a:lnTo>
                    <a:pt x="28" y="4185"/>
                  </a:lnTo>
                  <a:lnTo>
                    <a:pt x="0" y="4434"/>
                  </a:lnTo>
                  <a:lnTo>
                    <a:pt x="1192" y="3908"/>
                  </a:lnTo>
                  <a:lnTo>
                    <a:pt x="2439" y="3437"/>
                  </a:lnTo>
                  <a:lnTo>
                    <a:pt x="3714" y="3021"/>
                  </a:lnTo>
                  <a:lnTo>
                    <a:pt x="4989" y="2633"/>
                  </a:lnTo>
                  <a:lnTo>
                    <a:pt x="6263" y="2273"/>
                  </a:lnTo>
                  <a:lnTo>
                    <a:pt x="7566" y="1968"/>
                  </a:lnTo>
                  <a:lnTo>
                    <a:pt x="8868" y="1691"/>
                  </a:lnTo>
                  <a:lnTo>
                    <a:pt x="10171" y="1441"/>
                  </a:lnTo>
                  <a:lnTo>
                    <a:pt x="11446" y="1192"/>
                  </a:lnTo>
                  <a:lnTo>
                    <a:pt x="12720" y="998"/>
                  </a:lnTo>
                  <a:lnTo>
                    <a:pt x="14023" y="832"/>
                  </a:lnTo>
                  <a:lnTo>
                    <a:pt x="15325" y="693"/>
                  </a:lnTo>
                  <a:lnTo>
                    <a:pt x="15824" y="665"/>
                  </a:lnTo>
                  <a:lnTo>
                    <a:pt x="16600" y="665"/>
                  </a:lnTo>
                  <a:lnTo>
                    <a:pt x="17515" y="638"/>
                  </a:lnTo>
                  <a:lnTo>
                    <a:pt x="18513" y="582"/>
                  </a:lnTo>
                  <a:lnTo>
                    <a:pt x="18568" y="555"/>
                  </a:lnTo>
                  <a:lnTo>
                    <a:pt x="18790" y="555"/>
                  </a:lnTo>
                  <a:lnTo>
                    <a:pt x="19399" y="499"/>
                  </a:lnTo>
                  <a:lnTo>
                    <a:pt x="19926" y="388"/>
                  </a:lnTo>
                  <a:lnTo>
                    <a:pt x="20148" y="333"/>
                  </a:lnTo>
                  <a:lnTo>
                    <a:pt x="20369" y="277"/>
                  </a:lnTo>
                  <a:lnTo>
                    <a:pt x="20536" y="194"/>
                  </a:lnTo>
                  <a:lnTo>
                    <a:pt x="20646" y="84"/>
                  </a:lnTo>
                  <a:lnTo>
                    <a:pt x="19954" y="56"/>
                  </a:lnTo>
                  <a:lnTo>
                    <a:pt x="19261" y="28"/>
                  </a:lnTo>
                  <a:lnTo>
                    <a:pt x="179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282;p68"/>
            <p:cNvSpPr/>
            <p:nvPr/>
          </p:nvSpPr>
          <p:spPr>
            <a:xfrm>
              <a:off x="1977277" y="1297687"/>
              <a:ext cx="195665" cy="76913"/>
            </a:xfrm>
            <a:custGeom>
              <a:avLst/>
              <a:gdLst/>
              <a:ahLst/>
              <a:cxnLst/>
              <a:rect l="l" t="t" r="r" b="b"/>
              <a:pathLst>
                <a:path w="8675" h="3410" extrusionOk="0">
                  <a:moveTo>
                    <a:pt x="7400" y="1220"/>
                  </a:moveTo>
                  <a:lnTo>
                    <a:pt x="7456" y="1248"/>
                  </a:lnTo>
                  <a:lnTo>
                    <a:pt x="7483" y="1303"/>
                  </a:lnTo>
                  <a:lnTo>
                    <a:pt x="7483" y="1331"/>
                  </a:lnTo>
                  <a:lnTo>
                    <a:pt x="7456" y="1470"/>
                  </a:lnTo>
                  <a:lnTo>
                    <a:pt x="7428" y="1581"/>
                  </a:lnTo>
                  <a:lnTo>
                    <a:pt x="7372" y="1691"/>
                  </a:lnTo>
                  <a:lnTo>
                    <a:pt x="7317" y="1802"/>
                  </a:lnTo>
                  <a:lnTo>
                    <a:pt x="7123" y="1996"/>
                  </a:lnTo>
                  <a:lnTo>
                    <a:pt x="6929" y="2163"/>
                  </a:lnTo>
                  <a:lnTo>
                    <a:pt x="6874" y="2163"/>
                  </a:lnTo>
                  <a:lnTo>
                    <a:pt x="6818" y="2107"/>
                  </a:lnTo>
                  <a:lnTo>
                    <a:pt x="6791" y="2052"/>
                  </a:lnTo>
                  <a:lnTo>
                    <a:pt x="6846" y="1996"/>
                  </a:lnTo>
                  <a:lnTo>
                    <a:pt x="7012" y="1858"/>
                  </a:lnTo>
                  <a:lnTo>
                    <a:pt x="7123" y="1691"/>
                  </a:lnTo>
                  <a:lnTo>
                    <a:pt x="7178" y="1497"/>
                  </a:lnTo>
                  <a:lnTo>
                    <a:pt x="7262" y="1303"/>
                  </a:lnTo>
                  <a:lnTo>
                    <a:pt x="7317" y="1248"/>
                  </a:lnTo>
                  <a:lnTo>
                    <a:pt x="7400" y="1220"/>
                  </a:lnTo>
                  <a:close/>
                  <a:moveTo>
                    <a:pt x="7844" y="1608"/>
                  </a:moveTo>
                  <a:lnTo>
                    <a:pt x="7899" y="1664"/>
                  </a:lnTo>
                  <a:lnTo>
                    <a:pt x="7927" y="1747"/>
                  </a:lnTo>
                  <a:lnTo>
                    <a:pt x="7954" y="1830"/>
                  </a:lnTo>
                  <a:lnTo>
                    <a:pt x="7954" y="1913"/>
                  </a:lnTo>
                  <a:lnTo>
                    <a:pt x="7927" y="2024"/>
                  </a:lnTo>
                  <a:lnTo>
                    <a:pt x="7871" y="2190"/>
                  </a:lnTo>
                  <a:lnTo>
                    <a:pt x="7760" y="2357"/>
                  </a:lnTo>
                  <a:lnTo>
                    <a:pt x="7622" y="2495"/>
                  </a:lnTo>
                  <a:lnTo>
                    <a:pt x="7456" y="2578"/>
                  </a:lnTo>
                  <a:lnTo>
                    <a:pt x="7262" y="2634"/>
                  </a:lnTo>
                  <a:lnTo>
                    <a:pt x="7068" y="2661"/>
                  </a:lnTo>
                  <a:lnTo>
                    <a:pt x="7012" y="2606"/>
                  </a:lnTo>
                  <a:lnTo>
                    <a:pt x="6984" y="2551"/>
                  </a:lnTo>
                  <a:lnTo>
                    <a:pt x="7012" y="2495"/>
                  </a:lnTo>
                  <a:lnTo>
                    <a:pt x="7040" y="2467"/>
                  </a:lnTo>
                  <a:lnTo>
                    <a:pt x="7068" y="2467"/>
                  </a:lnTo>
                  <a:lnTo>
                    <a:pt x="7234" y="2440"/>
                  </a:lnTo>
                  <a:lnTo>
                    <a:pt x="7372" y="2384"/>
                  </a:lnTo>
                  <a:lnTo>
                    <a:pt x="7483" y="2301"/>
                  </a:lnTo>
                  <a:lnTo>
                    <a:pt x="7566" y="2190"/>
                  </a:lnTo>
                  <a:lnTo>
                    <a:pt x="7622" y="2052"/>
                  </a:lnTo>
                  <a:lnTo>
                    <a:pt x="7650" y="1941"/>
                  </a:lnTo>
                  <a:lnTo>
                    <a:pt x="7677" y="1691"/>
                  </a:lnTo>
                  <a:lnTo>
                    <a:pt x="7733" y="1608"/>
                  </a:lnTo>
                  <a:close/>
                  <a:moveTo>
                    <a:pt x="7594" y="1"/>
                  </a:moveTo>
                  <a:lnTo>
                    <a:pt x="7483" y="167"/>
                  </a:lnTo>
                  <a:lnTo>
                    <a:pt x="7317" y="334"/>
                  </a:lnTo>
                  <a:lnTo>
                    <a:pt x="7151" y="472"/>
                  </a:lnTo>
                  <a:lnTo>
                    <a:pt x="6957" y="583"/>
                  </a:lnTo>
                  <a:lnTo>
                    <a:pt x="6763" y="666"/>
                  </a:lnTo>
                  <a:lnTo>
                    <a:pt x="6569" y="721"/>
                  </a:lnTo>
                  <a:lnTo>
                    <a:pt x="6624" y="943"/>
                  </a:lnTo>
                  <a:lnTo>
                    <a:pt x="6624" y="1165"/>
                  </a:lnTo>
                  <a:lnTo>
                    <a:pt x="6569" y="1414"/>
                  </a:lnTo>
                  <a:lnTo>
                    <a:pt x="6513" y="1636"/>
                  </a:lnTo>
                  <a:lnTo>
                    <a:pt x="6375" y="1858"/>
                  </a:lnTo>
                  <a:lnTo>
                    <a:pt x="6236" y="2052"/>
                  </a:lnTo>
                  <a:lnTo>
                    <a:pt x="6042" y="2218"/>
                  </a:lnTo>
                  <a:lnTo>
                    <a:pt x="5848" y="2329"/>
                  </a:lnTo>
                  <a:lnTo>
                    <a:pt x="5654" y="2384"/>
                  </a:lnTo>
                  <a:lnTo>
                    <a:pt x="5460" y="2440"/>
                  </a:lnTo>
                  <a:lnTo>
                    <a:pt x="5266" y="2467"/>
                  </a:lnTo>
                  <a:lnTo>
                    <a:pt x="5072" y="2495"/>
                  </a:lnTo>
                  <a:lnTo>
                    <a:pt x="4851" y="2467"/>
                  </a:lnTo>
                  <a:lnTo>
                    <a:pt x="4657" y="2440"/>
                  </a:lnTo>
                  <a:lnTo>
                    <a:pt x="4463" y="2412"/>
                  </a:lnTo>
                  <a:lnTo>
                    <a:pt x="4269" y="2329"/>
                  </a:lnTo>
                  <a:lnTo>
                    <a:pt x="4075" y="2273"/>
                  </a:lnTo>
                  <a:lnTo>
                    <a:pt x="3881" y="2163"/>
                  </a:lnTo>
                  <a:lnTo>
                    <a:pt x="3714" y="2052"/>
                  </a:lnTo>
                  <a:lnTo>
                    <a:pt x="3548" y="1941"/>
                  </a:lnTo>
                  <a:lnTo>
                    <a:pt x="3410" y="1802"/>
                  </a:lnTo>
                  <a:lnTo>
                    <a:pt x="3271" y="1636"/>
                  </a:lnTo>
                  <a:lnTo>
                    <a:pt x="3160" y="1497"/>
                  </a:lnTo>
                  <a:lnTo>
                    <a:pt x="3049" y="1303"/>
                  </a:lnTo>
                  <a:lnTo>
                    <a:pt x="3049" y="1442"/>
                  </a:lnTo>
                  <a:lnTo>
                    <a:pt x="3022" y="1470"/>
                  </a:lnTo>
                  <a:lnTo>
                    <a:pt x="2966" y="1470"/>
                  </a:lnTo>
                  <a:lnTo>
                    <a:pt x="2966" y="1442"/>
                  </a:lnTo>
                  <a:lnTo>
                    <a:pt x="2938" y="1220"/>
                  </a:lnTo>
                  <a:lnTo>
                    <a:pt x="2911" y="999"/>
                  </a:lnTo>
                  <a:lnTo>
                    <a:pt x="2717" y="1165"/>
                  </a:lnTo>
                  <a:lnTo>
                    <a:pt x="2467" y="1303"/>
                  </a:lnTo>
                  <a:lnTo>
                    <a:pt x="2495" y="1387"/>
                  </a:lnTo>
                  <a:lnTo>
                    <a:pt x="2440" y="1581"/>
                  </a:lnTo>
                  <a:lnTo>
                    <a:pt x="2384" y="1747"/>
                  </a:lnTo>
                  <a:lnTo>
                    <a:pt x="2301" y="1913"/>
                  </a:lnTo>
                  <a:lnTo>
                    <a:pt x="2218" y="2079"/>
                  </a:lnTo>
                  <a:lnTo>
                    <a:pt x="2107" y="2190"/>
                  </a:lnTo>
                  <a:lnTo>
                    <a:pt x="1968" y="2329"/>
                  </a:lnTo>
                  <a:lnTo>
                    <a:pt x="1830" y="2440"/>
                  </a:lnTo>
                  <a:lnTo>
                    <a:pt x="1691" y="2523"/>
                  </a:lnTo>
                  <a:lnTo>
                    <a:pt x="1525" y="2606"/>
                  </a:lnTo>
                  <a:lnTo>
                    <a:pt x="1359" y="2661"/>
                  </a:lnTo>
                  <a:lnTo>
                    <a:pt x="1192" y="2689"/>
                  </a:lnTo>
                  <a:lnTo>
                    <a:pt x="860" y="2689"/>
                  </a:lnTo>
                  <a:lnTo>
                    <a:pt x="694" y="2661"/>
                  </a:lnTo>
                  <a:lnTo>
                    <a:pt x="527" y="2606"/>
                  </a:lnTo>
                  <a:lnTo>
                    <a:pt x="361" y="2523"/>
                  </a:lnTo>
                  <a:lnTo>
                    <a:pt x="333" y="2800"/>
                  </a:lnTo>
                  <a:lnTo>
                    <a:pt x="250" y="3022"/>
                  </a:lnTo>
                  <a:lnTo>
                    <a:pt x="139" y="3243"/>
                  </a:lnTo>
                  <a:lnTo>
                    <a:pt x="1" y="3410"/>
                  </a:lnTo>
                  <a:lnTo>
                    <a:pt x="1220" y="3216"/>
                  </a:lnTo>
                  <a:lnTo>
                    <a:pt x="2440" y="3049"/>
                  </a:lnTo>
                  <a:lnTo>
                    <a:pt x="3687" y="2911"/>
                  </a:lnTo>
                  <a:lnTo>
                    <a:pt x="4906" y="2828"/>
                  </a:lnTo>
                  <a:lnTo>
                    <a:pt x="5654" y="2828"/>
                  </a:lnTo>
                  <a:lnTo>
                    <a:pt x="6513" y="2911"/>
                  </a:lnTo>
                  <a:lnTo>
                    <a:pt x="6929" y="2939"/>
                  </a:lnTo>
                  <a:lnTo>
                    <a:pt x="7345" y="2939"/>
                  </a:lnTo>
                  <a:lnTo>
                    <a:pt x="7733" y="2911"/>
                  </a:lnTo>
                  <a:lnTo>
                    <a:pt x="8065" y="2855"/>
                  </a:lnTo>
                  <a:lnTo>
                    <a:pt x="8259" y="2772"/>
                  </a:lnTo>
                  <a:lnTo>
                    <a:pt x="8426" y="2661"/>
                  </a:lnTo>
                  <a:lnTo>
                    <a:pt x="8564" y="2523"/>
                  </a:lnTo>
                  <a:lnTo>
                    <a:pt x="8620" y="2357"/>
                  </a:lnTo>
                  <a:lnTo>
                    <a:pt x="8675" y="2190"/>
                  </a:lnTo>
                  <a:lnTo>
                    <a:pt x="8675" y="1996"/>
                  </a:lnTo>
                  <a:lnTo>
                    <a:pt x="8620" y="1802"/>
                  </a:lnTo>
                  <a:lnTo>
                    <a:pt x="8564" y="1581"/>
                  </a:lnTo>
                  <a:lnTo>
                    <a:pt x="8481" y="1387"/>
                  </a:lnTo>
                  <a:lnTo>
                    <a:pt x="8398" y="1165"/>
                  </a:lnTo>
                  <a:lnTo>
                    <a:pt x="8148" y="749"/>
                  </a:lnTo>
                  <a:lnTo>
                    <a:pt x="7871" y="334"/>
                  </a:lnTo>
                  <a:lnTo>
                    <a:pt x="75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283;p68"/>
            <p:cNvSpPr/>
            <p:nvPr/>
          </p:nvSpPr>
          <p:spPr>
            <a:xfrm>
              <a:off x="2134801" y="1333956"/>
              <a:ext cx="21901" cy="23773"/>
            </a:xfrm>
            <a:custGeom>
              <a:avLst/>
              <a:gdLst/>
              <a:ahLst/>
              <a:cxnLst/>
              <a:rect l="l" t="t" r="r" b="b"/>
              <a:pathLst>
                <a:path w="971" h="1054" extrusionOk="0">
                  <a:moveTo>
                    <a:pt x="749" y="0"/>
                  </a:moveTo>
                  <a:lnTo>
                    <a:pt x="693" y="83"/>
                  </a:lnTo>
                  <a:lnTo>
                    <a:pt x="666" y="333"/>
                  </a:lnTo>
                  <a:lnTo>
                    <a:pt x="638" y="444"/>
                  </a:lnTo>
                  <a:lnTo>
                    <a:pt x="582" y="582"/>
                  </a:lnTo>
                  <a:lnTo>
                    <a:pt x="499" y="693"/>
                  </a:lnTo>
                  <a:lnTo>
                    <a:pt x="388" y="776"/>
                  </a:lnTo>
                  <a:lnTo>
                    <a:pt x="250" y="832"/>
                  </a:lnTo>
                  <a:lnTo>
                    <a:pt x="84" y="859"/>
                  </a:lnTo>
                  <a:lnTo>
                    <a:pt x="56" y="859"/>
                  </a:lnTo>
                  <a:lnTo>
                    <a:pt x="28" y="887"/>
                  </a:lnTo>
                  <a:lnTo>
                    <a:pt x="0" y="943"/>
                  </a:lnTo>
                  <a:lnTo>
                    <a:pt x="28" y="998"/>
                  </a:lnTo>
                  <a:lnTo>
                    <a:pt x="84" y="1053"/>
                  </a:lnTo>
                  <a:lnTo>
                    <a:pt x="278" y="1026"/>
                  </a:lnTo>
                  <a:lnTo>
                    <a:pt x="472" y="970"/>
                  </a:lnTo>
                  <a:lnTo>
                    <a:pt x="638" y="887"/>
                  </a:lnTo>
                  <a:lnTo>
                    <a:pt x="776" y="749"/>
                  </a:lnTo>
                  <a:lnTo>
                    <a:pt x="887" y="582"/>
                  </a:lnTo>
                  <a:lnTo>
                    <a:pt x="943" y="416"/>
                  </a:lnTo>
                  <a:lnTo>
                    <a:pt x="970" y="305"/>
                  </a:lnTo>
                  <a:lnTo>
                    <a:pt x="970" y="222"/>
                  </a:lnTo>
                  <a:lnTo>
                    <a:pt x="943" y="139"/>
                  </a:lnTo>
                  <a:lnTo>
                    <a:pt x="915" y="56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284;p68"/>
            <p:cNvSpPr/>
            <p:nvPr/>
          </p:nvSpPr>
          <p:spPr>
            <a:xfrm>
              <a:off x="2130426" y="1325204"/>
              <a:ext cx="15653" cy="21269"/>
            </a:xfrm>
            <a:custGeom>
              <a:avLst/>
              <a:gdLst/>
              <a:ahLst/>
              <a:cxnLst/>
              <a:rect l="l" t="t" r="r" b="b"/>
              <a:pathLst>
                <a:path w="694" h="943" extrusionOk="0">
                  <a:moveTo>
                    <a:pt x="610" y="0"/>
                  </a:moveTo>
                  <a:lnTo>
                    <a:pt x="527" y="28"/>
                  </a:lnTo>
                  <a:lnTo>
                    <a:pt x="472" y="83"/>
                  </a:lnTo>
                  <a:lnTo>
                    <a:pt x="388" y="277"/>
                  </a:lnTo>
                  <a:lnTo>
                    <a:pt x="333" y="471"/>
                  </a:lnTo>
                  <a:lnTo>
                    <a:pt x="222" y="638"/>
                  </a:lnTo>
                  <a:lnTo>
                    <a:pt x="56" y="776"/>
                  </a:lnTo>
                  <a:lnTo>
                    <a:pt x="1" y="832"/>
                  </a:lnTo>
                  <a:lnTo>
                    <a:pt x="28" y="887"/>
                  </a:lnTo>
                  <a:lnTo>
                    <a:pt x="84" y="943"/>
                  </a:lnTo>
                  <a:lnTo>
                    <a:pt x="139" y="943"/>
                  </a:lnTo>
                  <a:lnTo>
                    <a:pt x="333" y="776"/>
                  </a:lnTo>
                  <a:lnTo>
                    <a:pt x="527" y="582"/>
                  </a:lnTo>
                  <a:lnTo>
                    <a:pt x="582" y="471"/>
                  </a:lnTo>
                  <a:lnTo>
                    <a:pt x="638" y="361"/>
                  </a:lnTo>
                  <a:lnTo>
                    <a:pt x="666" y="250"/>
                  </a:lnTo>
                  <a:lnTo>
                    <a:pt x="693" y="111"/>
                  </a:lnTo>
                  <a:lnTo>
                    <a:pt x="693" y="83"/>
                  </a:lnTo>
                  <a:lnTo>
                    <a:pt x="666" y="28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285;p68"/>
            <p:cNvSpPr/>
            <p:nvPr/>
          </p:nvSpPr>
          <p:spPr>
            <a:xfrm>
              <a:off x="1524734" y="995789"/>
              <a:ext cx="603842" cy="330070"/>
            </a:xfrm>
            <a:custGeom>
              <a:avLst/>
              <a:gdLst/>
              <a:ahLst/>
              <a:cxnLst/>
              <a:rect l="l" t="t" r="r" b="b"/>
              <a:pathLst>
                <a:path w="26772" h="14634" extrusionOk="0">
                  <a:moveTo>
                    <a:pt x="16878" y="1414"/>
                  </a:moveTo>
                  <a:lnTo>
                    <a:pt x="16933" y="1442"/>
                  </a:lnTo>
                  <a:lnTo>
                    <a:pt x="16989" y="1469"/>
                  </a:lnTo>
                  <a:lnTo>
                    <a:pt x="16989" y="1497"/>
                  </a:lnTo>
                  <a:lnTo>
                    <a:pt x="17016" y="1553"/>
                  </a:lnTo>
                  <a:lnTo>
                    <a:pt x="16989" y="1968"/>
                  </a:lnTo>
                  <a:lnTo>
                    <a:pt x="16989" y="2162"/>
                  </a:lnTo>
                  <a:lnTo>
                    <a:pt x="17016" y="2384"/>
                  </a:lnTo>
                  <a:lnTo>
                    <a:pt x="17016" y="2439"/>
                  </a:lnTo>
                  <a:lnTo>
                    <a:pt x="16961" y="2495"/>
                  </a:lnTo>
                  <a:lnTo>
                    <a:pt x="16905" y="2495"/>
                  </a:lnTo>
                  <a:lnTo>
                    <a:pt x="16850" y="2439"/>
                  </a:lnTo>
                  <a:lnTo>
                    <a:pt x="16767" y="2218"/>
                  </a:lnTo>
                  <a:lnTo>
                    <a:pt x="16712" y="1996"/>
                  </a:lnTo>
                  <a:lnTo>
                    <a:pt x="16684" y="1747"/>
                  </a:lnTo>
                  <a:lnTo>
                    <a:pt x="16712" y="1525"/>
                  </a:lnTo>
                  <a:lnTo>
                    <a:pt x="16739" y="1469"/>
                  </a:lnTo>
                  <a:lnTo>
                    <a:pt x="16767" y="1442"/>
                  </a:lnTo>
                  <a:lnTo>
                    <a:pt x="16822" y="1414"/>
                  </a:lnTo>
                  <a:close/>
                  <a:moveTo>
                    <a:pt x="17460" y="1442"/>
                  </a:moveTo>
                  <a:lnTo>
                    <a:pt x="17515" y="1469"/>
                  </a:lnTo>
                  <a:lnTo>
                    <a:pt x="17543" y="1497"/>
                  </a:lnTo>
                  <a:lnTo>
                    <a:pt x="17571" y="1553"/>
                  </a:lnTo>
                  <a:lnTo>
                    <a:pt x="17543" y="1802"/>
                  </a:lnTo>
                  <a:lnTo>
                    <a:pt x="17515" y="2024"/>
                  </a:lnTo>
                  <a:lnTo>
                    <a:pt x="17571" y="2273"/>
                  </a:lnTo>
                  <a:lnTo>
                    <a:pt x="17681" y="2522"/>
                  </a:lnTo>
                  <a:lnTo>
                    <a:pt x="17681" y="2578"/>
                  </a:lnTo>
                  <a:lnTo>
                    <a:pt x="17681" y="2606"/>
                  </a:lnTo>
                  <a:lnTo>
                    <a:pt x="17626" y="2661"/>
                  </a:lnTo>
                  <a:lnTo>
                    <a:pt x="17571" y="2689"/>
                  </a:lnTo>
                  <a:lnTo>
                    <a:pt x="17515" y="2661"/>
                  </a:lnTo>
                  <a:lnTo>
                    <a:pt x="17487" y="2633"/>
                  </a:lnTo>
                  <a:lnTo>
                    <a:pt x="17377" y="2384"/>
                  </a:lnTo>
                  <a:lnTo>
                    <a:pt x="17266" y="2107"/>
                  </a:lnTo>
                  <a:lnTo>
                    <a:pt x="17238" y="1941"/>
                  </a:lnTo>
                  <a:lnTo>
                    <a:pt x="17238" y="1802"/>
                  </a:lnTo>
                  <a:lnTo>
                    <a:pt x="17266" y="1663"/>
                  </a:lnTo>
                  <a:lnTo>
                    <a:pt x="17293" y="1525"/>
                  </a:lnTo>
                  <a:lnTo>
                    <a:pt x="17321" y="1469"/>
                  </a:lnTo>
                  <a:lnTo>
                    <a:pt x="17349" y="1442"/>
                  </a:lnTo>
                  <a:close/>
                  <a:moveTo>
                    <a:pt x="6208" y="2800"/>
                  </a:moveTo>
                  <a:lnTo>
                    <a:pt x="6236" y="2827"/>
                  </a:lnTo>
                  <a:lnTo>
                    <a:pt x="6347" y="2994"/>
                  </a:lnTo>
                  <a:lnTo>
                    <a:pt x="6458" y="3132"/>
                  </a:lnTo>
                  <a:lnTo>
                    <a:pt x="6596" y="3243"/>
                  </a:lnTo>
                  <a:lnTo>
                    <a:pt x="6762" y="3354"/>
                  </a:lnTo>
                  <a:lnTo>
                    <a:pt x="6901" y="3409"/>
                  </a:lnTo>
                  <a:lnTo>
                    <a:pt x="7067" y="3437"/>
                  </a:lnTo>
                  <a:lnTo>
                    <a:pt x="7206" y="3492"/>
                  </a:lnTo>
                  <a:lnTo>
                    <a:pt x="7372" y="3548"/>
                  </a:lnTo>
                  <a:lnTo>
                    <a:pt x="7428" y="3603"/>
                  </a:lnTo>
                  <a:lnTo>
                    <a:pt x="7428" y="3659"/>
                  </a:lnTo>
                  <a:lnTo>
                    <a:pt x="7400" y="3742"/>
                  </a:lnTo>
                  <a:lnTo>
                    <a:pt x="7344" y="3770"/>
                  </a:lnTo>
                  <a:lnTo>
                    <a:pt x="7150" y="3797"/>
                  </a:lnTo>
                  <a:lnTo>
                    <a:pt x="6956" y="3742"/>
                  </a:lnTo>
                  <a:lnTo>
                    <a:pt x="6762" y="3659"/>
                  </a:lnTo>
                  <a:lnTo>
                    <a:pt x="6596" y="3548"/>
                  </a:lnTo>
                  <a:lnTo>
                    <a:pt x="6430" y="3409"/>
                  </a:lnTo>
                  <a:lnTo>
                    <a:pt x="6291" y="3243"/>
                  </a:lnTo>
                  <a:lnTo>
                    <a:pt x="6181" y="3077"/>
                  </a:lnTo>
                  <a:lnTo>
                    <a:pt x="6070" y="2910"/>
                  </a:lnTo>
                  <a:lnTo>
                    <a:pt x="6070" y="2855"/>
                  </a:lnTo>
                  <a:lnTo>
                    <a:pt x="6125" y="2800"/>
                  </a:lnTo>
                  <a:close/>
                  <a:moveTo>
                    <a:pt x="20924" y="1885"/>
                  </a:moveTo>
                  <a:lnTo>
                    <a:pt x="20952" y="1941"/>
                  </a:lnTo>
                  <a:lnTo>
                    <a:pt x="20979" y="1941"/>
                  </a:lnTo>
                  <a:lnTo>
                    <a:pt x="21395" y="2024"/>
                  </a:lnTo>
                  <a:lnTo>
                    <a:pt x="21617" y="2107"/>
                  </a:lnTo>
                  <a:lnTo>
                    <a:pt x="21838" y="2218"/>
                  </a:lnTo>
                  <a:lnTo>
                    <a:pt x="22060" y="2329"/>
                  </a:lnTo>
                  <a:lnTo>
                    <a:pt x="22254" y="2439"/>
                  </a:lnTo>
                  <a:lnTo>
                    <a:pt x="22420" y="2606"/>
                  </a:lnTo>
                  <a:lnTo>
                    <a:pt x="22531" y="2772"/>
                  </a:lnTo>
                  <a:lnTo>
                    <a:pt x="22587" y="2910"/>
                  </a:lnTo>
                  <a:lnTo>
                    <a:pt x="22614" y="3077"/>
                  </a:lnTo>
                  <a:lnTo>
                    <a:pt x="22587" y="3243"/>
                  </a:lnTo>
                  <a:lnTo>
                    <a:pt x="22531" y="3382"/>
                  </a:lnTo>
                  <a:lnTo>
                    <a:pt x="22420" y="3520"/>
                  </a:lnTo>
                  <a:lnTo>
                    <a:pt x="22310" y="3631"/>
                  </a:lnTo>
                  <a:lnTo>
                    <a:pt x="22171" y="3714"/>
                  </a:lnTo>
                  <a:lnTo>
                    <a:pt x="22032" y="3770"/>
                  </a:lnTo>
                  <a:lnTo>
                    <a:pt x="21838" y="3797"/>
                  </a:lnTo>
                  <a:lnTo>
                    <a:pt x="21672" y="3797"/>
                  </a:lnTo>
                  <a:lnTo>
                    <a:pt x="21506" y="3742"/>
                  </a:lnTo>
                  <a:lnTo>
                    <a:pt x="21340" y="3686"/>
                  </a:lnTo>
                  <a:lnTo>
                    <a:pt x="21201" y="3603"/>
                  </a:lnTo>
                  <a:lnTo>
                    <a:pt x="21062" y="3492"/>
                  </a:lnTo>
                  <a:lnTo>
                    <a:pt x="20952" y="3382"/>
                  </a:lnTo>
                  <a:lnTo>
                    <a:pt x="20841" y="3243"/>
                  </a:lnTo>
                  <a:lnTo>
                    <a:pt x="20758" y="3104"/>
                  </a:lnTo>
                  <a:lnTo>
                    <a:pt x="20702" y="2938"/>
                  </a:lnTo>
                  <a:lnTo>
                    <a:pt x="20647" y="2772"/>
                  </a:lnTo>
                  <a:lnTo>
                    <a:pt x="20619" y="2606"/>
                  </a:lnTo>
                  <a:lnTo>
                    <a:pt x="20619" y="2439"/>
                  </a:lnTo>
                  <a:lnTo>
                    <a:pt x="20647" y="2245"/>
                  </a:lnTo>
                  <a:lnTo>
                    <a:pt x="20674" y="2079"/>
                  </a:lnTo>
                  <a:lnTo>
                    <a:pt x="20758" y="1941"/>
                  </a:lnTo>
                  <a:lnTo>
                    <a:pt x="20813" y="1885"/>
                  </a:lnTo>
                  <a:close/>
                  <a:moveTo>
                    <a:pt x="9451" y="2218"/>
                  </a:moveTo>
                  <a:lnTo>
                    <a:pt x="9839" y="2245"/>
                  </a:lnTo>
                  <a:lnTo>
                    <a:pt x="10060" y="2273"/>
                  </a:lnTo>
                  <a:lnTo>
                    <a:pt x="10254" y="2329"/>
                  </a:lnTo>
                  <a:lnTo>
                    <a:pt x="10448" y="2412"/>
                  </a:lnTo>
                  <a:lnTo>
                    <a:pt x="10615" y="2522"/>
                  </a:lnTo>
                  <a:lnTo>
                    <a:pt x="10753" y="2661"/>
                  </a:lnTo>
                  <a:lnTo>
                    <a:pt x="10864" y="2855"/>
                  </a:lnTo>
                  <a:lnTo>
                    <a:pt x="10947" y="3021"/>
                  </a:lnTo>
                  <a:lnTo>
                    <a:pt x="10975" y="3160"/>
                  </a:lnTo>
                  <a:lnTo>
                    <a:pt x="10975" y="3326"/>
                  </a:lnTo>
                  <a:lnTo>
                    <a:pt x="10947" y="3492"/>
                  </a:lnTo>
                  <a:lnTo>
                    <a:pt x="10892" y="3631"/>
                  </a:lnTo>
                  <a:lnTo>
                    <a:pt x="10781" y="3770"/>
                  </a:lnTo>
                  <a:lnTo>
                    <a:pt x="10670" y="3853"/>
                  </a:lnTo>
                  <a:lnTo>
                    <a:pt x="10504" y="3936"/>
                  </a:lnTo>
                  <a:lnTo>
                    <a:pt x="10337" y="3964"/>
                  </a:lnTo>
                  <a:lnTo>
                    <a:pt x="10171" y="3991"/>
                  </a:lnTo>
                  <a:lnTo>
                    <a:pt x="10033" y="3964"/>
                  </a:lnTo>
                  <a:lnTo>
                    <a:pt x="9894" y="3908"/>
                  </a:lnTo>
                  <a:lnTo>
                    <a:pt x="9756" y="3853"/>
                  </a:lnTo>
                  <a:lnTo>
                    <a:pt x="9645" y="3770"/>
                  </a:lnTo>
                  <a:lnTo>
                    <a:pt x="9534" y="3686"/>
                  </a:lnTo>
                  <a:lnTo>
                    <a:pt x="9423" y="3576"/>
                  </a:lnTo>
                  <a:lnTo>
                    <a:pt x="9340" y="3437"/>
                  </a:lnTo>
                  <a:lnTo>
                    <a:pt x="9284" y="3298"/>
                  </a:lnTo>
                  <a:lnTo>
                    <a:pt x="9229" y="3160"/>
                  </a:lnTo>
                  <a:lnTo>
                    <a:pt x="9201" y="3021"/>
                  </a:lnTo>
                  <a:lnTo>
                    <a:pt x="9201" y="2883"/>
                  </a:lnTo>
                  <a:lnTo>
                    <a:pt x="9201" y="2744"/>
                  </a:lnTo>
                  <a:lnTo>
                    <a:pt x="9229" y="2578"/>
                  </a:lnTo>
                  <a:lnTo>
                    <a:pt x="9284" y="2439"/>
                  </a:lnTo>
                  <a:lnTo>
                    <a:pt x="9284" y="2356"/>
                  </a:lnTo>
                  <a:lnTo>
                    <a:pt x="9284" y="2301"/>
                  </a:lnTo>
                  <a:lnTo>
                    <a:pt x="9340" y="2218"/>
                  </a:lnTo>
                  <a:close/>
                  <a:moveTo>
                    <a:pt x="6014" y="3603"/>
                  </a:moveTo>
                  <a:lnTo>
                    <a:pt x="6070" y="3631"/>
                  </a:lnTo>
                  <a:lnTo>
                    <a:pt x="6319" y="3825"/>
                  </a:lnTo>
                  <a:lnTo>
                    <a:pt x="6596" y="3964"/>
                  </a:lnTo>
                  <a:lnTo>
                    <a:pt x="6873" y="4074"/>
                  </a:lnTo>
                  <a:lnTo>
                    <a:pt x="7178" y="4185"/>
                  </a:lnTo>
                  <a:lnTo>
                    <a:pt x="7234" y="4213"/>
                  </a:lnTo>
                  <a:lnTo>
                    <a:pt x="7261" y="4241"/>
                  </a:lnTo>
                  <a:lnTo>
                    <a:pt x="7261" y="4296"/>
                  </a:lnTo>
                  <a:lnTo>
                    <a:pt x="7261" y="4352"/>
                  </a:lnTo>
                  <a:lnTo>
                    <a:pt x="7234" y="4407"/>
                  </a:lnTo>
                  <a:lnTo>
                    <a:pt x="7206" y="4435"/>
                  </a:lnTo>
                  <a:lnTo>
                    <a:pt x="7150" y="4462"/>
                  </a:lnTo>
                  <a:lnTo>
                    <a:pt x="7095" y="4462"/>
                  </a:lnTo>
                  <a:lnTo>
                    <a:pt x="6929" y="4435"/>
                  </a:lnTo>
                  <a:lnTo>
                    <a:pt x="6762" y="4379"/>
                  </a:lnTo>
                  <a:lnTo>
                    <a:pt x="6596" y="4296"/>
                  </a:lnTo>
                  <a:lnTo>
                    <a:pt x="6430" y="4213"/>
                  </a:lnTo>
                  <a:lnTo>
                    <a:pt x="6153" y="3991"/>
                  </a:lnTo>
                  <a:lnTo>
                    <a:pt x="5931" y="3742"/>
                  </a:lnTo>
                  <a:lnTo>
                    <a:pt x="5903" y="3714"/>
                  </a:lnTo>
                  <a:lnTo>
                    <a:pt x="5903" y="3686"/>
                  </a:lnTo>
                  <a:lnTo>
                    <a:pt x="5931" y="3631"/>
                  </a:lnTo>
                  <a:lnTo>
                    <a:pt x="6014" y="3603"/>
                  </a:lnTo>
                  <a:close/>
                  <a:moveTo>
                    <a:pt x="21589" y="5238"/>
                  </a:moveTo>
                  <a:lnTo>
                    <a:pt x="21672" y="5266"/>
                  </a:lnTo>
                  <a:lnTo>
                    <a:pt x="21700" y="5294"/>
                  </a:lnTo>
                  <a:lnTo>
                    <a:pt x="21728" y="5349"/>
                  </a:lnTo>
                  <a:lnTo>
                    <a:pt x="21783" y="5820"/>
                  </a:lnTo>
                  <a:lnTo>
                    <a:pt x="21811" y="6042"/>
                  </a:lnTo>
                  <a:lnTo>
                    <a:pt x="21838" y="6291"/>
                  </a:lnTo>
                  <a:lnTo>
                    <a:pt x="21811" y="6347"/>
                  </a:lnTo>
                  <a:lnTo>
                    <a:pt x="21783" y="6375"/>
                  </a:lnTo>
                  <a:lnTo>
                    <a:pt x="21700" y="6430"/>
                  </a:lnTo>
                  <a:lnTo>
                    <a:pt x="21617" y="6402"/>
                  </a:lnTo>
                  <a:lnTo>
                    <a:pt x="21589" y="6375"/>
                  </a:lnTo>
                  <a:lnTo>
                    <a:pt x="21561" y="6319"/>
                  </a:lnTo>
                  <a:lnTo>
                    <a:pt x="21534" y="6070"/>
                  </a:lnTo>
                  <a:lnTo>
                    <a:pt x="21506" y="5848"/>
                  </a:lnTo>
                  <a:lnTo>
                    <a:pt x="21478" y="5349"/>
                  </a:lnTo>
                  <a:lnTo>
                    <a:pt x="21478" y="5294"/>
                  </a:lnTo>
                  <a:lnTo>
                    <a:pt x="21506" y="5266"/>
                  </a:lnTo>
                  <a:lnTo>
                    <a:pt x="21561" y="5238"/>
                  </a:lnTo>
                  <a:close/>
                  <a:moveTo>
                    <a:pt x="19317" y="5155"/>
                  </a:moveTo>
                  <a:lnTo>
                    <a:pt x="19538" y="5211"/>
                  </a:lnTo>
                  <a:lnTo>
                    <a:pt x="19732" y="5211"/>
                  </a:lnTo>
                  <a:lnTo>
                    <a:pt x="20176" y="5266"/>
                  </a:lnTo>
                  <a:lnTo>
                    <a:pt x="20370" y="5294"/>
                  </a:lnTo>
                  <a:lnTo>
                    <a:pt x="20564" y="5349"/>
                  </a:lnTo>
                  <a:lnTo>
                    <a:pt x="20758" y="5460"/>
                  </a:lnTo>
                  <a:lnTo>
                    <a:pt x="20924" y="5571"/>
                  </a:lnTo>
                  <a:lnTo>
                    <a:pt x="21007" y="5682"/>
                  </a:lnTo>
                  <a:lnTo>
                    <a:pt x="21090" y="5820"/>
                  </a:lnTo>
                  <a:lnTo>
                    <a:pt x="21118" y="5931"/>
                  </a:lnTo>
                  <a:lnTo>
                    <a:pt x="21146" y="6070"/>
                  </a:lnTo>
                  <a:lnTo>
                    <a:pt x="21118" y="6181"/>
                  </a:lnTo>
                  <a:lnTo>
                    <a:pt x="21090" y="6319"/>
                  </a:lnTo>
                  <a:lnTo>
                    <a:pt x="21035" y="6430"/>
                  </a:lnTo>
                  <a:lnTo>
                    <a:pt x="20952" y="6541"/>
                  </a:lnTo>
                  <a:lnTo>
                    <a:pt x="20841" y="6624"/>
                  </a:lnTo>
                  <a:lnTo>
                    <a:pt x="20702" y="6679"/>
                  </a:lnTo>
                  <a:lnTo>
                    <a:pt x="20564" y="6735"/>
                  </a:lnTo>
                  <a:lnTo>
                    <a:pt x="20425" y="6763"/>
                  </a:lnTo>
                  <a:lnTo>
                    <a:pt x="20286" y="6790"/>
                  </a:lnTo>
                  <a:lnTo>
                    <a:pt x="20148" y="6763"/>
                  </a:lnTo>
                  <a:lnTo>
                    <a:pt x="20009" y="6735"/>
                  </a:lnTo>
                  <a:lnTo>
                    <a:pt x="19899" y="6679"/>
                  </a:lnTo>
                  <a:lnTo>
                    <a:pt x="19732" y="6596"/>
                  </a:lnTo>
                  <a:lnTo>
                    <a:pt x="19594" y="6458"/>
                  </a:lnTo>
                  <a:lnTo>
                    <a:pt x="19483" y="6347"/>
                  </a:lnTo>
                  <a:lnTo>
                    <a:pt x="19372" y="6181"/>
                  </a:lnTo>
                  <a:lnTo>
                    <a:pt x="19206" y="5848"/>
                  </a:lnTo>
                  <a:lnTo>
                    <a:pt x="19067" y="5515"/>
                  </a:lnTo>
                  <a:lnTo>
                    <a:pt x="19067" y="5432"/>
                  </a:lnTo>
                  <a:lnTo>
                    <a:pt x="19095" y="5377"/>
                  </a:lnTo>
                  <a:lnTo>
                    <a:pt x="19095" y="5294"/>
                  </a:lnTo>
                  <a:lnTo>
                    <a:pt x="19150" y="5211"/>
                  </a:lnTo>
                  <a:lnTo>
                    <a:pt x="19206" y="5155"/>
                  </a:lnTo>
                  <a:close/>
                  <a:moveTo>
                    <a:pt x="22143" y="5377"/>
                  </a:moveTo>
                  <a:lnTo>
                    <a:pt x="22171" y="5405"/>
                  </a:lnTo>
                  <a:lnTo>
                    <a:pt x="22310" y="5571"/>
                  </a:lnTo>
                  <a:lnTo>
                    <a:pt x="22420" y="5765"/>
                  </a:lnTo>
                  <a:lnTo>
                    <a:pt x="22476" y="5959"/>
                  </a:lnTo>
                  <a:lnTo>
                    <a:pt x="22504" y="6208"/>
                  </a:lnTo>
                  <a:lnTo>
                    <a:pt x="22504" y="6430"/>
                  </a:lnTo>
                  <a:lnTo>
                    <a:pt x="22476" y="6652"/>
                  </a:lnTo>
                  <a:lnTo>
                    <a:pt x="22420" y="6846"/>
                  </a:lnTo>
                  <a:lnTo>
                    <a:pt x="22337" y="7040"/>
                  </a:lnTo>
                  <a:lnTo>
                    <a:pt x="22282" y="7095"/>
                  </a:lnTo>
                  <a:lnTo>
                    <a:pt x="22199" y="7123"/>
                  </a:lnTo>
                  <a:lnTo>
                    <a:pt x="22060" y="7123"/>
                  </a:lnTo>
                  <a:lnTo>
                    <a:pt x="22005" y="7067"/>
                  </a:lnTo>
                  <a:lnTo>
                    <a:pt x="21977" y="7040"/>
                  </a:lnTo>
                  <a:lnTo>
                    <a:pt x="21949" y="6957"/>
                  </a:lnTo>
                  <a:lnTo>
                    <a:pt x="21977" y="6901"/>
                  </a:lnTo>
                  <a:lnTo>
                    <a:pt x="22088" y="6541"/>
                  </a:lnTo>
                  <a:lnTo>
                    <a:pt x="22143" y="6375"/>
                  </a:lnTo>
                  <a:lnTo>
                    <a:pt x="22171" y="6208"/>
                  </a:lnTo>
                  <a:lnTo>
                    <a:pt x="22171" y="6014"/>
                  </a:lnTo>
                  <a:lnTo>
                    <a:pt x="22143" y="5820"/>
                  </a:lnTo>
                  <a:lnTo>
                    <a:pt x="22060" y="5460"/>
                  </a:lnTo>
                  <a:lnTo>
                    <a:pt x="22060" y="5432"/>
                  </a:lnTo>
                  <a:lnTo>
                    <a:pt x="22088" y="5405"/>
                  </a:lnTo>
                  <a:lnTo>
                    <a:pt x="22143" y="5377"/>
                  </a:lnTo>
                  <a:close/>
                  <a:moveTo>
                    <a:pt x="18319" y="5238"/>
                  </a:moveTo>
                  <a:lnTo>
                    <a:pt x="18374" y="5294"/>
                  </a:lnTo>
                  <a:lnTo>
                    <a:pt x="18430" y="5321"/>
                  </a:lnTo>
                  <a:lnTo>
                    <a:pt x="18485" y="5349"/>
                  </a:lnTo>
                  <a:lnTo>
                    <a:pt x="18513" y="5377"/>
                  </a:lnTo>
                  <a:lnTo>
                    <a:pt x="18541" y="5432"/>
                  </a:lnTo>
                  <a:lnTo>
                    <a:pt x="18624" y="5931"/>
                  </a:lnTo>
                  <a:lnTo>
                    <a:pt x="18651" y="6181"/>
                  </a:lnTo>
                  <a:lnTo>
                    <a:pt x="18679" y="6430"/>
                  </a:lnTo>
                  <a:lnTo>
                    <a:pt x="18651" y="6679"/>
                  </a:lnTo>
                  <a:lnTo>
                    <a:pt x="18596" y="6901"/>
                  </a:lnTo>
                  <a:lnTo>
                    <a:pt x="18485" y="7123"/>
                  </a:lnTo>
                  <a:lnTo>
                    <a:pt x="18319" y="7317"/>
                  </a:lnTo>
                  <a:lnTo>
                    <a:pt x="18180" y="7428"/>
                  </a:lnTo>
                  <a:lnTo>
                    <a:pt x="18042" y="7539"/>
                  </a:lnTo>
                  <a:lnTo>
                    <a:pt x="17875" y="7594"/>
                  </a:lnTo>
                  <a:lnTo>
                    <a:pt x="17737" y="7649"/>
                  </a:lnTo>
                  <a:lnTo>
                    <a:pt x="17571" y="7649"/>
                  </a:lnTo>
                  <a:lnTo>
                    <a:pt x="17404" y="7622"/>
                  </a:lnTo>
                  <a:lnTo>
                    <a:pt x="17238" y="7566"/>
                  </a:lnTo>
                  <a:lnTo>
                    <a:pt x="17099" y="7455"/>
                  </a:lnTo>
                  <a:lnTo>
                    <a:pt x="16961" y="7345"/>
                  </a:lnTo>
                  <a:lnTo>
                    <a:pt x="16878" y="7206"/>
                  </a:lnTo>
                  <a:lnTo>
                    <a:pt x="16822" y="7040"/>
                  </a:lnTo>
                  <a:lnTo>
                    <a:pt x="16795" y="6873"/>
                  </a:lnTo>
                  <a:lnTo>
                    <a:pt x="16767" y="6707"/>
                  </a:lnTo>
                  <a:lnTo>
                    <a:pt x="16795" y="6541"/>
                  </a:lnTo>
                  <a:lnTo>
                    <a:pt x="16822" y="6375"/>
                  </a:lnTo>
                  <a:lnTo>
                    <a:pt x="16878" y="6208"/>
                  </a:lnTo>
                  <a:lnTo>
                    <a:pt x="16989" y="6014"/>
                  </a:lnTo>
                  <a:lnTo>
                    <a:pt x="17127" y="5848"/>
                  </a:lnTo>
                  <a:lnTo>
                    <a:pt x="17293" y="5709"/>
                  </a:lnTo>
                  <a:lnTo>
                    <a:pt x="17460" y="5599"/>
                  </a:lnTo>
                  <a:lnTo>
                    <a:pt x="17654" y="5488"/>
                  </a:lnTo>
                  <a:lnTo>
                    <a:pt x="17848" y="5405"/>
                  </a:lnTo>
                  <a:lnTo>
                    <a:pt x="18263" y="5238"/>
                  </a:lnTo>
                  <a:close/>
                  <a:moveTo>
                    <a:pt x="3631" y="6652"/>
                  </a:moveTo>
                  <a:lnTo>
                    <a:pt x="3853" y="6679"/>
                  </a:lnTo>
                  <a:lnTo>
                    <a:pt x="4074" y="6707"/>
                  </a:lnTo>
                  <a:lnTo>
                    <a:pt x="4518" y="6873"/>
                  </a:lnTo>
                  <a:lnTo>
                    <a:pt x="4545" y="6901"/>
                  </a:lnTo>
                  <a:lnTo>
                    <a:pt x="4573" y="6929"/>
                  </a:lnTo>
                  <a:lnTo>
                    <a:pt x="4629" y="6957"/>
                  </a:lnTo>
                  <a:lnTo>
                    <a:pt x="4684" y="6984"/>
                  </a:lnTo>
                  <a:lnTo>
                    <a:pt x="4684" y="7040"/>
                  </a:lnTo>
                  <a:lnTo>
                    <a:pt x="4712" y="7095"/>
                  </a:lnTo>
                  <a:lnTo>
                    <a:pt x="4656" y="7261"/>
                  </a:lnTo>
                  <a:lnTo>
                    <a:pt x="4601" y="7455"/>
                  </a:lnTo>
                  <a:lnTo>
                    <a:pt x="4545" y="7622"/>
                  </a:lnTo>
                  <a:lnTo>
                    <a:pt x="4435" y="7760"/>
                  </a:lnTo>
                  <a:lnTo>
                    <a:pt x="4324" y="7927"/>
                  </a:lnTo>
                  <a:lnTo>
                    <a:pt x="4213" y="8065"/>
                  </a:lnTo>
                  <a:lnTo>
                    <a:pt x="4074" y="8176"/>
                  </a:lnTo>
                  <a:lnTo>
                    <a:pt x="3908" y="8287"/>
                  </a:lnTo>
                  <a:lnTo>
                    <a:pt x="3769" y="8342"/>
                  </a:lnTo>
                  <a:lnTo>
                    <a:pt x="3603" y="8398"/>
                  </a:lnTo>
                  <a:lnTo>
                    <a:pt x="3437" y="8425"/>
                  </a:lnTo>
                  <a:lnTo>
                    <a:pt x="3271" y="8425"/>
                  </a:lnTo>
                  <a:lnTo>
                    <a:pt x="3104" y="8398"/>
                  </a:lnTo>
                  <a:lnTo>
                    <a:pt x="2938" y="8342"/>
                  </a:lnTo>
                  <a:lnTo>
                    <a:pt x="2800" y="8231"/>
                  </a:lnTo>
                  <a:lnTo>
                    <a:pt x="2633" y="8093"/>
                  </a:lnTo>
                  <a:lnTo>
                    <a:pt x="2550" y="7927"/>
                  </a:lnTo>
                  <a:lnTo>
                    <a:pt x="2495" y="7788"/>
                  </a:lnTo>
                  <a:lnTo>
                    <a:pt x="2467" y="7622"/>
                  </a:lnTo>
                  <a:lnTo>
                    <a:pt x="2467" y="7483"/>
                  </a:lnTo>
                  <a:lnTo>
                    <a:pt x="2495" y="7317"/>
                  </a:lnTo>
                  <a:lnTo>
                    <a:pt x="2578" y="7178"/>
                  </a:lnTo>
                  <a:lnTo>
                    <a:pt x="2661" y="7040"/>
                  </a:lnTo>
                  <a:lnTo>
                    <a:pt x="2772" y="6901"/>
                  </a:lnTo>
                  <a:lnTo>
                    <a:pt x="2966" y="6763"/>
                  </a:lnTo>
                  <a:lnTo>
                    <a:pt x="3187" y="6679"/>
                  </a:lnTo>
                  <a:lnTo>
                    <a:pt x="3409" y="6652"/>
                  </a:lnTo>
                  <a:close/>
                  <a:moveTo>
                    <a:pt x="7123" y="7594"/>
                  </a:moveTo>
                  <a:lnTo>
                    <a:pt x="7206" y="7622"/>
                  </a:lnTo>
                  <a:lnTo>
                    <a:pt x="7234" y="7649"/>
                  </a:lnTo>
                  <a:lnTo>
                    <a:pt x="7261" y="7733"/>
                  </a:lnTo>
                  <a:lnTo>
                    <a:pt x="7317" y="8148"/>
                  </a:lnTo>
                  <a:lnTo>
                    <a:pt x="7344" y="8370"/>
                  </a:lnTo>
                  <a:lnTo>
                    <a:pt x="7317" y="8564"/>
                  </a:lnTo>
                  <a:lnTo>
                    <a:pt x="7289" y="8786"/>
                  </a:lnTo>
                  <a:lnTo>
                    <a:pt x="7206" y="8980"/>
                  </a:lnTo>
                  <a:lnTo>
                    <a:pt x="7123" y="9146"/>
                  </a:lnTo>
                  <a:lnTo>
                    <a:pt x="6984" y="9312"/>
                  </a:lnTo>
                  <a:lnTo>
                    <a:pt x="6846" y="9423"/>
                  </a:lnTo>
                  <a:lnTo>
                    <a:pt x="6707" y="9506"/>
                  </a:lnTo>
                  <a:lnTo>
                    <a:pt x="6568" y="9562"/>
                  </a:lnTo>
                  <a:lnTo>
                    <a:pt x="6402" y="9589"/>
                  </a:lnTo>
                  <a:lnTo>
                    <a:pt x="6264" y="9589"/>
                  </a:lnTo>
                  <a:lnTo>
                    <a:pt x="6097" y="9562"/>
                  </a:lnTo>
                  <a:lnTo>
                    <a:pt x="5959" y="9506"/>
                  </a:lnTo>
                  <a:lnTo>
                    <a:pt x="5820" y="9395"/>
                  </a:lnTo>
                  <a:lnTo>
                    <a:pt x="5709" y="9284"/>
                  </a:lnTo>
                  <a:lnTo>
                    <a:pt x="5654" y="9146"/>
                  </a:lnTo>
                  <a:lnTo>
                    <a:pt x="5599" y="8980"/>
                  </a:lnTo>
                  <a:lnTo>
                    <a:pt x="5571" y="8841"/>
                  </a:lnTo>
                  <a:lnTo>
                    <a:pt x="5599" y="8675"/>
                  </a:lnTo>
                  <a:lnTo>
                    <a:pt x="5626" y="8508"/>
                  </a:lnTo>
                  <a:lnTo>
                    <a:pt x="5682" y="8370"/>
                  </a:lnTo>
                  <a:lnTo>
                    <a:pt x="5737" y="8231"/>
                  </a:lnTo>
                  <a:lnTo>
                    <a:pt x="5848" y="8093"/>
                  </a:lnTo>
                  <a:lnTo>
                    <a:pt x="5987" y="7954"/>
                  </a:lnTo>
                  <a:lnTo>
                    <a:pt x="6153" y="7871"/>
                  </a:lnTo>
                  <a:lnTo>
                    <a:pt x="6319" y="7788"/>
                  </a:lnTo>
                  <a:lnTo>
                    <a:pt x="6485" y="7705"/>
                  </a:lnTo>
                  <a:lnTo>
                    <a:pt x="6652" y="7649"/>
                  </a:lnTo>
                  <a:lnTo>
                    <a:pt x="7012" y="7594"/>
                  </a:lnTo>
                  <a:close/>
                  <a:moveTo>
                    <a:pt x="23972" y="10365"/>
                  </a:moveTo>
                  <a:lnTo>
                    <a:pt x="24028" y="10393"/>
                  </a:lnTo>
                  <a:lnTo>
                    <a:pt x="24083" y="10421"/>
                  </a:lnTo>
                  <a:lnTo>
                    <a:pt x="24111" y="10448"/>
                  </a:lnTo>
                  <a:lnTo>
                    <a:pt x="24139" y="10504"/>
                  </a:lnTo>
                  <a:lnTo>
                    <a:pt x="24139" y="10587"/>
                  </a:lnTo>
                  <a:lnTo>
                    <a:pt x="24139" y="10642"/>
                  </a:lnTo>
                  <a:lnTo>
                    <a:pt x="24083" y="10698"/>
                  </a:lnTo>
                  <a:lnTo>
                    <a:pt x="23141" y="11307"/>
                  </a:lnTo>
                  <a:lnTo>
                    <a:pt x="23086" y="11335"/>
                  </a:lnTo>
                  <a:lnTo>
                    <a:pt x="23058" y="11335"/>
                  </a:lnTo>
                  <a:lnTo>
                    <a:pt x="22975" y="11280"/>
                  </a:lnTo>
                  <a:lnTo>
                    <a:pt x="22947" y="11197"/>
                  </a:lnTo>
                  <a:lnTo>
                    <a:pt x="22975" y="11169"/>
                  </a:lnTo>
                  <a:lnTo>
                    <a:pt x="23002" y="11141"/>
                  </a:lnTo>
                  <a:lnTo>
                    <a:pt x="23917" y="10421"/>
                  </a:lnTo>
                  <a:lnTo>
                    <a:pt x="23972" y="10365"/>
                  </a:lnTo>
                  <a:close/>
                  <a:moveTo>
                    <a:pt x="4185" y="9562"/>
                  </a:moveTo>
                  <a:lnTo>
                    <a:pt x="4241" y="9617"/>
                  </a:lnTo>
                  <a:lnTo>
                    <a:pt x="4324" y="9645"/>
                  </a:lnTo>
                  <a:lnTo>
                    <a:pt x="4351" y="9700"/>
                  </a:lnTo>
                  <a:lnTo>
                    <a:pt x="4379" y="9756"/>
                  </a:lnTo>
                  <a:lnTo>
                    <a:pt x="4435" y="10144"/>
                  </a:lnTo>
                  <a:lnTo>
                    <a:pt x="4435" y="10365"/>
                  </a:lnTo>
                  <a:lnTo>
                    <a:pt x="4435" y="10559"/>
                  </a:lnTo>
                  <a:lnTo>
                    <a:pt x="4407" y="10753"/>
                  </a:lnTo>
                  <a:lnTo>
                    <a:pt x="4351" y="10947"/>
                  </a:lnTo>
                  <a:lnTo>
                    <a:pt x="4268" y="11141"/>
                  </a:lnTo>
                  <a:lnTo>
                    <a:pt x="4130" y="11307"/>
                  </a:lnTo>
                  <a:lnTo>
                    <a:pt x="4019" y="11418"/>
                  </a:lnTo>
                  <a:lnTo>
                    <a:pt x="3908" y="11529"/>
                  </a:lnTo>
                  <a:lnTo>
                    <a:pt x="3769" y="11612"/>
                  </a:lnTo>
                  <a:lnTo>
                    <a:pt x="3603" y="11640"/>
                  </a:lnTo>
                  <a:lnTo>
                    <a:pt x="3465" y="11668"/>
                  </a:lnTo>
                  <a:lnTo>
                    <a:pt x="3298" y="11668"/>
                  </a:lnTo>
                  <a:lnTo>
                    <a:pt x="3132" y="11640"/>
                  </a:lnTo>
                  <a:lnTo>
                    <a:pt x="2994" y="11557"/>
                  </a:lnTo>
                  <a:lnTo>
                    <a:pt x="2827" y="11446"/>
                  </a:lnTo>
                  <a:lnTo>
                    <a:pt x="2744" y="11307"/>
                  </a:lnTo>
                  <a:lnTo>
                    <a:pt x="2661" y="11169"/>
                  </a:lnTo>
                  <a:lnTo>
                    <a:pt x="2633" y="11003"/>
                  </a:lnTo>
                  <a:lnTo>
                    <a:pt x="2633" y="10836"/>
                  </a:lnTo>
                  <a:lnTo>
                    <a:pt x="2661" y="10670"/>
                  </a:lnTo>
                  <a:lnTo>
                    <a:pt x="2744" y="10532"/>
                  </a:lnTo>
                  <a:lnTo>
                    <a:pt x="2827" y="10365"/>
                  </a:lnTo>
                  <a:lnTo>
                    <a:pt x="2938" y="10199"/>
                  </a:lnTo>
                  <a:lnTo>
                    <a:pt x="3077" y="10060"/>
                  </a:lnTo>
                  <a:lnTo>
                    <a:pt x="3215" y="9950"/>
                  </a:lnTo>
                  <a:lnTo>
                    <a:pt x="3381" y="9839"/>
                  </a:lnTo>
                  <a:lnTo>
                    <a:pt x="3548" y="9728"/>
                  </a:lnTo>
                  <a:lnTo>
                    <a:pt x="3742" y="9672"/>
                  </a:lnTo>
                  <a:lnTo>
                    <a:pt x="3908" y="9589"/>
                  </a:lnTo>
                  <a:lnTo>
                    <a:pt x="4102" y="9562"/>
                  </a:lnTo>
                  <a:close/>
                  <a:moveTo>
                    <a:pt x="943" y="10753"/>
                  </a:moveTo>
                  <a:lnTo>
                    <a:pt x="998" y="10781"/>
                  </a:lnTo>
                  <a:lnTo>
                    <a:pt x="1137" y="11003"/>
                  </a:lnTo>
                  <a:lnTo>
                    <a:pt x="1303" y="11197"/>
                  </a:lnTo>
                  <a:lnTo>
                    <a:pt x="1497" y="11391"/>
                  </a:lnTo>
                  <a:lnTo>
                    <a:pt x="1719" y="11557"/>
                  </a:lnTo>
                  <a:lnTo>
                    <a:pt x="1746" y="11585"/>
                  </a:lnTo>
                  <a:lnTo>
                    <a:pt x="1774" y="11640"/>
                  </a:lnTo>
                  <a:lnTo>
                    <a:pt x="1774" y="11723"/>
                  </a:lnTo>
                  <a:lnTo>
                    <a:pt x="1691" y="11779"/>
                  </a:lnTo>
                  <a:lnTo>
                    <a:pt x="1580" y="11779"/>
                  </a:lnTo>
                  <a:lnTo>
                    <a:pt x="1469" y="11695"/>
                  </a:lnTo>
                  <a:lnTo>
                    <a:pt x="1331" y="11612"/>
                  </a:lnTo>
                  <a:lnTo>
                    <a:pt x="1220" y="11501"/>
                  </a:lnTo>
                  <a:lnTo>
                    <a:pt x="1109" y="11391"/>
                  </a:lnTo>
                  <a:lnTo>
                    <a:pt x="943" y="11113"/>
                  </a:lnTo>
                  <a:lnTo>
                    <a:pt x="832" y="10836"/>
                  </a:lnTo>
                  <a:lnTo>
                    <a:pt x="832" y="10781"/>
                  </a:lnTo>
                  <a:lnTo>
                    <a:pt x="887" y="10753"/>
                  </a:lnTo>
                  <a:close/>
                  <a:moveTo>
                    <a:pt x="444" y="10559"/>
                  </a:moveTo>
                  <a:lnTo>
                    <a:pt x="499" y="10587"/>
                  </a:lnTo>
                  <a:lnTo>
                    <a:pt x="499" y="10642"/>
                  </a:lnTo>
                  <a:lnTo>
                    <a:pt x="527" y="10836"/>
                  </a:lnTo>
                  <a:lnTo>
                    <a:pt x="555" y="11030"/>
                  </a:lnTo>
                  <a:lnTo>
                    <a:pt x="638" y="11197"/>
                  </a:lnTo>
                  <a:lnTo>
                    <a:pt x="721" y="11363"/>
                  </a:lnTo>
                  <a:lnTo>
                    <a:pt x="832" y="11529"/>
                  </a:lnTo>
                  <a:lnTo>
                    <a:pt x="943" y="11668"/>
                  </a:lnTo>
                  <a:lnTo>
                    <a:pt x="1109" y="11806"/>
                  </a:lnTo>
                  <a:lnTo>
                    <a:pt x="1275" y="11889"/>
                  </a:lnTo>
                  <a:lnTo>
                    <a:pt x="1303" y="11945"/>
                  </a:lnTo>
                  <a:lnTo>
                    <a:pt x="1331" y="11973"/>
                  </a:lnTo>
                  <a:lnTo>
                    <a:pt x="1331" y="12028"/>
                  </a:lnTo>
                  <a:lnTo>
                    <a:pt x="1303" y="12056"/>
                  </a:lnTo>
                  <a:lnTo>
                    <a:pt x="1275" y="12111"/>
                  </a:lnTo>
                  <a:lnTo>
                    <a:pt x="1248" y="12139"/>
                  </a:lnTo>
                  <a:lnTo>
                    <a:pt x="1192" y="12139"/>
                  </a:lnTo>
                  <a:lnTo>
                    <a:pt x="1137" y="12111"/>
                  </a:lnTo>
                  <a:lnTo>
                    <a:pt x="943" y="12000"/>
                  </a:lnTo>
                  <a:lnTo>
                    <a:pt x="776" y="11862"/>
                  </a:lnTo>
                  <a:lnTo>
                    <a:pt x="610" y="11695"/>
                  </a:lnTo>
                  <a:lnTo>
                    <a:pt x="499" y="11501"/>
                  </a:lnTo>
                  <a:lnTo>
                    <a:pt x="416" y="11280"/>
                  </a:lnTo>
                  <a:lnTo>
                    <a:pt x="361" y="11086"/>
                  </a:lnTo>
                  <a:lnTo>
                    <a:pt x="361" y="10864"/>
                  </a:lnTo>
                  <a:lnTo>
                    <a:pt x="361" y="10615"/>
                  </a:lnTo>
                  <a:lnTo>
                    <a:pt x="388" y="10587"/>
                  </a:lnTo>
                  <a:lnTo>
                    <a:pt x="444" y="10559"/>
                  </a:lnTo>
                  <a:close/>
                  <a:moveTo>
                    <a:pt x="24388" y="10947"/>
                  </a:moveTo>
                  <a:lnTo>
                    <a:pt x="24443" y="10975"/>
                  </a:lnTo>
                  <a:lnTo>
                    <a:pt x="24499" y="11003"/>
                  </a:lnTo>
                  <a:lnTo>
                    <a:pt x="24527" y="11058"/>
                  </a:lnTo>
                  <a:lnTo>
                    <a:pt x="24527" y="11113"/>
                  </a:lnTo>
                  <a:lnTo>
                    <a:pt x="24527" y="11169"/>
                  </a:lnTo>
                  <a:lnTo>
                    <a:pt x="24471" y="11224"/>
                  </a:lnTo>
                  <a:lnTo>
                    <a:pt x="24277" y="11391"/>
                  </a:lnTo>
                  <a:lnTo>
                    <a:pt x="24055" y="11529"/>
                  </a:lnTo>
                  <a:lnTo>
                    <a:pt x="23612" y="11806"/>
                  </a:lnTo>
                  <a:lnTo>
                    <a:pt x="23141" y="12000"/>
                  </a:lnTo>
                  <a:lnTo>
                    <a:pt x="22642" y="12139"/>
                  </a:lnTo>
                  <a:lnTo>
                    <a:pt x="22559" y="12139"/>
                  </a:lnTo>
                  <a:lnTo>
                    <a:pt x="22504" y="12056"/>
                  </a:lnTo>
                  <a:lnTo>
                    <a:pt x="22504" y="12000"/>
                  </a:lnTo>
                  <a:lnTo>
                    <a:pt x="22531" y="11973"/>
                  </a:lnTo>
                  <a:lnTo>
                    <a:pt x="22587" y="11945"/>
                  </a:lnTo>
                  <a:lnTo>
                    <a:pt x="23030" y="11779"/>
                  </a:lnTo>
                  <a:lnTo>
                    <a:pt x="23474" y="11557"/>
                  </a:lnTo>
                  <a:lnTo>
                    <a:pt x="23861" y="11307"/>
                  </a:lnTo>
                  <a:lnTo>
                    <a:pt x="24249" y="11003"/>
                  </a:lnTo>
                  <a:lnTo>
                    <a:pt x="24305" y="10975"/>
                  </a:lnTo>
                  <a:lnTo>
                    <a:pt x="24388" y="10947"/>
                  </a:lnTo>
                  <a:close/>
                  <a:moveTo>
                    <a:pt x="13802" y="1"/>
                  </a:moveTo>
                  <a:lnTo>
                    <a:pt x="12776" y="28"/>
                  </a:lnTo>
                  <a:lnTo>
                    <a:pt x="11751" y="139"/>
                  </a:lnTo>
                  <a:lnTo>
                    <a:pt x="10753" y="278"/>
                  </a:lnTo>
                  <a:lnTo>
                    <a:pt x="10892" y="416"/>
                  </a:lnTo>
                  <a:lnTo>
                    <a:pt x="10975" y="583"/>
                  </a:lnTo>
                  <a:lnTo>
                    <a:pt x="11058" y="749"/>
                  </a:lnTo>
                  <a:lnTo>
                    <a:pt x="11086" y="915"/>
                  </a:lnTo>
                  <a:lnTo>
                    <a:pt x="11086" y="1081"/>
                  </a:lnTo>
                  <a:lnTo>
                    <a:pt x="11030" y="1248"/>
                  </a:lnTo>
                  <a:lnTo>
                    <a:pt x="10919" y="1386"/>
                  </a:lnTo>
                  <a:lnTo>
                    <a:pt x="10725" y="1497"/>
                  </a:lnTo>
                  <a:lnTo>
                    <a:pt x="10615" y="1580"/>
                  </a:lnTo>
                  <a:lnTo>
                    <a:pt x="10476" y="1608"/>
                  </a:lnTo>
                  <a:lnTo>
                    <a:pt x="10365" y="1636"/>
                  </a:lnTo>
                  <a:lnTo>
                    <a:pt x="10227" y="1636"/>
                  </a:lnTo>
                  <a:lnTo>
                    <a:pt x="9950" y="1580"/>
                  </a:lnTo>
                  <a:lnTo>
                    <a:pt x="9700" y="1497"/>
                  </a:lnTo>
                  <a:lnTo>
                    <a:pt x="9451" y="1359"/>
                  </a:lnTo>
                  <a:lnTo>
                    <a:pt x="9229" y="1165"/>
                  </a:lnTo>
                  <a:lnTo>
                    <a:pt x="9035" y="971"/>
                  </a:lnTo>
                  <a:lnTo>
                    <a:pt x="8896" y="749"/>
                  </a:lnTo>
                  <a:lnTo>
                    <a:pt x="8314" y="943"/>
                  </a:lnTo>
                  <a:lnTo>
                    <a:pt x="7760" y="1165"/>
                  </a:lnTo>
                  <a:lnTo>
                    <a:pt x="7760" y="1192"/>
                  </a:lnTo>
                  <a:lnTo>
                    <a:pt x="8037" y="1414"/>
                  </a:lnTo>
                  <a:lnTo>
                    <a:pt x="8176" y="1553"/>
                  </a:lnTo>
                  <a:lnTo>
                    <a:pt x="8287" y="1719"/>
                  </a:lnTo>
                  <a:lnTo>
                    <a:pt x="8370" y="1885"/>
                  </a:lnTo>
                  <a:lnTo>
                    <a:pt x="8453" y="2051"/>
                  </a:lnTo>
                  <a:lnTo>
                    <a:pt x="8481" y="2218"/>
                  </a:lnTo>
                  <a:lnTo>
                    <a:pt x="8508" y="2412"/>
                  </a:lnTo>
                  <a:lnTo>
                    <a:pt x="8481" y="2578"/>
                  </a:lnTo>
                  <a:lnTo>
                    <a:pt x="8453" y="2744"/>
                  </a:lnTo>
                  <a:lnTo>
                    <a:pt x="8370" y="2883"/>
                  </a:lnTo>
                  <a:lnTo>
                    <a:pt x="8287" y="2994"/>
                  </a:lnTo>
                  <a:lnTo>
                    <a:pt x="8148" y="3104"/>
                  </a:lnTo>
                  <a:lnTo>
                    <a:pt x="8037" y="3160"/>
                  </a:lnTo>
                  <a:lnTo>
                    <a:pt x="7871" y="3215"/>
                  </a:lnTo>
                  <a:lnTo>
                    <a:pt x="7538" y="3215"/>
                  </a:lnTo>
                  <a:lnTo>
                    <a:pt x="7400" y="3160"/>
                  </a:lnTo>
                  <a:lnTo>
                    <a:pt x="7234" y="3077"/>
                  </a:lnTo>
                  <a:lnTo>
                    <a:pt x="7123" y="2966"/>
                  </a:lnTo>
                  <a:lnTo>
                    <a:pt x="7012" y="2855"/>
                  </a:lnTo>
                  <a:lnTo>
                    <a:pt x="6901" y="2716"/>
                  </a:lnTo>
                  <a:lnTo>
                    <a:pt x="6846" y="2578"/>
                  </a:lnTo>
                  <a:lnTo>
                    <a:pt x="6818" y="2412"/>
                  </a:lnTo>
                  <a:lnTo>
                    <a:pt x="6790" y="2273"/>
                  </a:lnTo>
                  <a:lnTo>
                    <a:pt x="6790" y="2162"/>
                  </a:lnTo>
                  <a:lnTo>
                    <a:pt x="6818" y="2024"/>
                  </a:lnTo>
                  <a:lnTo>
                    <a:pt x="6873" y="1885"/>
                  </a:lnTo>
                  <a:lnTo>
                    <a:pt x="6984" y="1663"/>
                  </a:lnTo>
                  <a:lnTo>
                    <a:pt x="7150" y="1442"/>
                  </a:lnTo>
                  <a:lnTo>
                    <a:pt x="6458" y="1802"/>
                  </a:lnTo>
                  <a:lnTo>
                    <a:pt x="5793" y="2190"/>
                  </a:lnTo>
                  <a:lnTo>
                    <a:pt x="5183" y="2633"/>
                  </a:lnTo>
                  <a:lnTo>
                    <a:pt x="4573" y="3104"/>
                  </a:lnTo>
                  <a:lnTo>
                    <a:pt x="4019" y="3576"/>
                  </a:lnTo>
                  <a:lnTo>
                    <a:pt x="3465" y="4130"/>
                  </a:lnTo>
                  <a:lnTo>
                    <a:pt x="2966" y="4684"/>
                  </a:lnTo>
                  <a:lnTo>
                    <a:pt x="2495" y="5266"/>
                  </a:lnTo>
                  <a:lnTo>
                    <a:pt x="2079" y="5876"/>
                  </a:lnTo>
                  <a:lnTo>
                    <a:pt x="1663" y="6513"/>
                  </a:lnTo>
                  <a:lnTo>
                    <a:pt x="1303" y="7206"/>
                  </a:lnTo>
                  <a:lnTo>
                    <a:pt x="970" y="7899"/>
                  </a:lnTo>
                  <a:lnTo>
                    <a:pt x="693" y="8592"/>
                  </a:lnTo>
                  <a:lnTo>
                    <a:pt x="444" y="9340"/>
                  </a:lnTo>
                  <a:lnTo>
                    <a:pt x="222" y="10116"/>
                  </a:lnTo>
                  <a:lnTo>
                    <a:pt x="56" y="10892"/>
                  </a:lnTo>
                  <a:lnTo>
                    <a:pt x="28" y="10947"/>
                  </a:lnTo>
                  <a:lnTo>
                    <a:pt x="0" y="10975"/>
                  </a:lnTo>
                  <a:lnTo>
                    <a:pt x="56" y="11280"/>
                  </a:lnTo>
                  <a:lnTo>
                    <a:pt x="139" y="11557"/>
                  </a:lnTo>
                  <a:lnTo>
                    <a:pt x="250" y="11806"/>
                  </a:lnTo>
                  <a:lnTo>
                    <a:pt x="388" y="12056"/>
                  </a:lnTo>
                  <a:lnTo>
                    <a:pt x="555" y="12305"/>
                  </a:lnTo>
                  <a:lnTo>
                    <a:pt x="721" y="12499"/>
                  </a:lnTo>
                  <a:lnTo>
                    <a:pt x="915" y="12721"/>
                  </a:lnTo>
                  <a:lnTo>
                    <a:pt x="1137" y="12887"/>
                  </a:lnTo>
                  <a:lnTo>
                    <a:pt x="1386" y="13053"/>
                  </a:lnTo>
                  <a:lnTo>
                    <a:pt x="1636" y="13220"/>
                  </a:lnTo>
                  <a:lnTo>
                    <a:pt x="1885" y="13358"/>
                  </a:lnTo>
                  <a:lnTo>
                    <a:pt x="2162" y="13497"/>
                  </a:lnTo>
                  <a:lnTo>
                    <a:pt x="2772" y="13746"/>
                  </a:lnTo>
                  <a:lnTo>
                    <a:pt x="3381" y="13912"/>
                  </a:lnTo>
                  <a:lnTo>
                    <a:pt x="4047" y="14079"/>
                  </a:lnTo>
                  <a:lnTo>
                    <a:pt x="4712" y="14217"/>
                  </a:lnTo>
                  <a:lnTo>
                    <a:pt x="5377" y="14300"/>
                  </a:lnTo>
                  <a:lnTo>
                    <a:pt x="6042" y="14384"/>
                  </a:lnTo>
                  <a:lnTo>
                    <a:pt x="7261" y="14467"/>
                  </a:lnTo>
                  <a:lnTo>
                    <a:pt x="8342" y="14550"/>
                  </a:lnTo>
                  <a:lnTo>
                    <a:pt x="9395" y="14605"/>
                  </a:lnTo>
                  <a:lnTo>
                    <a:pt x="10448" y="14633"/>
                  </a:lnTo>
                  <a:lnTo>
                    <a:pt x="11529" y="14633"/>
                  </a:lnTo>
                  <a:lnTo>
                    <a:pt x="12582" y="14578"/>
                  </a:lnTo>
                  <a:lnTo>
                    <a:pt x="13663" y="14522"/>
                  </a:lnTo>
                  <a:lnTo>
                    <a:pt x="14716" y="14439"/>
                  </a:lnTo>
                  <a:lnTo>
                    <a:pt x="15797" y="14328"/>
                  </a:lnTo>
                  <a:lnTo>
                    <a:pt x="16850" y="14162"/>
                  </a:lnTo>
                  <a:lnTo>
                    <a:pt x="17792" y="14023"/>
                  </a:lnTo>
                  <a:lnTo>
                    <a:pt x="18762" y="13829"/>
                  </a:lnTo>
                  <a:lnTo>
                    <a:pt x="19732" y="13635"/>
                  </a:lnTo>
                  <a:lnTo>
                    <a:pt x="20730" y="13386"/>
                  </a:lnTo>
                  <a:lnTo>
                    <a:pt x="21700" y="13109"/>
                  </a:lnTo>
                  <a:lnTo>
                    <a:pt x="22614" y="12776"/>
                  </a:lnTo>
                  <a:lnTo>
                    <a:pt x="23086" y="12610"/>
                  </a:lnTo>
                  <a:lnTo>
                    <a:pt x="23529" y="12388"/>
                  </a:lnTo>
                  <a:lnTo>
                    <a:pt x="23972" y="12194"/>
                  </a:lnTo>
                  <a:lnTo>
                    <a:pt x="24388" y="11945"/>
                  </a:lnTo>
                  <a:lnTo>
                    <a:pt x="24721" y="11751"/>
                  </a:lnTo>
                  <a:lnTo>
                    <a:pt x="25025" y="11529"/>
                  </a:lnTo>
                  <a:lnTo>
                    <a:pt x="25330" y="11307"/>
                  </a:lnTo>
                  <a:lnTo>
                    <a:pt x="25580" y="11086"/>
                  </a:lnTo>
                  <a:lnTo>
                    <a:pt x="25829" y="10836"/>
                  </a:lnTo>
                  <a:lnTo>
                    <a:pt x="26051" y="10559"/>
                  </a:lnTo>
                  <a:lnTo>
                    <a:pt x="26245" y="10310"/>
                  </a:lnTo>
                  <a:lnTo>
                    <a:pt x="26411" y="10033"/>
                  </a:lnTo>
                  <a:lnTo>
                    <a:pt x="26550" y="9728"/>
                  </a:lnTo>
                  <a:lnTo>
                    <a:pt x="26661" y="9423"/>
                  </a:lnTo>
                  <a:lnTo>
                    <a:pt x="26716" y="9090"/>
                  </a:lnTo>
                  <a:lnTo>
                    <a:pt x="26771" y="8758"/>
                  </a:lnTo>
                  <a:lnTo>
                    <a:pt x="26771" y="8425"/>
                  </a:lnTo>
                  <a:lnTo>
                    <a:pt x="26744" y="8065"/>
                  </a:lnTo>
                  <a:lnTo>
                    <a:pt x="26661" y="7677"/>
                  </a:lnTo>
                  <a:lnTo>
                    <a:pt x="26577" y="7289"/>
                  </a:lnTo>
                  <a:lnTo>
                    <a:pt x="26411" y="6818"/>
                  </a:lnTo>
                  <a:lnTo>
                    <a:pt x="26217" y="6375"/>
                  </a:lnTo>
                  <a:lnTo>
                    <a:pt x="25995" y="5959"/>
                  </a:lnTo>
                  <a:lnTo>
                    <a:pt x="25746" y="5515"/>
                  </a:lnTo>
                  <a:lnTo>
                    <a:pt x="25469" y="5128"/>
                  </a:lnTo>
                  <a:lnTo>
                    <a:pt x="25164" y="4740"/>
                  </a:lnTo>
                  <a:lnTo>
                    <a:pt x="24859" y="4352"/>
                  </a:lnTo>
                  <a:lnTo>
                    <a:pt x="24527" y="3991"/>
                  </a:lnTo>
                  <a:lnTo>
                    <a:pt x="24028" y="3520"/>
                  </a:lnTo>
                  <a:lnTo>
                    <a:pt x="23529" y="3049"/>
                  </a:lnTo>
                  <a:lnTo>
                    <a:pt x="22975" y="2633"/>
                  </a:lnTo>
                  <a:lnTo>
                    <a:pt x="22393" y="2245"/>
                  </a:lnTo>
                  <a:lnTo>
                    <a:pt x="21783" y="1885"/>
                  </a:lnTo>
                  <a:lnTo>
                    <a:pt x="21173" y="1580"/>
                  </a:lnTo>
                  <a:lnTo>
                    <a:pt x="20508" y="1275"/>
                  </a:lnTo>
                  <a:lnTo>
                    <a:pt x="19871" y="1026"/>
                  </a:lnTo>
                  <a:lnTo>
                    <a:pt x="20009" y="1275"/>
                  </a:lnTo>
                  <a:lnTo>
                    <a:pt x="20065" y="1442"/>
                  </a:lnTo>
                  <a:lnTo>
                    <a:pt x="20093" y="1580"/>
                  </a:lnTo>
                  <a:lnTo>
                    <a:pt x="20120" y="1719"/>
                  </a:lnTo>
                  <a:lnTo>
                    <a:pt x="20093" y="1885"/>
                  </a:lnTo>
                  <a:lnTo>
                    <a:pt x="20065" y="2024"/>
                  </a:lnTo>
                  <a:lnTo>
                    <a:pt x="20009" y="2162"/>
                  </a:lnTo>
                  <a:lnTo>
                    <a:pt x="19899" y="2329"/>
                  </a:lnTo>
                  <a:lnTo>
                    <a:pt x="19760" y="2439"/>
                  </a:lnTo>
                  <a:lnTo>
                    <a:pt x="19594" y="2522"/>
                  </a:lnTo>
                  <a:lnTo>
                    <a:pt x="19427" y="2578"/>
                  </a:lnTo>
                  <a:lnTo>
                    <a:pt x="19233" y="2606"/>
                  </a:lnTo>
                  <a:lnTo>
                    <a:pt x="19039" y="2606"/>
                  </a:lnTo>
                  <a:lnTo>
                    <a:pt x="18845" y="2578"/>
                  </a:lnTo>
                  <a:lnTo>
                    <a:pt x="18651" y="2550"/>
                  </a:lnTo>
                  <a:lnTo>
                    <a:pt x="18457" y="2467"/>
                  </a:lnTo>
                  <a:lnTo>
                    <a:pt x="18319" y="2356"/>
                  </a:lnTo>
                  <a:lnTo>
                    <a:pt x="18236" y="2218"/>
                  </a:lnTo>
                  <a:lnTo>
                    <a:pt x="18180" y="2079"/>
                  </a:lnTo>
                  <a:lnTo>
                    <a:pt x="18153" y="1913"/>
                  </a:lnTo>
                  <a:lnTo>
                    <a:pt x="18180" y="1747"/>
                  </a:lnTo>
                  <a:lnTo>
                    <a:pt x="18236" y="1580"/>
                  </a:lnTo>
                  <a:lnTo>
                    <a:pt x="18291" y="1414"/>
                  </a:lnTo>
                  <a:lnTo>
                    <a:pt x="18430" y="1192"/>
                  </a:lnTo>
                  <a:lnTo>
                    <a:pt x="18596" y="1026"/>
                  </a:lnTo>
                  <a:lnTo>
                    <a:pt x="18762" y="860"/>
                  </a:lnTo>
                  <a:lnTo>
                    <a:pt x="18984" y="721"/>
                  </a:lnTo>
                  <a:lnTo>
                    <a:pt x="18485" y="583"/>
                  </a:lnTo>
                  <a:lnTo>
                    <a:pt x="17959" y="444"/>
                  </a:lnTo>
                  <a:lnTo>
                    <a:pt x="16933" y="250"/>
                  </a:lnTo>
                  <a:lnTo>
                    <a:pt x="15908" y="111"/>
                  </a:lnTo>
                  <a:lnTo>
                    <a:pt x="14855" y="28"/>
                  </a:lnTo>
                  <a:lnTo>
                    <a:pt x="1380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286;p68"/>
            <p:cNvSpPr/>
            <p:nvPr/>
          </p:nvSpPr>
          <p:spPr>
            <a:xfrm>
              <a:off x="2046656" y="1303326"/>
              <a:ext cx="71905" cy="42516"/>
            </a:xfrm>
            <a:custGeom>
              <a:avLst/>
              <a:gdLst/>
              <a:ahLst/>
              <a:cxnLst/>
              <a:rect l="l" t="t" r="r" b="b"/>
              <a:pathLst>
                <a:path w="3188" h="1885" extrusionOk="0">
                  <a:moveTo>
                    <a:pt x="1885" y="0"/>
                  </a:moveTo>
                  <a:lnTo>
                    <a:pt x="1802" y="250"/>
                  </a:lnTo>
                  <a:lnTo>
                    <a:pt x="1747" y="361"/>
                  </a:lnTo>
                  <a:lnTo>
                    <a:pt x="1691" y="471"/>
                  </a:lnTo>
                  <a:lnTo>
                    <a:pt x="1581" y="582"/>
                  </a:lnTo>
                  <a:lnTo>
                    <a:pt x="1497" y="665"/>
                  </a:lnTo>
                  <a:lnTo>
                    <a:pt x="1387" y="749"/>
                  </a:lnTo>
                  <a:lnTo>
                    <a:pt x="1248" y="804"/>
                  </a:lnTo>
                  <a:lnTo>
                    <a:pt x="1082" y="859"/>
                  </a:lnTo>
                  <a:lnTo>
                    <a:pt x="915" y="887"/>
                  </a:lnTo>
                  <a:lnTo>
                    <a:pt x="749" y="887"/>
                  </a:lnTo>
                  <a:lnTo>
                    <a:pt x="583" y="832"/>
                  </a:lnTo>
                  <a:lnTo>
                    <a:pt x="417" y="804"/>
                  </a:lnTo>
                  <a:lnTo>
                    <a:pt x="278" y="721"/>
                  </a:lnTo>
                  <a:lnTo>
                    <a:pt x="140" y="610"/>
                  </a:lnTo>
                  <a:lnTo>
                    <a:pt x="29" y="471"/>
                  </a:lnTo>
                  <a:lnTo>
                    <a:pt x="1" y="527"/>
                  </a:lnTo>
                  <a:lnTo>
                    <a:pt x="1" y="749"/>
                  </a:lnTo>
                  <a:lnTo>
                    <a:pt x="56" y="776"/>
                  </a:lnTo>
                  <a:lnTo>
                    <a:pt x="223" y="998"/>
                  </a:lnTo>
                  <a:lnTo>
                    <a:pt x="417" y="1220"/>
                  </a:lnTo>
                  <a:lnTo>
                    <a:pt x="611" y="1414"/>
                  </a:lnTo>
                  <a:lnTo>
                    <a:pt x="860" y="1580"/>
                  </a:lnTo>
                  <a:lnTo>
                    <a:pt x="1109" y="1719"/>
                  </a:lnTo>
                  <a:lnTo>
                    <a:pt x="1387" y="1802"/>
                  </a:lnTo>
                  <a:lnTo>
                    <a:pt x="1691" y="1857"/>
                  </a:lnTo>
                  <a:lnTo>
                    <a:pt x="1969" y="1885"/>
                  </a:lnTo>
                  <a:lnTo>
                    <a:pt x="2163" y="1885"/>
                  </a:lnTo>
                  <a:lnTo>
                    <a:pt x="2329" y="1857"/>
                  </a:lnTo>
                  <a:lnTo>
                    <a:pt x="2495" y="1802"/>
                  </a:lnTo>
                  <a:lnTo>
                    <a:pt x="2689" y="1719"/>
                  </a:lnTo>
                  <a:lnTo>
                    <a:pt x="2828" y="1635"/>
                  </a:lnTo>
                  <a:lnTo>
                    <a:pt x="2966" y="1525"/>
                  </a:lnTo>
                  <a:lnTo>
                    <a:pt x="3077" y="1386"/>
                  </a:lnTo>
                  <a:lnTo>
                    <a:pt x="3160" y="1220"/>
                  </a:lnTo>
                  <a:lnTo>
                    <a:pt x="3188" y="1026"/>
                  </a:lnTo>
                  <a:lnTo>
                    <a:pt x="3188" y="832"/>
                  </a:lnTo>
                  <a:lnTo>
                    <a:pt x="3133" y="665"/>
                  </a:lnTo>
                  <a:lnTo>
                    <a:pt x="3049" y="499"/>
                  </a:lnTo>
                  <a:lnTo>
                    <a:pt x="2745" y="471"/>
                  </a:lnTo>
                  <a:lnTo>
                    <a:pt x="2412" y="361"/>
                  </a:lnTo>
                  <a:lnTo>
                    <a:pt x="2273" y="305"/>
                  </a:lnTo>
                  <a:lnTo>
                    <a:pt x="2135" y="194"/>
                  </a:lnTo>
                  <a:lnTo>
                    <a:pt x="1996" y="111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287;p68"/>
            <p:cNvSpPr/>
            <p:nvPr/>
          </p:nvSpPr>
          <p:spPr>
            <a:xfrm>
              <a:off x="1541605" y="1425213"/>
              <a:ext cx="586340" cy="155652"/>
            </a:xfrm>
            <a:custGeom>
              <a:avLst/>
              <a:gdLst/>
              <a:ahLst/>
              <a:cxnLst/>
              <a:rect l="l" t="t" r="r" b="b"/>
              <a:pathLst>
                <a:path w="25996" h="6901" extrusionOk="0">
                  <a:moveTo>
                    <a:pt x="21257" y="4019"/>
                  </a:moveTo>
                  <a:lnTo>
                    <a:pt x="21312" y="4074"/>
                  </a:lnTo>
                  <a:lnTo>
                    <a:pt x="21340" y="4157"/>
                  </a:lnTo>
                  <a:lnTo>
                    <a:pt x="21312" y="4213"/>
                  </a:lnTo>
                  <a:lnTo>
                    <a:pt x="21284" y="4240"/>
                  </a:lnTo>
                  <a:lnTo>
                    <a:pt x="21090" y="4351"/>
                  </a:lnTo>
                  <a:lnTo>
                    <a:pt x="20896" y="4462"/>
                  </a:lnTo>
                  <a:lnTo>
                    <a:pt x="20702" y="4545"/>
                  </a:lnTo>
                  <a:lnTo>
                    <a:pt x="20481" y="4601"/>
                  </a:lnTo>
                  <a:lnTo>
                    <a:pt x="20065" y="4684"/>
                  </a:lnTo>
                  <a:lnTo>
                    <a:pt x="19622" y="4712"/>
                  </a:lnTo>
                  <a:lnTo>
                    <a:pt x="19566" y="4712"/>
                  </a:lnTo>
                  <a:lnTo>
                    <a:pt x="19566" y="4656"/>
                  </a:lnTo>
                  <a:lnTo>
                    <a:pt x="19594" y="4601"/>
                  </a:lnTo>
                  <a:lnTo>
                    <a:pt x="19622" y="4601"/>
                  </a:lnTo>
                  <a:lnTo>
                    <a:pt x="20037" y="4518"/>
                  </a:lnTo>
                  <a:lnTo>
                    <a:pt x="20425" y="4407"/>
                  </a:lnTo>
                  <a:lnTo>
                    <a:pt x="20786" y="4240"/>
                  </a:lnTo>
                  <a:lnTo>
                    <a:pt x="21146" y="4019"/>
                  </a:lnTo>
                  <a:close/>
                  <a:moveTo>
                    <a:pt x="20952" y="4573"/>
                  </a:moveTo>
                  <a:lnTo>
                    <a:pt x="21007" y="4601"/>
                  </a:lnTo>
                  <a:lnTo>
                    <a:pt x="21007" y="4684"/>
                  </a:lnTo>
                  <a:lnTo>
                    <a:pt x="21007" y="4712"/>
                  </a:lnTo>
                  <a:lnTo>
                    <a:pt x="20980" y="4739"/>
                  </a:lnTo>
                  <a:lnTo>
                    <a:pt x="20786" y="4878"/>
                  </a:lnTo>
                  <a:lnTo>
                    <a:pt x="20592" y="4961"/>
                  </a:lnTo>
                  <a:lnTo>
                    <a:pt x="20148" y="5127"/>
                  </a:lnTo>
                  <a:lnTo>
                    <a:pt x="19705" y="5238"/>
                  </a:lnTo>
                  <a:lnTo>
                    <a:pt x="19261" y="5321"/>
                  </a:lnTo>
                  <a:lnTo>
                    <a:pt x="19206" y="5294"/>
                  </a:lnTo>
                  <a:lnTo>
                    <a:pt x="19178" y="5238"/>
                  </a:lnTo>
                  <a:lnTo>
                    <a:pt x="19178" y="5183"/>
                  </a:lnTo>
                  <a:lnTo>
                    <a:pt x="19234" y="5155"/>
                  </a:lnTo>
                  <a:lnTo>
                    <a:pt x="19677" y="5044"/>
                  </a:lnTo>
                  <a:lnTo>
                    <a:pt x="20065" y="4906"/>
                  </a:lnTo>
                  <a:lnTo>
                    <a:pt x="20481" y="4739"/>
                  </a:lnTo>
                  <a:lnTo>
                    <a:pt x="20869" y="4573"/>
                  </a:lnTo>
                  <a:close/>
                  <a:moveTo>
                    <a:pt x="25996" y="0"/>
                  </a:moveTo>
                  <a:lnTo>
                    <a:pt x="25802" y="278"/>
                  </a:lnTo>
                  <a:lnTo>
                    <a:pt x="25608" y="555"/>
                  </a:lnTo>
                  <a:lnTo>
                    <a:pt x="25414" y="832"/>
                  </a:lnTo>
                  <a:lnTo>
                    <a:pt x="25192" y="1081"/>
                  </a:lnTo>
                  <a:lnTo>
                    <a:pt x="24943" y="1303"/>
                  </a:lnTo>
                  <a:lnTo>
                    <a:pt x="24665" y="1525"/>
                  </a:lnTo>
                  <a:lnTo>
                    <a:pt x="24388" y="1746"/>
                  </a:lnTo>
                  <a:lnTo>
                    <a:pt x="24111" y="1940"/>
                  </a:lnTo>
                  <a:lnTo>
                    <a:pt x="23501" y="2301"/>
                  </a:lnTo>
                  <a:lnTo>
                    <a:pt x="22864" y="2633"/>
                  </a:lnTo>
                  <a:lnTo>
                    <a:pt x="22227" y="2910"/>
                  </a:lnTo>
                  <a:lnTo>
                    <a:pt x="21562" y="3187"/>
                  </a:lnTo>
                  <a:lnTo>
                    <a:pt x="20342" y="3603"/>
                  </a:lnTo>
                  <a:lnTo>
                    <a:pt x="19123" y="3991"/>
                  </a:lnTo>
                  <a:lnTo>
                    <a:pt x="17903" y="4296"/>
                  </a:lnTo>
                  <a:lnTo>
                    <a:pt x="16656" y="4545"/>
                  </a:lnTo>
                  <a:lnTo>
                    <a:pt x="15409" y="4767"/>
                  </a:lnTo>
                  <a:lnTo>
                    <a:pt x="14134" y="4906"/>
                  </a:lnTo>
                  <a:lnTo>
                    <a:pt x="12860" y="5016"/>
                  </a:lnTo>
                  <a:lnTo>
                    <a:pt x="11585" y="5044"/>
                  </a:lnTo>
                  <a:lnTo>
                    <a:pt x="10365" y="5044"/>
                  </a:lnTo>
                  <a:lnTo>
                    <a:pt x="8924" y="4989"/>
                  </a:lnTo>
                  <a:lnTo>
                    <a:pt x="8148" y="4933"/>
                  </a:lnTo>
                  <a:lnTo>
                    <a:pt x="7317" y="4850"/>
                  </a:lnTo>
                  <a:lnTo>
                    <a:pt x="6486" y="4767"/>
                  </a:lnTo>
                  <a:lnTo>
                    <a:pt x="5654" y="4628"/>
                  </a:lnTo>
                  <a:lnTo>
                    <a:pt x="4823" y="4462"/>
                  </a:lnTo>
                  <a:lnTo>
                    <a:pt x="3991" y="4240"/>
                  </a:lnTo>
                  <a:lnTo>
                    <a:pt x="3215" y="4019"/>
                  </a:lnTo>
                  <a:lnTo>
                    <a:pt x="2439" y="3742"/>
                  </a:lnTo>
                  <a:lnTo>
                    <a:pt x="1747" y="3409"/>
                  </a:lnTo>
                  <a:lnTo>
                    <a:pt x="1386" y="3243"/>
                  </a:lnTo>
                  <a:lnTo>
                    <a:pt x="1082" y="3049"/>
                  </a:lnTo>
                  <a:lnTo>
                    <a:pt x="777" y="2827"/>
                  </a:lnTo>
                  <a:lnTo>
                    <a:pt x="500" y="2633"/>
                  </a:lnTo>
                  <a:lnTo>
                    <a:pt x="250" y="2384"/>
                  </a:lnTo>
                  <a:lnTo>
                    <a:pt x="1" y="2134"/>
                  </a:lnTo>
                  <a:lnTo>
                    <a:pt x="1" y="2134"/>
                  </a:lnTo>
                  <a:lnTo>
                    <a:pt x="195" y="2578"/>
                  </a:lnTo>
                  <a:lnTo>
                    <a:pt x="416" y="2966"/>
                  </a:lnTo>
                  <a:lnTo>
                    <a:pt x="666" y="3354"/>
                  </a:lnTo>
                  <a:lnTo>
                    <a:pt x="943" y="3686"/>
                  </a:lnTo>
                  <a:lnTo>
                    <a:pt x="1220" y="4019"/>
                  </a:lnTo>
                  <a:lnTo>
                    <a:pt x="1525" y="4324"/>
                  </a:lnTo>
                  <a:lnTo>
                    <a:pt x="1858" y="4628"/>
                  </a:lnTo>
                  <a:lnTo>
                    <a:pt x="2218" y="4878"/>
                  </a:lnTo>
                  <a:lnTo>
                    <a:pt x="2578" y="5127"/>
                  </a:lnTo>
                  <a:lnTo>
                    <a:pt x="2966" y="5349"/>
                  </a:lnTo>
                  <a:lnTo>
                    <a:pt x="3354" y="5571"/>
                  </a:lnTo>
                  <a:lnTo>
                    <a:pt x="3770" y="5737"/>
                  </a:lnTo>
                  <a:lnTo>
                    <a:pt x="4185" y="5903"/>
                  </a:lnTo>
                  <a:lnTo>
                    <a:pt x="4601" y="6070"/>
                  </a:lnTo>
                  <a:lnTo>
                    <a:pt x="5045" y="6208"/>
                  </a:lnTo>
                  <a:lnTo>
                    <a:pt x="5488" y="6319"/>
                  </a:lnTo>
                  <a:lnTo>
                    <a:pt x="6402" y="6541"/>
                  </a:lnTo>
                  <a:lnTo>
                    <a:pt x="7345" y="6679"/>
                  </a:lnTo>
                  <a:lnTo>
                    <a:pt x="8287" y="6790"/>
                  </a:lnTo>
                  <a:lnTo>
                    <a:pt x="9257" y="6873"/>
                  </a:lnTo>
                  <a:lnTo>
                    <a:pt x="10199" y="6901"/>
                  </a:lnTo>
                  <a:lnTo>
                    <a:pt x="12001" y="6901"/>
                  </a:lnTo>
                  <a:lnTo>
                    <a:pt x="12887" y="6845"/>
                  </a:lnTo>
                  <a:lnTo>
                    <a:pt x="13691" y="6818"/>
                  </a:lnTo>
                  <a:lnTo>
                    <a:pt x="14578" y="6735"/>
                  </a:lnTo>
                  <a:lnTo>
                    <a:pt x="15548" y="6596"/>
                  </a:lnTo>
                  <a:lnTo>
                    <a:pt x="16573" y="6457"/>
                  </a:lnTo>
                  <a:lnTo>
                    <a:pt x="17654" y="6236"/>
                  </a:lnTo>
                  <a:lnTo>
                    <a:pt x="18707" y="5986"/>
                  </a:lnTo>
                  <a:lnTo>
                    <a:pt x="19788" y="5682"/>
                  </a:lnTo>
                  <a:lnTo>
                    <a:pt x="20314" y="5515"/>
                  </a:lnTo>
                  <a:lnTo>
                    <a:pt x="20841" y="5321"/>
                  </a:lnTo>
                  <a:lnTo>
                    <a:pt x="21340" y="5127"/>
                  </a:lnTo>
                  <a:lnTo>
                    <a:pt x="21839" y="4906"/>
                  </a:lnTo>
                  <a:lnTo>
                    <a:pt x="22338" y="4656"/>
                  </a:lnTo>
                  <a:lnTo>
                    <a:pt x="22781" y="4407"/>
                  </a:lnTo>
                  <a:lnTo>
                    <a:pt x="23224" y="4157"/>
                  </a:lnTo>
                  <a:lnTo>
                    <a:pt x="23640" y="3880"/>
                  </a:lnTo>
                  <a:lnTo>
                    <a:pt x="24028" y="3575"/>
                  </a:lnTo>
                  <a:lnTo>
                    <a:pt x="24388" y="3243"/>
                  </a:lnTo>
                  <a:lnTo>
                    <a:pt x="24721" y="2910"/>
                  </a:lnTo>
                  <a:lnTo>
                    <a:pt x="25026" y="2550"/>
                  </a:lnTo>
                  <a:lnTo>
                    <a:pt x="25303" y="2190"/>
                  </a:lnTo>
                  <a:lnTo>
                    <a:pt x="25525" y="1774"/>
                  </a:lnTo>
                  <a:lnTo>
                    <a:pt x="25691" y="1358"/>
                  </a:lnTo>
                  <a:lnTo>
                    <a:pt x="25829" y="915"/>
                  </a:lnTo>
                  <a:lnTo>
                    <a:pt x="25940" y="472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288;p68"/>
            <p:cNvSpPr/>
            <p:nvPr/>
          </p:nvSpPr>
          <p:spPr>
            <a:xfrm>
              <a:off x="2032289" y="1242698"/>
              <a:ext cx="45651" cy="26886"/>
            </a:xfrm>
            <a:custGeom>
              <a:avLst/>
              <a:gdLst/>
              <a:ahLst/>
              <a:cxnLst/>
              <a:rect l="l" t="t" r="r" b="b"/>
              <a:pathLst>
                <a:path w="2024" h="1192" extrusionOk="0">
                  <a:moveTo>
                    <a:pt x="1885" y="0"/>
                  </a:moveTo>
                  <a:lnTo>
                    <a:pt x="1802" y="28"/>
                  </a:lnTo>
                  <a:lnTo>
                    <a:pt x="1746" y="56"/>
                  </a:lnTo>
                  <a:lnTo>
                    <a:pt x="1358" y="360"/>
                  </a:lnTo>
                  <a:lnTo>
                    <a:pt x="971" y="610"/>
                  </a:lnTo>
                  <a:lnTo>
                    <a:pt x="527" y="832"/>
                  </a:lnTo>
                  <a:lnTo>
                    <a:pt x="84" y="998"/>
                  </a:lnTo>
                  <a:lnTo>
                    <a:pt x="28" y="1026"/>
                  </a:lnTo>
                  <a:lnTo>
                    <a:pt x="1" y="1053"/>
                  </a:lnTo>
                  <a:lnTo>
                    <a:pt x="1" y="1109"/>
                  </a:lnTo>
                  <a:lnTo>
                    <a:pt x="56" y="1192"/>
                  </a:lnTo>
                  <a:lnTo>
                    <a:pt x="139" y="1192"/>
                  </a:lnTo>
                  <a:lnTo>
                    <a:pt x="638" y="1053"/>
                  </a:lnTo>
                  <a:lnTo>
                    <a:pt x="1109" y="859"/>
                  </a:lnTo>
                  <a:lnTo>
                    <a:pt x="1552" y="582"/>
                  </a:lnTo>
                  <a:lnTo>
                    <a:pt x="1774" y="444"/>
                  </a:lnTo>
                  <a:lnTo>
                    <a:pt x="1968" y="277"/>
                  </a:lnTo>
                  <a:lnTo>
                    <a:pt x="2024" y="222"/>
                  </a:lnTo>
                  <a:lnTo>
                    <a:pt x="2024" y="166"/>
                  </a:lnTo>
                  <a:lnTo>
                    <a:pt x="2024" y="111"/>
                  </a:lnTo>
                  <a:lnTo>
                    <a:pt x="1996" y="56"/>
                  </a:lnTo>
                  <a:lnTo>
                    <a:pt x="1940" y="28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289;p68"/>
            <p:cNvSpPr/>
            <p:nvPr/>
          </p:nvSpPr>
          <p:spPr>
            <a:xfrm>
              <a:off x="1527237" y="1390208"/>
              <a:ext cx="600076" cy="138781"/>
            </a:xfrm>
            <a:custGeom>
              <a:avLst/>
              <a:gdLst/>
              <a:ahLst/>
              <a:cxnLst/>
              <a:rect l="l" t="t" r="r" b="b"/>
              <a:pathLst>
                <a:path w="26605" h="6153" extrusionOk="0">
                  <a:moveTo>
                    <a:pt x="21506" y="1802"/>
                  </a:moveTo>
                  <a:lnTo>
                    <a:pt x="21700" y="1857"/>
                  </a:lnTo>
                  <a:lnTo>
                    <a:pt x="21866" y="1968"/>
                  </a:lnTo>
                  <a:lnTo>
                    <a:pt x="21921" y="2024"/>
                  </a:lnTo>
                  <a:lnTo>
                    <a:pt x="21977" y="2107"/>
                  </a:lnTo>
                  <a:lnTo>
                    <a:pt x="22032" y="2190"/>
                  </a:lnTo>
                  <a:lnTo>
                    <a:pt x="22032" y="2301"/>
                  </a:lnTo>
                  <a:lnTo>
                    <a:pt x="22032" y="2356"/>
                  </a:lnTo>
                  <a:lnTo>
                    <a:pt x="22032" y="2411"/>
                  </a:lnTo>
                  <a:lnTo>
                    <a:pt x="21977" y="2439"/>
                  </a:lnTo>
                  <a:lnTo>
                    <a:pt x="21949" y="2467"/>
                  </a:lnTo>
                  <a:lnTo>
                    <a:pt x="21838" y="2467"/>
                  </a:lnTo>
                  <a:lnTo>
                    <a:pt x="21811" y="2411"/>
                  </a:lnTo>
                  <a:lnTo>
                    <a:pt x="21783" y="2384"/>
                  </a:lnTo>
                  <a:lnTo>
                    <a:pt x="21727" y="2273"/>
                  </a:lnTo>
                  <a:lnTo>
                    <a:pt x="21644" y="2162"/>
                  </a:lnTo>
                  <a:lnTo>
                    <a:pt x="21533" y="2107"/>
                  </a:lnTo>
                  <a:lnTo>
                    <a:pt x="21423" y="2079"/>
                  </a:lnTo>
                  <a:lnTo>
                    <a:pt x="21201" y="2079"/>
                  </a:lnTo>
                  <a:lnTo>
                    <a:pt x="21090" y="2134"/>
                  </a:lnTo>
                  <a:lnTo>
                    <a:pt x="21007" y="2217"/>
                  </a:lnTo>
                  <a:lnTo>
                    <a:pt x="20979" y="2245"/>
                  </a:lnTo>
                  <a:lnTo>
                    <a:pt x="20868" y="2245"/>
                  </a:lnTo>
                  <a:lnTo>
                    <a:pt x="20841" y="2162"/>
                  </a:lnTo>
                  <a:lnTo>
                    <a:pt x="20841" y="2107"/>
                  </a:lnTo>
                  <a:lnTo>
                    <a:pt x="20896" y="2024"/>
                  </a:lnTo>
                  <a:lnTo>
                    <a:pt x="20979" y="1940"/>
                  </a:lnTo>
                  <a:lnTo>
                    <a:pt x="21118" y="1857"/>
                  </a:lnTo>
                  <a:lnTo>
                    <a:pt x="21312" y="1802"/>
                  </a:lnTo>
                  <a:close/>
                  <a:moveTo>
                    <a:pt x="1802" y="1857"/>
                  </a:moveTo>
                  <a:lnTo>
                    <a:pt x="1857" y="1885"/>
                  </a:lnTo>
                  <a:lnTo>
                    <a:pt x="1913" y="1940"/>
                  </a:lnTo>
                  <a:lnTo>
                    <a:pt x="1885" y="1996"/>
                  </a:lnTo>
                  <a:lnTo>
                    <a:pt x="1857" y="2079"/>
                  </a:lnTo>
                  <a:lnTo>
                    <a:pt x="1829" y="2134"/>
                  </a:lnTo>
                  <a:lnTo>
                    <a:pt x="1857" y="2301"/>
                  </a:lnTo>
                  <a:lnTo>
                    <a:pt x="1940" y="2439"/>
                  </a:lnTo>
                  <a:lnTo>
                    <a:pt x="2051" y="2550"/>
                  </a:lnTo>
                  <a:lnTo>
                    <a:pt x="2190" y="2633"/>
                  </a:lnTo>
                  <a:lnTo>
                    <a:pt x="2356" y="2689"/>
                  </a:lnTo>
                  <a:lnTo>
                    <a:pt x="2522" y="2716"/>
                  </a:lnTo>
                  <a:lnTo>
                    <a:pt x="2689" y="2772"/>
                  </a:lnTo>
                  <a:lnTo>
                    <a:pt x="2744" y="2827"/>
                  </a:lnTo>
                  <a:lnTo>
                    <a:pt x="2772" y="2910"/>
                  </a:lnTo>
                  <a:lnTo>
                    <a:pt x="2744" y="2966"/>
                  </a:lnTo>
                  <a:lnTo>
                    <a:pt x="2661" y="2993"/>
                  </a:lnTo>
                  <a:lnTo>
                    <a:pt x="2411" y="2966"/>
                  </a:lnTo>
                  <a:lnTo>
                    <a:pt x="2162" y="2910"/>
                  </a:lnTo>
                  <a:lnTo>
                    <a:pt x="1940" y="2799"/>
                  </a:lnTo>
                  <a:lnTo>
                    <a:pt x="1857" y="2716"/>
                  </a:lnTo>
                  <a:lnTo>
                    <a:pt x="1774" y="2633"/>
                  </a:lnTo>
                  <a:lnTo>
                    <a:pt x="1663" y="2439"/>
                  </a:lnTo>
                  <a:lnTo>
                    <a:pt x="1635" y="2245"/>
                  </a:lnTo>
                  <a:lnTo>
                    <a:pt x="1635" y="2162"/>
                  </a:lnTo>
                  <a:lnTo>
                    <a:pt x="1663" y="2051"/>
                  </a:lnTo>
                  <a:lnTo>
                    <a:pt x="1691" y="1968"/>
                  </a:lnTo>
                  <a:lnTo>
                    <a:pt x="1746" y="1885"/>
                  </a:lnTo>
                  <a:lnTo>
                    <a:pt x="1802" y="1857"/>
                  </a:lnTo>
                  <a:close/>
                  <a:moveTo>
                    <a:pt x="2799" y="2134"/>
                  </a:moveTo>
                  <a:lnTo>
                    <a:pt x="2993" y="2190"/>
                  </a:lnTo>
                  <a:lnTo>
                    <a:pt x="3160" y="2273"/>
                  </a:lnTo>
                  <a:lnTo>
                    <a:pt x="3326" y="2384"/>
                  </a:lnTo>
                  <a:lnTo>
                    <a:pt x="3437" y="2522"/>
                  </a:lnTo>
                  <a:lnTo>
                    <a:pt x="3520" y="2689"/>
                  </a:lnTo>
                  <a:lnTo>
                    <a:pt x="3548" y="2883"/>
                  </a:lnTo>
                  <a:lnTo>
                    <a:pt x="3520" y="2966"/>
                  </a:lnTo>
                  <a:lnTo>
                    <a:pt x="3437" y="2993"/>
                  </a:lnTo>
                  <a:lnTo>
                    <a:pt x="3381" y="2993"/>
                  </a:lnTo>
                  <a:lnTo>
                    <a:pt x="3326" y="2910"/>
                  </a:lnTo>
                  <a:lnTo>
                    <a:pt x="3270" y="2772"/>
                  </a:lnTo>
                  <a:lnTo>
                    <a:pt x="3215" y="2661"/>
                  </a:lnTo>
                  <a:lnTo>
                    <a:pt x="3132" y="2550"/>
                  </a:lnTo>
                  <a:lnTo>
                    <a:pt x="3021" y="2467"/>
                  </a:lnTo>
                  <a:lnTo>
                    <a:pt x="2910" y="2384"/>
                  </a:lnTo>
                  <a:lnTo>
                    <a:pt x="2799" y="2328"/>
                  </a:lnTo>
                  <a:lnTo>
                    <a:pt x="2661" y="2328"/>
                  </a:lnTo>
                  <a:lnTo>
                    <a:pt x="2495" y="2356"/>
                  </a:lnTo>
                  <a:lnTo>
                    <a:pt x="2467" y="2356"/>
                  </a:lnTo>
                  <a:lnTo>
                    <a:pt x="2411" y="2328"/>
                  </a:lnTo>
                  <a:lnTo>
                    <a:pt x="2384" y="2273"/>
                  </a:lnTo>
                  <a:lnTo>
                    <a:pt x="2384" y="2190"/>
                  </a:lnTo>
                  <a:lnTo>
                    <a:pt x="2411" y="2162"/>
                  </a:lnTo>
                  <a:lnTo>
                    <a:pt x="2439" y="2162"/>
                  </a:lnTo>
                  <a:lnTo>
                    <a:pt x="2633" y="2134"/>
                  </a:lnTo>
                  <a:close/>
                  <a:moveTo>
                    <a:pt x="19704" y="2162"/>
                  </a:moveTo>
                  <a:lnTo>
                    <a:pt x="19760" y="2190"/>
                  </a:lnTo>
                  <a:lnTo>
                    <a:pt x="19871" y="2411"/>
                  </a:lnTo>
                  <a:lnTo>
                    <a:pt x="20009" y="2550"/>
                  </a:lnTo>
                  <a:lnTo>
                    <a:pt x="20175" y="2661"/>
                  </a:lnTo>
                  <a:lnTo>
                    <a:pt x="20369" y="2716"/>
                  </a:lnTo>
                  <a:lnTo>
                    <a:pt x="20536" y="2772"/>
                  </a:lnTo>
                  <a:lnTo>
                    <a:pt x="20757" y="2772"/>
                  </a:lnTo>
                  <a:lnTo>
                    <a:pt x="20951" y="2744"/>
                  </a:lnTo>
                  <a:lnTo>
                    <a:pt x="21173" y="2689"/>
                  </a:lnTo>
                  <a:lnTo>
                    <a:pt x="21201" y="2661"/>
                  </a:lnTo>
                  <a:lnTo>
                    <a:pt x="21256" y="2689"/>
                  </a:lnTo>
                  <a:lnTo>
                    <a:pt x="21312" y="2744"/>
                  </a:lnTo>
                  <a:lnTo>
                    <a:pt x="21339" y="2827"/>
                  </a:lnTo>
                  <a:lnTo>
                    <a:pt x="21312" y="2855"/>
                  </a:lnTo>
                  <a:lnTo>
                    <a:pt x="21284" y="2910"/>
                  </a:lnTo>
                  <a:lnTo>
                    <a:pt x="21173" y="2966"/>
                  </a:lnTo>
                  <a:lnTo>
                    <a:pt x="21062" y="3049"/>
                  </a:lnTo>
                  <a:lnTo>
                    <a:pt x="20951" y="3077"/>
                  </a:lnTo>
                  <a:lnTo>
                    <a:pt x="20813" y="3104"/>
                  </a:lnTo>
                  <a:lnTo>
                    <a:pt x="20674" y="3104"/>
                  </a:lnTo>
                  <a:lnTo>
                    <a:pt x="20563" y="3077"/>
                  </a:lnTo>
                  <a:lnTo>
                    <a:pt x="20286" y="3021"/>
                  </a:lnTo>
                  <a:lnTo>
                    <a:pt x="20065" y="2883"/>
                  </a:lnTo>
                  <a:lnTo>
                    <a:pt x="19843" y="2716"/>
                  </a:lnTo>
                  <a:lnTo>
                    <a:pt x="19704" y="2495"/>
                  </a:lnTo>
                  <a:lnTo>
                    <a:pt x="19649" y="2384"/>
                  </a:lnTo>
                  <a:lnTo>
                    <a:pt x="19594" y="2273"/>
                  </a:lnTo>
                  <a:lnTo>
                    <a:pt x="19621" y="2217"/>
                  </a:lnTo>
                  <a:lnTo>
                    <a:pt x="19649" y="2162"/>
                  </a:lnTo>
                  <a:close/>
                  <a:moveTo>
                    <a:pt x="18069" y="2799"/>
                  </a:moveTo>
                  <a:lnTo>
                    <a:pt x="18263" y="2855"/>
                  </a:lnTo>
                  <a:lnTo>
                    <a:pt x="18319" y="2910"/>
                  </a:lnTo>
                  <a:lnTo>
                    <a:pt x="18346" y="2938"/>
                  </a:lnTo>
                  <a:lnTo>
                    <a:pt x="18346" y="2993"/>
                  </a:lnTo>
                  <a:lnTo>
                    <a:pt x="18346" y="3049"/>
                  </a:lnTo>
                  <a:lnTo>
                    <a:pt x="18319" y="3077"/>
                  </a:lnTo>
                  <a:lnTo>
                    <a:pt x="18291" y="3132"/>
                  </a:lnTo>
                  <a:lnTo>
                    <a:pt x="18180" y="3132"/>
                  </a:lnTo>
                  <a:lnTo>
                    <a:pt x="18014" y="3077"/>
                  </a:lnTo>
                  <a:lnTo>
                    <a:pt x="17848" y="3077"/>
                  </a:lnTo>
                  <a:lnTo>
                    <a:pt x="17681" y="3049"/>
                  </a:lnTo>
                  <a:lnTo>
                    <a:pt x="17543" y="3077"/>
                  </a:lnTo>
                  <a:lnTo>
                    <a:pt x="17376" y="3132"/>
                  </a:lnTo>
                  <a:lnTo>
                    <a:pt x="17238" y="3187"/>
                  </a:lnTo>
                  <a:lnTo>
                    <a:pt x="17099" y="3271"/>
                  </a:lnTo>
                  <a:lnTo>
                    <a:pt x="16961" y="3381"/>
                  </a:lnTo>
                  <a:lnTo>
                    <a:pt x="16905" y="3409"/>
                  </a:lnTo>
                  <a:lnTo>
                    <a:pt x="16850" y="3381"/>
                  </a:lnTo>
                  <a:lnTo>
                    <a:pt x="16822" y="3326"/>
                  </a:lnTo>
                  <a:lnTo>
                    <a:pt x="16822" y="3271"/>
                  </a:lnTo>
                  <a:lnTo>
                    <a:pt x="16961" y="3132"/>
                  </a:lnTo>
                  <a:lnTo>
                    <a:pt x="17127" y="2993"/>
                  </a:lnTo>
                  <a:lnTo>
                    <a:pt x="17293" y="2910"/>
                  </a:lnTo>
                  <a:lnTo>
                    <a:pt x="17487" y="2827"/>
                  </a:lnTo>
                  <a:lnTo>
                    <a:pt x="17681" y="2799"/>
                  </a:lnTo>
                  <a:close/>
                  <a:moveTo>
                    <a:pt x="5294" y="3326"/>
                  </a:moveTo>
                  <a:lnTo>
                    <a:pt x="5349" y="3354"/>
                  </a:lnTo>
                  <a:lnTo>
                    <a:pt x="5377" y="3465"/>
                  </a:lnTo>
                  <a:lnTo>
                    <a:pt x="5377" y="3492"/>
                  </a:lnTo>
                  <a:lnTo>
                    <a:pt x="5349" y="3548"/>
                  </a:lnTo>
                  <a:lnTo>
                    <a:pt x="5294" y="3575"/>
                  </a:lnTo>
                  <a:lnTo>
                    <a:pt x="5127" y="3575"/>
                  </a:lnTo>
                  <a:lnTo>
                    <a:pt x="4989" y="3603"/>
                  </a:lnTo>
                  <a:lnTo>
                    <a:pt x="4878" y="3631"/>
                  </a:lnTo>
                  <a:lnTo>
                    <a:pt x="4767" y="3686"/>
                  </a:lnTo>
                  <a:lnTo>
                    <a:pt x="4656" y="3769"/>
                  </a:lnTo>
                  <a:lnTo>
                    <a:pt x="4573" y="3853"/>
                  </a:lnTo>
                  <a:lnTo>
                    <a:pt x="4407" y="4047"/>
                  </a:lnTo>
                  <a:lnTo>
                    <a:pt x="4379" y="4074"/>
                  </a:lnTo>
                  <a:lnTo>
                    <a:pt x="4351" y="4102"/>
                  </a:lnTo>
                  <a:lnTo>
                    <a:pt x="4268" y="4102"/>
                  </a:lnTo>
                  <a:lnTo>
                    <a:pt x="4240" y="4047"/>
                  </a:lnTo>
                  <a:lnTo>
                    <a:pt x="4213" y="4019"/>
                  </a:lnTo>
                  <a:lnTo>
                    <a:pt x="4213" y="3963"/>
                  </a:lnTo>
                  <a:lnTo>
                    <a:pt x="4296" y="3825"/>
                  </a:lnTo>
                  <a:lnTo>
                    <a:pt x="4379" y="3686"/>
                  </a:lnTo>
                  <a:lnTo>
                    <a:pt x="4490" y="3575"/>
                  </a:lnTo>
                  <a:lnTo>
                    <a:pt x="4628" y="3465"/>
                  </a:lnTo>
                  <a:lnTo>
                    <a:pt x="4767" y="3409"/>
                  </a:lnTo>
                  <a:lnTo>
                    <a:pt x="4933" y="3354"/>
                  </a:lnTo>
                  <a:lnTo>
                    <a:pt x="5072" y="3326"/>
                  </a:lnTo>
                  <a:close/>
                  <a:moveTo>
                    <a:pt x="26605" y="0"/>
                  </a:moveTo>
                  <a:lnTo>
                    <a:pt x="24499" y="139"/>
                  </a:lnTo>
                  <a:lnTo>
                    <a:pt x="23418" y="250"/>
                  </a:lnTo>
                  <a:lnTo>
                    <a:pt x="22365" y="361"/>
                  </a:lnTo>
                  <a:lnTo>
                    <a:pt x="21312" y="499"/>
                  </a:lnTo>
                  <a:lnTo>
                    <a:pt x="20259" y="638"/>
                  </a:lnTo>
                  <a:lnTo>
                    <a:pt x="19206" y="804"/>
                  </a:lnTo>
                  <a:lnTo>
                    <a:pt x="18152" y="998"/>
                  </a:lnTo>
                  <a:lnTo>
                    <a:pt x="16878" y="1275"/>
                  </a:lnTo>
                  <a:lnTo>
                    <a:pt x="15631" y="1580"/>
                  </a:lnTo>
                  <a:lnTo>
                    <a:pt x="14383" y="1913"/>
                  </a:lnTo>
                  <a:lnTo>
                    <a:pt x="13164" y="2273"/>
                  </a:lnTo>
                  <a:lnTo>
                    <a:pt x="10698" y="3021"/>
                  </a:lnTo>
                  <a:lnTo>
                    <a:pt x="8231" y="3769"/>
                  </a:lnTo>
                  <a:lnTo>
                    <a:pt x="8176" y="3769"/>
                  </a:lnTo>
                  <a:lnTo>
                    <a:pt x="8148" y="3853"/>
                  </a:lnTo>
                  <a:lnTo>
                    <a:pt x="8093" y="3880"/>
                  </a:lnTo>
                  <a:lnTo>
                    <a:pt x="8009" y="3853"/>
                  </a:lnTo>
                  <a:lnTo>
                    <a:pt x="7954" y="3825"/>
                  </a:lnTo>
                  <a:lnTo>
                    <a:pt x="7039" y="3104"/>
                  </a:lnTo>
                  <a:lnTo>
                    <a:pt x="6125" y="2411"/>
                  </a:lnTo>
                  <a:lnTo>
                    <a:pt x="5654" y="2107"/>
                  </a:lnTo>
                  <a:lnTo>
                    <a:pt x="5183" y="1802"/>
                  </a:lnTo>
                  <a:lnTo>
                    <a:pt x="4712" y="1525"/>
                  </a:lnTo>
                  <a:lnTo>
                    <a:pt x="4213" y="1248"/>
                  </a:lnTo>
                  <a:lnTo>
                    <a:pt x="3742" y="998"/>
                  </a:lnTo>
                  <a:lnTo>
                    <a:pt x="3243" y="804"/>
                  </a:lnTo>
                  <a:lnTo>
                    <a:pt x="2716" y="610"/>
                  </a:lnTo>
                  <a:lnTo>
                    <a:pt x="2217" y="444"/>
                  </a:lnTo>
                  <a:lnTo>
                    <a:pt x="1691" y="305"/>
                  </a:lnTo>
                  <a:lnTo>
                    <a:pt x="1137" y="194"/>
                  </a:lnTo>
                  <a:lnTo>
                    <a:pt x="610" y="139"/>
                  </a:lnTo>
                  <a:lnTo>
                    <a:pt x="56" y="84"/>
                  </a:lnTo>
                  <a:lnTo>
                    <a:pt x="0" y="638"/>
                  </a:lnTo>
                  <a:lnTo>
                    <a:pt x="28" y="1137"/>
                  </a:lnTo>
                  <a:lnTo>
                    <a:pt x="111" y="1636"/>
                  </a:lnTo>
                  <a:lnTo>
                    <a:pt x="222" y="2079"/>
                  </a:lnTo>
                  <a:lnTo>
                    <a:pt x="416" y="2495"/>
                  </a:lnTo>
                  <a:lnTo>
                    <a:pt x="610" y="2883"/>
                  </a:lnTo>
                  <a:lnTo>
                    <a:pt x="887" y="3271"/>
                  </a:lnTo>
                  <a:lnTo>
                    <a:pt x="1192" y="3603"/>
                  </a:lnTo>
                  <a:lnTo>
                    <a:pt x="1525" y="3908"/>
                  </a:lnTo>
                  <a:lnTo>
                    <a:pt x="1913" y="4185"/>
                  </a:lnTo>
                  <a:lnTo>
                    <a:pt x="2301" y="4462"/>
                  </a:lnTo>
                  <a:lnTo>
                    <a:pt x="2744" y="4684"/>
                  </a:lnTo>
                  <a:lnTo>
                    <a:pt x="3215" y="4906"/>
                  </a:lnTo>
                  <a:lnTo>
                    <a:pt x="3686" y="5100"/>
                  </a:lnTo>
                  <a:lnTo>
                    <a:pt x="4185" y="5266"/>
                  </a:lnTo>
                  <a:lnTo>
                    <a:pt x="4712" y="5432"/>
                  </a:lnTo>
                  <a:lnTo>
                    <a:pt x="5238" y="5571"/>
                  </a:lnTo>
                  <a:lnTo>
                    <a:pt x="5765" y="5682"/>
                  </a:lnTo>
                  <a:lnTo>
                    <a:pt x="6873" y="5876"/>
                  </a:lnTo>
                  <a:lnTo>
                    <a:pt x="7982" y="6014"/>
                  </a:lnTo>
                  <a:lnTo>
                    <a:pt x="9090" y="6097"/>
                  </a:lnTo>
                  <a:lnTo>
                    <a:pt x="10143" y="6125"/>
                  </a:lnTo>
                  <a:lnTo>
                    <a:pt x="11141" y="6153"/>
                  </a:lnTo>
                  <a:lnTo>
                    <a:pt x="12056" y="6125"/>
                  </a:lnTo>
                  <a:lnTo>
                    <a:pt x="12887" y="6125"/>
                  </a:lnTo>
                  <a:lnTo>
                    <a:pt x="13801" y="6070"/>
                  </a:lnTo>
                  <a:lnTo>
                    <a:pt x="14744" y="5986"/>
                  </a:lnTo>
                  <a:lnTo>
                    <a:pt x="15658" y="5848"/>
                  </a:lnTo>
                  <a:lnTo>
                    <a:pt x="16573" y="5709"/>
                  </a:lnTo>
                  <a:lnTo>
                    <a:pt x="17487" y="5543"/>
                  </a:lnTo>
                  <a:lnTo>
                    <a:pt x="18402" y="5349"/>
                  </a:lnTo>
                  <a:lnTo>
                    <a:pt x="19316" y="5127"/>
                  </a:lnTo>
                  <a:lnTo>
                    <a:pt x="20203" y="4878"/>
                  </a:lnTo>
                  <a:lnTo>
                    <a:pt x="21201" y="4573"/>
                  </a:lnTo>
                  <a:lnTo>
                    <a:pt x="22199" y="4213"/>
                  </a:lnTo>
                  <a:lnTo>
                    <a:pt x="22725" y="4019"/>
                  </a:lnTo>
                  <a:lnTo>
                    <a:pt x="23224" y="3797"/>
                  </a:lnTo>
                  <a:lnTo>
                    <a:pt x="23723" y="3548"/>
                  </a:lnTo>
                  <a:lnTo>
                    <a:pt x="24194" y="3271"/>
                  </a:lnTo>
                  <a:lnTo>
                    <a:pt x="24637" y="2993"/>
                  </a:lnTo>
                  <a:lnTo>
                    <a:pt x="25053" y="2661"/>
                  </a:lnTo>
                  <a:lnTo>
                    <a:pt x="25441" y="2328"/>
                  </a:lnTo>
                  <a:lnTo>
                    <a:pt x="25774" y="1940"/>
                  </a:lnTo>
                  <a:lnTo>
                    <a:pt x="26051" y="1525"/>
                  </a:lnTo>
                  <a:lnTo>
                    <a:pt x="26189" y="1275"/>
                  </a:lnTo>
                  <a:lnTo>
                    <a:pt x="26300" y="1054"/>
                  </a:lnTo>
                  <a:lnTo>
                    <a:pt x="26411" y="804"/>
                  </a:lnTo>
                  <a:lnTo>
                    <a:pt x="26494" y="555"/>
                  </a:lnTo>
                  <a:lnTo>
                    <a:pt x="26550" y="278"/>
                  </a:lnTo>
                  <a:lnTo>
                    <a:pt x="266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290;p68"/>
            <p:cNvSpPr/>
            <p:nvPr/>
          </p:nvSpPr>
          <p:spPr>
            <a:xfrm>
              <a:off x="2042281" y="1229571"/>
              <a:ext cx="26908" cy="21901"/>
            </a:xfrm>
            <a:custGeom>
              <a:avLst/>
              <a:gdLst/>
              <a:ahLst/>
              <a:cxnLst/>
              <a:rect l="l" t="t" r="r" b="b"/>
              <a:pathLst>
                <a:path w="1193" h="971" extrusionOk="0">
                  <a:moveTo>
                    <a:pt x="1026" y="0"/>
                  </a:moveTo>
                  <a:lnTo>
                    <a:pt x="971" y="56"/>
                  </a:lnTo>
                  <a:lnTo>
                    <a:pt x="56" y="776"/>
                  </a:lnTo>
                  <a:lnTo>
                    <a:pt x="29" y="804"/>
                  </a:lnTo>
                  <a:lnTo>
                    <a:pt x="1" y="832"/>
                  </a:lnTo>
                  <a:lnTo>
                    <a:pt x="29" y="915"/>
                  </a:lnTo>
                  <a:lnTo>
                    <a:pt x="112" y="970"/>
                  </a:lnTo>
                  <a:lnTo>
                    <a:pt x="140" y="970"/>
                  </a:lnTo>
                  <a:lnTo>
                    <a:pt x="195" y="942"/>
                  </a:lnTo>
                  <a:lnTo>
                    <a:pt x="1137" y="333"/>
                  </a:lnTo>
                  <a:lnTo>
                    <a:pt x="1193" y="277"/>
                  </a:lnTo>
                  <a:lnTo>
                    <a:pt x="1193" y="222"/>
                  </a:lnTo>
                  <a:lnTo>
                    <a:pt x="1193" y="139"/>
                  </a:lnTo>
                  <a:lnTo>
                    <a:pt x="1165" y="83"/>
                  </a:lnTo>
                  <a:lnTo>
                    <a:pt x="1137" y="56"/>
                  </a:lnTo>
                  <a:lnTo>
                    <a:pt x="1082" y="28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291;p68"/>
            <p:cNvSpPr/>
            <p:nvPr/>
          </p:nvSpPr>
          <p:spPr>
            <a:xfrm>
              <a:off x="1989795" y="1038305"/>
              <a:ext cx="45020" cy="43148"/>
            </a:xfrm>
            <a:custGeom>
              <a:avLst/>
              <a:gdLst/>
              <a:ahLst/>
              <a:cxnLst/>
              <a:rect l="l" t="t" r="r" b="b"/>
              <a:pathLst>
                <a:path w="1996" h="1913" extrusionOk="0">
                  <a:moveTo>
                    <a:pt x="305" y="388"/>
                  </a:moveTo>
                  <a:lnTo>
                    <a:pt x="831" y="554"/>
                  </a:lnTo>
                  <a:lnTo>
                    <a:pt x="1109" y="665"/>
                  </a:lnTo>
                  <a:lnTo>
                    <a:pt x="1330" y="804"/>
                  </a:lnTo>
                  <a:lnTo>
                    <a:pt x="1469" y="887"/>
                  </a:lnTo>
                  <a:lnTo>
                    <a:pt x="1552" y="970"/>
                  </a:lnTo>
                  <a:lnTo>
                    <a:pt x="1635" y="1081"/>
                  </a:lnTo>
                  <a:lnTo>
                    <a:pt x="1635" y="1219"/>
                  </a:lnTo>
                  <a:lnTo>
                    <a:pt x="1607" y="1303"/>
                  </a:lnTo>
                  <a:lnTo>
                    <a:pt x="1580" y="1386"/>
                  </a:lnTo>
                  <a:lnTo>
                    <a:pt x="1524" y="1441"/>
                  </a:lnTo>
                  <a:lnTo>
                    <a:pt x="1441" y="1497"/>
                  </a:lnTo>
                  <a:lnTo>
                    <a:pt x="1275" y="1552"/>
                  </a:lnTo>
                  <a:lnTo>
                    <a:pt x="1109" y="1552"/>
                  </a:lnTo>
                  <a:lnTo>
                    <a:pt x="887" y="1497"/>
                  </a:lnTo>
                  <a:lnTo>
                    <a:pt x="721" y="1413"/>
                  </a:lnTo>
                  <a:lnTo>
                    <a:pt x="582" y="1275"/>
                  </a:lnTo>
                  <a:lnTo>
                    <a:pt x="471" y="1136"/>
                  </a:lnTo>
                  <a:lnTo>
                    <a:pt x="388" y="970"/>
                  </a:lnTo>
                  <a:lnTo>
                    <a:pt x="333" y="776"/>
                  </a:lnTo>
                  <a:lnTo>
                    <a:pt x="305" y="582"/>
                  </a:lnTo>
                  <a:lnTo>
                    <a:pt x="305" y="388"/>
                  </a:lnTo>
                  <a:close/>
                  <a:moveTo>
                    <a:pt x="194" y="0"/>
                  </a:moveTo>
                  <a:lnTo>
                    <a:pt x="139" y="56"/>
                  </a:lnTo>
                  <a:lnTo>
                    <a:pt x="55" y="194"/>
                  </a:lnTo>
                  <a:lnTo>
                    <a:pt x="28" y="360"/>
                  </a:lnTo>
                  <a:lnTo>
                    <a:pt x="0" y="554"/>
                  </a:lnTo>
                  <a:lnTo>
                    <a:pt x="0" y="721"/>
                  </a:lnTo>
                  <a:lnTo>
                    <a:pt x="28" y="887"/>
                  </a:lnTo>
                  <a:lnTo>
                    <a:pt x="83" y="1053"/>
                  </a:lnTo>
                  <a:lnTo>
                    <a:pt x="139" y="1219"/>
                  </a:lnTo>
                  <a:lnTo>
                    <a:pt x="222" y="1358"/>
                  </a:lnTo>
                  <a:lnTo>
                    <a:pt x="333" y="1497"/>
                  </a:lnTo>
                  <a:lnTo>
                    <a:pt x="443" y="1607"/>
                  </a:lnTo>
                  <a:lnTo>
                    <a:pt x="582" y="1718"/>
                  </a:lnTo>
                  <a:lnTo>
                    <a:pt x="721" y="1801"/>
                  </a:lnTo>
                  <a:lnTo>
                    <a:pt x="887" y="1857"/>
                  </a:lnTo>
                  <a:lnTo>
                    <a:pt x="1053" y="1912"/>
                  </a:lnTo>
                  <a:lnTo>
                    <a:pt x="1219" y="1912"/>
                  </a:lnTo>
                  <a:lnTo>
                    <a:pt x="1413" y="1885"/>
                  </a:lnTo>
                  <a:lnTo>
                    <a:pt x="1552" y="1829"/>
                  </a:lnTo>
                  <a:lnTo>
                    <a:pt x="1691" y="1746"/>
                  </a:lnTo>
                  <a:lnTo>
                    <a:pt x="1801" y="1635"/>
                  </a:lnTo>
                  <a:lnTo>
                    <a:pt x="1912" y="1497"/>
                  </a:lnTo>
                  <a:lnTo>
                    <a:pt x="1968" y="1358"/>
                  </a:lnTo>
                  <a:lnTo>
                    <a:pt x="1995" y="1192"/>
                  </a:lnTo>
                  <a:lnTo>
                    <a:pt x="1968" y="1025"/>
                  </a:lnTo>
                  <a:lnTo>
                    <a:pt x="1912" y="887"/>
                  </a:lnTo>
                  <a:lnTo>
                    <a:pt x="1801" y="721"/>
                  </a:lnTo>
                  <a:lnTo>
                    <a:pt x="1635" y="554"/>
                  </a:lnTo>
                  <a:lnTo>
                    <a:pt x="1441" y="444"/>
                  </a:lnTo>
                  <a:lnTo>
                    <a:pt x="1219" y="333"/>
                  </a:lnTo>
                  <a:lnTo>
                    <a:pt x="998" y="222"/>
                  </a:lnTo>
                  <a:lnTo>
                    <a:pt x="776" y="139"/>
                  </a:lnTo>
                  <a:lnTo>
                    <a:pt x="360" y="56"/>
                  </a:lnTo>
                  <a:lnTo>
                    <a:pt x="333" y="56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292;p68"/>
            <p:cNvSpPr/>
            <p:nvPr/>
          </p:nvSpPr>
          <p:spPr>
            <a:xfrm>
              <a:off x="2019793" y="1117044"/>
              <a:ext cx="12518" cy="39404"/>
            </a:xfrm>
            <a:custGeom>
              <a:avLst/>
              <a:gdLst/>
              <a:ahLst/>
              <a:cxnLst/>
              <a:rect l="l" t="t" r="r" b="b"/>
              <a:pathLst>
                <a:path w="555" h="1747" extrusionOk="0">
                  <a:moveTo>
                    <a:pt x="194" y="1"/>
                  </a:moveTo>
                  <a:lnTo>
                    <a:pt x="139" y="29"/>
                  </a:lnTo>
                  <a:lnTo>
                    <a:pt x="111" y="56"/>
                  </a:lnTo>
                  <a:lnTo>
                    <a:pt x="111" y="84"/>
                  </a:lnTo>
                  <a:lnTo>
                    <a:pt x="194" y="444"/>
                  </a:lnTo>
                  <a:lnTo>
                    <a:pt x="222" y="638"/>
                  </a:lnTo>
                  <a:lnTo>
                    <a:pt x="222" y="832"/>
                  </a:lnTo>
                  <a:lnTo>
                    <a:pt x="194" y="999"/>
                  </a:lnTo>
                  <a:lnTo>
                    <a:pt x="139" y="1165"/>
                  </a:lnTo>
                  <a:lnTo>
                    <a:pt x="28" y="1525"/>
                  </a:lnTo>
                  <a:lnTo>
                    <a:pt x="0" y="1581"/>
                  </a:lnTo>
                  <a:lnTo>
                    <a:pt x="28" y="1664"/>
                  </a:lnTo>
                  <a:lnTo>
                    <a:pt x="56" y="1691"/>
                  </a:lnTo>
                  <a:lnTo>
                    <a:pt x="111" y="1747"/>
                  </a:lnTo>
                  <a:lnTo>
                    <a:pt x="250" y="1747"/>
                  </a:lnTo>
                  <a:lnTo>
                    <a:pt x="333" y="1719"/>
                  </a:lnTo>
                  <a:lnTo>
                    <a:pt x="388" y="1664"/>
                  </a:lnTo>
                  <a:lnTo>
                    <a:pt x="471" y="1470"/>
                  </a:lnTo>
                  <a:lnTo>
                    <a:pt x="527" y="1276"/>
                  </a:lnTo>
                  <a:lnTo>
                    <a:pt x="555" y="1054"/>
                  </a:lnTo>
                  <a:lnTo>
                    <a:pt x="555" y="832"/>
                  </a:lnTo>
                  <a:lnTo>
                    <a:pt x="527" y="583"/>
                  </a:lnTo>
                  <a:lnTo>
                    <a:pt x="471" y="389"/>
                  </a:lnTo>
                  <a:lnTo>
                    <a:pt x="361" y="195"/>
                  </a:lnTo>
                  <a:lnTo>
                    <a:pt x="222" y="29"/>
                  </a:lnTo>
                  <a:lnTo>
                    <a:pt x="1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293;p68"/>
            <p:cNvSpPr/>
            <p:nvPr/>
          </p:nvSpPr>
          <p:spPr>
            <a:xfrm>
              <a:off x="1869780" y="1311446"/>
              <a:ext cx="155021" cy="65658"/>
            </a:xfrm>
            <a:custGeom>
              <a:avLst/>
              <a:gdLst/>
              <a:ahLst/>
              <a:cxnLst/>
              <a:rect l="l" t="t" r="r" b="b"/>
              <a:pathLst>
                <a:path w="6873" h="2911" extrusionOk="0">
                  <a:moveTo>
                    <a:pt x="5515" y="1"/>
                  </a:moveTo>
                  <a:lnTo>
                    <a:pt x="4074" y="361"/>
                  </a:lnTo>
                  <a:lnTo>
                    <a:pt x="3298" y="527"/>
                  </a:lnTo>
                  <a:lnTo>
                    <a:pt x="2494" y="666"/>
                  </a:lnTo>
                  <a:lnTo>
                    <a:pt x="1718" y="804"/>
                  </a:lnTo>
                  <a:lnTo>
                    <a:pt x="915" y="915"/>
                  </a:lnTo>
                  <a:lnTo>
                    <a:pt x="859" y="1081"/>
                  </a:lnTo>
                  <a:lnTo>
                    <a:pt x="804" y="1275"/>
                  </a:lnTo>
                  <a:lnTo>
                    <a:pt x="721" y="1442"/>
                  </a:lnTo>
                  <a:lnTo>
                    <a:pt x="610" y="1608"/>
                  </a:lnTo>
                  <a:lnTo>
                    <a:pt x="499" y="1747"/>
                  </a:lnTo>
                  <a:lnTo>
                    <a:pt x="360" y="1885"/>
                  </a:lnTo>
                  <a:lnTo>
                    <a:pt x="194" y="1996"/>
                  </a:lnTo>
                  <a:lnTo>
                    <a:pt x="28" y="2079"/>
                  </a:lnTo>
                  <a:lnTo>
                    <a:pt x="0" y="2079"/>
                  </a:lnTo>
                  <a:lnTo>
                    <a:pt x="139" y="2273"/>
                  </a:lnTo>
                  <a:lnTo>
                    <a:pt x="305" y="2412"/>
                  </a:lnTo>
                  <a:lnTo>
                    <a:pt x="388" y="2467"/>
                  </a:lnTo>
                  <a:lnTo>
                    <a:pt x="499" y="2495"/>
                  </a:lnTo>
                  <a:lnTo>
                    <a:pt x="610" y="2523"/>
                  </a:lnTo>
                  <a:lnTo>
                    <a:pt x="721" y="2523"/>
                  </a:lnTo>
                  <a:lnTo>
                    <a:pt x="832" y="2495"/>
                  </a:lnTo>
                  <a:lnTo>
                    <a:pt x="915" y="2467"/>
                  </a:lnTo>
                  <a:lnTo>
                    <a:pt x="1081" y="2356"/>
                  </a:lnTo>
                  <a:lnTo>
                    <a:pt x="1220" y="2218"/>
                  </a:lnTo>
                  <a:lnTo>
                    <a:pt x="1358" y="2051"/>
                  </a:lnTo>
                  <a:lnTo>
                    <a:pt x="1386" y="1996"/>
                  </a:lnTo>
                  <a:lnTo>
                    <a:pt x="1441" y="1968"/>
                  </a:lnTo>
                  <a:lnTo>
                    <a:pt x="1552" y="1968"/>
                  </a:lnTo>
                  <a:lnTo>
                    <a:pt x="1580" y="1941"/>
                  </a:lnTo>
                  <a:lnTo>
                    <a:pt x="1607" y="1913"/>
                  </a:lnTo>
                  <a:lnTo>
                    <a:pt x="1691" y="1913"/>
                  </a:lnTo>
                  <a:lnTo>
                    <a:pt x="1774" y="1968"/>
                  </a:lnTo>
                  <a:lnTo>
                    <a:pt x="1774" y="1996"/>
                  </a:lnTo>
                  <a:lnTo>
                    <a:pt x="1801" y="2024"/>
                  </a:lnTo>
                  <a:lnTo>
                    <a:pt x="1801" y="2135"/>
                  </a:lnTo>
                  <a:lnTo>
                    <a:pt x="1801" y="2245"/>
                  </a:lnTo>
                  <a:lnTo>
                    <a:pt x="1829" y="2329"/>
                  </a:lnTo>
                  <a:lnTo>
                    <a:pt x="1885" y="2412"/>
                  </a:lnTo>
                  <a:lnTo>
                    <a:pt x="2023" y="2578"/>
                  </a:lnTo>
                  <a:lnTo>
                    <a:pt x="2189" y="2717"/>
                  </a:lnTo>
                  <a:lnTo>
                    <a:pt x="2411" y="2800"/>
                  </a:lnTo>
                  <a:lnTo>
                    <a:pt x="2661" y="2855"/>
                  </a:lnTo>
                  <a:lnTo>
                    <a:pt x="2938" y="2910"/>
                  </a:lnTo>
                  <a:lnTo>
                    <a:pt x="3215" y="2910"/>
                  </a:lnTo>
                  <a:lnTo>
                    <a:pt x="3492" y="2855"/>
                  </a:lnTo>
                  <a:lnTo>
                    <a:pt x="3769" y="2800"/>
                  </a:lnTo>
                  <a:lnTo>
                    <a:pt x="4019" y="2689"/>
                  </a:lnTo>
                  <a:lnTo>
                    <a:pt x="4240" y="2550"/>
                  </a:lnTo>
                  <a:lnTo>
                    <a:pt x="4407" y="2356"/>
                  </a:lnTo>
                  <a:lnTo>
                    <a:pt x="4490" y="2245"/>
                  </a:lnTo>
                  <a:lnTo>
                    <a:pt x="4545" y="2135"/>
                  </a:lnTo>
                  <a:lnTo>
                    <a:pt x="4601" y="2024"/>
                  </a:lnTo>
                  <a:lnTo>
                    <a:pt x="4628" y="1885"/>
                  </a:lnTo>
                  <a:lnTo>
                    <a:pt x="4628" y="1719"/>
                  </a:lnTo>
                  <a:lnTo>
                    <a:pt x="4628" y="1580"/>
                  </a:lnTo>
                  <a:lnTo>
                    <a:pt x="4656" y="1497"/>
                  </a:lnTo>
                  <a:lnTo>
                    <a:pt x="4684" y="1414"/>
                  </a:lnTo>
                  <a:lnTo>
                    <a:pt x="4739" y="1386"/>
                  </a:lnTo>
                  <a:lnTo>
                    <a:pt x="4822" y="1359"/>
                  </a:lnTo>
                  <a:lnTo>
                    <a:pt x="4905" y="1359"/>
                  </a:lnTo>
                  <a:lnTo>
                    <a:pt x="4988" y="1386"/>
                  </a:lnTo>
                  <a:lnTo>
                    <a:pt x="5044" y="1442"/>
                  </a:lnTo>
                  <a:lnTo>
                    <a:pt x="5072" y="1497"/>
                  </a:lnTo>
                  <a:lnTo>
                    <a:pt x="5072" y="1553"/>
                  </a:lnTo>
                  <a:lnTo>
                    <a:pt x="5349" y="1663"/>
                  </a:lnTo>
                  <a:lnTo>
                    <a:pt x="5654" y="1719"/>
                  </a:lnTo>
                  <a:lnTo>
                    <a:pt x="5931" y="1691"/>
                  </a:lnTo>
                  <a:lnTo>
                    <a:pt x="6180" y="1636"/>
                  </a:lnTo>
                  <a:lnTo>
                    <a:pt x="6319" y="1580"/>
                  </a:lnTo>
                  <a:lnTo>
                    <a:pt x="6430" y="1497"/>
                  </a:lnTo>
                  <a:lnTo>
                    <a:pt x="6540" y="1414"/>
                  </a:lnTo>
                  <a:lnTo>
                    <a:pt x="6624" y="1331"/>
                  </a:lnTo>
                  <a:lnTo>
                    <a:pt x="6707" y="1220"/>
                  </a:lnTo>
                  <a:lnTo>
                    <a:pt x="6790" y="1081"/>
                  </a:lnTo>
                  <a:lnTo>
                    <a:pt x="6818" y="943"/>
                  </a:lnTo>
                  <a:lnTo>
                    <a:pt x="6873" y="777"/>
                  </a:lnTo>
                  <a:lnTo>
                    <a:pt x="6679" y="777"/>
                  </a:lnTo>
                  <a:lnTo>
                    <a:pt x="6457" y="749"/>
                  </a:lnTo>
                  <a:lnTo>
                    <a:pt x="6263" y="693"/>
                  </a:lnTo>
                  <a:lnTo>
                    <a:pt x="6069" y="610"/>
                  </a:lnTo>
                  <a:lnTo>
                    <a:pt x="5903" y="499"/>
                  </a:lnTo>
                  <a:lnTo>
                    <a:pt x="5737" y="361"/>
                  </a:lnTo>
                  <a:lnTo>
                    <a:pt x="5626" y="195"/>
                  </a:lnTo>
                  <a:lnTo>
                    <a:pt x="551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294;p68"/>
            <p:cNvSpPr/>
            <p:nvPr/>
          </p:nvSpPr>
          <p:spPr>
            <a:xfrm>
              <a:off x="1997283" y="1430830"/>
              <a:ext cx="26908" cy="15022"/>
            </a:xfrm>
            <a:custGeom>
              <a:avLst/>
              <a:gdLst/>
              <a:ahLst/>
              <a:cxnLst/>
              <a:rect l="l" t="t" r="r" b="b"/>
              <a:pathLst>
                <a:path w="1193" h="666" extrusionOk="0">
                  <a:moveTo>
                    <a:pt x="472" y="1"/>
                  </a:moveTo>
                  <a:lnTo>
                    <a:pt x="278" y="56"/>
                  </a:lnTo>
                  <a:lnTo>
                    <a:pt x="139" y="139"/>
                  </a:lnTo>
                  <a:lnTo>
                    <a:pt x="56" y="223"/>
                  </a:lnTo>
                  <a:lnTo>
                    <a:pt x="1" y="306"/>
                  </a:lnTo>
                  <a:lnTo>
                    <a:pt x="1" y="361"/>
                  </a:lnTo>
                  <a:lnTo>
                    <a:pt x="28" y="444"/>
                  </a:lnTo>
                  <a:lnTo>
                    <a:pt x="139" y="444"/>
                  </a:lnTo>
                  <a:lnTo>
                    <a:pt x="167" y="416"/>
                  </a:lnTo>
                  <a:lnTo>
                    <a:pt x="250" y="333"/>
                  </a:lnTo>
                  <a:lnTo>
                    <a:pt x="361" y="278"/>
                  </a:lnTo>
                  <a:lnTo>
                    <a:pt x="583" y="278"/>
                  </a:lnTo>
                  <a:lnTo>
                    <a:pt x="693" y="306"/>
                  </a:lnTo>
                  <a:lnTo>
                    <a:pt x="804" y="361"/>
                  </a:lnTo>
                  <a:lnTo>
                    <a:pt x="887" y="472"/>
                  </a:lnTo>
                  <a:lnTo>
                    <a:pt x="943" y="583"/>
                  </a:lnTo>
                  <a:lnTo>
                    <a:pt x="971" y="610"/>
                  </a:lnTo>
                  <a:lnTo>
                    <a:pt x="998" y="666"/>
                  </a:lnTo>
                  <a:lnTo>
                    <a:pt x="1109" y="666"/>
                  </a:lnTo>
                  <a:lnTo>
                    <a:pt x="1137" y="638"/>
                  </a:lnTo>
                  <a:lnTo>
                    <a:pt x="1192" y="610"/>
                  </a:lnTo>
                  <a:lnTo>
                    <a:pt x="1192" y="555"/>
                  </a:lnTo>
                  <a:lnTo>
                    <a:pt x="1192" y="500"/>
                  </a:lnTo>
                  <a:lnTo>
                    <a:pt x="1192" y="389"/>
                  </a:lnTo>
                  <a:lnTo>
                    <a:pt x="1137" y="306"/>
                  </a:lnTo>
                  <a:lnTo>
                    <a:pt x="1081" y="223"/>
                  </a:lnTo>
                  <a:lnTo>
                    <a:pt x="1026" y="167"/>
                  </a:lnTo>
                  <a:lnTo>
                    <a:pt x="860" y="56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295;p68"/>
            <p:cNvSpPr/>
            <p:nvPr/>
          </p:nvSpPr>
          <p:spPr>
            <a:xfrm>
              <a:off x="1982916" y="1515839"/>
              <a:ext cx="40013" cy="15653"/>
            </a:xfrm>
            <a:custGeom>
              <a:avLst/>
              <a:gdLst/>
              <a:ahLst/>
              <a:cxnLst/>
              <a:rect l="l" t="t" r="r" b="b"/>
              <a:pathLst>
                <a:path w="1774" h="694" extrusionOk="0">
                  <a:moveTo>
                    <a:pt x="1580" y="1"/>
                  </a:moveTo>
                  <a:lnTo>
                    <a:pt x="1220" y="222"/>
                  </a:lnTo>
                  <a:lnTo>
                    <a:pt x="859" y="389"/>
                  </a:lnTo>
                  <a:lnTo>
                    <a:pt x="471" y="500"/>
                  </a:lnTo>
                  <a:lnTo>
                    <a:pt x="56" y="583"/>
                  </a:lnTo>
                  <a:lnTo>
                    <a:pt x="28" y="583"/>
                  </a:lnTo>
                  <a:lnTo>
                    <a:pt x="0" y="638"/>
                  </a:lnTo>
                  <a:lnTo>
                    <a:pt x="0" y="694"/>
                  </a:lnTo>
                  <a:lnTo>
                    <a:pt x="56" y="694"/>
                  </a:lnTo>
                  <a:lnTo>
                    <a:pt x="499" y="666"/>
                  </a:lnTo>
                  <a:lnTo>
                    <a:pt x="915" y="583"/>
                  </a:lnTo>
                  <a:lnTo>
                    <a:pt x="1136" y="527"/>
                  </a:lnTo>
                  <a:lnTo>
                    <a:pt x="1330" y="444"/>
                  </a:lnTo>
                  <a:lnTo>
                    <a:pt x="1524" y="333"/>
                  </a:lnTo>
                  <a:lnTo>
                    <a:pt x="1718" y="222"/>
                  </a:lnTo>
                  <a:lnTo>
                    <a:pt x="1746" y="195"/>
                  </a:lnTo>
                  <a:lnTo>
                    <a:pt x="1774" y="139"/>
                  </a:lnTo>
                  <a:lnTo>
                    <a:pt x="1746" y="56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296;p68"/>
            <p:cNvSpPr/>
            <p:nvPr/>
          </p:nvSpPr>
          <p:spPr>
            <a:xfrm>
              <a:off x="2009170" y="1113932"/>
              <a:ext cx="8142" cy="26908"/>
            </a:xfrm>
            <a:custGeom>
              <a:avLst/>
              <a:gdLst/>
              <a:ahLst/>
              <a:cxnLst/>
              <a:rect l="l" t="t" r="r" b="b"/>
              <a:pathLst>
                <a:path w="361" h="1193" extrusionOk="0">
                  <a:moveTo>
                    <a:pt x="83" y="0"/>
                  </a:moveTo>
                  <a:lnTo>
                    <a:pt x="28" y="28"/>
                  </a:lnTo>
                  <a:lnTo>
                    <a:pt x="0" y="56"/>
                  </a:lnTo>
                  <a:lnTo>
                    <a:pt x="0" y="111"/>
                  </a:lnTo>
                  <a:lnTo>
                    <a:pt x="28" y="610"/>
                  </a:lnTo>
                  <a:lnTo>
                    <a:pt x="56" y="832"/>
                  </a:lnTo>
                  <a:lnTo>
                    <a:pt x="83" y="1081"/>
                  </a:lnTo>
                  <a:lnTo>
                    <a:pt x="111" y="1137"/>
                  </a:lnTo>
                  <a:lnTo>
                    <a:pt x="139" y="1164"/>
                  </a:lnTo>
                  <a:lnTo>
                    <a:pt x="222" y="1192"/>
                  </a:lnTo>
                  <a:lnTo>
                    <a:pt x="305" y="1137"/>
                  </a:lnTo>
                  <a:lnTo>
                    <a:pt x="333" y="1109"/>
                  </a:lnTo>
                  <a:lnTo>
                    <a:pt x="360" y="1053"/>
                  </a:lnTo>
                  <a:lnTo>
                    <a:pt x="333" y="804"/>
                  </a:lnTo>
                  <a:lnTo>
                    <a:pt x="305" y="582"/>
                  </a:lnTo>
                  <a:lnTo>
                    <a:pt x="250" y="111"/>
                  </a:lnTo>
                  <a:lnTo>
                    <a:pt x="222" y="56"/>
                  </a:lnTo>
                  <a:lnTo>
                    <a:pt x="194" y="2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297;p68"/>
            <p:cNvSpPr/>
            <p:nvPr/>
          </p:nvSpPr>
          <p:spPr>
            <a:xfrm>
              <a:off x="1974165" y="1528357"/>
              <a:ext cx="41276" cy="16894"/>
            </a:xfrm>
            <a:custGeom>
              <a:avLst/>
              <a:gdLst/>
              <a:ahLst/>
              <a:cxnLst/>
              <a:rect l="l" t="t" r="r" b="b"/>
              <a:pathLst>
                <a:path w="1830" h="749" extrusionOk="0">
                  <a:moveTo>
                    <a:pt x="1691" y="0"/>
                  </a:moveTo>
                  <a:lnTo>
                    <a:pt x="1303" y="166"/>
                  </a:lnTo>
                  <a:lnTo>
                    <a:pt x="887" y="333"/>
                  </a:lnTo>
                  <a:lnTo>
                    <a:pt x="499" y="471"/>
                  </a:lnTo>
                  <a:lnTo>
                    <a:pt x="56" y="582"/>
                  </a:lnTo>
                  <a:lnTo>
                    <a:pt x="0" y="610"/>
                  </a:lnTo>
                  <a:lnTo>
                    <a:pt x="0" y="665"/>
                  </a:lnTo>
                  <a:lnTo>
                    <a:pt x="28" y="721"/>
                  </a:lnTo>
                  <a:lnTo>
                    <a:pt x="83" y="748"/>
                  </a:lnTo>
                  <a:lnTo>
                    <a:pt x="527" y="665"/>
                  </a:lnTo>
                  <a:lnTo>
                    <a:pt x="970" y="554"/>
                  </a:lnTo>
                  <a:lnTo>
                    <a:pt x="1414" y="388"/>
                  </a:lnTo>
                  <a:lnTo>
                    <a:pt x="1608" y="305"/>
                  </a:lnTo>
                  <a:lnTo>
                    <a:pt x="1802" y="166"/>
                  </a:lnTo>
                  <a:lnTo>
                    <a:pt x="1829" y="139"/>
                  </a:lnTo>
                  <a:lnTo>
                    <a:pt x="1829" y="111"/>
                  </a:lnTo>
                  <a:lnTo>
                    <a:pt x="1829" y="28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298;p68"/>
            <p:cNvSpPr/>
            <p:nvPr/>
          </p:nvSpPr>
          <p:spPr>
            <a:xfrm>
              <a:off x="1969157" y="1438972"/>
              <a:ext cx="39404" cy="21269"/>
            </a:xfrm>
            <a:custGeom>
              <a:avLst/>
              <a:gdLst/>
              <a:ahLst/>
              <a:cxnLst/>
              <a:rect l="l" t="t" r="r" b="b"/>
              <a:pathLst>
                <a:path w="1747" h="943" extrusionOk="0">
                  <a:moveTo>
                    <a:pt x="56" y="0"/>
                  </a:moveTo>
                  <a:lnTo>
                    <a:pt x="28" y="55"/>
                  </a:lnTo>
                  <a:lnTo>
                    <a:pt x="1" y="111"/>
                  </a:lnTo>
                  <a:lnTo>
                    <a:pt x="56" y="222"/>
                  </a:lnTo>
                  <a:lnTo>
                    <a:pt x="111" y="333"/>
                  </a:lnTo>
                  <a:lnTo>
                    <a:pt x="250" y="554"/>
                  </a:lnTo>
                  <a:lnTo>
                    <a:pt x="472" y="721"/>
                  </a:lnTo>
                  <a:lnTo>
                    <a:pt x="693" y="859"/>
                  </a:lnTo>
                  <a:lnTo>
                    <a:pt x="970" y="915"/>
                  </a:lnTo>
                  <a:lnTo>
                    <a:pt x="1081" y="942"/>
                  </a:lnTo>
                  <a:lnTo>
                    <a:pt x="1220" y="942"/>
                  </a:lnTo>
                  <a:lnTo>
                    <a:pt x="1358" y="915"/>
                  </a:lnTo>
                  <a:lnTo>
                    <a:pt x="1469" y="887"/>
                  </a:lnTo>
                  <a:lnTo>
                    <a:pt x="1580" y="804"/>
                  </a:lnTo>
                  <a:lnTo>
                    <a:pt x="1691" y="748"/>
                  </a:lnTo>
                  <a:lnTo>
                    <a:pt x="1719" y="693"/>
                  </a:lnTo>
                  <a:lnTo>
                    <a:pt x="1746" y="665"/>
                  </a:lnTo>
                  <a:lnTo>
                    <a:pt x="1719" y="582"/>
                  </a:lnTo>
                  <a:lnTo>
                    <a:pt x="1663" y="527"/>
                  </a:lnTo>
                  <a:lnTo>
                    <a:pt x="1608" y="499"/>
                  </a:lnTo>
                  <a:lnTo>
                    <a:pt x="1580" y="527"/>
                  </a:lnTo>
                  <a:lnTo>
                    <a:pt x="1358" y="582"/>
                  </a:lnTo>
                  <a:lnTo>
                    <a:pt x="1164" y="610"/>
                  </a:lnTo>
                  <a:lnTo>
                    <a:pt x="943" y="610"/>
                  </a:lnTo>
                  <a:lnTo>
                    <a:pt x="776" y="554"/>
                  </a:lnTo>
                  <a:lnTo>
                    <a:pt x="582" y="499"/>
                  </a:lnTo>
                  <a:lnTo>
                    <a:pt x="416" y="388"/>
                  </a:lnTo>
                  <a:lnTo>
                    <a:pt x="278" y="249"/>
                  </a:lnTo>
                  <a:lnTo>
                    <a:pt x="167" y="2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299;p68"/>
            <p:cNvSpPr/>
            <p:nvPr/>
          </p:nvSpPr>
          <p:spPr>
            <a:xfrm>
              <a:off x="1954790" y="1112060"/>
              <a:ext cx="46892" cy="36900"/>
            </a:xfrm>
            <a:custGeom>
              <a:avLst/>
              <a:gdLst/>
              <a:ahLst/>
              <a:cxnLst/>
              <a:rect l="l" t="t" r="r" b="b"/>
              <a:pathLst>
                <a:path w="2079" h="1636" extrusionOk="0">
                  <a:moveTo>
                    <a:pt x="305" y="360"/>
                  </a:moveTo>
                  <a:lnTo>
                    <a:pt x="721" y="416"/>
                  </a:lnTo>
                  <a:lnTo>
                    <a:pt x="942" y="416"/>
                  </a:lnTo>
                  <a:lnTo>
                    <a:pt x="1164" y="444"/>
                  </a:lnTo>
                  <a:lnTo>
                    <a:pt x="1303" y="499"/>
                  </a:lnTo>
                  <a:lnTo>
                    <a:pt x="1441" y="554"/>
                  </a:lnTo>
                  <a:lnTo>
                    <a:pt x="1552" y="638"/>
                  </a:lnTo>
                  <a:lnTo>
                    <a:pt x="1663" y="721"/>
                  </a:lnTo>
                  <a:lnTo>
                    <a:pt x="1718" y="832"/>
                  </a:lnTo>
                  <a:lnTo>
                    <a:pt x="1746" y="942"/>
                  </a:lnTo>
                  <a:lnTo>
                    <a:pt x="1691" y="1081"/>
                  </a:lnTo>
                  <a:lnTo>
                    <a:pt x="1580" y="1192"/>
                  </a:lnTo>
                  <a:lnTo>
                    <a:pt x="1469" y="1275"/>
                  </a:lnTo>
                  <a:lnTo>
                    <a:pt x="1386" y="1303"/>
                  </a:lnTo>
                  <a:lnTo>
                    <a:pt x="1275" y="1330"/>
                  </a:lnTo>
                  <a:lnTo>
                    <a:pt x="1164" y="1330"/>
                  </a:lnTo>
                  <a:lnTo>
                    <a:pt x="1081" y="1303"/>
                  </a:lnTo>
                  <a:lnTo>
                    <a:pt x="970" y="1275"/>
                  </a:lnTo>
                  <a:lnTo>
                    <a:pt x="804" y="1136"/>
                  </a:lnTo>
                  <a:lnTo>
                    <a:pt x="638" y="970"/>
                  </a:lnTo>
                  <a:lnTo>
                    <a:pt x="499" y="776"/>
                  </a:lnTo>
                  <a:lnTo>
                    <a:pt x="305" y="360"/>
                  </a:lnTo>
                  <a:close/>
                  <a:moveTo>
                    <a:pt x="139" y="0"/>
                  </a:moveTo>
                  <a:lnTo>
                    <a:pt x="83" y="56"/>
                  </a:lnTo>
                  <a:lnTo>
                    <a:pt x="28" y="139"/>
                  </a:lnTo>
                  <a:lnTo>
                    <a:pt x="28" y="222"/>
                  </a:lnTo>
                  <a:lnTo>
                    <a:pt x="0" y="277"/>
                  </a:lnTo>
                  <a:lnTo>
                    <a:pt x="0" y="360"/>
                  </a:lnTo>
                  <a:lnTo>
                    <a:pt x="139" y="693"/>
                  </a:lnTo>
                  <a:lnTo>
                    <a:pt x="305" y="1026"/>
                  </a:lnTo>
                  <a:lnTo>
                    <a:pt x="416" y="1192"/>
                  </a:lnTo>
                  <a:lnTo>
                    <a:pt x="527" y="1303"/>
                  </a:lnTo>
                  <a:lnTo>
                    <a:pt x="665" y="1441"/>
                  </a:lnTo>
                  <a:lnTo>
                    <a:pt x="832" y="1524"/>
                  </a:lnTo>
                  <a:lnTo>
                    <a:pt x="942" y="1580"/>
                  </a:lnTo>
                  <a:lnTo>
                    <a:pt x="1081" y="1608"/>
                  </a:lnTo>
                  <a:lnTo>
                    <a:pt x="1219" y="1635"/>
                  </a:lnTo>
                  <a:lnTo>
                    <a:pt x="1358" y="1608"/>
                  </a:lnTo>
                  <a:lnTo>
                    <a:pt x="1497" y="1580"/>
                  </a:lnTo>
                  <a:lnTo>
                    <a:pt x="1635" y="1524"/>
                  </a:lnTo>
                  <a:lnTo>
                    <a:pt x="1774" y="1469"/>
                  </a:lnTo>
                  <a:lnTo>
                    <a:pt x="1885" y="1386"/>
                  </a:lnTo>
                  <a:lnTo>
                    <a:pt x="1968" y="1275"/>
                  </a:lnTo>
                  <a:lnTo>
                    <a:pt x="2023" y="1164"/>
                  </a:lnTo>
                  <a:lnTo>
                    <a:pt x="2051" y="1026"/>
                  </a:lnTo>
                  <a:lnTo>
                    <a:pt x="2079" y="915"/>
                  </a:lnTo>
                  <a:lnTo>
                    <a:pt x="2051" y="776"/>
                  </a:lnTo>
                  <a:lnTo>
                    <a:pt x="2023" y="665"/>
                  </a:lnTo>
                  <a:lnTo>
                    <a:pt x="1940" y="527"/>
                  </a:lnTo>
                  <a:lnTo>
                    <a:pt x="1857" y="416"/>
                  </a:lnTo>
                  <a:lnTo>
                    <a:pt x="1691" y="305"/>
                  </a:lnTo>
                  <a:lnTo>
                    <a:pt x="1497" y="194"/>
                  </a:lnTo>
                  <a:lnTo>
                    <a:pt x="1303" y="139"/>
                  </a:lnTo>
                  <a:lnTo>
                    <a:pt x="1109" y="111"/>
                  </a:lnTo>
                  <a:lnTo>
                    <a:pt x="665" y="56"/>
                  </a:lnTo>
                  <a:lnTo>
                    <a:pt x="471" y="56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300;p68"/>
            <p:cNvSpPr/>
            <p:nvPr/>
          </p:nvSpPr>
          <p:spPr>
            <a:xfrm>
              <a:off x="1902891" y="1113932"/>
              <a:ext cx="43170" cy="54403"/>
            </a:xfrm>
            <a:custGeom>
              <a:avLst/>
              <a:gdLst/>
              <a:ahLst/>
              <a:cxnLst/>
              <a:rect l="l" t="t" r="r" b="b"/>
              <a:pathLst>
                <a:path w="1914" h="2412" extrusionOk="0">
                  <a:moveTo>
                    <a:pt x="1414" y="305"/>
                  </a:moveTo>
                  <a:lnTo>
                    <a:pt x="1470" y="665"/>
                  </a:lnTo>
                  <a:lnTo>
                    <a:pt x="1525" y="998"/>
                  </a:lnTo>
                  <a:lnTo>
                    <a:pt x="1525" y="1192"/>
                  </a:lnTo>
                  <a:lnTo>
                    <a:pt x="1497" y="1358"/>
                  </a:lnTo>
                  <a:lnTo>
                    <a:pt x="1470" y="1525"/>
                  </a:lnTo>
                  <a:lnTo>
                    <a:pt x="1387" y="1663"/>
                  </a:lnTo>
                  <a:lnTo>
                    <a:pt x="1276" y="1802"/>
                  </a:lnTo>
                  <a:lnTo>
                    <a:pt x="1165" y="1885"/>
                  </a:lnTo>
                  <a:lnTo>
                    <a:pt x="1026" y="1968"/>
                  </a:lnTo>
                  <a:lnTo>
                    <a:pt x="888" y="1996"/>
                  </a:lnTo>
                  <a:lnTo>
                    <a:pt x="777" y="1996"/>
                  </a:lnTo>
                  <a:lnTo>
                    <a:pt x="638" y="1940"/>
                  </a:lnTo>
                  <a:lnTo>
                    <a:pt x="527" y="1857"/>
                  </a:lnTo>
                  <a:lnTo>
                    <a:pt x="444" y="1691"/>
                  </a:lnTo>
                  <a:lnTo>
                    <a:pt x="417" y="1580"/>
                  </a:lnTo>
                  <a:lnTo>
                    <a:pt x="417" y="1469"/>
                  </a:lnTo>
                  <a:lnTo>
                    <a:pt x="417" y="1358"/>
                  </a:lnTo>
                  <a:lnTo>
                    <a:pt x="444" y="1247"/>
                  </a:lnTo>
                  <a:lnTo>
                    <a:pt x="527" y="1053"/>
                  </a:lnTo>
                  <a:lnTo>
                    <a:pt x="638" y="887"/>
                  </a:lnTo>
                  <a:lnTo>
                    <a:pt x="832" y="721"/>
                  </a:lnTo>
                  <a:lnTo>
                    <a:pt x="999" y="555"/>
                  </a:lnTo>
                  <a:lnTo>
                    <a:pt x="1414" y="305"/>
                  </a:lnTo>
                  <a:close/>
                  <a:moveTo>
                    <a:pt x="1497" y="0"/>
                  </a:moveTo>
                  <a:lnTo>
                    <a:pt x="1082" y="167"/>
                  </a:lnTo>
                  <a:lnTo>
                    <a:pt x="888" y="250"/>
                  </a:lnTo>
                  <a:lnTo>
                    <a:pt x="694" y="361"/>
                  </a:lnTo>
                  <a:lnTo>
                    <a:pt x="527" y="471"/>
                  </a:lnTo>
                  <a:lnTo>
                    <a:pt x="361" y="610"/>
                  </a:lnTo>
                  <a:lnTo>
                    <a:pt x="223" y="776"/>
                  </a:lnTo>
                  <a:lnTo>
                    <a:pt x="112" y="970"/>
                  </a:lnTo>
                  <a:lnTo>
                    <a:pt x="56" y="1137"/>
                  </a:lnTo>
                  <a:lnTo>
                    <a:pt x="29" y="1303"/>
                  </a:lnTo>
                  <a:lnTo>
                    <a:pt x="1" y="1469"/>
                  </a:lnTo>
                  <a:lnTo>
                    <a:pt x="29" y="1635"/>
                  </a:lnTo>
                  <a:lnTo>
                    <a:pt x="56" y="1802"/>
                  </a:lnTo>
                  <a:lnTo>
                    <a:pt x="112" y="1968"/>
                  </a:lnTo>
                  <a:lnTo>
                    <a:pt x="195" y="2107"/>
                  </a:lnTo>
                  <a:lnTo>
                    <a:pt x="333" y="2217"/>
                  </a:lnTo>
                  <a:lnTo>
                    <a:pt x="472" y="2328"/>
                  </a:lnTo>
                  <a:lnTo>
                    <a:pt x="638" y="2384"/>
                  </a:lnTo>
                  <a:lnTo>
                    <a:pt x="805" y="2411"/>
                  </a:lnTo>
                  <a:lnTo>
                    <a:pt x="971" y="2411"/>
                  </a:lnTo>
                  <a:lnTo>
                    <a:pt x="1109" y="2356"/>
                  </a:lnTo>
                  <a:lnTo>
                    <a:pt x="1276" y="2301"/>
                  </a:lnTo>
                  <a:lnTo>
                    <a:pt x="1414" y="2190"/>
                  </a:lnTo>
                  <a:lnTo>
                    <a:pt x="1553" y="2079"/>
                  </a:lnTo>
                  <a:lnTo>
                    <a:pt x="1719" y="1885"/>
                  </a:lnTo>
                  <a:lnTo>
                    <a:pt x="1830" y="1663"/>
                  </a:lnTo>
                  <a:lnTo>
                    <a:pt x="1885" y="1441"/>
                  </a:lnTo>
                  <a:lnTo>
                    <a:pt x="1913" y="1192"/>
                  </a:lnTo>
                  <a:lnTo>
                    <a:pt x="1885" y="943"/>
                  </a:lnTo>
                  <a:lnTo>
                    <a:pt x="1858" y="693"/>
                  </a:lnTo>
                  <a:lnTo>
                    <a:pt x="1775" y="194"/>
                  </a:lnTo>
                  <a:lnTo>
                    <a:pt x="1747" y="139"/>
                  </a:lnTo>
                  <a:lnTo>
                    <a:pt x="1719" y="111"/>
                  </a:lnTo>
                  <a:lnTo>
                    <a:pt x="1664" y="83"/>
                  </a:lnTo>
                  <a:lnTo>
                    <a:pt x="1608" y="56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301;p68"/>
            <p:cNvSpPr/>
            <p:nvPr/>
          </p:nvSpPr>
          <p:spPr>
            <a:xfrm>
              <a:off x="1906657" y="1453339"/>
              <a:ext cx="34396" cy="13781"/>
            </a:xfrm>
            <a:custGeom>
              <a:avLst/>
              <a:gdLst/>
              <a:ahLst/>
              <a:cxnLst/>
              <a:rect l="l" t="t" r="r" b="b"/>
              <a:pathLst>
                <a:path w="1525" h="611" extrusionOk="0">
                  <a:moveTo>
                    <a:pt x="859" y="0"/>
                  </a:moveTo>
                  <a:lnTo>
                    <a:pt x="665" y="28"/>
                  </a:lnTo>
                  <a:lnTo>
                    <a:pt x="471" y="111"/>
                  </a:lnTo>
                  <a:lnTo>
                    <a:pt x="305" y="194"/>
                  </a:lnTo>
                  <a:lnTo>
                    <a:pt x="139" y="333"/>
                  </a:lnTo>
                  <a:lnTo>
                    <a:pt x="0" y="472"/>
                  </a:lnTo>
                  <a:lnTo>
                    <a:pt x="0" y="527"/>
                  </a:lnTo>
                  <a:lnTo>
                    <a:pt x="28" y="582"/>
                  </a:lnTo>
                  <a:lnTo>
                    <a:pt x="83" y="610"/>
                  </a:lnTo>
                  <a:lnTo>
                    <a:pt x="139" y="582"/>
                  </a:lnTo>
                  <a:lnTo>
                    <a:pt x="277" y="472"/>
                  </a:lnTo>
                  <a:lnTo>
                    <a:pt x="416" y="388"/>
                  </a:lnTo>
                  <a:lnTo>
                    <a:pt x="554" y="333"/>
                  </a:lnTo>
                  <a:lnTo>
                    <a:pt x="721" y="278"/>
                  </a:lnTo>
                  <a:lnTo>
                    <a:pt x="859" y="250"/>
                  </a:lnTo>
                  <a:lnTo>
                    <a:pt x="1026" y="278"/>
                  </a:lnTo>
                  <a:lnTo>
                    <a:pt x="1192" y="278"/>
                  </a:lnTo>
                  <a:lnTo>
                    <a:pt x="1358" y="333"/>
                  </a:lnTo>
                  <a:lnTo>
                    <a:pt x="1469" y="333"/>
                  </a:lnTo>
                  <a:lnTo>
                    <a:pt x="1497" y="278"/>
                  </a:lnTo>
                  <a:lnTo>
                    <a:pt x="1524" y="250"/>
                  </a:lnTo>
                  <a:lnTo>
                    <a:pt x="1524" y="194"/>
                  </a:lnTo>
                  <a:lnTo>
                    <a:pt x="1524" y="139"/>
                  </a:lnTo>
                  <a:lnTo>
                    <a:pt x="1497" y="111"/>
                  </a:lnTo>
                  <a:lnTo>
                    <a:pt x="1441" y="56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302;p68"/>
            <p:cNvSpPr/>
            <p:nvPr/>
          </p:nvSpPr>
          <p:spPr>
            <a:xfrm>
              <a:off x="1913537" y="1028290"/>
              <a:ext cx="10014" cy="28149"/>
            </a:xfrm>
            <a:custGeom>
              <a:avLst/>
              <a:gdLst/>
              <a:ahLst/>
              <a:cxnLst/>
              <a:rect l="l" t="t" r="r" b="b"/>
              <a:pathLst>
                <a:path w="444" h="1248" extrusionOk="0">
                  <a:moveTo>
                    <a:pt x="111" y="1"/>
                  </a:moveTo>
                  <a:lnTo>
                    <a:pt x="83" y="28"/>
                  </a:lnTo>
                  <a:lnTo>
                    <a:pt x="55" y="84"/>
                  </a:lnTo>
                  <a:lnTo>
                    <a:pt x="28" y="222"/>
                  </a:lnTo>
                  <a:lnTo>
                    <a:pt x="0" y="361"/>
                  </a:lnTo>
                  <a:lnTo>
                    <a:pt x="0" y="500"/>
                  </a:lnTo>
                  <a:lnTo>
                    <a:pt x="28" y="666"/>
                  </a:lnTo>
                  <a:lnTo>
                    <a:pt x="139" y="943"/>
                  </a:lnTo>
                  <a:lnTo>
                    <a:pt x="249" y="1192"/>
                  </a:lnTo>
                  <a:lnTo>
                    <a:pt x="277" y="1220"/>
                  </a:lnTo>
                  <a:lnTo>
                    <a:pt x="333" y="1248"/>
                  </a:lnTo>
                  <a:lnTo>
                    <a:pt x="388" y="1220"/>
                  </a:lnTo>
                  <a:lnTo>
                    <a:pt x="443" y="1165"/>
                  </a:lnTo>
                  <a:lnTo>
                    <a:pt x="443" y="1137"/>
                  </a:lnTo>
                  <a:lnTo>
                    <a:pt x="443" y="1081"/>
                  </a:lnTo>
                  <a:lnTo>
                    <a:pt x="333" y="832"/>
                  </a:lnTo>
                  <a:lnTo>
                    <a:pt x="277" y="583"/>
                  </a:lnTo>
                  <a:lnTo>
                    <a:pt x="305" y="361"/>
                  </a:lnTo>
                  <a:lnTo>
                    <a:pt x="333" y="112"/>
                  </a:lnTo>
                  <a:lnTo>
                    <a:pt x="305" y="56"/>
                  </a:lnTo>
                  <a:lnTo>
                    <a:pt x="277" y="28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303;p68"/>
            <p:cNvSpPr/>
            <p:nvPr/>
          </p:nvSpPr>
          <p:spPr>
            <a:xfrm>
              <a:off x="1823520" y="1358338"/>
              <a:ext cx="103776" cy="47523"/>
            </a:xfrm>
            <a:custGeom>
              <a:avLst/>
              <a:gdLst/>
              <a:ahLst/>
              <a:cxnLst/>
              <a:rect l="l" t="t" r="r" b="b"/>
              <a:pathLst>
                <a:path w="4601" h="2107" extrusionOk="0">
                  <a:moveTo>
                    <a:pt x="1414" y="0"/>
                  </a:moveTo>
                  <a:lnTo>
                    <a:pt x="1441" y="166"/>
                  </a:lnTo>
                  <a:lnTo>
                    <a:pt x="1441" y="305"/>
                  </a:lnTo>
                  <a:lnTo>
                    <a:pt x="1441" y="471"/>
                  </a:lnTo>
                  <a:lnTo>
                    <a:pt x="1386" y="638"/>
                  </a:lnTo>
                  <a:lnTo>
                    <a:pt x="1331" y="776"/>
                  </a:lnTo>
                  <a:lnTo>
                    <a:pt x="1275" y="915"/>
                  </a:lnTo>
                  <a:lnTo>
                    <a:pt x="1081" y="1192"/>
                  </a:lnTo>
                  <a:lnTo>
                    <a:pt x="859" y="1441"/>
                  </a:lnTo>
                  <a:lnTo>
                    <a:pt x="582" y="1663"/>
                  </a:lnTo>
                  <a:lnTo>
                    <a:pt x="305" y="1829"/>
                  </a:lnTo>
                  <a:lnTo>
                    <a:pt x="0" y="1940"/>
                  </a:lnTo>
                  <a:lnTo>
                    <a:pt x="56" y="2106"/>
                  </a:lnTo>
                  <a:lnTo>
                    <a:pt x="1192" y="1801"/>
                  </a:lnTo>
                  <a:lnTo>
                    <a:pt x="2328" y="1580"/>
                  </a:lnTo>
                  <a:lnTo>
                    <a:pt x="4601" y="1136"/>
                  </a:lnTo>
                  <a:lnTo>
                    <a:pt x="4240" y="998"/>
                  </a:lnTo>
                  <a:lnTo>
                    <a:pt x="4074" y="915"/>
                  </a:lnTo>
                  <a:lnTo>
                    <a:pt x="3936" y="831"/>
                  </a:lnTo>
                  <a:lnTo>
                    <a:pt x="3825" y="721"/>
                  </a:lnTo>
                  <a:lnTo>
                    <a:pt x="3714" y="610"/>
                  </a:lnTo>
                  <a:lnTo>
                    <a:pt x="3631" y="499"/>
                  </a:lnTo>
                  <a:lnTo>
                    <a:pt x="3575" y="360"/>
                  </a:lnTo>
                  <a:lnTo>
                    <a:pt x="3492" y="471"/>
                  </a:lnTo>
                  <a:lnTo>
                    <a:pt x="3381" y="554"/>
                  </a:lnTo>
                  <a:lnTo>
                    <a:pt x="3271" y="638"/>
                  </a:lnTo>
                  <a:lnTo>
                    <a:pt x="3160" y="693"/>
                  </a:lnTo>
                  <a:lnTo>
                    <a:pt x="3021" y="721"/>
                  </a:lnTo>
                  <a:lnTo>
                    <a:pt x="2910" y="748"/>
                  </a:lnTo>
                  <a:lnTo>
                    <a:pt x="2772" y="748"/>
                  </a:lnTo>
                  <a:lnTo>
                    <a:pt x="2633" y="721"/>
                  </a:lnTo>
                  <a:lnTo>
                    <a:pt x="2495" y="693"/>
                  </a:lnTo>
                  <a:lnTo>
                    <a:pt x="2384" y="638"/>
                  </a:lnTo>
                  <a:lnTo>
                    <a:pt x="2273" y="582"/>
                  </a:lnTo>
                  <a:lnTo>
                    <a:pt x="2162" y="499"/>
                  </a:lnTo>
                  <a:lnTo>
                    <a:pt x="2051" y="416"/>
                  </a:lnTo>
                  <a:lnTo>
                    <a:pt x="1968" y="305"/>
                  </a:lnTo>
                  <a:lnTo>
                    <a:pt x="1913" y="166"/>
                  </a:lnTo>
                  <a:lnTo>
                    <a:pt x="1857" y="28"/>
                  </a:lnTo>
                  <a:lnTo>
                    <a:pt x="1635" y="28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304;p68"/>
            <p:cNvSpPr/>
            <p:nvPr/>
          </p:nvSpPr>
          <p:spPr>
            <a:xfrm>
              <a:off x="1901019" y="1027659"/>
              <a:ext cx="7533" cy="24405"/>
            </a:xfrm>
            <a:custGeom>
              <a:avLst/>
              <a:gdLst/>
              <a:ahLst/>
              <a:cxnLst/>
              <a:rect l="l" t="t" r="r" b="b"/>
              <a:pathLst>
                <a:path w="334" h="1082" extrusionOk="0">
                  <a:moveTo>
                    <a:pt x="139" y="1"/>
                  </a:moveTo>
                  <a:lnTo>
                    <a:pt x="84" y="29"/>
                  </a:lnTo>
                  <a:lnTo>
                    <a:pt x="56" y="56"/>
                  </a:lnTo>
                  <a:lnTo>
                    <a:pt x="29" y="112"/>
                  </a:lnTo>
                  <a:lnTo>
                    <a:pt x="1" y="334"/>
                  </a:lnTo>
                  <a:lnTo>
                    <a:pt x="29" y="583"/>
                  </a:lnTo>
                  <a:lnTo>
                    <a:pt x="84" y="805"/>
                  </a:lnTo>
                  <a:lnTo>
                    <a:pt x="167" y="1026"/>
                  </a:lnTo>
                  <a:lnTo>
                    <a:pt x="222" y="1082"/>
                  </a:lnTo>
                  <a:lnTo>
                    <a:pt x="278" y="1082"/>
                  </a:lnTo>
                  <a:lnTo>
                    <a:pt x="333" y="1026"/>
                  </a:lnTo>
                  <a:lnTo>
                    <a:pt x="333" y="971"/>
                  </a:lnTo>
                  <a:lnTo>
                    <a:pt x="306" y="749"/>
                  </a:lnTo>
                  <a:lnTo>
                    <a:pt x="306" y="555"/>
                  </a:lnTo>
                  <a:lnTo>
                    <a:pt x="333" y="140"/>
                  </a:lnTo>
                  <a:lnTo>
                    <a:pt x="306" y="84"/>
                  </a:lnTo>
                  <a:lnTo>
                    <a:pt x="306" y="56"/>
                  </a:lnTo>
                  <a:lnTo>
                    <a:pt x="250" y="29"/>
                  </a:lnTo>
                  <a:lnTo>
                    <a:pt x="1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305;p68"/>
            <p:cNvSpPr/>
            <p:nvPr/>
          </p:nvSpPr>
          <p:spPr>
            <a:xfrm>
              <a:off x="1682258" y="1333324"/>
              <a:ext cx="198168" cy="60650"/>
            </a:xfrm>
            <a:custGeom>
              <a:avLst/>
              <a:gdLst/>
              <a:ahLst/>
              <a:cxnLst/>
              <a:rect l="l" t="t" r="r" b="b"/>
              <a:pathLst>
                <a:path w="8786" h="2689" extrusionOk="0">
                  <a:moveTo>
                    <a:pt x="6513" y="1026"/>
                  </a:moveTo>
                  <a:lnTo>
                    <a:pt x="6568" y="1054"/>
                  </a:lnTo>
                  <a:lnTo>
                    <a:pt x="6596" y="1109"/>
                  </a:lnTo>
                  <a:lnTo>
                    <a:pt x="6596" y="1165"/>
                  </a:lnTo>
                  <a:lnTo>
                    <a:pt x="6540" y="1275"/>
                  </a:lnTo>
                  <a:lnTo>
                    <a:pt x="6457" y="1359"/>
                  </a:lnTo>
                  <a:lnTo>
                    <a:pt x="6263" y="1525"/>
                  </a:lnTo>
                  <a:lnTo>
                    <a:pt x="6042" y="1636"/>
                  </a:lnTo>
                  <a:lnTo>
                    <a:pt x="5820" y="1691"/>
                  </a:lnTo>
                  <a:lnTo>
                    <a:pt x="5737" y="1691"/>
                  </a:lnTo>
                  <a:lnTo>
                    <a:pt x="5709" y="1636"/>
                  </a:lnTo>
                  <a:lnTo>
                    <a:pt x="5709" y="1580"/>
                  </a:lnTo>
                  <a:lnTo>
                    <a:pt x="5765" y="1525"/>
                  </a:lnTo>
                  <a:lnTo>
                    <a:pt x="5959" y="1442"/>
                  </a:lnTo>
                  <a:lnTo>
                    <a:pt x="6125" y="1331"/>
                  </a:lnTo>
                  <a:lnTo>
                    <a:pt x="6430" y="1054"/>
                  </a:lnTo>
                  <a:lnTo>
                    <a:pt x="6513" y="1026"/>
                  </a:lnTo>
                  <a:close/>
                  <a:moveTo>
                    <a:pt x="6790" y="1331"/>
                  </a:moveTo>
                  <a:lnTo>
                    <a:pt x="6845" y="1386"/>
                  </a:lnTo>
                  <a:lnTo>
                    <a:pt x="6873" y="1469"/>
                  </a:lnTo>
                  <a:lnTo>
                    <a:pt x="6790" y="1663"/>
                  </a:lnTo>
                  <a:lnTo>
                    <a:pt x="6679" y="1857"/>
                  </a:lnTo>
                  <a:lnTo>
                    <a:pt x="6513" y="1996"/>
                  </a:lnTo>
                  <a:lnTo>
                    <a:pt x="6347" y="2107"/>
                  </a:lnTo>
                  <a:lnTo>
                    <a:pt x="6125" y="2190"/>
                  </a:lnTo>
                  <a:lnTo>
                    <a:pt x="5903" y="2245"/>
                  </a:lnTo>
                  <a:lnTo>
                    <a:pt x="5709" y="2245"/>
                  </a:lnTo>
                  <a:lnTo>
                    <a:pt x="5487" y="2218"/>
                  </a:lnTo>
                  <a:lnTo>
                    <a:pt x="5460" y="2190"/>
                  </a:lnTo>
                  <a:lnTo>
                    <a:pt x="5432" y="2134"/>
                  </a:lnTo>
                  <a:lnTo>
                    <a:pt x="5460" y="2107"/>
                  </a:lnTo>
                  <a:lnTo>
                    <a:pt x="5515" y="2079"/>
                  </a:lnTo>
                  <a:lnTo>
                    <a:pt x="5681" y="2051"/>
                  </a:lnTo>
                  <a:lnTo>
                    <a:pt x="5875" y="2024"/>
                  </a:lnTo>
                  <a:lnTo>
                    <a:pt x="6042" y="1968"/>
                  </a:lnTo>
                  <a:lnTo>
                    <a:pt x="6180" y="1885"/>
                  </a:lnTo>
                  <a:lnTo>
                    <a:pt x="6347" y="1774"/>
                  </a:lnTo>
                  <a:lnTo>
                    <a:pt x="6457" y="1663"/>
                  </a:lnTo>
                  <a:lnTo>
                    <a:pt x="6651" y="1386"/>
                  </a:lnTo>
                  <a:lnTo>
                    <a:pt x="6734" y="1331"/>
                  </a:lnTo>
                  <a:close/>
                  <a:moveTo>
                    <a:pt x="8785" y="1"/>
                  </a:moveTo>
                  <a:lnTo>
                    <a:pt x="7538" y="139"/>
                  </a:lnTo>
                  <a:lnTo>
                    <a:pt x="6263" y="222"/>
                  </a:lnTo>
                  <a:lnTo>
                    <a:pt x="5016" y="278"/>
                  </a:lnTo>
                  <a:lnTo>
                    <a:pt x="3769" y="278"/>
                  </a:lnTo>
                  <a:lnTo>
                    <a:pt x="2190" y="250"/>
                  </a:lnTo>
                  <a:lnTo>
                    <a:pt x="1247" y="222"/>
                  </a:lnTo>
                  <a:lnTo>
                    <a:pt x="250" y="167"/>
                  </a:lnTo>
                  <a:lnTo>
                    <a:pt x="166" y="250"/>
                  </a:lnTo>
                  <a:lnTo>
                    <a:pt x="83" y="333"/>
                  </a:lnTo>
                  <a:lnTo>
                    <a:pt x="28" y="444"/>
                  </a:lnTo>
                  <a:lnTo>
                    <a:pt x="0" y="583"/>
                  </a:lnTo>
                  <a:lnTo>
                    <a:pt x="0" y="693"/>
                  </a:lnTo>
                  <a:lnTo>
                    <a:pt x="0" y="804"/>
                  </a:lnTo>
                  <a:lnTo>
                    <a:pt x="56" y="915"/>
                  </a:lnTo>
                  <a:lnTo>
                    <a:pt x="139" y="998"/>
                  </a:lnTo>
                  <a:lnTo>
                    <a:pt x="250" y="1054"/>
                  </a:lnTo>
                  <a:lnTo>
                    <a:pt x="360" y="1081"/>
                  </a:lnTo>
                  <a:lnTo>
                    <a:pt x="499" y="1081"/>
                  </a:lnTo>
                  <a:lnTo>
                    <a:pt x="610" y="1054"/>
                  </a:lnTo>
                  <a:lnTo>
                    <a:pt x="721" y="998"/>
                  </a:lnTo>
                  <a:lnTo>
                    <a:pt x="804" y="943"/>
                  </a:lnTo>
                  <a:lnTo>
                    <a:pt x="942" y="777"/>
                  </a:lnTo>
                  <a:lnTo>
                    <a:pt x="998" y="749"/>
                  </a:lnTo>
                  <a:lnTo>
                    <a:pt x="1053" y="749"/>
                  </a:lnTo>
                  <a:lnTo>
                    <a:pt x="1109" y="804"/>
                  </a:lnTo>
                  <a:lnTo>
                    <a:pt x="1136" y="860"/>
                  </a:lnTo>
                  <a:lnTo>
                    <a:pt x="1136" y="915"/>
                  </a:lnTo>
                  <a:lnTo>
                    <a:pt x="1164" y="971"/>
                  </a:lnTo>
                  <a:lnTo>
                    <a:pt x="1192" y="1165"/>
                  </a:lnTo>
                  <a:lnTo>
                    <a:pt x="1247" y="1359"/>
                  </a:lnTo>
                  <a:lnTo>
                    <a:pt x="1330" y="1553"/>
                  </a:lnTo>
                  <a:lnTo>
                    <a:pt x="1441" y="1747"/>
                  </a:lnTo>
                  <a:lnTo>
                    <a:pt x="1580" y="1885"/>
                  </a:lnTo>
                  <a:lnTo>
                    <a:pt x="1746" y="2024"/>
                  </a:lnTo>
                  <a:lnTo>
                    <a:pt x="1940" y="2134"/>
                  </a:lnTo>
                  <a:lnTo>
                    <a:pt x="2134" y="2190"/>
                  </a:lnTo>
                  <a:lnTo>
                    <a:pt x="2356" y="2218"/>
                  </a:lnTo>
                  <a:lnTo>
                    <a:pt x="2550" y="2190"/>
                  </a:lnTo>
                  <a:lnTo>
                    <a:pt x="2744" y="2134"/>
                  </a:lnTo>
                  <a:lnTo>
                    <a:pt x="2910" y="2024"/>
                  </a:lnTo>
                  <a:lnTo>
                    <a:pt x="3076" y="1913"/>
                  </a:lnTo>
                  <a:lnTo>
                    <a:pt x="3215" y="1774"/>
                  </a:lnTo>
                  <a:lnTo>
                    <a:pt x="3464" y="1442"/>
                  </a:lnTo>
                  <a:lnTo>
                    <a:pt x="3520" y="1386"/>
                  </a:lnTo>
                  <a:lnTo>
                    <a:pt x="3575" y="1359"/>
                  </a:lnTo>
                  <a:lnTo>
                    <a:pt x="3631" y="1359"/>
                  </a:lnTo>
                  <a:lnTo>
                    <a:pt x="3686" y="1386"/>
                  </a:lnTo>
                  <a:lnTo>
                    <a:pt x="3741" y="1414"/>
                  </a:lnTo>
                  <a:lnTo>
                    <a:pt x="3769" y="1442"/>
                  </a:lnTo>
                  <a:lnTo>
                    <a:pt x="3797" y="1525"/>
                  </a:lnTo>
                  <a:lnTo>
                    <a:pt x="3797" y="1580"/>
                  </a:lnTo>
                  <a:lnTo>
                    <a:pt x="3769" y="1636"/>
                  </a:lnTo>
                  <a:lnTo>
                    <a:pt x="3852" y="1774"/>
                  </a:lnTo>
                  <a:lnTo>
                    <a:pt x="3963" y="1913"/>
                  </a:lnTo>
                  <a:lnTo>
                    <a:pt x="4074" y="2051"/>
                  </a:lnTo>
                  <a:lnTo>
                    <a:pt x="4185" y="2162"/>
                  </a:lnTo>
                  <a:lnTo>
                    <a:pt x="4462" y="2356"/>
                  </a:lnTo>
                  <a:lnTo>
                    <a:pt x="4767" y="2522"/>
                  </a:lnTo>
                  <a:lnTo>
                    <a:pt x="5099" y="2633"/>
                  </a:lnTo>
                  <a:lnTo>
                    <a:pt x="5460" y="2689"/>
                  </a:lnTo>
                  <a:lnTo>
                    <a:pt x="5792" y="2689"/>
                  </a:lnTo>
                  <a:lnTo>
                    <a:pt x="6125" y="2633"/>
                  </a:lnTo>
                  <a:lnTo>
                    <a:pt x="6430" y="2522"/>
                  </a:lnTo>
                  <a:lnTo>
                    <a:pt x="6651" y="2356"/>
                  </a:lnTo>
                  <a:lnTo>
                    <a:pt x="6845" y="2190"/>
                  </a:lnTo>
                  <a:lnTo>
                    <a:pt x="7012" y="1968"/>
                  </a:lnTo>
                  <a:lnTo>
                    <a:pt x="7122" y="1719"/>
                  </a:lnTo>
                  <a:lnTo>
                    <a:pt x="7178" y="1469"/>
                  </a:lnTo>
                  <a:lnTo>
                    <a:pt x="7233" y="1165"/>
                  </a:lnTo>
                  <a:lnTo>
                    <a:pt x="7261" y="887"/>
                  </a:lnTo>
                  <a:lnTo>
                    <a:pt x="7289" y="804"/>
                  </a:lnTo>
                  <a:lnTo>
                    <a:pt x="7316" y="777"/>
                  </a:lnTo>
                  <a:lnTo>
                    <a:pt x="7289" y="721"/>
                  </a:lnTo>
                  <a:lnTo>
                    <a:pt x="7289" y="666"/>
                  </a:lnTo>
                  <a:lnTo>
                    <a:pt x="7316" y="610"/>
                  </a:lnTo>
                  <a:lnTo>
                    <a:pt x="7372" y="583"/>
                  </a:lnTo>
                  <a:lnTo>
                    <a:pt x="7427" y="610"/>
                  </a:lnTo>
                  <a:lnTo>
                    <a:pt x="7649" y="721"/>
                  </a:lnTo>
                  <a:lnTo>
                    <a:pt x="7760" y="777"/>
                  </a:lnTo>
                  <a:lnTo>
                    <a:pt x="7871" y="777"/>
                  </a:lnTo>
                  <a:lnTo>
                    <a:pt x="7982" y="804"/>
                  </a:lnTo>
                  <a:lnTo>
                    <a:pt x="8120" y="777"/>
                  </a:lnTo>
                  <a:lnTo>
                    <a:pt x="8231" y="749"/>
                  </a:lnTo>
                  <a:lnTo>
                    <a:pt x="8342" y="693"/>
                  </a:lnTo>
                  <a:lnTo>
                    <a:pt x="8508" y="555"/>
                  </a:lnTo>
                  <a:lnTo>
                    <a:pt x="8619" y="389"/>
                  </a:lnTo>
                  <a:lnTo>
                    <a:pt x="8702" y="195"/>
                  </a:lnTo>
                  <a:lnTo>
                    <a:pt x="87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306;p68"/>
            <p:cNvSpPr/>
            <p:nvPr/>
          </p:nvSpPr>
          <p:spPr>
            <a:xfrm>
              <a:off x="1804754" y="1363322"/>
              <a:ext cx="32547" cy="20660"/>
            </a:xfrm>
            <a:custGeom>
              <a:avLst/>
              <a:gdLst/>
              <a:ahLst/>
              <a:cxnLst/>
              <a:rect l="l" t="t" r="r" b="b"/>
              <a:pathLst>
                <a:path w="1443" h="916" extrusionOk="0">
                  <a:moveTo>
                    <a:pt x="1303" y="1"/>
                  </a:moveTo>
                  <a:lnTo>
                    <a:pt x="1220" y="56"/>
                  </a:lnTo>
                  <a:lnTo>
                    <a:pt x="1026" y="333"/>
                  </a:lnTo>
                  <a:lnTo>
                    <a:pt x="916" y="444"/>
                  </a:lnTo>
                  <a:lnTo>
                    <a:pt x="749" y="555"/>
                  </a:lnTo>
                  <a:lnTo>
                    <a:pt x="611" y="638"/>
                  </a:lnTo>
                  <a:lnTo>
                    <a:pt x="444" y="694"/>
                  </a:lnTo>
                  <a:lnTo>
                    <a:pt x="250" y="721"/>
                  </a:lnTo>
                  <a:lnTo>
                    <a:pt x="84" y="749"/>
                  </a:lnTo>
                  <a:lnTo>
                    <a:pt x="29" y="777"/>
                  </a:lnTo>
                  <a:lnTo>
                    <a:pt x="1" y="804"/>
                  </a:lnTo>
                  <a:lnTo>
                    <a:pt x="29" y="860"/>
                  </a:lnTo>
                  <a:lnTo>
                    <a:pt x="56" y="888"/>
                  </a:lnTo>
                  <a:lnTo>
                    <a:pt x="278" y="915"/>
                  </a:lnTo>
                  <a:lnTo>
                    <a:pt x="472" y="915"/>
                  </a:lnTo>
                  <a:lnTo>
                    <a:pt x="694" y="860"/>
                  </a:lnTo>
                  <a:lnTo>
                    <a:pt x="916" y="777"/>
                  </a:lnTo>
                  <a:lnTo>
                    <a:pt x="1082" y="666"/>
                  </a:lnTo>
                  <a:lnTo>
                    <a:pt x="1248" y="527"/>
                  </a:lnTo>
                  <a:lnTo>
                    <a:pt x="1359" y="333"/>
                  </a:lnTo>
                  <a:lnTo>
                    <a:pt x="1442" y="139"/>
                  </a:lnTo>
                  <a:lnTo>
                    <a:pt x="1414" y="56"/>
                  </a:lnTo>
                  <a:lnTo>
                    <a:pt x="13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307;p68"/>
            <p:cNvSpPr/>
            <p:nvPr/>
          </p:nvSpPr>
          <p:spPr>
            <a:xfrm>
              <a:off x="1811024" y="1356443"/>
              <a:ext cx="20006" cy="15044"/>
            </a:xfrm>
            <a:custGeom>
              <a:avLst/>
              <a:gdLst/>
              <a:ahLst/>
              <a:cxnLst/>
              <a:rect l="l" t="t" r="r" b="b"/>
              <a:pathLst>
                <a:path w="887" h="667" extrusionOk="0">
                  <a:moveTo>
                    <a:pt x="804" y="1"/>
                  </a:moveTo>
                  <a:lnTo>
                    <a:pt x="721" y="29"/>
                  </a:lnTo>
                  <a:lnTo>
                    <a:pt x="416" y="306"/>
                  </a:lnTo>
                  <a:lnTo>
                    <a:pt x="250" y="417"/>
                  </a:lnTo>
                  <a:lnTo>
                    <a:pt x="56" y="500"/>
                  </a:lnTo>
                  <a:lnTo>
                    <a:pt x="0" y="555"/>
                  </a:lnTo>
                  <a:lnTo>
                    <a:pt x="0" y="611"/>
                  </a:lnTo>
                  <a:lnTo>
                    <a:pt x="28" y="666"/>
                  </a:lnTo>
                  <a:lnTo>
                    <a:pt x="111" y="666"/>
                  </a:lnTo>
                  <a:lnTo>
                    <a:pt x="333" y="611"/>
                  </a:lnTo>
                  <a:lnTo>
                    <a:pt x="554" y="500"/>
                  </a:lnTo>
                  <a:lnTo>
                    <a:pt x="748" y="334"/>
                  </a:lnTo>
                  <a:lnTo>
                    <a:pt x="831" y="250"/>
                  </a:lnTo>
                  <a:lnTo>
                    <a:pt x="887" y="140"/>
                  </a:lnTo>
                  <a:lnTo>
                    <a:pt x="887" y="84"/>
                  </a:lnTo>
                  <a:lnTo>
                    <a:pt x="859" y="29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308;p68"/>
            <p:cNvSpPr/>
            <p:nvPr/>
          </p:nvSpPr>
          <p:spPr>
            <a:xfrm>
              <a:off x="1645989" y="1377712"/>
              <a:ext cx="178793" cy="76890"/>
            </a:xfrm>
            <a:custGeom>
              <a:avLst/>
              <a:gdLst/>
              <a:ahLst/>
              <a:cxnLst/>
              <a:rect l="l" t="t" r="r" b="b"/>
              <a:pathLst>
                <a:path w="7927" h="3409" extrusionOk="0">
                  <a:moveTo>
                    <a:pt x="5239" y="0"/>
                  </a:moveTo>
                  <a:lnTo>
                    <a:pt x="5100" y="166"/>
                  </a:lnTo>
                  <a:lnTo>
                    <a:pt x="4906" y="333"/>
                  </a:lnTo>
                  <a:lnTo>
                    <a:pt x="4712" y="444"/>
                  </a:lnTo>
                  <a:lnTo>
                    <a:pt x="4490" y="554"/>
                  </a:lnTo>
                  <a:lnTo>
                    <a:pt x="4490" y="610"/>
                  </a:lnTo>
                  <a:lnTo>
                    <a:pt x="4435" y="832"/>
                  </a:lnTo>
                  <a:lnTo>
                    <a:pt x="4324" y="1053"/>
                  </a:lnTo>
                  <a:lnTo>
                    <a:pt x="4186" y="1220"/>
                  </a:lnTo>
                  <a:lnTo>
                    <a:pt x="3992" y="1386"/>
                  </a:lnTo>
                  <a:lnTo>
                    <a:pt x="3798" y="1497"/>
                  </a:lnTo>
                  <a:lnTo>
                    <a:pt x="3576" y="1580"/>
                  </a:lnTo>
                  <a:lnTo>
                    <a:pt x="3326" y="1608"/>
                  </a:lnTo>
                  <a:lnTo>
                    <a:pt x="3105" y="1608"/>
                  </a:lnTo>
                  <a:lnTo>
                    <a:pt x="2911" y="1552"/>
                  </a:lnTo>
                  <a:lnTo>
                    <a:pt x="2717" y="1469"/>
                  </a:lnTo>
                  <a:lnTo>
                    <a:pt x="2578" y="1386"/>
                  </a:lnTo>
                  <a:lnTo>
                    <a:pt x="2440" y="1275"/>
                  </a:lnTo>
                  <a:lnTo>
                    <a:pt x="2301" y="1136"/>
                  </a:lnTo>
                  <a:lnTo>
                    <a:pt x="2190" y="970"/>
                  </a:lnTo>
                  <a:lnTo>
                    <a:pt x="2107" y="804"/>
                  </a:lnTo>
                  <a:lnTo>
                    <a:pt x="2052" y="638"/>
                  </a:lnTo>
                  <a:lnTo>
                    <a:pt x="1858" y="638"/>
                  </a:lnTo>
                  <a:lnTo>
                    <a:pt x="1691" y="610"/>
                  </a:lnTo>
                  <a:lnTo>
                    <a:pt x="1553" y="554"/>
                  </a:lnTo>
                  <a:lnTo>
                    <a:pt x="1386" y="471"/>
                  </a:lnTo>
                  <a:lnTo>
                    <a:pt x="1276" y="610"/>
                  </a:lnTo>
                  <a:lnTo>
                    <a:pt x="1137" y="748"/>
                  </a:lnTo>
                  <a:lnTo>
                    <a:pt x="971" y="887"/>
                  </a:lnTo>
                  <a:lnTo>
                    <a:pt x="805" y="970"/>
                  </a:lnTo>
                  <a:lnTo>
                    <a:pt x="611" y="1081"/>
                  </a:lnTo>
                  <a:lnTo>
                    <a:pt x="417" y="1136"/>
                  </a:lnTo>
                  <a:lnTo>
                    <a:pt x="1" y="1247"/>
                  </a:lnTo>
                  <a:lnTo>
                    <a:pt x="777" y="1635"/>
                  </a:lnTo>
                  <a:lnTo>
                    <a:pt x="1165" y="1857"/>
                  </a:lnTo>
                  <a:lnTo>
                    <a:pt x="1525" y="2106"/>
                  </a:lnTo>
                  <a:lnTo>
                    <a:pt x="1858" y="2356"/>
                  </a:lnTo>
                  <a:lnTo>
                    <a:pt x="2190" y="2633"/>
                  </a:lnTo>
                  <a:lnTo>
                    <a:pt x="2523" y="2938"/>
                  </a:lnTo>
                  <a:lnTo>
                    <a:pt x="2800" y="3243"/>
                  </a:lnTo>
                  <a:lnTo>
                    <a:pt x="2911" y="3243"/>
                  </a:lnTo>
                  <a:lnTo>
                    <a:pt x="2938" y="3298"/>
                  </a:lnTo>
                  <a:lnTo>
                    <a:pt x="2966" y="3353"/>
                  </a:lnTo>
                  <a:lnTo>
                    <a:pt x="2966" y="3409"/>
                  </a:lnTo>
                  <a:lnTo>
                    <a:pt x="3548" y="3049"/>
                  </a:lnTo>
                  <a:lnTo>
                    <a:pt x="4130" y="2716"/>
                  </a:lnTo>
                  <a:lnTo>
                    <a:pt x="4712" y="2411"/>
                  </a:lnTo>
                  <a:lnTo>
                    <a:pt x="5349" y="2134"/>
                  </a:lnTo>
                  <a:lnTo>
                    <a:pt x="5959" y="1857"/>
                  </a:lnTo>
                  <a:lnTo>
                    <a:pt x="6597" y="1635"/>
                  </a:lnTo>
                  <a:lnTo>
                    <a:pt x="7262" y="1441"/>
                  </a:lnTo>
                  <a:lnTo>
                    <a:pt x="7927" y="1247"/>
                  </a:lnTo>
                  <a:lnTo>
                    <a:pt x="7871" y="1081"/>
                  </a:lnTo>
                  <a:lnTo>
                    <a:pt x="7733" y="1136"/>
                  </a:lnTo>
                  <a:lnTo>
                    <a:pt x="7373" y="1164"/>
                  </a:lnTo>
                  <a:lnTo>
                    <a:pt x="7012" y="1136"/>
                  </a:lnTo>
                  <a:lnTo>
                    <a:pt x="6652" y="1081"/>
                  </a:lnTo>
                  <a:lnTo>
                    <a:pt x="6292" y="942"/>
                  </a:lnTo>
                  <a:lnTo>
                    <a:pt x="5959" y="776"/>
                  </a:lnTo>
                  <a:lnTo>
                    <a:pt x="5654" y="554"/>
                  </a:lnTo>
                  <a:lnTo>
                    <a:pt x="5543" y="444"/>
                  </a:lnTo>
                  <a:lnTo>
                    <a:pt x="5433" y="305"/>
                  </a:lnTo>
                  <a:lnTo>
                    <a:pt x="5322" y="139"/>
                  </a:lnTo>
                  <a:lnTo>
                    <a:pt x="52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309;p68"/>
            <p:cNvSpPr/>
            <p:nvPr/>
          </p:nvSpPr>
          <p:spPr>
            <a:xfrm>
              <a:off x="1732262" y="1045793"/>
              <a:ext cx="40013" cy="40035"/>
            </a:xfrm>
            <a:custGeom>
              <a:avLst/>
              <a:gdLst/>
              <a:ahLst/>
              <a:cxnLst/>
              <a:rect l="l" t="t" r="r" b="b"/>
              <a:pathLst>
                <a:path w="1774" h="1775" extrusionOk="0">
                  <a:moveTo>
                    <a:pt x="333" y="361"/>
                  </a:moveTo>
                  <a:lnTo>
                    <a:pt x="582" y="389"/>
                  </a:lnTo>
                  <a:lnTo>
                    <a:pt x="832" y="416"/>
                  </a:lnTo>
                  <a:lnTo>
                    <a:pt x="1053" y="499"/>
                  </a:lnTo>
                  <a:lnTo>
                    <a:pt x="1136" y="555"/>
                  </a:lnTo>
                  <a:lnTo>
                    <a:pt x="1247" y="638"/>
                  </a:lnTo>
                  <a:lnTo>
                    <a:pt x="1330" y="749"/>
                  </a:lnTo>
                  <a:lnTo>
                    <a:pt x="1386" y="860"/>
                  </a:lnTo>
                  <a:lnTo>
                    <a:pt x="1414" y="998"/>
                  </a:lnTo>
                  <a:lnTo>
                    <a:pt x="1414" y="1109"/>
                  </a:lnTo>
                  <a:lnTo>
                    <a:pt x="1386" y="1220"/>
                  </a:lnTo>
                  <a:lnTo>
                    <a:pt x="1303" y="1303"/>
                  </a:lnTo>
                  <a:lnTo>
                    <a:pt x="1192" y="1386"/>
                  </a:lnTo>
                  <a:lnTo>
                    <a:pt x="1053" y="1414"/>
                  </a:lnTo>
                  <a:lnTo>
                    <a:pt x="832" y="1386"/>
                  </a:lnTo>
                  <a:lnTo>
                    <a:pt x="665" y="1331"/>
                  </a:lnTo>
                  <a:lnTo>
                    <a:pt x="555" y="1220"/>
                  </a:lnTo>
                  <a:lnTo>
                    <a:pt x="444" y="1081"/>
                  </a:lnTo>
                  <a:lnTo>
                    <a:pt x="388" y="915"/>
                  </a:lnTo>
                  <a:lnTo>
                    <a:pt x="333" y="721"/>
                  </a:lnTo>
                  <a:lnTo>
                    <a:pt x="333" y="527"/>
                  </a:lnTo>
                  <a:lnTo>
                    <a:pt x="333" y="361"/>
                  </a:lnTo>
                  <a:close/>
                  <a:moveTo>
                    <a:pt x="139" y="1"/>
                  </a:moveTo>
                  <a:lnTo>
                    <a:pt x="83" y="84"/>
                  </a:lnTo>
                  <a:lnTo>
                    <a:pt x="83" y="139"/>
                  </a:lnTo>
                  <a:lnTo>
                    <a:pt x="83" y="222"/>
                  </a:lnTo>
                  <a:lnTo>
                    <a:pt x="28" y="361"/>
                  </a:lnTo>
                  <a:lnTo>
                    <a:pt x="0" y="527"/>
                  </a:lnTo>
                  <a:lnTo>
                    <a:pt x="0" y="666"/>
                  </a:lnTo>
                  <a:lnTo>
                    <a:pt x="0" y="804"/>
                  </a:lnTo>
                  <a:lnTo>
                    <a:pt x="28" y="943"/>
                  </a:lnTo>
                  <a:lnTo>
                    <a:pt x="83" y="1081"/>
                  </a:lnTo>
                  <a:lnTo>
                    <a:pt x="139" y="1220"/>
                  </a:lnTo>
                  <a:lnTo>
                    <a:pt x="222" y="1359"/>
                  </a:lnTo>
                  <a:lnTo>
                    <a:pt x="333" y="1469"/>
                  </a:lnTo>
                  <a:lnTo>
                    <a:pt x="444" y="1553"/>
                  </a:lnTo>
                  <a:lnTo>
                    <a:pt x="555" y="1636"/>
                  </a:lnTo>
                  <a:lnTo>
                    <a:pt x="693" y="1691"/>
                  </a:lnTo>
                  <a:lnTo>
                    <a:pt x="832" y="1747"/>
                  </a:lnTo>
                  <a:lnTo>
                    <a:pt x="970" y="1774"/>
                  </a:lnTo>
                  <a:lnTo>
                    <a:pt x="1136" y="1747"/>
                  </a:lnTo>
                  <a:lnTo>
                    <a:pt x="1303" y="1719"/>
                  </a:lnTo>
                  <a:lnTo>
                    <a:pt x="1469" y="1636"/>
                  </a:lnTo>
                  <a:lnTo>
                    <a:pt x="1580" y="1553"/>
                  </a:lnTo>
                  <a:lnTo>
                    <a:pt x="1691" y="1414"/>
                  </a:lnTo>
                  <a:lnTo>
                    <a:pt x="1746" y="1275"/>
                  </a:lnTo>
                  <a:lnTo>
                    <a:pt x="1774" y="1109"/>
                  </a:lnTo>
                  <a:lnTo>
                    <a:pt x="1774" y="943"/>
                  </a:lnTo>
                  <a:lnTo>
                    <a:pt x="1746" y="804"/>
                  </a:lnTo>
                  <a:lnTo>
                    <a:pt x="1663" y="638"/>
                  </a:lnTo>
                  <a:lnTo>
                    <a:pt x="1552" y="444"/>
                  </a:lnTo>
                  <a:lnTo>
                    <a:pt x="1414" y="305"/>
                  </a:lnTo>
                  <a:lnTo>
                    <a:pt x="1247" y="195"/>
                  </a:lnTo>
                  <a:lnTo>
                    <a:pt x="1053" y="112"/>
                  </a:lnTo>
                  <a:lnTo>
                    <a:pt x="859" y="56"/>
                  </a:lnTo>
                  <a:lnTo>
                    <a:pt x="638" y="28"/>
                  </a:lnTo>
                  <a:lnTo>
                    <a:pt x="2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310;p68"/>
            <p:cNvSpPr/>
            <p:nvPr/>
          </p:nvSpPr>
          <p:spPr>
            <a:xfrm>
              <a:off x="1697888" y="1378953"/>
              <a:ext cx="41276" cy="27517"/>
            </a:xfrm>
            <a:custGeom>
              <a:avLst/>
              <a:gdLst/>
              <a:ahLst/>
              <a:cxnLst/>
              <a:rect l="l" t="t" r="r" b="b"/>
              <a:pathLst>
                <a:path w="1830" h="1220" extrusionOk="0">
                  <a:moveTo>
                    <a:pt x="527" y="1"/>
                  </a:moveTo>
                  <a:lnTo>
                    <a:pt x="443" y="167"/>
                  </a:lnTo>
                  <a:lnTo>
                    <a:pt x="305" y="305"/>
                  </a:lnTo>
                  <a:lnTo>
                    <a:pt x="166" y="416"/>
                  </a:lnTo>
                  <a:lnTo>
                    <a:pt x="0" y="499"/>
                  </a:lnTo>
                  <a:lnTo>
                    <a:pt x="111" y="749"/>
                  </a:lnTo>
                  <a:lnTo>
                    <a:pt x="305" y="943"/>
                  </a:lnTo>
                  <a:lnTo>
                    <a:pt x="388" y="1026"/>
                  </a:lnTo>
                  <a:lnTo>
                    <a:pt x="499" y="1109"/>
                  </a:lnTo>
                  <a:lnTo>
                    <a:pt x="637" y="1165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275" y="1165"/>
                  </a:lnTo>
                  <a:lnTo>
                    <a:pt x="1413" y="1109"/>
                  </a:lnTo>
                  <a:lnTo>
                    <a:pt x="1552" y="998"/>
                  </a:lnTo>
                  <a:lnTo>
                    <a:pt x="1663" y="887"/>
                  </a:lnTo>
                  <a:lnTo>
                    <a:pt x="1774" y="749"/>
                  </a:lnTo>
                  <a:lnTo>
                    <a:pt x="1829" y="583"/>
                  </a:lnTo>
                  <a:lnTo>
                    <a:pt x="1580" y="583"/>
                  </a:lnTo>
                  <a:lnTo>
                    <a:pt x="1330" y="555"/>
                  </a:lnTo>
                  <a:lnTo>
                    <a:pt x="1081" y="472"/>
                  </a:lnTo>
                  <a:lnTo>
                    <a:pt x="887" y="333"/>
                  </a:lnTo>
                  <a:lnTo>
                    <a:pt x="693" y="195"/>
                  </a:lnTo>
                  <a:lnTo>
                    <a:pt x="5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311;p68"/>
            <p:cNvSpPr/>
            <p:nvPr/>
          </p:nvSpPr>
          <p:spPr>
            <a:xfrm>
              <a:off x="1467218" y="1373337"/>
              <a:ext cx="237549" cy="85641"/>
            </a:xfrm>
            <a:custGeom>
              <a:avLst/>
              <a:gdLst/>
              <a:ahLst/>
              <a:cxnLst/>
              <a:rect l="l" t="t" r="r" b="b"/>
              <a:pathLst>
                <a:path w="10532" h="3797" extrusionOk="0">
                  <a:moveTo>
                    <a:pt x="1719" y="0"/>
                  </a:moveTo>
                  <a:lnTo>
                    <a:pt x="1303" y="28"/>
                  </a:lnTo>
                  <a:lnTo>
                    <a:pt x="888" y="83"/>
                  </a:lnTo>
                  <a:lnTo>
                    <a:pt x="472" y="139"/>
                  </a:lnTo>
                  <a:lnTo>
                    <a:pt x="29" y="222"/>
                  </a:lnTo>
                  <a:lnTo>
                    <a:pt x="1" y="222"/>
                  </a:lnTo>
                  <a:lnTo>
                    <a:pt x="195" y="527"/>
                  </a:lnTo>
                  <a:lnTo>
                    <a:pt x="389" y="832"/>
                  </a:lnTo>
                  <a:lnTo>
                    <a:pt x="1082" y="665"/>
                  </a:lnTo>
                  <a:lnTo>
                    <a:pt x="1802" y="554"/>
                  </a:lnTo>
                  <a:lnTo>
                    <a:pt x="2495" y="499"/>
                  </a:lnTo>
                  <a:lnTo>
                    <a:pt x="3216" y="527"/>
                  </a:lnTo>
                  <a:lnTo>
                    <a:pt x="3908" y="610"/>
                  </a:lnTo>
                  <a:lnTo>
                    <a:pt x="4601" y="748"/>
                  </a:lnTo>
                  <a:lnTo>
                    <a:pt x="5294" y="942"/>
                  </a:lnTo>
                  <a:lnTo>
                    <a:pt x="5987" y="1164"/>
                  </a:lnTo>
                  <a:lnTo>
                    <a:pt x="6652" y="1469"/>
                  </a:lnTo>
                  <a:lnTo>
                    <a:pt x="7289" y="1802"/>
                  </a:lnTo>
                  <a:lnTo>
                    <a:pt x="7927" y="2162"/>
                  </a:lnTo>
                  <a:lnTo>
                    <a:pt x="8537" y="2550"/>
                  </a:lnTo>
                  <a:lnTo>
                    <a:pt x="8897" y="2855"/>
                  </a:lnTo>
                  <a:lnTo>
                    <a:pt x="9506" y="3298"/>
                  </a:lnTo>
                  <a:lnTo>
                    <a:pt x="9811" y="3520"/>
                  </a:lnTo>
                  <a:lnTo>
                    <a:pt x="10116" y="3686"/>
                  </a:lnTo>
                  <a:lnTo>
                    <a:pt x="10366" y="3769"/>
                  </a:lnTo>
                  <a:lnTo>
                    <a:pt x="10449" y="3797"/>
                  </a:lnTo>
                  <a:lnTo>
                    <a:pt x="10532" y="3769"/>
                  </a:lnTo>
                  <a:lnTo>
                    <a:pt x="10144" y="3353"/>
                  </a:lnTo>
                  <a:lnTo>
                    <a:pt x="9728" y="2965"/>
                  </a:lnTo>
                  <a:lnTo>
                    <a:pt x="9257" y="2605"/>
                  </a:lnTo>
                  <a:lnTo>
                    <a:pt x="8758" y="2300"/>
                  </a:lnTo>
                  <a:lnTo>
                    <a:pt x="8232" y="2023"/>
                  </a:lnTo>
                  <a:lnTo>
                    <a:pt x="7705" y="1774"/>
                  </a:lnTo>
                  <a:lnTo>
                    <a:pt x="6652" y="1275"/>
                  </a:lnTo>
                  <a:lnTo>
                    <a:pt x="6569" y="1247"/>
                  </a:lnTo>
                  <a:lnTo>
                    <a:pt x="5793" y="887"/>
                  </a:lnTo>
                  <a:lnTo>
                    <a:pt x="4989" y="610"/>
                  </a:lnTo>
                  <a:lnTo>
                    <a:pt x="4186" y="360"/>
                  </a:lnTo>
                  <a:lnTo>
                    <a:pt x="3770" y="250"/>
                  </a:lnTo>
                  <a:lnTo>
                    <a:pt x="3382" y="166"/>
                  </a:lnTo>
                  <a:lnTo>
                    <a:pt x="2966" y="83"/>
                  </a:lnTo>
                  <a:lnTo>
                    <a:pt x="2550" y="56"/>
                  </a:lnTo>
                  <a:lnTo>
                    <a:pt x="2135" y="28"/>
                  </a:lnTo>
                  <a:lnTo>
                    <a:pt x="17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312;p68"/>
            <p:cNvSpPr/>
            <p:nvPr/>
          </p:nvSpPr>
          <p:spPr>
            <a:xfrm>
              <a:off x="1568490" y="1332084"/>
              <a:ext cx="137540" cy="65026"/>
            </a:xfrm>
            <a:custGeom>
              <a:avLst/>
              <a:gdLst/>
              <a:ahLst/>
              <a:cxnLst/>
              <a:rect l="l" t="t" r="r" b="b"/>
              <a:pathLst>
                <a:path w="6098" h="2883" extrusionOk="0">
                  <a:moveTo>
                    <a:pt x="3187" y="0"/>
                  </a:moveTo>
                  <a:lnTo>
                    <a:pt x="3104" y="222"/>
                  </a:lnTo>
                  <a:lnTo>
                    <a:pt x="2993" y="444"/>
                  </a:lnTo>
                  <a:lnTo>
                    <a:pt x="2855" y="610"/>
                  </a:lnTo>
                  <a:lnTo>
                    <a:pt x="2689" y="804"/>
                  </a:lnTo>
                  <a:lnTo>
                    <a:pt x="2522" y="942"/>
                  </a:lnTo>
                  <a:lnTo>
                    <a:pt x="2301" y="1053"/>
                  </a:lnTo>
                  <a:lnTo>
                    <a:pt x="2107" y="1136"/>
                  </a:lnTo>
                  <a:lnTo>
                    <a:pt x="1885" y="1192"/>
                  </a:lnTo>
                  <a:lnTo>
                    <a:pt x="1719" y="1192"/>
                  </a:lnTo>
                  <a:lnTo>
                    <a:pt x="1552" y="1164"/>
                  </a:lnTo>
                  <a:lnTo>
                    <a:pt x="1386" y="1136"/>
                  </a:lnTo>
                  <a:lnTo>
                    <a:pt x="1247" y="1081"/>
                  </a:lnTo>
                  <a:lnTo>
                    <a:pt x="1081" y="1026"/>
                  </a:lnTo>
                  <a:lnTo>
                    <a:pt x="970" y="915"/>
                  </a:lnTo>
                  <a:lnTo>
                    <a:pt x="832" y="832"/>
                  </a:lnTo>
                  <a:lnTo>
                    <a:pt x="749" y="693"/>
                  </a:lnTo>
                  <a:lnTo>
                    <a:pt x="610" y="887"/>
                  </a:lnTo>
                  <a:lnTo>
                    <a:pt x="444" y="1053"/>
                  </a:lnTo>
                  <a:lnTo>
                    <a:pt x="222" y="1164"/>
                  </a:lnTo>
                  <a:lnTo>
                    <a:pt x="0" y="1247"/>
                  </a:lnTo>
                  <a:lnTo>
                    <a:pt x="84" y="1469"/>
                  </a:lnTo>
                  <a:lnTo>
                    <a:pt x="222" y="1635"/>
                  </a:lnTo>
                  <a:lnTo>
                    <a:pt x="361" y="1774"/>
                  </a:lnTo>
                  <a:lnTo>
                    <a:pt x="527" y="1885"/>
                  </a:lnTo>
                  <a:lnTo>
                    <a:pt x="721" y="1912"/>
                  </a:lnTo>
                  <a:lnTo>
                    <a:pt x="943" y="1912"/>
                  </a:lnTo>
                  <a:lnTo>
                    <a:pt x="1137" y="1857"/>
                  </a:lnTo>
                  <a:lnTo>
                    <a:pt x="1331" y="1718"/>
                  </a:lnTo>
                  <a:lnTo>
                    <a:pt x="1414" y="1691"/>
                  </a:lnTo>
                  <a:lnTo>
                    <a:pt x="1525" y="1691"/>
                  </a:lnTo>
                  <a:lnTo>
                    <a:pt x="1580" y="1718"/>
                  </a:lnTo>
                  <a:lnTo>
                    <a:pt x="1608" y="1774"/>
                  </a:lnTo>
                  <a:lnTo>
                    <a:pt x="1608" y="1829"/>
                  </a:lnTo>
                  <a:lnTo>
                    <a:pt x="1608" y="1885"/>
                  </a:lnTo>
                  <a:lnTo>
                    <a:pt x="1552" y="1940"/>
                  </a:lnTo>
                  <a:lnTo>
                    <a:pt x="1525" y="1968"/>
                  </a:lnTo>
                  <a:lnTo>
                    <a:pt x="1552" y="2079"/>
                  </a:lnTo>
                  <a:lnTo>
                    <a:pt x="1552" y="2162"/>
                  </a:lnTo>
                  <a:lnTo>
                    <a:pt x="1635" y="2328"/>
                  </a:lnTo>
                  <a:lnTo>
                    <a:pt x="1774" y="2494"/>
                  </a:lnTo>
                  <a:lnTo>
                    <a:pt x="1968" y="2605"/>
                  </a:lnTo>
                  <a:lnTo>
                    <a:pt x="2328" y="2771"/>
                  </a:lnTo>
                  <a:lnTo>
                    <a:pt x="2578" y="2827"/>
                  </a:lnTo>
                  <a:lnTo>
                    <a:pt x="2799" y="2855"/>
                  </a:lnTo>
                  <a:lnTo>
                    <a:pt x="3021" y="2882"/>
                  </a:lnTo>
                  <a:lnTo>
                    <a:pt x="3215" y="2882"/>
                  </a:lnTo>
                  <a:lnTo>
                    <a:pt x="3437" y="2855"/>
                  </a:lnTo>
                  <a:lnTo>
                    <a:pt x="3631" y="2799"/>
                  </a:lnTo>
                  <a:lnTo>
                    <a:pt x="3797" y="2716"/>
                  </a:lnTo>
                  <a:lnTo>
                    <a:pt x="3963" y="2633"/>
                  </a:lnTo>
                  <a:lnTo>
                    <a:pt x="4268" y="2439"/>
                  </a:lnTo>
                  <a:lnTo>
                    <a:pt x="4601" y="2189"/>
                  </a:lnTo>
                  <a:lnTo>
                    <a:pt x="4601" y="2106"/>
                  </a:lnTo>
                  <a:lnTo>
                    <a:pt x="4628" y="2051"/>
                  </a:lnTo>
                  <a:lnTo>
                    <a:pt x="4684" y="2051"/>
                  </a:lnTo>
                  <a:lnTo>
                    <a:pt x="4767" y="2079"/>
                  </a:lnTo>
                  <a:lnTo>
                    <a:pt x="4850" y="2106"/>
                  </a:lnTo>
                  <a:lnTo>
                    <a:pt x="4906" y="2189"/>
                  </a:lnTo>
                  <a:lnTo>
                    <a:pt x="5044" y="2245"/>
                  </a:lnTo>
                  <a:lnTo>
                    <a:pt x="5155" y="2300"/>
                  </a:lnTo>
                  <a:lnTo>
                    <a:pt x="5404" y="2300"/>
                  </a:lnTo>
                  <a:lnTo>
                    <a:pt x="5404" y="2106"/>
                  </a:lnTo>
                  <a:lnTo>
                    <a:pt x="5404" y="2079"/>
                  </a:lnTo>
                  <a:lnTo>
                    <a:pt x="5432" y="2051"/>
                  </a:lnTo>
                  <a:lnTo>
                    <a:pt x="5515" y="2023"/>
                  </a:lnTo>
                  <a:lnTo>
                    <a:pt x="5571" y="2051"/>
                  </a:lnTo>
                  <a:lnTo>
                    <a:pt x="5598" y="2079"/>
                  </a:lnTo>
                  <a:lnTo>
                    <a:pt x="5598" y="2106"/>
                  </a:lnTo>
                  <a:lnTo>
                    <a:pt x="5626" y="2217"/>
                  </a:lnTo>
                  <a:lnTo>
                    <a:pt x="5709" y="2162"/>
                  </a:lnTo>
                  <a:lnTo>
                    <a:pt x="5820" y="2079"/>
                  </a:lnTo>
                  <a:lnTo>
                    <a:pt x="5903" y="1968"/>
                  </a:lnTo>
                  <a:lnTo>
                    <a:pt x="5959" y="1857"/>
                  </a:lnTo>
                  <a:lnTo>
                    <a:pt x="6014" y="1802"/>
                  </a:lnTo>
                  <a:lnTo>
                    <a:pt x="6097" y="1774"/>
                  </a:lnTo>
                  <a:lnTo>
                    <a:pt x="6014" y="1552"/>
                  </a:lnTo>
                  <a:lnTo>
                    <a:pt x="5986" y="1303"/>
                  </a:lnTo>
                  <a:lnTo>
                    <a:pt x="5848" y="1386"/>
                  </a:lnTo>
                  <a:lnTo>
                    <a:pt x="5709" y="1441"/>
                  </a:lnTo>
                  <a:lnTo>
                    <a:pt x="5515" y="1469"/>
                  </a:lnTo>
                  <a:lnTo>
                    <a:pt x="5321" y="1469"/>
                  </a:lnTo>
                  <a:lnTo>
                    <a:pt x="5127" y="1386"/>
                  </a:lnTo>
                  <a:lnTo>
                    <a:pt x="4961" y="1275"/>
                  </a:lnTo>
                  <a:lnTo>
                    <a:pt x="4878" y="1164"/>
                  </a:lnTo>
                  <a:lnTo>
                    <a:pt x="4822" y="1026"/>
                  </a:lnTo>
                  <a:lnTo>
                    <a:pt x="4767" y="887"/>
                  </a:lnTo>
                  <a:lnTo>
                    <a:pt x="4767" y="721"/>
                  </a:lnTo>
                  <a:lnTo>
                    <a:pt x="4795" y="582"/>
                  </a:lnTo>
                  <a:lnTo>
                    <a:pt x="4850" y="444"/>
                  </a:lnTo>
                  <a:lnTo>
                    <a:pt x="4906" y="333"/>
                  </a:lnTo>
                  <a:lnTo>
                    <a:pt x="5016" y="222"/>
                  </a:lnTo>
                  <a:lnTo>
                    <a:pt x="4102" y="139"/>
                  </a:lnTo>
                  <a:lnTo>
                    <a:pt x="31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313;p68"/>
            <p:cNvSpPr/>
            <p:nvPr/>
          </p:nvSpPr>
          <p:spPr>
            <a:xfrm>
              <a:off x="1661620" y="1058920"/>
              <a:ext cx="30652" cy="22532"/>
            </a:xfrm>
            <a:custGeom>
              <a:avLst/>
              <a:gdLst/>
              <a:ahLst/>
              <a:cxnLst/>
              <a:rect l="l" t="t" r="r" b="b"/>
              <a:pathLst>
                <a:path w="1359" h="999" extrusionOk="0">
                  <a:moveTo>
                    <a:pt x="56" y="1"/>
                  </a:moveTo>
                  <a:lnTo>
                    <a:pt x="1" y="56"/>
                  </a:lnTo>
                  <a:lnTo>
                    <a:pt x="1" y="111"/>
                  </a:lnTo>
                  <a:lnTo>
                    <a:pt x="112" y="278"/>
                  </a:lnTo>
                  <a:lnTo>
                    <a:pt x="222" y="444"/>
                  </a:lnTo>
                  <a:lnTo>
                    <a:pt x="361" y="610"/>
                  </a:lnTo>
                  <a:lnTo>
                    <a:pt x="527" y="749"/>
                  </a:lnTo>
                  <a:lnTo>
                    <a:pt x="693" y="860"/>
                  </a:lnTo>
                  <a:lnTo>
                    <a:pt x="887" y="943"/>
                  </a:lnTo>
                  <a:lnTo>
                    <a:pt x="1081" y="998"/>
                  </a:lnTo>
                  <a:lnTo>
                    <a:pt x="1275" y="971"/>
                  </a:lnTo>
                  <a:lnTo>
                    <a:pt x="1331" y="943"/>
                  </a:lnTo>
                  <a:lnTo>
                    <a:pt x="1359" y="860"/>
                  </a:lnTo>
                  <a:lnTo>
                    <a:pt x="1359" y="804"/>
                  </a:lnTo>
                  <a:lnTo>
                    <a:pt x="1303" y="749"/>
                  </a:lnTo>
                  <a:lnTo>
                    <a:pt x="1137" y="693"/>
                  </a:lnTo>
                  <a:lnTo>
                    <a:pt x="998" y="638"/>
                  </a:lnTo>
                  <a:lnTo>
                    <a:pt x="832" y="610"/>
                  </a:lnTo>
                  <a:lnTo>
                    <a:pt x="693" y="555"/>
                  </a:lnTo>
                  <a:lnTo>
                    <a:pt x="527" y="444"/>
                  </a:lnTo>
                  <a:lnTo>
                    <a:pt x="389" y="333"/>
                  </a:lnTo>
                  <a:lnTo>
                    <a:pt x="278" y="195"/>
                  </a:lnTo>
                  <a:lnTo>
                    <a:pt x="167" y="28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314;p68"/>
            <p:cNvSpPr/>
            <p:nvPr/>
          </p:nvSpPr>
          <p:spPr>
            <a:xfrm>
              <a:off x="1657876" y="1077054"/>
              <a:ext cx="30652" cy="19397"/>
            </a:xfrm>
            <a:custGeom>
              <a:avLst/>
              <a:gdLst/>
              <a:ahLst/>
              <a:cxnLst/>
              <a:rect l="l" t="t" r="r" b="b"/>
              <a:pathLst>
                <a:path w="1359" h="860" extrusionOk="0">
                  <a:moveTo>
                    <a:pt x="111" y="0"/>
                  </a:moveTo>
                  <a:lnTo>
                    <a:pt x="28" y="28"/>
                  </a:lnTo>
                  <a:lnTo>
                    <a:pt x="0" y="83"/>
                  </a:lnTo>
                  <a:lnTo>
                    <a:pt x="0" y="111"/>
                  </a:lnTo>
                  <a:lnTo>
                    <a:pt x="28" y="139"/>
                  </a:lnTo>
                  <a:lnTo>
                    <a:pt x="250" y="388"/>
                  </a:lnTo>
                  <a:lnTo>
                    <a:pt x="527" y="610"/>
                  </a:lnTo>
                  <a:lnTo>
                    <a:pt x="693" y="693"/>
                  </a:lnTo>
                  <a:lnTo>
                    <a:pt x="859" y="776"/>
                  </a:lnTo>
                  <a:lnTo>
                    <a:pt x="1026" y="832"/>
                  </a:lnTo>
                  <a:lnTo>
                    <a:pt x="1192" y="859"/>
                  </a:lnTo>
                  <a:lnTo>
                    <a:pt x="1247" y="859"/>
                  </a:lnTo>
                  <a:lnTo>
                    <a:pt x="1303" y="832"/>
                  </a:lnTo>
                  <a:lnTo>
                    <a:pt x="1331" y="804"/>
                  </a:lnTo>
                  <a:lnTo>
                    <a:pt x="1358" y="749"/>
                  </a:lnTo>
                  <a:lnTo>
                    <a:pt x="1358" y="693"/>
                  </a:lnTo>
                  <a:lnTo>
                    <a:pt x="1358" y="638"/>
                  </a:lnTo>
                  <a:lnTo>
                    <a:pt x="1331" y="610"/>
                  </a:lnTo>
                  <a:lnTo>
                    <a:pt x="1275" y="582"/>
                  </a:lnTo>
                  <a:lnTo>
                    <a:pt x="970" y="471"/>
                  </a:lnTo>
                  <a:lnTo>
                    <a:pt x="693" y="361"/>
                  </a:lnTo>
                  <a:lnTo>
                    <a:pt x="416" y="222"/>
                  </a:lnTo>
                  <a:lnTo>
                    <a:pt x="167" y="2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315;p68"/>
            <p:cNvSpPr/>
            <p:nvPr/>
          </p:nvSpPr>
          <p:spPr>
            <a:xfrm>
              <a:off x="1622239" y="1465226"/>
              <a:ext cx="26277" cy="17503"/>
            </a:xfrm>
            <a:custGeom>
              <a:avLst/>
              <a:gdLst/>
              <a:ahLst/>
              <a:cxnLst/>
              <a:rect l="l" t="t" r="r" b="b"/>
              <a:pathLst>
                <a:path w="1165" h="776" extrusionOk="0">
                  <a:moveTo>
                    <a:pt x="860" y="0"/>
                  </a:moveTo>
                  <a:lnTo>
                    <a:pt x="721" y="28"/>
                  </a:lnTo>
                  <a:lnTo>
                    <a:pt x="555" y="83"/>
                  </a:lnTo>
                  <a:lnTo>
                    <a:pt x="416" y="139"/>
                  </a:lnTo>
                  <a:lnTo>
                    <a:pt x="278" y="249"/>
                  </a:lnTo>
                  <a:lnTo>
                    <a:pt x="167" y="360"/>
                  </a:lnTo>
                  <a:lnTo>
                    <a:pt x="84" y="499"/>
                  </a:lnTo>
                  <a:lnTo>
                    <a:pt x="1" y="637"/>
                  </a:lnTo>
                  <a:lnTo>
                    <a:pt x="1" y="693"/>
                  </a:lnTo>
                  <a:lnTo>
                    <a:pt x="28" y="721"/>
                  </a:lnTo>
                  <a:lnTo>
                    <a:pt x="56" y="776"/>
                  </a:lnTo>
                  <a:lnTo>
                    <a:pt x="139" y="776"/>
                  </a:lnTo>
                  <a:lnTo>
                    <a:pt x="167" y="748"/>
                  </a:lnTo>
                  <a:lnTo>
                    <a:pt x="195" y="721"/>
                  </a:lnTo>
                  <a:lnTo>
                    <a:pt x="361" y="527"/>
                  </a:lnTo>
                  <a:lnTo>
                    <a:pt x="444" y="443"/>
                  </a:lnTo>
                  <a:lnTo>
                    <a:pt x="555" y="360"/>
                  </a:lnTo>
                  <a:lnTo>
                    <a:pt x="666" y="305"/>
                  </a:lnTo>
                  <a:lnTo>
                    <a:pt x="777" y="277"/>
                  </a:lnTo>
                  <a:lnTo>
                    <a:pt x="915" y="249"/>
                  </a:lnTo>
                  <a:lnTo>
                    <a:pt x="1082" y="249"/>
                  </a:lnTo>
                  <a:lnTo>
                    <a:pt x="1137" y="222"/>
                  </a:lnTo>
                  <a:lnTo>
                    <a:pt x="1165" y="166"/>
                  </a:lnTo>
                  <a:lnTo>
                    <a:pt x="1165" y="139"/>
                  </a:lnTo>
                  <a:lnTo>
                    <a:pt x="1137" y="28"/>
                  </a:lnTo>
                  <a:lnTo>
                    <a:pt x="10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16;p68"/>
            <p:cNvSpPr/>
            <p:nvPr/>
          </p:nvSpPr>
          <p:spPr>
            <a:xfrm>
              <a:off x="1584121" y="1211437"/>
              <a:ext cx="40644" cy="47523"/>
            </a:xfrm>
            <a:custGeom>
              <a:avLst/>
              <a:gdLst/>
              <a:ahLst/>
              <a:cxnLst/>
              <a:rect l="l" t="t" r="r" b="b"/>
              <a:pathLst>
                <a:path w="1802" h="2107" extrusionOk="0">
                  <a:moveTo>
                    <a:pt x="1386" y="278"/>
                  </a:moveTo>
                  <a:lnTo>
                    <a:pt x="1414" y="555"/>
                  </a:lnTo>
                  <a:lnTo>
                    <a:pt x="1441" y="804"/>
                  </a:lnTo>
                  <a:lnTo>
                    <a:pt x="1414" y="1054"/>
                  </a:lnTo>
                  <a:lnTo>
                    <a:pt x="1386" y="1192"/>
                  </a:lnTo>
                  <a:lnTo>
                    <a:pt x="1358" y="1303"/>
                  </a:lnTo>
                  <a:lnTo>
                    <a:pt x="1303" y="1414"/>
                  </a:lnTo>
                  <a:lnTo>
                    <a:pt x="1220" y="1525"/>
                  </a:lnTo>
                  <a:lnTo>
                    <a:pt x="1136" y="1608"/>
                  </a:lnTo>
                  <a:lnTo>
                    <a:pt x="1026" y="1663"/>
                  </a:lnTo>
                  <a:lnTo>
                    <a:pt x="915" y="1719"/>
                  </a:lnTo>
                  <a:lnTo>
                    <a:pt x="804" y="1746"/>
                  </a:lnTo>
                  <a:lnTo>
                    <a:pt x="693" y="1719"/>
                  </a:lnTo>
                  <a:lnTo>
                    <a:pt x="582" y="1691"/>
                  </a:lnTo>
                  <a:lnTo>
                    <a:pt x="444" y="1580"/>
                  </a:lnTo>
                  <a:lnTo>
                    <a:pt x="388" y="1469"/>
                  </a:lnTo>
                  <a:lnTo>
                    <a:pt x="361" y="1331"/>
                  </a:lnTo>
                  <a:lnTo>
                    <a:pt x="388" y="1220"/>
                  </a:lnTo>
                  <a:lnTo>
                    <a:pt x="444" y="1081"/>
                  </a:lnTo>
                  <a:lnTo>
                    <a:pt x="527" y="943"/>
                  </a:lnTo>
                  <a:lnTo>
                    <a:pt x="721" y="721"/>
                  </a:lnTo>
                  <a:lnTo>
                    <a:pt x="859" y="583"/>
                  </a:lnTo>
                  <a:lnTo>
                    <a:pt x="1026" y="472"/>
                  </a:lnTo>
                  <a:lnTo>
                    <a:pt x="1192" y="389"/>
                  </a:lnTo>
                  <a:lnTo>
                    <a:pt x="1386" y="278"/>
                  </a:lnTo>
                  <a:close/>
                  <a:moveTo>
                    <a:pt x="1469" y="1"/>
                  </a:moveTo>
                  <a:lnTo>
                    <a:pt x="1275" y="28"/>
                  </a:lnTo>
                  <a:lnTo>
                    <a:pt x="1109" y="111"/>
                  </a:lnTo>
                  <a:lnTo>
                    <a:pt x="915" y="167"/>
                  </a:lnTo>
                  <a:lnTo>
                    <a:pt x="748" y="278"/>
                  </a:lnTo>
                  <a:lnTo>
                    <a:pt x="582" y="389"/>
                  </a:lnTo>
                  <a:lnTo>
                    <a:pt x="444" y="499"/>
                  </a:lnTo>
                  <a:lnTo>
                    <a:pt x="305" y="638"/>
                  </a:lnTo>
                  <a:lnTo>
                    <a:pt x="194" y="804"/>
                  </a:lnTo>
                  <a:lnTo>
                    <a:pt x="111" y="971"/>
                  </a:lnTo>
                  <a:lnTo>
                    <a:pt x="28" y="1109"/>
                  </a:lnTo>
                  <a:lnTo>
                    <a:pt x="0" y="1275"/>
                  </a:lnTo>
                  <a:lnTo>
                    <a:pt x="0" y="1442"/>
                  </a:lnTo>
                  <a:lnTo>
                    <a:pt x="28" y="1608"/>
                  </a:lnTo>
                  <a:lnTo>
                    <a:pt x="111" y="1746"/>
                  </a:lnTo>
                  <a:lnTo>
                    <a:pt x="194" y="1885"/>
                  </a:lnTo>
                  <a:lnTo>
                    <a:pt x="361" y="1996"/>
                  </a:lnTo>
                  <a:lnTo>
                    <a:pt x="499" y="2079"/>
                  </a:lnTo>
                  <a:lnTo>
                    <a:pt x="665" y="2107"/>
                  </a:lnTo>
                  <a:lnTo>
                    <a:pt x="832" y="2107"/>
                  </a:lnTo>
                  <a:lnTo>
                    <a:pt x="970" y="2079"/>
                  </a:lnTo>
                  <a:lnTo>
                    <a:pt x="1136" y="2051"/>
                  </a:lnTo>
                  <a:lnTo>
                    <a:pt x="1275" y="1968"/>
                  </a:lnTo>
                  <a:lnTo>
                    <a:pt x="1386" y="1857"/>
                  </a:lnTo>
                  <a:lnTo>
                    <a:pt x="1497" y="1746"/>
                  </a:lnTo>
                  <a:lnTo>
                    <a:pt x="1635" y="1580"/>
                  </a:lnTo>
                  <a:lnTo>
                    <a:pt x="1718" y="1386"/>
                  </a:lnTo>
                  <a:lnTo>
                    <a:pt x="1774" y="1192"/>
                  </a:lnTo>
                  <a:lnTo>
                    <a:pt x="1802" y="998"/>
                  </a:lnTo>
                  <a:lnTo>
                    <a:pt x="1802" y="804"/>
                  </a:lnTo>
                  <a:lnTo>
                    <a:pt x="1802" y="583"/>
                  </a:lnTo>
                  <a:lnTo>
                    <a:pt x="1746" y="195"/>
                  </a:lnTo>
                  <a:lnTo>
                    <a:pt x="1718" y="139"/>
                  </a:lnTo>
                  <a:lnTo>
                    <a:pt x="1691" y="84"/>
                  </a:lnTo>
                  <a:lnTo>
                    <a:pt x="1608" y="56"/>
                  </a:lnTo>
                  <a:lnTo>
                    <a:pt x="15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2317;p68"/>
            <p:cNvSpPr/>
            <p:nvPr/>
          </p:nvSpPr>
          <p:spPr>
            <a:xfrm>
              <a:off x="1473489" y="1217053"/>
              <a:ext cx="158156" cy="135037"/>
            </a:xfrm>
            <a:custGeom>
              <a:avLst/>
              <a:gdLst/>
              <a:ahLst/>
              <a:cxnLst/>
              <a:rect l="l" t="t" r="r" b="b"/>
              <a:pathLst>
                <a:path w="7012" h="5987" extrusionOk="0">
                  <a:moveTo>
                    <a:pt x="1192" y="4019"/>
                  </a:moveTo>
                  <a:lnTo>
                    <a:pt x="1219" y="4075"/>
                  </a:lnTo>
                  <a:lnTo>
                    <a:pt x="1247" y="4269"/>
                  </a:lnTo>
                  <a:lnTo>
                    <a:pt x="1330" y="4463"/>
                  </a:lnTo>
                  <a:lnTo>
                    <a:pt x="1469" y="4629"/>
                  </a:lnTo>
                  <a:lnTo>
                    <a:pt x="1607" y="4768"/>
                  </a:lnTo>
                  <a:lnTo>
                    <a:pt x="1774" y="4851"/>
                  </a:lnTo>
                  <a:lnTo>
                    <a:pt x="1940" y="4934"/>
                  </a:lnTo>
                  <a:lnTo>
                    <a:pt x="2300" y="4989"/>
                  </a:lnTo>
                  <a:lnTo>
                    <a:pt x="2356" y="5017"/>
                  </a:lnTo>
                  <a:lnTo>
                    <a:pt x="2383" y="5100"/>
                  </a:lnTo>
                  <a:lnTo>
                    <a:pt x="2356" y="5156"/>
                  </a:lnTo>
                  <a:lnTo>
                    <a:pt x="2300" y="5211"/>
                  </a:lnTo>
                  <a:lnTo>
                    <a:pt x="2189" y="5239"/>
                  </a:lnTo>
                  <a:lnTo>
                    <a:pt x="1940" y="5239"/>
                  </a:lnTo>
                  <a:lnTo>
                    <a:pt x="1829" y="5183"/>
                  </a:lnTo>
                  <a:lnTo>
                    <a:pt x="1607" y="5072"/>
                  </a:lnTo>
                  <a:lnTo>
                    <a:pt x="1413" y="4934"/>
                  </a:lnTo>
                  <a:lnTo>
                    <a:pt x="1247" y="4768"/>
                  </a:lnTo>
                  <a:lnTo>
                    <a:pt x="1136" y="4546"/>
                  </a:lnTo>
                  <a:lnTo>
                    <a:pt x="1081" y="4324"/>
                  </a:lnTo>
                  <a:lnTo>
                    <a:pt x="1081" y="4075"/>
                  </a:lnTo>
                  <a:lnTo>
                    <a:pt x="1109" y="4019"/>
                  </a:lnTo>
                  <a:close/>
                  <a:moveTo>
                    <a:pt x="1275" y="1"/>
                  </a:moveTo>
                  <a:lnTo>
                    <a:pt x="1136" y="29"/>
                  </a:lnTo>
                  <a:lnTo>
                    <a:pt x="998" y="84"/>
                  </a:lnTo>
                  <a:lnTo>
                    <a:pt x="859" y="223"/>
                  </a:lnTo>
                  <a:lnTo>
                    <a:pt x="804" y="361"/>
                  </a:lnTo>
                  <a:lnTo>
                    <a:pt x="776" y="528"/>
                  </a:lnTo>
                  <a:lnTo>
                    <a:pt x="804" y="666"/>
                  </a:lnTo>
                  <a:lnTo>
                    <a:pt x="859" y="805"/>
                  </a:lnTo>
                  <a:lnTo>
                    <a:pt x="942" y="888"/>
                  </a:lnTo>
                  <a:lnTo>
                    <a:pt x="1053" y="971"/>
                  </a:lnTo>
                  <a:lnTo>
                    <a:pt x="1136" y="943"/>
                  </a:lnTo>
                  <a:lnTo>
                    <a:pt x="1192" y="971"/>
                  </a:lnTo>
                  <a:lnTo>
                    <a:pt x="1219" y="1026"/>
                  </a:lnTo>
                  <a:lnTo>
                    <a:pt x="1358" y="1082"/>
                  </a:lnTo>
                  <a:lnTo>
                    <a:pt x="1413" y="1137"/>
                  </a:lnTo>
                  <a:lnTo>
                    <a:pt x="1441" y="1193"/>
                  </a:lnTo>
                  <a:lnTo>
                    <a:pt x="1413" y="1248"/>
                  </a:lnTo>
                  <a:lnTo>
                    <a:pt x="1358" y="1303"/>
                  </a:lnTo>
                  <a:lnTo>
                    <a:pt x="1247" y="1331"/>
                  </a:lnTo>
                  <a:lnTo>
                    <a:pt x="1109" y="1331"/>
                  </a:lnTo>
                  <a:lnTo>
                    <a:pt x="970" y="1303"/>
                  </a:lnTo>
                  <a:lnTo>
                    <a:pt x="859" y="1248"/>
                  </a:lnTo>
                  <a:lnTo>
                    <a:pt x="499" y="1414"/>
                  </a:lnTo>
                  <a:lnTo>
                    <a:pt x="360" y="1525"/>
                  </a:lnTo>
                  <a:lnTo>
                    <a:pt x="222" y="1664"/>
                  </a:lnTo>
                  <a:lnTo>
                    <a:pt x="111" y="1802"/>
                  </a:lnTo>
                  <a:lnTo>
                    <a:pt x="28" y="1969"/>
                  </a:lnTo>
                  <a:lnTo>
                    <a:pt x="0" y="2135"/>
                  </a:lnTo>
                  <a:lnTo>
                    <a:pt x="0" y="2329"/>
                  </a:lnTo>
                  <a:lnTo>
                    <a:pt x="28" y="2467"/>
                  </a:lnTo>
                  <a:lnTo>
                    <a:pt x="83" y="2551"/>
                  </a:lnTo>
                  <a:lnTo>
                    <a:pt x="139" y="2634"/>
                  </a:lnTo>
                  <a:lnTo>
                    <a:pt x="222" y="2689"/>
                  </a:lnTo>
                  <a:lnTo>
                    <a:pt x="305" y="2717"/>
                  </a:lnTo>
                  <a:lnTo>
                    <a:pt x="388" y="2745"/>
                  </a:lnTo>
                  <a:lnTo>
                    <a:pt x="610" y="2772"/>
                  </a:lnTo>
                  <a:lnTo>
                    <a:pt x="1275" y="2772"/>
                  </a:lnTo>
                  <a:lnTo>
                    <a:pt x="1469" y="2800"/>
                  </a:lnTo>
                  <a:lnTo>
                    <a:pt x="1524" y="2828"/>
                  </a:lnTo>
                  <a:lnTo>
                    <a:pt x="1580" y="2883"/>
                  </a:lnTo>
                  <a:lnTo>
                    <a:pt x="1580" y="2939"/>
                  </a:lnTo>
                  <a:lnTo>
                    <a:pt x="1580" y="2994"/>
                  </a:lnTo>
                  <a:lnTo>
                    <a:pt x="1580" y="3049"/>
                  </a:lnTo>
                  <a:lnTo>
                    <a:pt x="1552" y="3077"/>
                  </a:lnTo>
                  <a:lnTo>
                    <a:pt x="1497" y="3133"/>
                  </a:lnTo>
                  <a:lnTo>
                    <a:pt x="1413" y="3133"/>
                  </a:lnTo>
                  <a:lnTo>
                    <a:pt x="1109" y="3160"/>
                  </a:lnTo>
                  <a:lnTo>
                    <a:pt x="998" y="3354"/>
                  </a:lnTo>
                  <a:lnTo>
                    <a:pt x="915" y="3576"/>
                  </a:lnTo>
                  <a:lnTo>
                    <a:pt x="859" y="3825"/>
                  </a:lnTo>
                  <a:lnTo>
                    <a:pt x="831" y="4047"/>
                  </a:lnTo>
                  <a:lnTo>
                    <a:pt x="831" y="4296"/>
                  </a:lnTo>
                  <a:lnTo>
                    <a:pt x="887" y="4518"/>
                  </a:lnTo>
                  <a:lnTo>
                    <a:pt x="970" y="4740"/>
                  </a:lnTo>
                  <a:lnTo>
                    <a:pt x="1109" y="4934"/>
                  </a:lnTo>
                  <a:lnTo>
                    <a:pt x="1303" y="5156"/>
                  </a:lnTo>
                  <a:lnTo>
                    <a:pt x="1497" y="5294"/>
                  </a:lnTo>
                  <a:lnTo>
                    <a:pt x="1718" y="5405"/>
                  </a:lnTo>
                  <a:lnTo>
                    <a:pt x="1968" y="5460"/>
                  </a:lnTo>
                  <a:lnTo>
                    <a:pt x="2466" y="5460"/>
                  </a:lnTo>
                  <a:lnTo>
                    <a:pt x="2993" y="5377"/>
                  </a:lnTo>
                  <a:lnTo>
                    <a:pt x="2993" y="5266"/>
                  </a:lnTo>
                  <a:lnTo>
                    <a:pt x="3021" y="5239"/>
                  </a:lnTo>
                  <a:lnTo>
                    <a:pt x="3048" y="5183"/>
                  </a:lnTo>
                  <a:lnTo>
                    <a:pt x="3132" y="5156"/>
                  </a:lnTo>
                  <a:lnTo>
                    <a:pt x="3215" y="5156"/>
                  </a:lnTo>
                  <a:lnTo>
                    <a:pt x="3242" y="5183"/>
                  </a:lnTo>
                  <a:lnTo>
                    <a:pt x="3242" y="5239"/>
                  </a:lnTo>
                  <a:lnTo>
                    <a:pt x="3353" y="5516"/>
                  </a:lnTo>
                  <a:lnTo>
                    <a:pt x="3409" y="5627"/>
                  </a:lnTo>
                  <a:lnTo>
                    <a:pt x="3492" y="5738"/>
                  </a:lnTo>
                  <a:lnTo>
                    <a:pt x="3603" y="5821"/>
                  </a:lnTo>
                  <a:lnTo>
                    <a:pt x="3714" y="5904"/>
                  </a:lnTo>
                  <a:lnTo>
                    <a:pt x="3824" y="5959"/>
                  </a:lnTo>
                  <a:lnTo>
                    <a:pt x="3963" y="5987"/>
                  </a:lnTo>
                  <a:lnTo>
                    <a:pt x="4129" y="5959"/>
                  </a:lnTo>
                  <a:lnTo>
                    <a:pt x="4240" y="5932"/>
                  </a:lnTo>
                  <a:lnTo>
                    <a:pt x="4379" y="5876"/>
                  </a:lnTo>
                  <a:lnTo>
                    <a:pt x="4462" y="5793"/>
                  </a:lnTo>
                  <a:lnTo>
                    <a:pt x="4573" y="5682"/>
                  </a:lnTo>
                  <a:lnTo>
                    <a:pt x="4628" y="5571"/>
                  </a:lnTo>
                  <a:lnTo>
                    <a:pt x="4767" y="5322"/>
                  </a:lnTo>
                  <a:lnTo>
                    <a:pt x="4794" y="5266"/>
                  </a:lnTo>
                  <a:lnTo>
                    <a:pt x="4822" y="5239"/>
                  </a:lnTo>
                  <a:lnTo>
                    <a:pt x="4878" y="5211"/>
                  </a:lnTo>
                  <a:lnTo>
                    <a:pt x="4933" y="5211"/>
                  </a:lnTo>
                  <a:lnTo>
                    <a:pt x="4988" y="5239"/>
                  </a:lnTo>
                  <a:lnTo>
                    <a:pt x="5016" y="5266"/>
                  </a:lnTo>
                  <a:lnTo>
                    <a:pt x="5044" y="5322"/>
                  </a:lnTo>
                  <a:lnTo>
                    <a:pt x="5072" y="5377"/>
                  </a:lnTo>
                  <a:lnTo>
                    <a:pt x="5044" y="5433"/>
                  </a:lnTo>
                  <a:lnTo>
                    <a:pt x="5155" y="5571"/>
                  </a:lnTo>
                  <a:lnTo>
                    <a:pt x="5266" y="5682"/>
                  </a:lnTo>
                  <a:lnTo>
                    <a:pt x="5404" y="5765"/>
                  </a:lnTo>
                  <a:lnTo>
                    <a:pt x="5543" y="5848"/>
                  </a:lnTo>
                  <a:lnTo>
                    <a:pt x="5681" y="5876"/>
                  </a:lnTo>
                  <a:lnTo>
                    <a:pt x="5820" y="5904"/>
                  </a:lnTo>
                  <a:lnTo>
                    <a:pt x="5986" y="5904"/>
                  </a:lnTo>
                  <a:lnTo>
                    <a:pt x="6152" y="5876"/>
                  </a:lnTo>
                  <a:lnTo>
                    <a:pt x="6291" y="5821"/>
                  </a:lnTo>
                  <a:lnTo>
                    <a:pt x="6429" y="5765"/>
                  </a:lnTo>
                  <a:lnTo>
                    <a:pt x="6568" y="5654"/>
                  </a:lnTo>
                  <a:lnTo>
                    <a:pt x="6679" y="5571"/>
                  </a:lnTo>
                  <a:lnTo>
                    <a:pt x="6845" y="5322"/>
                  </a:lnTo>
                  <a:lnTo>
                    <a:pt x="7011" y="5045"/>
                  </a:lnTo>
                  <a:lnTo>
                    <a:pt x="6485" y="4962"/>
                  </a:lnTo>
                  <a:lnTo>
                    <a:pt x="5958" y="4823"/>
                  </a:lnTo>
                  <a:lnTo>
                    <a:pt x="5459" y="4712"/>
                  </a:lnTo>
                  <a:lnTo>
                    <a:pt x="4961" y="4546"/>
                  </a:lnTo>
                  <a:lnTo>
                    <a:pt x="4517" y="4380"/>
                  </a:lnTo>
                  <a:lnTo>
                    <a:pt x="4074" y="4186"/>
                  </a:lnTo>
                  <a:lnTo>
                    <a:pt x="3658" y="3964"/>
                  </a:lnTo>
                  <a:lnTo>
                    <a:pt x="3270" y="3715"/>
                  </a:lnTo>
                  <a:lnTo>
                    <a:pt x="2910" y="3437"/>
                  </a:lnTo>
                  <a:lnTo>
                    <a:pt x="2605" y="3133"/>
                  </a:lnTo>
                  <a:lnTo>
                    <a:pt x="2356" y="2800"/>
                  </a:lnTo>
                  <a:lnTo>
                    <a:pt x="2134" y="2440"/>
                  </a:lnTo>
                  <a:lnTo>
                    <a:pt x="1968" y="2052"/>
                  </a:lnTo>
                  <a:lnTo>
                    <a:pt x="1829" y="1608"/>
                  </a:lnTo>
                  <a:lnTo>
                    <a:pt x="1774" y="1165"/>
                  </a:lnTo>
                  <a:lnTo>
                    <a:pt x="1774" y="666"/>
                  </a:lnTo>
                  <a:lnTo>
                    <a:pt x="1801" y="555"/>
                  </a:lnTo>
                  <a:lnTo>
                    <a:pt x="1857" y="500"/>
                  </a:lnTo>
                  <a:lnTo>
                    <a:pt x="1774" y="334"/>
                  </a:lnTo>
                  <a:lnTo>
                    <a:pt x="1691" y="223"/>
                  </a:lnTo>
                  <a:lnTo>
                    <a:pt x="1552" y="112"/>
                  </a:lnTo>
                  <a:lnTo>
                    <a:pt x="1413" y="56"/>
                  </a:lnTo>
                  <a:lnTo>
                    <a:pt x="127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2318;p68"/>
            <p:cNvSpPr/>
            <p:nvPr/>
          </p:nvSpPr>
          <p:spPr>
            <a:xfrm>
              <a:off x="1580986" y="1438340"/>
              <a:ext cx="26277" cy="19397"/>
            </a:xfrm>
            <a:custGeom>
              <a:avLst/>
              <a:gdLst/>
              <a:ahLst/>
              <a:cxnLst/>
              <a:rect l="l" t="t" r="r" b="b"/>
              <a:pathLst>
                <a:path w="1165" h="860" extrusionOk="0">
                  <a:moveTo>
                    <a:pt x="250" y="0"/>
                  </a:moveTo>
                  <a:lnTo>
                    <a:pt x="56" y="28"/>
                  </a:lnTo>
                  <a:lnTo>
                    <a:pt x="28" y="28"/>
                  </a:lnTo>
                  <a:lnTo>
                    <a:pt x="1" y="56"/>
                  </a:lnTo>
                  <a:lnTo>
                    <a:pt x="1" y="139"/>
                  </a:lnTo>
                  <a:lnTo>
                    <a:pt x="28" y="194"/>
                  </a:lnTo>
                  <a:lnTo>
                    <a:pt x="84" y="222"/>
                  </a:lnTo>
                  <a:lnTo>
                    <a:pt x="112" y="222"/>
                  </a:lnTo>
                  <a:lnTo>
                    <a:pt x="278" y="194"/>
                  </a:lnTo>
                  <a:lnTo>
                    <a:pt x="416" y="194"/>
                  </a:lnTo>
                  <a:lnTo>
                    <a:pt x="527" y="250"/>
                  </a:lnTo>
                  <a:lnTo>
                    <a:pt x="638" y="333"/>
                  </a:lnTo>
                  <a:lnTo>
                    <a:pt x="749" y="416"/>
                  </a:lnTo>
                  <a:lnTo>
                    <a:pt x="832" y="527"/>
                  </a:lnTo>
                  <a:lnTo>
                    <a:pt x="887" y="638"/>
                  </a:lnTo>
                  <a:lnTo>
                    <a:pt x="943" y="776"/>
                  </a:lnTo>
                  <a:lnTo>
                    <a:pt x="998" y="859"/>
                  </a:lnTo>
                  <a:lnTo>
                    <a:pt x="1054" y="859"/>
                  </a:lnTo>
                  <a:lnTo>
                    <a:pt x="1137" y="832"/>
                  </a:lnTo>
                  <a:lnTo>
                    <a:pt x="1165" y="749"/>
                  </a:lnTo>
                  <a:lnTo>
                    <a:pt x="1137" y="555"/>
                  </a:lnTo>
                  <a:lnTo>
                    <a:pt x="1054" y="388"/>
                  </a:lnTo>
                  <a:lnTo>
                    <a:pt x="943" y="250"/>
                  </a:lnTo>
                  <a:lnTo>
                    <a:pt x="777" y="139"/>
                  </a:lnTo>
                  <a:lnTo>
                    <a:pt x="610" y="56"/>
                  </a:lnTo>
                  <a:lnTo>
                    <a:pt x="4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2319;p68"/>
            <p:cNvSpPr/>
            <p:nvPr/>
          </p:nvSpPr>
          <p:spPr>
            <a:xfrm>
              <a:off x="1564115" y="1432093"/>
              <a:ext cx="25645" cy="25645"/>
            </a:xfrm>
            <a:custGeom>
              <a:avLst/>
              <a:gdLst/>
              <a:ahLst/>
              <a:cxnLst/>
              <a:rect l="l" t="t" r="r" b="b"/>
              <a:pathLst>
                <a:path w="1137" h="1137" extrusionOk="0">
                  <a:moveTo>
                    <a:pt x="167" y="0"/>
                  </a:moveTo>
                  <a:lnTo>
                    <a:pt x="111" y="28"/>
                  </a:lnTo>
                  <a:lnTo>
                    <a:pt x="56" y="111"/>
                  </a:lnTo>
                  <a:lnTo>
                    <a:pt x="28" y="194"/>
                  </a:lnTo>
                  <a:lnTo>
                    <a:pt x="0" y="305"/>
                  </a:lnTo>
                  <a:lnTo>
                    <a:pt x="0" y="388"/>
                  </a:lnTo>
                  <a:lnTo>
                    <a:pt x="28" y="582"/>
                  </a:lnTo>
                  <a:lnTo>
                    <a:pt x="139" y="776"/>
                  </a:lnTo>
                  <a:lnTo>
                    <a:pt x="222" y="859"/>
                  </a:lnTo>
                  <a:lnTo>
                    <a:pt x="305" y="942"/>
                  </a:lnTo>
                  <a:lnTo>
                    <a:pt x="527" y="1053"/>
                  </a:lnTo>
                  <a:lnTo>
                    <a:pt x="776" y="1109"/>
                  </a:lnTo>
                  <a:lnTo>
                    <a:pt x="1026" y="1136"/>
                  </a:lnTo>
                  <a:lnTo>
                    <a:pt x="1109" y="1109"/>
                  </a:lnTo>
                  <a:lnTo>
                    <a:pt x="1137" y="1053"/>
                  </a:lnTo>
                  <a:lnTo>
                    <a:pt x="1109" y="970"/>
                  </a:lnTo>
                  <a:lnTo>
                    <a:pt x="1054" y="915"/>
                  </a:lnTo>
                  <a:lnTo>
                    <a:pt x="887" y="859"/>
                  </a:lnTo>
                  <a:lnTo>
                    <a:pt x="721" y="832"/>
                  </a:lnTo>
                  <a:lnTo>
                    <a:pt x="555" y="776"/>
                  </a:lnTo>
                  <a:lnTo>
                    <a:pt x="416" y="693"/>
                  </a:lnTo>
                  <a:lnTo>
                    <a:pt x="305" y="582"/>
                  </a:lnTo>
                  <a:lnTo>
                    <a:pt x="222" y="444"/>
                  </a:lnTo>
                  <a:lnTo>
                    <a:pt x="194" y="277"/>
                  </a:lnTo>
                  <a:lnTo>
                    <a:pt x="222" y="222"/>
                  </a:lnTo>
                  <a:lnTo>
                    <a:pt x="250" y="139"/>
                  </a:lnTo>
                  <a:lnTo>
                    <a:pt x="278" y="83"/>
                  </a:lnTo>
                  <a:lnTo>
                    <a:pt x="222" y="28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2320;p68"/>
            <p:cNvSpPr/>
            <p:nvPr/>
          </p:nvSpPr>
          <p:spPr>
            <a:xfrm>
              <a:off x="1543477" y="1238323"/>
              <a:ext cx="21292" cy="23141"/>
            </a:xfrm>
            <a:custGeom>
              <a:avLst/>
              <a:gdLst/>
              <a:ahLst/>
              <a:cxnLst/>
              <a:rect l="l" t="t" r="r" b="b"/>
              <a:pathLst>
                <a:path w="944" h="1026" extrusionOk="0">
                  <a:moveTo>
                    <a:pt x="56" y="0"/>
                  </a:moveTo>
                  <a:lnTo>
                    <a:pt x="1" y="28"/>
                  </a:lnTo>
                  <a:lnTo>
                    <a:pt x="1" y="83"/>
                  </a:lnTo>
                  <a:lnTo>
                    <a:pt x="112" y="360"/>
                  </a:lnTo>
                  <a:lnTo>
                    <a:pt x="278" y="638"/>
                  </a:lnTo>
                  <a:lnTo>
                    <a:pt x="389" y="748"/>
                  </a:lnTo>
                  <a:lnTo>
                    <a:pt x="500" y="859"/>
                  </a:lnTo>
                  <a:lnTo>
                    <a:pt x="638" y="942"/>
                  </a:lnTo>
                  <a:lnTo>
                    <a:pt x="749" y="1026"/>
                  </a:lnTo>
                  <a:lnTo>
                    <a:pt x="860" y="1026"/>
                  </a:lnTo>
                  <a:lnTo>
                    <a:pt x="943" y="970"/>
                  </a:lnTo>
                  <a:lnTo>
                    <a:pt x="943" y="887"/>
                  </a:lnTo>
                  <a:lnTo>
                    <a:pt x="915" y="832"/>
                  </a:lnTo>
                  <a:lnTo>
                    <a:pt x="888" y="804"/>
                  </a:lnTo>
                  <a:lnTo>
                    <a:pt x="666" y="638"/>
                  </a:lnTo>
                  <a:lnTo>
                    <a:pt x="472" y="444"/>
                  </a:lnTo>
                  <a:lnTo>
                    <a:pt x="306" y="250"/>
                  </a:lnTo>
                  <a:lnTo>
                    <a:pt x="167" y="28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2321;p68"/>
            <p:cNvSpPr/>
            <p:nvPr/>
          </p:nvSpPr>
          <p:spPr>
            <a:xfrm>
              <a:off x="1478473" y="1339572"/>
              <a:ext cx="90040" cy="35028"/>
            </a:xfrm>
            <a:custGeom>
              <a:avLst/>
              <a:gdLst/>
              <a:ahLst/>
              <a:cxnLst/>
              <a:rect l="l" t="t" r="r" b="b"/>
              <a:pathLst>
                <a:path w="3992" h="1553" extrusionOk="0">
                  <a:moveTo>
                    <a:pt x="777" y="1"/>
                  </a:moveTo>
                  <a:lnTo>
                    <a:pt x="610" y="112"/>
                  </a:lnTo>
                  <a:lnTo>
                    <a:pt x="500" y="250"/>
                  </a:lnTo>
                  <a:lnTo>
                    <a:pt x="361" y="389"/>
                  </a:lnTo>
                  <a:lnTo>
                    <a:pt x="250" y="527"/>
                  </a:lnTo>
                  <a:lnTo>
                    <a:pt x="167" y="694"/>
                  </a:lnTo>
                  <a:lnTo>
                    <a:pt x="112" y="860"/>
                  </a:lnTo>
                  <a:lnTo>
                    <a:pt x="56" y="1026"/>
                  </a:lnTo>
                  <a:lnTo>
                    <a:pt x="1" y="1248"/>
                  </a:lnTo>
                  <a:lnTo>
                    <a:pt x="610" y="1137"/>
                  </a:lnTo>
                  <a:lnTo>
                    <a:pt x="777" y="1165"/>
                  </a:lnTo>
                  <a:lnTo>
                    <a:pt x="943" y="1192"/>
                  </a:lnTo>
                  <a:lnTo>
                    <a:pt x="1359" y="1165"/>
                  </a:lnTo>
                  <a:lnTo>
                    <a:pt x="1747" y="1137"/>
                  </a:lnTo>
                  <a:lnTo>
                    <a:pt x="2107" y="1165"/>
                  </a:lnTo>
                  <a:lnTo>
                    <a:pt x="2606" y="1220"/>
                  </a:lnTo>
                  <a:lnTo>
                    <a:pt x="3077" y="1303"/>
                  </a:lnTo>
                  <a:lnTo>
                    <a:pt x="3548" y="1414"/>
                  </a:lnTo>
                  <a:lnTo>
                    <a:pt x="3991" y="1553"/>
                  </a:lnTo>
                  <a:lnTo>
                    <a:pt x="3908" y="1414"/>
                  </a:lnTo>
                  <a:lnTo>
                    <a:pt x="3825" y="1276"/>
                  </a:lnTo>
                  <a:lnTo>
                    <a:pt x="3770" y="1109"/>
                  </a:lnTo>
                  <a:lnTo>
                    <a:pt x="3770" y="943"/>
                  </a:lnTo>
                  <a:lnTo>
                    <a:pt x="3742" y="943"/>
                  </a:lnTo>
                  <a:lnTo>
                    <a:pt x="3603" y="915"/>
                  </a:lnTo>
                  <a:lnTo>
                    <a:pt x="3465" y="888"/>
                  </a:lnTo>
                  <a:lnTo>
                    <a:pt x="3299" y="804"/>
                  </a:lnTo>
                  <a:lnTo>
                    <a:pt x="3188" y="721"/>
                  </a:lnTo>
                  <a:lnTo>
                    <a:pt x="3077" y="610"/>
                  </a:lnTo>
                  <a:lnTo>
                    <a:pt x="2966" y="500"/>
                  </a:lnTo>
                  <a:lnTo>
                    <a:pt x="2883" y="361"/>
                  </a:lnTo>
                  <a:lnTo>
                    <a:pt x="2827" y="222"/>
                  </a:lnTo>
                  <a:lnTo>
                    <a:pt x="2717" y="306"/>
                  </a:lnTo>
                  <a:lnTo>
                    <a:pt x="2606" y="361"/>
                  </a:lnTo>
                  <a:lnTo>
                    <a:pt x="2329" y="472"/>
                  </a:lnTo>
                  <a:lnTo>
                    <a:pt x="2079" y="500"/>
                  </a:lnTo>
                  <a:lnTo>
                    <a:pt x="1802" y="472"/>
                  </a:lnTo>
                  <a:lnTo>
                    <a:pt x="1525" y="416"/>
                  </a:lnTo>
                  <a:lnTo>
                    <a:pt x="1248" y="306"/>
                  </a:lnTo>
                  <a:lnTo>
                    <a:pt x="998" y="167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2322;p68"/>
            <p:cNvSpPr/>
            <p:nvPr/>
          </p:nvSpPr>
          <p:spPr>
            <a:xfrm>
              <a:off x="1532853" y="1233947"/>
              <a:ext cx="21901" cy="35637"/>
            </a:xfrm>
            <a:custGeom>
              <a:avLst/>
              <a:gdLst/>
              <a:ahLst/>
              <a:cxnLst/>
              <a:rect l="l" t="t" r="r" b="b"/>
              <a:pathLst>
                <a:path w="971" h="1580" extrusionOk="0">
                  <a:moveTo>
                    <a:pt x="84" y="0"/>
                  </a:moveTo>
                  <a:lnTo>
                    <a:pt x="28" y="28"/>
                  </a:lnTo>
                  <a:lnTo>
                    <a:pt x="1" y="56"/>
                  </a:lnTo>
                  <a:lnTo>
                    <a:pt x="1" y="305"/>
                  </a:lnTo>
                  <a:lnTo>
                    <a:pt x="1" y="527"/>
                  </a:lnTo>
                  <a:lnTo>
                    <a:pt x="56" y="721"/>
                  </a:lnTo>
                  <a:lnTo>
                    <a:pt x="139" y="942"/>
                  </a:lnTo>
                  <a:lnTo>
                    <a:pt x="250" y="1136"/>
                  </a:lnTo>
                  <a:lnTo>
                    <a:pt x="416" y="1303"/>
                  </a:lnTo>
                  <a:lnTo>
                    <a:pt x="583" y="1441"/>
                  </a:lnTo>
                  <a:lnTo>
                    <a:pt x="777" y="1552"/>
                  </a:lnTo>
                  <a:lnTo>
                    <a:pt x="832" y="1580"/>
                  </a:lnTo>
                  <a:lnTo>
                    <a:pt x="888" y="1580"/>
                  </a:lnTo>
                  <a:lnTo>
                    <a:pt x="915" y="1552"/>
                  </a:lnTo>
                  <a:lnTo>
                    <a:pt x="943" y="1497"/>
                  </a:lnTo>
                  <a:lnTo>
                    <a:pt x="971" y="1469"/>
                  </a:lnTo>
                  <a:lnTo>
                    <a:pt x="971" y="1414"/>
                  </a:lnTo>
                  <a:lnTo>
                    <a:pt x="943" y="1386"/>
                  </a:lnTo>
                  <a:lnTo>
                    <a:pt x="915" y="1330"/>
                  </a:lnTo>
                  <a:lnTo>
                    <a:pt x="749" y="1247"/>
                  </a:lnTo>
                  <a:lnTo>
                    <a:pt x="583" y="1109"/>
                  </a:lnTo>
                  <a:lnTo>
                    <a:pt x="472" y="970"/>
                  </a:lnTo>
                  <a:lnTo>
                    <a:pt x="361" y="804"/>
                  </a:lnTo>
                  <a:lnTo>
                    <a:pt x="278" y="638"/>
                  </a:lnTo>
                  <a:lnTo>
                    <a:pt x="195" y="471"/>
                  </a:lnTo>
                  <a:lnTo>
                    <a:pt x="167" y="277"/>
                  </a:lnTo>
                  <a:lnTo>
                    <a:pt x="139" y="83"/>
                  </a:lnTo>
                  <a:lnTo>
                    <a:pt x="139" y="2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2323;p68"/>
            <p:cNvSpPr/>
            <p:nvPr/>
          </p:nvSpPr>
          <p:spPr>
            <a:xfrm>
              <a:off x="1497848" y="1307702"/>
              <a:ext cx="29412" cy="27517"/>
            </a:xfrm>
            <a:custGeom>
              <a:avLst/>
              <a:gdLst/>
              <a:ahLst/>
              <a:cxnLst/>
              <a:rect l="l" t="t" r="r" b="b"/>
              <a:pathLst>
                <a:path w="1304" h="1220" extrusionOk="0">
                  <a:moveTo>
                    <a:pt x="29" y="0"/>
                  </a:moveTo>
                  <a:lnTo>
                    <a:pt x="1" y="56"/>
                  </a:lnTo>
                  <a:lnTo>
                    <a:pt x="1" y="305"/>
                  </a:lnTo>
                  <a:lnTo>
                    <a:pt x="56" y="527"/>
                  </a:lnTo>
                  <a:lnTo>
                    <a:pt x="167" y="749"/>
                  </a:lnTo>
                  <a:lnTo>
                    <a:pt x="333" y="915"/>
                  </a:lnTo>
                  <a:lnTo>
                    <a:pt x="527" y="1053"/>
                  </a:lnTo>
                  <a:lnTo>
                    <a:pt x="749" y="1164"/>
                  </a:lnTo>
                  <a:lnTo>
                    <a:pt x="860" y="1220"/>
                  </a:lnTo>
                  <a:lnTo>
                    <a:pt x="1109" y="1220"/>
                  </a:lnTo>
                  <a:lnTo>
                    <a:pt x="1220" y="1192"/>
                  </a:lnTo>
                  <a:lnTo>
                    <a:pt x="1276" y="1137"/>
                  </a:lnTo>
                  <a:lnTo>
                    <a:pt x="1303" y="1081"/>
                  </a:lnTo>
                  <a:lnTo>
                    <a:pt x="1276" y="998"/>
                  </a:lnTo>
                  <a:lnTo>
                    <a:pt x="1220" y="970"/>
                  </a:lnTo>
                  <a:lnTo>
                    <a:pt x="860" y="915"/>
                  </a:lnTo>
                  <a:lnTo>
                    <a:pt x="694" y="832"/>
                  </a:lnTo>
                  <a:lnTo>
                    <a:pt x="527" y="749"/>
                  </a:lnTo>
                  <a:lnTo>
                    <a:pt x="389" y="610"/>
                  </a:lnTo>
                  <a:lnTo>
                    <a:pt x="250" y="444"/>
                  </a:lnTo>
                  <a:lnTo>
                    <a:pt x="167" y="250"/>
                  </a:lnTo>
                  <a:lnTo>
                    <a:pt x="139" y="5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2324;p68"/>
            <p:cNvSpPr/>
            <p:nvPr/>
          </p:nvSpPr>
          <p:spPr>
            <a:xfrm>
              <a:off x="1580354" y="1145802"/>
              <a:ext cx="50659" cy="40035"/>
            </a:xfrm>
            <a:custGeom>
              <a:avLst/>
              <a:gdLst/>
              <a:ahLst/>
              <a:cxnLst/>
              <a:rect l="l" t="t" r="r" b="b"/>
              <a:pathLst>
                <a:path w="2246" h="1775" extrusionOk="0">
                  <a:moveTo>
                    <a:pt x="1276" y="306"/>
                  </a:moveTo>
                  <a:lnTo>
                    <a:pt x="1581" y="333"/>
                  </a:lnTo>
                  <a:lnTo>
                    <a:pt x="1885" y="389"/>
                  </a:lnTo>
                  <a:lnTo>
                    <a:pt x="1802" y="610"/>
                  </a:lnTo>
                  <a:lnTo>
                    <a:pt x="1691" y="804"/>
                  </a:lnTo>
                  <a:lnTo>
                    <a:pt x="1553" y="1026"/>
                  </a:lnTo>
                  <a:lnTo>
                    <a:pt x="1414" y="1192"/>
                  </a:lnTo>
                  <a:lnTo>
                    <a:pt x="1220" y="1331"/>
                  </a:lnTo>
                  <a:lnTo>
                    <a:pt x="1137" y="1386"/>
                  </a:lnTo>
                  <a:lnTo>
                    <a:pt x="1026" y="1414"/>
                  </a:lnTo>
                  <a:lnTo>
                    <a:pt x="915" y="1414"/>
                  </a:lnTo>
                  <a:lnTo>
                    <a:pt x="805" y="1386"/>
                  </a:lnTo>
                  <a:lnTo>
                    <a:pt x="694" y="1331"/>
                  </a:lnTo>
                  <a:lnTo>
                    <a:pt x="583" y="1276"/>
                  </a:lnTo>
                  <a:lnTo>
                    <a:pt x="472" y="1165"/>
                  </a:lnTo>
                  <a:lnTo>
                    <a:pt x="417" y="1054"/>
                  </a:lnTo>
                  <a:lnTo>
                    <a:pt x="389" y="943"/>
                  </a:lnTo>
                  <a:lnTo>
                    <a:pt x="389" y="832"/>
                  </a:lnTo>
                  <a:lnTo>
                    <a:pt x="417" y="721"/>
                  </a:lnTo>
                  <a:lnTo>
                    <a:pt x="500" y="610"/>
                  </a:lnTo>
                  <a:lnTo>
                    <a:pt x="583" y="527"/>
                  </a:lnTo>
                  <a:lnTo>
                    <a:pt x="694" y="444"/>
                  </a:lnTo>
                  <a:lnTo>
                    <a:pt x="832" y="389"/>
                  </a:lnTo>
                  <a:lnTo>
                    <a:pt x="971" y="333"/>
                  </a:lnTo>
                  <a:lnTo>
                    <a:pt x="1109" y="306"/>
                  </a:lnTo>
                  <a:close/>
                  <a:moveTo>
                    <a:pt x="943" y="1"/>
                  </a:moveTo>
                  <a:lnTo>
                    <a:pt x="721" y="28"/>
                  </a:lnTo>
                  <a:lnTo>
                    <a:pt x="500" y="112"/>
                  </a:lnTo>
                  <a:lnTo>
                    <a:pt x="306" y="250"/>
                  </a:lnTo>
                  <a:lnTo>
                    <a:pt x="195" y="389"/>
                  </a:lnTo>
                  <a:lnTo>
                    <a:pt x="112" y="527"/>
                  </a:lnTo>
                  <a:lnTo>
                    <a:pt x="29" y="666"/>
                  </a:lnTo>
                  <a:lnTo>
                    <a:pt x="1" y="832"/>
                  </a:lnTo>
                  <a:lnTo>
                    <a:pt x="1" y="971"/>
                  </a:lnTo>
                  <a:lnTo>
                    <a:pt x="29" y="1137"/>
                  </a:lnTo>
                  <a:lnTo>
                    <a:pt x="84" y="1276"/>
                  </a:lnTo>
                  <a:lnTo>
                    <a:pt x="167" y="1442"/>
                  </a:lnTo>
                  <a:lnTo>
                    <a:pt x="334" y="1580"/>
                  </a:lnTo>
                  <a:lnTo>
                    <a:pt x="472" y="1691"/>
                  </a:lnTo>
                  <a:lnTo>
                    <a:pt x="638" y="1747"/>
                  </a:lnTo>
                  <a:lnTo>
                    <a:pt x="805" y="1774"/>
                  </a:lnTo>
                  <a:lnTo>
                    <a:pt x="971" y="1774"/>
                  </a:lnTo>
                  <a:lnTo>
                    <a:pt x="1137" y="1747"/>
                  </a:lnTo>
                  <a:lnTo>
                    <a:pt x="1303" y="1691"/>
                  </a:lnTo>
                  <a:lnTo>
                    <a:pt x="1442" y="1636"/>
                  </a:lnTo>
                  <a:lnTo>
                    <a:pt x="1608" y="1525"/>
                  </a:lnTo>
                  <a:lnTo>
                    <a:pt x="1747" y="1414"/>
                  </a:lnTo>
                  <a:lnTo>
                    <a:pt x="1858" y="1276"/>
                  </a:lnTo>
                  <a:lnTo>
                    <a:pt x="1969" y="1109"/>
                  </a:lnTo>
                  <a:lnTo>
                    <a:pt x="2079" y="971"/>
                  </a:lnTo>
                  <a:lnTo>
                    <a:pt x="2135" y="804"/>
                  </a:lnTo>
                  <a:lnTo>
                    <a:pt x="2190" y="610"/>
                  </a:lnTo>
                  <a:lnTo>
                    <a:pt x="2246" y="444"/>
                  </a:lnTo>
                  <a:lnTo>
                    <a:pt x="2218" y="389"/>
                  </a:lnTo>
                  <a:lnTo>
                    <a:pt x="2218" y="333"/>
                  </a:lnTo>
                  <a:lnTo>
                    <a:pt x="2163" y="306"/>
                  </a:lnTo>
                  <a:lnTo>
                    <a:pt x="2107" y="278"/>
                  </a:lnTo>
                  <a:lnTo>
                    <a:pt x="2079" y="250"/>
                  </a:lnTo>
                  <a:lnTo>
                    <a:pt x="2052" y="222"/>
                  </a:lnTo>
                  <a:lnTo>
                    <a:pt x="1608" y="56"/>
                  </a:lnTo>
                  <a:lnTo>
                    <a:pt x="1387" y="28"/>
                  </a:lnTo>
                  <a:lnTo>
                    <a:pt x="11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2325;p68"/>
            <p:cNvSpPr/>
            <p:nvPr/>
          </p:nvSpPr>
          <p:spPr>
            <a:xfrm>
              <a:off x="1650365" y="1167049"/>
              <a:ext cx="40035" cy="45042"/>
            </a:xfrm>
            <a:custGeom>
              <a:avLst/>
              <a:gdLst/>
              <a:ahLst/>
              <a:cxnLst/>
              <a:rect l="l" t="t" r="r" b="b"/>
              <a:pathLst>
                <a:path w="1775" h="1997" extrusionOk="0">
                  <a:moveTo>
                    <a:pt x="1359" y="306"/>
                  </a:moveTo>
                  <a:lnTo>
                    <a:pt x="1386" y="555"/>
                  </a:lnTo>
                  <a:lnTo>
                    <a:pt x="1414" y="832"/>
                  </a:lnTo>
                  <a:lnTo>
                    <a:pt x="1359" y="1109"/>
                  </a:lnTo>
                  <a:lnTo>
                    <a:pt x="1331" y="1220"/>
                  </a:lnTo>
                  <a:lnTo>
                    <a:pt x="1248" y="1331"/>
                  </a:lnTo>
                  <a:lnTo>
                    <a:pt x="1192" y="1442"/>
                  </a:lnTo>
                  <a:lnTo>
                    <a:pt x="1082" y="1525"/>
                  </a:lnTo>
                  <a:lnTo>
                    <a:pt x="971" y="1581"/>
                  </a:lnTo>
                  <a:lnTo>
                    <a:pt x="860" y="1636"/>
                  </a:lnTo>
                  <a:lnTo>
                    <a:pt x="721" y="1636"/>
                  </a:lnTo>
                  <a:lnTo>
                    <a:pt x="611" y="1608"/>
                  </a:lnTo>
                  <a:lnTo>
                    <a:pt x="500" y="1553"/>
                  </a:lnTo>
                  <a:lnTo>
                    <a:pt x="417" y="1442"/>
                  </a:lnTo>
                  <a:lnTo>
                    <a:pt x="361" y="1331"/>
                  </a:lnTo>
                  <a:lnTo>
                    <a:pt x="333" y="1220"/>
                  </a:lnTo>
                  <a:lnTo>
                    <a:pt x="333" y="1109"/>
                  </a:lnTo>
                  <a:lnTo>
                    <a:pt x="361" y="1026"/>
                  </a:lnTo>
                  <a:lnTo>
                    <a:pt x="389" y="943"/>
                  </a:lnTo>
                  <a:lnTo>
                    <a:pt x="444" y="860"/>
                  </a:lnTo>
                  <a:lnTo>
                    <a:pt x="583" y="694"/>
                  </a:lnTo>
                  <a:lnTo>
                    <a:pt x="749" y="555"/>
                  </a:lnTo>
                  <a:lnTo>
                    <a:pt x="971" y="444"/>
                  </a:lnTo>
                  <a:lnTo>
                    <a:pt x="1359" y="306"/>
                  </a:lnTo>
                  <a:close/>
                  <a:moveTo>
                    <a:pt x="1442" y="1"/>
                  </a:moveTo>
                  <a:lnTo>
                    <a:pt x="1082" y="56"/>
                  </a:lnTo>
                  <a:lnTo>
                    <a:pt x="915" y="112"/>
                  </a:lnTo>
                  <a:lnTo>
                    <a:pt x="749" y="195"/>
                  </a:lnTo>
                  <a:lnTo>
                    <a:pt x="583" y="278"/>
                  </a:lnTo>
                  <a:lnTo>
                    <a:pt x="417" y="361"/>
                  </a:lnTo>
                  <a:lnTo>
                    <a:pt x="278" y="500"/>
                  </a:lnTo>
                  <a:lnTo>
                    <a:pt x="167" y="638"/>
                  </a:lnTo>
                  <a:lnTo>
                    <a:pt x="112" y="777"/>
                  </a:lnTo>
                  <a:lnTo>
                    <a:pt x="56" y="915"/>
                  </a:lnTo>
                  <a:lnTo>
                    <a:pt x="29" y="1082"/>
                  </a:lnTo>
                  <a:lnTo>
                    <a:pt x="1" y="1248"/>
                  </a:lnTo>
                  <a:lnTo>
                    <a:pt x="29" y="1387"/>
                  </a:lnTo>
                  <a:lnTo>
                    <a:pt x="84" y="1553"/>
                  </a:lnTo>
                  <a:lnTo>
                    <a:pt x="139" y="1691"/>
                  </a:lnTo>
                  <a:lnTo>
                    <a:pt x="250" y="1802"/>
                  </a:lnTo>
                  <a:lnTo>
                    <a:pt x="389" y="1913"/>
                  </a:lnTo>
                  <a:lnTo>
                    <a:pt x="527" y="1969"/>
                  </a:lnTo>
                  <a:lnTo>
                    <a:pt x="694" y="1996"/>
                  </a:lnTo>
                  <a:lnTo>
                    <a:pt x="832" y="1996"/>
                  </a:lnTo>
                  <a:lnTo>
                    <a:pt x="998" y="1969"/>
                  </a:lnTo>
                  <a:lnTo>
                    <a:pt x="1137" y="1913"/>
                  </a:lnTo>
                  <a:lnTo>
                    <a:pt x="1276" y="1830"/>
                  </a:lnTo>
                  <a:lnTo>
                    <a:pt x="1414" y="1719"/>
                  </a:lnTo>
                  <a:lnTo>
                    <a:pt x="1553" y="1553"/>
                  </a:lnTo>
                  <a:lnTo>
                    <a:pt x="1636" y="1387"/>
                  </a:lnTo>
                  <a:lnTo>
                    <a:pt x="1719" y="1193"/>
                  </a:lnTo>
                  <a:lnTo>
                    <a:pt x="1747" y="971"/>
                  </a:lnTo>
                  <a:lnTo>
                    <a:pt x="1774" y="777"/>
                  </a:lnTo>
                  <a:lnTo>
                    <a:pt x="1747" y="555"/>
                  </a:lnTo>
                  <a:lnTo>
                    <a:pt x="1691" y="140"/>
                  </a:lnTo>
                  <a:lnTo>
                    <a:pt x="1664" y="56"/>
                  </a:lnTo>
                  <a:lnTo>
                    <a:pt x="1636" y="29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" name="Google Shape;2348;p68"/>
          <p:cNvGrpSpPr/>
          <p:nvPr/>
        </p:nvGrpSpPr>
        <p:grpSpPr>
          <a:xfrm>
            <a:off x="8313427" y="-19326"/>
            <a:ext cx="739460" cy="557439"/>
            <a:chOff x="6771936" y="1034677"/>
            <a:chExt cx="739460" cy="557439"/>
          </a:xfrm>
        </p:grpSpPr>
        <p:sp>
          <p:nvSpPr>
            <p:cNvPr id="310" name="Google Shape;2349;p68"/>
            <p:cNvSpPr/>
            <p:nvPr/>
          </p:nvSpPr>
          <p:spPr>
            <a:xfrm>
              <a:off x="6771936" y="1034677"/>
              <a:ext cx="739460" cy="557439"/>
            </a:xfrm>
            <a:custGeom>
              <a:avLst/>
              <a:gdLst/>
              <a:ahLst/>
              <a:cxnLst/>
              <a:rect l="l" t="t" r="r" b="b"/>
              <a:pathLst>
                <a:path w="25350" h="19110" extrusionOk="0">
                  <a:moveTo>
                    <a:pt x="23195" y="8543"/>
                  </a:moveTo>
                  <a:lnTo>
                    <a:pt x="23399" y="8691"/>
                  </a:lnTo>
                  <a:lnTo>
                    <a:pt x="23604" y="8858"/>
                  </a:lnTo>
                  <a:lnTo>
                    <a:pt x="22527" y="9415"/>
                  </a:lnTo>
                  <a:lnTo>
                    <a:pt x="22564" y="9267"/>
                  </a:lnTo>
                  <a:lnTo>
                    <a:pt x="22564" y="9100"/>
                  </a:lnTo>
                  <a:lnTo>
                    <a:pt x="22545" y="8951"/>
                  </a:lnTo>
                  <a:lnTo>
                    <a:pt x="22489" y="8821"/>
                  </a:lnTo>
                  <a:lnTo>
                    <a:pt x="22694" y="8821"/>
                  </a:lnTo>
                  <a:lnTo>
                    <a:pt x="22805" y="8803"/>
                  </a:lnTo>
                  <a:lnTo>
                    <a:pt x="22898" y="8765"/>
                  </a:lnTo>
                  <a:lnTo>
                    <a:pt x="22972" y="8728"/>
                  </a:lnTo>
                  <a:lnTo>
                    <a:pt x="23065" y="8673"/>
                  </a:lnTo>
                  <a:lnTo>
                    <a:pt x="23139" y="8617"/>
                  </a:lnTo>
                  <a:lnTo>
                    <a:pt x="23195" y="8543"/>
                  </a:lnTo>
                  <a:close/>
                  <a:moveTo>
                    <a:pt x="22768" y="7113"/>
                  </a:moveTo>
                  <a:lnTo>
                    <a:pt x="22898" y="7131"/>
                  </a:lnTo>
                  <a:lnTo>
                    <a:pt x="22991" y="7187"/>
                  </a:lnTo>
                  <a:lnTo>
                    <a:pt x="23046" y="7224"/>
                  </a:lnTo>
                  <a:lnTo>
                    <a:pt x="23084" y="7261"/>
                  </a:lnTo>
                  <a:lnTo>
                    <a:pt x="23102" y="7317"/>
                  </a:lnTo>
                  <a:lnTo>
                    <a:pt x="23121" y="7373"/>
                  </a:lnTo>
                  <a:lnTo>
                    <a:pt x="23121" y="7484"/>
                  </a:lnTo>
                  <a:lnTo>
                    <a:pt x="23084" y="7596"/>
                  </a:lnTo>
                  <a:lnTo>
                    <a:pt x="23028" y="7670"/>
                  </a:lnTo>
                  <a:lnTo>
                    <a:pt x="22954" y="7744"/>
                  </a:lnTo>
                  <a:lnTo>
                    <a:pt x="22861" y="7744"/>
                  </a:lnTo>
                  <a:lnTo>
                    <a:pt x="22842" y="7781"/>
                  </a:lnTo>
                  <a:lnTo>
                    <a:pt x="22787" y="7837"/>
                  </a:lnTo>
                  <a:lnTo>
                    <a:pt x="22787" y="7874"/>
                  </a:lnTo>
                  <a:lnTo>
                    <a:pt x="22787" y="7911"/>
                  </a:lnTo>
                  <a:lnTo>
                    <a:pt x="22805" y="7930"/>
                  </a:lnTo>
                  <a:lnTo>
                    <a:pt x="22842" y="7967"/>
                  </a:lnTo>
                  <a:lnTo>
                    <a:pt x="22916" y="8004"/>
                  </a:lnTo>
                  <a:lnTo>
                    <a:pt x="22954" y="8041"/>
                  </a:lnTo>
                  <a:lnTo>
                    <a:pt x="22991" y="8097"/>
                  </a:lnTo>
                  <a:lnTo>
                    <a:pt x="23028" y="8153"/>
                  </a:lnTo>
                  <a:lnTo>
                    <a:pt x="23028" y="8227"/>
                  </a:lnTo>
                  <a:lnTo>
                    <a:pt x="23028" y="8301"/>
                  </a:lnTo>
                  <a:lnTo>
                    <a:pt x="23009" y="8375"/>
                  </a:lnTo>
                  <a:lnTo>
                    <a:pt x="22972" y="8431"/>
                  </a:lnTo>
                  <a:lnTo>
                    <a:pt x="22916" y="8505"/>
                  </a:lnTo>
                  <a:lnTo>
                    <a:pt x="22842" y="8561"/>
                  </a:lnTo>
                  <a:lnTo>
                    <a:pt x="22749" y="8598"/>
                  </a:lnTo>
                  <a:lnTo>
                    <a:pt x="22657" y="8617"/>
                  </a:lnTo>
                  <a:lnTo>
                    <a:pt x="22471" y="8635"/>
                  </a:lnTo>
                  <a:lnTo>
                    <a:pt x="22285" y="8617"/>
                  </a:lnTo>
                  <a:lnTo>
                    <a:pt x="22211" y="8580"/>
                  </a:lnTo>
                  <a:lnTo>
                    <a:pt x="22137" y="8580"/>
                  </a:lnTo>
                  <a:lnTo>
                    <a:pt x="22099" y="8598"/>
                  </a:lnTo>
                  <a:lnTo>
                    <a:pt x="22062" y="8617"/>
                  </a:lnTo>
                  <a:lnTo>
                    <a:pt x="22044" y="8654"/>
                  </a:lnTo>
                  <a:lnTo>
                    <a:pt x="22025" y="8691"/>
                  </a:lnTo>
                  <a:lnTo>
                    <a:pt x="22044" y="8728"/>
                  </a:lnTo>
                  <a:lnTo>
                    <a:pt x="22062" y="8765"/>
                  </a:lnTo>
                  <a:lnTo>
                    <a:pt x="22174" y="8858"/>
                  </a:lnTo>
                  <a:lnTo>
                    <a:pt x="22229" y="8970"/>
                  </a:lnTo>
                  <a:lnTo>
                    <a:pt x="22267" y="9100"/>
                  </a:lnTo>
                  <a:lnTo>
                    <a:pt x="22267" y="9211"/>
                  </a:lnTo>
                  <a:lnTo>
                    <a:pt x="22248" y="9341"/>
                  </a:lnTo>
                  <a:lnTo>
                    <a:pt x="22211" y="9453"/>
                  </a:lnTo>
                  <a:lnTo>
                    <a:pt x="22155" y="9564"/>
                  </a:lnTo>
                  <a:lnTo>
                    <a:pt x="22062" y="9657"/>
                  </a:lnTo>
                  <a:lnTo>
                    <a:pt x="21747" y="9843"/>
                  </a:lnTo>
                  <a:lnTo>
                    <a:pt x="21449" y="9917"/>
                  </a:lnTo>
                  <a:lnTo>
                    <a:pt x="21282" y="9954"/>
                  </a:lnTo>
                  <a:lnTo>
                    <a:pt x="21134" y="9954"/>
                  </a:lnTo>
                  <a:lnTo>
                    <a:pt x="20985" y="9935"/>
                  </a:lnTo>
                  <a:lnTo>
                    <a:pt x="20874" y="9898"/>
                  </a:lnTo>
                  <a:lnTo>
                    <a:pt x="20837" y="9880"/>
                  </a:lnTo>
                  <a:lnTo>
                    <a:pt x="20799" y="9843"/>
                  </a:lnTo>
                  <a:lnTo>
                    <a:pt x="20762" y="9787"/>
                  </a:lnTo>
                  <a:lnTo>
                    <a:pt x="20744" y="9731"/>
                  </a:lnTo>
                  <a:lnTo>
                    <a:pt x="20725" y="9694"/>
                  </a:lnTo>
                  <a:lnTo>
                    <a:pt x="20651" y="9694"/>
                  </a:lnTo>
                  <a:lnTo>
                    <a:pt x="20632" y="9713"/>
                  </a:lnTo>
                  <a:lnTo>
                    <a:pt x="20614" y="9768"/>
                  </a:lnTo>
                  <a:lnTo>
                    <a:pt x="20558" y="9768"/>
                  </a:lnTo>
                  <a:lnTo>
                    <a:pt x="20521" y="9787"/>
                  </a:lnTo>
                  <a:lnTo>
                    <a:pt x="20502" y="9805"/>
                  </a:lnTo>
                  <a:lnTo>
                    <a:pt x="20409" y="9954"/>
                  </a:lnTo>
                  <a:lnTo>
                    <a:pt x="20298" y="10065"/>
                  </a:lnTo>
                  <a:lnTo>
                    <a:pt x="20168" y="10158"/>
                  </a:lnTo>
                  <a:lnTo>
                    <a:pt x="20019" y="10214"/>
                  </a:lnTo>
                  <a:lnTo>
                    <a:pt x="19871" y="10251"/>
                  </a:lnTo>
                  <a:lnTo>
                    <a:pt x="19722" y="10251"/>
                  </a:lnTo>
                  <a:lnTo>
                    <a:pt x="19574" y="10214"/>
                  </a:lnTo>
                  <a:lnTo>
                    <a:pt x="19425" y="10140"/>
                  </a:lnTo>
                  <a:lnTo>
                    <a:pt x="19481" y="10028"/>
                  </a:lnTo>
                  <a:lnTo>
                    <a:pt x="19518" y="9917"/>
                  </a:lnTo>
                  <a:lnTo>
                    <a:pt x="19667" y="9954"/>
                  </a:lnTo>
                  <a:lnTo>
                    <a:pt x="19815" y="9954"/>
                  </a:lnTo>
                  <a:lnTo>
                    <a:pt x="19964" y="9917"/>
                  </a:lnTo>
                  <a:lnTo>
                    <a:pt x="20094" y="9861"/>
                  </a:lnTo>
                  <a:lnTo>
                    <a:pt x="20187" y="9787"/>
                  </a:lnTo>
                  <a:lnTo>
                    <a:pt x="20261" y="9713"/>
                  </a:lnTo>
                  <a:lnTo>
                    <a:pt x="20317" y="9620"/>
                  </a:lnTo>
                  <a:lnTo>
                    <a:pt x="20372" y="9527"/>
                  </a:lnTo>
                  <a:lnTo>
                    <a:pt x="20391" y="9434"/>
                  </a:lnTo>
                  <a:lnTo>
                    <a:pt x="20409" y="9323"/>
                  </a:lnTo>
                  <a:lnTo>
                    <a:pt x="20409" y="9230"/>
                  </a:lnTo>
                  <a:lnTo>
                    <a:pt x="20409" y="9118"/>
                  </a:lnTo>
                  <a:lnTo>
                    <a:pt x="20929" y="8877"/>
                  </a:lnTo>
                  <a:lnTo>
                    <a:pt x="21282" y="8673"/>
                  </a:lnTo>
                  <a:lnTo>
                    <a:pt x="21598" y="8487"/>
                  </a:lnTo>
                  <a:lnTo>
                    <a:pt x="21877" y="8283"/>
                  </a:lnTo>
                  <a:lnTo>
                    <a:pt x="22118" y="8078"/>
                  </a:lnTo>
                  <a:lnTo>
                    <a:pt x="22322" y="7855"/>
                  </a:lnTo>
                  <a:lnTo>
                    <a:pt x="22508" y="7633"/>
                  </a:lnTo>
                  <a:lnTo>
                    <a:pt x="22657" y="7373"/>
                  </a:lnTo>
                  <a:lnTo>
                    <a:pt x="22768" y="7113"/>
                  </a:lnTo>
                  <a:close/>
                  <a:moveTo>
                    <a:pt x="19295" y="10288"/>
                  </a:moveTo>
                  <a:lnTo>
                    <a:pt x="19388" y="10344"/>
                  </a:lnTo>
                  <a:lnTo>
                    <a:pt x="19462" y="10400"/>
                  </a:lnTo>
                  <a:lnTo>
                    <a:pt x="19425" y="10548"/>
                  </a:lnTo>
                  <a:lnTo>
                    <a:pt x="19370" y="10678"/>
                  </a:lnTo>
                  <a:lnTo>
                    <a:pt x="19295" y="10808"/>
                  </a:lnTo>
                  <a:lnTo>
                    <a:pt x="19165" y="10920"/>
                  </a:lnTo>
                  <a:lnTo>
                    <a:pt x="19147" y="10920"/>
                  </a:lnTo>
                  <a:lnTo>
                    <a:pt x="19128" y="10808"/>
                  </a:lnTo>
                  <a:lnTo>
                    <a:pt x="19091" y="10678"/>
                  </a:lnTo>
                  <a:lnTo>
                    <a:pt x="19035" y="10567"/>
                  </a:lnTo>
                  <a:lnTo>
                    <a:pt x="18961" y="10474"/>
                  </a:lnTo>
                  <a:lnTo>
                    <a:pt x="19054" y="10437"/>
                  </a:lnTo>
                  <a:lnTo>
                    <a:pt x="19147" y="10400"/>
                  </a:lnTo>
                  <a:lnTo>
                    <a:pt x="19221" y="10344"/>
                  </a:lnTo>
                  <a:lnTo>
                    <a:pt x="19295" y="10288"/>
                  </a:lnTo>
                  <a:close/>
                  <a:moveTo>
                    <a:pt x="18627" y="10474"/>
                  </a:moveTo>
                  <a:lnTo>
                    <a:pt x="18812" y="10493"/>
                  </a:lnTo>
                  <a:lnTo>
                    <a:pt x="18887" y="10604"/>
                  </a:lnTo>
                  <a:lnTo>
                    <a:pt x="18924" y="10734"/>
                  </a:lnTo>
                  <a:lnTo>
                    <a:pt x="18942" y="10864"/>
                  </a:lnTo>
                  <a:lnTo>
                    <a:pt x="18942" y="11012"/>
                  </a:lnTo>
                  <a:lnTo>
                    <a:pt x="18757" y="11031"/>
                  </a:lnTo>
                  <a:lnTo>
                    <a:pt x="18664" y="11012"/>
                  </a:lnTo>
                  <a:lnTo>
                    <a:pt x="18552" y="11012"/>
                  </a:lnTo>
                  <a:lnTo>
                    <a:pt x="18608" y="10901"/>
                  </a:lnTo>
                  <a:lnTo>
                    <a:pt x="18645" y="10808"/>
                  </a:lnTo>
                  <a:lnTo>
                    <a:pt x="18664" y="10697"/>
                  </a:lnTo>
                  <a:lnTo>
                    <a:pt x="18645" y="10585"/>
                  </a:lnTo>
                  <a:lnTo>
                    <a:pt x="18627" y="10474"/>
                  </a:lnTo>
                  <a:close/>
                  <a:moveTo>
                    <a:pt x="23325" y="10195"/>
                  </a:moveTo>
                  <a:lnTo>
                    <a:pt x="23436" y="10381"/>
                  </a:lnTo>
                  <a:lnTo>
                    <a:pt x="23529" y="10567"/>
                  </a:lnTo>
                  <a:lnTo>
                    <a:pt x="23566" y="10660"/>
                  </a:lnTo>
                  <a:lnTo>
                    <a:pt x="23585" y="10771"/>
                  </a:lnTo>
                  <a:lnTo>
                    <a:pt x="23604" y="10882"/>
                  </a:lnTo>
                  <a:lnTo>
                    <a:pt x="23585" y="10994"/>
                  </a:lnTo>
                  <a:lnTo>
                    <a:pt x="23548" y="11142"/>
                  </a:lnTo>
                  <a:lnTo>
                    <a:pt x="23492" y="11291"/>
                  </a:lnTo>
                  <a:lnTo>
                    <a:pt x="23399" y="11421"/>
                  </a:lnTo>
                  <a:lnTo>
                    <a:pt x="23306" y="11532"/>
                  </a:lnTo>
                  <a:lnTo>
                    <a:pt x="23269" y="11402"/>
                  </a:lnTo>
                  <a:lnTo>
                    <a:pt x="23214" y="11272"/>
                  </a:lnTo>
                  <a:lnTo>
                    <a:pt x="23084" y="11031"/>
                  </a:lnTo>
                  <a:lnTo>
                    <a:pt x="23009" y="10901"/>
                  </a:lnTo>
                  <a:lnTo>
                    <a:pt x="22916" y="10771"/>
                  </a:lnTo>
                  <a:lnTo>
                    <a:pt x="22805" y="10641"/>
                  </a:lnTo>
                  <a:lnTo>
                    <a:pt x="22675" y="10530"/>
                  </a:lnTo>
                  <a:lnTo>
                    <a:pt x="23325" y="10195"/>
                  </a:lnTo>
                  <a:close/>
                  <a:moveTo>
                    <a:pt x="12703" y="149"/>
                  </a:moveTo>
                  <a:lnTo>
                    <a:pt x="13056" y="186"/>
                  </a:lnTo>
                  <a:lnTo>
                    <a:pt x="13390" y="260"/>
                  </a:lnTo>
                  <a:lnTo>
                    <a:pt x="13743" y="353"/>
                  </a:lnTo>
                  <a:lnTo>
                    <a:pt x="14096" y="446"/>
                  </a:lnTo>
                  <a:lnTo>
                    <a:pt x="14448" y="576"/>
                  </a:lnTo>
                  <a:lnTo>
                    <a:pt x="14783" y="706"/>
                  </a:lnTo>
                  <a:lnTo>
                    <a:pt x="15488" y="1022"/>
                  </a:lnTo>
                  <a:lnTo>
                    <a:pt x="16157" y="1337"/>
                  </a:lnTo>
                  <a:lnTo>
                    <a:pt x="16844" y="1690"/>
                  </a:lnTo>
                  <a:lnTo>
                    <a:pt x="17494" y="2006"/>
                  </a:lnTo>
                  <a:lnTo>
                    <a:pt x="18125" y="2303"/>
                  </a:lnTo>
                  <a:lnTo>
                    <a:pt x="19314" y="2841"/>
                  </a:lnTo>
                  <a:lnTo>
                    <a:pt x="19890" y="3120"/>
                  </a:lnTo>
                  <a:lnTo>
                    <a:pt x="20465" y="3417"/>
                  </a:lnTo>
                  <a:lnTo>
                    <a:pt x="21022" y="3733"/>
                  </a:lnTo>
                  <a:lnTo>
                    <a:pt x="21301" y="3900"/>
                  </a:lnTo>
                  <a:lnTo>
                    <a:pt x="21561" y="4086"/>
                  </a:lnTo>
                  <a:lnTo>
                    <a:pt x="21821" y="4290"/>
                  </a:lnTo>
                  <a:lnTo>
                    <a:pt x="22062" y="4494"/>
                  </a:lnTo>
                  <a:lnTo>
                    <a:pt x="22322" y="4699"/>
                  </a:lnTo>
                  <a:lnTo>
                    <a:pt x="22545" y="4940"/>
                  </a:lnTo>
                  <a:lnTo>
                    <a:pt x="22582" y="4958"/>
                  </a:lnTo>
                  <a:lnTo>
                    <a:pt x="22601" y="5218"/>
                  </a:lnTo>
                  <a:lnTo>
                    <a:pt x="22601" y="5348"/>
                  </a:lnTo>
                  <a:lnTo>
                    <a:pt x="22601" y="5478"/>
                  </a:lnTo>
                  <a:lnTo>
                    <a:pt x="22545" y="5738"/>
                  </a:lnTo>
                  <a:lnTo>
                    <a:pt x="22378" y="5924"/>
                  </a:lnTo>
                  <a:lnTo>
                    <a:pt x="22211" y="6091"/>
                  </a:lnTo>
                  <a:lnTo>
                    <a:pt x="22025" y="6258"/>
                  </a:lnTo>
                  <a:lnTo>
                    <a:pt x="21839" y="6407"/>
                  </a:lnTo>
                  <a:lnTo>
                    <a:pt x="21431" y="6704"/>
                  </a:lnTo>
                  <a:lnTo>
                    <a:pt x="20985" y="6946"/>
                  </a:lnTo>
                  <a:lnTo>
                    <a:pt x="20521" y="7168"/>
                  </a:lnTo>
                  <a:lnTo>
                    <a:pt x="20057" y="7373"/>
                  </a:lnTo>
                  <a:lnTo>
                    <a:pt x="19555" y="7558"/>
                  </a:lnTo>
                  <a:lnTo>
                    <a:pt x="19054" y="7726"/>
                  </a:lnTo>
                  <a:lnTo>
                    <a:pt x="18534" y="7855"/>
                  </a:lnTo>
                  <a:lnTo>
                    <a:pt x="18014" y="7985"/>
                  </a:lnTo>
                  <a:lnTo>
                    <a:pt x="16974" y="8208"/>
                  </a:lnTo>
                  <a:lnTo>
                    <a:pt x="15971" y="8413"/>
                  </a:lnTo>
                  <a:lnTo>
                    <a:pt x="15005" y="8598"/>
                  </a:lnTo>
                  <a:lnTo>
                    <a:pt x="14968" y="8617"/>
                  </a:lnTo>
                  <a:lnTo>
                    <a:pt x="14950" y="8654"/>
                  </a:lnTo>
                  <a:lnTo>
                    <a:pt x="14968" y="8691"/>
                  </a:lnTo>
                  <a:lnTo>
                    <a:pt x="14987" y="8728"/>
                  </a:lnTo>
                  <a:lnTo>
                    <a:pt x="15005" y="8747"/>
                  </a:lnTo>
                  <a:lnTo>
                    <a:pt x="15043" y="8747"/>
                  </a:lnTo>
                  <a:lnTo>
                    <a:pt x="15655" y="8673"/>
                  </a:lnTo>
                  <a:lnTo>
                    <a:pt x="16287" y="8580"/>
                  </a:lnTo>
                  <a:lnTo>
                    <a:pt x="16918" y="8468"/>
                  </a:lnTo>
                  <a:lnTo>
                    <a:pt x="17531" y="8338"/>
                  </a:lnTo>
                  <a:lnTo>
                    <a:pt x="18144" y="8171"/>
                  </a:lnTo>
                  <a:lnTo>
                    <a:pt x="18757" y="8004"/>
                  </a:lnTo>
                  <a:lnTo>
                    <a:pt x="19370" y="7818"/>
                  </a:lnTo>
                  <a:lnTo>
                    <a:pt x="19964" y="7614"/>
                  </a:lnTo>
                  <a:lnTo>
                    <a:pt x="20707" y="7336"/>
                  </a:lnTo>
                  <a:lnTo>
                    <a:pt x="21097" y="7187"/>
                  </a:lnTo>
                  <a:lnTo>
                    <a:pt x="21468" y="7020"/>
                  </a:lnTo>
                  <a:lnTo>
                    <a:pt x="21821" y="6816"/>
                  </a:lnTo>
                  <a:lnTo>
                    <a:pt x="21988" y="6704"/>
                  </a:lnTo>
                  <a:lnTo>
                    <a:pt x="22137" y="6574"/>
                  </a:lnTo>
                  <a:lnTo>
                    <a:pt x="22285" y="6444"/>
                  </a:lnTo>
                  <a:lnTo>
                    <a:pt x="22415" y="6296"/>
                  </a:lnTo>
                  <a:lnTo>
                    <a:pt x="22545" y="6147"/>
                  </a:lnTo>
                  <a:lnTo>
                    <a:pt x="22638" y="5980"/>
                  </a:lnTo>
                  <a:lnTo>
                    <a:pt x="22694" y="5887"/>
                  </a:lnTo>
                  <a:lnTo>
                    <a:pt x="22675" y="6221"/>
                  </a:lnTo>
                  <a:lnTo>
                    <a:pt x="22619" y="6537"/>
                  </a:lnTo>
                  <a:lnTo>
                    <a:pt x="22527" y="6853"/>
                  </a:lnTo>
                  <a:lnTo>
                    <a:pt x="22415" y="7150"/>
                  </a:lnTo>
                  <a:lnTo>
                    <a:pt x="22267" y="7447"/>
                  </a:lnTo>
                  <a:lnTo>
                    <a:pt x="22174" y="7577"/>
                  </a:lnTo>
                  <a:lnTo>
                    <a:pt x="22062" y="7707"/>
                  </a:lnTo>
                  <a:lnTo>
                    <a:pt x="21951" y="7837"/>
                  </a:lnTo>
                  <a:lnTo>
                    <a:pt x="21839" y="7948"/>
                  </a:lnTo>
                  <a:lnTo>
                    <a:pt x="21691" y="8060"/>
                  </a:lnTo>
                  <a:lnTo>
                    <a:pt x="21542" y="8171"/>
                  </a:lnTo>
                  <a:lnTo>
                    <a:pt x="21301" y="8320"/>
                  </a:lnTo>
                  <a:lnTo>
                    <a:pt x="21059" y="8468"/>
                  </a:lnTo>
                  <a:lnTo>
                    <a:pt x="20539" y="8728"/>
                  </a:lnTo>
                  <a:lnTo>
                    <a:pt x="20001" y="8951"/>
                  </a:lnTo>
                  <a:lnTo>
                    <a:pt x="19462" y="9174"/>
                  </a:lnTo>
                  <a:lnTo>
                    <a:pt x="18961" y="9360"/>
                  </a:lnTo>
                  <a:lnTo>
                    <a:pt x="18441" y="9508"/>
                  </a:lnTo>
                  <a:lnTo>
                    <a:pt x="17921" y="9657"/>
                  </a:lnTo>
                  <a:lnTo>
                    <a:pt x="17401" y="9787"/>
                  </a:lnTo>
                  <a:lnTo>
                    <a:pt x="16881" y="9898"/>
                  </a:lnTo>
                  <a:lnTo>
                    <a:pt x="16361" y="9991"/>
                  </a:lnTo>
                  <a:lnTo>
                    <a:pt x="15823" y="10084"/>
                  </a:lnTo>
                  <a:lnTo>
                    <a:pt x="15303" y="10158"/>
                  </a:lnTo>
                  <a:lnTo>
                    <a:pt x="15228" y="9824"/>
                  </a:lnTo>
                  <a:lnTo>
                    <a:pt x="15228" y="9787"/>
                  </a:lnTo>
                  <a:lnTo>
                    <a:pt x="15210" y="9768"/>
                  </a:lnTo>
                  <a:lnTo>
                    <a:pt x="15154" y="9750"/>
                  </a:lnTo>
                  <a:lnTo>
                    <a:pt x="15154" y="9527"/>
                  </a:lnTo>
                  <a:lnTo>
                    <a:pt x="15135" y="9304"/>
                  </a:lnTo>
                  <a:lnTo>
                    <a:pt x="15098" y="9063"/>
                  </a:lnTo>
                  <a:lnTo>
                    <a:pt x="15024" y="8803"/>
                  </a:lnTo>
                  <a:lnTo>
                    <a:pt x="15005" y="8765"/>
                  </a:lnTo>
                  <a:lnTo>
                    <a:pt x="14968" y="8747"/>
                  </a:lnTo>
                  <a:lnTo>
                    <a:pt x="14913" y="8728"/>
                  </a:lnTo>
                  <a:lnTo>
                    <a:pt x="14838" y="8747"/>
                  </a:lnTo>
                  <a:lnTo>
                    <a:pt x="14820" y="8765"/>
                  </a:lnTo>
                  <a:lnTo>
                    <a:pt x="14801" y="8784"/>
                  </a:lnTo>
                  <a:lnTo>
                    <a:pt x="14801" y="8821"/>
                  </a:lnTo>
                  <a:lnTo>
                    <a:pt x="14801" y="8858"/>
                  </a:lnTo>
                  <a:lnTo>
                    <a:pt x="14875" y="9100"/>
                  </a:lnTo>
                  <a:lnTo>
                    <a:pt x="14894" y="9341"/>
                  </a:lnTo>
                  <a:lnTo>
                    <a:pt x="14894" y="9564"/>
                  </a:lnTo>
                  <a:lnTo>
                    <a:pt x="14857" y="9787"/>
                  </a:lnTo>
                  <a:lnTo>
                    <a:pt x="14783" y="9991"/>
                  </a:lnTo>
                  <a:lnTo>
                    <a:pt x="14690" y="10177"/>
                  </a:lnTo>
                  <a:lnTo>
                    <a:pt x="14578" y="10363"/>
                  </a:lnTo>
                  <a:lnTo>
                    <a:pt x="14448" y="10548"/>
                  </a:lnTo>
                  <a:lnTo>
                    <a:pt x="14300" y="10697"/>
                  </a:lnTo>
                  <a:lnTo>
                    <a:pt x="14114" y="10845"/>
                  </a:lnTo>
                  <a:lnTo>
                    <a:pt x="13928" y="10975"/>
                  </a:lnTo>
                  <a:lnTo>
                    <a:pt x="13743" y="11105"/>
                  </a:lnTo>
                  <a:lnTo>
                    <a:pt x="13538" y="11217"/>
                  </a:lnTo>
                  <a:lnTo>
                    <a:pt x="13334" y="11310"/>
                  </a:lnTo>
                  <a:lnTo>
                    <a:pt x="13111" y="11384"/>
                  </a:lnTo>
                  <a:lnTo>
                    <a:pt x="12888" y="11440"/>
                  </a:lnTo>
                  <a:lnTo>
                    <a:pt x="12610" y="11495"/>
                  </a:lnTo>
                  <a:lnTo>
                    <a:pt x="12331" y="11532"/>
                  </a:lnTo>
                  <a:lnTo>
                    <a:pt x="12034" y="11570"/>
                  </a:lnTo>
                  <a:lnTo>
                    <a:pt x="11737" y="11588"/>
                  </a:lnTo>
                  <a:lnTo>
                    <a:pt x="11143" y="11607"/>
                  </a:lnTo>
                  <a:lnTo>
                    <a:pt x="10549" y="11588"/>
                  </a:lnTo>
                  <a:lnTo>
                    <a:pt x="9973" y="11532"/>
                  </a:lnTo>
                  <a:lnTo>
                    <a:pt x="9379" y="11458"/>
                  </a:lnTo>
                  <a:lnTo>
                    <a:pt x="8803" y="11365"/>
                  </a:lnTo>
                  <a:lnTo>
                    <a:pt x="8227" y="11235"/>
                  </a:lnTo>
                  <a:lnTo>
                    <a:pt x="7670" y="11068"/>
                  </a:lnTo>
                  <a:lnTo>
                    <a:pt x="7113" y="10882"/>
                  </a:lnTo>
                  <a:lnTo>
                    <a:pt x="6556" y="10660"/>
                  </a:lnTo>
                  <a:lnTo>
                    <a:pt x="6017" y="10418"/>
                  </a:lnTo>
                  <a:lnTo>
                    <a:pt x="5553" y="10177"/>
                  </a:lnTo>
                  <a:lnTo>
                    <a:pt x="5070" y="9917"/>
                  </a:lnTo>
                  <a:lnTo>
                    <a:pt x="4606" y="9620"/>
                  </a:lnTo>
                  <a:lnTo>
                    <a:pt x="4160" y="9304"/>
                  </a:lnTo>
                  <a:lnTo>
                    <a:pt x="3733" y="8970"/>
                  </a:lnTo>
                  <a:lnTo>
                    <a:pt x="3343" y="8598"/>
                  </a:lnTo>
                  <a:lnTo>
                    <a:pt x="3157" y="8394"/>
                  </a:lnTo>
                  <a:lnTo>
                    <a:pt x="2972" y="8190"/>
                  </a:lnTo>
                  <a:lnTo>
                    <a:pt x="2805" y="7985"/>
                  </a:lnTo>
                  <a:lnTo>
                    <a:pt x="2656" y="7763"/>
                  </a:lnTo>
                  <a:lnTo>
                    <a:pt x="2526" y="7540"/>
                  </a:lnTo>
                  <a:lnTo>
                    <a:pt x="2396" y="7317"/>
                  </a:lnTo>
                  <a:lnTo>
                    <a:pt x="2303" y="7094"/>
                  </a:lnTo>
                  <a:lnTo>
                    <a:pt x="2210" y="6853"/>
                  </a:lnTo>
                  <a:lnTo>
                    <a:pt x="2136" y="6630"/>
                  </a:lnTo>
                  <a:lnTo>
                    <a:pt x="2099" y="6388"/>
                  </a:lnTo>
                  <a:lnTo>
                    <a:pt x="2062" y="6166"/>
                  </a:lnTo>
                  <a:lnTo>
                    <a:pt x="2062" y="5943"/>
                  </a:lnTo>
                  <a:lnTo>
                    <a:pt x="2080" y="5701"/>
                  </a:lnTo>
                  <a:lnTo>
                    <a:pt x="2136" y="5497"/>
                  </a:lnTo>
                  <a:lnTo>
                    <a:pt x="2210" y="5274"/>
                  </a:lnTo>
                  <a:lnTo>
                    <a:pt x="2303" y="5070"/>
                  </a:lnTo>
                  <a:lnTo>
                    <a:pt x="2433" y="4884"/>
                  </a:lnTo>
                  <a:lnTo>
                    <a:pt x="2600" y="4699"/>
                  </a:lnTo>
                  <a:lnTo>
                    <a:pt x="2805" y="4513"/>
                  </a:lnTo>
                  <a:lnTo>
                    <a:pt x="3027" y="4364"/>
                  </a:lnTo>
                  <a:lnTo>
                    <a:pt x="3176" y="4271"/>
                  </a:lnTo>
                  <a:lnTo>
                    <a:pt x="3343" y="4197"/>
                  </a:lnTo>
                  <a:lnTo>
                    <a:pt x="3492" y="4123"/>
                  </a:lnTo>
                  <a:lnTo>
                    <a:pt x="3659" y="4086"/>
                  </a:lnTo>
                  <a:lnTo>
                    <a:pt x="3993" y="4011"/>
                  </a:lnTo>
                  <a:lnTo>
                    <a:pt x="4327" y="3974"/>
                  </a:lnTo>
                  <a:lnTo>
                    <a:pt x="4662" y="3974"/>
                  </a:lnTo>
                  <a:lnTo>
                    <a:pt x="5015" y="3993"/>
                  </a:lnTo>
                  <a:lnTo>
                    <a:pt x="5702" y="4067"/>
                  </a:lnTo>
                  <a:lnTo>
                    <a:pt x="5739" y="4049"/>
                  </a:lnTo>
                  <a:lnTo>
                    <a:pt x="5794" y="4067"/>
                  </a:lnTo>
                  <a:lnTo>
                    <a:pt x="5832" y="4049"/>
                  </a:lnTo>
                  <a:lnTo>
                    <a:pt x="6240" y="3751"/>
                  </a:lnTo>
                  <a:lnTo>
                    <a:pt x="6649" y="3454"/>
                  </a:lnTo>
                  <a:lnTo>
                    <a:pt x="7447" y="2841"/>
                  </a:lnTo>
                  <a:lnTo>
                    <a:pt x="8227" y="2229"/>
                  </a:lnTo>
                  <a:lnTo>
                    <a:pt x="8636" y="1913"/>
                  </a:lnTo>
                  <a:lnTo>
                    <a:pt x="9044" y="1634"/>
                  </a:lnTo>
                  <a:lnTo>
                    <a:pt x="9453" y="1356"/>
                  </a:lnTo>
                  <a:lnTo>
                    <a:pt x="9880" y="1096"/>
                  </a:lnTo>
                  <a:lnTo>
                    <a:pt x="10307" y="854"/>
                  </a:lnTo>
                  <a:lnTo>
                    <a:pt x="10753" y="650"/>
                  </a:lnTo>
                  <a:lnTo>
                    <a:pt x="11217" y="464"/>
                  </a:lnTo>
                  <a:lnTo>
                    <a:pt x="11700" y="334"/>
                  </a:lnTo>
                  <a:lnTo>
                    <a:pt x="12183" y="223"/>
                  </a:lnTo>
                  <a:lnTo>
                    <a:pt x="12443" y="186"/>
                  </a:lnTo>
                  <a:lnTo>
                    <a:pt x="12703" y="149"/>
                  </a:lnTo>
                  <a:close/>
                  <a:moveTo>
                    <a:pt x="2192" y="11254"/>
                  </a:moveTo>
                  <a:lnTo>
                    <a:pt x="2248" y="11328"/>
                  </a:lnTo>
                  <a:lnTo>
                    <a:pt x="2340" y="11421"/>
                  </a:lnTo>
                  <a:lnTo>
                    <a:pt x="2303" y="11458"/>
                  </a:lnTo>
                  <a:lnTo>
                    <a:pt x="2266" y="11514"/>
                  </a:lnTo>
                  <a:lnTo>
                    <a:pt x="2248" y="11588"/>
                  </a:lnTo>
                  <a:lnTo>
                    <a:pt x="2248" y="11644"/>
                  </a:lnTo>
                  <a:lnTo>
                    <a:pt x="2248" y="11718"/>
                  </a:lnTo>
                  <a:lnTo>
                    <a:pt x="2285" y="11774"/>
                  </a:lnTo>
                  <a:lnTo>
                    <a:pt x="2303" y="11830"/>
                  </a:lnTo>
                  <a:lnTo>
                    <a:pt x="2340" y="11885"/>
                  </a:lnTo>
                  <a:lnTo>
                    <a:pt x="2340" y="11885"/>
                  </a:lnTo>
                  <a:lnTo>
                    <a:pt x="2248" y="11848"/>
                  </a:lnTo>
                  <a:lnTo>
                    <a:pt x="2136" y="11811"/>
                  </a:lnTo>
                  <a:lnTo>
                    <a:pt x="2043" y="11755"/>
                  </a:lnTo>
                  <a:lnTo>
                    <a:pt x="1969" y="11681"/>
                  </a:lnTo>
                  <a:lnTo>
                    <a:pt x="1913" y="11607"/>
                  </a:lnTo>
                  <a:lnTo>
                    <a:pt x="1876" y="11514"/>
                  </a:lnTo>
                  <a:lnTo>
                    <a:pt x="1876" y="11421"/>
                  </a:lnTo>
                  <a:lnTo>
                    <a:pt x="1895" y="11310"/>
                  </a:lnTo>
                  <a:lnTo>
                    <a:pt x="2043" y="11291"/>
                  </a:lnTo>
                  <a:lnTo>
                    <a:pt x="2192" y="11254"/>
                  </a:lnTo>
                  <a:close/>
                  <a:moveTo>
                    <a:pt x="2470" y="11514"/>
                  </a:moveTo>
                  <a:lnTo>
                    <a:pt x="2582" y="11588"/>
                  </a:lnTo>
                  <a:lnTo>
                    <a:pt x="2712" y="11625"/>
                  </a:lnTo>
                  <a:lnTo>
                    <a:pt x="2842" y="11681"/>
                  </a:lnTo>
                  <a:lnTo>
                    <a:pt x="2990" y="11700"/>
                  </a:lnTo>
                  <a:lnTo>
                    <a:pt x="3120" y="11700"/>
                  </a:lnTo>
                  <a:lnTo>
                    <a:pt x="3065" y="11755"/>
                  </a:lnTo>
                  <a:lnTo>
                    <a:pt x="3009" y="11811"/>
                  </a:lnTo>
                  <a:lnTo>
                    <a:pt x="2879" y="11867"/>
                  </a:lnTo>
                  <a:lnTo>
                    <a:pt x="2730" y="11904"/>
                  </a:lnTo>
                  <a:lnTo>
                    <a:pt x="2563" y="11922"/>
                  </a:lnTo>
                  <a:lnTo>
                    <a:pt x="2563" y="11867"/>
                  </a:lnTo>
                  <a:lnTo>
                    <a:pt x="2526" y="11848"/>
                  </a:lnTo>
                  <a:lnTo>
                    <a:pt x="2489" y="11811"/>
                  </a:lnTo>
                  <a:lnTo>
                    <a:pt x="2452" y="11792"/>
                  </a:lnTo>
                  <a:lnTo>
                    <a:pt x="2433" y="11737"/>
                  </a:lnTo>
                  <a:lnTo>
                    <a:pt x="2415" y="11700"/>
                  </a:lnTo>
                  <a:lnTo>
                    <a:pt x="2433" y="11607"/>
                  </a:lnTo>
                  <a:lnTo>
                    <a:pt x="2452" y="11570"/>
                  </a:lnTo>
                  <a:lnTo>
                    <a:pt x="2470" y="11514"/>
                  </a:lnTo>
                  <a:close/>
                  <a:moveTo>
                    <a:pt x="20149" y="9230"/>
                  </a:moveTo>
                  <a:lnTo>
                    <a:pt x="20131" y="9360"/>
                  </a:lnTo>
                  <a:lnTo>
                    <a:pt x="20094" y="9490"/>
                  </a:lnTo>
                  <a:lnTo>
                    <a:pt x="20038" y="9583"/>
                  </a:lnTo>
                  <a:lnTo>
                    <a:pt x="19945" y="9675"/>
                  </a:lnTo>
                  <a:lnTo>
                    <a:pt x="19834" y="9713"/>
                  </a:lnTo>
                  <a:lnTo>
                    <a:pt x="19722" y="9750"/>
                  </a:lnTo>
                  <a:lnTo>
                    <a:pt x="19611" y="9731"/>
                  </a:lnTo>
                  <a:lnTo>
                    <a:pt x="19518" y="9713"/>
                  </a:lnTo>
                  <a:lnTo>
                    <a:pt x="19518" y="9694"/>
                  </a:lnTo>
                  <a:lnTo>
                    <a:pt x="19500" y="9657"/>
                  </a:lnTo>
                  <a:lnTo>
                    <a:pt x="19462" y="9620"/>
                  </a:lnTo>
                  <a:lnTo>
                    <a:pt x="19388" y="9620"/>
                  </a:lnTo>
                  <a:lnTo>
                    <a:pt x="19332" y="9638"/>
                  </a:lnTo>
                  <a:lnTo>
                    <a:pt x="19314" y="9657"/>
                  </a:lnTo>
                  <a:lnTo>
                    <a:pt x="19277" y="9694"/>
                  </a:lnTo>
                  <a:lnTo>
                    <a:pt x="19277" y="9731"/>
                  </a:lnTo>
                  <a:lnTo>
                    <a:pt x="19258" y="9861"/>
                  </a:lnTo>
                  <a:lnTo>
                    <a:pt x="19221" y="9991"/>
                  </a:lnTo>
                  <a:lnTo>
                    <a:pt x="19184" y="10103"/>
                  </a:lnTo>
                  <a:lnTo>
                    <a:pt x="19091" y="10214"/>
                  </a:lnTo>
                  <a:lnTo>
                    <a:pt x="18961" y="10288"/>
                  </a:lnTo>
                  <a:lnTo>
                    <a:pt x="18831" y="10344"/>
                  </a:lnTo>
                  <a:lnTo>
                    <a:pt x="18794" y="10307"/>
                  </a:lnTo>
                  <a:lnTo>
                    <a:pt x="18775" y="10288"/>
                  </a:lnTo>
                  <a:lnTo>
                    <a:pt x="18738" y="10307"/>
                  </a:lnTo>
                  <a:lnTo>
                    <a:pt x="18720" y="10325"/>
                  </a:lnTo>
                  <a:lnTo>
                    <a:pt x="18720" y="10344"/>
                  </a:lnTo>
                  <a:lnTo>
                    <a:pt x="18571" y="10325"/>
                  </a:lnTo>
                  <a:lnTo>
                    <a:pt x="18515" y="10270"/>
                  </a:lnTo>
                  <a:lnTo>
                    <a:pt x="18460" y="10233"/>
                  </a:lnTo>
                  <a:lnTo>
                    <a:pt x="18385" y="10195"/>
                  </a:lnTo>
                  <a:lnTo>
                    <a:pt x="18292" y="10177"/>
                  </a:lnTo>
                  <a:lnTo>
                    <a:pt x="18255" y="10177"/>
                  </a:lnTo>
                  <a:lnTo>
                    <a:pt x="18218" y="10195"/>
                  </a:lnTo>
                  <a:lnTo>
                    <a:pt x="18200" y="10233"/>
                  </a:lnTo>
                  <a:lnTo>
                    <a:pt x="18181" y="10251"/>
                  </a:lnTo>
                  <a:lnTo>
                    <a:pt x="18200" y="10325"/>
                  </a:lnTo>
                  <a:lnTo>
                    <a:pt x="18200" y="10363"/>
                  </a:lnTo>
                  <a:lnTo>
                    <a:pt x="18237" y="10381"/>
                  </a:lnTo>
                  <a:lnTo>
                    <a:pt x="18292" y="10418"/>
                  </a:lnTo>
                  <a:lnTo>
                    <a:pt x="18348" y="10474"/>
                  </a:lnTo>
                  <a:lnTo>
                    <a:pt x="18385" y="10548"/>
                  </a:lnTo>
                  <a:lnTo>
                    <a:pt x="18404" y="10604"/>
                  </a:lnTo>
                  <a:lnTo>
                    <a:pt x="18404" y="10678"/>
                  </a:lnTo>
                  <a:lnTo>
                    <a:pt x="18404" y="10753"/>
                  </a:lnTo>
                  <a:lnTo>
                    <a:pt x="18385" y="10827"/>
                  </a:lnTo>
                  <a:lnTo>
                    <a:pt x="18348" y="10901"/>
                  </a:lnTo>
                  <a:lnTo>
                    <a:pt x="18292" y="10957"/>
                  </a:lnTo>
                  <a:lnTo>
                    <a:pt x="18237" y="11012"/>
                  </a:lnTo>
                  <a:lnTo>
                    <a:pt x="18162" y="11050"/>
                  </a:lnTo>
                  <a:lnTo>
                    <a:pt x="18088" y="11068"/>
                  </a:lnTo>
                  <a:lnTo>
                    <a:pt x="17921" y="11124"/>
                  </a:lnTo>
                  <a:lnTo>
                    <a:pt x="17772" y="11142"/>
                  </a:lnTo>
                  <a:lnTo>
                    <a:pt x="17680" y="11087"/>
                  </a:lnTo>
                  <a:lnTo>
                    <a:pt x="17587" y="11068"/>
                  </a:lnTo>
                  <a:lnTo>
                    <a:pt x="17494" y="11050"/>
                  </a:lnTo>
                  <a:lnTo>
                    <a:pt x="17401" y="11068"/>
                  </a:lnTo>
                  <a:lnTo>
                    <a:pt x="17345" y="11087"/>
                  </a:lnTo>
                  <a:lnTo>
                    <a:pt x="17308" y="11124"/>
                  </a:lnTo>
                  <a:lnTo>
                    <a:pt x="17290" y="11161"/>
                  </a:lnTo>
                  <a:lnTo>
                    <a:pt x="17290" y="11217"/>
                  </a:lnTo>
                  <a:lnTo>
                    <a:pt x="17308" y="11254"/>
                  </a:lnTo>
                  <a:lnTo>
                    <a:pt x="17345" y="11291"/>
                  </a:lnTo>
                  <a:lnTo>
                    <a:pt x="17382" y="11328"/>
                  </a:lnTo>
                  <a:lnTo>
                    <a:pt x="17420" y="11347"/>
                  </a:lnTo>
                  <a:lnTo>
                    <a:pt x="17587" y="11774"/>
                  </a:lnTo>
                  <a:lnTo>
                    <a:pt x="17494" y="11941"/>
                  </a:lnTo>
                  <a:lnTo>
                    <a:pt x="17364" y="12052"/>
                  </a:lnTo>
                  <a:lnTo>
                    <a:pt x="17234" y="12145"/>
                  </a:lnTo>
                  <a:lnTo>
                    <a:pt x="17122" y="12201"/>
                  </a:lnTo>
                  <a:lnTo>
                    <a:pt x="16974" y="12257"/>
                  </a:lnTo>
                  <a:lnTo>
                    <a:pt x="16825" y="12294"/>
                  </a:lnTo>
                  <a:lnTo>
                    <a:pt x="16677" y="12312"/>
                  </a:lnTo>
                  <a:lnTo>
                    <a:pt x="16547" y="12312"/>
                  </a:lnTo>
                  <a:lnTo>
                    <a:pt x="16417" y="12294"/>
                  </a:lnTo>
                  <a:lnTo>
                    <a:pt x="16287" y="12275"/>
                  </a:lnTo>
                  <a:lnTo>
                    <a:pt x="16175" y="12238"/>
                  </a:lnTo>
                  <a:lnTo>
                    <a:pt x="15934" y="12127"/>
                  </a:lnTo>
                  <a:lnTo>
                    <a:pt x="15711" y="11978"/>
                  </a:lnTo>
                  <a:lnTo>
                    <a:pt x="15674" y="11960"/>
                  </a:lnTo>
                  <a:lnTo>
                    <a:pt x="15655" y="11960"/>
                  </a:lnTo>
                  <a:lnTo>
                    <a:pt x="15618" y="11978"/>
                  </a:lnTo>
                  <a:lnTo>
                    <a:pt x="15600" y="12015"/>
                  </a:lnTo>
                  <a:lnTo>
                    <a:pt x="15581" y="12034"/>
                  </a:lnTo>
                  <a:lnTo>
                    <a:pt x="15563" y="12071"/>
                  </a:lnTo>
                  <a:lnTo>
                    <a:pt x="15507" y="12182"/>
                  </a:lnTo>
                  <a:lnTo>
                    <a:pt x="15433" y="12275"/>
                  </a:lnTo>
                  <a:lnTo>
                    <a:pt x="15358" y="12368"/>
                  </a:lnTo>
                  <a:lnTo>
                    <a:pt x="15247" y="12424"/>
                  </a:lnTo>
                  <a:lnTo>
                    <a:pt x="15191" y="12424"/>
                  </a:lnTo>
                  <a:lnTo>
                    <a:pt x="15154" y="12442"/>
                  </a:lnTo>
                  <a:lnTo>
                    <a:pt x="15135" y="12461"/>
                  </a:lnTo>
                  <a:lnTo>
                    <a:pt x="15061" y="12461"/>
                  </a:lnTo>
                  <a:lnTo>
                    <a:pt x="14987" y="12442"/>
                  </a:lnTo>
                  <a:lnTo>
                    <a:pt x="14857" y="12387"/>
                  </a:lnTo>
                  <a:lnTo>
                    <a:pt x="14745" y="12312"/>
                  </a:lnTo>
                  <a:lnTo>
                    <a:pt x="14671" y="12201"/>
                  </a:lnTo>
                  <a:lnTo>
                    <a:pt x="14820" y="12034"/>
                  </a:lnTo>
                  <a:lnTo>
                    <a:pt x="14968" y="11848"/>
                  </a:lnTo>
                  <a:lnTo>
                    <a:pt x="15098" y="11644"/>
                  </a:lnTo>
                  <a:lnTo>
                    <a:pt x="15191" y="11421"/>
                  </a:lnTo>
                  <a:lnTo>
                    <a:pt x="15265" y="11180"/>
                  </a:lnTo>
                  <a:lnTo>
                    <a:pt x="15303" y="10920"/>
                  </a:lnTo>
                  <a:lnTo>
                    <a:pt x="15321" y="10641"/>
                  </a:lnTo>
                  <a:lnTo>
                    <a:pt x="15303" y="10344"/>
                  </a:lnTo>
                  <a:lnTo>
                    <a:pt x="15934" y="10307"/>
                  </a:lnTo>
                  <a:lnTo>
                    <a:pt x="16547" y="10233"/>
                  </a:lnTo>
                  <a:lnTo>
                    <a:pt x="17178" y="10140"/>
                  </a:lnTo>
                  <a:lnTo>
                    <a:pt x="17772" y="10010"/>
                  </a:lnTo>
                  <a:lnTo>
                    <a:pt x="18385" y="9861"/>
                  </a:lnTo>
                  <a:lnTo>
                    <a:pt x="18980" y="9675"/>
                  </a:lnTo>
                  <a:lnTo>
                    <a:pt x="19555" y="9471"/>
                  </a:lnTo>
                  <a:lnTo>
                    <a:pt x="20149" y="9230"/>
                  </a:lnTo>
                  <a:close/>
                  <a:moveTo>
                    <a:pt x="1950" y="6983"/>
                  </a:moveTo>
                  <a:lnTo>
                    <a:pt x="2080" y="7261"/>
                  </a:lnTo>
                  <a:lnTo>
                    <a:pt x="2210" y="7521"/>
                  </a:lnTo>
                  <a:lnTo>
                    <a:pt x="2378" y="7763"/>
                  </a:lnTo>
                  <a:lnTo>
                    <a:pt x="2545" y="8023"/>
                  </a:lnTo>
                  <a:lnTo>
                    <a:pt x="2749" y="8264"/>
                  </a:lnTo>
                  <a:lnTo>
                    <a:pt x="2953" y="8487"/>
                  </a:lnTo>
                  <a:lnTo>
                    <a:pt x="3176" y="8710"/>
                  </a:lnTo>
                  <a:lnTo>
                    <a:pt x="3399" y="8933"/>
                  </a:lnTo>
                  <a:lnTo>
                    <a:pt x="3882" y="9323"/>
                  </a:lnTo>
                  <a:lnTo>
                    <a:pt x="4383" y="9694"/>
                  </a:lnTo>
                  <a:lnTo>
                    <a:pt x="4866" y="10010"/>
                  </a:lnTo>
                  <a:lnTo>
                    <a:pt x="5312" y="10288"/>
                  </a:lnTo>
                  <a:lnTo>
                    <a:pt x="5720" y="10493"/>
                  </a:lnTo>
                  <a:lnTo>
                    <a:pt x="6129" y="10697"/>
                  </a:lnTo>
                  <a:lnTo>
                    <a:pt x="6537" y="10882"/>
                  </a:lnTo>
                  <a:lnTo>
                    <a:pt x="6964" y="11050"/>
                  </a:lnTo>
                  <a:lnTo>
                    <a:pt x="7392" y="11198"/>
                  </a:lnTo>
                  <a:lnTo>
                    <a:pt x="7837" y="11328"/>
                  </a:lnTo>
                  <a:lnTo>
                    <a:pt x="8264" y="11458"/>
                  </a:lnTo>
                  <a:lnTo>
                    <a:pt x="8710" y="11551"/>
                  </a:lnTo>
                  <a:lnTo>
                    <a:pt x="9174" y="11644"/>
                  </a:lnTo>
                  <a:lnTo>
                    <a:pt x="9620" y="11700"/>
                  </a:lnTo>
                  <a:lnTo>
                    <a:pt x="10066" y="11755"/>
                  </a:lnTo>
                  <a:lnTo>
                    <a:pt x="10530" y="11792"/>
                  </a:lnTo>
                  <a:lnTo>
                    <a:pt x="10976" y="11811"/>
                  </a:lnTo>
                  <a:lnTo>
                    <a:pt x="11440" y="11792"/>
                  </a:lnTo>
                  <a:lnTo>
                    <a:pt x="11886" y="11774"/>
                  </a:lnTo>
                  <a:lnTo>
                    <a:pt x="12331" y="11737"/>
                  </a:lnTo>
                  <a:lnTo>
                    <a:pt x="12740" y="11662"/>
                  </a:lnTo>
                  <a:lnTo>
                    <a:pt x="13148" y="11570"/>
                  </a:lnTo>
                  <a:lnTo>
                    <a:pt x="13557" y="11440"/>
                  </a:lnTo>
                  <a:lnTo>
                    <a:pt x="13743" y="11347"/>
                  </a:lnTo>
                  <a:lnTo>
                    <a:pt x="13928" y="11254"/>
                  </a:lnTo>
                  <a:lnTo>
                    <a:pt x="14114" y="11161"/>
                  </a:lnTo>
                  <a:lnTo>
                    <a:pt x="14281" y="11050"/>
                  </a:lnTo>
                  <a:lnTo>
                    <a:pt x="14430" y="10938"/>
                  </a:lnTo>
                  <a:lnTo>
                    <a:pt x="14578" y="10808"/>
                  </a:lnTo>
                  <a:lnTo>
                    <a:pt x="14708" y="10660"/>
                  </a:lnTo>
                  <a:lnTo>
                    <a:pt x="14838" y="10511"/>
                  </a:lnTo>
                  <a:lnTo>
                    <a:pt x="14931" y="10363"/>
                  </a:lnTo>
                  <a:lnTo>
                    <a:pt x="15024" y="10195"/>
                  </a:lnTo>
                  <a:lnTo>
                    <a:pt x="15024" y="10530"/>
                  </a:lnTo>
                  <a:lnTo>
                    <a:pt x="14987" y="10845"/>
                  </a:lnTo>
                  <a:lnTo>
                    <a:pt x="14913" y="11124"/>
                  </a:lnTo>
                  <a:lnTo>
                    <a:pt x="14820" y="11384"/>
                  </a:lnTo>
                  <a:lnTo>
                    <a:pt x="14708" y="11607"/>
                  </a:lnTo>
                  <a:lnTo>
                    <a:pt x="14560" y="11830"/>
                  </a:lnTo>
                  <a:lnTo>
                    <a:pt x="14374" y="12015"/>
                  </a:lnTo>
                  <a:lnTo>
                    <a:pt x="14188" y="12182"/>
                  </a:lnTo>
                  <a:lnTo>
                    <a:pt x="13966" y="12331"/>
                  </a:lnTo>
                  <a:lnTo>
                    <a:pt x="13743" y="12461"/>
                  </a:lnTo>
                  <a:lnTo>
                    <a:pt x="13483" y="12554"/>
                  </a:lnTo>
                  <a:lnTo>
                    <a:pt x="13223" y="12647"/>
                  </a:lnTo>
                  <a:lnTo>
                    <a:pt x="12926" y="12721"/>
                  </a:lnTo>
                  <a:lnTo>
                    <a:pt x="12647" y="12795"/>
                  </a:lnTo>
                  <a:lnTo>
                    <a:pt x="12331" y="12832"/>
                  </a:lnTo>
                  <a:lnTo>
                    <a:pt x="12016" y="12851"/>
                  </a:lnTo>
                  <a:lnTo>
                    <a:pt x="11700" y="12870"/>
                  </a:lnTo>
                  <a:lnTo>
                    <a:pt x="11366" y="12888"/>
                  </a:lnTo>
                  <a:lnTo>
                    <a:pt x="10716" y="12851"/>
                  </a:lnTo>
                  <a:lnTo>
                    <a:pt x="10047" y="12795"/>
                  </a:lnTo>
                  <a:lnTo>
                    <a:pt x="9416" y="12702"/>
                  </a:lnTo>
                  <a:lnTo>
                    <a:pt x="8784" y="12591"/>
                  </a:lnTo>
                  <a:lnTo>
                    <a:pt x="8209" y="12461"/>
                  </a:lnTo>
                  <a:lnTo>
                    <a:pt x="7689" y="12331"/>
                  </a:lnTo>
                  <a:lnTo>
                    <a:pt x="7243" y="12201"/>
                  </a:lnTo>
                  <a:lnTo>
                    <a:pt x="6760" y="12015"/>
                  </a:lnTo>
                  <a:lnTo>
                    <a:pt x="6259" y="11830"/>
                  </a:lnTo>
                  <a:lnTo>
                    <a:pt x="5776" y="11644"/>
                  </a:lnTo>
                  <a:lnTo>
                    <a:pt x="5293" y="11421"/>
                  </a:lnTo>
                  <a:lnTo>
                    <a:pt x="4829" y="11180"/>
                  </a:lnTo>
                  <a:lnTo>
                    <a:pt x="4365" y="10938"/>
                  </a:lnTo>
                  <a:lnTo>
                    <a:pt x="3919" y="10660"/>
                  </a:lnTo>
                  <a:lnTo>
                    <a:pt x="3473" y="10381"/>
                  </a:lnTo>
                  <a:lnTo>
                    <a:pt x="3269" y="10233"/>
                  </a:lnTo>
                  <a:lnTo>
                    <a:pt x="3083" y="10065"/>
                  </a:lnTo>
                  <a:lnTo>
                    <a:pt x="2916" y="9880"/>
                  </a:lnTo>
                  <a:lnTo>
                    <a:pt x="2767" y="9713"/>
                  </a:lnTo>
                  <a:lnTo>
                    <a:pt x="2619" y="9508"/>
                  </a:lnTo>
                  <a:lnTo>
                    <a:pt x="2508" y="9304"/>
                  </a:lnTo>
                  <a:lnTo>
                    <a:pt x="2396" y="9100"/>
                  </a:lnTo>
                  <a:lnTo>
                    <a:pt x="2322" y="8877"/>
                  </a:lnTo>
                  <a:lnTo>
                    <a:pt x="2229" y="8654"/>
                  </a:lnTo>
                  <a:lnTo>
                    <a:pt x="2173" y="8431"/>
                  </a:lnTo>
                  <a:lnTo>
                    <a:pt x="2062" y="7967"/>
                  </a:lnTo>
                  <a:lnTo>
                    <a:pt x="2006" y="7484"/>
                  </a:lnTo>
                  <a:lnTo>
                    <a:pt x="1950" y="6983"/>
                  </a:lnTo>
                  <a:close/>
                  <a:moveTo>
                    <a:pt x="20669" y="9991"/>
                  </a:moveTo>
                  <a:lnTo>
                    <a:pt x="20725" y="10047"/>
                  </a:lnTo>
                  <a:lnTo>
                    <a:pt x="20799" y="10084"/>
                  </a:lnTo>
                  <a:lnTo>
                    <a:pt x="20948" y="10158"/>
                  </a:lnTo>
                  <a:lnTo>
                    <a:pt x="21059" y="10177"/>
                  </a:lnTo>
                  <a:lnTo>
                    <a:pt x="21171" y="10177"/>
                  </a:lnTo>
                  <a:lnTo>
                    <a:pt x="20261" y="10734"/>
                  </a:lnTo>
                  <a:lnTo>
                    <a:pt x="19370" y="11310"/>
                  </a:lnTo>
                  <a:lnTo>
                    <a:pt x="18348" y="11997"/>
                  </a:lnTo>
                  <a:lnTo>
                    <a:pt x="17364" y="12721"/>
                  </a:lnTo>
                  <a:lnTo>
                    <a:pt x="17085" y="12925"/>
                  </a:lnTo>
                  <a:lnTo>
                    <a:pt x="16807" y="13074"/>
                  </a:lnTo>
                  <a:lnTo>
                    <a:pt x="16677" y="13111"/>
                  </a:lnTo>
                  <a:lnTo>
                    <a:pt x="16547" y="13167"/>
                  </a:lnTo>
                  <a:lnTo>
                    <a:pt x="16417" y="13185"/>
                  </a:lnTo>
                  <a:lnTo>
                    <a:pt x="16287" y="13204"/>
                  </a:lnTo>
                  <a:lnTo>
                    <a:pt x="16157" y="13204"/>
                  </a:lnTo>
                  <a:lnTo>
                    <a:pt x="16027" y="13185"/>
                  </a:lnTo>
                  <a:lnTo>
                    <a:pt x="15897" y="13167"/>
                  </a:lnTo>
                  <a:lnTo>
                    <a:pt x="15767" y="13111"/>
                  </a:lnTo>
                  <a:lnTo>
                    <a:pt x="15488" y="13000"/>
                  </a:lnTo>
                  <a:lnTo>
                    <a:pt x="15191" y="12851"/>
                  </a:lnTo>
                  <a:lnTo>
                    <a:pt x="15247" y="12740"/>
                  </a:lnTo>
                  <a:lnTo>
                    <a:pt x="15303" y="12628"/>
                  </a:lnTo>
                  <a:lnTo>
                    <a:pt x="15451" y="12572"/>
                  </a:lnTo>
                  <a:lnTo>
                    <a:pt x="15563" y="12480"/>
                  </a:lnTo>
                  <a:lnTo>
                    <a:pt x="15674" y="12350"/>
                  </a:lnTo>
                  <a:lnTo>
                    <a:pt x="15730" y="12220"/>
                  </a:lnTo>
                  <a:lnTo>
                    <a:pt x="15823" y="12294"/>
                  </a:lnTo>
                  <a:lnTo>
                    <a:pt x="15915" y="12368"/>
                  </a:lnTo>
                  <a:lnTo>
                    <a:pt x="16008" y="12424"/>
                  </a:lnTo>
                  <a:lnTo>
                    <a:pt x="16101" y="12480"/>
                  </a:lnTo>
                  <a:lnTo>
                    <a:pt x="16324" y="12535"/>
                  </a:lnTo>
                  <a:lnTo>
                    <a:pt x="16547" y="12572"/>
                  </a:lnTo>
                  <a:lnTo>
                    <a:pt x="16788" y="12572"/>
                  </a:lnTo>
                  <a:lnTo>
                    <a:pt x="17011" y="12535"/>
                  </a:lnTo>
                  <a:lnTo>
                    <a:pt x="17234" y="12480"/>
                  </a:lnTo>
                  <a:lnTo>
                    <a:pt x="17438" y="12368"/>
                  </a:lnTo>
                  <a:lnTo>
                    <a:pt x="17550" y="12294"/>
                  </a:lnTo>
                  <a:lnTo>
                    <a:pt x="17661" y="12220"/>
                  </a:lnTo>
                  <a:lnTo>
                    <a:pt x="17754" y="12108"/>
                  </a:lnTo>
                  <a:lnTo>
                    <a:pt x="17828" y="11997"/>
                  </a:lnTo>
                  <a:lnTo>
                    <a:pt x="17902" y="11885"/>
                  </a:lnTo>
                  <a:lnTo>
                    <a:pt x="17958" y="11755"/>
                  </a:lnTo>
                  <a:lnTo>
                    <a:pt x="17977" y="11607"/>
                  </a:lnTo>
                  <a:lnTo>
                    <a:pt x="17977" y="11477"/>
                  </a:lnTo>
                  <a:lnTo>
                    <a:pt x="17958" y="11402"/>
                  </a:lnTo>
                  <a:lnTo>
                    <a:pt x="17921" y="11328"/>
                  </a:lnTo>
                  <a:lnTo>
                    <a:pt x="18070" y="11291"/>
                  </a:lnTo>
                  <a:lnTo>
                    <a:pt x="18218" y="11254"/>
                  </a:lnTo>
                  <a:lnTo>
                    <a:pt x="18348" y="11198"/>
                  </a:lnTo>
                  <a:lnTo>
                    <a:pt x="18460" y="11124"/>
                  </a:lnTo>
                  <a:lnTo>
                    <a:pt x="18552" y="11161"/>
                  </a:lnTo>
                  <a:lnTo>
                    <a:pt x="18664" y="11198"/>
                  </a:lnTo>
                  <a:lnTo>
                    <a:pt x="18757" y="11217"/>
                  </a:lnTo>
                  <a:lnTo>
                    <a:pt x="18850" y="11235"/>
                  </a:lnTo>
                  <a:lnTo>
                    <a:pt x="18961" y="11217"/>
                  </a:lnTo>
                  <a:lnTo>
                    <a:pt x="19072" y="11198"/>
                  </a:lnTo>
                  <a:lnTo>
                    <a:pt x="19165" y="11161"/>
                  </a:lnTo>
                  <a:lnTo>
                    <a:pt x="19277" y="11124"/>
                  </a:lnTo>
                  <a:lnTo>
                    <a:pt x="19351" y="11068"/>
                  </a:lnTo>
                  <a:lnTo>
                    <a:pt x="19425" y="10994"/>
                  </a:lnTo>
                  <a:lnTo>
                    <a:pt x="19500" y="10920"/>
                  </a:lnTo>
                  <a:lnTo>
                    <a:pt x="19555" y="10845"/>
                  </a:lnTo>
                  <a:lnTo>
                    <a:pt x="19611" y="10753"/>
                  </a:lnTo>
                  <a:lnTo>
                    <a:pt x="19648" y="10660"/>
                  </a:lnTo>
                  <a:lnTo>
                    <a:pt x="19667" y="10548"/>
                  </a:lnTo>
                  <a:lnTo>
                    <a:pt x="19685" y="10455"/>
                  </a:lnTo>
                  <a:lnTo>
                    <a:pt x="19834" y="10474"/>
                  </a:lnTo>
                  <a:lnTo>
                    <a:pt x="19982" y="10455"/>
                  </a:lnTo>
                  <a:lnTo>
                    <a:pt x="20112" y="10437"/>
                  </a:lnTo>
                  <a:lnTo>
                    <a:pt x="20261" y="10381"/>
                  </a:lnTo>
                  <a:lnTo>
                    <a:pt x="20372" y="10307"/>
                  </a:lnTo>
                  <a:lnTo>
                    <a:pt x="20502" y="10214"/>
                  </a:lnTo>
                  <a:lnTo>
                    <a:pt x="20595" y="10121"/>
                  </a:lnTo>
                  <a:lnTo>
                    <a:pt x="20669" y="9991"/>
                  </a:lnTo>
                  <a:close/>
                  <a:moveTo>
                    <a:pt x="14541" y="12312"/>
                  </a:moveTo>
                  <a:lnTo>
                    <a:pt x="14634" y="12442"/>
                  </a:lnTo>
                  <a:lnTo>
                    <a:pt x="14745" y="12554"/>
                  </a:lnTo>
                  <a:lnTo>
                    <a:pt x="14894" y="12628"/>
                  </a:lnTo>
                  <a:lnTo>
                    <a:pt x="15043" y="12647"/>
                  </a:lnTo>
                  <a:lnTo>
                    <a:pt x="15005" y="12740"/>
                  </a:lnTo>
                  <a:lnTo>
                    <a:pt x="14931" y="12795"/>
                  </a:lnTo>
                  <a:lnTo>
                    <a:pt x="14875" y="12870"/>
                  </a:lnTo>
                  <a:lnTo>
                    <a:pt x="14801" y="12907"/>
                  </a:lnTo>
                  <a:lnTo>
                    <a:pt x="14708" y="12944"/>
                  </a:lnTo>
                  <a:lnTo>
                    <a:pt x="14615" y="12962"/>
                  </a:lnTo>
                  <a:lnTo>
                    <a:pt x="14523" y="12981"/>
                  </a:lnTo>
                  <a:lnTo>
                    <a:pt x="14430" y="12962"/>
                  </a:lnTo>
                  <a:lnTo>
                    <a:pt x="14355" y="12851"/>
                  </a:lnTo>
                  <a:lnTo>
                    <a:pt x="14318" y="12832"/>
                  </a:lnTo>
                  <a:lnTo>
                    <a:pt x="14300" y="12832"/>
                  </a:lnTo>
                  <a:lnTo>
                    <a:pt x="14244" y="12851"/>
                  </a:lnTo>
                  <a:lnTo>
                    <a:pt x="14207" y="12888"/>
                  </a:lnTo>
                  <a:lnTo>
                    <a:pt x="14188" y="12944"/>
                  </a:lnTo>
                  <a:lnTo>
                    <a:pt x="14207" y="13074"/>
                  </a:lnTo>
                  <a:lnTo>
                    <a:pt x="14170" y="13204"/>
                  </a:lnTo>
                  <a:lnTo>
                    <a:pt x="14133" y="13315"/>
                  </a:lnTo>
                  <a:lnTo>
                    <a:pt x="14077" y="13408"/>
                  </a:lnTo>
                  <a:lnTo>
                    <a:pt x="13984" y="13501"/>
                  </a:lnTo>
                  <a:lnTo>
                    <a:pt x="13891" y="13594"/>
                  </a:lnTo>
                  <a:lnTo>
                    <a:pt x="13780" y="13668"/>
                  </a:lnTo>
                  <a:lnTo>
                    <a:pt x="13668" y="13724"/>
                  </a:lnTo>
                  <a:lnTo>
                    <a:pt x="13538" y="13761"/>
                  </a:lnTo>
                  <a:lnTo>
                    <a:pt x="13427" y="13798"/>
                  </a:lnTo>
                  <a:lnTo>
                    <a:pt x="13297" y="13817"/>
                  </a:lnTo>
                  <a:lnTo>
                    <a:pt x="13167" y="13798"/>
                  </a:lnTo>
                  <a:lnTo>
                    <a:pt x="13056" y="13779"/>
                  </a:lnTo>
                  <a:lnTo>
                    <a:pt x="12944" y="13742"/>
                  </a:lnTo>
                  <a:lnTo>
                    <a:pt x="12833" y="13668"/>
                  </a:lnTo>
                  <a:lnTo>
                    <a:pt x="12758" y="13575"/>
                  </a:lnTo>
                  <a:lnTo>
                    <a:pt x="12740" y="13557"/>
                  </a:lnTo>
                  <a:lnTo>
                    <a:pt x="12684" y="13445"/>
                  </a:lnTo>
                  <a:lnTo>
                    <a:pt x="12666" y="13408"/>
                  </a:lnTo>
                  <a:lnTo>
                    <a:pt x="12573" y="13408"/>
                  </a:lnTo>
                  <a:lnTo>
                    <a:pt x="12536" y="13445"/>
                  </a:lnTo>
                  <a:lnTo>
                    <a:pt x="12517" y="13482"/>
                  </a:lnTo>
                  <a:lnTo>
                    <a:pt x="12517" y="13501"/>
                  </a:lnTo>
                  <a:lnTo>
                    <a:pt x="12554" y="13575"/>
                  </a:lnTo>
                  <a:lnTo>
                    <a:pt x="12350" y="13761"/>
                  </a:lnTo>
                  <a:lnTo>
                    <a:pt x="12257" y="13835"/>
                  </a:lnTo>
                  <a:lnTo>
                    <a:pt x="12146" y="13909"/>
                  </a:lnTo>
                  <a:lnTo>
                    <a:pt x="12108" y="13891"/>
                  </a:lnTo>
                  <a:lnTo>
                    <a:pt x="12053" y="13872"/>
                  </a:lnTo>
                  <a:lnTo>
                    <a:pt x="12016" y="13891"/>
                  </a:lnTo>
                  <a:lnTo>
                    <a:pt x="11997" y="13928"/>
                  </a:lnTo>
                  <a:lnTo>
                    <a:pt x="11997" y="13947"/>
                  </a:lnTo>
                  <a:lnTo>
                    <a:pt x="11978" y="13947"/>
                  </a:lnTo>
                  <a:lnTo>
                    <a:pt x="11886" y="13965"/>
                  </a:lnTo>
                  <a:lnTo>
                    <a:pt x="11811" y="13947"/>
                  </a:lnTo>
                  <a:lnTo>
                    <a:pt x="11737" y="13928"/>
                  </a:lnTo>
                  <a:lnTo>
                    <a:pt x="11663" y="13909"/>
                  </a:lnTo>
                  <a:lnTo>
                    <a:pt x="11588" y="13872"/>
                  </a:lnTo>
                  <a:lnTo>
                    <a:pt x="11533" y="13817"/>
                  </a:lnTo>
                  <a:lnTo>
                    <a:pt x="11477" y="13761"/>
                  </a:lnTo>
                  <a:lnTo>
                    <a:pt x="11440" y="13687"/>
                  </a:lnTo>
                  <a:lnTo>
                    <a:pt x="11496" y="13650"/>
                  </a:lnTo>
                  <a:lnTo>
                    <a:pt x="11570" y="13594"/>
                  </a:lnTo>
                  <a:lnTo>
                    <a:pt x="11626" y="13520"/>
                  </a:lnTo>
                  <a:lnTo>
                    <a:pt x="11681" y="13464"/>
                  </a:lnTo>
                  <a:lnTo>
                    <a:pt x="11718" y="13390"/>
                  </a:lnTo>
                  <a:lnTo>
                    <a:pt x="11737" y="13315"/>
                  </a:lnTo>
                  <a:lnTo>
                    <a:pt x="11756" y="13222"/>
                  </a:lnTo>
                  <a:lnTo>
                    <a:pt x="11756" y="13148"/>
                  </a:lnTo>
                  <a:lnTo>
                    <a:pt x="12146" y="13111"/>
                  </a:lnTo>
                  <a:lnTo>
                    <a:pt x="12536" y="13074"/>
                  </a:lnTo>
                  <a:lnTo>
                    <a:pt x="12926" y="13000"/>
                  </a:lnTo>
                  <a:lnTo>
                    <a:pt x="13297" y="12907"/>
                  </a:lnTo>
                  <a:lnTo>
                    <a:pt x="13650" y="12795"/>
                  </a:lnTo>
                  <a:lnTo>
                    <a:pt x="13966" y="12665"/>
                  </a:lnTo>
                  <a:lnTo>
                    <a:pt x="14263" y="12498"/>
                  </a:lnTo>
                  <a:lnTo>
                    <a:pt x="14541" y="12312"/>
                  </a:lnTo>
                  <a:close/>
                  <a:moveTo>
                    <a:pt x="5627" y="11885"/>
                  </a:moveTo>
                  <a:lnTo>
                    <a:pt x="6296" y="12145"/>
                  </a:lnTo>
                  <a:lnTo>
                    <a:pt x="6964" y="12405"/>
                  </a:lnTo>
                  <a:lnTo>
                    <a:pt x="7633" y="12610"/>
                  </a:lnTo>
                  <a:lnTo>
                    <a:pt x="8302" y="12795"/>
                  </a:lnTo>
                  <a:lnTo>
                    <a:pt x="8617" y="12870"/>
                  </a:lnTo>
                  <a:lnTo>
                    <a:pt x="8970" y="12944"/>
                  </a:lnTo>
                  <a:lnTo>
                    <a:pt x="9360" y="13018"/>
                  </a:lnTo>
                  <a:lnTo>
                    <a:pt x="9769" y="13074"/>
                  </a:lnTo>
                  <a:lnTo>
                    <a:pt x="10196" y="13111"/>
                  </a:lnTo>
                  <a:lnTo>
                    <a:pt x="10623" y="13148"/>
                  </a:lnTo>
                  <a:lnTo>
                    <a:pt x="11533" y="13148"/>
                  </a:lnTo>
                  <a:lnTo>
                    <a:pt x="11496" y="13260"/>
                  </a:lnTo>
                  <a:lnTo>
                    <a:pt x="11458" y="13371"/>
                  </a:lnTo>
                  <a:lnTo>
                    <a:pt x="11384" y="13445"/>
                  </a:lnTo>
                  <a:lnTo>
                    <a:pt x="11273" y="13520"/>
                  </a:lnTo>
                  <a:lnTo>
                    <a:pt x="11161" y="13538"/>
                  </a:lnTo>
                  <a:lnTo>
                    <a:pt x="11031" y="13538"/>
                  </a:lnTo>
                  <a:lnTo>
                    <a:pt x="10901" y="13501"/>
                  </a:lnTo>
                  <a:lnTo>
                    <a:pt x="10809" y="13427"/>
                  </a:lnTo>
                  <a:lnTo>
                    <a:pt x="10771" y="13408"/>
                  </a:lnTo>
                  <a:lnTo>
                    <a:pt x="10734" y="13427"/>
                  </a:lnTo>
                  <a:lnTo>
                    <a:pt x="10716" y="13445"/>
                  </a:lnTo>
                  <a:lnTo>
                    <a:pt x="10716" y="13464"/>
                  </a:lnTo>
                  <a:lnTo>
                    <a:pt x="10660" y="13501"/>
                  </a:lnTo>
                  <a:lnTo>
                    <a:pt x="10623" y="13575"/>
                  </a:lnTo>
                  <a:lnTo>
                    <a:pt x="10567" y="13650"/>
                  </a:lnTo>
                  <a:lnTo>
                    <a:pt x="10493" y="13705"/>
                  </a:lnTo>
                  <a:lnTo>
                    <a:pt x="10400" y="13724"/>
                  </a:lnTo>
                  <a:lnTo>
                    <a:pt x="10326" y="13724"/>
                  </a:lnTo>
                  <a:lnTo>
                    <a:pt x="10289" y="13705"/>
                  </a:lnTo>
                  <a:lnTo>
                    <a:pt x="10177" y="13631"/>
                  </a:lnTo>
                  <a:lnTo>
                    <a:pt x="10214" y="13594"/>
                  </a:lnTo>
                  <a:lnTo>
                    <a:pt x="10214" y="13557"/>
                  </a:lnTo>
                  <a:lnTo>
                    <a:pt x="10214" y="13520"/>
                  </a:lnTo>
                  <a:lnTo>
                    <a:pt x="10177" y="13482"/>
                  </a:lnTo>
                  <a:lnTo>
                    <a:pt x="10159" y="13464"/>
                  </a:lnTo>
                  <a:lnTo>
                    <a:pt x="10084" y="13445"/>
                  </a:lnTo>
                  <a:lnTo>
                    <a:pt x="10047" y="13464"/>
                  </a:lnTo>
                  <a:lnTo>
                    <a:pt x="10010" y="13482"/>
                  </a:lnTo>
                  <a:lnTo>
                    <a:pt x="9991" y="13501"/>
                  </a:lnTo>
                  <a:lnTo>
                    <a:pt x="9991" y="13520"/>
                  </a:lnTo>
                  <a:lnTo>
                    <a:pt x="9861" y="13668"/>
                  </a:lnTo>
                  <a:lnTo>
                    <a:pt x="9731" y="13798"/>
                  </a:lnTo>
                  <a:lnTo>
                    <a:pt x="9583" y="13909"/>
                  </a:lnTo>
                  <a:lnTo>
                    <a:pt x="9490" y="13947"/>
                  </a:lnTo>
                  <a:lnTo>
                    <a:pt x="9397" y="13984"/>
                  </a:lnTo>
                  <a:lnTo>
                    <a:pt x="9267" y="14002"/>
                  </a:lnTo>
                  <a:lnTo>
                    <a:pt x="9137" y="13984"/>
                  </a:lnTo>
                  <a:lnTo>
                    <a:pt x="9007" y="13947"/>
                  </a:lnTo>
                  <a:lnTo>
                    <a:pt x="8896" y="13891"/>
                  </a:lnTo>
                  <a:lnTo>
                    <a:pt x="8803" y="13798"/>
                  </a:lnTo>
                  <a:lnTo>
                    <a:pt x="8729" y="13705"/>
                  </a:lnTo>
                  <a:lnTo>
                    <a:pt x="8691" y="13575"/>
                  </a:lnTo>
                  <a:lnTo>
                    <a:pt x="8654" y="13445"/>
                  </a:lnTo>
                  <a:lnTo>
                    <a:pt x="8636" y="13408"/>
                  </a:lnTo>
                  <a:lnTo>
                    <a:pt x="8599" y="13390"/>
                  </a:lnTo>
                  <a:lnTo>
                    <a:pt x="8543" y="13390"/>
                  </a:lnTo>
                  <a:lnTo>
                    <a:pt x="8543" y="13408"/>
                  </a:lnTo>
                  <a:lnTo>
                    <a:pt x="8524" y="13427"/>
                  </a:lnTo>
                  <a:lnTo>
                    <a:pt x="8524" y="13445"/>
                  </a:lnTo>
                  <a:lnTo>
                    <a:pt x="8469" y="13427"/>
                  </a:lnTo>
                  <a:lnTo>
                    <a:pt x="8432" y="13427"/>
                  </a:lnTo>
                  <a:lnTo>
                    <a:pt x="8097" y="13575"/>
                  </a:lnTo>
                  <a:lnTo>
                    <a:pt x="7930" y="13650"/>
                  </a:lnTo>
                  <a:lnTo>
                    <a:pt x="7763" y="13705"/>
                  </a:lnTo>
                  <a:lnTo>
                    <a:pt x="7596" y="13761"/>
                  </a:lnTo>
                  <a:lnTo>
                    <a:pt x="7429" y="13779"/>
                  </a:lnTo>
                  <a:lnTo>
                    <a:pt x="7243" y="13779"/>
                  </a:lnTo>
                  <a:lnTo>
                    <a:pt x="7057" y="13742"/>
                  </a:lnTo>
                  <a:lnTo>
                    <a:pt x="6872" y="13668"/>
                  </a:lnTo>
                  <a:lnTo>
                    <a:pt x="6723" y="13575"/>
                  </a:lnTo>
                  <a:lnTo>
                    <a:pt x="6593" y="13445"/>
                  </a:lnTo>
                  <a:lnTo>
                    <a:pt x="6482" y="13297"/>
                  </a:lnTo>
                  <a:lnTo>
                    <a:pt x="6407" y="13148"/>
                  </a:lnTo>
                  <a:lnTo>
                    <a:pt x="6370" y="12962"/>
                  </a:lnTo>
                  <a:lnTo>
                    <a:pt x="6352" y="12777"/>
                  </a:lnTo>
                  <a:lnTo>
                    <a:pt x="6370" y="12591"/>
                  </a:lnTo>
                  <a:lnTo>
                    <a:pt x="6370" y="12554"/>
                  </a:lnTo>
                  <a:lnTo>
                    <a:pt x="6333" y="12517"/>
                  </a:lnTo>
                  <a:lnTo>
                    <a:pt x="6277" y="12517"/>
                  </a:lnTo>
                  <a:lnTo>
                    <a:pt x="6240" y="12535"/>
                  </a:lnTo>
                  <a:lnTo>
                    <a:pt x="6203" y="12498"/>
                  </a:lnTo>
                  <a:lnTo>
                    <a:pt x="6147" y="12498"/>
                  </a:lnTo>
                  <a:lnTo>
                    <a:pt x="6036" y="12535"/>
                  </a:lnTo>
                  <a:lnTo>
                    <a:pt x="5906" y="12572"/>
                  </a:lnTo>
                  <a:lnTo>
                    <a:pt x="5850" y="12572"/>
                  </a:lnTo>
                  <a:lnTo>
                    <a:pt x="5794" y="12554"/>
                  </a:lnTo>
                  <a:lnTo>
                    <a:pt x="5739" y="12535"/>
                  </a:lnTo>
                  <a:lnTo>
                    <a:pt x="5683" y="12498"/>
                  </a:lnTo>
                  <a:lnTo>
                    <a:pt x="5627" y="12424"/>
                  </a:lnTo>
                  <a:lnTo>
                    <a:pt x="5590" y="12368"/>
                  </a:lnTo>
                  <a:lnTo>
                    <a:pt x="5572" y="12312"/>
                  </a:lnTo>
                  <a:lnTo>
                    <a:pt x="5572" y="12238"/>
                  </a:lnTo>
                  <a:lnTo>
                    <a:pt x="5590" y="12108"/>
                  </a:lnTo>
                  <a:lnTo>
                    <a:pt x="5664" y="11978"/>
                  </a:lnTo>
                  <a:lnTo>
                    <a:pt x="5664" y="11941"/>
                  </a:lnTo>
                  <a:lnTo>
                    <a:pt x="5664" y="11922"/>
                  </a:lnTo>
                  <a:lnTo>
                    <a:pt x="5627" y="11885"/>
                  </a:lnTo>
                  <a:close/>
                  <a:moveTo>
                    <a:pt x="15061" y="12962"/>
                  </a:moveTo>
                  <a:lnTo>
                    <a:pt x="15581" y="13427"/>
                  </a:lnTo>
                  <a:lnTo>
                    <a:pt x="15730" y="13538"/>
                  </a:lnTo>
                  <a:lnTo>
                    <a:pt x="15860" y="13650"/>
                  </a:lnTo>
                  <a:lnTo>
                    <a:pt x="16008" y="13724"/>
                  </a:lnTo>
                  <a:lnTo>
                    <a:pt x="16138" y="13779"/>
                  </a:lnTo>
                  <a:lnTo>
                    <a:pt x="16045" y="14244"/>
                  </a:lnTo>
                  <a:lnTo>
                    <a:pt x="15915" y="14058"/>
                  </a:lnTo>
                  <a:lnTo>
                    <a:pt x="15785" y="13872"/>
                  </a:lnTo>
                  <a:lnTo>
                    <a:pt x="15637" y="13724"/>
                  </a:lnTo>
                  <a:lnTo>
                    <a:pt x="15470" y="13557"/>
                  </a:lnTo>
                  <a:lnTo>
                    <a:pt x="15284" y="13427"/>
                  </a:lnTo>
                  <a:lnTo>
                    <a:pt x="15098" y="13297"/>
                  </a:lnTo>
                  <a:lnTo>
                    <a:pt x="14913" y="13185"/>
                  </a:lnTo>
                  <a:lnTo>
                    <a:pt x="14727" y="13092"/>
                  </a:lnTo>
                  <a:lnTo>
                    <a:pt x="14894" y="13037"/>
                  </a:lnTo>
                  <a:lnTo>
                    <a:pt x="14987" y="13000"/>
                  </a:lnTo>
                  <a:lnTo>
                    <a:pt x="15061" y="12962"/>
                  </a:lnTo>
                  <a:close/>
                  <a:moveTo>
                    <a:pt x="23715" y="9118"/>
                  </a:moveTo>
                  <a:lnTo>
                    <a:pt x="23752" y="9415"/>
                  </a:lnTo>
                  <a:lnTo>
                    <a:pt x="23771" y="9713"/>
                  </a:lnTo>
                  <a:lnTo>
                    <a:pt x="23752" y="9713"/>
                  </a:lnTo>
                  <a:lnTo>
                    <a:pt x="23474" y="9843"/>
                  </a:lnTo>
                  <a:lnTo>
                    <a:pt x="23436" y="9824"/>
                  </a:lnTo>
                  <a:lnTo>
                    <a:pt x="23399" y="9824"/>
                  </a:lnTo>
                  <a:lnTo>
                    <a:pt x="23381" y="9843"/>
                  </a:lnTo>
                  <a:lnTo>
                    <a:pt x="23362" y="9861"/>
                  </a:lnTo>
                  <a:lnTo>
                    <a:pt x="23362" y="9898"/>
                  </a:lnTo>
                  <a:lnTo>
                    <a:pt x="22898" y="10140"/>
                  </a:lnTo>
                  <a:lnTo>
                    <a:pt x="22415" y="10381"/>
                  </a:lnTo>
                  <a:lnTo>
                    <a:pt x="21951" y="10641"/>
                  </a:lnTo>
                  <a:lnTo>
                    <a:pt x="21505" y="10920"/>
                  </a:lnTo>
                  <a:lnTo>
                    <a:pt x="20614" y="11477"/>
                  </a:lnTo>
                  <a:lnTo>
                    <a:pt x="19741" y="12052"/>
                  </a:lnTo>
                  <a:lnTo>
                    <a:pt x="17995" y="13260"/>
                  </a:lnTo>
                  <a:lnTo>
                    <a:pt x="17122" y="13854"/>
                  </a:lnTo>
                  <a:lnTo>
                    <a:pt x="16213" y="14429"/>
                  </a:lnTo>
                  <a:lnTo>
                    <a:pt x="16343" y="13817"/>
                  </a:lnTo>
                  <a:lnTo>
                    <a:pt x="16435" y="13798"/>
                  </a:lnTo>
                  <a:lnTo>
                    <a:pt x="16547" y="13761"/>
                  </a:lnTo>
                  <a:lnTo>
                    <a:pt x="16658" y="13705"/>
                  </a:lnTo>
                  <a:lnTo>
                    <a:pt x="16788" y="13631"/>
                  </a:lnTo>
                  <a:lnTo>
                    <a:pt x="17030" y="13464"/>
                  </a:lnTo>
                  <a:lnTo>
                    <a:pt x="17271" y="13260"/>
                  </a:lnTo>
                  <a:lnTo>
                    <a:pt x="17754" y="12851"/>
                  </a:lnTo>
                  <a:lnTo>
                    <a:pt x="17940" y="12684"/>
                  </a:lnTo>
                  <a:lnTo>
                    <a:pt x="18107" y="12535"/>
                  </a:lnTo>
                  <a:lnTo>
                    <a:pt x="18775" y="12071"/>
                  </a:lnTo>
                  <a:lnTo>
                    <a:pt x="19462" y="11607"/>
                  </a:lnTo>
                  <a:lnTo>
                    <a:pt x="20149" y="11161"/>
                  </a:lnTo>
                  <a:lnTo>
                    <a:pt x="20855" y="10734"/>
                  </a:lnTo>
                  <a:lnTo>
                    <a:pt x="21561" y="10325"/>
                  </a:lnTo>
                  <a:lnTo>
                    <a:pt x="22267" y="9917"/>
                  </a:lnTo>
                  <a:lnTo>
                    <a:pt x="23715" y="9118"/>
                  </a:lnTo>
                  <a:close/>
                  <a:moveTo>
                    <a:pt x="10103" y="13798"/>
                  </a:moveTo>
                  <a:lnTo>
                    <a:pt x="10159" y="13854"/>
                  </a:lnTo>
                  <a:lnTo>
                    <a:pt x="10233" y="13891"/>
                  </a:lnTo>
                  <a:lnTo>
                    <a:pt x="10307" y="13928"/>
                  </a:lnTo>
                  <a:lnTo>
                    <a:pt x="10474" y="13928"/>
                  </a:lnTo>
                  <a:lnTo>
                    <a:pt x="10456" y="14021"/>
                  </a:lnTo>
                  <a:lnTo>
                    <a:pt x="10474" y="14114"/>
                  </a:lnTo>
                  <a:lnTo>
                    <a:pt x="10493" y="14207"/>
                  </a:lnTo>
                  <a:lnTo>
                    <a:pt x="10530" y="14318"/>
                  </a:lnTo>
                  <a:lnTo>
                    <a:pt x="10567" y="14392"/>
                  </a:lnTo>
                  <a:lnTo>
                    <a:pt x="10623" y="14485"/>
                  </a:lnTo>
                  <a:lnTo>
                    <a:pt x="10697" y="14559"/>
                  </a:lnTo>
                  <a:lnTo>
                    <a:pt x="10753" y="14634"/>
                  </a:lnTo>
                  <a:lnTo>
                    <a:pt x="10753" y="14634"/>
                  </a:lnTo>
                  <a:lnTo>
                    <a:pt x="10623" y="14597"/>
                  </a:lnTo>
                  <a:lnTo>
                    <a:pt x="10493" y="14541"/>
                  </a:lnTo>
                  <a:lnTo>
                    <a:pt x="10381" y="14467"/>
                  </a:lnTo>
                  <a:lnTo>
                    <a:pt x="10270" y="14392"/>
                  </a:lnTo>
                  <a:lnTo>
                    <a:pt x="10177" y="14299"/>
                  </a:lnTo>
                  <a:lnTo>
                    <a:pt x="10084" y="14188"/>
                  </a:lnTo>
                  <a:lnTo>
                    <a:pt x="10029" y="14077"/>
                  </a:lnTo>
                  <a:lnTo>
                    <a:pt x="9973" y="13928"/>
                  </a:lnTo>
                  <a:lnTo>
                    <a:pt x="10103" y="13798"/>
                  </a:lnTo>
                  <a:close/>
                  <a:moveTo>
                    <a:pt x="10827" y="13612"/>
                  </a:moveTo>
                  <a:lnTo>
                    <a:pt x="10920" y="13668"/>
                  </a:lnTo>
                  <a:lnTo>
                    <a:pt x="11013" y="13724"/>
                  </a:lnTo>
                  <a:lnTo>
                    <a:pt x="11124" y="13742"/>
                  </a:lnTo>
                  <a:lnTo>
                    <a:pt x="11254" y="13742"/>
                  </a:lnTo>
                  <a:lnTo>
                    <a:pt x="11291" y="13835"/>
                  </a:lnTo>
                  <a:lnTo>
                    <a:pt x="11329" y="13928"/>
                  </a:lnTo>
                  <a:lnTo>
                    <a:pt x="11403" y="14002"/>
                  </a:lnTo>
                  <a:lnTo>
                    <a:pt x="11477" y="14058"/>
                  </a:lnTo>
                  <a:lnTo>
                    <a:pt x="11570" y="14114"/>
                  </a:lnTo>
                  <a:lnTo>
                    <a:pt x="11663" y="14151"/>
                  </a:lnTo>
                  <a:lnTo>
                    <a:pt x="11774" y="14188"/>
                  </a:lnTo>
                  <a:lnTo>
                    <a:pt x="11923" y="14188"/>
                  </a:lnTo>
                  <a:lnTo>
                    <a:pt x="11867" y="14318"/>
                  </a:lnTo>
                  <a:lnTo>
                    <a:pt x="11774" y="14429"/>
                  </a:lnTo>
                  <a:lnTo>
                    <a:pt x="11681" y="14504"/>
                  </a:lnTo>
                  <a:lnTo>
                    <a:pt x="11570" y="14578"/>
                  </a:lnTo>
                  <a:lnTo>
                    <a:pt x="11440" y="14634"/>
                  </a:lnTo>
                  <a:lnTo>
                    <a:pt x="11310" y="14652"/>
                  </a:lnTo>
                  <a:lnTo>
                    <a:pt x="11161" y="14671"/>
                  </a:lnTo>
                  <a:lnTo>
                    <a:pt x="11013" y="14671"/>
                  </a:lnTo>
                  <a:lnTo>
                    <a:pt x="11013" y="14634"/>
                  </a:lnTo>
                  <a:lnTo>
                    <a:pt x="10994" y="14597"/>
                  </a:lnTo>
                  <a:lnTo>
                    <a:pt x="10901" y="14504"/>
                  </a:lnTo>
                  <a:lnTo>
                    <a:pt x="10827" y="14429"/>
                  </a:lnTo>
                  <a:lnTo>
                    <a:pt x="10771" y="14318"/>
                  </a:lnTo>
                  <a:lnTo>
                    <a:pt x="10716" y="14207"/>
                  </a:lnTo>
                  <a:lnTo>
                    <a:pt x="10697" y="14095"/>
                  </a:lnTo>
                  <a:lnTo>
                    <a:pt x="10697" y="14002"/>
                  </a:lnTo>
                  <a:lnTo>
                    <a:pt x="10716" y="13779"/>
                  </a:lnTo>
                  <a:lnTo>
                    <a:pt x="10790" y="13705"/>
                  </a:lnTo>
                  <a:lnTo>
                    <a:pt x="10827" y="13612"/>
                  </a:lnTo>
                  <a:close/>
                  <a:moveTo>
                    <a:pt x="762" y="10567"/>
                  </a:moveTo>
                  <a:lnTo>
                    <a:pt x="818" y="10697"/>
                  </a:lnTo>
                  <a:lnTo>
                    <a:pt x="873" y="10808"/>
                  </a:lnTo>
                  <a:lnTo>
                    <a:pt x="966" y="10901"/>
                  </a:lnTo>
                  <a:lnTo>
                    <a:pt x="1059" y="10994"/>
                  </a:lnTo>
                  <a:lnTo>
                    <a:pt x="1170" y="11087"/>
                  </a:lnTo>
                  <a:lnTo>
                    <a:pt x="1282" y="11161"/>
                  </a:lnTo>
                  <a:lnTo>
                    <a:pt x="1412" y="11217"/>
                  </a:lnTo>
                  <a:lnTo>
                    <a:pt x="1542" y="11254"/>
                  </a:lnTo>
                  <a:lnTo>
                    <a:pt x="1672" y="11291"/>
                  </a:lnTo>
                  <a:lnTo>
                    <a:pt x="1635" y="11402"/>
                  </a:lnTo>
                  <a:lnTo>
                    <a:pt x="1616" y="11514"/>
                  </a:lnTo>
                  <a:lnTo>
                    <a:pt x="1653" y="11607"/>
                  </a:lnTo>
                  <a:lnTo>
                    <a:pt x="1690" y="11718"/>
                  </a:lnTo>
                  <a:lnTo>
                    <a:pt x="1765" y="11811"/>
                  </a:lnTo>
                  <a:lnTo>
                    <a:pt x="1858" y="11904"/>
                  </a:lnTo>
                  <a:lnTo>
                    <a:pt x="1969" y="11978"/>
                  </a:lnTo>
                  <a:lnTo>
                    <a:pt x="2099" y="12052"/>
                  </a:lnTo>
                  <a:lnTo>
                    <a:pt x="2229" y="12108"/>
                  </a:lnTo>
                  <a:lnTo>
                    <a:pt x="2378" y="12145"/>
                  </a:lnTo>
                  <a:lnTo>
                    <a:pt x="2526" y="12164"/>
                  </a:lnTo>
                  <a:lnTo>
                    <a:pt x="2805" y="12164"/>
                  </a:lnTo>
                  <a:lnTo>
                    <a:pt x="2935" y="12127"/>
                  </a:lnTo>
                  <a:lnTo>
                    <a:pt x="3046" y="12071"/>
                  </a:lnTo>
                  <a:lnTo>
                    <a:pt x="3157" y="11978"/>
                  </a:lnTo>
                  <a:lnTo>
                    <a:pt x="3195" y="12090"/>
                  </a:lnTo>
                  <a:lnTo>
                    <a:pt x="3269" y="12182"/>
                  </a:lnTo>
                  <a:lnTo>
                    <a:pt x="3380" y="12257"/>
                  </a:lnTo>
                  <a:lnTo>
                    <a:pt x="3510" y="12312"/>
                  </a:lnTo>
                  <a:lnTo>
                    <a:pt x="3659" y="12350"/>
                  </a:lnTo>
                  <a:lnTo>
                    <a:pt x="3807" y="12368"/>
                  </a:lnTo>
                  <a:lnTo>
                    <a:pt x="3770" y="12517"/>
                  </a:lnTo>
                  <a:lnTo>
                    <a:pt x="3770" y="12665"/>
                  </a:lnTo>
                  <a:lnTo>
                    <a:pt x="3807" y="12814"/>
                  </a:lnTo>
                  <a:lnTo>
                    <a:pt x="3863" y="12962"/>
                  </a:lnTo>
                  <a:lnTo>
                    <a:pt x="3956" y="13092"/>
                  </a:lnTo>
                  <a:lnTo>
                    <a:pt x="4049" y="13204"/>
                  </a:lnTo>
                  <a:lnTo>
                    <a:pt x="4179" y="13315"/>
                  </a:lnTo>
                  <a:lnTo>
                    <a:pt x="4327" y="13390"/>
                  </a:lnTo>
                  <a:lnTo>
                    <a:pt x="4420" y="13427"/>
                  </a:lnTo>
                  <a:lnTo>
                    <a:pt x="4587" y="13482"/>
                  </a:lnTo>
                  <a:lnTo>
                    <a:pt x="4736" y="13501"/>
                  </a:lnTo>
                  <a:lnTo>
                    <a:pt x="4903" y="13482"/>
                  </a:lnTo>
                  <a:lnTo>
                    <a:pt x="5070" y="13427"/>
                  </a:lnTo>
                  <a:lnTo>
                    <a:pt x="5145" y="13390"/>
                  </a:lnTo>
                  <a:lnTo>
                    <a:pt x="5219" y="13352"/>
                  </a:lnTo>
                  <a:lnTo>
                    <a:pt x="5275" y="13278"/>
                  </a:lnTo>
                  <a:lnTo>
                    <a:pt x="5312" y="13222"/>
                  </a:lnTo>
                  <a:lnTo>
                    <a:pt x="5423" y="13297"/>
                  </a:lnTo>
                  <a:lnTo>
                    <a:pt x="5535" y="13334"/>
                  </a:lnTo>
                  <a:lnTo>
                    <a:pt x="5646" y="13371"/>
                  </a:lnTo>
                  <a:lnTo>
                    <a:pt x="5776" y="13390"/>
                  </a:lnTo>
                  <a:lnTo>
                    <a:pt x="5887" y="13390"/>
                  </a:lnTo>
                  <a:lnTo>
                    <a:pt x="6017" y="13371"/>
                  </a:lnTo>
                  <a:lnTo>
                    <a:pt x="6129" y="13334"/>
                  </a:lnTo>
                  <a:lnTo>
                    <a:pt x="6222" y="13260"/>
                  </a:lnTo>
                  <a:lnTo>
                    <a:pt x="6314" y="13445"/>
                  </a:lnTo>
                  <a:lnTo>
                    <a:pt x="6426" y="13612"/>
                  </a:lnTo>
                  <a:lnTo>
                    <a:pt x="6574" y="13761"/>
                  </a:lnTo>
                  <a:lnTo>
                    <a:pt x="6742" y="13872"/>
                  </a:lnTo>
                  <a:lnTo>
                    <a:pt x="6853" y="13928"/>
                  </a:lnTo>
                  <a:lnTo>
                    <a:pt x="6964" y="13965"/>
                  </a:lnTo>
                  <a:lnTo>
                    <a:pt x="7187" y="14002"/>
                  </a:lnTo>
                  <a:lnTo>
                    <a:pt x="7429" y="14021"/>
                  </a:lnTo>
                  <a:lnTo>
                    <a:pt x="7670" y="14002"/>
                  </a:lnTo>
                  <a:lnTo>
                    <a:pt x="7893" y="13947"/>
                  </a:lnTo>
                  <a:lnTo>
                    <a:pt x="8134" y="13854"/>
                  </a:lnTo>
                  <a:lnTo>
                    <a:pt x="8339" y="13742"/>
                  </a:lnTo>
                  <a:lnTo>
                    <a:pt x="8524" y="13612"/>
                  </a:lnTo>
                  <a:lnTo>
                    <a:pt x="8543" y="13724"/>
                  </a:lnTo>
                  <a:lnTo>
                    <a:pt x="8599" y="13835"/>
                  </a:lnTo>
                  <a:lnTo>
                    <a:pt x="8654" y="13928"/>
                  </a:lnTo>
                  <a:lnTo>
                    <a:pt x="8729" y="14021"/>
                  </a:lnTo>
                  <a:lnTo>
                    <a:pt x="8821" y="14095"/>
                  </a:lnTo>
                  <a:lnTo>
                    <a:pt x="8914" y="14169"/>
                  </a:lnTo>
                  <a:lnTo>
                    <a:pt x="9026" y="14207"/>
                  </a:lnTo>
                  <a:lnTo>
                    <a:pt x="9156" y="14225"/>
                  </a:lnTo>
                  <a:lnTo>
                    <a:pt x="9341" y="14244"/>
                  </a:lnTo>
                  <a:lnTo>
                    <a:pt x="9509" y="14207"/>
                  </a:lnTo>
                  <a:lnTo>
                    <a:pt x="9694" y="14132"/>
                  </a:lnTo>
                  <a:lnTo>
                    <a:pt x="9843" y="14039"/>
                  </a:lnTo>
                  <a:lnTo>
                    <a:pt x="9861" y="14151"/>
                  </a:lnTo>
                  <a:lnTo>
                    <a:pt x="9899" y="14244"/>
                  </a:lnTo>
                  <a:lnTo>
                    <a:pt x="9936" y="14337"/>
                  </a:lnTo>
                  <a:lnTo>
                    <a:pt x="9991" y="14411"/>
                  </a:lnTo>
                  <a:lnTo>
                    <a:pt x="10047" y="14485"/>
                  </a:lnTo>
                  <a:lnTo>
                    <a:pt x="10121" y="14559"/>
                  </a:lnTo>
                  <a:lnTo>
                    <a:pt x="10289" y="14671"/>
                  </a:lnTo>
                  <a:lnTo>
                    <a:pt x="10474" y="14764"/>
                  </a:lnTo>
                  <a:lnTo>
                    <a:pt x="10679" y="14838"/>
                  </a:lnTo>
                  <a:lnTo>
                    <a:pt x="10883" y="14875"/>
                  </a:lnTo>
                  <a:lnTo>
                    <a:pt x="11329" y="14875"/>
                  </a:lnTo>
                  <a:lnTo>
                    <a:pt x="11533" y="14838"/>
                  </a:lnTo>
                  <a:lnTo>
                    <a:pt x="11718" y="14764"/>
                  </a:lnTo>
                  <a:lnTo>
                    <a:pt x="11904" y="14689"/>
                  </a:lnTo>
                  <a:lnTo>
                    <a:pt x="12034" y="14578"/>
                  </a:lnTo>
                  <a:lnTo>
                    <a:pt x="12090" y="14522"/>
                  </a:lnTo>
                  <a:lnTo>
                    <a:pt x="12146" y="14448"/>
                  </a:lnTo>
                  <a:lnTo>
                    <a:pt x="12183" y="14374"/>
                  </a:lnTo>
                  <a:lnTo>
                    <a:pt x="12201" y="14299"/>
                  </a:lnTo>
                  <a:lnTo>
                    <a:pt x="12220" y="14225"/>
                  </a:lnTo>
                  <a:lnTo>
                    <a:pt x="12220" y="14132"/>
                  </a:lnTo>
                  <a:lnTo>
                    <a:pt x="12331" y="14077"/>
                  </a:lnTo>
                  <a:lnTo>
                    <a:pt x="12461" y="13984"/>
                  </a:lnTo>
                  <a:lnTo>
                    <a:pt x="12573" y="13891"/>
                  </a:lnTo>
                  <a:lnTo>
                    <a:pt x="12666" y="13798"/>
                  </a:lnTo>
                  <a:lnTo>
                    <a:pt x="12758" y="13891"/>
                  </a:lnTo>
                  <a:lnTo>
                    <a:pt x="12870" y="13965"/>
                  </a:lnTo>
                  <a:lnTo>
                    <a:pt x="13000" y="14021"/>
                  </a:lnTo>
                  <a:lnTo>
                    <a:pt x="13130" y="14039"/>
                  </a:lnTo>
                  <a:lnTo>
                    <a:pt x="13260" y="14058"/>
                  </a:lnTo>
                  <a:lnTo>
                    <a:pt x="13408" y="14058"/>
                  </a:lnTo>
                  <a:lnTo>
                    <a:pt x="13538" y="14039"/>
                  </a:lnTo>
                  <a:lnTo>
                    <a:pt x="13687" y="13984"/>
                  </a:lnTo>
                  <a:lnTo>
                    <a:pt x="13780" y="14169"/>
                  </a:lnTo>
                  <a:lnTo>
                    <a:pt x="13928" y="14337"/>
                  </a:lnTo>
                  <a:lnTo>
                    <a:pt x="14077" y="14467"/>
                  </a:lnTo>
                  <a:lnTo>
                    <a:pt x="14263" y="14578"/>
                  </a:lnTo>
                  <a:lnTo>
                    <a:pt x="13594" y="15098"/>
                  </a:lnTo>
                  <a:lnTo>
                    <a:pt x="12926" y="15618"/>
                  </a:lnTo>
                  <a:lnTo>
                    <a:pt x="12888" y="15562"/>
                  </a:lnTo>
                  <a:lnTo>
                    <a:pt x="12833" y="15525"/>
                  </a:lnTo>
                  <a:lnTo>
                    <a:pt x="11904" y="15284"/>
                  </a:lnTo>
                  <a:lnTo>
                    <a:pt x="10957" y="15079"/>
                  </a:lnTo>
                  <a:lnTo>
                    <a:pt x="9081" y="14671"/>
                  </a:lnTo>
                  <a:lnTo>
                    <a:pt x="8134" y="14467"/>
                  </a:lnTo>
                  <a:lnTo>
                    <a:pt x="7187" y="14262"/>
                  </a:lnTo>
                  <a:lnTo>
                    <a:pt x="6259" y="14021"/>
                  </a:lnTo>
                  <a:lnTo>
                    <a:pt x="5330" y="13742"/>
                  </a:lnTo>
                  <a:lnTo>
                    <a:pt x="4866" y="13594"/>
                  </a:lnTo>
                  <a:lnTo>
                    <a:pt x="4420" y="13445"/>
                  </a:lnTo>
                  <a:lnTo>
                    <a:pt x="3752" y="13185"/>
                  </a:lnTo>
                  <a:lnTo>
                    <a:pt x="3083" y="12888"/>
                  </a:lnTo>
                  <a:lnTo>
                    <a:pt x="2452" y="12554"/>
                  </a:lnTo>
                  <a:lnTo>
                    <a:pt x="2136" y="12368"/>
                  </a:lnTo>
                  <a:lnTo>
                    <a:pt x="1839" y="12182"/>
                  </a:lnTo>
                  <a:lnTo>
                    <a:pt x="1449" y="11960"/>
                  </a:lnTo>
                  <a:lnTo>
                    <a:pt x="1226" y="11811"/>
                  </a:lnTo>
                  <a:lnTo>
                    <a:pt x="985" y="11662"/>
                  </a:lnTo>
                  <a:lnTo>
                    <a:pt x="780" y="11477"/>
                  </a:lnTo>
                  <a:lnTo>
                    <a:pt x="688" y="11402"/>
                  </a:lnTo>
                  <a:lnTo>
                    <a:pt x="613" y="11310"/>
                  </a:lnTo>
                  <a:lnTo>
                    <a:pt x="539" y="11217"/>
                  </a:lnTo>
                  <a:lnTo>
                    <a:pt x="483" y="11105"/>
                  </a:lnTo>
                  <a:lnTo>
                    <a:pt x="465" y="11012"/>
                  </a:lnTo>
                  <a:lnTo>
                    <a:pt x="446" y="10920"/>
                  </a:lnTo>
                  <a:lnTo>
                    <a:pt x="465" y="10938"/>
                  </a:lnTo>
                  <a:lnTo>
                    <a:pt x="483" y="10938"/>
                  </a:lnTo>
                  <a:lnTo>
                    <a:pt x="558" y="10845"/>
                  </a:lnTo>
                  <a:lnTo>
                    <a:pt x="762" y="10567"/>
                  </a:lnTo>
                  <a:close/>
                  <a:moveTo>
                    <a:pt x="205" y="11180"/>
                  </a:moveTo>
                  <a:lnTo>
                    <a:pt x="520" y="11477"/>
                  </a:lnTo>
                  <a:lnTo>
                    <a:pt x="855" y="11755"/>
                  </a:lnTo>
                  <a:lnTo>
                    <a:pt x="1189" y="12015"/>
                  </a:lnTo>
                  <a:lnTo>
                    <a:pt x="1542" y="12257"/>
                  </a:lnTo>
                  <a:lnTo>
                    <a:pt x="1895" y="12480"/>
                  </a:lnTo>
                  <a:lnTo>
                    <a:pt x="2266" y="12684"/>
                  </a:lnTo>
                  <a:lnTo>
                    <a:pt x="2619" y="12888"/>
                  </a:lnTo>
                  <a:lnTo>
                    <a:pt x="2990" y="13074"/>
                  </a:lnTo>
                  <a:lnTo>
                    <a:pt x="3380" y="13260"/>
                  </a:lnTo>
                  <a:lnTo>
                    <a:pt x="3752" y="13427"/>
                  </a:lnTo>
                  <a:lnTo>
                    <a:pt x="4550" y="13724"/>
                  </a:lnTo>
                  <a:lnTo>
                    <a:pt x="5330" y="13984"/>
                  </a:lnTo>
                  <a:lnTo>
                    <a:pt x="6147" y="14225"/>
                  </a:lnTo>
                  <a:lnTo>
                    <a:pt x="6964" y="14448"/>
                  </a:lnTo>
                  <a:lnTo>
                    <a:pt x="7800" y="14634"/>
                  </a:lnTo>
                  <a:lnTo>
                    <a:pt x="9471" y="15005"/>
                  </a:lnTo>
                  <a:lnTo>
                    <a:pt x="11143" y="15377"/>
                  </a:lnTo>
                  <a:lnTo>
                    <a:pt x="11960" y="15562"/>
                  </a:lnTo>
                  <a:lnTo>
                    <a:pt x="12758" y="15785"/>
                  </a:lnTo>
                  <a:lnTo>
                    <a:pt x="12833" y="15785"/>
                  </a:lnTo>
                  <a:lnTo>
                    <a:pt x="12851" y="15952"/>
                  </a:lnTo>
                  <a:lnTo>
                    <a:pt x="12870" y="16101"/>
                  </a:lnTo>
                  <a:lnTo>
                    <a:pt x="12071" y="15859"/>
                  </a:lnTo>
                  <a:lnTo>
                    <a:pt x="11273" y="15637"/>
                  </a:lnTo>
                  <a:lnTo>
                    <a:pt x="10474" y="15432"/>
                  </a:lnTo>
                  <a:lnTo>
                    <a:pt x="9676" y="15247"/>
                  </a:lnTo>
                  <a:lnTo>
                    <a:pt x="8060" y="14857"/>
                  </a:lnTo>
                  <a:lnTo>
                    <a:pt x="7280" y="14671"/>
                  </a:lnTo>
                  <a:lnTo>
                    <a:pt x="6482" y="14467"/>
                  </a:lnTo>
                  <a:lnTo>
                    <a:pt x="5683" y="14244"/>
                  </a:lnTo>
                  <a:lnTo>
                    <a:pt x="4903" y="14021"/>
                  </a:lnTo>
                  <a:lnTo>
                    <a:pt x="4123" y="13761"/>
                  </a:lnTo>
                  <a:lnTo>
                    <a:pt x="3362" y="13464"/>
                  </a:lnTo>
                  <a:lnTo>
                    <a:pt x="2600" y="13148"/>
                  </a:lnTo>
                  <a:lnTo>
                    <a:pt x="1858" y="12795"/>
                  </a:lnTo>
                  <a:lnTo>
                    <a:pt x="1486" y="12591"/>
                  </a:lnTo>
                  <a:lnTo>
                    <a:pt x="1115" y="12387"/>
                  </a:lnTo>
                  <a:lnTo>
                    <a:pt x="762" y="12182"/>
                  </a:lnTo>
                  <a:lnTo>
                    <a:pt x="409" y="11941"/>
                  </a:lnTo>
                  <a:lnTo>
                    <a:pt x="409" y="11922"/>
                  </a:lnTo>
                  <a:lnTo>
                    <a:pt x="409" y="11885"/>
                  </a:lnTo>
                  <a:lnTo>
                    <a:pt x="372" y="11718"/>
                  </a:lnTo>
                  <a:lnTo>
                    <a:pt x="316" y="11532"/>
                  </a:lnTo>
                  <a:lnTo>
                    <a:pt x="205" y="11180"/>
                  </a:lnTo>
                  <a:close/>
                  <a:moveTo>
                    <a:pt x="14578" y="14689"/>
                  </a:moveTo>
                  <a:lnTo>
                    <a:pt x="14634" y="15005"/>
                  </a:lnTo>
                  <a:lnTo>
                    <a:pt x="13836" y="15562"/>
                  </a:lnTo>
                  <a:lnTo>
                    <a:pt x="13446" y="15859"/>
                  </a:lnTo>
                  <a:lnTo>
                    <a:pt x="13074" y="16138"/>
                  </a:lnTo>
                  <a:lnTo>
                    <a:pt x="13056" y="15952"/>
                  </a:lnTo>
                  <a:lnTo>
                    <a:pt x="13037" y="15767"/>
                  </a:lnTo>
                  <a:lnTo>
                    <a:pt x="13427" y="15525"/>
                  </a:lnTo>
                  <a:lnTo>
                    <a:pt x="13836" y="15265"/>
                  </a:lnTo>
                  <a:lnTo>
                    <a:pt x="14207" y="14987"/>
                  </a:lnTo>
                  <a:lnTo>
                    <a:pt x="14578" y="14689"/>
                  </a:lnTo>
                  <a:close/>
                  <a:moveTo>
                    <a:pt x="23585" y="10065"/>
                  </a:moveTo>
                  <a:lnTo>
                    <a:pt x="24309" y="10530"/>
                  </a:lnTo>
                  <a:lnTo>
                    <a:pt x="24551" y="10697"/>
                  </a:lnTo>
                  <a:lnTo>
                    <a:pt x="24792" y="10864"/>
                  </a:lnTo>
                  <a:lnTo>
                    <a:pt x="24885" y="10957"/>
                  </a:lnTo>
                  <a:lnTo>
                    <a:pt x="24978" y="11068"/>
                  </a:lnTo>
                  <a:lnTo>
                    <a:pt x="25052" y="11198"/>
                  </a:lnTo>
                  <a:lnTo>
                    <a:pt x="25089" y="11328"/>
                  </a:lnTo>
                  <a:lnTo>
                    <a:pt x="25052" y="11532"/>
                  </a:lnTo>
                  <a:lnTo>
                    <a:pt x="24996" y="11718"/>
                  </a:lnTo>
                  <a:lnTo>
                    <a:pt x="24922" y="11904"/>
                  </a:lnTo>
                  <a:lnTo>
                    <a:pt x="24848" y="12071"/>
                  </a:lnTo>
                  <a:lnTo>
                    <a:pt x="24755" y="12238"/>
                  </a:lnTo>
                  <a:lnTo>
                    <a:pt x="24644" y="12387"/>
                  </a:lnTo>
                  <a:lnTo>
                    <a:pt x="24532" y="12535"/>
                  </a:lnTo>
                  <a:lnTo>
                    <a:pt x="24402" y="12684"/>
                  </a:lnTo>
                  <a:lnTo>
                    <a:pt x="24124" y="12944"/>
                  </a:lnTo>
                  <a:lnTo>
                    <a:pt x="23808" y="13185"/>
                  </a:lnTo>
                  <a:lnTo>
                    <a:pt x="23455" y="13408"/>
                  </a:lnTo>
                  <a:lnTo>
                    <a:pt x="23084" y="13612"/>
                  </a:lnTo>
                  <a:lnTo>
                    <a:pt x="22712" y="13798"/>
                  </a:lnTo>
                  <a:lnTo>
                    <a:pt x="22304" y="13965"/>
                  </a:lnTo>
                  <a:lnTo>
                    <a:pt x="21505" y="14262"/>
                  </a:lnTo>
                  <a:lnTo>
                    <a:pt x="20744" y="14541"/>
                  </a:lnTo>
                  <a:lnTo>
                    <a:pt x="20057" y="14801"/>
                  </a:lnTo>
                  <a:lnTo>
                    <a:pt x="17865" y="15729"/>
                  </a:lnTo>
                  <a:lnTo>
                    <a:pt x="16770" y="16194"/>
                  </a:lnTo>
                  <a:lnTo>
                    <a:pt x="15693" y="16714"/>
                  </a:lnTo>
                  <a:lnTo>
                    <a:pt x="15674" y="16528"/>
                  </a:lnTo>
                  <a:lnTo>
                    <a:pt x="15618" y="16342"/>
                  </a:lnTo>
                  <a:lnTo>
                    <a:pt x="17512" y="15377"/>
                  </a:lnTo>
                  <a:lnTo>
                    <a:pt x="18460" y="14894"/>
                  </a:lnTo>
                  <a:lnTo>
                    <a:pt x="19425" y="14429"/>
                  </a:lnTo>
                  <a:lnTo>
                    <a:pt x="20391" y="13984"/>
                  </a:lnTo>
                  <a:lnTo>
                    <a:pt x="21375" y="13557"/>
                  </a:lnTo>
                  <a:lnTo>
                    <a:pt x="22378" y="13148"/>
                  </a:lnTo>
                  <a:lnTo>
                    <a:pt x="23381" y="12758"/>
                  </a:lnTo>
                  <a:lnTo>
                    <a:pt x="23418" y="12740"/>
                  </a:lnTo>
                  <a:lnTo>
                    <a:pt x="23455" y="12721"/>
                  </a:lnTo>
                  <a:lnTo>
                    <a:pt x="23474" y="12647"/>
                  </a:lnTo>
                  <a:lnTo>
                    <a:pt x="23474" y="12572"/>
                  </a:lnTo>
                  <a:lnTo>
                    <a:pt x="23436" y="12498"/>
                  </a:lnTo>
                  <a:lnTo>
                    <a:pt x="23474" y="12312"/>
                  </a:lnTo>
                  <a:lnTo>
                    <a:pt x="23455" y="12108"/>
                  </a:lnTo>
                  <a:lnTo>
                    <a:pt x="23399" y="11922"/>
                  </a:lnTo>
                  <a:lnTo>
                    <a:pt x="23325" y="11755"/>
                  </a:lnTo>
                  <a:lnTo>
                    <a:pt x="23325" y="11700"/>
                  </a:lnTo>
                  <a:lnTo>
                    <a:pt x="23418" y="11644"/>
                  </a:lnTo>
                  <a:lnTo>
                    <a:pt x="23511" y="11570"/>
                  </a:lnTo>
                  <a:lnTo>
                    <a:pt x="23585" y="11477"/>
                  </a:lnTo>
                  <a:lnTo>
                    <a:pt x="23659" y="11384"/>
                  </a:lnTo>
                  <a:lnTo>
                    <a:pt x="23715" y="11272"/>
                  </a:lnTo>
                  <a:lnTo>
                    <a:pt x="23752" y="11161"/>
                  </a:lnTo>
                  <a:lnTo>
                    <a:pt x="23789" y="11050"/>
                  </a:lnTo>
                  <a:lnTo>
                    <a:pt x="23808" y="10938"/>
                  </a:lnTo>
                  <a:lnTo>
                    <a:pt x="23826" y="10827"/>
                  </a:lnTo>
                  <a:lnTo>
                    <a:pt x="23808" y="10715"/>
                  </a:lnTo>
                  <a:lnTo>
                    <a:pt x="23808" y="10604"/>
                  </a:lnTo>
                  <a:lnTo>
                    <a:pt x="23771" y="10493"/>
                  </a:lnTo>
                  <a:lnTo>
                    <a:pt x="23734" y="10381"/>
                  </a:lnTo>
                  <a:lnTo>
                    <a:pt x="23659" y="10288"/>
                  </a:lnTo>
                  <a:lnTo>
                    <a:pt x="23585" y="10195"/>
                  </a:lnTo>
                  <a:lnTo>
                    <a:pt x="23492" y="10103"/>
                  </a:lnTo>
                  <a:lnTo>
                    <a:pt x="23585" y="10065"/>
                  </a:lnTo>
                  <a:close/>
                  <a:moveTo>
                    <a:pt x="22434" y="10660"/>
                  </a:moveTo>
                  <a:lnTo>
                    <a:pt x="22527" y="10790"/>
                  </a:lnTo>
                  <a:lnTo>
                    <a:pt x="22638" y="10920"/>
                  </a:lnTo>
                  <a:lnTo>
                    <a:pt x="22749" y="11050"/>
                  </a:lnTo>
                  <a:lnTo>
                    <a:pt x="22842" y="11180"/>
                  </a:lnTo>
                  <a:lnTo>
                    <a:pt x="22972" y="11402"/>
                  </a:lnTo>
                  <a:lnTo>
                    <a:pt x="23102" y="11644"/>
                  </a:lnTo>
                  <a:lnTo>
                    <a:pt x="23028" y="11662"/>
                  </a:lnTo>
                  <a:lnTo>
                    <a:pt x="21375" y="12331"/>
                  </a:lnTo>
                  <a:lnTo>
                    <a:pt x="19722" y="13037"/>
                  </a:lnTo>
                  <a:lnTo>
                    <a:pt x="18905" y="13408"/>
                  </a:lnTo>
                  <a:lnTo>
                    <a:pt x="18088" y="13779"/>
                  </a:lnTo>
                  <a:lnTo>
                    <a:pt x="17271" y="14169"/>
                  </a:lnTo>
                  <a:lnTo>
                    <a:pt x="16473" y="14578"/>
                  </a:lnTo>
                  <a:lnTo>
                    <a:pt x="15637" y="15024"/>
                  </a:lnTo>
                  <a:lnTo>
                    <a:pt x="14820" y="15469"/>
                  </a:lnTo>
                  <a:lnTo>
                    <a:pt x="14003" y="15934"/>
                  </a:lnTo>
                  <a:lnTo>
                    <a:pt x="13186" y="16417"/>
                  </a:lnTo>
                  <a:lnTo>
                    <a:pt x="12406" y="16899"/>
                  </a:lnTo>
                  <a:lnTo>
                    <a:pt x="11644" y="17419"/>
                  </a:lnTo>
                  <a:lnTo>
                    <a:pt x="11588" y="17401"/>
                  </a:lnTo>
                  <a:lnTo>
                    <a:pt x="11291" y="17178"/>
                  </a:lnTo>
                  <a:lnTo>
                    <a:pt x="10994" y="16955"/>
                  </a:lnTo>
                  <a:lnTo>
                    <a:pt x="10679" y="16751"/>
                  </a:lnTo>
                  <a:lnTo>
                    <a:pt x="10344" y="16547"/>
                  </a:lnTo>
                  <a:lnTo>
                    <a:pt x="10029" y="16379"/>
                  </a:lnTo>
                  <a:lnTo>
                    <a:pt x="9694" y="16194"/>
                  </a:lnTo>
                  <a:lnTo>
                    <a:pt x="9026" y="15878"/>
                  </a:lnTo>
                  <a:lnTo>
                    <a:pt x="8339" y="15599"/>
                  </a:lnTo>
                  <a:lnTo>
                    <a:pt x="7633" y="15339"/>
                  </a:lnTo>
                  <a:lnTo>
                    <a:pt x="6909" y="15098"/>
                  </a:lnTo>
                  <a:lnTo>
                    <a:pt x="6203" y="14875"/>
                  </a:lnTo>
                  <a:lnTo>
                    <a:pt x="4755" y="14429"/>
                  </a:lnTo>
                  <a:lnTo>
                    <a:pt x="4030" y="14207"/>
                  </a:lnTo>
                  <a:lnTo>
                    <a:pt x="3325" y="13965"/>
                  </a:lnTo>
                  <a:lnTo>
                    <a:pt x="2619" y="13687"/>
                  </a:lnTo>
                  <a:lnTo>
                    <a:pt x="1913" y="13408"/>
                  </a:lnTo>
                  <a:lnTo>
                    <a:pt x="1245" y="13074"/>
                  </a:lnTo>
                  <a:lnTo>
                    <a:pt x="910" y="12907"/>
                  </a:lnTo>
                  <a:lnTo>
                    <a:pt x="595" y="12721"/>
                  </a:lnTo>
                  <a:lnTo>
                    <a:pt x="632" y="12535"/>
                  </a:lnTo>
                  <a:lnTo>
                    <a:pt x="688" y="12350"/>
                  </a:lnTo>
                  <a:lnTo>
                    <a:pt x="1003" y="12591"/>
                  </a:lnTo>
                  <a:lnTo>
                    <a:pt x="1356" y="12814"/>
                  </a:lnTo>
                  <a:lnTo>
                    <a:pt x="1690" y="13018"/>
                  </a:lnTo>
                  <a:lnTo>
                    <a:pt x="2043" y="13222"/>
                  </a:lnTo>
                  <a:lnTo>
                    <a:pt x="2396" y="13408"/>
                  </a:lnTo>
                  <a:lnTo>
                    <a:pt x="2767" y="13575"/>
                  </a:lnTo>
                  <a:lnTo>
                    <a:pt x="3139" y="13742"/>
                  </a:lnTo>
                  <a:lnTo>
                    <a:pt x="3510" y="13891"/>
                  </a:lnTo>
                  <a:lnTo>
                    <a:pt x="4272" y="14169"/>
                  </a:lnTo>
                  <a:lnTo>
                    <a:pt x="5033" y="14429"/>
                  </a:lnTo>
                  <a:lnTo>
                    <a:pt x="5832" y="14652"/>
                  </a:lnTo>
                  <a:lnTo>
                    <a:pt x="6630" y="14857"/>
                  </a:lnTo>
                  <a:lnTo>
                    <a:pt x="7429" y="15042"/>
                  </a:lnTo>
                  <a:lnTo>
                    <a:pt x="8227" y="15209"/>
                  </a:lnTo>
                  <a:lnTo>
                    <a:pt x="9843" y="15562"/>
                  </a:lnTo>
                  <a:lnTo>
                    <a:pt x="10641" y="15748"/>
                  </a:lnTo>
                  <a:lnTo>
                    <a:pt x="11421" y="15934"/>
                  </a:lnTo>
                  <a:lnTo>
                    <a:pt x="12201" y="16138"/>
                  </a:lnTo>
                  <a:lnTo>
                    <a:pt x="12963" y="16379"/>
                  </a:lnTo>
                  <a:lnTo>
                    <a:pt x="13000" y="16398"/>
                  </a:lnTo>
                  <a:lnTo>
                    <a:pt x="13037" y="16361"/>
                  </a:lnTo>
                  <a:lnTo>
                    <a:pt x="13074" y="16324"/>
                  </a:lnTo>
                  <a:lnTo>
                    <a:pt x="13130" y="16324"/>
                  </a:lnTo>
                  <a:lnTo>
                    <a:pt x="13576" y="16064"/>
                  </a:lnTo>
                  <a:lnTo>
                    <a:pt x="13984" y="15767"/>
                  </a:lnTo>
                  <a:lnTo>
                    <a:pt x="14801" y="15172"/>
                  </a:lnTo>
                  <a:lnTo>
                    <a:pt x="14857" y="15098"/>
                  </a:lnTo>
                  <a:lnTo>
                    <a:pt x="14857" y="15024"/>
                  </a:lnTo>
                  <a:lnTo>
                    <a:pt x="14783" y="14615"/>
                  </a:lnTo>
                  <a:lnTo>
                    <a:pt x="14764" y="14578"/>
                  </a:lnTo>
                  <a:lnTo>
                    <a:pt x="14745" y="14541"/>
                  </a:lnTo>
                  <a:lnTo>
                    <a:pt x="14690" y="14522"/>
                  </a:lnTo>
                  <a:lnTo>
                    <a:pt x="14671" y="14485"/>
                  </a:lnTo>
                  <a:lnTo>
                    <a:pt x="14653" y="14448"/>
                  </a:lnTo>
                  <a:lnTo>
                    <a:pt x="14634" y="14411"/>
                  </a:lnTo>
                  <a:lnTo>
                    <a:pt x="14578" y="14392"/>
                  </a:lnTo>
                  <a:lnTo>
                    <a:pt x="14374" y="14318"/>
                  </a:lnTo>
                  <a:lnTo>
                    <a:pt x="14188" y="14207"/>
                  </a:lnTo>
                  <a:lnTo>
                    <a:pt x="14040" y="14058"/>
                  </a:lnTo>
                  <a:lnTo>
                    <a:pt x="13910" y="13872"/>
                  </a:lnTo>
                  <a:lnTo>
                    <a:pt x="14114" y="13724"/>
                  </a:lnTo>
                  <a:lnTo>
                    <a:pt x="14225" y="13631"/>
                  </a:lnTo>
                  <a:lnTo>
                    <a:pt x="14318" y="13538"/>
                  </a:lnTo>
                  <a:lnTo>
                    <a:pt x="14393" y="13445"/>
                  </a:lnTo>
                  <a:lnTo>
                    <a:pt x="14448" y="13334"/>
                  </a:lnTo>
                  <a:lnTo>
                    <a:pt x="14485" y="13222"/>
                  </a:lnTo>
                  <a:lnTo>
                    <a:pt x="14485" y="13111"/>
                  </a:lnTo>
                  <a:lnTo>
                    <a:pt x="14504" y="13111"/>
                  </a:lnTo>
                  <a:lnTo>
                    <a:pt x="14504" y="13148"/>
                  </a:lnTo>
                  <a:lnTo>
                    <a:pt x="14523" y="13167"/>
                  </a:lnTo>
                  <a:lnTo>
                    <a:pt x="14764" y="13315"/>
                  </a:lnTo>
                  <a:lnTo>
                    <a:pt x="14968" y="13464"/>
                  </a:lnTo>
                  <a:lnTo>
                    <a:pt x="15173" y="13612"/>
                  </a:lnTo>
                  <a:lnTo>
                    <a:pt x="15358" y="13798"/>
                  </a:lnTo>
                  <a:lnTo>
                    <a:pt x="15525" y="13965"/>
                  </a:lnTo>
                  <a:lnTo>
                    <a:pt x="15693" y="14169"/>
                  </a:lnTo>
                  <a:lnTo>
                    <a:pt x="15841" y="14374"/>
                  </a:lnTo>
                  <a:lnTo>
                    <a:pt x="15990" y="14615"/>
                  </a:lnTo>
                  <a:lnTo>
                    <a:pt x="16027" y="14634"/>
                  </a:lnTo>
                  <a:lnTo>
                    <a:pt x="16083" y="14652"/>
                  </a:lnTo>
                  <a:lnTo>
                    <a:pt x="16120" y="14652"/>
                  </a:lnTo>
                  <a:lnTo>
                    <a:pt x="16157" y="14634"/>
                  </a:lnTo>
                  <a:lnTo>
                    <a:pt x="16175" y="14634"/>
                  </a:lnTo>
                  <a:lnTo>
                    <a:pt x="16435" y="14504"/>
                  </a:lnTo>
                  <a:lnTo>
                    <a:pt x="16900" y="14262"/>
                  </a:lnTo>
                  <a:lnTo>
                    <a:pt x="17364" y="13984"/>
                  </a:lnTo>
                  <a:lnTo>
                    <a:pt x="17791" y="13705"/>
                  </a:lnTo>
                  <a:lnTo>
                    <a:pt x="18218" y="13390"/>
                  </a:lnTo>
                  <a:lnTo>
                    <a:pt x="19072" y="12777"/>
                  </a:lnTo>
                  <a:lnTo>
                    <a:pt x="19927" y="12145"/>
                  </a:lnTo>
                  <a:lnTo>
                    <a:pt x="20539" y="11737"/>
                  </a:lnTo>
                  <a:lnTo>
                    <a:pt x="21152" y="11365"/>
                  </a:lnTo>
                  <a:lnTo>
                    <a:pt x="21784" y="10994"/>
                  </a:lnTo>
                  <a:lnTo>
                    <a:pt x="22434" y="10660"/>
                  </a:lnTo>
                  <a:close/>
                  <a:moveTo>
                    <a:pt x="4625" y="15507"/>
                  </a:moveTo>
                  <a:lnTo>
                    <a:pt x="6092" y="15971"/>
                  </a:lnTo>
                  <a:lnTo>
                    <a:pt x="7559" y="16472"/>
                  </a:lnTo>
                  <a:lnTo>
                    <a:pt x="8283" y="16732"/>
                  </a:lnTo>
                  <a:lnTo>
                    <a:pt x="8989" y="17011"/>
                  </a:lnTo>
                  <a:lnTo>
                    <a:pt x="9694" y="17326"/>
                  </a:lnTo>
                  <a:lnTo>
                    <a:pt x="10400" y="17661"/>
                  </a:lnTo>
                  <a:lnTo>
                    <a:pt x="9620" y="17512"/>
                  </a:lnTo>
                  <a:lnTo>
                    <a:pt x="8877" y="17308"/>
                  </a:lnTo>
                  <a:lnTo>
                    <a:pt x="8134" y="17085"/>
                  </a:lnTo>
                  <a:lnTo>
                    <a:pt x="7410" y="16844"/>
                  </a:lnTo>
                  <a:lnTo>
                    <a:pt x="6704" y="16547"/>
                  </a:lnTo>
                  <a:lnTo>
                    <a:pt x="5999" y="16231"/>
                  </a:lnTo>
                  <a:lnTo>
                    <a:pt x="5312" y="15878"/>
                  </a:lnTo>
                  <a:lnTo>
                    <a:pt x="4625" y="15507"/>
                  </a:lnTo>
                  <a:close/>
                  <a:moveTo>
                    <a:pt x="558" y="12925"/>
                  </a:moveTo>
                  <a:lnTo>
                    <a:pt x="873" y="13130"/>
                  </a:lnTo>
                  <a:lnTo>
                    <a:pt x="1208" y="13315"/>
                  </a:lnTo>
                  <a:lnTo>
                    <a:pt x="1523" y="13501"/>
                  </a:lnTo>
                  <a:lnTo>
                    <a:pt x="1858" y="13668"/>
                  </a:lnTo>
                  <a:lnTo>
                    <a:pt x="2526" y="13984"/>
                  </a:lnTo>
                  <a:lnTo>
                    <a:pt x="3213" y="14262"/>
                  </a:lnTo>
                  <a:lnTo>
                    <a:pt x="3919" y="14522"/>
                  </a:lnTo>
                  <a:lnTo>
                    <a:pt x="4625" y="14745"/>
                  </a:lnTo>
                  <a:lnTo>
                    <a:pt x="6054" y="15191"/>
                  </a:lnTo>
                  <a:lnTo>
                    <a:pt x="6779" y="15414"/>
                  </a:lnTo>
                  <a:lnTo>
                    <a:pt x="7484" y="15637"/>
                  </a:lnTo>
                  <a:lnTo>
                    <a:pt x="8190" y="15897"/>
                  </a:lnTo>
                  <a:lnTo>
                    <a:pt x="8877" y="16175"/>
                  </a:lnTo>
                  <a:lnTo>
                    <a:pt x="9546" y="16472"/>
                  </a:lnTo>
                  <a:lnTo>
                    <a:pt x="9880" y="16639"/>
                  </a:lnTo>
                  <a:lnTo>
                    <a:pt x="10214" y="16825"/>
                  </a:lnTo>
                  <a:lnTo>
                    <a:pt x="10530" y="17011"/>
                  </a:lnTo>
                  <a:lnTo>
                    <a:pt x="10846" y="17215"/>
                  </a:lnTo>
                  <a:lnTo>
                    <a:pt x="11161" y="17438"/>
                  </a:lnTo>
                  <a:lnTo>
                    <a:pt x="11458" y="17661"/>
                  </a:lnTo>
                  <a:lnTo>
                    <a:pt x="11458" y="17679"/>
                  </a:lnTo>
                  <a:lnTo>
                    <a:pt x="11458" y="17809"/>
                  </a:lnTo>
                  <a:lnTo>
                    <a:pt x="11458" y="17939"/>
                  </a:lnTo>
                  <a:lnTo>
                    <a:pt x="10883" y="17624"/>
                  </a:lnTo>
                  <a:lnTo>
                    <a:pt x="10326" y="17326"/>
                  </a:lnTo>
                  <a:lnTo>
                    <a:pt x="9731" y="17029"/>
                  </a:lnTo>
                  <a:lnTo>
                    <a:pt x="9156" y="16769"/>
                  </a:lnTo>
                  <a:lnTo>
                    <a:pt x="8543" y="16528"/>
                  </a:lnTo>
                  <a:lnTo>
                    <a:pt x="7949" y="16287"/>
                  </a:lnTo>
                  <a:lnTo>
                    <a:pt x="6723" y="15841"/>
                  </a:lnTo>
                  <a:lnTo>
                    <a:pt x="5497" y="15432"/>
                  </a:lnTo>
                  <a:lnTo>
                    <a:pt x="4272" y="15024"/>
                  </a:lnTo>
                  <a:lnTo>
                    <a:pt x="3027" y="14597"/>
                  </a:lnTo>
                  <a:lnTo>
                    <a:pt x="2415" y="14392"/>
                  </a:lnTo>
                  <a:lnTo>
                    <a:pt x="1820" y="14151"/>
                  </a:lnTo>
                  <a:lnTo>
                    <a:pt x="1765" y="14114"/>
                  </a:lnTo>
                  <a:lnTo>
                    <a:pt x="1728" y="14114"/>
                  </a:lnTo>
                  <a:lnTo>
                    <a:pt x="1245" y="13928"/>
                  </a:lnTo>
                  <a:lnTo>
                    <a:pt x="762" y="13724"/>
                  </a:lnTo>
                  <a:lnTo>
                    <a:pt x="780" y="13687"/>
                  </a:lnTo>
                  <a:lnTo>
                    <a:pt x="780" y="13650"/>
                  </a:lnTo>
                  <a:lnTo>
                    <a:pt x="688" y="13278"/>
                  </a:lnTo>
                  <a:lnTo>
                    <a:pt x="558" y="12925"/>
                  </a:lnTo>
                  <a:close/>
                  <a:moveTo>
                    <a:pt x="23139" y="11960"/>
                  </a:moveTo>
                  <a:lnTo>
                    <a:pt x="23176" y="12090"/>
                  </a:lnTo>
                  <a:lnTo>
                    <a:pt x="23214" y="12220"/>
                  </a:lnTo>
                  <a:lnTo>
                    <a:pt x="23232" y="12498"/>
                  </a:lnTo>
                  <a:lnTo>
                    <a:pt x="21728" y="13055"/>
                  </a:lnTo>
                  <a:lnTo>
                    <a:pt x="20242" y="13668"/>
                  </a:lnTo>
                  <a:lnTo>
                    <a:pt x="18757" y="14318"/>
                  </a:lnTo>
                  <a:lnTo>
                    <a:pt x="18014" y="14652"/>
                  </a:lnTo>
                  <a:lnTo>
                    <a:pt x="17271" y="15005"/>
                  </a:lnTo>
                  <a:lnTo>
                    <a:pt x="16547" y="15358"/>
                  </a:lnTo>
                  <a:lnTo>
                    <a:pt x="15823" y="15729"/>
                  </a:lnTo>
                  <a:lnTo>
                    <a:pt x="15117" y="16119"/>
                  </a:lnTo>
                  <a:lnTo>
                    <a:pt x="14411" y="16509"/>
                  </a:lnTo>
                  <a:lnTo>
                    <a:pt x="13724" y="16936"/>
                  </a:lnTo>
                  <a:lnTo>
                    <a:pt x="13037" y="17364"/>
                  </a:lnTo>
                  <a:lnTo>
                    <a:pt x="12368" y="17791"/>
                  </a:lnTo>
                  <a:lnTo>
                    <a:pt x="11700" y="18255"/>
                  </a:lnTo>
                  <a:lnTo>
                    <a:pt x="11700" y="18274"/>
                  </a:lnTo>
                  <a:lnTo>
                    <a:pt x="11681" y="18292"/>
                  </a:lnTo>
                  <a:lnTo>
                    <a:pt x="11663" y="18329"/>
                  </a:lnTo>
                  <a:lnTo>
                    <a:pt x="11681" y="18385"/>
                  </a:lnTo>
                  <a:lnTo>
                    <a:pt x="11737" y="18422"/>
                  </a:lnTo>
                  <a:lnTo>
                    <a:pt x="11756" y="18422"/>
                  </a:lnTo>
                  <a:lnTo>
                    <a:pt x="11793" y="18404"/>
                  </a:lnTo>
                  <a:lnTo>
                    <a:pt x="13576" y="17438"/>
                  </a:lnTo>
                  <a:lnTo>
                    <a:pt x="15340" y="16491"/>
                  </a:lnTo>
                  <a:lnTo>
                    <a:pt x="15395" y="16751"/>
                  </a:lnTo>
                  <a:lnTo>
                    <a:pt x="15395" y="17011"/>
                  </a:lnTo>
                  <a:lnTo>
                    <a:pt x="15358" y="17234"/>
                  </a:lnTo>
                  <a:lnTo>
                    <a:pt x="15284" y="17438"/>
                  </a:lnTo>
                  <a:lnTo>
                    <a:pt x="15173" y="17624"/>
                  </a:lnTo>
                  <a:lnTo>
                    <a:pt x="15043" y="17809"/>
                  </a:lnTo>
                  <a:lnTo>
                    <a:pt x="14875" y="17958"/>
                  </a:lnTo>
                  <a:lnTo>
                    <a:pt x="14690" y="18106"/>
                  </a:lnTo>
                  <a:lnTo>
                    <a:pt x="14467" y="18218"/>
                  </a:lnTo>
                  <a:lnTo>
                    <a:pt x="14244" y="18329"/>
                  </a:lnTo>
                  <a:lnTo>
                    <a:pt x="13984" y="18441"/>
                  </a:lnTo>
                  <a:lnTo>
                    <a:pt x="13706" y="18515"/>
                  </a:lnTo>
                  <a:lnTo>
                    <a:pt x="13408" y="18589"/>
                  </a:lnTo>
                  <a:lnTo>
                    <a:pt x="13111" y="18645"/>
                  </a:lnTo>
                  <a:lnTo>
                    <a:pt x="12796" y="18701"/>
                  </a:lnTo>
                  <a:lnTo>
                    <a:pt x="12480" y="18738"/>
                  </a:lnTo>
                  <a:lnTo>
                    <a:pt x="11830" y="18794"/>
                  </a:lnTo>
                  <a:lnTo>
                    <a:pt x="11161" y="18812"/>
                  </a:lnTo>
                  <a:lnTo>
                    <a:pt x="10511" y="18812"/>
                  </a:lnTo>
                  <a:lnTo>
                    <a:pt x="9899" y="18794"/>
                  </a:lnTo>
                  <a:lnTo>
                    <a:pt x="9323" y="18738"/>
                  </a:lnTo>
                  <a:lnTo>
                    <a:pt x="8821" y="18682"/>
                  </a:lnTo>
                  <a:lnTo>
                    <a:pt x="8394" y="18626"/>
                  </a:lnTo>
                  <a:lnTo>
                    <a:pt x="8079" y="18571"/>
                  </a:lnTo>
                  <a:lnTo>
                    <a:pt x="7744" y="18496"/>
                  </a:lnTo>
                  <a:lnTo>
                    <a:pt x="7336" y="18404"/>
                  </a:lnTo>
                  <a:lnTo>
                    <a:pt x="6872" y="18255"/>
                  </a:lnTo>
                  <a:lnTo>
                    <a:pt x="6370" y="18106"/>
                  </a:lnTo>
                  <a:lnTo>
                    <a:pt x="5832" y="17921"/>
                  </a:lnTo>
                  <a:lnTo>
                    <a:pt x="5293" y="17716"/>
                  </a:lnTo>
                  <a:lnTo>
                    <a:pt x="4736" y="17494"/>
                  </a:lnTo>
                  <a:lnTo>
                    <a:pt x="4197" y="17234"/>
                  </a:lnTo>
                  <a:lnTo>
                    <a:pt x="3677" y="16955"/>
                  </a:lnTo>
                  <a:lnTo>
                    <a:pt x="3195" y="16658"/>
                  </a:lnTo>
                  <a:lnTo>
                    <a:pt x="2972" y="16491"/>
                  </a:lnTo>
                  <a:lnTo>
                    <a:pt x="2767" y="16342"/>
                  </a:lnTo>
                  <a:lnTo>
                    <a:pt x="2582" y="16175"/>
                  </a:lnTo>
                  <a:lnTo>
                    <a:pt x="2396" y="15989"/>
                  </a:lnTo>
                  <a:lnTo>
                    <a:pt x="2248" y="15822"/>
                  </a:lnTo>
                  <a:lnTo>
                    <a:pt x="2099" y="15637"/>
                  </a:lnTo>
                  <a:lnTo>
                    <a:pt x="1988" y="15432"/>
                  </a:lnTo>
                  <a:lnTo>
                    <a:pt x="1895" y="15247"/>
                  </a:lnTo>
                  <a:lnTo>
                    <a:pt x="1839" y="15042"/>
                  </a:lnTo>
                  <a:lnTo>
                    <a:pt x="1783" y="14838"/>
                  </a:lnTo>
                  <a:lnTo>
                    <a:pt x="1783" y="14634"/>
                  </a:lnTo>
                  <a:lnTo>
                    <a:pt x="1802" y="14429"/>
                  </a:lnTo>
                  <a:lnTo>
                    <a:pt x="2340" y="14652"/>
                  </a:lnTo>
                  <a:lnTo>
                    <a:pt x="2879" y="14875"/>
                  </a:lnTo>
                  <a:lnTo>
                    <a:pt x="3436" y="15079"/>
                  </a:lnTo>
                  <a:lnTo>
                    <a:pt x="3993" y="15284"/>
                  </a:lnTo>
                  <a:lnTo>
                    <a:pt x="4383" y="15562"/>
                  </a:lnTo>
                  <a:lnTo>
                    <a:pt x="4773" y="15822"/>
                  </a:lnTo>
                  <a:lnTo>
                    <a:pt x="5182" y="16064"/>
                  </a:lnTo>
                  <a:lnTo>
                    <a:pt x="5590" y="16287"/>
                  </a:lnTo>
                  <a:lnTo>
                    <a:pt x="6017" y="16509"/>
                  </a:lnTo>
                  <a:lnTo>
                    <a:pt x="6444" y="16714"/>
                  </a:lnTo>
                  <a:lnTo>
                    <a:pt x="6872" y="16899"/>
                  </a:lnTo>
                  <a:lnTo>
                    <a:pt x="7317" y="17066"/>
                  </a:lnTo>
                  <a:lnTo>
                    <a:pt x="7763" y="17234"/>
                  </a:lnTo>
                  <a:lnTo>
                    <a:pt x="8209" y="17382"/>
                  </a:lnTo>
                  <a:lnTo>
                    <a:pt x="8654" y="17512"/>
                  </a:lnTo>
                  <a:lnTo>
                    <a:pt x="9119" y="17624"/>
                  </a:lnTo>
                  <a:lnTo>
                    <a:pt x="9583" y="17735"/>
                  </a:lnTo>
                  <a:lnTo>
                    <a:pt x="10047" y="17828"/>
                  </a:lnTo>
                  <a:lnTo>
                    <a:pt x="10511" y="17902"/>
                  </a:lnTo>
                  <a:lnTo>
                    <a:pt x="10976" y="17976"/>
                  </a:lnTo>
                  <a:lnTo>
                    <a:pt x="11496" y="18274"/>
                  </a:lnTo>
                  <a:lnTo>
                    <a:pt x="11551" y="18292"/>
                  </a:lnTo>
                  <a:lnTo>
                    <a:pt x="11626" y="18292"/>
                  </a:lnTo>
                  <a:lnTo>
                    <a:pt x="11663" y="18255"/>
                  </a:lnTo>
                  <a:lnTo>
                    <a:pt x="11681" y="18218"/>
                  </a:lnTo>
                  <a:lnTo>
                    <a:pt x="11700" y="18162"/>
                  </a:lnTo>
                  <a:lnTo>
                    <a:pt x="11681" y="18106"/>
                  </a:lnTo>
                  <a:lnTo>
                    <a:pt x="11644" y="18069"/>
                  </a:lnTo>
                  <a:lnTo>
                    <a:pt x="11644" y="17939"/>
                  </a:lnTo>
                  <a:lnTo>
                    <a:pt x="11663" y="17809"/>
                  </a:lnTo>
                  <a:lnTo>
                    <a:pt x="11681" y="17624"/>
                  </a:lnTo>
                  <a:lnTo>
                    <a:pt x="11700" y="17586"/>
                  </a:lnTo>
                  <a:lnTo>
                    <a:pt x="14523" y="16082"/>
                  </a:lnTo>
                  <a:lnTo>
                    <a:pt x="15915" y="15339"/>
                  </a:lnTo>
                  <a:lnTo>
                    <a:pt x="17327" y="14615"/>
                  </a:lnTo>
                  <a:lnTo>
                    <a:pt x="18757" y="13909"/>
                  </a:lnTo>
                  <a:lnTo>
                    <a:pt x="20187" y="13241"/>
                  </a:lnTo>
                  <a:lnTo>
                    <a:pt x="21635" y="12591"/>
                  </a:lnTo>
                  <a:lnTo>
                    <a:pt x="23121" y="11978"/>
                  </a:lnTo>
                  <a:lnTo>
                    <a:pt x="23139" y="11960"/>
                  </a:lnTo>
                  <a:close/>
                  <a:moveTo>
                    <a:pt x="12851" y="0"/>
                  </a:moveTo>
                  <a:lnTo>
                    <a:pt x="12554" y="19"/>
                  </a:lnTo>
                  <a:lnTo>
                    <a:pt x="12313" y="19"/>
                  </a:lnTo>
                  <a:lnTo>
                    <a:pt x="12071" y="37"/>
                  </a:lnTo>
                  <a:lnTo>
                    <a:pt x="11830" y="74"/>
                  </a:lnTo>
                  <a:lnTo>
                    <a:pt x="11588" y="112"/>
                  </a:lnTo>
                  <a:lnTo>
                    <a:pt x="11124" y="242"/>
                  </a:lnTo>
                  <a:lnTo>
                    <a:pt x="10660" y="390"/>
                  </a:lnTo>
                  <a:lnTo>
                    <a:pt x="10196" y="594"/>
                  </a:lnTo>
                  <a:lnTo>
                    <a:pt x="9731" y="836"/>
                  </a:lnTo>
                  <a:lnTo>
                    <a:pt x="9286" y="1077"/>
                  </a:lnTo>
                  <a:lnTo>
                    <a:pt x="8840" y="1374"/>
                  </a:lnTo>
                  <a:lnTo>
                    <a:pt x="8413" y="1672"/>
                  </a:lnTo>
                  <a:lnTo>
                    <a:pt x="7986" y="1969"/>
                  </a:lnTo>
                  <a:lnTo>
                    <a:pt x="7577" y="2303"/>
                  </a:lnTo>
                  <a:lnTo>
                    <a:pt x="7187" y="2619"/>
                  </a:lnTo>
                  <a:lnTo>
                    <a:pt x="6407" y="3269"/>
                  </a:lnTo>
                  <a:lnTo>
                    <a:pt x="5702" y="3881"/>
                  </a:lnTo>
                  <a:lnTo>
                    <a:pt x="5442" y="3844"/>
                  </a:lnTo>
                  <a:lnTo>
                    <a:pt x="5163" y="3807"/>
                  </a:lnTo>
                  <a:lnTo>
                    <a:pt x="4866" y="3789"/>
                  </a:lnTo>
                  <a:lnTo>
                    <a:pt x="4569" y="3770"/>
                  </a:lnTo>
                  <a:lnTo>
                    <a:pt x="4105" y="3789"/>
                  </a:lnTo>
                  <a:lnTo>
                    <a:pt x="3882" y="3826"/>
                  </a:lnTo>
                  <a:lnTo>
                    <a:pt x="3659" y="3863"/>
                  </a:lnTo>
                  <a:lnTo>
                    <a:pt x="3436" y="3900"/>
                  </a:lnTo>
                  <a:lnTo>
                    <a:pt x="3232" y="3974"/>
                  </a:lnTo>
                  <a:lnTo>
                    <a:pt x="3027" y="4049"/>
                  </a:lnTo>
                  <a:lnTo>
                    <a:pt x="2823" y="4141"/>
                  </a:lnTo>
                  <a:lnTo>
                    <a:pt x="2656" y="4234"/>
                  </a:lnTo>
                  <a:lnTo>
                    <a:pt x="2470" y="4364"/>
                  </a:lnTo>
                  <a:lnTo>
                    <a:pt x="2322" y="4494"/>
                  </a:lnTo>
                  <a:lnTo>
                    <a:pt x="2173" y="4661"/>
                  </a:lnTo>
                  <a:lnTo>
                    <a:pt x="2062" y="4828"/>
                  </a:lnTo>
                  <a:lnTo>
                    <a:pt x="1950" y="5033"/>
                  </a:lnTo>
                  <a:lnTo>
                    <a:pt x="1876" y="5256"/>
                  </a:lnTo>
                  <a:lnTo>
                    <a:pt x="1802" y="5478"/>
                  </a:lnTo>
                  <a:lnTo>
                    <a:pt x="1783" y="5608"/>
                  </a:lnTo>
                  <a:lnTo>
                    <a:pt x="1765" y="5627"/>
                  </a:lnTo>
                  <a:lnTo>
                    <a:pt x="1765" y="5646"/>
                  </a:lnTo>
                  <a:lnTo>
                    <a:pt x="1765" y="5850"/>
                  </a:lnTo>
                  <a:lnTo>
                    <a:pt x="1765" y="6110"/>
                  </a:lnTo>
                  <a:lnTo>
                    <a:pt x="1783" y="6834"/>
                  </a:lnTo>
                  <a:lnTo>
                    <a:pt x="1783" y="7206"/>
                  </a:lnTo>
                  <a:lnTo>
                    <a:pt x="1820" y="7558"/>
                  </a:lnTo>
                  <a:lnTo>
                    <a:pt x="1876" y="7967"/>
                  </a:lnTo>
                  <a:lnTo>
                    <a:pt x="1932" y="8357"/>
                  </a:lnTo>
                  <a:lnTo>
                    <a:pt x="2043" y="8728"/>
                  </a:lnTo>
                  <a:lnTo>
                    <a:pt x="2155" y="9100"/>
                  </a:lnTo>
                  <a:lnTo>
                    <a:pt x="2322" y="9453"/>
                  </a:lnTo>
                  <a:lnTo>
                    <a:pt x="2415" y="9620"/>
                  </a:lnTo>
                  <a:lnTo>
                    <a:pt x="2526" y="9768"/>
                  </a:lnTo>
                  <a:lnTo>
                    <a:pt x="2638" y="9935"/>
                  </a:lnTo>
                  <a:lnTo>
                    <a:pt x="2767" y="10084"/>
                  </a:lnTo>
                  <a:lnTo>
                    <a:pt x="2897" y="10214"/>
                  </a:lnTo>
                  <a:lnTo>
                    <a:pt x="3046" y="10344"/>
                  </a:lnTo>
                  <a:lnTo>
                    <a:pt x="3399" y="10604"/>
                  </a:lnTo>
                  <a:lnTo>
                    <a:pt x="3752" y="10845"/>
                  </a:lnTo>
                  <a:lnTo>
                    <a:pt x="4105" y="11087"/>
                  </a:lnTo>
                  <a:lnTo>
                    <a:pt x="4476" y="11291"/>
                  </a:lnTo>
                  <a:lnTo>
                    <a:pt x="5033" y="11588"/>
                  </a:lnTo>
                  <a:lnTo>
                    <a:pt x="5609" y="11867"/>
                  </a:lnTo>
                  <a:lnTo>
                    <a:pt x="5553" y="11885"/>
                  </a:lnTo>
                  <a:lnTo>
                    <a:pt x="5479" y="11941"/>
                  </a:lnTo>
                  <a:lnTo>
                    <a:pt x="5423" y="12034"/>
                  </a:lnTo>
                  <a:lnTo>
                    <a:pt x="5386" y="12127"/>
                  </a:lnTo>
                  <a:lnTo>
                    <a:pt x="5367" y="12238"/>
                  </a:lnTo>
                  <a:lnTo>
                    <a:pt x="5386" y="12350"/>
                  </a:lnTo>
                  <a:lnTo>
                    <a:pt x="5405" y="12442"/>
                  </a:lnTo>
                  <a:lnTo>
                    <a:pt x="5442" y="12535"/>
                  </a:lnTo>
                  <a:lnTo>
                    <a:pt x="5516" y="12628"/>
                  </a:lnTo>
                  <a:lnTo>
                    <a:pt x="5572" y="12684"/>
                  </a:lnTo>
                  <a:lnTo>
                    <a:pt x="5664" y="12740"/>
                  </a:lnTo>
                  <a:lnTo>
                    <a:pt x="5757" y="12758"/>
                  </a:lnTo>
                  <a:lnTo>
                    <a:pt x="5850" y="12777"/>
                  </a:lnTo>
                  <a:lnTo>
                    <a:pt x="5943" y="12795"/>
                  </a:lnTo>
                  <a:lnTo>
                    <a:pt x="6036" y="12777"/>
                  </a:lnTo>
                  <a:lnTo>
                    <a:pt x="6110" y="12740"/>
                  </a:lnTo>
                  <a:lnTo>
                    <a:pt x="6184" y="12684"/>
                  </a:lnTo>
                  <a:lnTo>
                    <a:pt x="6184" y="12684"/>
                  </a:lnTo>
                  <a:lnTo>
                    <a:pt x="6166" y="12870"/>
                  </a:lnTo>
                  <a:lnTo>
                    <a:pt x="6166" y="13055"/>
                  </a:lnTo>
                  <a:lnTo>
                    <a:pt x="6054" y="13111"/>
                  </a:lnTo>
                  <a:lnTo>
                    <a:pt x="5962" y="13148"/>
                  </a:lnTo>
                  <a:lnTo>
                    <a:pt x="5850" y="13167"/>
                  </a:lnTo>
                  <a:lnTo>
                    <a:pt x="5646" y="13167"/>
                  </a:lnTo>
                  <a:lnTo>
                    <a:pt x="5553" y="13130"/>
                  </a:lnTo>
                  <a:lnTo>
                    <a:pt x="5460" y="13092"/>
                  </a:lnTo>
                  <a:lnTo>
                    <a:pt x="5367" y="13037"/>
                  </a:lnTo>
                  <a:lnTo>
                    <a:pt x="5349" y="12962"/>
                  </a:lnTo>
                  <a:lnTo>
                    <a:pt x="5330" y="12925"/>
                  </a:lnTo>
                  <a:lnTo>
                    <a:pt x="5293" y="12907"/>
                  </a:lnTo>
                  <a:lnTo>
                    <a:pt x="5256" y="12888"/>
                  </a:lnTo>
                  <a:lnTo>
                    <a:pt x="5200" y="12888"/>
                  </a:lnTo>
                  <a:lnTo>
                    <a:pt x="5182" y="12907"/>
                  </a:lnTo>
                  <a:lnTo>
                    <a:pt x="5163" y="12907"/>
                  </a:lnTo>
                  <a:lnTo>
                    <a:pt x="5145" y="12925"/>
                  </a:lnTo>
                  <a:lnTo>
                    <a:pt x="5145" y="12962"/>
                  </a:lnTo>
                  <a:lnTo>
                    <a:pt x="5089" y="13055"/>
                  </a:lnTo>
                  <a:lnTo>
                    <a:pt x="5015" y="13130"/>
                  </a:lnTo>
                  <a:lnTo>
                    <a:pt x="4922" y="13185"/>
                  </a:lnTo>
                  <a:lnTo>
                    <a:pt x="4829" y="13204"/>
                  </a:lnTo>
                  <a:lnTo>
                    <a:pt x="4736" y="13222"/>
                  </a:lnTo>
                  <a:lnTo>
                    <a:pt x="4643" y="13204"/>
                  </a:lnTo>
                  <a:lnTo>
                    <a:pt x="4532" y="13185"/>
                  </a:lnTo>
                  <a:lnTo>
                    <a:pt x="4420" y="13148"/>
                  </a:lnTo>
                  <a:lnTo>
                    <a:pt x="4309" y="13092"/>
                  </a:lnTo>
                  <a:lnTo>
                    <a:pt x="4216" y="13018"/>
                  </a:lnTo>
                  <a:lnTo>
                    <a:pt x="4123" y="12925"/>
                  </a:lnTo>
                  <a:lnTo>
                    <a:pt x="4049" y="12814"/>
                  </a:lnTo>
                  <a:lnTo>
                    <a:pt x="4012" y="12702"/>
                  </a:lnTo>
                  <a:lnTo>
                    <a:pt x="3975" y="12591"/>
                  </a:lnTo>
                  <a:lnTo>
                    <a:pt x="3956" y="12480"/>
                  </a:lnTo>
                  <a:lnTo>
                    <a:pt x="3975" y="12350"/>
                  </a:lnTo>
                  <a:lnTo>
                    <a:pt x="4049" y="12331"/>
                  </a:lnTo>
                  <a:lnTo>
                    <a:pt x="4067" y="12331"/>
                  </a:lnTo>
                  <a:lnTo>
                    <a:pt x="4086" y="12294"/>
                  </a:lnTo>
                  <a:lnTo>
                    <a:pt x="4105" y="12238"/>
                  </a:lnTo>
                  <a:lnTo>
                    <a:pt x="4086" y="12182"/>
                  </a:lnTo>
                  <a:lnTo>
                    <a:pt x="4067" y="12164"/>
                  </a:lnTo>
                  <a:lnTo>
                    <a:pt x="4049" y="12145"/>
                  </a:lnTo>
                  <a:lnTo>
                    <a:pt x="4030" y="12145"/>
                  </a:lnTo>
                  <a:lnTo>
                    <a:pt x="4012" y="12127"/>
                  </a:lnTo>
                  <a:lnTo>
                    <a:pt x="3993" y="12108"/>
                  </a:lnTo>
                  <a:lnTo>
                    <a:pt x="3956" y="12090"/>
                  </a:lnTo>
                  <a:lnTo>
                    <a:pt x="3937" y="12127"/>
                  </a:lnTo>
                  <a:lnTo>
                    <a:pt x="3919" y="12145"/>
                  </a:lnTo>
                  <a:lnTo>
                    <a:pt x="3715" y="12127"/>
                  </a:lnTo>
                  <a:lnTo>
                    <a:pt x="3622" y="12108"/>
                  </a:lnTo>
                  <a:lnTo>
                    <a:pt x="3529" y="12071"/>
                  </a:lnTo>
                  <a:lnTo>
                    <a:pt x="3436" y="12015"/>
                  </a:lnTo>
                  <a:lnTo>
                    <a:pt x="3362" y="11922"/>
                  </a:lnTo>
                  <a:lnTo>
                    <a:pt x="3343" y="11867"/>
                  </a:lnTo>
                  <a:lnTo>
                    <a:pt x="3343" y="11811"/>
                  </a:lnTo>
                  <a:lnTo>
                    <a:pt x="3343" y="11755"/>
                  </a:lnTo>
                  <a:lnTo>
                    <a:pt x="3362" y="11700"/>
                  </a:lnTo>
                  <a:lnTo>
                    <a:pt x="3380" y="11644"/>
                  </a:lnTo>
                  <a:lnTo>
                    <a:pt x="3473" y="11588"/>
                  </a:lnTo>
                  <a:lnTo>
                    <a:pt x="3547" y="11514"/>
                  </a:lnTo>
                  <a:lnTo>
                    <a:pt x="3603" y="11588"/>
                  </a:lnTo>
                  <a:lnTo>
                    <a:pt x="3659" y="11625"/>
                  </a:lnTo>
                  <a:lnTo>
                    <a:pt x="3770" y="11718"/>
                  </a:lnTo>
                  <a:lnTo>
                    <a:pt x="3919" y="11755"/>
                  </a:lnTo>
                  <a:lnTo>
                    <a:pt x="4067" y="11774"/>
                  </a:lnTo>
                  <a:lnTo>
                    <a:pt x="4216" y="11755"/>
                  </a:lnTo>
                  <a:lnTo>
                    <a:pt x="4346" y="11681"/>
                  </a:lnTo>
                  <a:lnTo>
                    <a:pt x="4402" y="11644"/>
                  </a:lnTo>
                  <a:lnTo>
                    <a:pt x="4439" y="11588"/>
                  </a:lnTo>
                  <a:lnTo>
                    <a:pt x="4495" y="11514"/>
                  </a:lnTo>
                  <a:lnTo>
                    <a:pt x="4513" y="11440"/>
                  </a:lnTo>
                  <a:lnTo>
                    <a:pt x="4532" y="11402"/>
                  </a:lnTo>
                  <a:lnTo>
                    <a:pt x="4513" y="11365"/>
                  </a:lnTo>
                  <a:lnTo>
                    <a:pt x="4457" y="11328"/>
                  </a:lnTo>
                  <a:lnTo>
                    <a:pt x="4420" y="11328"/>
                  </a:lnTo>
                  <a:lnTo>
                    <a:pt x="4365" y="11347"/>
                  </a:lnTo>
                  <a:lnTo>
                    <a:pt x="4290" y="11440"/>
                  </a:lnTo>
                  <a:lnTo>
                    <a:pt x="4197" y="11514"/>
                  </a:lnTo>
                  <a:lnTo>
                    <a:pt x="4086" y="11551"/>
                  </a:lnTo>
                  <a:lnTo>
                    <a:pt x="3975" y="11570"/>
                  </a:lnTo>
                  <a:lnTo>
                    <a:pt x="3845" y="11532"/>
                  </a:lnTo>
                  <a:lnTo>
                    <a:pt x="3752" y="11477"/>
                  </a:lnTo>
                  <a:lnTo>
                    <a:pt x="3659" y="11384"/>
                  </a:lnTo>
                  <a:lnTo>
                    <a:pt x="3585" y="11291"/>
                  </a:lnTo>
                  <a:lnTo>
                    <a:pt x="3566" y="11254"/>
                  </a:lnTo>
                  <a:lnTo>
                    <a:pt x="3510" y="11254"/>
                  </a:lnTo>
                  <a:lnTo>
                    <a:pt x="3492" y="11291"/>
                  </a:lnTo>
                  <a:lnTo>
                    <a:pt x="3473" y="11328"/>
                  </a:lnTo>
                  <a:lnTo>
                    <a:pt x="3492" y="11365"/>
                  </a:lnTo>
                  <a:lnTo>
                    <a:pt x="3343" y="11440"/>
                  </a:lnTo>
                  <a:lnTo>
                    <a:pt x="3176" y="11495"/>
                  </a:lnTo>
                  <a:lnTo>
                    <a:pt x="3027" y="11495"/>
                  </a:lnTo>
                  <a:lnTo>
                    <a:pt x="2860" y="11458"/>
                  </a:lnTo>
                  <a:lnTo>
                    <a:pt x="2749" y="11421"/>
                  </a:lnTo>
                  <a:lnTo>
                    <a:pt x="2600" y="11347"/>
                  </a:lnTo>
                  <a:lnTo>
                    <a:pt x="2452" y="11272"/>
                  </a:lnTo>
                  <a:lnTo>
                    <a:pt x="2396" y="11217"/>
                  </a:lnTo>
                  <a:lnTo>
                    <a:pt x="2340" y="11161"/>
                  </a:lnTo>
                  <a:lnTo>
                    <a:pt x="2359" y="11161"/>
                  </a:lnTo>
                  <a:lnTo>
                    <a:pt x="2378" y="11124"/>
                  </a:lnTo>
                  <a:lnTo>
                    <a:pt x="2396" y="11087"/>
                  </a:lnTo>
                  <a:lnTo>
                    <a:pt x="2396" y="11050"/>
                  </a:lnTo>
                  <a:lnTo>
                    <a:pt x="2359" y="11012"/>
                  </a:lnTo>
                  <a:lnTo>
                    <a:pt x="2340" y="10975"/>
                  </a:lnTo>
                  <a:lnTo>
                    <a:pt x="2322" y="10957"/>
                  </a:lnTo>
                  <a:lnTo>
                    <a:pt x="2285" y="10957"/>
                  </a:lnTo>
                  <a:lnTo>
                    <a:pt x="2210" y="10994"/>
                  </a:lnTo>
                  <a:lnTo>
                    <a:pt x="2043" y="11031"/>
                  </a:lnTo>
                  <a:lnTo>
                    <a:pt x="1728" y="11031"/>
                  </a:lnTo>
                  <a:lnTo>
                    <a:pt x="1560" y="10994"/>
                  </a:lnTo>
                  <a:lnTo>
                    <a:pt x="1412" y="10938"/>
                  </a:lnTo>
                  <a:lnTo>
                    <a:pt x="1282" y="10864"/>
                  </a:lnTo>
                  <a:lnTo>
                    <a:pt x="1152" y="10753"/>
                  </a:lnTo>
                  <a:lnTo>
                    <a:pt x="1059" y="10604"/>
                  </a:lnTo>
                  <a:lnTo>
                    <a:pt x="985" y="10437"/>
                  </a:lnTo>
                  <a:lnTo>
                    <a:pt x="948" y="10270"/>
                  </a:lnTo>
                  <a:lnTo>
                    <a:pt x="948" y="10084"/>
                  </a:lnTo>
                  <a:lnTo>
                    <a:pt x="966" y="9898"/>
                  </a:lnTo>
                  <a:lnTo>
                    <a:pt x="1040" y="9731"/>
                  </a:lnTo>
                  <a:lnTo>
                    <a:pt x="1133" y="9564"/>
                  </a:lnTo>
                  <a:lnTo>
                    <a:pt x="1245" y="9434"/>
                  </a:lnTo>
                  <a:lnTo>
                    <a:pt x="1393" y="9304"/>
                  </a:lnTo>
                  <a:lnTo>
                    <a:pt x="1412" y="9267"/>
                  </a:lnTo>
                  <a:lnTo>
                    <a:pt x="1449" y="9248"/>
                  </a:lnTo>
                  <a:lnTo>
                    <a:pt x="1449" y="9211"/>
                  </a:lnTo>
                  <a:lnTo>
                    <a:pt x="1468" y="9137"/>
                  </a:lnTo>
                  <a:lnTo>
                    <a:pt x="1449" y="9118"/>
                  </a:lnTo>
                  <a:lnTo>
                    <a:pt x="1430" y="9081"/>
                  </a:lnTo>
                  <a:lnTo>
                    <a:pt x="1393" y="9063"/>
                  </a:lnTo>
                  <a:lnTo>
                    <a:pt x="1356" y="9063"/>
                  </a:lnTo>
                  <a:lnTo>
                    <a:pt x="1078" y="9081"/>
                  </a:lnTo>
                  <a:lnTo>
                    <a:pt x="929" y="9081"/>
                  </a:lnTo>
                  <a:lnTo>
                    <a:pt x="799" y="9044"/>
                  </a:lnTo>
                  <a:lnTo>
                    <a:pt x="725" y="9025"/>
                  </a:lnTo>
                  <a:lnTo>
                    <a:pt x="650" y="8970"/>
                  </a:lnTo>
                  <a:lnTo>
                    <a:pt x="595" y="8933"/>
                  </a:lnTo>
                  <a:lnTo>
                    <a:pt x="539" y="8877"/>
                  </a:lnTo>
                  <a:lnTo>
                    <a:pt x="502" y="8803"/>
                  </a:lnTo>
                  <a:lnTo>
                    <a:pt x="483" y="8728"/>
                  </a:lnTo>
                  <a:lnTo>
                    <a:pt x="483" y="8654"/>
                  </a:lnTo>
                  <a:lnTo>
                    <a:pt x="520" y="8561"/>
                  </a:lnTo>
                  <a:lnTo>
                    <a:pt x="576" y="8468"/>
                  </a:lnTo>
                  <a:lnTo>
                    <a:pt x="650" y="8394"/>
                  </a:lnTo>
                  <a:lnTo>
                    <a:pt x="725" y="8320"/>
                  </a:lnTo>
                  <a:lnTo>
                    <a:pt x="818" y="8264"/>
                  </a:lnTo>
                  <a:lnTo>
                    <a:pt x="1022" y="8171"/>
                  </a:lnTo>
                  <a:lnTo>
                    <a:pt x="1245" y="8115"/>
                  </a:lnTo>
                  <a:lnTo>
                    <a:pt x="1319" y="8190"/>
                  </a:lnTo>
                  <a:lnTo>
                    <a:pt x="1412" y="8227"/>
                  </a:lnTo>
                  <a:lnTo>
                    <a:pt x="1505" y="8245"/>
                  </a:lnTo>
                  <a:lnTo>
                    <a:pt x="1616" y="8208"/>
                  </a:lnTo>
                  <a:lnTo>
                    <a:pt x="1635" y="8171"/>
                  </a:lnTo>
                  <a:lnTo>
                    <a:pt x="1653" y="8134"/>
                  </a:lnTo>
                  <a:lnTo>
                    <a:pt x="1635" y="8078"/>
                  </a:lnTo>
                  <a:lnTo>
                    <a:pt x="1616" y="8060"/>
                  </a:lnTo>
                  <a:lnTo>
                    <a:pt x="1505" y="8004"/>
                  </a:lnTo>
                  <a:lnTo>
                    <a:pt x="1393" y="7930"/>
                  </a:lnTo>
                  <a:lnTo>
                    <a:pt x="1356" y="7893"/>
                  </a:lnTo>
                  <a:lnTo>
                    <a:pt x="1338" y="7837"/>
                  </a:lnTo>
                  <a:lnTo>
                    <a:pt x="1338" y="7781"/>
                  </a:lnTo>
                  <a:lnTo>
                    <a:pt x="1356" y="7726"/>
                  </a:lnTo>
                  <a:lnTo>
                    <a:pt x="1375" y="7670"/>
                  </a:lnTo>
                  <a:lnTo>
                    <a:pt x="1412" y="7651"/>
                  </a:lnTo>
                  <a:lnTo>
                    <a:pt x="1523" y="7596"/>
                  </a:lnTo>
                  <a:lnTo>
                    <a:pt x="1635" y="7577"/>
                  </a:lnTo>
                  <a:lnTo>
                    <a:pt x="1690" y="7577"/>
                  </a:lnTo>
                  <a:lnTo>
                    <a:pt x="1728" y="7596"/>
                  </a:lnTo>
                  <a:lnTo>
                    <a:pt x="1765" y="7614"/>
                  </a:lnTo>
                  <a:lnTo>
                    <a:pt x="1783" y="7596"/>
                  </a:lnTo>
                  <a:lnTo>
                    <a:pt x="1802" y="7558"/>
                  </a:lnTo>
                  <a:lnTo>
                    <a:pt x="1783" y="7540"/>
                  </a:lnTo>
                  <a:lnTo>
                    <a:pt x="1709" y="7466"/>
                  </a:lnTo>
                  <a:lnTo>
                    <a:pt x="1635" y="7410"/>
                  </a:lnTo>
                  <a:lnTo>
                    <a:pt x="1542" y="7391"/>
                  </a:lnTo>
                  <a:lnTo>
                    <a:pt x="1430" y="7391"/>
                  </a:lnTo>
                  <a:lnTo>
                    <a:pt x="1338" y="7428"/>
                  </a:lnTo>
                  <a:lnTo>
                    <a:pt x="1245" y="7484"/>
                  </a:lnTo>
                  <a:lnTo>
                    <a:pt x="1170" y="7558"/>
                  </a:lnTo>
                  <a:lnTo>
                    <a:pt x="1115" y="7651"/>
                  </a:lnTo>
                  <a:lnTo>
                    <a:pt x="1096" y="7726"/>
                  </a:lnTo>
                  <a:lnTo>
                    <a:pt x="1096" y="7818"/>
                  </a:lnTo>
                  <a:lnTo>
                    <a:pt x="1115" y="7893"/>
                  </a:lnTo>
                  <a:lnTo>
                    <a:pt x="1152" y="7985"/>
                  </a:lnTo>
                  <a:lnTo>
                    <a:pt x="1003" y="8004"/>
                  </a:lnTo>
                  <a:lnTo>
                    <a:pt x="855" y="8041"/>
                  </a:lnTo>
                  <a:lnTo>
                    <a:pt x="706" y="8097"/>
                  </a:lnTo>
                  <a:lnTo>
                    <a:pt x="576" y="8171"/>
                  </a:lnTo>
                  <a:lnTo>
                    <a:pt x="465" y="8264"/>
                  </a:lnTo>
                  <a:lnTo>
                    <a:pt x="372" y="8357"/>
                  </a:lnTo>
                  <a:lnTo>
                    <a:pt x="298" y="8487"/>
                  </a:lnTo>
                  <a:lnTo>
                    <a:pt x="260" y="8635"/>
                  </a:lnTo>
                  <a:lnTo>
                    <a:pt x="242" y="8728"/>
                  </a:lnTo>
                  <a:lnTo>
                    <a:pt x="242" y="8803"/>
                  </a:lnTo>
                  <a:lnTo>
                    <a:pt x="260" y="8877"/>
                  </a:lnTo>
                  <a:lnTo>
                    <a:pt x="298" y="8951"/>
                  </a:lnTo>
                  <a:lnTo>
                    <a:pt x="335" y="9025"/>
                  </a:lnTo>
                  <a:lnTo>
                    <a:pt x="372" y="9063"/>
                  </a:lnTo>
                  <a:lnTo>
                    <a:pt x="483" y="9155"/>
                  </a:lnTo>
                  <a:lnTo>
                    <a:pt x="632" y="9230"/>
                  </a:lnTo>
                  <a:lnTo>
                    <a:pt x="780" y="9267"/>
                  </a:lnTo>
                  <a:lnTo>
                    <a:pt x="948" y="9304"/>
                  </a:lnTo>
                  <a:lnTo>
                    <a:pt x="1115" y="9304"/>
                  </a:lnTo>
                  <a:lnTo>
                    <a:pt x="1003" y="9415"/>
                  </a:lnTo>
                  <a:lnTo>
                    <a:pt x="910" y="9527"/>
                  </a:lnTo>
                  <a:lnTo>
                    <a:pt x="836" y="9638"/>
                  </a:lnTo>
                  <a:lnTo>
                    <a:pt x="780" y="9787"/>
                  </a:lnTo>
                  <a:lnTo>
                    <a:pt x="725" y="9917"/>
                  </a:lnTo>
                  <a:lnTo>
                    <a:pt x="706" y="10065"/>
                  </a:lnTo>
                  <a:lnTo>
                    <a:pt x="688" y="10214"/>
                  </a:lnTo>
                  <a:lnTo>
                    <a:pt x="706" y="10363"/>
                  </a:lnTo>
                  <a:lnTo>
                    <a:pt x="558" y="10511"/>
                  </a:lnTo>
                  <a:lnTo>
                    <a:pt x="409" y="10641"/>
                  </a:lnTo>
                  <a:lnTo>
                    <a:pt x="242" y="10753"/>
                  </a:lnTo>
                  <a:lnTo>
                    <a:pt x="56" y="10845"/>
                  </a:lnTo>
                  <a:lnTo>
                    <a:pt x="19" y="10882"/>
                  </a:lnTo>
                  <a:lnTo>
                    <a:pt x="0" y="10957"/>
                  </a:lnTo>
                  <a:lnTo>
                    <a:pt x="0" y="10975"/>
                  </a:lnTo>
                  <a:lnTo>
                    <a:pt x="93" y="11458"/>
                  </a:lnTo>
                  <a:lnTo>
                    <a:pt x="168" y="11700"/>
                  </a:lnTo>
                  <a:lnTo>
                    <a:pt x="242" y="11941"/>
                  </a:lnTo>
                  <a:lnTo>
                    <a:pt x="260" y="11978"/>
                  </a:lnTo>
                  <a:lnTo>
                    <a:pt x="279" y="11997"/>
                  </a:lnTo>
                  <a:lnTo>
                    <a:pt x="279" y="12034"/>
                  </a:lnTo>
                  <a:lnTo>
                    <a:pt x="298" y="12071"/>
                  </a:lnTo>
                  <a:lnTo>
                    <a:pt x="558" y="12257"/>
                  </a:lnTo>
                  <a:lnTo>
                    <a:pt x="465" y="12480"/>
                  </a:lnTo>
                  <a:lnTo>
                    <a:pt x="409" y="12591"/>
                  </a:lnTo>
                  <a:lnTo>
                    <a:pt x="390" y="12702"/>
                  </a:lnTo>
                  <a:lnTo>
                    <a:pt x="390" y="12758"/>
                  </a:lnTo>
                  <a:lnTo>
                    <a:pt x="390" y="12795"/>
                  </a:lnTo>
                  <a:lnTo>
                    <a:pt x="390" y="12814"/>
                  </a:lnTo>
                  <a:lnTo>
                    <a:pt x="483" y="13241"/>
                  </a:lnTo>
                  <a:lnTo>
                    <a:pt x="539" y="13464"/>
                  </a:lnTo>
                  <a:lnTo>
                    <a:pt x="595" y="13668"/>
                  </a:lnTo>
                  <a:lnTo>
                    <a:pt x="558" y="13705"/>
                  </a:lnTo>
                  <a:lnTo>
                    <a:pt x="539" y="13742"/>
                  </a:lnTo>
                  <a:lnTo>
                    <a:pt x="539" y="13779"/>
                  </a:lnTo>
                  <a:lnTo>
                    <a:pt x="576" y="13817"/>
                  </a:lnTo>
                  <a:lnTo>
                    <a:pt x="1078" y="14077"/>
                  </a:lnTo>
                  <a:lnTo>
                    <a:pt x="1598" y="14337"/>
                  </a:lnTo>
                  <a:lnTo>
                    <a:pt x="1542" y="14541"/>
                  </a:lnTo>
                  <a:lnTo>
                    <a:pt x="1523" y="14727"/>
                  </a:lnTo>
                  <a:lnTo>
                    <a:pt x="1523" y="14912"/>
                  </a:lnTo>
                  <a:lnTo>
                    <a:pt x="1560" y="15098"/>
                  </a:lnTo>
                  <a:lnTo>
                    <a:pt x="1616" y="15265"/>
                  </a:lnTo>
                  <a:lnTo>
                    <a:pt x="1690" y="15432"/>
                  </a:lnTo>
                  <a:lnTo>
                    <a:pt x="1783" y="15599"/>
                  </a:lnTo>
                  <a:lnTo>
                    <a:pt x="1895" y="15748"/>
                  </a:lnTo>
                  <a:lnTo>
                    <a:pt x="2006" y="15897"/>
                  </a:lnTo>
                  <a:lnTo>
                    <a:pt x="2155" y="16045"/>
                  </a:lnTo>
                  <a:lnTo>
                    <a:pt x="2452" y="16305"/>
                  </a:lnTo>
                  <a:lnTo>
                    <a:pt x="2767" y="16565"/>
                  </a:lnTo>
                  <a:lnTo>
                    <a:pt x="3102" y="16788"/>
                  </a:lnTo>
                  <a:lnTo>
                    <a:pt x="3733" y="17178"/>
                  </a:lnTo>
                  <a:lnTo>
                    <a:pt x="4402" y="17549"/>
                  </a:lnTo>
                  <a:lnTo>
                    <a:pt x="5070" y="17884"/>
                  </a:lnTo>
                  <a:lnTo>
                    <a:pt x="5776" y="18181"/>
                  </a:lnTo>
                  <a:lnTo>
                    <a:pt x="6482" y="18422"/>
                  </a:lnTo>
                  <a:lnTo>
                    <a:pt x="7206" y="18645"/>
                  </a:lnTo>
                  <a:lnTo>
                    <a:pt x="7949" y="18831"/>
                  </a:lnTo>
                  <a:lnTo>
                    <a:pt x="8691" y="18961"/>
                  </a:lnTo>
                  <a:lnTo>
                    <a:pt x="9007" y="19016"/>
                  </a:lnTo>
                  <a:lnTo>
                    <a:pt x="9416" y="19054"/>
                  </a:lnTo>
                  <a:lnTo>
                    <a:pt x="9899" y="19091"/>
                  </a:lnTo>
                  <a:lnTo>
                    <a:pt x="10419" y="19109"/>
                  </a:lnTo>
                  <a:lnTo>
                    <a:pt x="10994" y="19109"/>
                  </a:lnTo>
                  <a:lnTo>
                    <a:pt x="11588" y="19091"/>
                  </a:lnTo>
                  <a:lnTo>
                    <a:pt x="12201" y="19035"/>
                  </a:lnTo>
                  <a:lnTo>
                    <a:pt x="12796" y="18961"/>
                  </a:lnTo>
                  <a:lnTo>
                    <a:pt x="13390" y="18868"/>
                  </a:lnTo>
                  <a:lnTo>
                    <a:pt x="13668" y="18794"/>
                  </a:lnTo>
                  <a:lnTo>
                    <a:pt x="13928" y="18719"/>
                  </a:lnTo>
                  <a:lnTo>
                    <a:pt x="14188" y="18626"/>
                  </a:lnTo>
                  <a:lnTo>
                    <a:pt x="14430" y="18534"/>
                  </a:lnTo>
                  <a:lnTo>
                    <a:pt x="14653" y="18422"/>
                  </a:lnTo>
                  <a:lnTo>
                    <a:pt x="14875" y="18311"/>
                  </a:lnTo>
                  <a:lnTo>
                    <a:pt x="15061" y="18181"/>
                  </a:lnTo>
                  <a:lnTo>
                    <a:pt x="15228" y="18032"/>
                  </a:lnTo>
                  <a:lnTo>
                    <a:pt x="15377" y="17865"/>
                  </a:lnTo>
                  <a:lnTo>
                    <a:pt x="15507" y="17698"/>
                  </a:lnTo>
                  <a:lnTo>
                    <a:pt x="15600" y="17512"/>
                  </a:lnTo>
                  <a:lnTo>
                    <a:pt x="15674" y="17308"/>
                  </a:lnTo>
                  <a:lnTo>
                    <a:pt x="15711" y="17085"/>
                  </a:lnTo>
                  <a:lnTo>
                    <a:pt x="15711" y="16844"/>
                  </a:lnTo>
                  <a:lnTo>
                    <a:pt x="16584" y="16547"/>
                  </a:lnTo>
                  <a:lnTo>
                    <a:pt x="17438" y="16231"/>
                  </a:lnTo>
                  <a:lnTo>
                    <a:pt x="18292" y="15897"/>
                  </a:lnTo>
                  <a:lnTo>
                    <a:pt x="19147" y="15544"/>
                  </a:lnTo>
                  <a:lnTo>
                    <a:pt x="20837" y="14838"/>
                  </a:lnTo>
                  <a:lnTo>
                    <a:pt x="22545" y="14132"/>
                  </a:lnTo>
                  <a:lnTo>
                    <a:pt x="23009" y="13928"/>
                  </a:lnTo>
                  <a:lnTo>
                    <a:pt x="23474" y="13705"/>
                  </a:lnTo>
                  <a:lnTo>
                    <a:pt x="23919" y="13464"/>
                  </a:lnTo>
                  <a:lnTo>
                    <a:pt x="24142" y="13334"/>
                  </a:lnTo>
                  <a:lnTo>
                    <a:pt x="24328" y="13204"/>
                  </a:lnTo>
                  <a:lnTo>
                    <a:pt x="24532" y="13037"/>
                  </a:lnTo>
                  <a:lnTo>
                    <a:pt x="24699" y="12870"/>
                  </a:lnTo>
                  <a:lnTo>
                    <a:pt x="24848" y="12684"/>
                  </a:lnTo>
                  <a:lnTo>
                    <a:pt x="24978" y="12498"/>
                  </a:lnTo>
                  <a:lnTo>
                    <a:pt x="25089" y="12294"/>
                  </a:lnTo>
                  <a:lnTo>
                    <a:pt x="25182" y="12052"/>
                  </a:lnTo>
                  <a:lnTo>
                    <a:pt x="25238" y="11811"/>
                  </a:lnTo>
                  <a:lnTo>
                    <a:pt x="25275" y="11551"/>
                  </a:lnTo>
                  <a:lnTo>
                    <a:pt x="25312" y="11514"/>
                  </a:lnTo>
                  <a:lnTo>
                    <a:pt x="25331" y="11458"/>
                  </a:lnTo>
                  <a:lnTo>
                    <a:pt x="25349" y="11328"/>
                  </a:lnTo>
                  <a:lnTo>
                    <a:pt x="25349" y="11198"/>
                  </a:lnTo>
                  <a:lnTo>
                    <a:pt x="25312" y="11068"/>
                  </a:lnTo>
                  <a:lnTo>
                    <a:pt x="25238" y="10957"/>
                  </a:lnTo>
                  <a:lnTo>
                    <a:pt x="25164" y="10864"/>
                  </a:lnTo>
                  <a:lnTo>
                    <a:pt x="25071" y="10771"/>
                  </a:lnTo>
                  <a:lnTo>
                    <a:pt x="24866" y="10585"/>
                  </a:lnTo>
                  <a:lnTo>
                    <a:pt x="24606" y="10418"/>
                  </a:lnTo>
                  <a:lnTo>
                    <a:pt x="24346" y="10251"/>
                  </a:lnTo>
                  <a:lnTo>
                    <a:pt x="24068" y="10103"/>
                  </a:lnTo>
                  <a:lnTo>
                    <a:pt x="23789" y="9954"/>
                  </a:lnTo>
                  <a:lnTo>
                    <a:pt x="23864" y="9917"/>
                  </a:lnTo>
                  <a:lnTo>
                    <a:pt x="23901" y="9898"/>
                  </a:lnTo>
                  <a:lnTo>
                    <a:pt x="23919" y="9861"/>
                  </a:lnTo>
                  <a:lnTo>
                    <a:pt x="23938" y="9843"/>
                  </a:lnTo>
                  <a:lnTo>
                    <a:pt x="23919" y="9805"/>
                  </a:lnTo>
                  <a:lnTo>
                    <a:pt x="23956" y="9768"/>
                  </a:lnTo>
                  <a:lnTo>
                    <a:pt x="24012" y="9583"/>
                  </a:lnTo>
                  <a:lnTo>
                    <a:pt x="24012" y="9378"/>
                  </a:lnTo>
                  <a:lnTo>
                    <a:pt x="24012" y="9174"/>
                  </a:lnTo>
                  <a:lnTo>
                    <a:pt x="23956" y="8988"/>
                  </a:lnTo>
                  <a:lnTo>
                    <a:pt x="23994" y="8951"/>
                  </a:lnTo>
                  <a:lnTo>
                    <a:pt x="24012" y="8895"/>
                  </a:lnTo>
                  <a:lnTo>
                    <a:pt x="24012" y="8858"/>
                  </a:lnTo>
                  <a:lnTo>
                    <a:pt x="23994" y="8803"/>
                  </a:lnTo>
                  <a:lnTo>
                    <a:pt x="23975" y="8765"/>
                  </a:lnTo>
                  <a:lnTo>
                    <a:pt x="23919" y="8747"/>
                  </a:lnTo>
                  <a:lnTo>
                    <a:pt x="23808" y="8747"/>
                  </a:lnTo>
                  <a:lnTo>
                    <a:pt x="23715" y="8617"/>
                  </a:lnTo>
                  <a:lnTo>
                    <a:pt x="23566" y="8487"/>
                  </a:lnTo>
                  <a:lnTo>
                    <a:pt x="23418" y="8375"/>
                  </a:lnTo>
                  <a:lnTo>
                    <a:pt x="23269" y="8264"/>
                  </a:lnTo>
                  <a:lnTo>
                    <a:pt x="23269" y="8153"/>
                  </a:lnTo>
                  <a:lnTo>
                    <a:pt x="23251" y="8041"/>
                  </a:lnTo>
                  <a:lnTo>
                    <a:pt x="23214" y="7948"/>
                  </a:lnTo>
                  <a:lnTo>
                    <a:pt x="23158" y="7855"/>
                  </a:lnTo>
                  <a:lnTo>
                    <a:pt x="23269" y="7744"/>
                  </a:lnTo>
                  <a:lnTo>
                    <a:pt x="23344" y="7614"/>
                  </a:lnTo>
                  <a:lnTo>
                    <a:pt x="23381" y="7466"/>
                  </a:lnTo>
                  <a:lnTo>
                    <a:pt x="23381" y="7317"/>
                  </a:lnTo>
                  <a:lnTo>
                    <a:pt x="23362" y="7224"/>
                  </a:lnTo>
                  <a:lnTo>
                    <a:pt x="23325" y="7131"/>
                  </a:lnTo>
                  <a:lnTo>
                    <a:pt x="23269" y="7057"/>
                  </a:lnTo>
                  <a:lnTo>
                    <a:pt x="23195" y="6983"/>
                  </a:lnTo>
                  <a:lnTo>
                    <a:pt x="23121" y="6927"/>
                  </a:lnTo>
                  <a:lnTo>
                    <a:pt x="23046" y="6890"/>
                  </a:lnTo>
                  <a:lnTo>
                    <a:pt x="22954" y="6853"/>
                  </a:lnTo>
                  <a:lnTo>
                    <a:pt x="22861" y="6834"/>
                  </a:lnTo>
                  <a:lnTo>
                    <a:pt x="22916" y="6518"/>
                  </a:lnTo>
                  <a:lnTo>
                    <a:pt x="22954" y="6203"/>
                  </a:lnTo>
                  <a:lnTo>
                    <a:pt x="22972" y="5850"/>
                  </a:lnTo>
                  <a:lnTo>
                    <a:pt x="22954" y="5460"/>
                  </a:lnTo>
                  <a:lnTo>
                    <a:pt x="22935" y="5404"/>
                  </a:lnTo>
                  <a:lnTo>
                    <a:pt x="22898" y="5367"/>
                  </a:lnTo>
                  <a:lnTo>
                    <a:pt x="22898" y="5237"/>
                  </a:lnTo>
                  <a:lnTo>
                    <a:pt x="22898" y="5107"/>
                  </a:lnTo>
                  <a:lnTo>
                    <a:pt x="22861" y="4977"/>
                  </a:lnTo>
                  <a:lnTo>
                    <a:pt x="22805" y="4847"/>
                  </a:lnTo>
                  <a:lnTo>
                    <a:pt x="22768" y="4828"/>
                  </a:lnTo>
                  <a:lnTo>
                    <a:pt x="22749" y="4810"/>
                  </a:lnTo>
                  <a:lnTo>
                    <a:pt x="22675" y="4791"/>
                  </a:lnTo>
                  <a:lnTo>
                    <a:pt x="22434" y="4513"/>
                  </a:lnTo>
                  <a:lnTo>
                    <a:pt x="22174" y="4253"/>
                  </a:lnTo>
                  <a:lnTo>
                    <a:pt x="21877" y="4011"/>
                  </a:lnTo>
                  <a:lnTo>
                    <a:pt x="21598" y="3770"/>
                  </a:lnTo>
                  <a:lnTo>
                    <a:pt x="21282" y="3566"/>
                  </a:lnTo>
                  <a:lnTo>
                    <a:pt x="20967" y="3361"/>
                  </a:lnTo>
                  <a:lnTo>
                    <a:pt x="20632" y="3176"/>
                  </a:lnTo>
                  <a:lnTo>
                    <a:pt x="20298" y="2990"/>
                  </a:lnTo>
                  <a:lnTo>
                    <a:pt x="19592" y="2674"/>
                  </a:lnTo>
                  <a:lnTo>
                    <a:pt x="18887" y="2359"/>
                  </a:lnTo>
                  <a:lnTo>
                    <a:pt x="18200" y="2080"/>
                  </a:lnTo>
                  <a:lnTo>
                    <a:pt x="17512" y="1783"/>
                  </a:lnTo>
                  <a:lnTo>
                    <a:pt x="16955" y="1523"/>
                  </a:lnTo>
                  <a:lnTo>
                    <a:pt x="16361" y="1226"/>
                  </a:lnTo>
                  <a:lnTo>
                    <a:pt x="15748" y="910"/>
                  </a:lnTo>
                  <a:lnTo>
                    <a:pt x="15117" y="613"/>
                  </a:lnTo>
                  <a:lnTo>
                    <a:pt x="14783" y="483"/>
                  </a:lnTo>
                  <a:lnTo>
                    <a:pt x="14467" y="353"/>
                  </a:lnTo>
                  <a:lnTo>
                    <a:pt x="14151" y="242"/>
                  </a:lnTo>
                  <a:lnTo>
                    <a:pt x="13817" y="149"/>
                  </a:lnTo>
                  <a:lnTo>
                    <a:pt x="13501" y="74"/>
                  </a:lnTo>
                  <a:lnTo>
                    <a:pt x="13186" y="37"/>
                  </a:lnTo>
                  <a:lnTo>
                    <a:pt x="1285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2350;p68"/>
            <p:cNvSpPr/>
            <p:nvPr/>
          </p:nvSpPr>
          <p:spPr>
            <a:xfrm>
              <a:off x="7227522" y="1328279"/>
              <a:ext cx="276298" cy="193951"/>
            </a:xfrm>
            <a:custGeom>
              <a:avLst/>
              <a:gdLst/>
              <a:ahLst/>
              <a:cxnLst/>
              <a:rect l="l" t="t" r="r" b="b"/>
              <a:pathLst>
                <a:path w="9472" h="6649" extrusionOk="0">
                  <a:moveTo>
                    <a:pt x="8821" y="1189"/>
                  </a:moveTo>
                  <a:lnTo>
                    <a:pt x="8840" y="1207"/>
                  </a:lnTo>
                  <a:lnTo>
                    <a:pt x="8840" y="1263"/>
                  </a:lnTo>
                  <a:lnTo>
                    <a:pt x="8673" y="1542"/>
                  </a:lnTo>
                  <a:lnTo>
                    <a:pt x="8524" y="1820"/>
                  </a:lnTo>
                  <a:lnTo>
                    <a:pt x="8487" y="1839"/>
                  </a:lnTo>
                  <a:lnTo>
                    <a:pt x="8468" y="1857"/>
                  </a:lnTo>
                  <a:lnTo>
                    <a:pt x="8394" y="1839"/>
                  </a:lnTo>
                  <a:lnTo>
                    <a:pt x="8376" y="1820"/>
                  </a:lnTo>
                  <a:lnTo>
                    <a:pt x="8357" y="1783"/>
                  </a:lnTo>
                  <a:lnTo>
                    <a:pt x="8357" y="1765"/>
                  </a:lnTo>
                  <a:lnTo>
                    <a:pt x="8376" y="1727"/>
                  </a:lnTo>
                  <a:lnTo>
                    <a:pt x="8561" y="1467"/>
                  </a:lnTo>
                  <a:lnTo>
                    <a:pt x="8747" y="1207"/>
                  </a:lnTo>
                  <a:lnTo>
                    <a:pt x="8784" y="1189"/>
                  </a:lnTo>
                  <a:close/>
                  <a:moveTo>
                    <a:pt x="8988" y="910"/>
                  </a:moveTo>
                  <a:lnTo>
                    <a:pt x="9026" y="929"/>
                  </a:lnTo>
                  <a:lnTo>
                    <a:pt x="9044" y="966"/>
                  </a:lnTo>
                  <a:lnTo>
                    <a:pt x="9063" y="1226"/>
                  </a:lnTo>
                  <a:lnTo>
                    <a:pt x="9044" y="1505"/>
                  </a:lnTo>
                  <a:lnTo>
                    <a:pt x="9007" y="1635"/>
                  </a:lnTo>
                  <a:lnTo>
                    <a:pt x="8970" y="1765"/>
                  </a:lnTo>
                  <a:lnTo>
                    <a:pt x="8914" y="1895"/>
                  </a:lnTo>
                  <a:lnTo>
                    <a:pt x="8858" y="2006"/>
                  </a:lnTo>
                  <a:lnTo>
                    <a:pt x="8821" y="2043"/>
                  </a:lnTo>
                  <a:lnTo>
                    <a:pt x="8766" y="2025"/>
                  </a:lnTo>
                  <a:lnTo>
                    <a:pt x="8747" y="2006"/>
                  </a:lnTo>
                  <a:lnTo>
                    <a:pt x="8747" y="1950"/>
                  </a:lnTo>
                  <a:lnTo>
                    <a:pt x="8840" y="1709"/>
                  </a:lnTo>
                  <a:lnTo>
                    <a:pt x="8914" y="1467"/>
                  </a:lnTo>
                  <a:lnTo>
                    <a:pt x="8951" y="1226"/>
                  </a:lnTo>
                  <a:lnTo>
                    <a:pt x="8951" y="966"/>
                  </a:lnTo>
                  <a:lnTo>
                    <a:pt x="8970" y="929"/>
                  </a:lnTo>
                  <a:lnTo>
                    <a:pt x="8988" y="910"/>
                  </a:lnTo>
                  <a:close/>
                  <a:moveTo>
                    <a:pt x="7967" y="0"/>
                  </a:moveTo>
                  <a:lnTo>
                    <a:pt x="7874" y="38"/>
                  </a:lnTo>
                  <a:lnTo>
                    <a:pt x="7967" y="130"/>
                  </a:lnTo>
                  <a:lnTo>
                    <a:pt x="8041" y="223"/>
                  </a:lnTo>
                  <a:lnTo>
                    <a:pt x="8116" y="316"/>
                  </a:lnTo>
                  <a:lnTo>
                    <a:pt x="8153" y="428"/>
                  </a:lnTo>
                  <a:lnTo>
                    <a:pt x="8190" y="539"/>
                  </a:lnTo>
                  <a:lnTo>
                    <a:pt x="8190" y="650"/>
                  </a:lnTo>
                  <a:lnTo>
                    <a:pt x="8208" y="762"/>
                  </a:lnTo>
                  <a:lnTo>
                    <a:pt x="8190" y="873"/>
                  </a:lnTo>
                  <a:lnTo>
                    <a:pt x="8171" y="985"/>
                  </a:lnTo>
                  <a:lnTo>
                    <a:pt x="8134" y="1096"/>
                  </a:lnTo>
                  <a:lnTo>
                    <a:pt x="8097" y="1207"/>
                  </a:lnTo>
                  <a:lnTo>
                    <a:pt x="8041" y="1319"/>
                  </a:lnTo>
                  <a:lnTo>
                    <a:pt x="7967" y="1412"/>
                  </a:lnTo>
                  <a:lnTo>
                    <a:pt x="7893" y="1505"/>
                  </a:lnTo>
                  <a:lnTo>
                    <a:pt x="7800" y="1579"/>
                  </a:lnTo>
                  <a:lnTo>
                    <a:pt x="7707" y="1635"/>
                  </a:lnTo>
                  <a:lnTo>
                    <a:pt x="7707" y="1690"/>
                  </a:lnTo>
                  <a:lnTo>
                    <a:pt x="7781" y="1857"/>
                  </a:lnTo>
                  <a:lnTo>
                    <a:pt x="7837" y="2043"/>
                  </a:lnTo>
                  <a:lnTo>
                    <a:pt x="7856" y="2247"/>
                  </a:lnTo>
                  <a:lnTo>
                    <a:pt x="7818" y="2433"/>
                  </a:lnTo>
                  <a:lnTo>
                    <a:pt x="7856" y="2507"/>
                  </a:lnTo>
                  <a:lnTo>
                    <a:pt x="7856" y="2582"/>
                  </a:lnTo>
                  <a:lnTo>
                    <a:pt x="7837" y="2656"/>
                  </a:lnTo>
                  <a:lnTo>
                    <a:pt x="7800" y="2675"/>
                  </a:lnTo>
                  <a:lnTo>
                    <a:pt x="7763" y="2693"/>
                  </a:lnTo>
                  <a:lnTo>
                    <a:pt x="6760" y="3083"/>
                  </a:lnTo>
                  <a:lnTo>
                    <a:pt x="5757" y="3492"/>
                  </a:lnTo>
                  <a:lnTo>
                    <a:pt x="4773" y="3919"/>
                  </a:lnTo>
                  <a:lnTo>
                    <a:pt x="3807" y="4364"/>
                  </a:lnTo>
                  <a:lnTo>
                    <a:pt x="2842" y="4829"/>
                  </a:lnTo>
                  <a:lnTo>
                    <a:pt x="1894" y="5312"/>
                  </a:lnTo>
                  <a:lnTo>
                    <a:pt x="0" y="6277"/>
                  </a:lnTo>
                  <a:lnTo>
                    <a:pt x="56" y="6463"/>
                  </a:lnTo>
                  <a:lnTo>
                    <a:pt x="75" y="6649"/>
                  </a:lnTo>
                  <a:lnTo>
                    <a:pt x="1152" y="6129"/>
                  </a:lnTo>
                  <a:lnTo>
                    <a:pt x="2247" y="5664"/>
                  </a:lnTo>
                  <a:lnTo>
                    <a:pt x="4439" y="4736"/>
                  </a:lnTo>
                  <a:lnTo>
                    <a:pt x="5126" y="4476"/>
                  </a:lnTo>
                  <a:lnTo>
                    <a:pt x="5887" y="4197"/>
                  </a:lnTo>
                  <a:lnTo>
                    <a:pt x="6686" y="3900"/>
                  </a:lnTo>
                  <a:lnTo>
                    <a:pt x="7094" y="3733"/>
                  </a:lnTo>
                  <a:lnTo>
                    <a:pt x="7466" y="3547"/>
                  </a:lnTo>
                  <a:lnTo>
                    <a:pt x="7837" y="3343"/>
                  </a:lnTo>
                  <a:lnTo>
                    <a:pt x="8190" y="3120"/>
                  </a:lnTo>
                  <a:lnTo>
                    <a:pt x="8506" y="2879"/>
                  </a:lnTo>
                  <a:lnTo>
                    <a:pt x="8784" y="2619"/>
                  </a:lnTo>
                  <a:lnTo>
                    <a:pt x="8914" y="2470"/>
                  </a:lnTo>
                  <a:lnTo>
                    <a:pt x="9026" y="2322"/>
                  </a:lnTo>
                  <a:lnTo>
                    <a:pt x="9137" y="2173"/>
                  </a:lnTo>
                  <a:lnTo>
                    <a:pt x="9230" y="2006"/>
                  </a:lnTo>
                  <a:lnTo>
                    <a:pt x="9304" y="1839"/>
                  </a:lnTo>
                  <a:lnTo>
                    <a:pt x="9378" y="1653"/>
                  </a:lnTo>
                  <a:lnTo>
                    <a:pt x="9434" y="1467"/>
                  </a:lnTo>
                  <a:lnTo>
                    <a:pt x="9471" y="1263"/>
                  </a:lnTo>
                  <a:lnTo>
                    <a:pt x="9434" y="1133"/>
                  </a:lnTo>
                  <a:lnTo>
                    <a:pt x="9360" y="1003"/>
                  </a:lnTo>
                  <a:lnTo>
                    <a:pt x="9267" y="892"/>
                  </a:lnTo>
                  <a:lnTo>
                    <a:pt x="9174" y="799"/>
                  </a:lnTo>
                  <a:lnTo>
                    <a:pt x="8933" y="632"/>
                  </a:lnTo>
                  <a:lnTo>
                    <a:pt x="8691" y="465"/>
                  </a:lnTo>
                  <a:lnTo>
                    <a:pt x="7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2351;p68"/>
            <p:cNvSpPr/>
            <p:nvPr/>
          </p:nvSpPr>
          <p:spPr>
            <a:xfrm>
              <a:off x="7482648" y="1354824"/>
              <a:ext cx="9247" cy="33079"/>
            </a:xfrm>
            <a:custGeom>
              <a:avLst/>
              <a:gdLst/>
              <a:ahLst/>
              <a:cxnLst/>
              <a:rect l="l" t="t" r="r" b="b"/>
              <a:pathLst>
                <a:path w="317" h="1134" extrusionOk="0">
                  <a:moveTo>
                    <a:pt x="242" y="0"/>
                  </a:moveTo>
                  <a:lnTo>
                    <a:pt x="224" y="19"/>
                  </a:lnTo>
                  <a:lnTo>
                    <a:pt x="205" y="56"/>
                  </a:lnTo>
                  <a:lnTo>
                    <a:pt x="205" y="316"/>
                  </a:lnTo>
                  <a:lnTo>
                    <a:pt x="168" y="557"/>
                  </a:lnTo>
                  <a:lnTo>
                    <a:pt x="94" y="799"/>
                  </a:lnTo>
                  <a:lnTo>
                    <a:pt x="1" y="1040"/>
                  </a:lnTo>
                  <a:lnTo>
                    <a:pt x="1" y="1096"/>
                  </a:lnTo>
                  <a:lnTo>
                    <a:pt x="20" y="1115"/>
                  </a:lnTo>
                  <a:lnTo>
                    <a:pt x="75" y="1133"/>
                  </a:lnTo>
                  <a:lnTo>
                    <a:pt x="112" y="1096"/>
                  </a:lnTo>
                  <a:lnTo>
                    <a:pt x="168" y="985"/>
                  </a:lnTo>
                  <a:lnTo>
                    <a:pt x="224" y="855"/>
                  </a:lnTo>
                  <a:lnTo>
                    <a:pt x="261" y="725"/>
                  </a:lnTo>
                  <a:lnTo>
                    <a:pt x="298" y="595"/>
                  </a:lnTo>
                  <a:lnTo>
                    <a:pt x="317" y="316"/>
                  </a:lnTo>
                  <a:lnTo>
                    <a:pt x="298" y="56"/>
                  </a:lnTo>
                  <a:lnTo>
                    <a:pt x="280" y="19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2352;p68"/>
            <p:cNvSpPr/>
            <p:nvPr/>
          </p:nvSpPr>
          <p:spPr>
            <a:xfrm>
              <a:off x="7471301" y="1362933"/>
              <a:ext cx="14089" cy="19544"/>
            </a:xfrm>
            <a:custGeom>
              <a:avLst/>
              <a:gdLst/>
              <a:ahLst/>
              <a:cxnLst/>
              <a:rect l="l" t="t" r="r" b="b"/>
              <a:pathLst>
                <a:path w="483" h="670" extrusionOk="0">
                  <a:moveTo>
                    <a:pt x="427" y="1"/>
                  </a:moveTo>
                  <a:lnTo>
                    <a:pt x="390" y="19"/>
                  </a:lnTo>
                  <a:lnTo>
                    <a:pt x="204" y="279"/>
                  </a:lnTo>
                  <a:lnTo>
                    <a:pt x="19" y="539"/>
                  </a:lnTo>
                  <a:lnTo>
                    <a:pt x="0" y="577"/>
                  </a:lnTo>
                  <a:lnTo>
                    <a:pt x="0" y="595"/>
                  </a:lnTo>
                  <a:lnTo>
                    <a:pt x="19" y="632"/>
                  </a:lnTo>
                  <a:lnTo>
                    <a:pt x="37" y="651"/>
                  </a:lnTo>
                  <a:lnTo>
                    <a:pt x="111" y="669"/>
                  </a:lnTo>
                  <a:lnTo>
                    <a:pt x="130" y="651"/>
                  </a:lnTo>
                  <a:lnTo>
                    <a:pt x="167" y="632"/>
                  </a:lnTo>
                  <a:lnTo>
                    <a:pt x="316" y="354"/>
                  </a:lnTo>
                  <a:lnTo>
                    <a:pt x="483" y="75"/>
                  </a:lnTo>
                  <a:lnTo>
                    <a:pt x="483" y="19"/>
                  </a:lnTo>
                  <a:lnTo>
                    <a:pt x="4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2353;p68"/>
            <p:cNvSpPr/>
            <p:nvPr/>
          </p:nvSpPr>
          <p:spPr>
            <a:xfrm>
              <a:off x="7244850" y="1300654"/>
              <a:ext cx="220496" cy="154951"/>
            </a:xfrm>
            <a:custGeom>
              <a:avLst/>
              <a:gdLst/>
              <a:ahLst/>
              <a:cxnLst/>
              <a:rect l="l" t="t" r="r" b="b"/>
              <a:pathLst>
                <a:path w="7559" h="5312" extrusionOk="0">
                  <a:moveTo>
                    <a:pt x="7503" y="0"/>
                  </a:moveTo>
                  <a:lnTo>
                    <a:pt x="6055" y="799"/>
                  </a:lnTo>
                  <a:lnTo>
                    <a:pt x="5349" y="1207"/>
                  </a:lnTo>
                  <a:lnTo>
                    <a:pt x="4643" y="1616"/>
                  </a:lnTo>
                  <a:lnTo>
                    <a:pt x="3937" y="2043"/>
                  </a:lnTo>
                  <a:lnTo>
                    <a:pt x="3250" y="2489"/>
                  </a:lnTo>
                  <a:lnTo>
                    <a:pt x="2563" y="2953"/>
                  </a:lnTo>
                  <a:lnTo>
                    <a:pt x="1895" y="3417"/>
                  </a:lnTo>
                  <a:lnTo>
                    <a:pt x="1728" y="3566"/>
                  </a:lnTo>
                  <a:lnTo>
                    <a:pt x="1542" y="3733"/>
                  </a:lnTo>
                  <a:lnTo>
                    <a:pt x="1059" y="4142"/>
                  </a:lnTo>
                  <a:lnTo>
                    <a:pt x="818" y="4346"/>
                  </a:lnTo>
                  <a:lnTo>
                    <a:pt x="576" y="4513"/>
                  </a:lnTo>
                  <a:lnTo>
                    <a:pt x="446" y="4587"/>
                  </a:lnTo>
                  <a:lnTo>
                    <a:pt x="335" y="4643"/>
                  </a:lnTo>
                  <a:lnTo>
                    <a:pt x="223" y="4680"/>
                  </a:lnTo>
                  <a:lnTo>
                    <a:pt x="131" y="4699"/>
                  </a:lnTo>
                  <a:lnTo>
                    <a:pt x="1" y="5311"/>
                  </a:lnTo>
                  <a:lnTo>
                    <a:pt x="910" y="4736"/>
                  </a:lnTo>
                  <a:lnTo>
                    <a:pt x="1783" y="4142"/>
                  </a:lnTo>
                  <a:lnTo>
                    <a:pt x="3529" y="2934"/>
                  </a:lnTo>
                  <a:lnTo>
                    <a:pt x="4402" y="2359"/>
                  </a:lnTo>
                  <a:lnTo>
                    <a:pt x="5293" y="1802"/>
                  </a:lnTo>
                  <a:lnTo>
                    <a:pt x="5739" y="1523"/>
                  </a:lnTo>
                  <a:lnTo>
                    <a:pt x="6203" y="1263"/>
                  </a:lnTo>
                  <a:lnTo>
                    <a:pt x="6686" y="1022"/>
                  </a:lnTo>
                  <a:lnTo>
                    <a:pt x="7150" y="780"/>
                  </a:lnTo>
                  <a:lnTo>
                    <a:pt x="7150" y="743"/>
                  </a:lnTo>
                  <a:lnTo>
                    <a:pt x="7169" y="725"/>
                  </a:lnTo>
                  <a:lnTo>
                    <a:pt x="7187" y="706"/>
                  </a:lnTo>
                  <a:lnTo>
                    <a:pt x="7224" y="706"/>
                  </a:lnTo>
                  <a:lnTo>
                    <a:pt x="7262" y="725"/>
                  </a:lnTo>
                  <a:lnTo>
                    <a:pt x="7540" y="595"/>
                  </a:lnTo>
                  <a:lnTo>
                    <a:pt x="7559" y="595"/>
                  </a:lnTo>
                  <a:lnTo>
                    <a:pt x="7540" y="297"/>
                  </a:lnTo>
                  <a:lnTo>
                    <a:pt x="75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2354;p68"/>
            <p:cNvSpPr/>
            <p:nvPr/>
          </p:nvSpPr>
          <p:spPr>
            <a:xfrm>
              <a:off x="7433379" y="1332071"/>
              <a:ext cx="27099" cy="39029"/>
            </a:xfrm>
            <a:custGeom>
              <a:avLst/>
              <a:gdLst/>
              <a:ahLst/>
              <a:cxnLst/>
              <a:rect l="l" t="t" r="r" b="b"/>
              <a:pathLst>
                <a:path w="929" h="1338" extrusionOk="0">
                  <a:moveTo>
                    <a:pt x="650" y="0"/>
                  </a:moveTo>
                  <a:lnTo>
                    <a:pt x="0" y="335"/>
                  </a:lnTo>
                  <a:lnTo>
                    <a:pt x="130" y="446"/>
                  </a:lnTo>
                  <a:lnTo>
                    <a:pt x="241" y="576"/>
                  </a:lnTo>
                  <a:lnTo>
                    <a:pt x="334" y="706"/>
                  </a:lnTo>
                  <a:lnTo>
                    <a:pt x="409" y="836"/>
                  </a:lnTo>
                  <a:lnTo>
                    <a:pt x="539" y="1077"/>
                  </a:lnTo>
                  <a:lnTo>
                    <a:pt x="594" y="1207"/>
                  </a:lnTo>
                  <a:lnTo>
                    <a:pt x="631" y="1337"/>
                  </a:lnTo>
                  <a:lnTo>
                    <a:pt x="724" y="1226"/>
                  </a:lnTo>
                  <a:lnTo>
                    <a:pt x="817" y="1096"/>
                  </a:lnTo>
                  <a:lnTo>
                    <a:pt x="873" y="947"/>
                  </a:lnTo>
                  <a:lnTo>
                    <a:pt x="910" y="799"/>
                  </a:lnTo>
                  <a:lnTo>
                    <a:pt x="929" y="687"/>
                  </a:lnTo>
                  <a:lnTo>
                    <a:pt x="910" y="576"/>
                  </a:lnTo>
                  <a:lnTo>
                    <a:pt x="891" y="465"/>
                  </a:lnTo>
                  <a:lnTo>
                    <a:pt x="854" y="372"/>
                  </a:lnTo>
                  <a:lnTo>
                    <a:pt x="761" y="186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2355;p68"/>
            <p:cNvSpPr/>
            <p:nvPr/>
          </p:nvSpPr>
          <p:spPr>
            <a:xfrm>
              <a:off x="7427954" y="1283852"/>
              <a:ext cx="32525" cy="25495"/>
            </a:xfrm>
            <a:custGeom>
              <a:avLst/>
              <a:gdLst/>
              <a:ahLst/>
              <a:cxnLst/>
              <a:rect l="l" t="t" r="r" b="b"/>
              <a:pathLst>
                <a:path w="1115" h="874" extrusionOk="0">
                  <a:moveTo>
                    <a:pt x="706" y="1"/>
                  </a:moveTo>
                  <a:lnTo>
                    <a:pt x="650" y="75"/>
                  </a:lnTo>
                  <a:lnTo>
                    <a:pt x="576" y="131"/>
                  </a:lnTo>
                  <a:lnTo>
                    <a:pt x="483" y="186"/>
                  </a:lnTo>
                  <a:lnTo>
                    <a:pt x="409" y="223"/>
                  </a:lnTo>
                  <a:lnTo>
                    <a:pt x="316" y="261"/>
                  </a:lnTo>
                  <a:lnTo>
                    <a:pt x="205" y="279"/>
                  </a:lnTo>
                  <a:lnTo>
                    <a:pt x="0" y="279"/>
                  </a:lnTo>
                  <a:lnTo>
                    <a:pt x="56" y="409"/>
                  </a:lnTo>
                  <a:lnTo>
                    <a:pt x="75" y="558"/>
                  </a:lnTo>
                  <a:lnTo>
                    <a:pt x="75" y="725"/>
                  </a:lnTo>
                  <a:lnTo>
                    <a:pt x="38" y="873"/>
                  </a:lnTo>
                  <a:lnTo>
                    <a:pt x="1115" y="316"/>
                  </a:lnTo>
                  <a:lnTo>
                    <a:pt x="910" y="149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2356;p68"/>
            <p:cNvSpPr/>
            <p:nvPr/>
          </p:nvSpPr>
          <p:spPr>
            <a:xfrm>
              <a:off x="7111598" y="1383528"/>
              <a:ext cx="338051" cy="184209"/>
            </a:xfrm>
            <a:custGeom>
              <a:avLst/>
              <a:gdLst/>
              <a:ahLst/>
              <a:cxnLst/>
              <a:rect l="l" t="t" r="r" b="b"/>
              <a:pathLst>
                <a:path w="11589" h="6315" extrusionOk="0">
                  <a:moveTo>
                    <a:pt x="11495" y="1"/>
                  </a:moveTo>
                  <a:lnTo>
                    <a:pt x="11477" y="19"/>
                  </a:lnTo>
                  <a:lnTo>
                    <a:pt x="9991" y="632"/>
                  </a:lnTo>
                  <a:lnTo>
                    <a:pt x="8543" y="1282"/>
                  </a:lnTo>
                  <a:lnTo>
                    <a:pt x="7113" y="1950"/>
                  </a:lnTo>
                  <a:lnTo>
                    <a:pt x="5683" y="2656"/>
                  </a:lnTo>
                  <a:lnTo>
                    <a:pt x="4271" y="3380"/>
                  </a:lnTo>
                  <a:lnTo>
                    <a:pt x="2879" y="4123"/>
                  </a:lnTo>
                  <a:lnTo>
                    <a:pt x="56" y="5627"/>
                  </a:lnTo>
                  <a:lnTo>
                    <a:pt x="37" y="5665"/>
                  </a:lnTo>
                  <a:lnTo>
                    <a:pt x="19" y="5850"/>
                  </a:lnTo>
                  <a:lnTo>
                    <a:pt x="0" y="5980"/>
                  </a:lnTo>
                  <a:lnTo>
                    <a:pt x="0" y="6110"/>
                  </a:lnTo>
                  <a:lnTo>
                    <a:pt x="37" y="6147"/>
                  </a:lnTo>
                  <a:lnTo>
                    <a:pt x="56" y="6203"/>
                  </a:lnTo>
                  <a:lnTo>
                    <a:pt x="37" y="6259"/>
                  </a:lnTo>
                  <a:lnTo>
                    <a:pt x="19" y="6296"/>
                  </a:lnTo>
                  <a:lnTo>
                    <a:pt x="56" y="6315"/>
                  </a:lnTo>
                  <a:lnTo>
                    <a:pt x="56" y="6296"/>
                  </a:lnTo>
                  <a:lnTo>
                    <a:pt x="724" y="5832"/>
                  </a:lnTo>
                  <a:lnTo>
                    <a:pt x="1393" y="5405"/>
                  </a:lnTo>
                  <a:lnTo>
                    <a:pt x="2080" y="4977"/>
                  </a:lnTo>
                  <a:lnTo>
                    <a:pt x="2767" y="4550"/>
                  </a:lnTo>
                  <a:lnTo>
                    <a:pt x="3473" y="4160"/>
                  </a:lnTo>
                  <a:lnTo>
                    <a:pt x="4179" y="3770"/>
                  </a:lnTo>
                  <a:lnTo>
                    <a:pt x="4903" y="3399"/>
                  </a:lnTo>
                  <a:lnTo>
                    <a:pt x="5627" y="3046"/>
                  </a:lnTo>
                  <a:lnTo>
                    <a:pt x="6370" y="2693"/>
                  </a:lnTo>
                  <a:lnTo>
                    <a:pt x="7113" y="2359"/>
                  </a:lnTo>
                  <a:lnTo>
                    <a:pt x="8598" y="1709"/>
                  </a:lnTo>
                  <a:lnTo>
                    <a:pt x="10084" y="1096"/>
                  </a:lnTo>
                  <a:lnTo>
                    <a:pt x="11588" y="539"/>
                  </a:lnTo>
                  <a:lnTo>
                    <a:pt x="11570" y="261"/>
                  </a:lnTo>
                  <a:lnTo>
                    <a:pt x="11532" y="131"/>
                  </a:lnTo>
                  <a:lnTo>
                    <a:pt x="11495" y="1"/>
                  </a:lnTo>
                  <a:close/>
                </a:path>
              </a:pathLst>
            </a:custGeom>
            <a:solidFill>
              <a:srgbClr val="B227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2357;p68"/>
            <p:cNvSpPr/>
            <p:nvPr/>
          </p:nvSpPr>
          <p:spPr>
            <a:xfrm>
              <a:off x="7338575" y="1242138"/>
              <a:ext cx="107812" cy="91594"/>
            </a:xfrm>
            <a:custGeom>
              <a:avLst/>
              <a:gdLst/>
              <a:ahLst/>
              <a:cxnLst/>
              <a:rect l="l" t="t" r="r" b="b"/>
              <a:pathLst>
                <a:path w="3696" h="3140" extrusionOk="0">
                  <a:moveTo>
                    <a:pt x="3343" y="1"/>
                  </a:moveTo>
                  <a:lnTo>
                    <a:pt x="3232" y="261"/>
                  </a:lnTo>
                  <a:lnTo>
                    <a:pt x="3083" y="521"/>
                  </a:lnTo>
                  <a:lnTo>
                    <a:pt x="2897" y="743"/>
                  </a:lnTo>
                  <a:lnTo>
                    <a:pt x="2693" y="966"/>
                  </a:lnTo>
                  <a:lnTo>
                    <a:pt x="2452" y="1171"/>
                  </a:lnTo>
                  <a:lnTo>
                    <a:pt x="2173" y="1375"/>
                  </a:lnTo>
                  <a:lnTo>
                    <a:pt x="1857" y="1561"/>
                  </a:lnTo>
                  <a:lnTo>
                    <a:pt x="1504" y="1765"/>
                  </a:lnTo>
                  <a:lnTo>
                    <a:pt x="984" y="2006"/>
                  </a:lnTo>
                  <a:lnTo>
                    <a:pt x="984" y="2118"/>
                  </a:lnTo>
                  <a:lnTo>
                    <a:pt x="984" y="2211"/>
                  </a:lnTo>
                  <a:lnTo>
                    <a:pt x="966" y="2322"/>
                  </a:lnTo>
                  <a:lnTo>
                    <a:pt x="947" y="2415"/>
                  </a:lnTo>
                  <a:lnTo>
                    <a:pt x="892" y="2508"/>
                  </a:lnTo>
                  <a:lnTo>
                    <a:pt x="836" y="2601"/>
                  </a:lnTo>
                  <a:lnTo>
                    <a:pt x="762" y="2675"/>
                  </a:lnTo>
                  <a:lnTo>
                    <a:pt x="669" y="2749"/>
                  </a:lnTo>
                  <a:lnTo>
                    <a:pt x="539" y="2805"/>
                  </a:lnTo>
                  <a:lnTo>
                    <a:pt x="390" y="2842"/>
                  </a:lnTo>
                  <a:lnTo>
                    <a:pt x="242" y="2842"/>
                  </a:lnTo>
                  <a:lnTo>
                    <a:pt x="93" y="2805"/>
                  </a:lnTo>
                  <a:lnTo>
                    <a:pt x="56" y="2916"/>
                  </a:lnTo>
                  <a:lnTo>
                    <a:pt x="0" y="3028"/>
                  </a:lnTo>
                  <a:lnTo>
                    <a:pt x="149" y="3102"/>
                  </a:lnTo>
                  <a:lnTo>
                    <a:pt x="297" y="3139"/>
                  </a:lnTo>
                  <a:lnTo>
                    <a:pt x="446" y="3139"/>
                  </a:lnTo>
                  <a:lnTo>
                    <a:pt x="594" y="3102"/>
                  </a:lnTo>
                  <a:lnTo>
                    <a:pt x="743" y="3046"/>
                  </a:lnTo>
                  <a:lnTo>
                    <a:pt x="873" y="2953"/>
                  </a:lnTo>
                  <a:lnTo>
                    <a:pt x="984" y="2842"/>
                  </a:lnTo>
                  <a:lnTo>
                    <a:pt x="1077" y="2693"/>
                  </a:lnTo>
                  <a:lnTo>
                    <a:pt x="1096" y="2675"/>
                  </a:lnTo>
                  <a:lnTo>
                    <a:pt x="1133" y="2656"/>
                  </a:lnTo>
                  <a:lnTo>
                    <a:pt x="1189" y="2656"/>
                  </a:lnTo>
                  <a:lnTo>
                    <a:pt x="1207" y="2601"/>
                  </a:lnTo>
                  <a:lnTo>
                    <a:pt x="1226" y="2582"/>
                  </a:lnTo>
                  <a:lnTo>
                    <a:pt x="1300" y="2582"/>
                  </a:lnTo>
                  <a:lnTo>
                    <a:pt x="1319" y="2619"/>
                  </a:lnTo>
                  <a:lnTo>
                    <a:pt x="1337" y="2675"/>
                  </a:lnTo>
                  <a:lnTo>
                    <a:pt x="1374" y="2731"/>
                  </a:lnTo>
                  <a:lnTo>
                    <a:pt x="1412" y="2768"/>
                  </a:lnTo>
                  <a:lnTo>
                    <a:pt x="1449" y="2786"/>
                  </a:lnTo>
                  <a:lnTo>
                    <a:pt x="1560" y="2823"/>
                  </a:lnTo>
                  <a:lnTo>
                    <a:pt x="1709" y="2842"/>
                  </a:lnTo>
                  <a:lnTo>
                    <a:pt x="1857" y="2842"/>
                  </a:lnTo>
                  <a:lnTo>
                    <a:pt x="2024" y="2805"/>
                  </a:lnTo>
                  <a:lnTo>
                    <a:pt x="2322" y="2731"/>
                  </a:lnTo>
                  <a:lnTo>
                    <a:pt x="2637" y="2545"/>
                  </a:lnTo>
                  <a:lnTo>
                    <a:pt x="2730" y="2452"/>
                  </a:lnTo>
                  <a:lnTo>
                    <a:pt x="2786" y="2341"/>
                  </a:lnTo>
                  <a:lnTo>
                    <a:pt x="2823" y="2229"/>
                  </a:lnTo>
                  <a:lnTo>
                    <a:pt x="2842" y="2099"/>
                  </a:lnTo>
                  <a:lnTo>
                    <a:pt x="2842" y="1988"/>
                  </a:lnTo>
                  <a:lnTo>
                    <a:pt x="2804" y="1858"/>
                  </a:lnTo>
                  <a:lnTo>
                    <a:pt x="2749" y="1746"/>
                  </a:lnTo>
                  <a:lnTo>
                    <a:pt x="2637" y="1653"/>
                  </a:lnTo>
                  <a:lnTo>
                    <a:pt x="2619" y="1616"/>
                  </a:lnTo>
                  <a:lnTo>
                    <a:pt x="2600" y="1579"/>
                  </a:lnTo>
                  <a:lnTo>
                    <a:pt x="2619" y="1542"/>
                  </a:lnTo>
                  <a:lnTo>
                    <a:pt x="2637" y="1505"/>
                  </a:lnTo>
                  <a:lnTo>
                    <a:pt x="2674" y="1486"/>
                  </a:lnTo>
                  <a:lnTo>
                    <a:pt x="2712" y="1468"/>
                  </a:lnTo>
                  <a:lnTo>
                    <a:pt x="2786" y="1468"/>
                  </a:lnTo>
                  <a:lnTo>
                    <a:pt x="2860" y="1505"/>
                  </a:lnTo>
                  <a:lnTo>
                    <a:pt x="3046" y="1523"/>
                  </a:lnTo>
                  <a:lnTo>
                    <a:pt x="3232" y="1505"/>
                  </a:lnTo>
                  <a:lnTo>
                    <a:pt x="3324" y="1486"/>
                  </a:lnTo>
                  <a:lnTo>
                    <a:pt x="3417" y="1449"/>
                  </a:lnTo>
                  <a:lnTo>
                    <a:pt x="3491" y="1393"/>
                  </a:lnTo>
                  <a:lnTo>
                    <a:pt x="3547" y="1319"/>
                  </a:lnTo>
                  <a:lnTo>
                    <a:pt x="3584" y="1263"/>
                  </a:lnTo>
                  <a:lnTo>
                    <a:pt x="3603" y="1189"/>
                  </a:lnTo>
                  <a:lnTo>
                    <a:pt x="3603" y="1115"/>
                  </a:lnTo>
                  <a:lnTo>
                    <a:pt x="3603" y="1041"/>
                  </a:lnTo>
                  <a:lnTo>
                    <a:pt x="3566" y="985"/>
                  </a:lnTo>
                  <a:lnTo>
                    <a:pt x="3529" y="929"/>
                  </a:lnTo>
                  <a:lnTo>
                    <a:pt x="3491" y="892"/>
                  </a:lnTo>
                  <a:lnTo>
                    <a:pt x="3417" y="855"/>
                  </a:lnTo>
                  <a:lnTo>
                    <a:pt x="3380" y="818"/>
                  </a:lnTo>
                  <a:lnTo>
                    <a:pt x="3362" y="799"/>
                  </a:lnTo>
                  <a:lnTo>
                    <a:pt x="3362" y="762"/>
                  </a:lnTo>
                  <a:lnTo>
                    <a:pt x="3362" y="725"/>
                  </a:lnTo>
                  <a:lnTo>
                    <a:pt x="3417" y="669"/>
                  </a:lnTo>
                  <a:lnTo>
                    <a:pt x="3436" y="632"/>
                  </a:lnTo>
                  <a:lnTo>
                    <a:pt x="3529" y="632"/>
                  </a:lnTo>
                  <a:lnTo>
                    <a:pt x="3603" y="558"/>
                  </a:lnTo>
                  <a:lnTo>
                    <a:pt x="3659" y="484"/>
                  </a:lnTo>
                  <a:lnTo>
                    <a:pt x="3696" y="372"/>
                  </a:lnTo>
                  <a:lnTo>
                    <a:pt x="3696" y="261"/>
                  </a:lnTo>
                  <a:lnTo>
                    <a:pt x="3677" y="205"/>
                  </a:lnTo>
                  <a:lnTo>
                    <a:pt x="3659" y="149"/>
                  </a:lnTo>
                  <a:lnTo>
                    <a:pt x="3621" y="112"/>
                  </a:lnTo>
                  <a:lnTo>
                    <a:pt x="3566" y="75"/>
                  </a:lnTo>
                  <a:lnTo>
                    <a:pt x="3473" y="19"/>
                  </a:lnTo>
                  <a:lnTo>
                    <a:pt x="334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2358;p68"/>
            <p:cNvSpPr/>
            <p:nvPr/>
          </p:nvSpPr>
          <p:spPr>
            <a:xfrm>
              <a:off x="7251355" y="1345606"/>
              <a:ext cx="194506" cy="114346"/>
            </a:xfrm>
            <a:custGeom>
              <a:avLst/>
              <a:gdLst/>
              <a:ahLst/>
              <a:cxnLst/>
              <a:rect l="l" t="t" r="r" b="b"/>
              <a:pathLst>
                <a:path w="6668" h="3920" extrusionOk="0">
                  <a:moveTo>
                    <a:pt x="5646" y="948"/>
                  </a:moveTo>
                  <a:lnTo>
                    <a:pt x="5664" y="966"/>
                  </a:lnTo>
                  <a:lnTo>
                    <a:pt x="5683" y="985"/>
                  </a:lnTo>
                  <a:lnTo>
                    <a:pt x="5702" y="1022"/>
                  </a:lnTo>
                  <a:lnTo>
                    <a:pt x="5683" y="1096"/>
                  </a:lnTo>
                  <a:lnTo>
                    <a:pt x="5664" y="1115"/>
                  </a:lnTo>
                  <a:lnTo>
                    <a:pt x="5627" y="1133"/>
                  </a:lnTo>
                  <a:lnTo>
                    <a:pt x="5423" y="1208"/>
                  </a:lnTo>
                  <a:lnTo>
                    <a:pt x="5182" y="1263"/>
                  </a:lnTo>
                  <a:lnTo>
                    <a:pt x="4736" y="1338"/>
                  </a:lnTo>
                  <a:lnTo>
                    <a:pt x="4699" y="1338"/>
                  </a:lnTo>
                  <a:lnTo>
                    <a:pt x="4680" y="1319"/>
                  </a:lnTo>
                  <a:lnTo>
                    <a:pt x="4643" y="1282"/>
                  </a:lnTo>
                  <a:lnTo>
                    <a:pt x="4643" y="1226"/>
                  </a:lnTo>
                  <a:lnTo>
                    <a:pt x="4662" y="1208"/>
                  </a:lnTo>
                  <a:lnTo>
                    <a:pt x="4699" y="1189"/>
                  </a:lnTo>
                  <a:lnTo>
                    <a:pt x="5144" y="1041"/>
                  </a:lnTo>
                  <a:lnTo>
                    <a:pt x="5367" y="985"/>
                  </a:lnTo>
                  <a:lnTo>
                    <a:pt x="5609" y="948"/>
                  </a:lnTo>
                  <a:close/>
                  <a:moveTo>
                    <a:pt x="5999" y="1"/>
                  </a:moveTo>
                  <a:lnTo>
                    <a:pt x="5349" y="335"/>
                  </a:lnTo>
                  <a:lnTo>
                    <a:pt x="4717" y="706"/>
                  </a:lnTo>
                  <a:lnTo>
                    <a:pt x="4104" y="1078"/>
                  </a:lnTo>
                  <a:lnTo>
                    <a:pt x="3492" y="1486"/>
                  </a:lnTo>
                  <a:lnTo>
                    <a:pt x="2637" y="2118"/>
                  </a:lnTo>
                  <a:lnTo>
                    <a:pt x="1783" y="2731"/>
                  </a:lnTo>
                  <a:lnTo>
                    <a:pt x="1356" y="3046"/>
                  </a:lnTo>
                  <a:lnTo>
                    <a:pt x="929" y="3325"/>
                  </a:lnTo>
                  <a:lnTo>
                    <a:pt x="465" y="3603"/>
                  </a:lnTo>
                  <a:lnTo>
                    <a:pt x="0" y="3845"/>
                  </a:lnTo>
                  <a:lnTo>
                    <a:pt x="38" y="3919"/>
                  </a:lnTo>
                  <a:lnTo>
                    <a:pt x="836" y="3510"/>
                  </a:lnTo>
                  <a:lnTo>
                    <a:pt x="1653" y="3120"/>
                  </a:lnTo>
                  <a:lnTo>
                    <a:pt x="2470" y="2749"/>
                  </a:lnTo>
                  <a:lnTo>
                    <a:pt x="3287" y="2378"/>
                  </a:lnTo>
                  <a:lnTo>
                    <a:pt x="4940" y="1672"/>
                  </a:lnTo>
                  <a:lnTo>
                    <a:pt x="6593" y="1003"/>
                  </a:lnTo>
                  <a:lnTo>
                    <a:pt x="6667" y="985"/>
                  </a:lnTo>
                  <a:lnTo>
                    <a:pt x="6537" y="743"/>
                  </a:lnTo>
                  <a:lnTo>
                    <a:pt x="6407" y="521"/>
                  </a:lnTo>
                  <a:lnTo>
                    <a:pt x="6314" y="391"/>
                  </a:lnTo>
                  <a:lnTo>
                    <a:pt x="6203" y="261"/>
                  </a:lnTo>
                  <a:lnTo>
                    <a:pt x="6092" y="131"/>
                  </a:lnTo>
                  <a:lnTo>
                    <a:pt x="59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2359;p68"/>
            <p:cNvSpPr/>
            <p:nvPr/>
          </p:nvSpPr>
          <p:spPr>
            <a:xfrm>
              <a:off x="7208561" y="1206404"/>
              <a:ext cx="225367" cy="124614"/>
            </a:xfrm>
            <a:custGeom>
              <a:avLst/>
              <a:gdLst/>
              <a:ahLst/>
              <a:cxnLst/>
              <a:rect l="l" t="t" r="r" b="b"/>
              <a:pathLst>
                <a:path w="7726" h="4272" extrusionOk="0">
                  <a:moveTo>
                    <a:pt x="7726" y="0"/>
                  </a:moveTo>
                  <a:lnTo>
                    <a:pt x="7670" y="93"/>
                  </a:lnTo>
                  <a:lnTo>
                    <a:pt x="7577" y="260"/>
                  </a:lnTo>
                  <a:lnTo>
                    <a:pt x="7447" y="409"/>
                  </a:lnTo>
                  <a:lnTo>
                    <a:pt x="7317" y="557"/>
                  </a:lnTo>
                  <a:lnTo>
                    <a:pt x="7169" y="687"/>
                  </a:lnTo>
                  <a:lnTo>
                    <a:pt x="7020" y="817"/>
                  </a:lnTo>
                  <a:lnTo>
                    <a:pt x="6853" y="929"/>
                  </a:lnTo>
                  <a:lnTo>
                    <a:pt x="6500" y="1133"/>
                  </a:lnTo>
                  <a:lnTo>
                    <a:pt x="6129" y="1300"/>
                  </a:lnTo>
                  <a:lnTo>
                    <a:pt x="5739" y="1449"/>
                  </a:lnTo>
                  <a:lnTo>
                    <a:pt x="4996" y="1727"/>
                  </a:lnTo>
                  <a:lnTo>
                    <a:pt x="4402" y="1931"/>
                  </a:lnTo>
                  <a:lnTo>
                    <a:pt x="3789" y="2117"/>
                  </a:lnTo>
                  <a:lnTo>
                    <a:pt x="3176" y="2284"/>
                  </a:lnTo>
                  <a:lnTo>
                    <a:pt x="2563" y="2451"/>
                  </a:lnTo>
                  <a:lnTo>
                    <a:pt x="1950" y="2581"/>
                  </a:lnTo>
                  <a:lnTo>
                    <a:pt x="1319" y="2693"/>
                  </a:lnTo>
                  <a:lnTo>
                    <a:pt x="687" y="2786"/>
                  </a:lnTo>
                  <a:lnTo>
                    <a:pt x="75" y="2860"/>
                  </a:lnTo>
                  <a:lnTo>
                    <a:pt x="37" y="2860"/>
                  </a:lnTo>
                  <a:lnTo>
                    <a:pt x="19" y="2841"/>
                  </a:lnTo>
                  <a:lnTo>
                    <a:pt x="0" y="2860"/>
                  </a:lnTo>
                  <a:lnTo>
                    <a:pt x="37" y="2878"/>
                  </a:lnTo>
                  <a:lnTo>
                    <a:pt x="56" y="2916"/>
                  </a:lnTo>
                  <a:lnTo>
                    <a:pt x="130" y="3176"/>
                  </a:lnTo>
                  <a:lnTo>
                    <a:pt x="167" y="3417"/>
                  </a:lnTo>
                  <a:lnTo>
                    <a:pt x="186" y="3640"/>
                  </a:lnTo>
                  <a:lnTo>
                    <a:pt x="186" y="3863"/>
                  </a:lnTo>
                  <a:lnTo>
                    <a:pt x="242" y="3881"/>
                  </a:lnTo>
                  <a:lnTo>
                    <a:pt x="260" y="3900"/>
                  </a:lnTo>
                  <a:lnTo>
                    <a:pt x="260" y="3937"/>
                  </a:lnTo>
                  <a:lnTo>
                    <a:pt x="335" y="4271"/>
                  </a:lnTo>
                  <a:lnTo>
                    <a:pt x="855" y="4197"/>
                  </a:lnTo>
                  <a:lnTo>
                    <a:pt x="1393" y="4104"/>
                  </a:lnTo>
                  <a:lnTo>
                    <a:pt x="1913" y="4011"/>
                  </a:lnTo>
                  <a:lnTo>
                    <a:pt x="2433" y="3900"/>
                  </a:lnTo>
                  <a:lnTo>
                    <a:pt x="2953" y="3770"/>
                  </a:lnTo>
                  <a:lnTo>
                    <a:pt x="3473" y="3621"/>
                  </a:lnTo>
                  <a:lnTo>
                    <a:pt x="3993" y="3473"/>
                  </a:lnTo>
                  <a:lnTo>
                    <a:pt x="4494" y="3287"/>
                  </a:lnTo>
                  <a:lnTo>
                    <a:pt x="5033" y="3064"/>
                  </a:lnTo>
                  <a:lnTo>
                    <a:pt x="5571" y="2841"/>
                  </a:lnTo>
                  <a:lnTo>
                    <a:pt x="6091" y="2581"/>
                  </a:lnTo>
                  <a:lnTo>
                    <a:pt x="6333" y="2433"/>
                  </a:lnTo>
                  <a:lnTo>
                    <a:pt x="6574" y="2284"/>
                  </a:lnTo>
                  <a:lnTo>
                    <a:pt x="6723" y="2173"/>
                  </a:lnTo>
                  <a:lnTo>
                    <a:pt x="6871" y="2061"/>
                  </a:lnTo>
                  <a:lnTo>
                    <a:pt x="6983" y="1950"/>
                  </a:lnTo>
                  <a:lnTo>
                    <a:pt x="7094" y="1820"/>
                  </a:lnTo>
                  <a:lnTo>
                    <a:pt x="7206" y="1690"/>
                  </a:lnTo>
                  <a:lnTo>
                    <a:pt x="7299" y="1560"/>
                  </a:lnTo>
                  <a:lnTo>
                    <a:pt x="7447" y="1263"/>
                  </a:lnTo>
                  <a:lnTo>
                    <a:pt x="7559" y="966"/>
                  </a:lnTo>
                  <a:lnTo>
                    <a:pt x="7651" y="650"/>
                  </a:lnTo>
                  <a:lnTo>
                    <a:pt x="7707" y="334"/>
                  </a:lnTo>
                  <a:lnTo>
                    <a:pt x="77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2360;p68"/>
            <p:cNvSpPr/>
            <p:nvPr/>
          </p:nvSpPr>
          <p:spPr>
            <a:xfrm>
              <a:off x="6832056" y="1038994"/>
              <a:ext cx="599152" cy="334259"/>
            </a:xfrm>
            <a:custGeom>
              <a:avLst/>
              <a:gdLst/>
              <a:ahLst/>
              <a:cxnLst/>
              <a:rect l="l" t="t" r="r" b="b"/>
              <a:pathLst>
                <a:path w="20540" h="11459" extrusionOk="0">
                  <a:moveTo>
                    <a:pt x="10642" y="279"/>
                  </a:moveTo>
                  <a:lnTo>
                    <a:pt x="10827" y="298"/>
                  </a:lnTo>
                  <a:lnTo>
                    <a:pt x="11217" y="354"/>
                  </a:lnTo>
                  <a:lnTo>
                    <a:pt x="11589" y="465"/>
                  </a:lnTo>
                  <a:lnTo>
                    <a:pt x="11942" y="595"/>
                  </a:lnTo>
                  <a:lnTo>
                    <a:pt x="12313" y="744"/>
                  </a:lnTo>
                  <a:lnTo>
                    <a:pt x="13019" y="1078"/>
                  </a:lnTo>
                  <a:lnTo>
                    <a:pt x="17123" y="3083"/>
                  </a:lnTo>
                  <a:lnTo>
                    <a:pt x="17513" y="3251"/>
                  </a:lnTo>
                  <a:lnTo>
                    <a:pt x="18070" y="3473"/>
                  </a:lnTo>
                  <a:lnTo>
                    <a:pt x="18720" y="3752"/>
                  </a:lnTo>
                  <a:lnTo>
                    <a:pt x="19036" y="3901"/>
                  </a:lnTo>
                  <a:lnTo>
                    <a:pt x="19351" y="4068"/>
                  </a:lnTo>
                  <a:lnTo>
                    <a:pt x="19630" y="4253"/>
                  </a:lnTo>
                  <a:lnTo>
                    <a:pt x="19871" y="4439"/>
                  </a:lnTo>
                  <a:lnTo>
                    <a:pt x="19983" y="4551"/>
                  </a:lnTo>
                  <a:lnTo>
                    <a:pt x="20076" y="4643"/>
                  </a:lnTo>
                  <a:lnTo>
                    <a:pt x="20150" y="4755"/>
                  </a:lnTo>
                  <a:lnTo>
                    <a:pt x="20224" y="4866"/>
                  </a:lnTo>
                  <a:lnTo>
                    <a:pt x="20261" y="4959"/>
                  </a:lnTo>
                  <a:lnTo>
                    <a:pt x="20298" y="5070"/>
                  </a:lnTo>
                  <a:lnTo>
                    <a:pt x="20298" y="5200"/>
                  </a:lnTo>
                  <a:lnTo>
                    <a:pt x="20298" y="5312"/>
                  </a:lnTo>
                  <a:lnTo>
                    <a:pt x="20261" y="5423"/>
                  </a:lnTo>
                  <a:lnTo>
                    <a:pt x="20187" y="5553"/>
                  </a:lnTo>
                  <a:lnTo>
                    <a:pt x="20113" y="5665"/>
                  </a:lnTo>
                  <a:lnTo>
                    <a:pt x="20001" y="5795"/>
                  </a:lnTo>
                  <a:lnTo>
                    <a:pt x="19834" y="5925"/>
                  </a:lnTo>
                  <a:lnTo>
                    <a:pt x="19667" y="6055"/>
                  </a:lnTo>
                  <a:lnTo>
                    <a:pt x="19481" y="6185"/>
                  </a:lnTo>
                  <a:lnTo>
                    <a:pt x="19277" y="6296"/>
                  </a:lnTo>
                  <a:lnTo>
                    <a:pt x="18831" y="6482"/>
                  </a:lnTo>
                  <a:lnTo>
                    <a:pt x="18367" y="6668"/>
                  </a:lnTo>
                  <a:lnTo>
                    <a:pt x="17884" y="6816"/>
                  </a:lnTo>
                  <a:lnTo>
                    <a:pt x="17420" y="6965"/>
                  </a:lnTo>
                  <a:lnTo>
                    <a:pt x="16974" y="7095"/>
                  </a:lnTo>
                  <a:lnTo>
                    <a:pt x="16584" y="7206"/>
                  </a:lnTo>
                  <a:lnTo>
                    <a:pt x="15526" y="7559"/>
                  </a:lnTo>
                  <a:lnTo>
                    <a:pt x="14467" y="7875"/>
                  </a:lnTo>
                  <a:lnTo>
                    <a:pt x="13390" y="8153"/>
                  </a:lnTo>
                  <a:lnTo>
                    <a:pt x="12313" y="8413"/>
                  </a:lnTo>
                  <a:lnTo>
                    <a:pt x="12406" y="8525"/>
                  </a:lnTo>
                  <a:lnTo>
                    <a:pt x="12462" y="8636"/>
                  </a:lnTo>
                  <a:lnTo>
                    <a:pt x="12517" y="8747"/>
                  </a:lnTo>
                  <a:lnTo>
                    <a:pt x="12573" y="8859"/>
                  </a:lnTo>
                  <a:lnTo>
                    <a:pt x="12592" y="8970"/>
                  </a:lnTo>
                  <a:lnTo>
                    <a:pt x="12610" y="9082"/>
                  </a:lnTo>
                  <a:lnTo>
                    <a:pt x="12629" y="9305"/>
                  </a:lnTo>
                  <a:lnTo>
                    <a:pt x="12592" y="9527"/>
                  </a:lnTo>
                  <a:lnTo>
                    <a:pt x="12517" y="9732"/>
                  </a:lnTo>
                  <a:lnTo>
                    <a:pt x="12406" y="9917"/>
                  </a:lnTo>
                  <a:lnTo>
                    <a:pt x="12257" y="10103"/>
                  </a:lnTo>
                  <a:lnTo>
                    <a:pt x="12109" y="10289"/>
                  </a:lnTo>
                  <a:lnTo>
                    <a:pt x="11923" y="10437"/>
                  </a:lnTo>
                  <a:lnTo>
                    <a:pt x="11719" y="10586"/>
                  </a:lnTo>
                  <a:lnTo>
                    <a:pt x="11496" y="10716"/>
                  </a:lnTo>
                  <a:lnTo>
                    <a:pt x="11273" y="10827"/>
                  </a:lnTo>
                  <a:lnTo>
                    <a:pt x="11032" y="10920"/>
                  </a:lnTo>
                  <a:lnTo>
                    <a:pt x="10790" y="10994"/>
                  </a:lnTo>
                  <a:lnTo>
                    <a:pt x="10567" y="11050"/>
                  </a:lnTo>
                  <a:lnTo>
                    <a:pt x="10159" y="11106"/>
                  </a:lnTo>
                  <a:lnTo>
                    <a:pt x="9769" y="11162"/>
                  </a:lnTo>
                  <a:lnTo>
                    <a:pt x="9360" y="11180"/>
                  </a:lnTo>
                  <a:lnTo>
                    <a:pt x="8970" y="11180"/>
                  </a:lnTo>
                  <a:lnTo>
                    <a:pt x="8562" y="11162"/>
                  </a:lnTo>
                  <a:lnTo>
                    <a:pt x="8153" y="11143"/>
                  </a:lnTo>
                  <a:lnTo>
                    <a:pt x="7745" y="11087"/>
                  </a:lnTo>
                  <a:lnTo>
                    <a:pt x="7336" y="11032"/>
                  </a:lnTo>
                  <a:lnTo>
                    <a:pt x="6946" y="10957"/>
                  </a:lnTo>
                  <a:lnTo>
                    <a:pt x="6538" y="10864"/>
                  </a:lnTo>
                  <a:lnTo>
                    <a:pt x="6148" y="10753"/>
                  </a:lnTo>
                  <a:lnTo>
                    <a:pt x="5758" y="10642"/>
                  </a:lnTo>
                  <a:lnTo>
                    <a:pt x="5368" y="10512"/>
                  </a:lnTo>
                  <a:lnTo>
                    <a:pt x="4996" y="10363"/>
                  </a:lnTo>
                  <a:lnTo>
                    <a:pt x="4625" y="10215"/>
                  </a:lnTo>
                  <a:lnTo>
                    <a:pt x="4272" y="10047"/>
                  </a:lnTo>
                  <a:lnTo>
                    <a:pt x="3678" y="9750"/>
                  </a:lnTo>
                  <a:lnTo>
                    <a:pt x="3344" y="9565"/>
                  </a:lnTo>
                  <a:lnTo>
                    <a:pt x="3028" y="9379"/>
                  </a:lnTo>
                  <a:lnTo>
                    <a:pt x="2694" y="9175"/>
                  </a:lnTo>
                  <a:lnTo>
                    <a:pt x="2359" y="8933"/>
                  </a:lnTo>
                  <a:lnTo>
                    <a:pt x="2025" y="8692"/>
                  </a:lnTo>
                  <a:lnTo>
                    <a:pt x="1728" y="8450"/>
                  </a:lnTo>
                  <a:lnTo>
                    <a:pt x="1431" y="8172"/>
                  </a:lnTo>
                  <a:lnTo>
                    <a:pt x="1152" y="7893"/>
                  </a:lnTo>
                  <a:lnTo>
                    <a:pt x="911" y="7596"/>
                  </a:lnTo>
                  <a:lnTo>
                    <a:pt x="706" y="7280"/>
                  </a:lnTo>
                  <a:lnTo>
                    <a:pt x="521" y="6965"/>
                  </a:lnTo>
                  <a:lnTo>
                    <a:pt x="447" y="6798"/>
                  </a:lnTo>
                  <a:lnTo>
                    <a:pt x="391" y="6630"/>
                  </a:lnTo>
                  <a:lnTo>
                    <a:pt x="335" y="6463"/>
                  </a:lnTo>
                  <a:lnTo>
                    <a:pt x="298" y="6296"/>
                  </a:lnTo>
                  <a:lnTo>
                    <a:pt x="279" y="6110"/>
                  </a:lnTo>
                  <a:lnTo>
                    <a:pt x="261" y="5943"/>
                  </a:lnTo>
                  <a:lnTo>
                    <a:pt x="261" y="5758"/>
                  </a:lnTo>
                  <a:lnTo>
                    <a:pt x="279" y="5590"/>
                  </a:lnTo>
                  <a:lnTo>
                    <a:pt x="317" y="5442"/>
                  </a:lnTo>
                  <a:lnTo>
                    <a:pt x="354" y="5293"/>
                  </a:lnTo>
                  <a:lnTo>
                    <a:pt x="391" y="5163"/>
                  </a:lnTo>
                  <a:lnTo>
                    <a:pt x="465" y="5033"/>
                  </a:lnTo>
                  <a:lnTo>
                    <a:pt x="521" y="4922"/>
                  </a:lnTo>
                  <a:lnTo>
                    <a:pt x="614" y="4810"/>
                  </a:lnTo>
                  <a:lnTo>
                    <a:pt x="706" y="4718"/>
                  </a:lnTo>
                  <a:lnTo>
                    <a:pt x="799" y="4625"/>
                  </a:lnTo>
                  <a:lnTo>
                    <a:pt x="1022" y="4458"/>
                  </a:lnTo>
                  <a:lnTo>
                    <a:pt x="1264" y="4346"/>
                  </a:lnTo>
                  <a:lnTo>
                    <a:pt x="1524" y="4235"/>
                  </a:lnTo>
                  <a:lnTo>
                    <a:pt x="1802" y="4179"/>
                  </a:lnTo>
                  <a:lnTo>
                    <a:pt x="2099" y="4123"/>
                  </a:lnTo>
                  <a:lnTo>
                    <a:pt x="2396" y="4105"/>
                  </a:lnTo>
                  <a:lnTo>
                    <a:pt x="2694" y="4105"/>
                  </a:lnTo>
                  <a:lnTo>
                    <a:pt x="3009" y="4123"/>
                  </a:lnTo>
                  <a:lnTo>
                    <a:pt x="3288" y="4142"/>
                  </a:lnTo>
                  <a:lnTo>
                    <a:pt x="3585" y="4198"/>
                  </a:lnTo>
                  <a:lnTo>
                    <a:pt x="3845" y="4253"/>
                  </a:lnTo>
                  <a:lnTo>
                    <a:pt x="3863" y="4235"/>
                  </a:lnTo>
                  <a:lnTo>
                    <a:pt x="4625" y="3566"/>
                  </a:lnTo>
                  <a:lnTo>
                    <a:pt x="5405" y="2935"/>
                  </a:lnTo>
                  <a:lnTo>
                    <a:pt x="6203" y="2341"/>
                  </a:lnTo>
                  <a:lnTo>
                    <a:pt x="7039" y="1783"/>
                  </a:lnTo>
                  <a:lnTo>
                    <a:pt x="7726" y="1319"/>
                  </a:lnTo>
                  <a:lnTo>
                    <a:pt x="8098" y="1096"/>
                  </a:lnTo>
                  <a:lnTo>
                    <a:pt x="8469" y="874"/>
                  </a:lnTo>
                  <a:lnTo>
                    <a:pt x="8840" y="688"/>
                  </a:lnTo>
                  <a:lnTo>
                    <a:pt x="9230" y="521"/>
                  </a:lnTo>
                  <a:lnTo>
                    <a:pt x="9639" y="391"/>
                  </a:lnTo>
                  <a:lnTo>
                    <a:pt x="9843" y="335"/>
                  </a:lnTo>
                  <a:lnTo>
                    <a:pt x="10047" y="298"/>
                  </a:lnTo>
                  <a:lnTo>
                    <a:pt x="10252" y="279"/>
                  </a:lnTo>
                  <a:close/>
                  <a:moveTo>
                    <a:pt x="10642" y="1"/>
                  </a:moveTo>
                  <a:lnTo>
                    <a:pt x="10382" y="38"/>
                  </a:lnTo>
                  <a:lnTo>
                    <a:pt x="10122" y="75"/>
                  </a:lnTo>
                  <a:lnTo>
                    <a:pt x="9639" y="186"/>
                  </a:lnTo>
                  <a:lnTo>
                    <a:pt x="9156" y="316"/>
                  </a:lnTo>
                  <a:lnTo>
                    <a:pt x="8692" y="502"/>
                  </a:lnTo>
                  <a:lnTo>
                    <a:pt x="8246" y="706"/>
                  </a:lnTo>
                  <a:lnTo>
                    <a:pt x="7819" y="948"/>
                  </a:lnTo>
                  <a:lnTo>
                    <a:pt x="7392" y="1208"/>
                  </a:lnTo>
                  <a:lnTo>
                    <a:pt x="6983" y="1486"/>
                  </a:lnTo>
                  <a:lnTo>
                    <a:pt x="6575" y="1765"/>
                  </a:lnTo>
                  <a:lnTo>
                    <a:pt x="6166" y="2081"/>
                  </a:lnTo>
                  <a:lnTo>
                    <a:pt x="5386" y="2693"/>
                  </a:lnTo>
                  <a:lnTo>
                    <a:pt x="4588" y="3306"/>
                  </a:lnTo>
                  <a:lnTo>
                    <a:pt x="4179" y="3603"/>
                  </a:lnTo>
                  <a:lnTo>
                    <a:pt x="3771" y="3901"/>
                  </a:lnTo>
                  <a:lnTo>
                    <a:pt x="3733" y="3919"/>
                  </a:lnTo>
                  <a:lnTo>
                    <a:pt x="3678" y="3901"/>
                  </a:lnTo>
                  <a:lnTo>
                    <a:pt x="3641" y="3919"/>
                  </a:lnTo>
                  <a:lnTo>
                    <a:pt x="2954" y="3845"/>
                  </a:lnTo>
                  <a:lnTo>
                    <a:pt x="2601" y="3826"/>
                  </a:lnTo>
                  <a:lnTo>
                    <a:pt x="2266" y="3826"/>
                  </a:lnTo>
                  <a:lnTo>
                    <a:pt x="1932" y="3863"/>
                  </a:lnTo>
                  <a:lnTo>
                    <a:pt x="1598" y="3938"/>
                  </a:lnTo>
                  <a:lnTo>
                    <a:pt x="1431" y="3975"/>
                  </a:lnTo>
                  <a:lnTo>
                    <a:pt x="1282" y="4049"/>
                  </a:lnTo>
                  <a:lnTo>
                    <a:pt x="1115" y="4123"/>
                  </a:lnTo>
                  <a:lnTo>
                    <a:pt x="966" y="4216"/>
                  </a:lnTo>
                  <a:lnTo>
                    <a:pt x="744" y="4365"/>
                  </a:lnTo>
                  <a:lnTo>
                    <a:pt x="539" y="4551"/>
                  </a:lnTo>
                  <a:lnTo>
                    <a:pt x="372" y="4736"/>
                  </a:lnTo>
                  <a:lnTo>
                    <a:pt x="242" y="4922"/>
                  </a:lnTo>
                  <a:lnTo>
                    <a:pt x="149" y="5126"/>
                  </a:lnTo>
                  <a:lnTo>
                    <a:pt x="75" y="5349"/>
                  </a:lnTo>
                  <a:lnTo>
                    <a:pt x="19" y="5553"/>
                  </a:lnTo>
                  <a:lnTo>
                    <a:pt x="1" y="5795"/>
                  </a:lnTo>
                  <a:lnTo>
                    <a:pt x="1" y="6018"/>
                  </a:lnTo>
                  <a:lnTo>
                    <a:pt x="38" y="6240"/>
                  </a:lnTo>
                  <a:lnTo>
                    <a:pt x="75" y="6482"/>
                  </a:lnTo>
                  <a:lnTo>
                    <a:pt x="149" y="6705"/>
                  </a:lnTo>
                  <a:lnTo>
                    <a:pt x="242" y="6946"/>
                  </a:lnTo>
                  <a:lnTo>
                    <a:pt x="335" y="7169"/>
                  </a:lnTo>
                  <a:lnTo>
                    <a:pt x="465" y="7392"/>
                  </a:lnTo>
                  <a:lnTo>
                    <a:pt x="595" y="7615"/>
                  </a:lnTo>
                  <a:lnTo>
                    <a:pt x="744" y="7837"/>
                  </a:lnTo>
                  <a:lnTo>
                    <a:pt x="911" y="8042"/>
                  </a:lnTo>
                  <a:lnTo>
                    <a:pt x="1096" y="8246"/>
                  </a:lnTo>
                  <a:lnTo>
                    <a:pt x="1282" y="8450"/>
                  </a:lnTo>
                  <a:lnTo>
                    <a:pt x="1672" y="8822"/>
                  </a:lnTo>
                  <a:lnTo>
                    <a:pt x="2099" y="9156"/>
                  </a:lnTo>
                  <a:lnTo>
                    <a:pt x="2545" y="9472"/>
                  </a:lnTo>
                  <a:lnTo>
                    <a:pt x="3009" y="9769"/>
                  </a:lnTo>
                  <a:lnTo>
                    <a:pt x="3492" y="10029"/>
                  </a:lnTo>
                  <a:lnTo>
                    <a:pt x="3956" y="10270"/>
                  </a:lnTo>
                  <a:lnTo>
                    <a:pt x="4495" y="10512"/>
                  </a:lnTo>
                  <a:lnTo>
                    <a:pt x="5052" y="10734"/>
                  </a:lnTo>
                  <a:lnTo>
                    <a:pt x="5609" y="10920"/>
                  </a:lnTo>
                  <a:lnTo>
                    <a:pt x="6166" y="11087"/>
                  </a:lnTo>
                  <a:lnTo>
                    <a:pt x="6742" y="11217"/>
                  </a:lnTo>
                  <a:lnTo>
                    <a:pt x="7318" y="11310"/>
                  </a:lnTo>
                  <a:lnTo>
                    <a:pt x="7912" y="11384"/>
                  </a:lnTo>
                  <a:lnTo>
                    <a:pt x="8488" y="11440"/>
                  </a:lnTo>
                  <a:lnTo>
                    <a:pt x="9082" y="11459"/>
                  </a:lnTo>
                  <a:lnTo>
                    <a:pt x="9676" y="11440"/>
                  </a:lnTo>
                  <a:lnTo>
                    <a:pt x="9973" y="11422"/>
                  </a:lnTo>
                  <a:lnTo>
                    <a:pt x="10270" y="11384"/>
                  </a:lnTo>
                  <a:lnTo>
                    <a:pt x="10549" y="11347"/>
                  </a:lnTo>
                  <a:lnTo>
                    <a:pt x="10827" y="11292"/>
                  </a:lnTo>
                  <a:lnTo>
                    <a:pt x="11050" y="11236"/>
                  </a:lnTo>
                  <a:lnTo>
                    <a:pt x="11273" y="11162"/>
                  </a:lnTo>
                  <a:lnTo>
                    <a:pt x="11477" y="11069"/>
                  </a:lnTo>
                  <a:lnTo>
                    <a:pt x="11682" y="10957"/>
                  </a:lnTo>
                  <a:lnTo>
                    <a:pt x="11867" y="10827"/>
                  </a:lnTo>
                  <a:lnTo>
                    <a:pt x="12053" y="10697"/>
                  </a:lnTo>
                  <a:lnTo>
                    <a:pt x="12239" y="10549"/>
                  </a:lnTo>
                  <a:lnTo>
                    <a:pt x="12387" y="10400"/>
                  </a:lnTo>
                  <a:lnTo>
                    <a:pt x="12517" y="10215"/>
                  </a:lnTo>
                  <a:lnTo>
                    <a:pt x="12629" y="10029"/>
                  </a:lnTo>
                  <a:lnTo>
                    <a:pt x="12722" y="9843"/>
                  </a:lnTo>
                  <a:lnTo>
                    <a:pt x="12796" y="9639"/>
                  </a:lnTo>
                  <a:lnTo>
                    <a:pt x="12833" y="9416"/>
                  </a:lnTo>
                  <a:lnTo>
                    <a:pt x="12833" y="9193"/>
                  </a:lnTo>
                  <a:lnTo>
                    <a:pt x="12814" y="8952"/>
                  </a:lnTo>
                  <a:lnTo>
                    <a:pt x="12740" y="8710"/>
                  </a:lnTo>
                  <a:lnTo>
                    <a:pt x="12740" y="8673"/>
                  </a:lnTo>
                  <a:lnTo>
                    <a:pt x="12740" y="8636"/>
                  </a:lnTo>
                  <a:lnTo>
                    <a:pt x="12759" y="8617"/>
                  </a:lnTo>
                  <a:lnTo>
                    <a:pt x="12777" y="8599"/>
                  </a:lnTo>
                  <a:lnTo>
                    <a:pt x="12852" y="8580"/>
                  </a:lnTo>
                  <a:lnTo>
                    <a:pt x="12907" y="8599"/>
                  </a:lnTo>
                  <a:lnTo>
                    <a:pt x="12926" y="8580"/>
                  </a:lnTo>
                  <a:lnTo>
                    <a:pt x="12907" y="8543"/>
                  </a:lnTo>
                  <a:lnTo>
                    <a:pt x="12889" y="8506"/>
                  </a:lnTo>
                  <a:lnTo>
                    <a:pt x="12907" y="8469"/>
                  </a:lnTo>
                  <a:lnTo>
                    <a:pt x="12944" y="8450"/>
                  </a:lnTo>
                  <a:lnTo>
                    <a:pt x="13910" y="8265"/>
                  </a:lnTo>
                  <a:lnTo>
                    <a:pt x="14913" y="8060"/>
                  </a:lnTo>
                  <a:lnTo>
                    <a:pt x="15953" y="7837"/>
                  </a:lnTo>
                  <a:lnTo>
                    <a:pt x="16473" y="7707"/>
                  </a:lnTo>
                  <a:lnTo>
                    <a:pt x="16993" y="7578"/>
                  </a:lnTo>
                  <a:lnTo>
                    <a:pt x="17494" y="7410"/>
                  </a:lnTo>
                  <a:lnTo>
                    <a:pt x="17996" y="7225"/>
                  </a:lnTo>
                  <a:lnTo>
                    <a:pt x="18460" y="7020"/>
                  </a:lnTo>
                  <a:lnTo>
                    <a:pt x="18924" y="6798"/>
                  </a:lnTo>
                  <a:lnTo>
                    <a:pt x="19370" y="6556"/>
                  </a:lnTo>
                  <a:lnTo>
                    <a:pt x="19778" y="6259"/>
                  </a:lnTo>
                  <a:lnTo>
                    <a:pt x="19964" y="6110"/>
                  </a:lnTo>
                  <a:lnTo>
                    <a:pt x="20150" y="5943"/>
                  </a:lnTo>
                  <a:lnTo>
                    <a:pt x="20317" y="5776"/>
                  </a:lnTo>
                  <a:lnTo>
                    <a:pt x="20484" y="5590"/>
                  </a:lnTo>
                  <a:lnTo>
                    <a:pt x="20540" y="5330"/>
                  </a:lnTo>
                  <a:lnTo>
                    <a:pt x="20540" y="5200"/>
                  </a:lnTo>
                  <a:lnTo>
                    <a:pt x="20540" y="5070"/>
                  </a:lnTo>
                  <a:lnTo>
                    <a:pt x="20521" y="4810"/>
                  </a:lnTo>
                  <a:lnTo>
                    <a:pt x="20484" y="4792"/>
                  </a:lnTo>
                  <a:lnTo>
                    <a:pt x="20261" y="4551"/>
                  </a:lnTo>
                  <a:lnTo>
                    <a:pt x="20001" y="4346"/>
                  </a:lnTo>
                  <a:lnTo>
                    <a:pt x="19760" y="4142"/>
                  </a:lnTo>
                  <a:lnTo>
                    <a:pt x="19500" y="3938"/>
                  </a:lnTo>
                  <a:lnTo>
                    <a:pt x="19240" y="3752"/>
                  </a:lnTo>
                  <a:lnTo>
                    <a:pt x="18961" y="3585"/>
                  </a:lnTo>
                  <a:lnTo>
                    <a:pt x="18404" y="3269"/>
                  </a:lnTo>
                  <a:lnTo>
                    <a:pt x="17829" y="2972"/>
                  </a:lnTo>
                  <a:lnTo>
                    <a:pt x="17253" y="2693"/>
                  </a:lnTo>
                  <a:lnTo>
                    <a:pt x="16064" y="2155"/>
                  </a:lnTo>
                  <a:lnTo>
                    <a:pt x="15433" y="1858"/>
                  </a:lnTo>
                  <a:lnTo>
                    <a:pt x="14783" y="1542"/>
                  </a:lnTo>
                  <a:lnTo>
                    <a:pt x="14096" y="1189"/>
                  </a:lnTo>
                  <a:lnTo>
                    <a:pt x="13427" y="874"/>
                  </a:lnTo>
                  <a:lnTo>
                    <a:pt x="12722" y="558"/>
                  </a:lnTo>
                  <a:lnTo>
                    <a:pt x="12387" y="428"/>
                  </a:lnTo>
                  <a:lnTo>
                    <a:pt x="12035" y="298"/>
                  </a:lnTo>
                  <a:lnTo>
                    <a:pt x="11682" y="205"/>
                  </a:lnTo>
                  <a:lnTo>
                    <a:pt x="11329" y="112"/>
                  </a:lnTo>
                  <a:lnTo>
                    <a:pt x="10995" y="38"/>
                  </a:lnTo>
                  <a:lnTo>
                    <a:pt x="1064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2361;p68"/>
            <p:cNvSpPr/>
            <p:nvPr/>
          </p:nvSpPr>
          <p:spPr>
            <a:xfrm>
              <a:off x="6839641" y="1047132"/>
              <a:ext cx="584538" cy="318011"/>
            </a:xfrm>
            <a:custGeom>
              <a:avLst/>
              <a:gdLst/>
              <a:ahLst/>
              <a:cxnLst/>
              <a:rect l="l" t="t" r="r" b="b"/>
              <a:pathLst>
                <a:path w="20039" h="10902" extrusionOk="0">
                  <a:moveTo>
                    <a:pt x="10326" y="483"/>
                  </a:moveTo>
                  <a:lnTo>
                    <a:pt x="10567" y="502"/>
                  </a:lnTo>
                  <a:lnTo>
                    <a:pt x="10809" y="520"/>
                  </a:lnTo>
                  <a:lnTo>
                    <a:pt x="11050" y="576"/>
                  </a:lnTo>
                  <a:lnTo>
                    <a:pt x="11292" y="632"/>
                  </a:lnTo>
                  <a:lnTo>
                    <a:pt x="11552" y="725"/>
                  </a:lnTo>
                  <a:lnTo>
                    <a:pt x="11793" y="799"/>
                  </a:lnTo>
                  <a:lnTo>
                    <a:pt x="12313" y="1022"/>
                  </a:lnTo>
                  <a:lnTo>
                    <a:pt x="13056" y="1374"/>
                  </a:lnTo>
                  <a:lnTo>
                    <a:pt x="13780" y="1727"/>
                  </a:lnTo>
                  <a:lnTo>
                    <a:pt x="15210" y="2433"/>
                  </a:lnTo>
                  <a:lnTo>
                    <a:pt x="18126" y="3844"/>
                  </a:lnTo>
                  <a:lnTo>
                    <a:pt x="18590" y="4049"/>
                  </a:lnTo>
                  <a:lnTo>
                    <a:pt x="18850" y="4179"/>
                  </a:lnTo>
                  <a:lnTo>
                    <a:pt x="18980" y="4253"/>
                  </a:lnTo>
                  <a:lnTo>
                    <a:pt x="19110" y="4346"/>
                  </a:lnTo>
                  <a:lnTo>
                    <a:pt x="19221" y="4439"/>
                  </a:lnTo>
                  <a:lnTo>
                    <a:pt x="19296" y="4531"/>
                  </a:lnTo>
                  <a:lnTo>
                    <a:pt x="19370" y="4643"/>
                  </a:lnTo>
                  <a:lnTo>
                    <a:pt x="19426" y="4754"/>
                  </a:lnTo>
                  <a:lnTo>
                    <a:pt x="19444" y="4884"/>
                  </a:lnTo>
                  <a:lnTo>
                    <a:pt x="19426" y="5014"/>
                  </a:lnTo>
                  <a:lnTo>
                    <a:pt x="19370" y="5181"/>
                  </a:lnTo>
                  <a:lnTo>
                    <a:pt x="19277" y="5330"/>
                  </a:lnTo>
                  <a:lnTo>
                    <a:pt x="19240" y="5386"/>
                  </a:lnTo>
                  <a:lnTo>
                    <a:pt x="19166" y="5441"/>
                  </a:lnTo>
                  <a:lnTo>
                    <a:pt x="18980" y="5553"/>
                  </a:lnTo>
                  <a:lnTo>
                    <a:pt x="18757" y="5646"/>
                  </a:lnTo>
                  <a:lnTo>
                    <a:pt x="18516" y="5739"/>
                  </a:lnTo>
                  <a:lnTo>
                    <a:pt x="18014" y="5887"/>
                  </a:lnTo>
                  <a:lnTo>
                    <a:pt x="17643" y="5999"/>
                  </a:lnTo>
                  <a:lnTo>
                    <a:pt x="16937" y="6259"/>
                  </a:lnTo>
                  <a:lnTo>
                    <a:pt x="16213" y="6519"/>
                  </a:lnTo>
                  <a:lnTo>
                    <a:pt x="15489" y="6760"/>
                  </a:lnTo>
                  <a:lnTo>
                    <a:pt x="14764" y="6983"/>
                  </a:lnTo>
                  <a:lnTo>
                    <a:pt x="14040" y="7187"/>
                  </a:lnTo>
                  <a:lnTo>
                    <a:pt x="13297" y="7391"/>
                  </a:lnTo>
                  <a:lnTo>
                    <a:pt x="12573" y="7596"/>
                  </a:lnTo>
                  <a:lnTo>
                    <a:pt x="11830" y="7763"/>
                  </a:lnTo>
                  <a:lnTo>
                    <a:pt x="11775" y="7800"/>
                  </a:lnTo>
                  <a:lnTo>
                    <a:pt x="11719" y="7818"/>
                  </a:lnTo>
                  <a:lnTo>
                    <a:pt x="11700" y="7874"/>
                  </a:lnTo>
                  <a:lnTo>
                    <a:pt x="11682" y="7911"/>
                  </a:lnTo>
                  <a:lnTo>
                    <a:pt x="11626" y="7967"/>
                  </a:lnTo>
                  <a:lnTo>
                    <a:pt x="11589" y="8060"/>
                  </a:lnTo>
                  <a:lnTo>
                    <a:pt x="11589" y="8134"/>
                  </a:lnTo>
                  <a:lnTo>
                    <a:pt x="11589" y="8190"/>
                  </a:lnTo>
                  <a:lnTo>
                    <a:pt x="11626" y="8227"/>
                  </a:lnTo>
                  <a:lnTo>
                    <a:pt x="11775" y="8413"/>
                  </a:lnTo>
                  <a:lnTo>
                    <a:pt x="11886" y="8598"/>
                  </a:lnTo>
                  <a:lnTo>
                    <a:pt x="11979" y="8766"/>
                  </a:lnTo>
                  <a:lnTo>
                    <a:pt x="12016" y="8933"/>
                  </a:lnTo>
                  <a:lnTo>
                    <a:pt x="12034" y="9081"/>
                  </a:lnTo>
                  <a:lnTo>
                    <a:pt x="12034" y="9211"/>
                  </a:lnTo>
                  <a:lnTo>
                    <a:pt x="11997" y="9341"/>
                  </a:lnTo>
                  <a:lnTo>
                    <a:pt x="11923" y="9471"/>
                  </a:lnTo>
                  <a:lnTo>
                    <a:pt x="11849" y="9583"/>
                  </a:lnTo>
                  <a:lnTo>
                    <a:pt x="11737" y="9694"/>
                  </a:lnTo>
                  <a:lnTo>
                    <a:pt x="11607" y="9787"/>
                  </a:lnTo>
                  <a:lnTo>
                    <a:pt x="11459" y="9861"/>
                  </a:lnTo>
                  <a:lnTo>
                    <a:pt x="11310" y="9954"/>
                  </a:lnTo>
                  <a:lnTo>
                    <a:pt x="11125" y="10028"/>
                  </a:lnTo>
                  <a:lnTo>
                    <a:pt x="10753" y="10158"/>
                  </a:lnTo>
                  <a:lnTo>
                    <a:pt x="10345" y="10251"/>
                  </a:lnTo>
                  <a:lnTo>
                    <a:pt x="9899" y="10326"/>
                  </a:lnTo>
                  <a:lnTo>
                    <a:pt x="9472" y="10381"/>
                  </a:lnTo>
                  <a:lnTo>
                    <a:pt x="9045" y="10418"/>
                  </a:lnTo>
                  <a:lnTo>
                    <a:pt x="8636" y="10437"/>
                  </a:lnTo>
                  <a:lnTo>
                    <a:pt x="8283" y="10455"/>
                  </a:lnTo>
                  <a:lnTo>
                    <a:pt x="7986" y="10455"/>
                  </a:lnTo>
                  <a:lnTo>
                    <a:pt x="7745" y="10437"/>
                  </a:lnTo>
                  <a:lnTo>
                    <a:pt x="7299" y="10381"/>
                  </a:lnTo>
                  <a:lnTo>
                    <a:pt x="6835" y="10307"/>
                  </a:lnTo>
                  <a:lnTo>
                    <a:pt x="6389" y="10214"/>
                  </a:lnTo>
                  <a:lnTo>
                    <a:pt x="5943" y="10084"/>
                  </a:lnTo>
                  <a:lnTo>
                    <a:pt x="5498" y="9954"/>
                  </a:lnTo>
                  <a:lnTo>
                    <a:pt x="5052" y="9806"/>
                  </a:lnTo>
                  <a:lnTo>
                    <a:pt x="4625" y="9638"/>
                  </a:lnTo>
                  <a:lnTo>
                    <a:pt x="4198" y="9453"/>
                  </a:lnTo>
                  <a:lnTo>
                    <a:pt x="3845" y="9267"/>
                  </a:lnTo>
                  <a:lnTo>
                    <a:pt x="3473" y="9063"/>
                  </a:lnTo>
                  <a:lnTo>
                    <a:pt x="3102" y="8858"/>
                  </a:lnTo>
                  <a:lnTo>
                    <a:pt x="2749" y="8617"/>
                  </a:lnTo>
                  <a:lnTo>
                    <a:pt x="2415" y="8376"/>
                  </a:lnTo>
                  <a:lnTo>
                    <a:pt x="2081" y="8134"/>
                  </a:lnTo>
                  <a:lnTo>
                    <a:pt x="1765" y="7856"/>
                  </a:lnTo>
                  <a:lnTo>
                    <a:pt x="1468" y="7577"/>
                  </a:lnTo>
                  <a:lnTo>
                    <a:pt x="1152" y="7224"/>
                  </a:lnTo>
                  <a:lnTo>
                    <a:pt x="985" y="7039"/>
                  </a:lnTo>
                  <a:lnTo>
                    <a:pt x="836" y="6816"/>
                  </a:lnTo>
                  <a:lnTo>
                    <a:pt x="688" y="6611"/>
                  </a:lnTo>
                  <a:lnTo>
                    <a:pt x="576" y="6370"/>
                  </a:lnTo>
                  <a:lnTo>
                    <a:pt x="465" y="6147"/>
                  </a:lnTo>
                  <a:lnTo>
                    <a:pt x="391" y="5906"/>
                  </a:lnTo>
                  <a:lnTo>
                    <a:pt x="354" y="5664"/>
                  </a:lnTo>
                  <a:lnTo>
                    <a:pt x="354" y="5441"/>
                  </a:lnTo>
                  <a:lnTo>
                    <a:pt x="372" y="5330"/>
                  </a:lnTo>
                  <a:lnTo>
                    <a:pt x="409" y="5219"/>
                  </a:lnTo>
                  <a:lnTo>
                    <a:pt x="446" y="5107"/>
                  </a:lnTo>
                  <a:lnTo>
                    <a:pt x="502" y="4996"/>
                  </a:lnTo>
                  <a:lnTo>
                    <a:pt x="576" y="4884"/>
                  </a:lnTo>
                  <a:lnTo>
                    <a:pt x="651" y="4773"/>
                  </a:lnTo>
                  <a:lnTo>
                    <a:pt x="744" y="4680"/>
                  </a:lnTo>
                  <a:lnTo>
                    <a:pt x="855" y="4587"/>
                  </a:lnTo>
                  <a:lnTo>
                    <a:pt x="985" y="4494"/>
                  </a:lnTo>
                  <a:lnTo>
                    <a:pt x="1134" y="4401"/>
                  </a:lnTo>
                  <a:lnTo>
                    <a:pt x="1301" y="4309"/>
                  </a:lnTo>
                  <a:lnTo>
                    <a:pt x="1486" y="4234"/>
                  </a:lnTo>
                  <a:lnTo>
                    <a:pt x="1728" y="4160"/>
                  </a:lnTo>
                  <a:lnTo>
                    <a:pt x="1988" y="4123"/>
                  </a:lnTo>
                  <a:lnTo>
                    <a:pt x="2248" y="4104"/>
                  </a:lnTo>
                  <a:lnTo>
                    <a:pt x="2526" y="4104"/>
                  </a:lnTo>
                  <a:lnTo>
                    <a:pt x="3065" y="4142"/>
                  </a:lnTo>
                  <a:lnTo>
                    <a:pt x="3585" y="4179"/>
                  </a:lnTo>
                  <a:lnTo>
                    <a:pt x="3622" y="4179"/>
                  </a:lnTo>
                  <a:lnTo>
                    <a:pt x="3659" y="4160"/>
                  </a:lnTo>
                  <a:lnTo>
                    <a:pt x="3696" y="4179"/>
                  </a:lnTo>
                  <a:lnTo>
                    <a:pt x="3752" y="4160"/>
                  </a:lnTo>
                  <a:lnTo>
                    <a:pt x="4866" y="3306"/>
                  </a:lnTo>
                  <a:lnTo>
                    <a:pt x="5423" y="2897"/>
                  </a:lnTo>
                  <a:lnTo>
                    <a:pt x="5981" y="2470"/>
                  </a:lnTo>
                  <a:lnTo>
                    <a:pt x="6556" y="2080"/>
                  </a:lnTo>
                  <a:lnTo>
                    <a:pt x="7132" y="1690"/>
                  </a:lnTo>
                  <a:lnTo>
                    <a:pt x="7726" y="1337"/>
                  </a:lnTo>
                  <a:lnTo>
                    <a:pt x="8339" y="985"/>
                  </a:lnTo>
                  <a:lnTo>
                    <a:pt x="8599" y="855"/>
                  </a:lnTo>
                  <a:lnTo>
                    <a:pt x="8859" y="743"/>
                  </a:lnTo>
                  <a:lnTo>
                    <a:pt x="9100" y="650"/>
                  </a:lnTo>
                  <a:lnTo>
                    <a:pt x="9342" y="595"/>
                  </a:lnTo>
                  <a:lnTo>
                    <a:pt x="9602" y="539"/>
                  </a:lnTo>
                  <a:lnTo>
                    <a:pt x="9843" y="502"/>
                  </a:lnTo>
                  <a:lnTo>
                    <a:pt x="10085" y="483"/>
                  </a:lnTo>
                  <a:close/>
                  <a:moveTo>
                    <a:pt x="9992" y="0"/>
                  </a:moveTo>
                  <a:lnTo>
                    <a:pt x="9787" y="19"/>
                  </a:lnTo>
                  <a:lnTo>
                    <a:pt x="9583" y="56"/>
                  </a:lnTo>
                  <a:lnTo>
                    <a:pt x="9379" y="112"/>
                  </a:lnTo>
                  <a:lnTo>
                    <a:pt x="8970" y="242"/>
                  </a:lnTo>
                  <a:lnTo>
                    <a:pt x="8580" y="409"/>
                  </a:lnTo>
                  <a:lnTo>
                    <a:pt x="8209" y="595"/>
                  </a:lnTo>
                  <a:lnTo>
                    <a:pt x="7838" y="817"/>
                  </a:lnTo>
                  <a:lnTo>
                    <a:pt x="7466" y="1040"/>
                  </a:lnTo>
                  <a:lnTo>
                    <a:pt x="6779" y="1504"/>
                  </a:lnTo>
                  <a:lnTo>
                    <a:pt x="5943" y="2062"/>
                  </a:lnTo>
                  <a:lnTo>
                    <a:pt x="5145" y="2656"/>
                  </a:lnTo>
                  <a:lnTo>
                    <a:pt x="4365" y="3287"/>
                  </a:lnTo>
                  <a:lnTo>
                    <a:pt x="3603" y="3956"/>
                  </a:lnTo>
                  <a:lnTo>
                    <a:pt x="3585" y="3974"/>
                  </a:lnTo>
                  <a:lnTo>
                    <a:pt x="3325" y="3919"/>
                  </a:lnTo>
                  <a:lnTo>
                    <a:pt x="3028" y="3863"/>
                  </a:lnTo>
                  <a:lnTo>
                    <a:pt x="2749" y="3844"/>
                  </a:lnTo>
                  <a:lnTo>
                    <a:pt x="2434" y="3826"/>
                  </a:lnTo>
                  <a:lnTo>
                    <a:pt x="2136" y="3826"/>
                  </a:lnTo>
                  <a:lnTo>
                    <a:pt x="1839" y="3844"/>
                  </a:lnTo>
                  <a:lnTo>
                    <a:pt x="1542" y="3900"/>
                  </a:lnTo>
                  <a:lnTo>
                    <a:pt x="1264" y="3956"/>
                  </a:lnTo>
                  <a:lnTo>
                    <a:pt x="1004" y="4067"/>
                  </a:lnTo>
                  <a:lnTo>
                    <a:pt x="762" y="4179"/>
                  </a:lnTo>
                  <a:lnTo>
                    <a:pt x="539" y="4346"/>
                  </a:lnTo>
                  <a:lnTo>
                    <a:pt x="446" y="4439"/>
                  </a:lnTo>
                  <a:lnTo>
                    <a:pt x="354" y="4531"/>
                  </a:lnTo>
                  <a:lnTo>
                    <a:pt x="261" y="4643"/>
                  </a:lnTo>
                  <a:lnTo>
                    <a:pt x="205" y="4754"/>
                  </a:lnTo>
                  <a:lnTo>
                    <a:pt x="131" y="4884"/>
                  </a:lnTo>
                  <a:lnTo>
                    <a:pt x="94" y="5014"/>
                  </a:lnTo>
                  <a:lnTo>
                    <a:pt x="57" y="5163"/>
                  </a:lnTo>
                  <a:lnTo>
                    <a:pt x="19" y="5311"/>
                  </a:lnTo>
                  <a:lnTo>
                    <a:pt x="1" y="5479"/>
                  </a:lnTo>
                  <a:lnTo>
                    <a:pt x="1" y="5664"/>
                  </a:lnTo>
                  <a:lnTo>
                    <a:pt x="19" y="5831"/>
                  </a:lnTo>
                  <a:lnTo>
                    <a:pt x="38" y="6017"/>
                  </a:lnTo>
                  <a:lnTo>
                    <a:pt x="75" y="6184"/>
                  </a:lnTo>
                  <a:lnTo>
                    <a:pt x="131" y="6351"/>
                  </a:lnTo>
                  <a:lnTo>
                    <a:pt x="187" y="6519"/>
                  </a:lnTo>
                  <a:lnTo>
                    <a:pt x="261" y="6686"/>
                  </a:lnTo>
                  <a:lnTo>
                    <a:pt x="446" y="7001"/>
                  </a:lnTo>
                  <a:lnTo>
                    <a:pt x="651" y="7317"/>
                  </a:lnTo>
                  <a:lnTo>
                    <a:pt x="892" y="7614"/>
                  </a:lnTo>
                  <a:lnTo>
                    <a:pt x="1171" y="7893"/>
                  </a:lnTo>
                  <a:lnTo>
                    <a:pt x="1468" y="8171"/>
                  </a:lnTo>
                  <a:lnTo>
                    <a:pt x="1765" y="8413"/>
                  </a:lnTo>
                  <a:lnTo>
                    <a:pt x="2099" y="8654"/>
                  </a:lnTo>
                  <a:lnTo>
                    <a:pt x="2434" y="8896"/>
                  </a:lnTo>
                  <a:lnTo>
                    <a:pt x="2768" y="9100"/>
                  </a:lnTo>
                  <a:lnTo>
                    <a:pt x="3084" y="9286"/>
                  </a:lnTo>
                  <a:lnTo>
                    <a:pt x="3418" y="9471"/>
                  </a:lnTo>
                  <a:lnTo>
                    <a:pt x="4012" y="9768"/>
                  </a:lnTo>
                  <a:lnTo>
                    <a:pt x="4365" y="9936"/>
                  </a:lnTo>
                  <a:lnTo>
                    <a:pt x="4736" y="10084"/>
                  </a:lnTo>
                  <a:lnTo>
                    <a:pt x="5108" y="10233"/>
                  </a:lnTo>
                  <a:lnTo>
                    <a:pt x="5498" y="10363"/>
                  </a:lnTo>
                  <a:lnTo>
                    <a:pt x="5888" y="10474"/>
                  </a:lnTo>
                  <a:lnTo>
                    <a:pt x="6278" y="10585"/>
                  </a:lnTo>
                  <a:lnTo>
                    <a:pt x="6686" y="10678"/>
                  </a:lnTo>
                  <a:lnTo>
                    <a:pt x="7076" y="10753"/>
                  </a:lnTo>
                  <a:lnTo>
                    <a:pt x="7485" y="10808"/>
                  </a:lnTo>
                  <a:lnTo>
                    <a:pt x="7893" y="10864"/>
                  </a:lnTo>
                  <a:lnTo>
                    <a:pt x="8302" y="10883"/>
                  </a:lnTo>
                  <a:lnTo>
                    <a:pt x="8710" y="10901"/>
                  </a:lnTo>
                  <a:lnTo>
                    <a:pt x="9100" y="10901"/>
                  </a:lnTo>
                  <a:lnTo>
                    <a:pt x="9509" y="10883"/>
                  </a:lnTo>
                  <a:lnTo>
                    <a:pt x="9899" y="10827"/>
                  </a:lnTo>
                  <a:lnTo>
                    <a:pt x="10307" y="10771"/>
                  </a:lnTo>
                  <a:lnTo>
                    <a:pt x="10530" y="10715"/>
                  </a:lnTo>
                  <a:lnTo>
                    <a:pt x="10772" y="10641"/>
                  </a:lnTo>
                  <a:lnTo>
                    <a:pt x="11013" y="10548"/>
                  </a:lnTo>
                  <a:lnTo>
                    <a:pt x="11236" y="10437"/>
                  </a:lnTo>
                  <a:lnTo>
                    <a:pt x="11459" y="10307"/>
                  </a:lnTo>
                  <a:lnTo>
                    <a:pt x="11663" y="10158"/>
                  </a:lnTo>
                  <a:lnTo>
                    <a:pt x="11849" y="10010"/>
                  </a:lnTo>
                  <a:lnTo>
                    <a:pt x="11997" y="9824"/>
                  </a:lnTo>
                  <a:lnTo>
                    <a:pt x="12146" y="9638"/>
                  </a:lnTo>
                  <a:lnTo>
                    <a:pt x="12257" y="9453"/>
                  </a:lnTo>
                  <a:lnTo>
                    <a:pt x="12332" y="9248"/>
                  </a:lnTo>
                  <a:lnTo>
                    <a:pt x="12369" y="9026"/>
                  </a:lnTo>
                  <a:lnTo>
                    <a:pt x="12350" y="8803"/>
                  </a:lnTo>
                  <a:lnTo>
                    <a:pt x="12332" y="8691"/>
                  </a:lnTo>
                  <a:lnTo>
                    <a:pt x="12313" y="8580"/>
                  </a:lnTo>
                  <a:lnTo>
                    <a:pt x="12257" y="8468"/>
                  </a:lnTo>
                  <a:lnTo>
                    <a:pt x="12202" y="8357"/>
                  </a:lnTo>
                  <a:lnTo>
                    <a:pt x="12146" y="8246"/>
                  </a:lnTo>
                  <a:lnTo>
                    <a:pt x="12053" y="8134"/>
                  </a:lnTo>
                  <a:lnTo>
                    <a:pt x="13130" y="7874"/>
                  </a:lnTo>
                  <a:lnTo>
                    <a:pt x="14207" y="7596"/>
                  </a:lnTo>
                  <a:lnTo>
                    <a:pt x="15266" y="7280"/>
                  </a:lnTo>
                  <a:lnTo>
                    <a:pt x="16324" y="6927"/>
                  </a:lnTo>
                  <a:lnTo>
                    <a:pt x="16714" y="6816"/>
                  </a:lnTo>
                  <a:lnTo>
                    <a:pt x="17160" y="6686"/>
                  </a:lnTo>
                  <a:lnTo>
                    <a:pt x="17624" y="6537"/>
                  </a:lnTo>
                  <a:lnTo>
                    <a:pt x="18107" y="6389"/>
                  </a:lnTo>
                  <a:lnTo>
                    <a:pt x="18571" y="6203"/>
                  </a:lnTo>
                  <a:lnTo>
                    <a:pt x="19017" y="6017"/>
                  </a:lnTo>
                  <a:lnTo>
                    <a:pt x="19221" y="5906"/>
                  </a:lnTo>
                  <a:lnTo>
                    <a:pt x="19407" y="5776"/>
                  </a:lnTo>
                  <a:lnTo>
                    <a:pt x="19574" y="5646"/>
                  </a:lnTo>
                  <a:lnTo>
                    <a:pt x="19741" y="5516"/>
                  </a:lnTo>
                  <a:lnTo>
                    <a:pt x="19853" y="5386"/>
                  </a:lnTo>
                  <a:lnTo>
                    <a:pt x="19927" y="5274"/>
                  </a:lnTo>
                  <a:lnTo>
                    <a:pt x="20001" y="5144"/>
                  </a:lnTo>
                  <a:lnTo>
                    <a:pt x="20038" y="5033"/>
                  </a:lnTo>
                  <a:lnTo>
                    <a:pt x="20038" y="4921"/>
                  </a:lnTo>
                  <a:lnTo>
                    <a:pt x="20038" y="4791"/>
                  </a:lnTo>
                  <a:lnTo>
                    <a:pt x="20001" y="4680"/>
                  </a:lnTo>
                  <a:lnTo>
                    <a:pt x="19964" y="4587"/>
                  </a:lnTo>
                  <a:lnTo>
                    <a:pt x="19890" y="4476"/>
                  </a:lnTo>
                  <a:lnTo>
                    <a:pt x="19816" y="4364"/>
                  </a:lnTo>
                  <a:lnTo>
                    <a:pt x="19723" y="4272"/>
                  </a:lnTo>
                  <a:lnTo>
                    <a:pt x="19611" y="4160"/>
                  </a:lnTo>
                  <a:lnTo>
                    <a:pt x="19370" y="3974"/>
                  </a:lnTo>
                  <a:lnTo>
                    <a:pt x="19091" y="3789"/>
                  </a:lnTo>
                  <a:lnTo>
                    <a:pt x="18776" y="3622"/>
                  </a:lnTo>
                  <a:lnTo>
                    <a:pt x="18460" y="3473"/>
                  </a:lnTo>
                  <a:lnTo>
                    <a:pt x="17810" y="3194"/>
                  </a:lnTo>
                  <a:lnTo>
                    <a:pt x="17253" y="2972"/>
                  </a:lnTo>
                  <a:lnTo>
                    <a:pt x="16863" y="2804"/>
                  </a:lnTo>
                  <a:lnTo>
                    <a:pt x="12759" y="799"/>
                  </a:lnTo>
                  <a:lnTo>
                    <a:pt x="12053" y="465"/>
                  </a:lnTo>
                  <a:lnTo>
                    <a:pt x="11682" y="316"/>
                  </a:lnTo>
                  <a:lnTo>
                    <a:pt x="11329" y="186"/>
                  </a:lnTo>
                  <a:lnTo>
                    <a:pt x="10957" y="75"/>
                  </a:lnTo>
                  <a:lnTo>
                    <a:pt x="10567" y="19"/>
                  </a:lnTo>
                  <a:lnTo>
                    <a:pt x="103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2362;p68"/>
            <p:cNvSpPr/>
            <p:nvPr/>
          </p:nvSpPr>
          <p:spPr>
            <a:xfrm>
              <a:off x="7386794" y="1373231"/>
              <a:ext cx="30891" cy="11405"/>
            </a:xfrm>
            <a:custGeom>
              <a:avLst/>
              <a:gdLst/>
              <a:ahLst/>
              <a:cxnLst/>
              <a:rect l="l" t="t" r="r" b="b"/>
              <a:pathLst>
                <a:path w="1059" h="391" extrusionOk="0">
                  <a:moveTo>
                    <a:pt x="966" y="1"/>
                  </a:moveTo>
                  <a:lnTo>
                    <a:pt x="724" y="38"/>
                  </a:lnTo>
                  <a:lnTo>
                    <a:pt x="501" y="94"/>
                  </a:lnTo>
                  <a:lnTo>
                    <a:pt x="56" y="242"/>
                  </a:lnTo>
                  <a:lnTo>
                    <a:pt x="19" y="261"/>
                  </a:lnTo>
                  <a:lnTo>
                    <a:pt x="0" y="279"/>
                  </a:lnTo>
                  <a:lnTo>
                    <a:pt x="0" y="335"/>
                  </a:lnTo>
                  <a:lnTo>
                    <a:pt x="37" y="372"/>
                  </a:lnTo>
                  <a:lnTo>
                    <a:pt x="56" y="391"/>
                  </a:lnTo>
                  <a:lnTo>
                    <a:pt x="93" y="391"/>
                  </a:lnTo>
                  <a:lnTo>
                    <a:pt x="539" y="316"/>
                  </a:lnTo>
                  <a:lnTo>
                    <a:pt x="780" y="261"/>
                  </a:lnTo>
                  <a:lnTo>
                    <a:pt x="984" y="186"/>
                  </a:lnTo>
                  <a:lnTo>
                    <a:pt x="1021" y="168"/>
                  </a:lnTo>
                  <a:lnTo>
                    <a:pt x="1040" y="149"/>
                  </a:lnTo>
                  <a:lnTo>
                    <a:pt x="1059" y="75"/>
                  </a:lnTo>
                  <a:lnTo>
                    <a:pt x="1040" y="38"/>
                  </a:lnTo>
                  <a:lnTo>
                    <a:pt x="1021" y="19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2363;p68"/>
            <p:cNvSpPr/>
            <p:nvPr/>
          </p:nvSpPr>
          <p:spPr>
            <a:xfrm>
              <a:off x="6849938" y="1061222"/>
              <a:ext cx="556914" cy="290912"/>
            </a:xfrm>
            <a:custGeom>
              <a:avLst/>
              <a:gdLst/>
              <a:ahLst/>
              <a:cxnLst/>
              <a:rect l="l" t="t" r="r" b="b"/>
              <a:pathLst>
                <a:path w="19092" h="9973" extrusionOk="0">
                  <a:moveTo>
                    <a:pt x="9044" y="836"/>
                  </a:moveTo>
                  <a:lnTo>
                    <a:pt x="9156" y="854"/>
                  </a:lnTo>
                  <a:lnTo>
                    <a:pt x="9267" y="891"/>
                  </a:lnTo>
                  <a:lnTo>
                    <a:pt x="9360" y="929"/>
                  </a:lnTo>
                  <a:lnTo>
                    <a:pt x="9434" y="1003"/>
                  </a:lnTo>
                  <a:lnTo>
                    <a:pt x="9509" y="1077"/>
                  </a:lnTo>
                  <a:lnTo>
                    <a:pt x="9546" y="1170"/>
                  </a:lnTo>
                  <a:lnTo>
                    <a:pt x="9564" y="1281"/>
                  </a:lnTo>
                  <a:lnTo>
                    <a:pt x="9564" y="1300"/>
                  </a:lnTo>
                  <a:lnTo>
                    <a:pt x="9546" y="1319"/>
                  </a:lnTo>
                  <a:lnTo>
                    <a:pt x="9509" y="1337"/>
                  </a:lnTo>
                  <a:lnTo>
                    <a:pt x="9472" y="1319"/>
                  </a:lnTo>
                  <a:lnTo>
                    <a:pt x="9434" y="1281"/>
                  </a:lnTo>
                  <a:lnTo>
                    <a:pt x="9416" y="1189"/>
                  </a:lnTo>
                  <a:lnTo>
                    <a:pt x="9397" y="1096"/>
                  </a:lnTo>
                  <a:lnTo>
                    <a:pt x="9342" y="1021"/>
                  </a:lnTo>
                  <a:lnTo>
                    <a:pt x="9286" y="966"/>
                  </a:lnTo>
                  <a:lnTo>
                    <a:pt x="9212" y="929"/>
                  </a:lnTo>
                  <a:lnTo>
                    <a:pt x="9137" y="891"/>
                  </a:lnTo>
                  <a:lnTo>
                    <a:pt x="9063" y="873"/>
                  </a:lnTo>
                  <a:lnTo>
                    <a:pt x="8952" y="891"/>
                  </a:lnTo>
                  <a:lnTo>
                    <a:pt x="8933" y="873"/>
                  </a:lnTo>
                  <a:lnTo>
                    <a:pt x="8952" y="854"/>
                  </a:lnTo>
                  <a:lnTo>
                    <a:pt x="9044" y="836"/>
                  </a:lnTo>
                  <a:close/>
                  <a:moveTo>
                    <a:pt x="10214" y="780"/>
                  </a:moveTo>
                  <a:lnTo>
                    <a:pt x="10270" y="799"/>
                  </a:lnTo>
                  <a:lnTo>
                    <a:pt x="10289" y="836"/>
                  </a:lnTo>
                  <a:lnTo>
                    <a:pt x="10289" y="891"/>
                  </a:lnTo>
                  <a:lnTo>
                    <a:pt x="10252" y="947"/>
                  </a:lnTo>
                  <a:lnTo>
                    <a:pt x="10252" y="1003"/>
                  </a:lnTo>
                  <a:lnTo>
                    <a:pt x="10270" y="1059"/>
                  </a:lnTo>
                  <a:lnTo>
                    <a:pt x="10307" y="1096"/>
                  </a:lnTo>
                  <a:lnTo>
                    <a:pt x="10363" y="1114"/>
                  </a:lnTo>
                  <a:lnTo>
                    <a:pt x="10400" y="1133"/>
                  </a:lnTo>
                  <a:lnTo>
                    <a:pt x="10456" y="1114"/>
                  </a:lnTo>
                  <a:lnTo>
                    <a:pt x="10530" y="1114"/>
                  </a:lnTo>
                  <a:lnTo>
                    <a:pt x="10549" y="1096"/>
                  </a:lnTo>
                  <a:lnTo>
                    <a:pt x="10586" y="1096"/>
                  </a:lnTo>
                  <a:lnTo>
                    <a:pt x="10642" y="1133"/>
                  </a:lnTo>
                  <a:lnTo>
                    <a:pt x="10660" y="1189"/>
                  </a:lnTo>
                  <a:lnTo>
                    <a:pt x="10642" y="1207"/>
                  </a:lnTo>
                  <a:lnTo>
                    <a:pt x="10623" y="1244"/>
                  </a:lnTo>
                  <a:lnTo>
                    <a:pt x="10586" y="1281"/>
                  </a:lnTo>
                  <a:lnTo>
                    <a:pt x="10530" y="1319"/>
                  </a:lnTo>
                  <a:lnTo>
                    <a:pt x="10474" y="1319"/>
                  </a:lnTo>
                  <a:lnTo>
                    <a:pt x="10400" y="1337"/>
                  </a:lnTo>
                  <a:lnTo>
                    <a:pt x="10344" y="1319"/>
                  </a:lnTo>
                  <a:lnTo>
                    <a:pt x="10289" y="1300"/>
                  </a:lnTo>
                  <a:lnTo>
                    <a:pt x="10233" y="1263"/>
                  </a:lnTo>
                  <a:lnTo>
                    <a:pt x="10196" y="1226"/>
                  </a:lnTo>
                  <a:lnTo>
                    <a:pt x="10159" y="1189"/>
                  </a:lnTo>
                  <a:lnTo>
                    <a:pt x="10122" y="1133"/>
                  </a:lnTo>
                  <a:lnTo>
                    <a:pt x="10103" y="1021"/>
                  </a:lnTo>
                  <a:lnTo>
                    <a:pt x="10122" y="910"/>
                  </a:lnTo>
                  <a:lnTo>
                    <a:pt x="10177" y="799"/>
                  </a:lnTo>
                  <a:lnTo>
                    <a:pt x="10196" y="799"/>
                  </a:lnTo>
                  <a:lnTo>
                    <a:pt x="10214" y="780"/>
                  </a:lnTo>
                  <a:close/>
                  <a:moveTo>
                    <a:pt x="9156" y="1226"/>
                  </a:moveTo>
                  <a:lnTo>
                    <a:pt x="9212" y="1244"/>
                  </a:lnTo>
                  <a:lnTo>
                    <a:pt x="9230" y="1263"/>
                  </a:lnTo>
                  <a:lnTo>
                    <a:pt x="9230" y="1300"/>
                  </a:lnTo>
                  <a:lnTo>
                    <a:pt x="9212" y="1374"/>
                  </a:lnTo>
                  <a:lnTo>
                    <a:pt x="9212" y="1449"/>
                  </a:lnTo>
                  <a:lnTo>
                    <a:pt x="9249" y="1523"/>
                  </a:lnTo>
                  <a:lnTo>
                    <a:pt x="9286" y="1579"/>
                  </a:lnTo>
                  <a:lnTo>
                    <a:pt x="9342" y="1597"/>
                  </a:lnTo>
                  <a:lnTo>
                    <a:pt x="9416" y="1616"/>
                  </a:lnTo>
                  <a:lnTo>
                    <a:pt x="9490" y="1616"/>
                  </a:lnTo>
                  <a:lnTo>
                    <a:pt x="9564" y="1579"/>
                  </a:lnTo>
                  <a:lnTo>
                    <a:pt x="9602" y="1560"/>
                  </a:lnTo>
                  <a:lnTo>
                    <a:pt x="9639" y="1560"/>
                  </a:lnTo>
                  <a:lnTo>
                    <a:pt x="9694" y="1597"/>
                  </a:lnTo>
                  <a:lnTo>
                    <a:pt x="9713" y="1634"/>
                  </a:lnTo>
                  <a:lnTo>
                    <a:pt x="9713" y="1671"/>
                  </a:lnTo>
                  <a:lnTo>
                    <a:pt x="9713" y="1690"/>
                  </a:lnTo>
                  <a:lnTo>
                    <a:pt x="9676" y="1727"/>
                  </a:lnTo>
                  <a:lnTo>
                    <a:pt x="9620" y="1764"/>
                  </a:lnTo>
                  <a:lnTo>
                    <a:pt x="9564" y="1801"/>
                  </a:lnTo>
                  <a:lnTo>
                    <a:pt x="9509" y="1820"/>
                  </a:lnTo>
                  <a:lnTo>
                    <a:pt x="9379" y="1820"/>
                  </a:lnTo>
                  <a:lnTo>
                    <a:pt x="9304" y="1801"/>
                  </a:lnTo>
                  <a:lnTo>
                    <a:pt x="9249" y="1783"/>
                  </a:lnTo>
                  <a:lnTo>
                    <a:pt x="9193" y="1727"/>
                  </a:lnTo>
                  <a:lnTo>
                    <a:pt x="9137" y="1690"/>
                  </a:lnTo>
                  <a:lnTo>
                    <a:pt x="9100" y="1634"/>
                  </a:lnTo>
                  <a:lnTo>
                    <a:pt x="9082" y="1579"/>
                  </a:lnTo>
                  <a:lnTo>
                    <a:pt x="9063" y="1504"/>
                  </a:lnTo>
                  <a:lnTo>
                    <a:pt x="9082" y="1374"/>
                  </a:lnTo>
                  <a:lnTo>
                    <a:pt x="9100" y="1319"/>
                  </a:lnTo>
                  <a:lnTo>
                    <a:pt x="9137" y="1263"/>
                  </a:lnTo>
                  <a:lnTo>
                    <a:pt x="9156" y="1226"/>
                  </a:lnTo>
                  <a:close/>
                  <a:moveTo>
                    <a:pt x="13130" y="3454"/>
                  </a:moveTo>
                  <a:lnTo>
                    <a:pt x="13279" y="3529"/>
                  </a:lnTo>
                  <a:lnTo>
                    <a:pt x="13371" y="3640"/>
                  </a:lnTo>
                  <a:lnTo>
                    <a:pt x="13464" y="3770"/>
                  </a:lnTo>
                  <a:lnTo>
                    <a:pt x="13501" y="3900"/>
                  </a:lnTo>
                  <a:lnTo>
                    <a:pt x="13520" y="3937"/>
                  </a:lnTo>
                  <a:lnTo>
                    <a:pt x="13501" y="3974"/>
                  </a:lnTo>
                  <a:lnTo>
                    <a:pt x="13446" y="4011"/>
                  </a:lnTo>
                  <a:lnTo>
                    <a:pt x="13390" y="3993"/>
                  </a:lnTo>
                  <a:lnTo>
                    <a:pt x="13371" y="3974"/>
                  </a:lnTo>
                  <a:lnTo>
                    <a:pt x="13353" y="3956"/>
                  </a:lnTo>
                  <a:lnTo>
                    <a:pt x="13334" y="3826"/>
                  </a:lnTo>
                  <a:lnTo>
                    <a:pt x="13260" y="3714"/>
                  </a:lnTo>
                  <a:lnTo>
                    <a:pt x="13186" y="3640"/>
                  </a:lnTo>
                  <a:lnTo>
                    <a:pt x="13074" y="3566"/>
                  </a:lnTo>
                  <a:lnTo>
                    <a:pt x="13056" y="3547"/>
                  </a:lnTo>
                  <a:lnTo>
                    <a:pt x="13056" y="3529"/>
                  </a:lnTo>
                  <a:lnTo>
                    <a:pt x="13056" y="3491"/>
                  </a:lnTo>
                  <a:lnTo>
                    <a:pt x="13093" y="3454"/>
                  </a:lnTo>
                  <a:close/>
                  <a:moveTo>
                    <a:pt x="12109" y="3659"/>
                  </a:moveTo>
                  <a:lnTo>
                    <a:pt x="12127" y="3696"/>
                  </a:lnTo>
                  <a:lnTo>
                    <a:pt x="12146" y="3733"/>
                  </a:lnTo>
                  <a:lnTo>
                    <a:pt x="12109" y="3770"/>
                  </a:lnTo>
                  <a:lnTo>
                    <a:pt x="12090" y="3789"/>
                  </a:lnTo>
                  <a:lnTo>
                    <a:pt x="12071" y="3807"/>
                  </a:lnTo>
                  <a:lnTo>
                    <a:pt x="12071" y="3863"/>
                  </a:lnTo>
                  <a:lnTo>
                    <a:pt x="12109" y="3918"/>
                  </a:lnTo>
                  <a:lnTo>
                    <a:pt x="12164" y="3956"/>
                  </a:lnTo>
                  <a:lnTo>
                    <a:pt x="12220" y="3974"/>
                  </a:lnTo>
                  <a:lnTo>
                    <a:pt x="12424" y="3974"/>
                  </a:lnTo>
                  <a:lnTo>
                    <a:pt x="12461" y="3993"/>
                  </a:lnTo>
                  <a:lnTo>
                    <a:pt x="12480" y="3993"/>
                  </a:lnTo>
                  <a:lnTo>
                    <a:pt x="12499" y="4048"/>
                  </a:lnTo>
                  <a:lnTo>
                    <a:pt x="12499" y="4104"/>
                  </a:lnTo>
                  <a:lnTo>
                    <a:pt x="12480" y="4123"/>
                  </a:lnTo>
                  <a:lnTo>
                    <a:pt x="12443" y="4141"/>
                  </a:lnTo>
                  <a:lnTo>
                    <a:pt x="12313" y="4160"/>
                  </a:lnTo>
                  <a:lnTo>
                    <a:pt x="12164" y="4141"/>
                  </a:lnTo>
                  <a:lnTo>
                    <a:pt x="12090" y="4123"/>
                  </a:lnTo>
                  <a:lnTo>
                    <a:pt x="12034" y="4086"/>
                  </a:lnTo>
                  <a:lnTo>
                    <a:pt x="11979" y="4048"/>
                  </a:lnTo>
                  <a:lnTo>
                    <a:pt x="11941" y="3993"/>
                  </a:lnTo>
                  <a:lnTo>
                    <a:pt x="11923" y="3881"/>
                  </a:lnTo>
                  <a:lnTo>
                    <a:pt x="11941" y="3789"/>
                  </a:lnTo>
                  <a:lnTo>
                    <a:pt x="11979" y="3714"/>
                  </a:lnTo>
                  <a:lnTo>
                    <a:pt x="12016" y="3677"/>
                  </a:lnTo>
                  <a:lnTo>
                    <a:pt x="12071" y="3659"/>
                  </a:lnTo>
                  <a:close/>
                  <a:moveTo>
                    <a:pt x="8116" y="4271"/>
                  </a:moveTo>
                  <a:lnTo>
                    <a:pt x="8172" y="4290"/>
                  </a:lnTo>
                  <a:lnTo>
                    <a:pt x="8172" y="4308"/>
                  </a:lnTo>
                  <a:lnTo>
                    <a:pt x="8172" y="4346"/>
                  </a:lnTo>
                  <a:lnTo>
                    <a:pt x="8172" y="4420"/>
                  </a:lnTo>
                  <a:lnTo>
                    <a:pt x="8190" y="4494"/>
                  </a:lnTo>
                  <a:lnTo>
                    <a:pt x="8227" y="4550"/>
                  </a:lnTo>
                  <a:lnTo>
                    <a:pt x="8283" y="4606"/>
                  </a:lnTo>
                  <a:lnTo>
                    <a:pt x="8339" y="4661"/>
                  </a:lnTo>
                  <a:lnTo>
                    <a:pt x="8395" y="4698"/>
                  </a:lnTo>
                  <a:lnTo>
                    <a:pt x="8469" y="4698"/>
                  </a:lnTo>
                  <a:lnTo>
                    <a:pt x="8543" y="4717"/>
                  </a:lnTo>
                  <a:lnTo>
                    <a:pt x="8580" y="4717"/>
                  </a:lnTo>
                  <a:lnTo>
                    <a:pt x="8617" y="4736"/>
                  </a:lnTo>
                  <a:lnTo>
                    <a:pt x="8617" y="4754"/>
                  </a:lnTo>
                  <a:lnTo>
                    <a:pt x="8636" y="4791"/>
                  </a:lnTo>
                  <a:lnTo>
                    <a:pt x="8617" y="4828"/>
                  </a:lnTo>
                  <a:lnTo>
                    <a:pt x="8617" y="4847"/>
                  </a:lnTo>
                  <a:lnTo>
                    <a:pt x="8580" y="4884"/>
                  </a:lnTo>
                  <a:lnTo>
                    <a:pt x="8432" y="4884"/>
                  </a:lnTo>
                  <a:lnTo>
                    <a:pt x="8320" y="4866"/>
                  </a:lnTo>
                  <a:lnTo>
                    <a:pt x="8227" y="4810"/>
                  </a:lnTo>
                  <a:lnTo>
                    <a:pt x="8153" y="4736"/>
                  </a:lnTo>
                  <a:lnTo>
                    <a:pt x="8079" y="4643"/>
                  </a:lnTo>
                  <a:lnTo>
                    <a:pt x="8042" y="4531"/>
                  </a:lnTo>
                  <a:lnTo>
                    <a:pt x="8023" y="4420"/>
                  </a:lnTo>
                  <a:lnTo>
                    <a:pt x="8042" y="4308"/>
                  </a:lnTo>
                  <a:lnTo>
                    <a:pt x="8060" y="4290"/>
                  </a:lnTo>
                  <a:lnTo>
                    <a:pt x="8079" y="4271"/>
                  </a:lnTo>
                  <a:close/>
                  <a:moveTo>
                    <a:pt x="17865" y="4494"/>
                  </a:moveTo>
                  <a:lnTo>
                    <a:pt x="17903" y="4513"/>
                  </a:lnTo>
                  <a:lnTo>
                    <a:pt x="17940" y="4550"/>
                  </a:lnTo>
                  <a:lnTo>
                    <a:pt x="17940" y="4624"/>
                  </a:lnTo>
                  <a:lnTo>
                    <a:pt x="17921" y="4643"/>
                  </a:lnTo>
                  <a:lnTo>
                    <a:pt x="17903" y="4661"/>
                  </a:lnTo>
                  <a:lnTo>
                    <a:pt x="17698" y="4754"/>
                  </a:lnTo>
                  <a:lnTo>
                    <a:pt x="17494" y="4828"/>
                  </a:lnTo>
                  <a:lnTo>
                    <a:pt x="17271" y="4866"/>
                  </a:lnTo>
                  <a:lnTo>
                    <a:pt x="17048" y="4884"/>
                  </a:lnTo>
                  <a:lnTo>
                    <a:pt x="17011" y="4866"/>
                  </a:lnTo>
                  <a:lnTo>
                    <a:pt x="16993" y="4828"/>
                  </a:lnTo>
                  <a:lnTo>
                    <a:pt x="16993" y="4791"/>
                  </a:lnTo>
                  <a:lnTo>
                    <a:pt x="17011" y="4773"/>
                  </a:lnTo>
                  <a:lnTo>
                    <a:pt x="17030" y="4754"/>
                  </a:lnTo>
                  <a:lnTo>
                    <a:pt x="17234" y="4717"/>
                  </a:lnTo>
                  <a:lnTo>
                    <a:pt x="17438" y="4643"/>
                  </a:lnTo>
                  <a:lnTo>
                    <a:pt x="17828" y="4513"/>
                  </a:lnTo>
                  <a:lnTo>
                    <a:pt x="17865" y="4494"/>
                  </a:lnTo>
                  <a:close/>
                  <a:moveTo>
                    <a:pt x="17828" y="4940"/>
                  </a:moveTo>
                  <a:lnTo>
                    <a:pt x="17865" y="4977"/>
                  </a:lnTo>
                  <a:lnTo>
                    <a:pt x="17865" y="5033"/>
                  </a:lnTo>
                  <a:lnTo>
                    <a:pt x="17865" y="5051"/>
                  </a:lnTo>
                  <a:lnTo>
                    <a:pt x="17828" y="5070"/>
                  </a:lnTo>
                  <a:lnTo>
                    <a:pt x="17680" y="5144"/>
                  </a:lnTo>
                  <a:lnTo>
                    <a:pt x="17513" y="5200"/>
                  </a:lnTo>
                  <a:lnTo>
                    <a:pt x="17178" y="5293"/>
                  </a:lnTo>
                  <a:lnTo>
                    <a:pt x="16844" y="5348"/>
                  </a:lnTo>
                  <a:lnTo>
                    <a:pt x="16510" y="5367"/>
                  </a:lnTo>
                  <a:lnTo>
                    <a:pt x="16473" y="5367"/>
                  </a:lnTo>
                  <a:lnTo>
                    <a:pt x="16454" y="5348"/>
                  </a:lnTo>
                  <a:lnTo>
                    <a:pt x="16436" y="5311"/>
                  </a:lnTo>
                  <a:lnTo>
                    <a:pt x="16454" y="5256"/>
                  </a:lnTo>
                  <a:lnTo>
                    <a:pt x="16454" y="5237"/>
                  </a:lnTo>
                  <a:lnTo>
                    <a:pt x="16491" y="5237"/>
                  </a:lnTo>
                  <a:lnTo>
                    <a:pt x="16807" y="5181"/>
                  </a:lnTo>
                  <a:lnTo>
                    <a:pt x="17141" y="5088"/>
                  </a:lnTo>
                  <a:lnTo>
                    <a:pt x="17773" y="4940"/>
                  </a:lnTo>
                  <a:close/>
                  <a:moveTo>
                    <a:pt x="3232" y="5218"/>
                  </a:moveTo>
                  <a:lnTo>
                    <a:pt x="3250" y="5237"/>
                  </a:lnTo>
                  <a:lnTo>
                    <a:pt x="3269" y="5256"/>
                  </a:lnTo>
                  <a:lnTo>
                    <a:pt x="3269" y="5293"/>
                  </a:lnTo>
                  <a:lnTo>
                    <a:pt x="3250" y="5330"/>
                  </a:lnTo>
                  <a:lnTo>
                    <a:pt x="3250" y="5386"/>
                  </a:lnTo>
                  <a:lnTo>
                    <a:pt x="3250" y="5460"/>
                  </a:lnTo>
                  <a:lnTo>
                    <a:pt x="3306" y="5516"/>
                  </a:lnTo>
                  <a:lnTo>
                    <a:pt x="3380" y="5571"/>
                  </a:lnTo>
                  <a:lnTo>
                    <a:pt x="3455" y="5590"/>
                  </a:lnTo>
                  <a:lnTo>
                    <a:pt x="3548" y="5608"/>
                  </a:lnTo>
                  <a:lnTo>
                    <a:pt x="3752" y="5608"/>
                  </a:lnTo>
                  <a:lnTo>
                    <a:pt x="3770" y="5627"/>
                  </a:lnTo>
                  <a:lnTo>
                    <a:pt x="3808" y="5683"/>
                  </a:lnTo>
                  <a:lnTo>
                    <a:pt x="3789" y="5738"/>
                  </a:lnTo>
                  <a:lnTo>
                    <a:pt x="3770" y="5757"/>
                  </a:lnTo>
                  <a:lnTo>
                    <a:pt x="3733" y="5776"/>
                  </a:lnTo>
                  <a:lnTo>
                    <a:pt x="3585" y="5794"/>
                  </a:lnTo>
                  <a:lnTo>
                    <a:pt x="3436" y="5776"/>
                  </a:lnTo>
                  <a:lnTo>
                    <a:pt x="3362" y="5757"/>
                  </a:lnTo>
                  <a:lnTo>
                    <a:pt x="3306" y="5738"/>
                  </a:lnTo>
                  <a:lnTo>
                    <a:pt x="3232" y="5701"/>
                  </a:lnTo>
                  <a:lnTo>
                    <a:pt x="3195" y="5646"/>
                  </a:lnTo>
                  <a:lnTo>
                    <a:pt x="3120" y="5553"/>
                  </a:lnTo>
                  <a:lnTo>
                    <a:pt x="3102" y="5441"/>
                  </a:lnTo>
                  <a:lnTo>
                    <a:pt x="3120" y="5330"/>
                  </a:lnTo>
                  <a:lnTo>
                    <a:pt x="3158" y="5274"/>
                  </a:lnTo>
                  <a:lnTo>
                    <a:pt x="3195" y="5237"/>
                  </a:lnTo>
                  <a:lnTo>
                    <a:pt x="3232" y="5218"/>
                  </a:lnTo>
                  <a:close/>
                  <a:moveTo>
                    <a:pt x="3919" y="6017"/>
                  </a:moveTo>
                  <a:lnTo>
                    <a:pt x="4030" y="6036"/>
                  </a:lnTo>
                  <a:lnTo>
                    <a:pt x="4142" y="6073"/>
                  </a:lnTo>
                  <a:lnTo>
                    <a:pt x="4216" y="6147"/>
                  </a:lnTo>
                  <a:lnTo>
                    <a:pt x="4290" y="6240"/>
                  </a:lnTo>
                  <a:lnTo>
                    <a:pt x="4309" y="6277"/>
                  </a:lnTo>
                  <a:lnTo>
                    <a:pt x="4290" y="6314"/>
                  </a:lnTo>
                  <a:lnTo>
                    <a:pt x="4272" y="6370"/>
                  </a:lnTo>
                  <a:lnTo>
                    <a:pt x="4216" y="6388"/>
                  </a:lnTo>
                  <a:lnTo>
                    <a:pt x="4179" y="6370"/>
                  </a:lnTo>
                  <a:lnTo>
                    <a:pt x="4160" y="6351"/>
                  </a:lnTo>
                  <a:lnTo>
                    <a:pt x="4086" y="6296"/>
                  </a:lnTo>
                  <a:lnTo>
                    <a:pt x="4030" y="6240"/>
                  </a:lnTo>
                  <a:lnTo>
                    <a:pt x="3956" y="6203"/>
                  </a:lnTo>
                  <a:lnTo>
                    <a:pt x="3882" y="6184"/>
                  </a:lnTo>
                  <a:lnTo>
                    <a:pt x="3808" y="6166"/>
                  </a:lnTo>
                  <a:lnTo>
                    <a:pt x="3715" y="6184"/>
                  </a:lnTo>
                  <a:lnTo>
                    <a:pt x="3640" y="6203"/>
                  </a:lnTo>
                  <a:lnTo>
                    <a:pt x="3566" y="6240"/>
                  </a:lnTo>
                  <a:lnTo>
                    <a:pt x="3529" y="6258"/>
                  </a:lnTo>
                  <a:lnTo>
                    <a:pt x="3510" y="6258"/>
                  </a:lnTo>
                  <a:lnTo>
                    <a:pt x="3473" y="6221"/>
                  </a:lnTo>
                  <a:lnTo>
                    <a:pt x="3455" y="6184"/>
                  </a:lnTo>
                  <a:lnTo>
                    <a:pt x="3473" y="6166"/>
                  </a:lnTo>
                  <a:lnTo>
                    <a:pt x="3473" y="6147"/>
                  </a:lnTo>
                  <a:lnTo>
                    <a:pt x="3566" y="6073"/>
                  </a:lnTo>
                  <a:lnTo>
                    <a:pt x="3678" y="6036"/>
                  </a:lnTo>
                  <a:lnTo>
                    <a:pt x="3789" y="6017"/>
                  </a:lnTo>
                  <a:close/>
                  <a:moveTo>
                    <a:pt x="9063" y="6853"/>
                  </a:moveTo>
                  <a:lnTo>
                    <a:pt x="9082" y="6871"/>
                  </a:lnTo>
                  <a:lnTo>
                    <a:pt x="9100" y="6945"/>
                  </a:lnTo>
                  <a:lnTo>
                    <a:pt x="9100" y="6964"/>
                  </a:lnTo>
                  <a:lnTo>
                    <a:pt x="9082" y="7001"/>
                  </a:lnTo>
                  <a:lnTo>
                    <a:pt x="9063" y="7020"/>
                  </a:lnTo>
                  <a:lnTo>
                    <a:pt x="9026" y="7020"/>
                  </a:lnTo>
                  <a:lnTo>
                    <a:pt x="8952" y="7038"/>
                  </a:lnTo>
                  <a:lnTo>
                    <a:pt x="8896" y="7057"/>
                  </a:lnTo>
                  <a:lnTo>
                    <a:pt x="8840" y="7094"/>
                  </a:lnTo>
                  <a:lnTo>
                    <a:pt x="8803" y="7131"/>
                  </a:lnTo>
                  <a:lnTo>
                    <a:pt x="8784" y="7187"/>
                  </a:lnTo>
                  <a:lnTo>
                    <a:pt x="8766" y="7243"/>
                  </a:lnTo>
                  <a:lnTo>
                    <a:pt x="8747" y="7317"/>
                  </a:lnTo>
                  <a:lnTo>
                    <a:pt x="8747" y="7373"/>
                  </a:lnTo>
                  <a:lnTo>
                    <a:pt x="8747" y="7428"/>
                  </a:lnTo>
                  <a:lnTo>
                    <a:pt x="8710" y="7447"/>
                  </a:lnTo>
                  <a:lnTo>
                    <a:pt x="8673" y="7447"/>
                  </a:lnTo>
                  <a:lnTo>
                    <a:pt x="8636" y="7428"/>
                  </a:lnTo>
                  <a:lnTo>
                    <a:pt x="8599" y="7317"/>
                  </a:lnTo>
                  <a:lnTo>
                    <a:pt x="8599" y="7224"/>
                  </a:lnTo>
                  <a:lnTo>
                    <a:pt x="8617" y="7131"/>
                  </a:lnTo>
                  <a:lnTo>
                    <a:pt x="8673" y="7038"/>
                  </a:lnTo>
                  <a:lnTo>
                    <a:pt x="8729" y="6945"/>
                  </a:lnTo>
                  <a:lnTo>
                    <a:pt x="8822" y="6890"/>
                  </a:lnTo>
                  <a:lnTo>
                    <a:pt x="8914" y="6853"/>
                  </a:lnTo>
                  <a:close/>
                  <a:moveTo>
                    <a:pt x="8060" y="7205"/>
                  </a:moveTo>
                  <a:lnTo>
                    <a:pt x="8079" y="7224"/>
                  </a:lnTo>
                  <a:lnTo>
                    <a:pt x="8097" y="7243"/>
                  </a:lnTo>
                  <a:lnTo>
                    <a:pt x="8153" y="7354"/>
                  </a:lnTo>
                  <a:lnTo>
                    <a:pt x="8190" y="7484"/>
                  </a:lnTo>
                  <a:lnTo>
                    <a:pt x="8209" y="7614"/>
                  </a:lnTo>
                  <a:lnTo>
                    <a:pt x="8209" y="7744"/>
                  </a:lnTo>
                  <a:lnTo>
                    <a:pt x="8209" y="7763"/>
                  </a:lnTo>
                  <a:lnTo>
                    <a:pt x="8190" y="7800"/>
                  </a:lnTo>
                  <a:lnTo>
                    <a:pt x="8135" y="7818"/>
                  </a:lnTo>
                  <a:lnTo>
                    <a:pt x="8079" y="7800"/>
                  </a:lnTo>
                  <a:lnTo>
                    <a:pt x="8079" y="7763"/>
                  </a:lnTo>
                  <a:lnTo>
                    <a:pt x="8060" y="7744"/>
                  </a:lnTo>
                  <a:lnTo>
                    <a:pt x="8060" y="7521"/>
                  </a:lnTo>
                  <a:lnTo>
                    <a:pt x="8042" y="7428"/>
                  </a:lnTo>
                  <a:lnTo>
                    <a:pt x="8023" y="7317"/>
                  </a:lnTo>
                  <a:lnTo>
                    <a:pt x="7652" y="7298"/>
                  </a:lnTo>
                  <a:lnTo>
                    <a:pt x="7633" y="7280"/>
                  </a:lnTo>
                  <a:lnTo>
                    <a:pt x="7615" y="7261"/>
                  </a:lnTo>
                  <a:lnTo>
                    <a:pt x="7633" y="7224"/>
                  </a:lnTo>
                  <a:lnTo>
                    <a:pt x="7652" y="7224"/>
                  </a:lnTo>
                  <a:lnTo>
                    <a:pt x="8060" y="7205"/>
                  </a:lnTo>
                  <a:close/>
                  <a:moveTo>
                    <a:pt x="8209" y="8060"/>
                  </a:moveTo>
                  <a:lnTo>
                    <a:pt x="8432" y="8078"/>
                  </a:lnTo>
                  <a:lnTo>
                    <a:pt x="8469" y="8078"/>
                  </a:lnTo>
                  <a:lnTo>
                    <a:pt x="8487" y="8097"/>
                  </a:lnTo>
                  <a:lnTo>
                    <a:pt x="8525" y="8153"/>
                  </a:lnTo>
                  <a:lnTo>
                    <a:pt x="8506" y="8208"/>
                  </a:lnTo>
                  <a:lnTo>
                    <a:pt x="8487" y="8227"/>
                  </a:lnTo>
                  <a:lnTo>
                    <a:pt x="8450" y="8245"/>
                  </a:lnTo>
                  <a:lnTo>
                    <a:pt x="8302" y="8283"/>
                  </a:lnTo>
                  <a:lnTo>
                    <a:pt x="8135" y="8301"/>
                  </a:lnTo>
                  <a:lnTo>
                    <a:pt x="7986" y="8264"/>
                  </a:lnTo>
                  <a:lnTo>
                    <a:pt x="7837" y="8208"/>
                  </a:lnTo>
                  <a:lnTo>
                    <a:pt x="7819" y="8171"/>
                  </a:lnTo>
                  <a:lnTo>
                    <a:pt x="7819" y="8134"/>
                  </a:lnTo>
                  <a:lnTo>
                    <a:pt x="7837" y="8115"/>
                  </a:lnTo>
                  <a:lnTo>
                    <a:pt x="7875" y="8115"/>
                  </a:lnTo>
                  <a:lnTo>
                    <a:pt x="8005" y="8134"/>
                  </a:lnTo>
                  <a:lnTo>
                    <a:pt x="8116" y="8153"/>
                  </a:lnTo>
                  <a:lnTo>
                    <a:pt x="8116" y="8115"/>
                  </a:lnTo>
                  <a:lnTo>
                    <a:pt x="8135" y="8078"/>
                  </a:lnTo>
                  <a:lnTo>
                    <a:pt x="8172" y="8060"/>
                  </a:lnTo>
                  <a:close/>
                  <a:moveTo>
                    <a:pt x="9732" y="0"/>
                  </a:moveTo>
                  <a:lnTo>
                    <a:pt x="9490" y="19"/>
                  </a:lnTo>
                  <a:lnTo>
                    <a:pt x="9249" y="56"/>
                  </a:lnTo>
                  <a:lnTo>
                    <a:pt x="8989" y="112"/>
                  </a:lnTo>
                  <a:lnTo>
                    <a:pt x="8747" y="167"/>
                  </a:lnTo>
                  <a:lnTo>
                    <a:pt x="8506" y="260"/>
                  </a:lnTo>
                  <a:lnTo>
                    <a:pt x="8246" y="372"/>
                  </a:lnTo>
                  <a:lnTo>
                    <a:pt x="7986" y="502"/>
                  </a:lnTo>
                  <a:lnTo>
                    <a:pt x="7373" y="854"/>
                  </a:lnTo>
                  <a:lnTo>
                    <a:pt x="6779" y="1207"/>
                  </a:lnTo>
                  <a:lnTo>
                    <a:pt x="6203" y="1597"/>
                  </a:lnTo>
                  <a:lnTo>
                    <a:pt x="5628" y="1987"/>
                  </a:lnTo>
                  <a:lnTo>
                    <a:pt x="5070" y="2414"/>
                  </a:lnTo>
                  <a:lnTo>
                    <a:pt x="4513" y="2823"/>
                  </a:lnTo>
                  <a:lnTo>
                    <a:pt x="3399" y="3677"/>
                  </a:lnTo>
                  <a:lnTo>
                    <a:pt x="3343" y="3696"/>
                  </a:lnTo>
                  <a:lnTo>
                    <a:pt x="3306" y="3677"/>
                  </a:lnTo>
                  <a:lnTo>
                    <a:pt x="3269" y="3696"/>
                  </a:lnTo>
                  <a:lnTo>
                    <a:pt x="3232" y="3696"/>
                  </a:lnTo>
                  <a:lnTo>
                    <a:pt x="2712" y="3659"/>
                  </a:lnTo>
                  <a:lnTo>
                    <a:pt x="2173" y="3621"/>
                  </a:lnTo>
                  <a:lnTo>
                    <a:pt x="1895" y="3621"/>
                  </a:lnTo>
                  <a:lnTo>
                    <a:pt x="1635" y="3640"/>
                  </a:lnTo>
                  <a:lnTo>
                    <a:pt x="1375" y="3677"/>
                  </a:lnTo>
                  <a:lnTo>
                    <a:pt x="1133" y="3751"/>
                  </a:lnTo>
                  <a:lnTo>
                    <a:pt x="948" y="3826"/>
                  </a:lnTo>
                  <a:lnTo>
                    <a:pt x="781" y="3918"/>
                  </a:lnTo>
                  <a:lnTo>
                    <a:pt x="632" y="4011"/>
                  </a:lnTo>
                  <a:lnTo>
                    <a:pt x="502" y="4104"/>
                  </a:lnTo>
                  <a:lnTo>
                    <a:pt x="391" y="4197"/>
                  </a:lnTo>
                  <a:lnTo>
                    <a:pt x="298" y="4290"/>
                  </a:lnTo>
                  <a:lnTo>
                    <a:pt x="223" y="4401"/>
                  </a:lnTo>
                  <a:lnTo>
                    <a:pt x="149" y="4513"/>
                  </a:lnTo>
                  <a:lnTo>
                    <a:pt x="93" y="4624"/>
                  </a:lnTo>
                  <a:lnTo>
                    <a:pt x="56" y="4736"/>
                  </a:lnTo>
                  <a:lnTo>
                    <a:pt x="19" y="4847"/>
                  </a:lnTo>
                  <a:lnTo>
                    <a:pt x="1" y="4958"/>
                  </a:lnTo>
                  <a:lnTo>
                    <a:pt x="1" y="5181"/>
                  </a:lnTo>
                  <a:lnTo>
                    <a:pt x="38" y="5423"/>
                  </a:lnTo>
                  <a:lnTo>
                    <a:pt x="112" y="5664"/>
                  </a:lnTo>
                  <a:lnTo>
                    <a:pt x="223" y="5887"/>
                  </a:lnTo>
                  <a:lnTo>
                    <a:pt x="335" y="6128"/>
                  </a:lnTo>
                  <a:lnTo>
                    <a:pt x="483" y="6333"/>
                  </a:lnTo>
                  <a:lnTo>
                    <a:pt x="632" y="6556"/>
                  </a:lnTo>
                  <a:lnTo>
                    <a:pt x="799" y="6741"/>
                  </a:lnTo>
                  <a:lnTo>
                    <a:pt x="1115" y="7094"/>
                  </a:lnTo>
                  <a:lnTo>
                    <a:pt x="1412" y="7373"/>
                  </a:lnTo>
                  <a:lnTo>
                    <a:pt x="1728" y="7651"/>
                  </a:lnTo>
                  <a:lnTo>
                    <a:pt x="2062" y="7893"/>
                  </a:lnTo>
                  <a:lnTo>
                    <a:pt x="2396" y="8134"/>
                  </a:lnTo>
                  <a:lnTo>
                    <a:pt x="2749" y="8375"/>
                  </a:lnTo>
                  <a:lnTo>
                    <a:pt x="3120" y="8580"/>
                  </a:lnTo>
                  <a:lnTo>
                    <a:pt x="3492" y="8784"/>
                  </a:lnTo>
                  <a:lnTo>
                    <a:pt x="3845" y="8970"/>
                  </a:lnTo>
                  <a:lnTo>
                    <a:pt x="4272" y="9155"/>
                  </a:lnTo>
                  <a:lnTo>
                    <a:pt x="4699" y="9323"/>
                  </a:lnTo>
                  <a:lnTo>
                    <a:pt x="5145" y="9471"/>
                  </a:lnTo>
                  <a:lnTo>
                    <a:pt x="5590" y="9601"/>
                  </a:lnTo>
                  <a:lnTo>
                    <a:pt x="6036" y="9731"/>
                  </a:lnTo>
                  <a:lnTo>
                    <a:pt x="6482" y="9824"/>
                  </a:lnTo>
                  <a:lnTo>
                    <a:pt x="6946" y="9898"/>
                  </a:lnTo>
                  <a:lnTo>
                    <a:pt x="7392" y="9954"/>
                  </a:lnTo>
                  <a:lnTo>
                    <a:pt x="7633" y="9972"/>
                  </a:lnTo>
                  <a:lnTo>
                    <a:pt x="7930" y="9972"/>
                  </a:lnTo>
                  <a:lnTo>
                    <a:pt x="8283" y="9954"/>
                  </a:lnTo>
                  <a:lnTo>
                    <a:pt x="8692" y="9935"/>
                  </a:lnTo>
                  <a:lnTo>
                    <a:pt x="9119" y="9898"/>
                  </a:lnTo>
                  <a:lnTo>
                    <a:pt x="9546" y="9843"/>
                  </a:lnTo>
                  <a:lnTo>
                    <a:pt x="9992" y="9768"/>
                  </a:lnTo>
                  <a:lnTo>
                    <a:pt x="10400" y="9675"/>
                  </a:lnTo>
                  <a:lnTo>
                    <a:pt x="10772" y="9545"/>
                  </a:lnTo>
                  <a:lnTo>
                    <a:pt x="10957" y="9471"/>
                  </a:lnTo>
                  <a:lnTo>
                    <a:pt x="11106" y="9378"/>
                  </a:lnTo>
                  <a:lnTo>
                    <a:pt x="11254" y="9304"/>
                  </a:lnTo>
                  <a:lnTo>
                    <a:pt x="11384" y="9211"/>
                  </a:lnTo>
                  <a:lnTo>
                    <a:pt x="11496" y="9100"/>
                  </a:lnTo>
                  <a:lnTo>
                    <a:pt x="11570" y="8988"/>
                  </a:lnTo>
                  <a:lnTo>
                    <a:pt x="11644" y="8858"/>
                  </a:lnTo>
                  <a:lnTo>
                    <a:pt x="11681" y="8728"/>
                  </a:lnTo>
                  <a:lnTo>
                    <a:pt x="11681" y="8598"/>
                  </a:lnTo>
                  <a:lnTo>
                    <a:pt x="11663" y="8450"/>
                  </a:lnTo>
                  <a:lnTo>
                    <a:pt x="11626" y="8283"/>
                  </a:lnTo>
                  <a:lnTo>
                    <a:pt x="11533" y="8115"/>
                  </a:lnTo>
                  <a:lnTo>
                    <a:pt x="11422" y="7930"/>
                  </a:lnTo>
                  <a:lnTo>
                    <a:pt x="11273" y="7744"/>
                  </a:lnTo>
                  <a:lnTo>
                    <a:pt x="11236" y="7707"/>
                  </a:lnTo>
                  <a:lnTo>
                    <a:pt x="11236" y="7651"/>
                  </a:lnTo>
                  <a:lnTo>
                    <a:pt x="11236" y="7577"/>
                  </a:lnTo>
                  <a:lnTo>
                    <a:pt x="11273" y="7484"/>
                  </a:lnTo>
                  <a:lnTo>
                    <a:pt x="11329" y="7428"/>
                  </a:lnTo>
                  <a:lnTo>
                    <a:pt x="11347" y="7391"/>
                  </a:lnTo>
                  <a:lnTo>
                    <a:pt x="11366" y="7335"/>
                  </a:lnTo>
                  <a:lnTo>
                    <a:pt x="11422" y="7317"/>
                  </a:lnTo>
                  <a:lnTo>
                    <a:pt x="11477" y="7280"/>
                  </a:lnTo>
                  <a:lnTo>
                    <a:pt x="12220" y="7113"/>
                  </a:lnTo>
                  <a:lnTo>
                    <a:pt x="12944" y="6908"/>
                  </a:lnTo>
                  <a:lnTo>
                    <a:pt x="13687" y="6704"/>
                  </a:lnTo>
                  <a:lnTo>
                    <a:pt x="14411" y="6500"/>
                  </a:lnTo>
                  <a:lnTo>
                    <a:pt x="15136" y="6277"/>
                  </a:lnTo>
                  <a:lnTo>
                    <a:pt x="15860" y="6036"/>
                  </a:lnTo>
                  <a:lnTo>
                    <a:pt x="16584" y="5776"/>
                  </a:lnTo>
                  <a:lnTo>
                    <a:pt x="17290" y="5516"/>
                  </a:lnTo>
                  <a:lnTo>
                    <a:pt x="17661" y="5404"/>
                  </a:lnTo>
                  <a:lnTo>
                    <a:pt x="18163" y="5256"/>
                  </a:lnTo>
                  <a:lnTo>
                    <a:pt x="18404" y="5163"/>
                  </a:lnTo>
                  <a:lnTo>
                    <a:pt x="18627" y="5070"/>
                  </a:lnTo>
                  <a:lnTo>
                    <a:pt x="18813" y="4958"/>
                  </a:lnTo>
                  <a:lnTo>
                    <a:pt x="18887" y="4903"/>
                  </a:lnTo>
                  <a:lnTo>
                    <a:pt x="18924" y="4847"/>
                  </a:lnTo>
                  <a:lnTo>
                    <a:pt x="19017" y="4698"/>
                  </a:lnTo>
                  <a:lnTo>
                    <a:pt x="19073" y="4531"/>
                  </a:lnTo>
                  <a:lnTo>
                    <a:pt x="19091" y="4401"/>
                  </a:lnTo>
                  <a:lnTo>
                    <a:pt x="19073" y="4271"/>
                  </a:lnTo>
                  <a:lnTo>
                    <a:pt x="19017" y="4160"/>
                  </a:lnTo>
                  <a:lnTo>
                    <a:pt x="18943" y="4048"/>
                  </a:lnTo>
                  <a:lnTo>
                    <a:pt x="18868" y="3956"/>
                  </a:lnTo>
                  <a:lnTo>
                    <a:pt x="18757" y="3863"/>
                  </a:lnTo>
                  <a:lnTo>
                    <a:pt x="18627" y="3770"/>
                  </a:lnTo>
                  <a:lnTo>
                    <a:pt x="18497" y="3696"/>
                  </a:lnTo>
                  <a:lnTo>
                    <a:pt x="18237" y="3566"/>
                  </a:lnTo>
                  <a:lnTo>
                    <a:pt x="17773" y="3361"/>
                  </a:lnTo>
                  <a:lnTo>
                    <a:pt x="14857" y="1950"/>
                  </a:lnTo>
                  <a:lnTo>
                    <a:pt x="13427" y="1244"/>
                  </a:lnTo>
                  <a:lnTo>
                    <a:pt x="12703" y="891"/>
                  </a:lnTo>
                  <a:lnTo>
                    <a:pt x="11960" y="539"/>
                  </a:lnTo>
                  <a:lnTo>
                    <a:pt x="11440" y="316"/>
                  </a:lnTo>
                  <a:lnTo>
                    <a:pt x="11199" y="242"/>
                  </a:lnTo>
                  <a:lnTo>
                    <a:pt x="10939" y="149"/>
                  </a:lnTo>
                  <a:lnTo>
                    <a:pt x="10697" y="93"/>
                  </a:lnTo>
                  <a:lnTo>
                    <a:pt x="10456" y="37"/>
                  </a:lnTo>
                  <a:lnTo>
                    <a:pt x="10214" y="19"/>
                  </a:lnTo>
                  <a:lnTo>
                    <a:pt x="997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2364;p68"/>
            <p:cNvSpPr/>
            <p:nvPr/>
          </p:nvSpPr>
          <p:spPr>
            <a:xfrm>
              <a:off x="7215066" y="1326120"/>
              <a:ext cx="174437" cy="93723"/>
            </a:xfrm>
            <a:custGeom>
              <a:avLst/>
              <a:gdLst/>
              <a:ahLst/>
              <a:cxnLst/>
              <a:rect l="l" t="t" r="r" b="b"/>
              <a:pathLst>
                <a:path w="5980" h="3213" extrusionOk="0">
                  <a:moveTo>
                    <a:pt x="5478" y="0"/>
                  </a:moveTo>
                  <a:lnTo>
                    <a:pt x="5404" y="130"/>
                  </a:lnTo>
                  <a:lnTo>
                    <a:pt x="5311" y="223"/>
                  </a:lnTo>
                  <a:lnTo>
                    <a:pt x="5181" y="316"/>
                  </a:lnTo>
                  <a:lnTo>
                    <a:pt x="5070" y="390"/>
                  </a:lnTo>
                  <a:lnTo>
                    <a:pt x="4921" y="446"/>
                  </a:lnTo>
                  <a:lnTo>
                    <a:pt x="4791" y="464"/>
                  </a:lnTo>
                  <a:lnTo>
                    <a:pt x="4643" y="483"/>
                  </a:lnTo>
                  <a:lnTo>
                    <a:pt x="4494" y="464"/>
                  </a:lnTo>
                  <a:lnTo>
                    <a:pt x="4476" y="557"/>
                  </a:lnTo>
                  <a:lnTo>
                    <a:pt x="4457" y="669"/>
                  </a:lnTo>
                  <a:lnTo>
                    <a:pt x="4420" y="762"/>
                  </a:lnTo>
                  <a:lnTo>
                    <a:pt x="4364" y="854"/>
                  </a:lnTo>
                  <a:lnTo>
                    <a:pt x="4309" y="929"/>
                  </a:lnTo>
                  <a:lnTo>
                    <a:pt x="4234" y="1003"/>
                  </a:lnTo>
                  <a:lnTo>
                    <a:pt x="4160" y="1077"/>
                  </a:lnTo>
                  <a:lnTo>
                    <a:pt x="4086" y="1133"/>
                  </a:lnTo>
                  <a:lnTo>
                    <a:pt x="3974" y="1170"/>
                  </a:lnTo>
                  <a:lnTo>
                    <a:pt x="3881" y="1207"/>
                  </a:lnTo>
                  <a:lnTo>
                    <a:pt x="3770" y="1226"/>
                  </a:lnTo>
                  <a:lnTo>
                    <a:pt x="3659" y="1244"/>
                  </a:lnTo>
                  <a:lnTo>
                    <a:pt x="3566" y="1226"/>
                  </a:lnTo>
                  <a:lnTo>
                    <a:pt x="3473" y="1207"/>
                  </a:lnTo>
                  <a:lnTo>
                    <a:pt x="3361" y="1170"/>
                  </a:lnTo>
                  <a:lnTo>
                    <a:pt x="3269" y="1133"/>
                  </a:lnTo>
                  <a:lnTo>
                    <a:pt x="3157" y="1207"/>
                  </a:lnTo>
                  <a:lnTo>
                    <a:pt x="3027" y="1263"/>
                  </a:lnTo>
                  <a:lnTo>
                    <a:pt x="2879" y="1300"/>
                  </a:lnTo>
                  <a:lnTo>
                    <a:pt x="2730" y="1337"/>
                  </a:lnTo>
                  <a:lnTo>
                    <a:pt x="2767" y="1411"/>
                  </a:lnTo>
                  <a:lnTo>
                    <a:pt x="2786" y="1486"/>
                  </a:lnTo>
                  <a:lnTo>
                    <a:pt x="2786" y="1616"/>
                  </a:lnTo>
                  <a:lnTo>
                    <a:pt x="2767" y="1764"/>
                  </a:lnTo>
                  <a:lnTo>
                    <a:pt x="2711" y="1894"/>
                  </a:lnTo>
                  <a:lnTo>
                    <a:pt x="2637" y="2006"/>
                  </a:lnTo>
                  <a:lnTo>
                    <a:pt x="2563" y="2117"/>
                  </a:lnTo>
                  <a:lnTo>
                    <a:pt x="2470" y="2229"/>
                  </a:lnTo>
                  <a:lnTo>
                    <a:pt x="2359" y="2303"/>
                  </a:lnTo>
                  <a:lnTo>
                    <a:pt x="2247" y="2377"/>
                  </a:lnTo>
                  <a:lnTo>
                    <a:pt x="2043" y="2489"/>
                  </a:lnTo>
                  <a:lnTo>
                    <a:pt x="1820" y="2544"/>
                  </a:lnTo>
                  <a:lnTo>
                    <a:pt x="1597" y="2581"/>
                  </a:lnTo>
                  <a:lnTo>
                    <a:pt x="1356" y="2581"/>
                  </a:lnTo>
                  <a:lnTo>
                    <a:pt x="1133" y="2544"/>
                  </a:lnTo>
                  <a:lnTo>
                    <a:pt x="910" y="2489"/>
                  </a:lnTo>
                  <a:lnTo>
                    <a:pt x="817" y="2433"/>
                  </a:lnTo>
                  <a:lnTo>
                    <a:pt x="724" y="2377"/>
                  </a:lnTo>
                  <a:lnTo>
                    <a:pt x="632" y="2303"/>
                  </a:lnTo>
                  <a:lnTo>
                    <a:pt x="539" y="2229"/>
                  </a:lnTo>
                  <a:lnTo>
                    <a:pt x="483" y="2359"/>
                  </a:lnTo>
                  <a:lnTo>
                    <a:pt x="372" y="2489"/>
                  </a:lnTo>
                  <a:lnTo>
                    <a:pt x="260" y="2581"/>
                  </a:lnTo>
                  <a:lnTo>
                    <a:pt x="112" y="2637"/>
                  </a:lnTo>
                  <a:lnTo>
                    <a:pt x="56" y="2749"/>
                  </a:lnTo>
                  <a:lnTo>
                    <a:pt x="0" y="2860"/>
                  </a:lnTo>
                  <a:lnTo>
                    <a:pt x="297" y="3009"/>
                  </a:lnTo>
                  <a:lnTo>
                    <a:pt x="576" y="3120"/>
                  </a:lnTo>
                  <a:lnTo>
                    <a:pt x="706" y="3176"/>
                  </a:lnTo>
                  <a:lnTo>
                    <a:pt x="836" y="3194"/>
                  </a:lnTo>
                  <a:lnTo>
                    <a:pt x="966" y="3213"/>
                  </a:lnTo>
                  <a:lnTo>
                    <a:pt x="1096" y="3213"/>
                  </a:lnTo>
                  <a:lnTo>
                    <a:pt x="1226" y="3194"/>
                  </a:lnTo>
                  <a:lnTo>
                    <a:pt x="1356" y="3176"/>
                  </a:lnTo>
                  <a:lnTo>
                    <a:pt x="1486" y="3120"/>
                  </a:lnTo>
                  <a:lnTo>
                    <a:pt x="1616" y="3083"/>
                  </a:lnTo>
                  <a:lnTo>
                    <a:pt x="1894" y="2934"/>
                  </a:lnTo>
                  <a:lnTo>
                    <a:pt x="2173" y="2730"/>
                  </a:lnTo>
                  <a:lnTo>
                    <a:pt x="3157" y="2006"/>
                  </a:lnTo>
                  <a:lnTo>
                    <a:pt x="4179" y="1319"/>
                  </a:lnTo>
                  <a:lnTo>
                    <a:pt x="5070" y="743"/>
                  </a:lnTo>
                  <a:lnTo>
                    <a:pt x="5980" y="186"/>
                  </a:lnTo>
                  <a:lnTo>
                    <a:pt x="5868" y="186"/>
                  </a:lnTo>
                  <a:lnTo>
                    <a:pt x="5757" y="167"/>
                  </a:lnTo>
                  <a:lnTo>
                    <a:pt x="5608" y="93"/>
                  </a:lnTo>
                  <a:lnTo>
                    <a:pt x="5534" y="56"/>
                  </a:lnTo>
                  <a:lnTo>
                    <a:pt x="54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2365;p68"/>
            <p:cNvSpPr/>
            <p:nvPr/>
          </p:nvSpPr>
          <p:spPr>
            <a:xfrm>
              <a:off x="7345605" y="1192315"/>
              <a:ext cx="27653" cy="11405"/>
            </a:xfrm>
            <a:custGeom>
              <a:avLst/>
              <a:gdLst/>
              <a:ahLst/>
              <a:cxnLst/>
              <a:rect l="l" t="t" r="r" b="b"/>
              <a:pathLst>
                <a:path w="948" h="391" extrusionOk="0">
                  <a:moveTo>
                    <a:pt x="873" y="0"/>
                  </a:moveTo>
                  <a:lnTo>
                    <a:pt x="836" y="19"/>
                  </a:lnTo>
                  <a:lnTo>
                    <a:pt x="446" y="149"/>
                  </a:lnTo>
                  <a:lnTo>
                    <a:pt x="242" y="223"/>
                  </a:lnTo>
                  <a:lnTo>
                    <a:pt x="38" y="260"/>
                  </a:lnTo>
                  <a:lnTo>
                    <a:pt x="19" y="279"/>
                  </a:lnTo>
                  <a:lnTo>
                    <a:pt x="1" y="297"/>
                  </a:lnTo>
                  <a:lnTo>
                    <a:pt x="1" y="334"/>
                  </a:lnTo>
                  <a:lnTo>
                    <a:pt x="19" y="372"/>
                  </a:lnTo>
                  <a:lnTo>
                    <a:pt x="56" y="390"/>
                  </a:lnTo>
                  <a:lnTo>
                    <a:pt x="279" y="372"/>
                  </a:lnTo>
                  <a:lnTo>
                    <a:pt x="502" y="334"/>
                  </a:lnTo>
                  <a:lnTo>
                    <a:pt x="706" y="260"/>
                  </a:lnTo>
                  <a:lnTo>
                    <a:pt x="911" y="167"/>
                  </a:lnTo>
                  <a:lnTo>
                    <a:pt x="929" y="149"/>
                  </a:lnTo>
                  <a:lnTo>
                    <a:pt x="948" y="130"/>
                  </a:lnTo>
                  <a:lnTo>
                    <a:pt x="948" y="56"/>
                  </a:lnTo>
                  <a:lnTo>
                    <a:pt x="911" y="19"/>
                  </a:lnTo>
                  <a:lnTo>
                    <a:pt x="8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2366;p68"/>
            <p:cNvSpPr/>
            <p:nvPr/>
          </p:nvSpPr>
          <p:spPr>
            <a:xfrm>
              <a:off x="7329357" y="1205295"/>
              <a:ext cx="41742" cy="12485"/>
            </a:xfrm>
            <a:custGeom>
              <a:avLst/>
              <a:gdLst/>
              <a:ahLst/>
              <a:cxnLst/>
              <a:rect l="l" t="t" r="r" b="b"/>
              <a:pathLst>
                <a:path w="1431" h="428" extrusionOk="0">
                  <a:moveTo>
                    <a:pt x="1338" y="1"/>
                  </a:moveTo>
                  <a:lnTo>
                    <a:pt x="706" y="149"/>
                  </a:lnTo>
                  <a:lnTo>
                    <a:pt x="372" y="242"/>
                  </a:lnTo>
                  <a:lnTo>
                    <a:pt x="56" y="298"/>
                  </a:lnTo>
                  <a:lnTo>
                    <a:pt x="19" y="298"/>
                  </a:lnTo>
                  <a:lnTo>
                    <a:pt x="19" y="317"/>
                  </a:lnTo>
                  <a:lnTo>
                    <a:pt x="1" y="372"/>
                  </a:lnTo>
                  <a:lnTo>
                    <a:pt x="19" y="409"/>
                  </a:lnTo>
                  <a:lnTo>
                    <a:pt x="38" y="428"/>
                  </a:lnTo>
                  <a:lnTo>
                    <a:pt x="75" y="428"/>
                  </a:lnTo>
                  <a:lnTo>
                    <a:pt x="409" y="409"/>
                  </a:lnTo>
                  <a:lnTo>
                    <a:pt x="743" y="354"/>
                  </a:lnTo>
                  <a:lnTo>
                    <a:pt x="1078" y="261"/>
                  </a:lnTo>
                  <a:lnTo>
                    <a:pt x="1245" y="205"/>
                  </a:lnTo>
                  <a:lnTo>
                    <a:pt x="1393" y="131"/>
                  </a:lnTo>
                  <a:lnTo>
                    <a:pt x="1430" y="112"/>
                  </a:lnTo>
                  <a:lnTo>
                    <a:pt x="1430" y="94"/>
                  </a:lnTo>
                  <a:lnTo>
                    <a:pt x="1430" y="38"/>
                  </a:lnTo>
                  <a:lnTo>
                    <a:pt x="13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2367;p68"/>
            <p:cNvSpPr/>
            <p:nvPr/>
          </p:nvSpPr>
          <p:spPr>
            <a:xfrm>
              <a:off x="7199898" y="1303892"/>
              <a:ext cx="159822" cy="94277"/>
            </a:xfrm>
            <a:custGeom>
              <a:avLst/>
              <a:gdLst/>
              <a:ahLst/>
              <a:cxnLst/>
              <a:rect l="l" t="t" r="r" b="b"/>
              <a:pathLst>
                <a:path w="5479" h="3232" extrusionOk="0">
                  <a:moveTo>
                    <a:pt x="2674" y="2378"/>
                  </a:moveTo>
                  <a:lnTo>
                    <a:pt x="2693" y="2396"/>
                  </a:lnTo>
                  <a:lnTo>
                    <a:pt x="2730" y="2415"/>
                  </a:lnTo>
                  <a:lnTo>
                    <a:pt x="2749" y="2433"/>
                  </a:lnTo>
                  <a:lnTo>
                    <a:pt x="2767" y="2471"/>
                  </a:lnTo>
                  <a:lnTo>
                    <a:pt x="2749" y="2508"/>
                  </a:lnTo>
                  <a:lnTo>
                    <a:pt x="2730" y="2545"/>
                  </a:lnTo>
                  <a:lnTo>
                    <a:pt x="2619" y="2656"/>
                  </a:lnTo>
                  <a:lnTo>
                    <a:pt x="2470" y="2731"/>
                  </a:lnTo>
                  <a:lnTo>
                    <a:pt x="2322" y="2805"/>
                  </a:lnTo>
                  <a:lnTo>
                    <a:pt x="2173" y="2842"/>
                  </a:lnTo>
                  <a:lnTo>
                    <a:pt x="2024" y="2842"/>
                  </a:lnTo>
                  <a:lnTo>
                    <a:pt x="1857" y="2823"/>
                  </a:lnTo>
                  <a:lnTo>
                    <a:pt x="1709" y="2786"/>
                  </a:lnTo>
                  <a:lnTo>
                    <a:pt x="1560" y="2731"/>
                  </a:lnTo>
                  <a:lnTo>
                    <a:pt x="1542" y="2712"/>
                  </a:lnTo>
                  <a:lnTo>
                    <a:pt x="1523" y="2693"/>
                  </a:lnTo>
                  <a:lnTo>
                    <a:pt x="1523" y="2638"/>
                  </a:lnTo>
                  <a:lnTo>
                    <a:pt x="1560" y="2601"/>
                  </a:lnTo>
                  <a:lnTo>
                    <a:pt x="1597" y="2601"/>
                  </a:lnTo>
                  <a:lnTo>
                    <a:pt x="1746" y="2656"/>
                  </a:lnTo>
                  <a:lnTo>
                    <a:pt x="1876" y="2675"/>
                  </a:lnTo>
                  <a:lnTo>
                    <a:pt x="2006" y="2675"/>
                  </a:lnTo>
                  <a:lnTo>
                    <a:pt x="2136" y="2656"/>
                  </a:lnTo>
                  <a:lnTo>
                    <a:pt x="2266" y="2619"/>
                  </a:lnTo>
                  <a:lnTo>
                    <a:pt x="2377" y="2563"/>
                  </a:lnTo>
                  <a:lnTo>
                    <a:pt x="2489" y="2489"/>
                  </a:lnTo>
                  <a:lnTo>
                    <a:pt x="2600" y="2396"/>
                  </a:lnTo>
                  <a:lnTo>
                    <a:pt x="2637" y="2378"/>
                  </a:lnTo>
                  <a:close/>
                  <a:moveTo>
                    <a:pt x="5478" y="1"/>
                  </a:moveTo>
                  <a:lnTo>
                    <a:pt x="4884" y="242"/>
                  </a:lnTo>
                  <a:lnTo>
                    <a:pt x="4309" y="446"/>
                  </a:lnTo>
                  <a:lnTo>
                    <a:pt x="3714" y="632"/>
                  </a:lnTo>
                  <a:lnTo>
                    <a:pt x="3101" y="781"/>
                  </a:lnTo>
                  <a:lnTo>
                    <a:pt x="2507" y="911"/>
                  </a:lnTo>
                  <a:lnTo>
                    <a:pt x="1876" y="1004"/>
                  </a:lnTo>
                  <a:lnTo>
                    <a:pt x="1263" y="1078"/>
                  </a:lnTo>
                  <a:lnTo>
                    <a:pt x="632" y="1115"/>
                  </a:lnTo>
                  <a:lnTo>
                    <a:pt x="650" y="1412"/>
                  </a:lnTo>
                  <a:lnTo>
                    <a:pt x="632" y="1691"/>
                  </a:lnTo>
                  <a:lnTo>
                    <a:pt x="594" y="1951"/>
                  </a:lnTo>
                  <a:lnTo>
                    <a:pt x="520" y="2192"/>
                  </a:lnTo>
                  <a:lnTo>
                    <a:pt x="427" y="2415"/>
                  </a:lnTo>
                  <a:lnTo>
                    <a:pt x="297" y="2619"/>
                  </a:lnTo>
                  <a:lnTo>
                    <a:pt x="149" y="2805"/>
                  </a:lnTo>
                  <a:lnTo>
                    <a:pt x="0" y="2972"/>
                  </a:lnTo>
                  <a:lnTo>
                    <a:pt x="74" y="3083"/>
                  </a:lnTo>
                  <a:lnTo>
                    <a:pt x="186" y="3158"/>
                  </a:lnTo>
                  <a:lnTo>
                    <a:pt x="316" y="3213"/>
                  </a:lnTo>
                  <a:lnTo>
                    <a:pt x="390" y="3232"/>
                  </a:lnTo>
                  <a:lnTo>
                    <a:pt x="464" y="3232"/>
                  </a:lnTo>
                  <a:lnTo>
                    <a:pt x="483" y="3213"/>
                  </a:lnTo>
                  <a:lnTo>
                    <a:pt x="520" y="3195"/>
                  </a:lnTo>
                  <a:lnTo>
                    <a:pt x="576" y="3195"/>
                  </a:lnTo>
                  <a:lnTo>
                    <a:pt x="687" y="3139"/>
                  </a:lnTo>
                  <a:lnTo>
                    <a:pt x="762" y="3046"/>
                  </a:lnTo>
                  <a:lnTo>
                    <a:pt x="836" y="2953"/>
                  </a:lnTo>
                  <a:lnTo>
                    <a:pt x="892" y="2842"/>
                  </a:lnTo>
                  <a:lnTo>
                    <a:pt x="910" y="2805"/>
                  </a:lnTo>
                  <a:lnTo>
                    <a:pt x="929" y="2786"/>
                  </a:lnTo>
                  <a:lnTo>
                    <a:pt x="947" y="2749"/>
                  </a:lnTo>
                  <a:lnTo>
                    <a:pt x="984" y="2731"/>
                  </a:lnTo>
                  <a:lnTo>
                    <a:pt x="1003" y="2731"/>
                  </a:lnTo>
                  <a:lnTo>
                    <a:pt x="1040" y="2749"/>
                  </a:lnTo>
                  <a:lnTo>
                    <a:pt x="1263" y="2898"/>
                  </a:lnTo>
                  <a:lnTo>
                    <a:pt x="1504" y="3009"/>
                  </a:lnTo>
                  <a:lnTo>
                    <a:pt x="1616" y="3046"/>
                  </a:lnTo>
                  <a:lnTo>
                    <a:pt x="1746" y="3065"/>
                  </a:lnTo>
                  <a:lnTo>
                    <a:pt x="1876" y="3083"/>
                  </a:lnTo>
                  <a:lnTo>
                    <a:pt x="2006" y="3083"/>
                  </a:lnTo>
                  <a:lnTo>
                    <a:pt x="2154" y="3065"/>
                  </a:lnTo>
                  <a:lnTo>
                    <a:pt x="2303" y="3028"/>
                  </a:lnTo>
                  <a:lnTo>
                    <a:pt x="2451" y="2972"/>
                  </a:lnTo>
                  <a:lnTo>
                    <a:pt x="2563" y="2916"/>
                  </a:lnTo>
                  <a:lnTo>
                    <a:pt x="2693" y="2823"/>
                  </a:lnTo>
                  <a:lnTo>
                    <a:pt x="2823" y="2712"/>
                  </a:lnTo>
                  <a:lnTo>
                    <a:pt x="2916" y="2545"/>
                  </a:lnTo>
                  <a:lnTo>
                    <a:pt x="2749" y="2118"/>
                  </a:lnTo>
                  <a:lnTo>
                    <a:pt x="2711" y="2099"/>
                  </a:lnTo>
                  <a:lnTo>
                    <a:pt x="2674" y="2062"/>
                  </a:lnTo>
                  <a:lnTo>
                    <a:pt x="2637" y="2025"/>
                  </a:lnTo>
                  <a:lnTo>
                    <a:pt x="2619" y="1988"/>
                  </a:lnTo>
                  <a:lnTo>
                    <a:pt x="2619" y="1932"/>
                  </a:lnTo>
                  <a:lnTo>
                    <a:pt x="2637" y="1895"/>
                  </a:lnTo>
                  <a:lnTo>
                    <a:pt x="2674" y="1858"/>
                  </a:lnTo>
                  <a:lnTo>
                    <a:pt x="2730" y="1839"/>
                  </a:lnTo>
                  <a:lnTo>
                    <a:pt x="2823" y="1821"/>
                  </a:lnTo>
                  <a:lnTo>
                    <a:pt x="2916" y="1839"/>
                  </a:lnTo>
                  <a:lnTo>
                    <a:pt x="3009" y="1858"/>
                  </a:lnTo>
                  <a:lnTo>
                    <a:pt x="3101" y="1913"/>
                  </a:lnTo>
                  <a:lnTo>
                    <a:pt x="3250" y="1895"/>
                  </a:lnTo>
                  <a:lnTo>
                    <a:pt x="3417" y="1839"/>
                  </a:lnTo>
                  <a:lnTo>
                    <a:pt x="3491" y="1821"/>
                  </a:lnTo>
                  <a:lnTo>
                    <a:pt x="3566" y="1783"/>
                  </a:lnTo>
                  <a:lnTo>
                    <a:pt x="3621" y="1728"/>
                  </a:lnTo>
                  <a:lnTo>
                    <a:pt x="3677" y="1672"/>
                  </a:lnTo>
                  <a:lnTo>
                    <a:pt x="3714" y="1598"/>
                  </a:lnTo>
                  <a:lnTo>
                    <a:pt x="3733" y="1524"/>
                  </a:lnTo>
                  <a:lnTo>
                    <a:pt x="3733" y="1449"/>
                  </a:lnTo>
                  <a:lnTo>
                    <a:pt x="3733" y="1375"/>
                  </a:lnTo>
                  <a:lnTo>
                    <a:pt x="3714" y="1319"/>
                  </a:lnTo>
                  <a:lnTo>
                    <a:pt x="3677" y="1245"/>
                  </a:lnTo>
                  <a:lnTo>
                    <a:pt x="3621" y="1189"/>
                  </a:lnTo>
                  <a:lnTo>
                    <a:pt x="3566" y="1152"/>
                  </a:lnTo>
                  <a:lnTo>
                    <a:pt x="3529" y="1134"/>
                  </a:lnTo>
                  <a:lnTo>
                    <a:pt x="3529" y="1096"/>
                  </a:lnTo>
                  <a:lnTo>
                    <a:pt x="3510" y="1022"/>
                  </a:lnTo>
                  <a:lnTo>
                    <a:pt x="3529" y="1004"/>
                  </a:lnTo>
                  <a:lnTo>
                    <a:pt x="3547" y="966"/>
                  </a:lnTo>
                  <a:lnTo>
                    <a:pt x="3584" y="948"/>
                  </a:lnTo>
                  <a:lnTo>
                    <a:pt x="3621" y="948"/>
                  </a:lnTo>
                  <a:lnTo>
                    <a:pt x="3714" y="966"/>
                  </a:lnTo>
                  <a:lnTo>
                    <a:pt x="3789" y="1004"/>
                  </a:lnTo>
                  <a:lnTo>
                    <a:pt x="3844" y="1041"/>
                  </a:lnTo>
                  <a:lnTo>
                    <a:pt x="3900" y="1096"/>
                  </a:lnTo>
                  <a:lnTo>
                    <a:pt x="4049" y="1115"/>
                  </a:lnTo>
                  <a:lnTo>
                    <a:pt x="4049" y="1096"/>
                  </a:lnTo>
                  <a:lnTo>
                    <a:pt x="4067" y="1078"/>
                  </a:lnTo>
                  <a:lnTo>
                    <a:pt x="4104" y="1059"/>
                  </a:lnTo>
                  <a:lnTo>
                    <a:pt x="4123" y="1078"/>
                  </a:lnTo>
                  <a:lnTo>
                    <a:pt x="4160" y="1115"/>
                  </a:lnTo>
                  <a:lnTo>
                    <a:pt x="4290" y="1059"/>
                  </a:lnTo>
                  <a:lnTo>
                    <a:pt x="4420" y="985"/>
                  </a:lnTo>
                  <a:lnTo>
                    <a:pt x="4513" y="874"/>
                  </a:lnTo>
                  <a:lnTo>
                    <a:pt x="4550" y="762"/>
                  </a:lnTo>
                  <a:lnTo>
                    <a:pt x="4587" y="632"/>
                  </a:lnTo>
                  <a:lnTo>
                    <a:pt x="4606" y="502"/>
                  </a:lnTo>
                  <a:lnTo>
                    <a:pt x="4606" y="465"/>
                  </a:lnTo>
                  <a:lnTo>
                    <a:pt x="4643" y="428"/>
                  </a:lnTo>
                  <a:lnTo>
                    <a:pt x="4661" y="409"/>
                  </a:lnTo>
                  <a:lnTo>
                    <a:pt x="4717" y="391"/>
                  </a:lnTo>
                  <a:lnTo>
                    <a:pt x="4791" y="391"/>
                  </a:lnTo>
                  <a:lnTo>
                    <a:pt x="4829" y="428"/>
                  </a:lnTo>
                  <a:lnTo>
                    <a:pt x="4847" y="465"/>
                  </a:lnTo>
                  <a:lnTo>
                    <a:pt x="4847" y="484"/>
                  </a:lnTo>
                  <a:lnTo>
                    <a:pt x="4940" y="502"/>
                  </a:lnTo>
                  <a:lnTo>
                    <a:pt x="5051" y="521"/>
                  </a:lnTo>
                  <a:lnTo>
                    <a:pt x="5163" y="484"/>
                  </a:lnTo>
                  <a:lnTo>
                    <a:pt x="5274" y="446"/>
                  </a:lnTo>
                  <a:lnTo>
                    <a:pt x="5367" y="354"/>
                  </a:lnTo>
                  <a:lnTo>
                    <a:pt x="5423" y="261"/>
                  </a:lnTo>
                  <a:lnTo>
                    <a:pt x="5460" y="131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2368;p68"/>
            <p:cNvSpPr/>
            <p:nvPr/>
          </p:nvSpPr>
          <p:spPr>
            <a:xfrm>
              <a:off x="7325010" y="1334784"/>
              <a:ext cx="14673" cy="18435"/>
            </a:xfrm>
            <a:custGeom>
              <a:avLst/>
              <a:gdLst/>
              <a:ahLst/>
              <a:cxnLst/>
              <a:rect l="l" t="t" r="r" b="b"/>
              <a:pathLst>
                <a:path w="503" h="632" extrusionOk="0">
                  <a:moveTo>
                    <a:pt x="335" y="0"/>
                  </a:moveTo>
                  <a:lnTo>
                    <a:pt x="261" y="56"/>
                  </a:lnTo>
                  <a:lnTo>
                    <a:pt x="187" y="112"/>
                  </a:lnTo>
                  <a:lnTo>
                    <a:pt x="94" y="149"/>
                  </a:lnTo>
                  <a:lnTo>
                    <a:pt x="1" y="186"/>
                  </a:lnTo>
                  <a:lnTo>
                    <a:pt x="75" y="279"/>
                  </a:lnTo>
                  <a:lnTo>
                    <a:pt x="131" y="390"/>
                  </a:lnTo>
                  <a:lnTo>
                    <a:pt x="168" y="520"/>
                  </a:lnTo>
                  <a:lnTo>
                    <a:pt x="187" y="632"/>
                  </a:lnTo>
                  <a:lnTo>
                    <a:pt x="205" y="632"/>
                  </a:lnTo>
                  <a:lnTo>
                    <a:pt x="335" y="520"/>
                  </a:lnTo>
                  <a:lnTo>
                    <a:pt x="410" y="390"/>
                  </a:lnTo>
                  <a:lnTo>
                    <a:pt x="465" y="260"/>
                  </a:lnTo>
                  <a:lnTo>
                    <a:pt x="502" y="112"/>
                  </a:lnTo>
                  <a:lnTo>
                    <a:pt x="428" y="56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2369;p68"/>
            <p:cNvSpPr/>
            <p:nvPr/>
          </p:nvSpPr>
          <p:spPr>
            <a:xfrm>
              <a:off x="7313109" y="1340180"/>
              <a:ext cx="11405" cy="16306"/>
            </a:xfrm>
            <a:custGeom>
              <a:avLst/>
              <a:gdLst/>
              <a:ahLst/>
              <a:cxnLst/>
              <a:rect l="l" t="t" r="r" b="b"/>
              <a:pathLst>
                <a:path w="391" h="559" extrusionOk="0">
                  <a:moveTo>
                    <a:pt x="75" y="1"/>
                  </a:moveTo>
                  <a:lnTo>
                    <a:pt x="93" y="112"/>
                  </a:lnTo>
                  <a:lnTo>
                    <a:pt x="112" y="224"/>
                  </a:lnTo>
                  <a:lnTo>
                    <a:pt x="93" y="335"/>
                  </a:lnTo>
                  <a:lnTo>
                    <a:pt x="56" y="428"/>
                  </a:lnTo>
                  <a:lnTo>
                    <a:pt x="0" y="539"/>
                  </a:lnTo>
                  <a:lnTo>
                    <a:pt x="112" y="539"/>
                  </a:lnTo>
                  <a:lnTo>
                    <a:pt x="205" y="558"/>
                  </a:lnTo>
                  <a:lnTo>
                    <a:pt x="390" y="539"/>
                  </a:lnTo>
                  <a:lnTo>
                    <a:pt x="390" y="391"/>
                  </a:lnTo>
                  <a:lnTo>
                    <a:pt x="372" y="261"/>
                  </a:lnTo>
                  <a:lnTo>
                    <a:pt x="335" y="131"/>
                  </a:lnTo>
                  <a:lnTo>
                    <a:pt x="260" y="20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2370;p68"/>
            <p:cNvSpPr/>
            <p:nvPr/>
          </p:nvSpPr>
          <p:spPr>
            <a:xfrm>
              <a:off x="7244295" y="1373231"/>
              <a:ext cx="36346" cy="13564"/>
            </a:xfrm>
            <a:custGeom>
              <a:avLst/>
              <a:gdLst/>
              <a:ahLst/>
              <a:cxnLst/>
              <a:rect l="l" t="t" r="r" b="b"/>
              <a:pathLst>
                <a:path w="1246" h="465" extrusionOk="0">
                  <a:moveTo>
                    <a:pt x="1115" y="1"/>
                  </a:moveTo>
                  <a:lnTo>
                    <a:pt x="1078" y="19"/>
                  </a:lnTo>
                  <a:lnTo>
                    <a:pt x="967" y="112"/>
                  </a:lnTo>
                  <a:lnTo>
                    <a:pt x="855" y="186"/>
                  </a:lnTo>
                  <a:lnTo>
                    <a:pt x="744" y="242"/>
                  </a:lnTo>
                  <a:lnTo>
                    <a:pt x="614" y="279"/>
                  </a:lnTo>
                  <a:lnTo>
                    <a:pt x="484" y="298"/>
                  </a:lnTo>
                  <a:lnTo>
                    <a:pt x="354" y="298"/>
                  </a:lnTo>
                  <a:lnTo>
                    <a:pt x="224" y="279"/>
                  </a:lnTo>
                  <a:lnTo>
                    <a:pt x="75" y="224"/>
                  </a:lnTo>
                  <a:lnTo>
                    <a:pt x="38" y="224"/>
                  </a:lnTo>
                  <a:lnTo>
                    <a:pt x="1" y="261"/>
                  </a:lnTo>
                  <a:lnTo>
                    <a:pt x="1" y="316"/>
                  </a:lnTo>
                  <a:lnTo>
                    <a:pt x="20" y="335"/>
                  </a:lnTo>
                  <a:lnTo>
                    <a:pt x="38" y="354"/>
                  </a:lnTo>
                  <a:lnTo>
                    <a:pt x="187" y="409"/>
                  </a:lnTo>
                  <a:lnTo>
                    <a:pt x="335" y="446"/>
                  </a:lnTo>
                  <a:lnTo>
                    <a:pt x="502" y="465"/>
                  </a:lnTo>
                  <a:lnTo>
                    <a:pt x="651" y="465"/>
                  </a:lnTo>
                  <a:lnTo>
                    <a:pt x="800" y="428"/>
                  </a:lnTo>
                  <a:lnTo>
                    <a:pt x="948" y="354"/>
                  </a:lnTo>
                  <a:lnTo>
                    <a:pt x="1097" y="279"/>
                  </a:lnTo>
                  <a:lnTo>
                    <a:pt x="1208" y="168"/>
                  </a:lnTo>
                  <a:lnTo>
                    <a:pt x="1227" y="131"/>
                  </a:lnTo>
                  <a:lnTo>
                    <a:pt x="1245" y="94"/>
                  </a:lnTo>
                  <a:lnTo>
                    <a:pt x="1227" y="56"/>
                  </a:lnTo>
                  <a:lnTo>
                    <a:pt x="1208" y="38"/>
                  </a:lnTo>
                  <a:lnTo>
                    <a:pt x="1171" y="19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2371;p68"/>
            <p:cNvSpPr/>
            <p:nvPr/>
          </p:nvSpPr>
          <p:spPr>
            <a:xfrm>
              <a:off x="7154917" y="1417103"/>
              <a:ext cx="97544" cy="96465"/>
            </a:xfrm>
            <a:custGeom>
              <a:avLst/>
              <a:gdLst/>
              <a:ahLst/>
              <a:cxnLst/>
              <a:rect l="l" t="t" r="r" b="b"/>
              <a:pathLst>
                <a:path w="3344" h="3307" extrusionOk="0">
                  <a:moveTo>
                    <a:pt x="1356" y="1"/>
                  </a:moveTo>
                  <a:lnTo>
                    <a:pt x="1356" y="112"/>
                  </a:lnTo>
                  <a:lnTo>
                    <a:pt x="1319" y="224"/>
                  </a:lnTo>
                  <a:lnTo>
                    <a:pt x="1264" y="335"/>
                  </a:lnTo>
                  <a:lnTo>
                    <a:pt x="1189" y="428"/>
                  </a:lnTo>
                  <a:lnTo>
                    <a:pt x="1096" y="521"/>
                  </a:lnTo>
                  <a:lnTo>
                    <a:pt x="985" y="614"/>
                  </a:lnTo>
                  <a:lnTo>
                    <a:pt x="781" y="762"/>
                  </a:lnTo>
                  <a:lnTo>
                    <a:pt x="911" y="948"/>
                  </a:lnTo>
                  <a:lnTo>
                    <a:pt x="1059" y="1097"/>
                  </a:lnTo>
                  <a:lnTo>
                    <a:pt x="1245" y="1208"/>
                  </a:lnTo>
                  <a:lnTo>
                    <a:pt x="1449" y="1282"/>
                  </a:lnTo>
                  <a:lnTo>
                    <a:pt x="1505" y="1301"/>
                  </a:lnTo>
                  <a:lnTo>
                    <a:pt x="1524" y="1338"/>
                  </a:lnTo>
                  <a:lnTo>
                    <a:pt x="1542" y="1375"/>
                  </a:lnTo>
                  <a:lnTo>
                    <a:pt x="1561" y="1412"/>
                  </a:lnTo>
                  <a:lnTo>
                    <a:pt x="1616" y="1431"/>
                  </a:lnTo>
                  <a:lnTo>
                    <a:pt x="1635" y="1468"/>
                  </a:lnTo>
                  <a:lnTo>
                    <a:pt x="1654" y="1505"/>
                  </a:lnTo>
                  <a:lnTo>
                    <a:pt x="1728" y="1914"/>
                  </a:lnTo>
                  <a:lnTo>
                    <a:pt x="1728" y="1988"/>
                  </a:lnTo>
                  <a:lnTo>
                    <a:pt x="1672" y="2062"/>
                  </a:lnTo>
                  <a:lnTo>
                    <a:pt x="855" y="2657"/>
                  </a:lnTo>
                  <a:lnTo>
                    <a:pt x="447" y="2954"/>
                  </a:lnTo>
                  <a:lnTo>
                    <a:pt x="1" y="3214"/>
                  </a:lnTo>
                  <a:lnTo>
                    <a:pt x="57" y="3307"/>
                  </a:lnTo>
                  <a:lnTo>
                    <a:pt x="874" y="2824"/>
                  </a:lnTo>
                  <a:lnTo>
                    <a:pt x="1691" y="2359"/>
                  </a:lnTo>
                  <a:lnTo>
                    <a:pt x="2508" y="1914"/>
                  </a:lnTo>
                  <a:lnTo>
                    <a:pt x="3344" y="1468"/>
                  </a:lnTo>
                  <a:lnTo>
                    <a:pt x="3306" y="1394"/>
                  </a:lnTo>
                  <a:lnTo>
                    <a:pt x="3046" y="1524"/>
                  </a:lnTo>
                  <a:lnTo>
                    <a:pt x="3028" y="1524"/>
                  </a:lnTo>
                  <a:lnTo>
                    <a:pt x="2991" y="1542"/>
                  </a:lnTo>
                  <a:lnTo>
                    <a:pt x="2954" y="1542"/>
                  </a:lnTo>
                  <a:lnTo>
                    <a:pt x="2898" y="1524"/>
                  </a:lnTo>
                  <a:lnTo>
                    <a:pt x="2861" y="1505"/>
                  </a:lnTo>
                  <a:lnTo>
                    <a:pt x="2712" y="1264"/>
                  </a:lnTo>
                  <a:lnTo>
                    <a:pt x="2564" y="1059"/>
                  </a:lnTo>
                  <a:lnTo>
                    <a:pt x="2396" y="855"/>
                  </a:lnTo>
                  <a:lnTo>
                    <a:pt x="2229" y="688"/>
                  </a:lnTo>
                  <a:lnTo>
                    <a:pt x="2044" y="502"/>
                  </a:lnTo>
                  <a:lnTo>
                    <a:pt x="1839" y="354"/>
                  </a:lnTo>
                  <a:lnTo>
                    <a:pt x="1635" y="205"/>
                  </a:lnTo>
                  <a:lnTo>
                    <a:pt x="1394" y="57"/>
                  </a:lnTo>
                  <a:lnTo>
                    <a:pt x="1375" y="38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2372;p68"/>
            <p:cNvSpPr/>
            <p:nvPr/>
          </p:nvSpPr>
          <p:spPr>
            <a:xfrm>
              <a:off x="7230760" y="1162362"/>
              <a:ext cx="13564" cy="16277"/>
            </a:xfrm>
            <a:custGeom>
              <a:avLst/>
              <a:gdLst/>
              <a:ahLst/>
              <a:cxnLst/>
              <a:rect l="l" t="t" r="r" b="b"/>
              <a:pathLst>
                <a:path w="465" h="558" extrusionOk="0">
                  <a:moveTo>
                    <a:pt x="38" y="0"/>
                  </a:moveTo>
                  <a:lnTo>
                    <a:pt x="1" y="37"/>
                  </a:lnTo>
                  <a:lnTo>
                    <a:pt x="1" y="75"/>
                  </a:lnTo>
                  <a:lnTo>
                    <a:pt x="1" y="93"/>
                  </a:lnTo>
                  <a:lnTo>
                    <a:pt x="19" y="112"/>
                  </a:lnTo>
                  <a:lnTo>
                    <a:pt x="131" y="186"/>
                  </a:lnTo>
                  <a:lnTo>
                    <a:pt x="205" y="260"/>
                  </a:lnTo>
                  <a:lnTo>
                    <a:pt x="279" y="372"/>
                  </a:lnTo>
                  <a:lnTo>
                    <a:pt x="298" y="502"/>
                  </a:lnTo>
                  <a:lnTo>
                    <a:pt x="316" y="520"/>
                  </a:lnTo>
                  <a:lnTo>
                    <a:pt x="335" y="539"/>
                  </a:lnTo>
                  <a:lnTo>
                    <a:pt x="391" y="557"/>
                  </a:lnTo>
                  <a:lnTo>
                    <a:pt x="446" y="520"/>
                  </a:lnTo>
                  <a:lnTo>
                    <a:pt x="465" y="483"/>
                  </a:lnTo>
                  <a:lnTo>
                    <a:pt x="446" y="446"/>
                  </a:lnTo>
                  <a:lnTo>
                    <a:pt x="409" y="316"/>
                  </a:lnTo>
                  <a:lnTo>
                    <a:pt x="316" y="186"/>
                  </a:lnTo>
                  <a:lnTo>
                    <a:pt x="224" y="75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2373;p68"/>
            <p:cNvSpPr/>
            <p:nvPr/>
          </p:nvSpPr>
          <p:spPr>
            <a:xfrm>
              <a:off x="7201502" y="1412786"/>
              <a:ext cx="41217" cy="37396"/>
            </a:xfrm>
            <a:custGeom>
              <a:avLst/>
              <a:gdLst/>
              <a:ahLst/>
              <a:cxnLst/>
              <a:rect l="l" t="t" r="r" b="b"/>
              <a:pathLst>
                <a:path w="1413" h="1282" extrusionOk="0">
                  <a:moveTo>
                    <a:pt x="335" y="0"/>
                  </a:moveTo>
                  <a:lnTo>
                    <a:pt x="261" y="38"/>
                  </a:lnTo>
                  <a:lnTo>
                    <a:pt x="168" y="75"/>
                  </a:lnTo>
                  <a:lnTo>
                    <a:pt x="1" y="130"/>
                  </a:lnTo>
                  <a:lnTo>
                    <a:pt x="187" y="223"/>
                  </a:lnTo>
                  <a:lnTo>
                    <a:pt x="372" y="335"/>
                  </a:lnTo>
                  <a:lnTo>
                    <a:pt x="558" y="465"/>
                  </a:lnTo>
                  <a:lnTo>
                    <a:pt x="744" y="595"/>
                  </a:lnTo>
                  <a:lnTo>
                    <a:pt x="911" y="762"/>
                  </a:lnTo>
                  <a:lnTo>
                    <a:pt x="1059" y="910"/>
                  </a:lnTo>
                  <a:lnTo>
                    <a:pt x="1189" y="1096"/>
                  </a:lnTo>
                  <a:lnTo>
                    <a:pt x="1319" y="1282"/>
                  </a:lnTo>
                  <a:lnTo>
                    <a:pt x="1412" y="817"/>
                  </a:lnTo>
                  <a:lnTo>
                    <a:pt x="1282" y="762"/>
                  </a:lnTo>
                  <a:lnTo>
                    <a:pt x="1134" y="688"/>
                  </a:lnTo>
                  <a:lnTo>
                    <a:pt x="1004" y="576"/>
                  </a:lnTo>
                  <a:lnTo>
                    <a:pt x="855" y="46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2374;p68"/>
            <p:cNvSpPr/>
            <p:nvPr/>
          </p:nvSpPr>
          <p:spPr>
            <a:xfrm>
              <a:off x="6823947" y="1455579"/>
              <a:ext cx="397091" cy="127881"/>
            </a:xfrm>
            <a:custGeom>
              <a:avLst/>
              <a:gdLst/>
              <a:ahLst/>
              <a:cxnLst/>
              <a:rect l="l" t="t" r="r" b="b"/>
              <a:pathLst>
                <a:path w="13613" h="4384" extrusionOk="0">
                  <a:moveTo>
                    <a:pt x="4160" y="2860"/>
                  </a:moveTo>
                  <a:lnTo>
                    <a:pt x="4624" y="3027"/>
                  </a:lnTo>
                  <a:lnTo>
                    <a:pt x="5107" y="3195"/>
                  </a:lnTo>
                  <a:lnTo>
                    <a:pt x="5126" y="3213"/>
                  </a:lnTo>
                  <a:lnTo>
                    <a:pt x="5144" y="3232"/>
                  </a:lnTo>
                  <a:lnTo>
                    <a:pt x="5163" y="3269"/>
                  </a:lnTo>
                  <a:lnTo>
                    <a:pt x="5144" y="3287"/>
                  </a:lnTo>
                  <a:lnTo>
                    <a:pt x="5126" y="3325"/>
                  </a:lnTo>
                  <a:lnTo>
                    <a:pt x="5107" y="3343"/>
                  </a:lnTo>
                  <a:lnTo>
                    <a:pt x="5089" y="3343"/>
                  </a:lnTo>
                  <a:lnTo>
                    <a:pt x="5051" y="3325"/>
                  </a:lnTo>
                  <a:lnTo>
                    <a:pt x="4587" y="3139"/>
                  </a:lnTo>
                  <a:lnTo>
                    <a:pt x="4123" y="2972"/>
                  </a:lnTo>
                  <a:lnTo>
                    <a:pt x="4086" y="2935"/>
                  </a:lnTo>
                  <a:lnTo>
                    <a:pt x="4086" y="2897"/>
                  </a:lnTo>
                  <a:lnTo>
                    <a:pt x="4104" y="2860"/>
                  </a:lnTo>
                  <a:close/>
                  <a:moveTo>
                    <a:pt x="3399" y="2897"/>
                  </a:moveTo>
                  <a:lnTo>
                    <a:pt x="3696" y="3009"/>
                  </a:lnTo>
                  <a:lnTo>
                    <a:pt x="4011" y="3139"/>
                  </a:lnTo>
                  <a:lnTo>
                    <a:pt x="4624" y="3399"/>
                  </a:lnTo>
                  <a:lnTo>
                    <a:pt x="4661" y="3417"/>
                  </a:lnTo>
                  <a:lnTo>
                    <a:pt x="4680" y="3455"/>
                  </a:lnTo>
                  <a:lnTo>
                    <a:pt x="4680" y="3473"/>
                  </a:lnTo>
                  <a:lnTo>
                    <a:pt x="4680" y="3510"/>
                  </a:lnTo>
                  <a:lnTo>
                    <a:pt x="4661" y="3529"/>
                  </a:lnTo>
                  <a:lnTo>
                    <a:pt x="4624" y="3547"/>
                  </a:lnTo>
                  <a:lnTo>
                    <a:pt x="4569" y="3547"/>
                  </a:lnTo>
                  <a:lnTo>
                    <a:pt x="3956" y="3269"/>
                  </a:lnTo>
                  <a:lnTo>
                    <a:pt x="3659" y="3120"/>
                  </a:lnTo>
                  <a:lnTo>
                    <a:pt x="3362" y="2972"/>
                  </a:lnTo>
                  <a:lnTo>
                    <a:pt x="3343" y="2935"/>
                  </a:lnTo>
                  <a:lnTo>
                    <a:pt x="3343" y="2916"/>
                  </a:lnTo>
                  <a:lnTo>
                    <a:pt x="3362" y="2897"/>
                  </a:lnTo>
                  <a:close/>
                  <a:moveTo>
                    <a:pt x="19" y="0"/>
                  </a:moveTo>
                  <a:lnTo>
                    <a:pt x="0" y="205"/>
                  </a:lnTo>
                  <a:lnTo>
                    <a:pt x="0" y="409"/>
                  </a:lnTo>
                  <a:lnTo>
                    <a:pt x="56" y="613"/>
                  </a:lnTo>
                  <a:lnTo>
                    <a:pt x="112" y="818"/>
                  </a:lnTo>
                  <a:lnTo>
                    <a:pt x="205" y="1003"/>
                  </a:lnTo>
                  <a:lnTo>
                    <a:pt x="316" y="1208"/>
                  </a:lnTo>
                  <a:lnTo>
                    <a:pt x="465" y="1393"/>
                  </a:lnTo>
                  <a:lnTo>
                    <a:pt x="613" y="1560"/>
                  </a:lnTo>
                  <a:lnTo>
                    <a:pt x="799" y="1746"/>
                  </a:lnTo>
                  <a:lnTo>
                    <a:pt x="984" y="1913"/>
                  </a:lnTo>
                  <a:lnTo>
                    <a:pt x="1189" y="2062"/>
                  </a:lnTo>
                  <a:lnTo>
                    <a:pt x="1412" y="2229"/>
                  </a:lnTo>
                  <a:lnTo>
                    <a:pt x="1894" y="2526"/>
                  </a:lnTo>
                  <a:lnTo>
                    <a:pt x="2414" y="2805"/>
                  </a:lnTo>
                  <a:lnTo>
                    <a:pt x="2953" y="3065"/>
                  </a:lnTo>
                  <a:lnTo>
                    <a:pt x="3510" y="3287"/>
                  </a:lnTo>
                  <a:lnTo>
                    <a:pt x="4049" y="3492"/>
                  </a:lnTo>
                  <a:lnTo>
                    <a:pt x="4587" y="3677"/>
                  </a:lnTo>
                  <a:lnTo>
                    <a:pt x="5089" y="3826"/>
                  </a:lnTo>
                  <a:lnTo>
                    <a:pt x="5553" y="3975"/>
                  </a:lnTo>
                  <a:lnTo>
                    <a:pt x="5961" y="4067"/>
                  </a:lnTo>
                  <a:lnTo>
                    <a:pt x="6296" y="4142"/>
                  </a:lnTo>
                  <a:lnTo>
                    <a:pt x="6611" y="4197"/>
                  </a:lnTo>
                  <a:lnTo>
                    <a:pt x="7038" y="4253"/>
                  </a:lnTo>
                  <a:lnTo>
                    <a:pt x="7540" y="4309"/>
                  </a:lnTo>
                  <a:lnTo>
                    <a:pt x="8116" y="4365"/>
                  </a:lnTo>
                  <a:lnTo>
                    <a:pt x="8728" y="4383"/>
                  </a:lnTo>
                  <a:lnTo>
                    <a:pt x="9378" y="4383"/>
                  </a:lnTo>
                  <a:lnTo>
                    <a:pt x="10047" y="4365"/>
                  </a:lnTo>
                  <a:lnTo>
                    <a:pt x="10697" y="4309"/>
                  </a:lnTo>
                  <a:lnTo>
                    <a:pt x="11013" y="4272"/>
                  </a:lnTo>
                  <a:lnTo>
                    <a:pt x="11328" y="4216"/>
                  </a:lnTo>
                  <a:lnTo>
                    <a:pt x="11625" y="4160"/>
                  </a:lnTo>
                  <a:lnTo>
                    <a:pt x="11923" y="4086"/>
                  </a:lnTo>
                  <a:lnTo>
                    <a:pt x="12201" y="4012"/>
                  </a:lnTo>
                  <a:lnTo>
                    <a:pt x="12461" y="3900"/>
                  </a:lnTo>
                  <a:lnTo>
                    <a:pt x="12684" y="3789"/>
                  </a:lnTo>
                  <a:lnTo>
                    <a:pt x="12907" y="3677"/>
                  </a:lnTo>
                  <a:lnTo>
                    <a:pt x="13092" y="3529"/>
                  </a:lnTo>
                  <a:lnTo>
                    <a:pt x="13260" y="3380"/>
                  </a:lnTo>
                  <a:lnTo>
                    <a:pt x="13390" y="3195"/>
                  </a:lnTo>
                  <a:lnTo>
                    <a:pt x="13501" y="3009"/>
                  </a:lnTo>
                  <a:lnTo>
                    <a:pt x="13575" y="2805"/>
                  </a:lnTo>
                  <a:lnTo>
                    <a:pt x="13612" y="2582"/>
                  </a:lnTo>
                  <a:lnTo>
                    <a:pt x="13612" y="2322"/>
                  </a:lnTo>
                  <a:lnTo>
                    <a:pt x="13557" y="2062"/>
                  </a:lnTo>
                  <a:lnTo>
                    <a:pt x="11793" y="3009"/>
                  </a:lnTo>
                  <a:lnTo>
                    <a:pt x="10010" y="3975"/>
                  </a:lnTo>
                  <a:lnTo>
                    <a:pt x="9973" y="3993"/>
                  </a:lnTo>
                  <a:lnTo>
                    <a:pt x="9954" y="3993"/>
                  </a:lnTo>
                  <a:lnTo>
                    <a:pt x="9898" y="3956"/>
                  </a:lnTo>
                  <a:lnTo>
                    <a:pt x="9880" y="3900"/>
                  </a:lnTo>
                  <a:lnTo>
                    <a:pt x="9898" y="3863"/>
                  </a:lnTo>
                  <a:lnTo>
                    <a:pt x="9917" y="3845"/>
                  </a:lnTo>
                  <a:lnTo>
                    <a:pt x="9880" y="3826"/>
                  </a:lnTo>
                  <a:lnTo>
                    <a:pt x="9843" y="3863"/>
                  </a:lnTo>
                  <a:lnTo>
                    <a:pt x="9768" y="3863"/>
                  </a:lnTo>
                  <a:lnTo>
                    <a:pt x="9713" y="3845"/>
                  </a:lnTo>
                  <a:lnTo>
                    <a:pt x="9193" y="3547"/>
                  </a:lnTo>
                  <a:lnTo>
                    <a:pt x="8728" y="3473"/>
                  </a:lnTo>
                  <a:lnTo>
                    <a:pt x="8264" y="3399"/>
                  </a:lnTo>
                  <a:lnTo>
                    <a:pt x="7800" y="3306"/>
                  </a:lnTo>
                  <a:lnTo>
                    <a:pt x="7336" y="3195"/>
                  </a:lnTo>
                  <a:lnTo>
                    <a:pt x="6871" y="3083"/>
                  </a:lnTo>
                  <a:lnTo>
                    <a:pt x="6426" y="2953"/>
                  </a:lnTo>
                  <a:lnTo>
                    <a:pt x="5980" y="2805"/>
                  </a:lnTo>
                  <a:lnTo>
                    <a:pt x="5534" y="2637"/>
                  </a:lnTo>
                  <a:lnTo>
                    <a:pt x="5089" y="2470"/>
                  </a:lnTo>
                  <a:lnTo>
                    <a:pt x="4661" y="2285"/>
                  </a:lnTo>
                  <a:lnTo>
                    <a:pt x="4234" y="2080"/>
                  </a:lnTo>
                  <a:lnTo>
                    <a:pt x="3807" y="1858"/>
                  </a:lnTo>
                  <a:lnTo>
                    <a:pt x="3399" y="1635"/>
                  </a:lnTo>
                  <a:lnTo>
                    <a:pt x="2990" y="1393"/>
                  </a:lnTo>
                  <a:lnTo>
                    <a:pt x="2600" y="1133"/>
                  </a:lnTo>
                  <a:lnTo>
                    <a:pt x="2210" y="855"/>
                  </a:lnTo>
                  <a:lnTo>
                    <a:pt x="1653" y="650"/>
                  </a:lnTo>
                  <a:lnTo>
                    <a:pt x="1096" y="446"/>
                  </a:lnTo>
                  <a:lnTo>
                    <a:pt x="557" y="22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2375;p68"/>
            <p:cNvSpPr/>
            <p:nvPr/>
          </p:nvSpPr>
          <p:spPr>
            <a:xfrm>
              <a:off x="7197710" y="1168313"/>
              <a:ext cx="16831" cy="14643"/>
            </a:xfrm>
            <a:custGeom>
              <a:avLst/>
              <a:gdLst/>
              <a:ahLst/>
              <a:cxnLst/>
              <a:rect l="l" t="t" r="r" b="b"/>
              <a:pathLst>
                <a:path w="577" h="502" extrusionOk="0">
                  <a:moveTo>
                    <a:pt x="149" y="1"/>
                  </a:moveTo>
                  <a:lnTo>
                    <a:pt x="94" y="19"/>
                  </a:lnTo>
                  <a:lnTo>
                    <a:pt x="57" y="56"/>
                  </a:lnTo>
                  <a:lnTo>
                    <a:pt x="19" y="131"/>
                  </a:lnTo>
                  <a:lnTo>
                    <a:pt x="1" y="223"/>
                  </a:lnTo>
                  <a:lnTo>
                    <a:pt x="19" y="335"/>
                  </a:lnTo>
                  <a:lnTo>
                    <a:pt x="57" y="390"/>
                  </a:lnTo>
                  <a:lnTo>
                    <a:pt x="112" y="428"/>
                  </a:lnTo>
                  <a:lnTo>
                    <a:pt x="168" y="465"/>
                  </a:lnTo>
                  <a:lnTo>
                    <a:pt x="242" y="483"/>
                  </a:lnTo>
                  <a:lnTo>
                    <a:pt x="391" y="502"/>
                  </a:lnTo>
                  <a:lnTo>
                    <a:pt x="521" y="483"/>
                  </a:lnTo>
                  <a:lnTo>
                    <a:pt x="558" y="465"/>
                  </a:lnTo>
                  <a:lnTo>
                    <a:pt x="577" y="446"/>
                  </a:lnTo>
                  <a:lnTo>
                    <a:pt x="577" y="390"/>
                  </a:lnTo>
                  <a:lnTo>
                    <a:pt x="558" y="335"/>
                  </a:lnTo>
                  <a:lnTo>
                    <a:pt x="539" y="335"/>
                  </a:lnTo>
                  <a:lnTo>
                    <a:pt x="502" y="316"/>
                  </a:lnTo>
                  <a:lnTo>
                    <a:pt x="298" y="316"/>
                  </a:lnTo>
                  <a:lnTo>
                    <a:pt x="242" y="298"/>
                  </a:lnTo>
                  <a:lnTo>
                    <a:pt x="187" y="260"/>
                  </a:lnTo>
                  <a:lnTo>
                    <a:pt x="149" y="205"/>
                  </a:lnTo>
                  <a:lnTo>
                    <a:pt x="149" y="149"/>
                  </a:lnTo>
                  <a:lnTo>
                    <a:pt x="168" y="131"/>
                  </a:lnTo>
                  <a:lnTo>
                    <a:pt x="187" y="112"/>
                  </a:lnTo>
                  <a:lnTo>
                    <a:pt x="224" y="75"/>
                  </a:lnTo>
                  <a:lnTo>
                    <a:pt x="205" y="38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2376;p68"/>
            <p:cNvSpPr/>
            <p:nvPr/>
          </p:nvSpPr>
          <p:spPr>
            <a:xfrm>
              <a:off x="6828818" y="1238346"/>
              <a:ext cx="381398" cy="172307"/>
            </a:xfrm>
            <a:custGeom>
              <a:avLst/>
              <a:gdLst/>
              <a:ahLst/>
              <a:cxnLst/>
              <a:rect l="l" t="t" r="r" b="b"/>
              <a:pathLst>
                <a:path w="13075" h="5907" extrusionOk="0">
                  <a:moveTo>
                    <a:pt x="1375" y="2452"/>
                  </a:moveTo>
                  <a:lnTo>
                    <a:pt x="1393" y="2471"/>
                  </a:lnTo>
                  <a:lnTo>
                    <a:pt x="1430" y="2563"/>
                  </a:lnTo>
                  <a:lnTo>
                    <a:pt x="1486" y="2638"/>
                  </a:lnTo>
                  <a:lnTo>
                    <a:pt x="1560" y="2693"/>
                  </a:lnTo>
                  <a:lnTo>
                    <a:pt x="1635" y="2768"/>
                  </a:lnTo>
                  <a:lnTo>
                    <a:pt x="1709" y="2805"/>
                  </a:lnTo>
                  <a:lnTo>
                    <a:pt x="1802" y="2842"/>
                  </a:lnTo>
                  <a:lnTo>
                    <a:pt x="1895" y="2861"/>
                  </a:lnTo>
                  <a:lnTo>
                    <a:pt x="1987" y="2861"/>
                  </a:lnTo>
                  <a:lnTo>
                    <a:pt x="2025" y="2879"/>
                  </a:lnTo>
                  <a:lnTo>
                    <a:pt x="2043" y="2898"/>
                  </a:lnTo>
                  <a:lnTo>
                    <a:pt x="2062" y="2935"/>
                  </a:lnTo>
                  <a:lnTo>
                    <a:pt x="2043" y="2991"/>
                  </a:lnTo>
                  <a:lnTo>
                    <a:pt x="2025" y="3009"/>
                  </a:lnTo>
                  <a:lnTo>
                    <a:pt x="1876" y="3009"/>
                  </a:lnTo>
                  <a:lnTo>
                    <a:pt x="1765" y="2972"/>
                  </a:lnTo>
                  <a:lnTo>
                    <a:pt x="1672" y="2935"/>
                  </a:lnTo>
                  <a:lnTo>
                    <a:pt x="1579" y="2861"/>
                  </a:lnTo>
                  <a:lnTo>
                    <a:pt x="1486" y="2786"/>
                  </a:lnTo>
                  <a:lnTo>
                    <a:pt x="1412" y="2712"/>
                  </a:lnTo>
                  <a:lnTo>
                    <a:pt x="1356" y="2601"/>
                  </a:lnTo>
                  <a:lnTo>
                    <a:pt x="1319" y="2489"/>
                  </a:lnTo>
                  <a:lnTo>
                    <a:pt x="1319" y="2471"/>
                  </a:lnTo>
                  <a:lnTo>
                    <a:pt x="1337" y="2452"/>
                  </a:lnTo>
                  <a:close/>
                  <a:moveTo>
                    <a:pt x="873" y="2396"/>
                  </a:moveTo>
                  <a:lnTo>
                    <a:pt x="910" y="2415"/>
                  </a:lnTo>
                  <a:lnTo>
                    <a:pt x="1115" y="2656"/>
                  </a:lnTo>
                  <a:lnTo>
                    <a:pt x="1226" y="2786"/>
                  </a:lnTo>
                  <a:lnTo>
                    <a:pt x="1337" y="2898"/>
                  </a:lnTo>
                  <a:lnTo>
                    <a:pt x="1467" y="2991"/>
                  </a:lnTo>
                  <a:lnTo>
                    <a:pt x="1616" y="3083"/>
                  </a:lnTo>
                  <a:lnTo>
                    <a:pt x="1895" y="3232"/>
                  </a:lnTo>
                  <a:lnTo>
                    <a:pt x="1913" y="3269"/>
                  </a:lnTo>
                  <a:lnTo>
                    <a:pt x="1913" y="3306"/>
                  </a:lnTo>
                  <a:lnTo>
                    <a:pt x="1895" y="3343"/>
                  </a:lnTo>
                  <a:lnTo>
                    <a:pt x="1839" y="3343"/>
                  </a:lnTo>
                  <a:lnTo>
                    <a:pt x="1690" y="3288"/>
                  </a:lnTo>
                  <a:lnTo>
                    <a:pt x="1523" y="3213"/>
                  </a:lnTo>
                  <a:lnTo>
                    <a:pt x="1393" y="3121"/>
                  </a:lnTo>
                  <a:lnTo>
                    <a:pt x="1245" y="3009"/>
                  </a:lnTo>
                  <a:lnTo>
                    <a:pt x="1133" y="2879"/>
                  </a:lnTo>
                  <a:lnTo>
                    <a:pt x="1022" y="2749"/>
                  </a:lnTo>
                  <a:lnTo>
                    <a:pt x="910" y="2601"/>
                  </a:lnTo>
                  <a:lnTo>
                    <a:pt x="836" y="2452"/>
                  </a:lnTo>
                  <a:lnTo>
                    <a:pt x="836" y="2415"/>
                  </a:lnTo>
                  <a:lnTo>
                    <a:pt x="855" y="2396"/>
                  </a:lnTo>
                  <a:close/>
                  <a:moveTo>
                    <a:pt x="0" y="1"/>
                  </a:moveTo>
                  <a:lnTo>
                    <a:pt x="56" y="502"/>
                  </a:lnTo>
                  <a:lnTo>
                    <a:pt x="112" y="985"/>
                  </a:lnTo>
                  <a:lnTo>
                    <a:pt x="223" y="1449"/>
                  </a:lnTo>
                  <a:lnTo>
                    <a:pt x="279" y="1672"/>
                  </a:lnTo>
                  <a:lnTo>
                    <a:pt x="372" y="1895"/>
                  </a:lnTo>
                  <a:lnTo>
                    <a:pt x="446" y="2118"/>
                  </a:lnTo>
                  <a:lnTo>
                    <a:pt x="558" y="2322"/>
                  </a:lnTo>
                  <a:lnTo>
                    <a:pt x="669" y="2526"/>
                  </a:lnTo>
                  <a:lnTo>
                    <a:pt x="817" y="2731"/>
                  </a:lnTo>
                  <a:lnTo>
                    <a:pt x="966" y="2898"/>
                  </a:lnTo>
                  <a:lnTo>
                    <a:pt x="1133" y="3083"/>
                  </a:lnTo>
                  <a:lnTo>
                    <a:pt x="1319" y="3251"/>
                  </a:lnTo>
                  <a:lnTo>
                    <a:pt x="1523" y="3399"/>
                  </a:lnTo>
                  <a:lnTo>
                    <a:pt x="1969" y="3678"/>
                  </a:lnTo>
                  <a:lnTo>
                    <a:pt x="2415" y="3956"/>
                  </a:lnTo>
                  <a:lnTo>
                    <a:pt x="2879" y="4198"/>
                  </a:lnTo>
                  <a:lnTo>
                    <a:pt x="3343" y="4439"/>
                  </a:lnTo>
                  <a:lnTo>
                    <a:pt x="3826" y="4662"/>
                  </a:lnTo>
                  <a:lnTo>
                    <a:pt x="4309" y="4848"/>
                  </a:lnTo>
                  <a:lnTo>
                    <a:pt x="4810" y="5033"/>
                  </a:lnTo>
                  <a:lnTo>
                    <a:pt x="5293" y="5219"/>
                  </a:lnTo>
                  <a:lnTo>
                    <a:pt x="5739" y="5349"/>
                  </a:lnTo>
                  <a:lnTo>
                    <a:pt x="6259" y="5479"/>
                  </a:lnTo>
                  <a:lnTo>
                    <a:pt x="6834" y="5609"/>
                  </a:lnTo>
                  <a:lnTo>
                    <a:pt x="7466" y="5720"/>
                  </a:lnTo>
                  <a:lnTo>
                    <a:pt x="8097" y="5813"/>
                  </a:lnTo>
                  <a:lnTo>
                    <a:pt x="8766" y="5869"/>
                  </a:lnTo>
                  <a:lnTo>
                    <a:pt x="9416" y="5906"/>
                  </a:lnTo>
                  <a:lnTo>
                    <a:pt x="9750" y="5888"/>
                  </a:lnTo>
                  <a:lnTo>
                    <a:pt x="10066" y="5869"/>
                  </a:lnTo>
                  <a:lnTo>
                    <a:pt x="10381" y="5850"/>
                  </a:lnTo>
                  <a:lnTo>
                    <a:pt x="10697" y="5813"/>
                  </a:lnTo>
                  <a:lnTo>
                    <a:pt x="10976" y="5739"/>
                  </a:lnTo>
                  <a:lnTo>
                    <a:pt x="11273" y="5665"/>
                  </a:lnTo>
                  <a:lnTo>
                    <a:pt x="11533" y="5572"/>
                  </a:lnTo>
                  <a:lnTo>
                    <a:pt x="11793" y="5479"/>
                  </a:lnTo>
                  <a:lnTo>
                    <a:pt x="12016" y="5349"/>
                  </a:lnTo>
                  <a:lnTo>
                    <a:pt x="12238" y="5200"/>
                  </a:lnTo>
                  <a:lnTo>
                    <a:pt x="12424" y="5033"/>
                  </a:lnTo>
                  <a:lnTo>
                    <a:pt x="12610" y="4848"/>
                  </a:lnTo>
                  <a:lnTo>
                    <a:pt x="12758" y="4625"/>
                  </a:lnTo>
                  <a:lnTo>
                    <a:pt x="12870" y="4402"/>
                  </a:lnTo>
                  <a:lnTo>
                    <a:pt x="12963" y="4142"/>
                  </a:lnTo>
                  <a:lnTo>
                    <a:pt x="13037" y="3863"/>
                  </a:lnTo>
                  <a:lnTo>
                    <a:pt x="13074" y="3548"/>
                  </a:lnTo>
                  <a:lnTo>
                    <a:pt x="13074" y="3213"/>
                  </a:lnTo>
                  <a:lnTo>
                    <a:pt x="12981" y="3381"/>
                  </a:lnTo>
                  <a:lnTo>
                    <a:pt x="12888" y="3529"/>
                  </a:lnTo>
                  <a:lnTo>
                    <a:pt x="12758" y="3678"/>
                  </a:lnTo>
                  <a:lnTo>
                    <a:pt x="12628" y="3826"/>
                  </a:lnTo>
                  <a:lnTo>
                    <a:pt x="12480" y="3956"/>
                  </a:lnTo>
                  <a:lnTo>
                    <a:pt x="12331" y="4068"/>
                  </a:lnTo>
                  <a:lnTo>
                    <a:pt x="12164" y="4179"/>
                  </a:lnTo>
                  <a:lnTo>
                    <a:pt x="11978" y="4272"/>
                  </a:lnTo>
                  <a:lnTo>
                    <a:pt x="11793" y="4365"/>
                  </a:lnTo>
                  <a:lnTo>
                    <a:pt x="11607" y="4458"/>
                  </a:lnTo>
                  <a:lnTo>
                    <a:pt x="11198" y="4588"/>
                  </a:lnTo>
                  <a:lnTo>
                    <a:pt x="10790" y="4680"/>
                  </a:lnTo>
                  <a:lnTo>
                    <a:pt x="10381" y="4755"/>
                  </a:lnTo>
                  <a:lnTo>
                    <a:pt x="9936" y="4792"/>
                  </a:lnTo>
                  <a:lnTo>
                    <a:pt x="9490" y="4810"/>
                  </a:lnTo>
                  <a:lnTo>
                    <a:pt x="9026" y="4829"/>
                  </a:lnTo>
                  <a:lnTo>
                    <a:pt x="8580" y="4810"/>
                  </a:lnTo>
                  <a:lnTo>
                    <a:pt x="8116" y="4773"/>
                  </a:lnTo>
                  <a:lnTo>
                    <a:pt x="7670" y="4718"/>
                  </a:lnTo>
                  <a:lnTo>
                    <a:pt x="7224" y="4662"/>
                  </a:lnTo>
                  <a:lnTo>
                    <a:pt x="6760" y="4569"/>
                  </a:lnTo>
                  <a:lnTo>
                    <a:pt x="6314" y="4476"/>
                  </a:lnTo>
                  <a:lnTo>
                    <a:pt x="5887" y="4346"/>
                  </a:lnTo>
                  <a:lnTo>
                    <a:pt x="5442" y="4216"/>
                  </a:lnTo>
                  <a:lnTo>
                    <a:pt x="5014" y="4068"/>
                  </a:lnTo>
                  <a:lnTo>
                    <a:pt x="4587" y="3900"/>
                  </a:lnTo>
                  <a:lnTo>
                    <a:pt x="4179" y="3715"/>
                  </a:lnTo>
                  <a:lnTo>
                    <a:pt x="3770" y="3511"/>
                  </a:lnTo>
                  <a:lnTo>
                    <a:pt x="3362" y="3306"/>
                  </a:lnTo>
                  <a:lnTo>
                    <a:pt x="2916" y="3028"/>
                  </a:lnTo>
                  <a:lnTo>
                    <a:pt x="2433" y="2712"/>
                  </a:lnTo>
                  <a:lnTo>
                    <a:pt x="1932" y="2341"/>
                  </a:lnTo>
                  <a:lnTo>
                    <a:pt x="1449" y="1951"/>
                  </a:lnTo>
                  <a:lnTo>
                    <a:pt x="1226" y="1728"/>
                  </a:lnTo>
                  <a:lnTo>
                    <a:pt x="1003" y="1505"/>
                  </a:lnTo>
                  <a:lnTo>
                    <a:pt x="799" y="1282"/>
                  </a:lnTo>
                  <a:lnTo>
                    <a:pt x="595" y="1041"/>
                  </a:lnTo>
                  <a:lnTo>
                    <a:pt x="428" y="781"/>
                  </a:lnTo>
                  <a:lnTo>
                    <a:pt x="260" y="539"/>
                  </a:lnTo>
                  <a:lnTo>
                    <a:pt x="130" y="2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2377;p68"/>
            <p:cNvSpPr/>
            <p:nvPr/>
          </p:nvSpPr>
          <p:spPr>
            <a:xfrm>
              <a:off x="7152204" y="1463164"/>
              <a:ext cx="46643" cy="42267"/>
            </a:xfrm>
            <a:custGeom>
              <a:avLst/>
              <a:gdLst/>
              <a:ahLst/>
              <a:cxnLst/>
              <a:rect l="l" t="t" r="r" b="b"/>
              <a:pathLst>
                <a:path w="1599" h="1449" extrusionOk="0">
                  <a:moveTo>
                    <a:pt x="1542" y="0"/>
                  </a:moveTo>
                  <a:lnTo>
                    <a:pt x="1171" y="298"/>
                  </a:lnTo>
                  <a:lnTo>
                    <a:pt x="800" y="576"/>
                  </a:lnTo>
                  <a:lnTo>
                    <a:pt x="391" y="836"/>
                  </a:lnTo>
                  <a:lnTo>
                    <a:pt x="1" y="1078"/>
                  </a:lnTo>
                  <a:lnTo>
                    <a:pt x="20" y="1263"/>
                  </a:lnTo>
                  <a:lnTo>
                    <a:pt x="38" y="1449"/>
                  </a:lnTo>
                  <a:lnTo>
                    <a:pt x="410" y="1170"/>
                  </a:lnTo>
                  <a:lnTo>
                    <a:pt x="800" y="873"/>
                  </a:lnTo>
                  <a:lnTo>
                    <a:pt x="1598" y="316"/>
                  </a:lnTo>
                  <a:lnTo>
                    <a:pt x="15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2378;p68"/>
            <p:cNvSpPr/>
            <p:nvPr/>
          </p:nvSpPr>
          <p:spPr>
            <a:xfrm>
              <a:off x="7105618" y="1393825"/>
              <a:ext cx="105129" cy="48247"/>
            </a:xfrm>
            <a:custGeom>
              <a:avLst/>
              <a:gdLst/>
              <a:ahLst/>
              <a:cxnLst/>
              <a:rect l="l" t="t" r="r" b="b"/>
              <a:pathLst>
                <a:path w="3604" h="1654" extrusionOk="0">
                  <a:moveTo>
                    <a:pt x="3102" y="0"/>
                  </a:moveTo>
                  <a:lnTo>
                    <a:pt x="2824" y="186"/>
                  </a:lnTo>
                  <a:lnTo>
                    <a:pt x="2527" y="353"/>
                  </a:lnTo>
                  <a:lnTo>
                    <a:pt x="2211" y="483"/>
                  </a:lnTo>
                  <a:lnTo>
                    <a:pt x="1858" y="595"/>
                  </a:lnTo>
                  <a:lnTo>
                    <a:pt x="1487" y="688"/>
                  </a:lnTo>
                  <a:lnTo>
                    <a:pt x="1097" y="762"/>
                  </a:lnTo>
                  <a:lnTo>
                    <a:pt x="707" y="799"/>
                  </a:lnTo>
                  <a:lnTo>
                    <a:pt x="317" y="836"/>
                  </a:lnTo>
                  <a:lnTo>
                    <a:pt x="317" y="910"/>
                  </a:lnTo>
                  <a:lnTo>
                    <a:pt x="298" y="1003"/>
                  </a:lnTo>
                  <a:lnTo>
                    <a:pt x="279" y="1078"/>
                  </a:lnTo>
                  <a:lnTo>
                    <a:pt x="242" y="1152"/>
                  </a:lnTo>
                  <a:lnTo>
                    <a:pt x="187" y="1208"/>
                  </a:lnTo>
                  <a:lnTo>
                    <a:pt x="131" y="1282"/>
                  </a:lnTo>
                  <a:lnTo>
                    <a:pt x="57" y="1338"/>
                  </a:lnTo>
                  <a:lnTo>
                    <a:pt x="1" y="1375"/>
                  </a:lnTo>
                  <a:lnTo>
                    <a:pt x="38" y="1449"/>
                  </a:lnTo>
                  <a:lnTo>
                    <a:pt x="94" y="1505"/>
                  </a:lnTo>
                  <a:lnTo>
                    <a:pt x="149" y="1560"/>
                  </a:lnTo>
                  <a:lnTo>
                    <a:pt x="224" y="1597"/>
                  </a:lnTo>
                  <a:lnTo>
                    <a:pt x="298" y="1616"/>
                  </a:lnTo>
                  <a:lnTo>
                    <a:pt x="372" y="1635"/>
                  </a:lnTo>
                  <a:lnTo>
                    <a:pt x="447" y="1653"/>
                  </a:lnTo>
                  <a:lnTo>
                    <a:pt x="539" y="1635"/>
                  </a:lnTo>
                  <a:lnTo>
                    <a:pt x="558" y="1635"/>
                  </a:lnTo>
                  <a:lnTo>
                    <a:pt x="558" y="1616"/>
                  </a:lnTo>
                  <a:lnTo>
                    <a:pt x="577" y="1579"/>
                  </a:lnTo>
                  <a:lnTo>
                    <a:pt x="614" y="1560"/>
                  </a:lnTo>
                  <a:lnTo>
                    <a:pt x="669" y="1579"/>
                  </a:lnTo>
                  <a:lnTo>
                    <a:pt x="707" y="1597"/>
                  </a:lnTo>
                  <a:lnTo>
                    <a:pt x="818" y="1523"/>
                  </a:lnTo>
                  <a:lnTo>
                    <a:pt x="911" y="1449"/>
                  </a:lnTo>
                  <a:lnTo>
                    <a:pt x="1115" y="1263"/>
                  </a:lnTo>
                  <a:lnTo>
                    <a:pt x="1078" y="1189"/>
                  </a:lnTo>
                  <a:lnTo>
                    <a:pt x="1078" y="1170"/>
                  </a:lnTo>
                  <a:lnTo>
                    <a:pt x="1097" y="1133"/>
                  </a:lnTo>
                  <a:lnTo>
                    <a:pt x="1134" y="1096"/>
                  </a:lnTo>
                  <a:lnTo>
                    <a:pt x="1227" y="1096"/>
                  </a:lnTo>
                  <a:lnTo>
                    <a:pt x="1245" y="1133"/>
                  </a:lnTo>
                  <a:lnTo>
                    <a:pt x="1301" y="1245"/>
                  </a:lnTo>
                  <a:lnTo>
                    <a:pt x="1319" y="1263"/>
                  </a:lnTo>
                  <a:lnTo>
                    <a:pt x="1394" y="1356"/>
                  </a:lnTo>
                  <a:lnTo>
                    <a:pt x="1505" y="1430"/>
                  </a:lnTo>
                  <a:lnTo>
                    <a:pt x="1617" y="1467"/>
                  </a:lnTo>
                  <a:lnTo>
                    <a:pt x="1728" y="1486"/>
                  </a:lnTo>
                  <a:lnTo>
                    <a:pt x="1858" y="1505"/>
                  </a:lnTo>
                  <a:lnTo>
                    <a:pt x="1988" y="1486"/>
                  </a:lnTo>
                  <a:lnTo>
                    <a:pt x="2099" y="1449"/>
                  </a:lnTo>
                  <a:lnTo>
                    <a:pt x="2229" y="1412"/>
                  </a:lnTo>
                  <a:lnTo>
                    <a:pt x="2341" y="1356"/>
                  </a:lnTo>
                  <a:lnTo>
                    <a:pt x="2452" y="1282"/>
                  </a:lnTo>
                  <a:lnTo>
                    <a:pt x="2545" y="1189"/>
                  </a:lnTo>
                  <a:lnTo>
                    <a:pt x="2638" y="1096"/>
                  </a:lnTo>
                  <a:lnTo>
                    <a:pt x="2694" y="1003"/>
                  </a:lnTo>
                  <a:lnTo>
                    <a:pt x="2731" y="892"/>
                  </a:lnTo>
                  <a:lnTo>
                    <a:pt x="2768" y="762"/>
                  </a:lnTo>
                  <a:lnTo>
                    <a:pt x="2749" y="632"/>
                  </a:lnTo>
                  <a:lnTo>
                    <a:pt x="2768" y="576"/>
                  </a:lnTo>
                  <a:lnTo>
                    <a:pt x="2805" y="539"/>
                  </a:lnTo>
                  <a:lnTo>
                    <a:pt x="2861" y="520"/>
                  </a:lnTo>
                  <a:lnTo>
                    <a:pt x="2879" y="520"/>
                  </a:lnTo>
                  <a:lnTo>
                    <a:pt x="2916" y="539"/>
                  </a:lnTo>
                  <a:lnTo>
                    <a:pt x="2991" y="650"/>
                  </a:lnTo>
                  <a:lnTo>
                    <a:pt x="3084" y="669"/>
                  </a:lnTo>
                  <a:lnTo>
                    <a:pt x="3176" y="650"/>
                  </a:lnTo>
                  <a:lnTo>
                    <a:pt x="3269" y="632"/>
                  </a:lnTo>
                  <a:lnTo>
                    <a:pt x="3362" y="595"/>
                  </a:lnTo>
                  <a:lnTo>
                    <a:pt x="3436" y="558"/>
                  </a:lnTo>
                  <a:lnTo>
                    <a:pt x="3492" y="483"/>
                  </a:lnTo>
                  <a:lnTo>
                    <a:pt x="3566" y="428"/>
                  </a:lnTo>
                  <a:lnTo>
                    <a:pt x="3604" y="335"/>
                  </a:lnTo>
                  <a:lnTo>
                    <a:pt x="3455" y="316"/>
                  </a:lnTo>
                  <a:lnTo>
                    <a:pt x="3306" y="242"/>
                  </a:lnTo>
                  <a:lnTo>
                    <a:pt x="3195" y="130"/>
                  </a:lnTo>
                  <a:lnTo>
                    <a:pt x="310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2379;p68"/>
            <p:cNvSpPr/>
            <p:nvPr/>
          </p:nvSpPr>
          <p:spPr>
            <a:xfrm>
              <a:off x="6900870" y="1420370"/>
              <a:ext cx="287120" cy="69891"/>
            </a:xfrm>
            <a:custGeom>
              <a:avLst/>
              <a:gdLst/>
              <a:ahLst/>
              <a:cxnLst/>
              <a:rect l="l" t="t" r="r" b="b"/>
              <a:pathLst>
                <a:path w="9843" h="2396" extrusionOk="0">
                  <a:moveTo>
                    <a:pt x="892" y="0"/>
                  </a:moveTo>
                  <a:lnTo>
                    <a:pt x="855" y="56"/>
                  </a:lnTo>
                  <a:lnTo>
                    <a:pt x="799" y="130"/>
                  </a:lnTo>
                  <a:lnTo>
                    <a:pt x="725" y="168"/>
                  </a:lnTo>
                  <a:lnTo>
                    <a:pt x="650" y="205"/>
                  </a:lnTo>
                  <a:lnTo>
                    <a:pt x="483" y="260"/>
                  </a:lnTo>
                  <a:lnTo>
                    <a:pt x="316" y="279"/>
                  </a:lnTo>
                  <a:lnTo>
                    <a:pt x="167" y="260"/>
                  </a:lnTo>
                  <a:lnTo>
                    <a:pt x="0" y="205"/>
                  </a:lnTo>
                  <a:lnTo>
                    <a:pt x="0" y="223"/>
                  </a:lnTo>
                  <a:lnTo>
                    <a:pt x="446" y="372"/>
                  </a:lnTo>
                  <a:lnTo>
                    <a:pt x="910" y="520"/>
                  </a:lnTo>
                  <a:lnTo>
                    <a:pt x="1839" y="799"/>
                  </a:lnTo>
                  <a:lnTo>
                    <a:pt x="2767" y="1040"/>
                  </a:lnTo>
                  <a:lnTo>
                    <a:pt x="3714" y="1245"/>
                  </a:lnTo>
                  <a:lnTo>
                    <a:pt x="4661" y="1449"/>
                  </a:lnTo>
                  <a:lnTo>
                    <a:pt x="6537" y="1857"/>
                  </a:lnTo>
                  <a:lnTo>
                    <a:pt x="7484" y="2062"/>
                  </a:lnTo>
                  <a:lnTo>
                    <a:pt x="8413" y="2303"/>
                  </a:lnTo>
                  <a:lnTo>
                    <a:pt x="8468" y="2340"/>
                  </a:lnTo>
                  <a:lnTo>
                    <a:pt x="8506" y="2396"/>
                  </a:lnTo>
                  <a:lnTo>
                    <a:pt x="9174" y="1876"/>
                  </a:lnTo>
                  <a:lnTo>
                    <a:pt x="9843" y="1356"/>
                  </a:lnTo>
                  <a:lnTo>
                    <a:pt x="9657" y="1245"/>
                  </a:lnTo>
                  <a:lnTo>
                    <a:pt x="9508" y="1115"/>
                  </a:lnTo>
                  <a:lnTo>
                    <a:pt x="9360" y="947"/>
                  </a:lnTo>
                  <a:lnTo>
                    <a:pt x="9267" y="762"/>
                  </a:lnTo>
                  <a:lnTo>
                    <a:pt x="9118" y="817"/>
                  </a:lnTo>
                  <a:lnTo>
                    <a:pt x="8988" y="836"/>
                  </a:lnTo>
                  <a:lnTo>
                    <a:pt x="8840" y="836"/>
                  </a:lnTo>
                  <a:lnTo>
                    <a:pt x="8710" y="817"/>
                  </a:lnTo>
                  <a:lnTo>
                    <a:pt x="8580" y="799"/>
                  </a:lnTo>
                  <a:lnTo>
                    <a:pt x="8450" y="743"/>
                  </a:lnTo>
                  <a:lnTo>
                    <a:pt x="8338" y="669"/>
                  </a:lnTo>
                  <a:lnTo>
                    <a:pt x="8246" y="576"/>
                  </a:lnTo>
                  <a:lnTo>
                    <a:pt x="8153" y="669"/>
                  </a:lnTo>
                  <a:lnTo>
                    <a:pt x="8041" y="762"/>
                  </a:lnTo>
                  <a:lnTo>
                    <a:pt x="7911" y="855"/>
                  </a:lnTo>
                  <a:lnTo>
                    <a:pt x="7800" y="910"/>
                  </a:lnTo>
                  <a:lnTo>
                    <a:pt x="7800" y="1003"/>
                  </a:lnTo>
                  <a:lnTo>
                    <a:pt x="7781" y="1077"/>
                  </a:lnTo>
                  <a:lnTo>
                    <a:pt x="7763" y="1152"/>
                  </a:lnTo>
                  <a:lnTo>
                    <a:pt x="7726" y="1226"/>
                  </a:lnTo>
                  <a:lnTo>
                    <a:pt x="7670" y="1300"/>
                  </a:lnTo>
                  <a:lnTo>
                    <a:pt x="7614" y="1356"/>
                  </a:lnTo>
                  <a:lnTo>
                    <a:pt x="7484" y="1467"/>
                  </a:lnTo>
                  <a:lnTo>
                    <a:pt x="7298" y="1542"/>
                  </a:lnTo>
                  <a:lnTo>
                    <a:pt x="7113" y="1616"/>
                  </a:lnTo>
                  <a:lnTo>
                    <a:pt x="6909" y="1653"/>
                  </a:lnTo>
                  <a:lnTo>
                    <a:pt x="6463" y="1653"/>
                  </a:lnTo>
                  <a:lnTo>
                    <a:pt x="6259" y="1616"/>
                  </a:lnTo>
                  <a:lnTo>
                    <a:pt x="6054" y="1542"/>
                  </a:lnTo>
                  <a:lnTo>
                    <a:pt x="5869" y="1449"/>
                  </a:lnTo>
                  <a:lnTo>
                    <a:pt x="5701" y="1337"/>
                  </a:lnTo>
                  <a:lnTo>
                    <a:pt x="5627" y="1263"/>
                  </a:lnTo>
                  <a:lnTo>
                    <a:pt x="5571" y="1189"/>
                  </a:lnTo>
                  <a:lnTo>
                    <a:pt x="5516" y="1115"/>
                  </a:lnTo>
                  <a:lnTo>
                    <a:pt x="5479" y="1022"/>
                  </a:lnTo>
                  <a:lnTo>
                    <a:pt x="5441" y="929"/>
                  </a:lnTo>
                  <a:lnTo>
                    <a:pt x="5423" y="817"/>
                  </a:lnTo>
                  <a:lnTo>
                    <a:pt x="5274" y="910"/>
                  </a:lnTo>
                  <a:lnTo>
                    <a:pt x="5089" y="985"/>
                  </a:lnTo>
                  <a:lnTo>
                    <a:pt x="4921" y="1022"/>
                  </a:lnTo>
                  <a:lnTo>
                    <a:pt x="4736" y="1003"/>
                  </a:lnTo>
                  <a:lnTo>
                    <a:pt x="4606" y="985"/>
                  </a:lnTo>
                  <a:lnTo>
                    <a:pt x="4494" y="947"/>
                  </a:lnTo>
                  <a:lnTo>
                    <a:pt x="4401" y="873"/>
                  </a:lnTo>
                  <a:lnTo>
                    <a:pt x="4309" y="799"/>
                  </a:lnTo>
                  <a:lnTo>
                    <a:pt x="4234" y="706"/>
                  </a:lnTo>
                  <a:lnTo>
                    <a:pt x="4179" y="613"/>
                  </a:lnTo>
                  <a:lnTo>
                    <a:pt x="4123" y="502"/>
                  </a:lnTo>
                  <a:lnTo>
                    <a:pt x="4104" y="390"/>
                  </a:lnTo>
                  <a:lnTo>
                    <a:pt x="3919" y="520"/>
                  </a:lnTo>
                  <a:lnTo>
                    <a:pt x="3714" y="632"/>
                  </a:lnTo>
                  <a:lnTo>
                    <a:pt x="3473" y="725"/>
                  </a:lnTo>
                  <a:lnTo>
                    <a:pt x="3250" y="780"/>
                  </a:lnTo>
                  <a:lnTo>
                    <a:pt x="3009" y="799"/>
                  </a:lnTo>
                  <a:lnTo>
                    <a:pt x="2767" y="780"/>
                  </a:lnTo>
                  <a:lnTo>
                    <a:pt x="2544" y="743"/>
                  </a:lnTo>
                  <a:lnTo>
                    <a:pt x="2433" y="706"/>
                  </a:lnTo>
                  <a:lnTo>
                    <a:pt x="2322" y="650"/>
                  </a:lnTo>
                  <a:lnTo>
                    <a:pt x="2154" y="539"/>
                  </a:lnTo>
                  <a:lnTo>
                    <a:pt x="2006" y="390"/>
                  </a:lnTo>
                  <a:lnTo>
                    <a:pt x="1894" y="223"/>
                  </a:lnTo>
                  <a:lnTo>
                    <a:pt x="1802" y="38"/>
                  </a:lnTo>
                  <a:lnTo>
                    <a:pt x="1709" y="112"/>
                  </a:lnTo>
                  <a:lnTo>
                    <a:pt x="1597" y="149"/>
                  </a:lnTo>
                  <a:lnTo>
                    <a:pt x="1467" y="168"/>
                  </a:lnTo>
                  <a:lnTo>
                    <a:pt x="1356" y="168"/>
                  </a:lnTo>
                  <a:lnTo>
                    <a:pt x="1226" y="149"/>
                  </a:lnTo>
                  <a:lnTo>
                    <a:pt x="1115" y="112"/>
                  </a:lnTo>
                  <a:lnTo>
                    <a:pt x="1003" y="75"/>
                  </a:lnTo>
                  <a:lnTo>
                    <a:pt x="8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2380;p68"/>
            <p:cNvSpPr/>
            <p:nvPr/>
          </p:nvSpPr>
          <p:spPr>
            <a:xfrm>
              <a:off x="7144649" y="1084360"/>
              <a:ext cx="16277" cy="16277"/>
            </a:xfrm>
            <a:custGeom>
              <a:avLst/>
              <a:gdLst/>
              <a:ahLst/>
              <a:cxnLst/>
              <a:rect l="l" t="t" r="r" b="b"/>
              <a:pathLst>
                <a:path w="558" h="558" extrusionOk="0">
                  <a:moveTo>
                    <a:pt x="111" y="0"/>
                  </a:moveTo>
                  <a:lnTo>
                    <a:pt x="93" y="19"/>
                  </a:lnTo>
                  <a:lnTo>
                    <a:pt x="74" y="19"/>
                  </a:lnTo>
                  <a:lnTo>
                    <a:pt x="19" y="130"/>
                  </a:lnTo>
                  <a:lnTo>
                    <a:pt x="0" y="241"/>
                  </a:lnTo>
                  <a:lnTo>
                    <a:pt x="19" y="353"/>
                  </a:lnTo>
                  <a:lnTo>
                    <a:pt x="56" y="409"/>
                  </a:lnTo>
                  <a:lnTo>
                    <a:pt x="93" y="446"/>
                  </a:lnTo>
                  <a:lnTo>
                    <a:pt x="130" y="483"/>
                  </a:lnTo>
                  <a:lnTo>
                    <a:pt x="186" y="520"/>
                  </a:lnTo>
                  <a:lnTo>
                    <a:pt x="241" y="539"/>
                  </a:lnTo>
                  <a:lnTo>
                    <a:pt x="297" y="557"/>
                  </a:lnTo>
                  <a:lnTo>
                    <a:pt x="371" y="539"/>
                  </a:lnTo>
                  <a:lnTo>
                    <a:pt x="427" y="539"/>
                  </a:lnTo>
                  <a:lnTo>
                    <a:pt x="483" y="501"/>
                  </a:lnTo>
                  <a:lnTo>
                    <a:pt x="520" y="464"/>
                  </a:lnTo>
                  <a:lnTo>
                    <a:pt x="539" y="427"/>
                  </a:lnTo>
                  <a:lnTo>
                    <a:pt x="557" y="409"/>
                  </a:lnTo>
                  <a:lnTo>
                    <a:pt x="539" y="353"/>
                  </a:lnTo>
                  <a:lnTo>
                    <a:pt x="483" y="316"/>
                  </a:lnTo>
                  <a:lnTo>
                    <a:pt x="446" y="316"/>
                  </a:lnTo>
                  <a:lnTo>
                    <a:pt x="427" y="334"/>
                  </a:lnTo>
                  <a:lnTo>
                    <a:pt x="353" y="334"/>
                  </a:lnTo>
                  <a:lnTo>
                    <a:pt x="297" y="353"/>
                  </a:lnTo>
                  <a:lnTo>
                    <a:pt x="260" y="334"/>
                  </a:lnTo>
                  <a:lnTo>
                    <a:pt x="204" y="316"/>
                  </a:lnTo>
                  <a:lnTo>
                    <a:pt x="167" y="279"/>
                  </a:lnTo>
                  <a:lnTo>
                    <a:pt x="149" y="223"/>
                  </a:lnTo>
                  <a:lnTo>
                    <a:pt x="149" y="167"/>
                  </a:lnTo>
                  <a:lnTo>
                    <a:pt x="186" y="111"/>
                  </a:lnTo>
                  <a:lnTo>
                    <a:pt x="186" y="56"/>
                  </a:lnTo>
                  <a:lnTo>
                    <a:pt x="167" y="19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2381;p68"/>
            <p:cNvSpPr/>
            <p:nvPr/>
          </p:nvSpPr>
          <p:spPr>
            <a:xfrm>
              <a:off x="6789263" y="1394904"/>
              <a:ext cx="367309" cy="147921"/>
            </a:xfrm>
            <a:custGeom>
              <a:avLst/>
              <a:gdLst/>
              <a:ahLst/>
              <a:cxnLst/>
              <a:rect l="l" t="t" r="r" b="b"/>
              <a:pathLst>
                <a:path w="12592" h="5071" extrusionOk="0">
                  <a:moveTo>
                    <a:pt x="9880" y="3826"/>
                  </a:moveTo>
                  <a:lnTo>
                    <a:pt x="10270" y="4123"/>
                  </a:lnTo>
                  <a:lnTo>
                    <a:pt x="10456" y="4253"/>
                  </a:lnTo>
                  <a:lnTo>
                    <a:pt x="10549" y="4309"/>
                  </a:lnTo>
                  <a:lnTo>
                    <a:pt x="10623" y="4383"/>
                  </a:lnTo>
                  <a:lnTo>
                    <a:pt x="10642" y="4420"/>
                  </a:lnTo>
                  <a:lnTo>
                    <a:pt x="10642" y="4439"/>
                  </a:lnTo>
                  <a:lnTo>
                    <a:pt x="10623" y="4495"/>
                  </a:lnTo>
                  <a:lnTo>
                    <a:pt x="10586" y="4532"/>
                  </a:lnTo>
                  <a:lnTo>
                    <a:pt x="10549" y="4532"/>
                  </a:lnTo>
                  <a:lnTo>
                    <a:pt x="10530" y="4513"/>
                  </a:lnTo>
                  <a:lnTo>
                    <a:pt x="10437" y="4457"/>
                  </a:lnTo>
                  <a:lnTo>
                    <a:pt x="10345" y="4383"/>
                  </a:lnTo>
                  <a:lnTo>
                    <a:pt x="10177" y="4235"/>
                  </a:lnTo>
                  <a:lnTo>
                    <a:pt x="10010" y="4068"/>
                  </a:lnTo>
                  <a:lnTo>
                    <a:pt x="9825" y="3900"/>
                  </a:lnTo>
                  <a:lnTo>
                    <a:pt x="9806" y="3882"/>
                  </a:lnTo>
                  <a:lnTo>
                    <a:pt x="9825" y="3845"/>
                  </a:lnTo>
                  <a:lnTo>
                    <a:pt x="9843" y="3826"/>
                  </a:lnTo>
                  <a:close/>
                  <a:moveTo>
                    <a:pt x="10400" y="3919"/>
                  </a:moveTo>
                  <a:lnTo>
                    <a:pt x="10716" y="4142"/>
                  </a:lnTo>
                  <a:lnTo>
                    <a:pt x="10883" y="4272"/>
                  </a:lnTo>
                  <a:lnTo>
                    <a:pt x="11032" y="4402"/>
                  </a:lnTo>
                  <a:lnTo>
                    <a:pt x="11050" y="4439"/>
                  </a:lnTo>
                  <a:lnTo>
                    <a:pt x="11050" y="4457"/>
                  </a:lnTo>
                  <a:lnTo>
                    <a:pt x="11032" y="4532"/>
                  </a:lnTo>
                  <a:lnTo>
                    <a:pt x="10976" y="4569"/>
                  </a:lnTo>
                  <a:lnTo>
                    <a:pt x="10939" y="4569"/>
                  </a:lnTo>
                  <a:lnTo>
                    <a:pt x="10920" y="4550"/>
                  </a:lnTo>
                  <a:lnTo>
                    <a:pt x="10605" y="4290"/>
                  </a:lnTo>
                  <a:lnTo>
                    <a:pt x="10326" y="4012"/>
                  </a:lnTo>
                  <a:lnTo>
                    <a:pt x="10307" y="3975"/>
                  </a:lnTo>
                  <a:lnTo>
                    <a:pt x="10326" y="3938"/>
                  </a:lnTo>
                  <a:lnTo>
                    <a:pt x="10363" y="3919"/>
                  </a:lnTo>
                  <a:close/>
                  <a:moveTo>
                    <a:pt x="94" y="1"/>
                  </a:moveTo>
                  <a:lnTo>
                    <a:pt x="38" y="186"/>
                  </a:lnTo>
                  <a:lnTo>
                    <a:pt x="1" y="372"/>
                  </a:lnTo>
                  <a:lnTo>
                    <a:pt x="316" y="558"/>
                  </a:lnTo>
                  <a:lnTo>
                    <a:pt x="651" y="725"/>
                  </a:lnTo>
                  <a:lnTo>
                    <a:pt x="1319" y="1059"/>
                  </a:lnTo>
                  <a:lnTo>
                    <a:pt x="2025" y="1338"/>
                  </a:lnTo>
                  <a:lnTo>
                    <a:pt x="2731" y="1616"/>
                  </a:lnTo>
                  <a:lnTo>
                    <a:pt x="3436" y="1858"/>
                  </a:lnTo>
                  <a:lnTo>
                    <a:pt x="4161" y="2080"/>
                  </a:lnTo>
                  <a:lnTo>
                    <a:pt x="5609" y="2526"/>
                  </a:lnTo>
                  <a:lnTo>
                    <a:pt x="6315" y="2749"/>
                  </a:lnTo>
                  <a:lnTo>
                    <a:pt x="7039" y="2990"/>
                  </a:lnTo>
                  <a:lnTo>
                    <a:pt x="7745" y="3250"/>
                  </a:lnTo>
                  <a:lnTo>
                    <a:pt x="8432" y="3529"/>
                  </a:lnTo>
                  <a:lnTo>
                    <a:pt x="9100" y="3845"/>
                  </a:lnTo>
                  <a:lnTo>
                    <a:pt x="9435" y="4030"/>
                  </a:lnTo>
                  <a:lnTo>
                    <a:pt x="9750" y="4198"/>
                  </a:lnTo>
                  <a:lnTo>
                    <a:pt x="10085" y="4402"/>
                  </a:lnTo>
                  <a:lnTo>
                    <a:pt x="10400" y="4606"/>
                  </a:lnTo>
                  <a:lnTo>
                    <a:pt x="10697" y="4829"/>
                  </a:lnTo>
                  <a:lnTo>
                    <a:pt x="10994" y="5052"/>
                  </a:lnTo>
                  <a:lnTo>
                    <a:pt x="11050" y="5070"/>
                  </a:lnTo>
                  <a:lnTo>
                    <a:pt x="11812" y="4550"/>
                  </a:lnTo>
                  <a:lnTo>
                    <a:pt x="12592" y="4068"/>
                  </a:lnTo>
                  <a:lnTo>
                    <a:pt x="12536" y="3975"/>
                  </a:lnTo>
                  <a:lnTo>
                    <a:pt x="12480" y="3975"/>
                  </a:lnTo>
                  <a:lnTo>
                    <a:pt x="12443" y="4012"/>
                  </a:lnTo>
                  <a:lnTo>
                    <a:pt x="12406" y="4049"/>
                  </a:lnTo>
                  <a:lnTo>
                    <a:pt x="12369" y="4030"/>
                  </a:lnTo>
                  <a:lnTo>
                    <a:pt x="11607" y="3789"/>
                  </a:lnTo>
                  <a:lnTo>
                    <a:pt x="10827" y="3585"/>
                  </a:lnTo>
                  <a:lnTo>
                    <a:pt x="10047" y="3399"/>
                  </a:lnTo>
                  <a:lnTo>
                    <a:pt x="9249" y="3213"/>
                  </a:lnTo>
                  <a:lnTo>
                    <a:pt x="7633" y="2860"/>
                  </a:lnTo>
                  <a:lnTo>
                    <a:pt x="6835" y="2693"/>
                  </a:lnTo>
                  <a:lnTo>
                    <a:pt x="6036" y="2508"/>
                  </a:lnTo>
                  <a:lnTo>
                    <a:pt x="5238" y="2303"/>
                  </a:lnTo>
                  <a:lnTo>
                    <a:pt x="4439" y="2080"/>
                  </a:lnTo>
                  <a:lnTo>
                    <a:pt x="3678" y="1820"/>
                  </a:lnTo>
                  <a:lnTo>
                    <a:pt x="2916" y="1542"/>
                  </a:lnTo>
                  <a:lnTo>
                    <a:pt x="2545" y="1393"/>
                  </a:lnTo>
                  <a:lnTo>
                    <a:pt x="2173" y="1226"/>
                  </a:lnTo>
                  <a:lnTo>
                    <a:pt x="1802" y="1059"/>
                  </a:lnTo>
                  <a:lnTo>
                    <a:pt x="1449" y="873"/>
                  </a:lnTo>
                  <a:lnTo>
                    <a:pt x="1096" y="669"/>
                  </a:lnTo>
                  <a:lnTo>
                    <a:pt x="762" y="465"/>
                  </a:lnTo>
                  <a:lnTo>
                    <a:pt x="409" y="242"/>
                  </a:lnTo>
                  <a:lnTo>
                    <a:pt x="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2382;p68"/>
            <p:cNvSpPr/>
            <p:nvPr/>
          </p:nvSpPr>
          <p:spPr>
            <a:xfrm>
              <a:off x="6777886" y="1360775"/>
              <a:ext cx="369467" cy="143575"/>
            </a:xfrm>
            <a:custGeom>
              <a:avLst/>
              <a:gdLst/>
              <a:ahLst/>
              <a:cxnLst/>
              <a:rect l="l" t="t" r="r" b="b"/>
              <a:pathLst>
                <a:path w="12666" h="4922" extrusionOk="0">
                  <a:moveTo>
                    <a:pt x="1" y="1"/>
                  </a:moveTo>
                  <a:lnTo>
                    <a:pt x="112" y="353"/>
                  </a:lnTo>
                  <a:lnTo>
                    <a:pt x="168" y="539"/>
                  </a:lnTo>
                  <a:lnTo>
                    <a:pt x="205" y="706"/>
                  </a:lnTo>
                  <a:lnTo>
                    <a:pt x="205" y="743"/>
                  </a:lnTo>
                  <a:lnTo>
                    <a:pt x="205" y="762"/>
                  </a:lnTo>
                  <a:lnTo>
                    <a:pt x="558" y="1003"/>
                  </a:lnTo>
                  <a:lnTo>
                    <a:pt x="911" y="1208"/>
                  </a:lnTo>
                  <a:lnTo>
                    <a:pt x="1282" y="1412"/>
                  </a:lnTo>
                  <a:lnTo>
                    <a:pt x="1654" y="1616"/>
                  </a:lnTo>
                  <a:lnTo>
                    <a:pt x="2396" y="1969"/>
                  </a:lnTo>
                  <a:lnTo>
                    <a:pt x="3158" y="2285"/>
                  </a:lnTo>
                  <a:lnTo>
                    <a:pt x="3919" y="2582"/>
                  </a:lnTo>
                  <a:lnTo>
                    <a:pt x="4699" y="2842"/>
                  </a:lnTo>
                  <a:lnTo>
                    <a:pt x="5479" y="3065"/>
                  </a:lnTo>
                  <a:lnTo>
                    <a:pt x="6278" y="3288"/>
                  </a:lnTo>
                  <a:lnTo>
                    <a:pt x="7076" y="3492"/>
                  </a:lnTo>
                  <a:lnTo>
                    <a:pt x="7856" y="3678"/>
                  </a:lnTo>
                  <a:lnTo>
                    <a:pt x="9472" y="4068"/>
                  </a:lnTo>
                  <a:lnTo>
                    <a:pt x="10270" y="4253"/>
                  </a:lnTo>
                  <a:lnTo>
                    <a:pt x="11069" y="4458"/>
                  </a:lnTo>
                  <a:lnTo>
                    <a:pt x="11867" y="4680"/>
                  </a:lnTo>
                  <a:lnTo>
                    <a:pt x="12666" y="4922"/>
                  </a:lnTo>
                  <a:lnTo>
                    <a:pt x="12647" y="4773"/>
                  </a:lnTo>
                  <a:lnTo>
                    <a:pt x="12629" y="4606"/>
                  </a:lnTo>
                  <a:lnTo>
                    <a:pt x="12554" y="4606"/>
                  </a:lnTo>
                  <a:lnTo>
                    <a:pt x="11756" y="4383"/>
                  </a:lnTo>
                  <a:lnTo>
                    <a:pt x="10939" y="4198"/>
                  </a:lnTo>
                  <a:lnTo>
                    <a:pt x="9267" y="3826"/>
                  </a:lnTo>
                  <a:lnTo>
                    <a:pt x="7596" y="3455"/>
                  </a:lnTo>
                  <a:lnTo>
                    <a:pt x="6760" y="3269"/>
                  </a:lnTo>
                  <a:lnTo>
                    <a:pt x="5943" y="3046"/>
                  </a:lnTo>
                  <a:lnTo>
                    <a:pt x="5126" y="2805"/>
                  </a:lnTo>
                  <a:lnTo>
                    <a:pt x="4346" y="2545"/>
                  </a:lnTo>
                  <a:lnTo>
                    <a:pt x="3548" y="2248"/>
                  </a:lnTo>
                  <a:lnTo>
                    <a:pt x="3176" y="2081"/>
                  </a:lnTo>
                  <a:lnTo>
                    <a:pt x="2786" y="1895"/>
                  </a:lnTo>
                  <a:lnTo>
                    <a:pt x="2415" y="1709"/>
                  </a:lnTo>
                  <a:lnTo>
                    <a:pt x="2062" y="1505"/>
                  </a:lnTo>
                  <a:lnTo>
                    <a:pt x="1691" y="1301"/>
                  </a:lnTo>
                  <a:lnTo>
                    <a:pt x="1338" y="1078"/>
                  </a:lnTo>
                  <a:lnTo>
                    <a:pt x="985" y="836"/>
                  </a:lnTo>
                  <a:lnTo>
                    <a:pt x="651" y="576"/>
                  </a:lnTo>
                  <a:lnTo>
                    <a:pt x="316" y="2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2383;p68"/>
            <p:cNvSpPr/>
            <p:nvPr/>
          </p:nvSpPr>
          <p:spPr>
            <a:xfrm>
              <a:off x="7114311" y="1097341"/>
              <a:ext cx="18990" cy="17385"/>
            </a:xfrm>
            <a:custGeom>
              <a:avLst/>
              <a:gdLst/>
              <a:ahLst/>
              <a:cxnLst/>
              <a:rect l="l" t="t" r="r" b="b"/>
              <a:pathLst>
                <a:path w="651" h="596" extrusionOk="0">
                  <a:moveTo>
                    <a:pt x="93" y="1"/>
                  </a:moveTo>
                  <a:lnTo>
                    <a:pt x="74" y="38"/>
                  </a:lnTo>
                  <a:lnTo>
                    <a:pt x="37" y="94"/>
                  </a:lnTo>
                  <a:lnTo>
                    <a:pt x="19" y="149"/>
                  </a:lnTo>
                  <a:lnTo>
                    <a:pt x="0" y="279"/>
                  </a:lnTo>
                  <a:lnTo>
                    <a:pt x="19" y="354"/>
                  </a:lnTo>
                  <a:lnTo>
                    <a:pt x="37" y="409"/>
                  </a:lnTo>
                  <a:lnTo>
                    <a:pt x="74" y="465"/>
                  </a:lnTo>
                  <a:lnTo>
                    <a:pt x="130" y="502"/>
                  </a:lnTo>
                  <a:lnTo>
                    <a:pt x="186" y="558"/>
                  </a:lnTo>
                  <a:lnTo>
                    <a:pt x="241" y="576"/>
                  </a:lnTo>
                  <a:lnTo>
                    <a:pt x="316" y="595"/>
                  </a:lnTo>
                  <a:lnTo>
                    <a:pt x="446" y="595"/>
                  </a:lnTo>
                  <a:lnTo>
                    <a:pt x="501" y="576"/>
                  </a:lnTo>
                  <a:lnTo>
                    <a:pt x="557" y="539"/>
                  </a:lnTo>
                  <a:lnTo>
                    <a:pt x="613" y="502"/>
                  </a:lnTo>
                  <a:lnTo>
                    <a:pt x="650" y="465"/>
                  </a:lnTo>
                  <a:lnTo>
                    <a:pt x="650" y="446"/>
                  </a:lnTo>
                  <a:lnTo>
                    <a:pt x="650" y="409"/>
                  </a:lnTo>
                  <a:lnTo>
                    <a:pt x="631" y="372"/>
                  </a:lnTo>
                  <a:lnTo>
                    <a:pt x="576" y="335"/>
                  </a:lnTo>
                  <a:lnTo>
                    <a:pt x="539" y="335"/>
                  </a:lnTo>
                  <a:lnTo>
                    <a:pt x="501" y="354"/>
                  </a:lnTo>
                  <a:lnTo>
                    <a:pt x="427" y="391"/>
                  </a:lnTo>
                  <a:lnTo>
                    <a:pt x="353" y="391"/>
                  </a:lnTo>
                  <a:lnTo>
                    <a:pt x="279" y="372"/>
                  </a:lnTo>
                  <a:lnTo>
                    <a:pt x="223" y="354"/>
                  </a:lnTo>
                  <a:lnTo>
                    <a:pt x="186" y="298"/>
                  </a:lnTo>
                  <a:lnTo>
                    <a:pt x="149" y="224"/>
                  </a:lnTo>
                  <a:lnTo>
                    <a:pt x="149" y="149"/>
                  </a:lnTo>
                  <a:lnTo>
                    <a:pt x="167" y="75"/>
                  </a:lnTo>
                  <a:lnTo>
                    <a:pt x="167" y="38"/>
                  </a:lnTo>
                  <a:lnTo>
                    <a:pt x="149" y="19"/>
                  </a:lnTo>
                  <a:lnTo>
                    <a:pt x="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2384;p68"/>
            <p:cNvSpPr/>
            <p:nvPr/>
          </p:nvSpPr>
          <p:spPr>
            <a:xfrm>
              <a:off x="7110519" y="1085964"/>
              <a:ext cx="18435" cy="14673"/>
            </a:xfrm>
            <a:custGeom>
              <a:avLst/>
              <a:gdLst/>
              <a:ahLst/>
              <a:cxnLst/>
              <a:rect l="l" t="t" r="r" b="b"/>
              <a:pathLst>
                <a:path w="632" h="503" extrusionOk="0">
                  <a:moveTo>
                    <a:pt x="111" y="1"/>
                  </a:moveTo>
                  <a:lnTo>
                    <a:pt x="19" y="19"/>
                  </a:lnTo>
                  <a:lnTo>
                    <a:pt x="0" y="38"/>
                  </a:lnTo>
                  <a:lnTo>
                    <a:pt x="19" y="56"/>
                  </a:lnTo>
                  <a:lnTo>
                    <a:pt x="130" y="38"/>
                  </a:lnTo>
                  <a:lnTo>
                    <a:pt x="204" y="56"/>
                  </a:lnTo>
                  <a:lnTo>
                    <a:pt x="279" y="94"/>
                  </a:lnTo>
                  <a:lnTo>
                    <a:pt x="353" y="131"/>
                  </a:lnTo>
                  <a:lnTo>
                    <a:pt x="409" y="186"/>
                  </a:lnTo>
                  <a:lnTo>
                    <a:pt x="464" y="261"/>
                  </a:lnTo>
                  <a:lnTo>
                    <a:pt x="483" y="354"/>
                  </a:lnTo>
                  <a:lnTo>
                    <a:pt x="501" y="446"/>
                  </a:lnTo>
                  <a:lnTo>
                    <a:pt x="539" y="484"/>
                  </a:lnTo>
                  <a:lnTo>
                    <a:pt x="576" y="502"/>
                  </a:lnTo>
                  <a:lnTo>
                    <a:pt x="613" y="484"/>
                  </a:lnTo>
                  <a:lnTo>
                    <a:pt x="631" y="465"/>
                  </a:lnTo>
                  <a:lnTo>
                    <a:pt x="631" y="446"/>
                  </a:lnTo>
                  <a:lnTo>
                    <a:pt x="613" y="335"/>
                  </a:lnTo>
                  <a:lnTo>
                    <a:pt x="576" y="242"/>
                  </a:lnTo>
                  <a:lnTo>
                    <a:pt x="501" y="168"/>
                  </a:lnTo>
                  <a:lnTo>
                    <a:pt x="427" y="94"/>
                  </a:lnTo>
                  <a:lnTo>
                    <a:pt x="334" y="56"/>
                  </a:lnTo>
                  <a:lnTo>
                    <a:pt x="223" y="19"/>
                  </a:lnTo>
                  <a:lnTo>
                    <a:pt x="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2385;p68"/>
            <p:cNvSpPr/>
            <p:nvPr/>
          </p:nvSpPr>
          <p:spPr>
            <a:xfrm>
              <a:off x="7083974" y="1431747"/>
              <a:ext cx="35762" cy="30891"/>
            </a:xfrm>
            <a:custGeom>
              <a:avLst/>
              <a:gdLst/>
              <a:ahLst/>
              <a:cxnLst/>
              <a:rect l="l" t="t" r="r" b="b"/>
              <a:pathLst>
                <a:path w="1226" h="1059" extrusionOk="0">
                  <a:moveTo>
                    <a:pt x="130" y="0"/>
                  </a:moveTo>
                  <a:lnTo>
                    <a:pt x="93" y="93"/>
                  </a:lnTo>
                  <a:lnTo>
                    <a:pt x="19" y="167"/>
                  </a:lnTo>
                  <a:lnTo>
                    <a:pt x="0" y="390"/>
                  </a:lnTo>
                  <a:lnTo>
                    <a:pt x="0" y="483"/>
                  </a:lnTo>
                  <a:lnTo>
                    <a:pt x="19" y="595"/>
                  </a:lnTo>
                  <a:lnTo>
                    <a:pt x="74" y="706"/>
                  </a:lnTo>
                  <a:lnTo>
                    <a:pt x="130" y="817"/>
                  </a:lnTo>
                  <a:lnTo>
                    <a:pt x="204" y="892"/>
                  </a:lnTo>
                  <a:lnTo>
                    <a:pt x="297" y="985"/>
                  </a:lnTo>
                  <a:lnTo>
                    <a:pt x="316" y="1022"/>
                  </a:lnTo>
                  <a:lnTo>
                    <a:pt x="316" y="1059"/>
                  </a:lnTo>
                  <a:lnTo>
                    <a:pt x="464" y="1059"/>
                  </a:lnTo>
                  <a:lnTo>
                    <a:pt x="613" y="1040"/>
                  </a:lnTo>
                  <a:lnTo>
                    <a:pt x="743" y="1022"/>
                  </a:lnTo>
                  <a:lnTo>
                    <a:pt x="873" y="966"/>
                  </a:lnTo>
                  <a:lnTo>
                    <a:pt x="984" y="892"/>
                  </a:lnTo>
                  <a:lnTo>
                    <a:pt x="1077" y="817"/>
                  </a:lnTo>
                  <a:lnTo>
                    <a:pt x="1170" y="706"/>
                  </a:lnTo>
                  <a:lnTo>
                    <a:pt x="1226" y="576"/>
                  </a:lnTo>
                  <a:lnTo>
                    <a:pt x="1077" y="576"/>
                  </a:lnTo>
                  <a:lnTo>
                    <a:pt x="966" y="539"/>
                  </a:lnTo>
                  <a:lnTo>
                    <a:pt x="873" y="502"/>
                  </a:lnTo>
                  <a:lnTo>
                    <a:pt x="780" y="446"/>
                  </a:lnTo>
                  <a:lnTo>
                    <a:pt x="706" y="390"/>
                  </a:lnTo>
                  <a:lnTo>
                    <a:pt x="632" y="316"/>
                  </a:lnTo>
                  <a:lnTo>
                    <a:pt x="594" y="223"/>
                  </a:lnTo>
                  <a:lnTo>
                    <a:pt x="557" y="130"/>
                  </a:lnTo>
                  <a:lnTo>
                    <a:pt x="427" y="130"/>
                  </a:lnTo>
                  <a:lnTo>
                    <a:pt x="316" y="112"/>
                  </a:lnTo>
                  <a:lnTo>
                    <a:pt x="223" y="56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2386;p68"/>
            <p:cNvSpPr/>
            <p:nvPr/>
          </p:nvSpPr>
          <p:spPr>
            <a:xfrm>
              <a:off x="7100747" y="1261099"/>
              <a:ext cx="14673" cy="17356"/>
            </a:xfrm>
            <a:custGeom>
              <a:avLst/>
              <a:gdLst/>
              <a:ahLst/>
              <a:cxnLst/>
              <a:rect l="l" t="t" r="r" b="b"/>
              <a:pathLst>
                <a:path w="503" h="595" extrusionOk="0">
                  <a:moveTo>
                    <a:pt x="316" y="1"/>
                  </a:moveTo>
                  <a:lnTo>
                    <a:pt x="224" y="38"/>
                  </a:lnTo>
                  <a:lnTo>
                    <a:pt x="131" y="93"/>
                  </a:lnTo>
                  <a:lnTo>
                    <a:pt x="75" y="186"/>
                  </a:lnTo>
                  <a:lnTo>
                    <a:pt x="19" y="279"/>
                  </a:lnTo>
                  <a:lnTo>
                    <a:pt x="1" y="372"/>
                  </a:lnTo>
                  <a:lnTo>
                    <a:pt x="1" y="465"/>
                  </a:lnTo>
                  <a:lnTo>
                    <a:pt x="38" y="576"/>
                  </a:lnTo>
                  <a:lnTo>
                    <a:pt x="75" y="595"/>
                  </a:lnTo>
                  <a:lnTo>
                    <a:pt x="112" y="595"/>
                  </a:lnTo>
                  <a:lnTo>
                    <a:pt x="149" y="576"/>
                  </a:lnTo>
                  <a:lnTo>
                    <a:pt x="149" y="521"/>
                  </a:lnTo>
                  <a:lnTo>
                    <a:pt x="149" y="465"/>
                  </a:lnTo>
                  <a:lnTo>
                    <a:pt x="168" y="391"/>
                  </a:lnTo>
                  <a:lnTo>
                    <a:pt x="186" y="335"/>
                  </a:lnTo>
                  <a:lnTo>
                    <a:pt x="205" y="279"/>
                  </a:lnTo>
                  <a:lnTo>
                    <a:pt x="242" y="242"/>
                  </a:lnTo>
                  <a:lnTo>
                    <a:pt x="298" y="205"/>
                  </a:lnTo>
                  <a:lnTo>
                    <a:pt x="354" y="186"/>
                  </a:lnTo>
                  <a:lnTo>
                    <a:pt x="428" y="168"/>
                  </a:lnTo>
                  <a:lnTo>
                    <a:pt x="465" y="168"/>
                  </a:lnTo>
                  <a:lnTo>
                    <a:pt x="484" y="149"/>
                  </a:lnTo>
                  <a:lnTo>
                    <a:pt x="502" y="112"/>
                  </a:lnTo>
                  <a:lnTo>
                    <a:pt x="502" y="93"/>
                  </a:lnTo>
                  <a:lnTo>
                    <a:pt x="484" y="19"/>
                  </a:lnTo>
                  <a:lnTo>
                    <a:pt x="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2387;p68"/>
            <p:cNvSpPr/>
            <p:nvPr/>
          </p:nvSpPr>
          <p:spPr>
            <a:xfrm>
              <a:off x="7089925" y="1509195"/>
              <a:ext cx="21702" cy="18990"/>
            </a:xfrm>
            <a:custGeom>
              <a:avLst/>
              <a:gdLst/>
              <a:ahLst/>
              <a:cxnLst/>
              <a:rect l="l" t="t" r="r" b="b"/>
              <a:pathLst>
                <a:path w="744" h="651" extrusionOk="0">
                  <a:moveTo>
                    <a:pt x="56" y="1"/>
                  </a:moveTo>
                  <a:lnTo>
                    <a:pt x="19" y="20"/>
                  </a:lnTo>
                  <a:lnTo>
                    <a:pt x="0" y="57"/>
                  </a:lnTo>
                  <a:lnTo>
                    <a:pt x="19" y="94"/>
                  </a:lnTo>
                  <a:lnTo>
                    <a:pt x="298" y="372"/>
                  </a:lnTo>
                  <a:lnTo>
                    <a:pt x="613" y="632"/>
                  </a:lnTo>
                  <a:lnTo>
                    <a:pt x="632" y="651"/>
                  </a:lnTo>
                  <a:lnTo>
                    <a:pt x="669" y="651"/>
                  </a:lnTo>
                  <a:lnTo>
                    <a:pt x="725" y="614"/>
                  </a:lnTo>
                  <a:lnTo>
                    <a:pt x="743" y="539"/>
                  </a:lnTo>
                  <a:lnTo>
                    <a:pt x="743" y="521"/>
                  </a:lnTo>
                  <a:lnTo>
                    <a:pt x="725" y="484"/>
                  </a:lnTo>
                  <a:lnTo>
                    <a:pt x="576" y="354"/>
                  </a:lnTo>
                  <a:lnTo>
                    <a:pt x="409" y="224"/>
                  </a:lnTo>
                  <a:lnTo>
                    <a:pt x="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2388;p68"/>
            <p:cNvSpPr/>
            <p:nvPr/>
          </p:nvSpPr>
          <p:spPr>
            <a:xfrm>
              <a:off x="6934445" y="1381369"/>
              <a:ext cx="173912" cy="61782"/>
            </a:xfrm>
            <a:custGeom>
              <a:avLst/>
              <a:gdLst/>
              <a:ahLst/>
              <a:cxnLst/>
              <a:rect l="l" t="t" r="r" b="b"/>
              <a:pathLst>
                <a:path w="5962" h="2118" extrusionOk="0">
                  <a:moveTo>
                    <a:pt x="1096" y="1300"/>
                  </a:moveTo>
                  <a:lnTo>
                    <a:pt x="1338" y="1430"/>
                  </a:lnTo>
                  <a:lnTo>
                    <a:pt x="1579" y="1505"/>
                  </a:lnTo>
                  <a:lnTo>
                    <a:pt x="1839" y="1523"/>
                  </a:lnTo>
                  <a:lnTo>
                    <a:pt x="2118" y="1523"/>
                  </a:lnTo>
                  <a:lnTo>
                    <a:pt x="2155" y="1542"/>
                  </a:lnTo>
                  <a:lnTo>
                    <a:pt x="2173" y="1579"/>
                  </a:lnTo>
                  <a:lnTo>
                    <a:pt x="2155" y="1616"/>
                  </a:lnTo>
                  <a:lnTo>
                    <a:pt x="2118" y="1653"/>
                  </a:lnTo>
                  <a:lnTo>
                    <a:pt x="1988" y="1672"/>
                  </a:lnTo>
                  <a:lnTo>
                    <a:pt x="1839" y="1672"/>
                  </a:lnTo>
                  <a:lnTo>
                    <a:pt x="1691" y="1653"/>
                  </a:lnTo>
                  <a:lnTo>
                    <a:pt x="1561" y="1616"/>
                  </a:lnTo>
                  <a:lnTo>
                    <a:pt x="1431" y="1579"/>
                  </a:lnTo>
                  <a:lnTo>
                    <a:pt x="1301" y="1523"/>
                  </a:lnTo>
                  <a:lnTo>
                    <a:pt x="1171" y="1449"/>
                  </a:lnTo>
                  <a:lnTo>
                    <a:pt x="1059" y="1356"/>
                  </a:lnTo>
                  <a:lnTo>
                    <a:pt x="1041" y="1337"/>
                  </a:lnTo>
                  <a:lnTo>
                    <a:pt x="1041" y="1319"/>
                  </a:lnTo>
                  <a:lnTo>
                    <a:pt x="1078" y="1300"/>
                  </a:lnTo>
                  <a:close/>
                  <a:moveTo>
                    <a:pt x="56" y="0"/>
                  </a:moveTo>
                  <a:lnTo>
                    <a:pt x="93" y="37"/>
                  </a:lnTo>
                  <a:lnTo>
                    <a:pt x="93" y="56"/>
                  </a:lnTo>
                  <a:lnTo>
                    <a:pt x="93" y="93"/>
                  </a:lnTo>
                  <a:lnTo>
                    <a:pt x="19" y="223"/>
                  </a:lnTo>
                  <a:lnTo>
                    <a:pt x="1" y="353"/>
                  </a:lnTo>
                  <a:lnTo>
                    <a:pt x="1" y="427"/>
                  </a:lnTo>
                  <a:lnTo>
                    <a:pt x="19" y="483"/>
                  </a:lnTo>
                  <a:lnTo>
                    <a:pt x="56" y="539"/>
                  </a:lnTo>
                  <a:lnTo>
                    <a:pt x="112" y="613"/>
                  </a:lnTo>
                  <a:lnTo>
                    <a:pt x="168" y="650"/>
                  </a:lnTo>
                  <a:lnTo>
                    <a:pt x="223" y="669"/>
                  </a:lnTo>
                  <a:lnTo>
                    <a:pt x="279" y="687"/>
                  </a:lnTo>
                  <a:lnTo>
                    <a:pt x="335" y="687"/>
                  </a:lnTo>
                  <a:lnTo>
                    <a:pt x="465" y="650"/>
                  </a:lnTo>
                  <a:lnTo>
                    <a:pt x="576" y="613"/>
                  </a:lnTo>
                  <a:lnTo>
                    <a:pt x="632" y="613"/>
                  </a:lnTo>
                  <a:lnTo>
                    <a:pt x="669" y="650"/>
                  </a:lnTo>
                  <a:lnTo>
                    <a:pt x="706" y="632"/>
                  </a:lnTo>
                  <a:lnTo>
                    <a:pt x="762" y="632"/>
                  </a:lnTo>
                  <a:lnTo>
                    <a:pt x="799" y="669"/>
                  </a:lnTo>
                  <a:lnTo>
                    <a:pt x="799" y="706"/>
                  </a:lnTo>
                  <a:lnTo>
                    <a:pt x="781" y="892"/>
                  </a:lnTo>
                  <a:lnTo>
                    <a:pt x="799" y="1077"/>
                  </a:lnTo>
                  <a:lnTo>
                    <a:pt x="836" y="1263"/>
                  </a:lnTo>
                  <a:lnTo>
                    <a:pt x="911" y="1412"/>
                  </a:lnTo>
                  <a:lnTo>
                    <a:pt x="1022" y="1560"/>
                  </a:lnTo>
                  <a:lnTo>
                    <a:pt x="1152" y="1690"/>
                  </a:lnTo>
                  <a:lnTo>
                    <a:pt x="1301" y="1783"/>
                  </a:lnTo>
                  <a:lnTo>
                    <a:pt x="1486" y="1857"/>
                  </a:lnTo>
                  <a:lnTo>
                    <a:pt x="1672" y="1894"/>
                  </a:lnTo>
                  <a:lnTo>
                    <a:pt x="1858" y="1894"/>
                  </a:lnTo>
                  <a:lnTo>
                    <a:pt x="2025" y="1876"/>
                  </a:lnTo>
                  <a:lnTo>
                    <a:pt x="2192" y="1820"/>
                  </a:lnTo>
                  <a:lnTo>
                    <a:pt x="2359" y="1765"/>
                  </a:lnTo>
                  <a:lnTo>
                    <a:pt x="2526" y="1690"/>
                  </a:lnTo>
                  <a:lnTo>
                    <a:pt x="2861" y="1542"/>
                  </a:lnTo>
                  <a:lnTo>
                    <a:pt x="2898" y="1542"/>
                  </a:lnTo>
                  <a:lnTo>
                    <a:pt x="2953" y="1560"/>
                  </a:lnTo>
                  <a:lnTo>
                    <a:pt x="2953" y="1542"/>
                  </a:lnTo>
                  <a:lnTo>
                    <a:pt x="2972" y="1523"/>
                  </a:lnTo>
                  <a:lnTo>
                    <a:pt x="2972" y="1505"/>
                  </a:lnTo>
                  <a:lnTo>
                    <a:pt x="3028" y="1505"/>
                  </a:lnTo>
                  <a:lnTo>
                    <a:pt x="3065" y="1523"/>
                  </a:lnTo>
                  <a:lnTo>
                    <a:pt x="3083" y="1560"/>
                  </a:lnTo>
                  <a:lnTo>
                    <a:pt x="3120" y="1690"/>
                  </a:lnTo>
                  <a:lnTo>
                    <a:pt x="3158" y="1820"/>
                  </a:lnTo>
                  <a:lnTo>
                    <a:pt x="3232" y="1913"/>
                  </a:lnTo>
                  <a:lnTo>
                    <a:pt x="3325" y="2006"/>
                  </a:lnTo>
                  <a:lnTo>
                    <a:pt x="3436" y="2062"/>
                  </a:lnTo>
                  <a:lnTo>
                    <a:pt x="3566" y="2099"/>
                  </a:lnTo>
                  <a:lnTo>
                    <a:pt x="3696" y="2117"/>
                  </a:lnTo>
                  <a:lnTo>
                    <a:pt x="3826" y="2099"/>
                  </a:lnTo>
                  <a:lnTo>
                    <a:pt x="3919" y="2062"/>
                  </a:lnTo>
                  <a:lnTo>
                    <a:pt x="4012" y="2024"/>
                  </a:lnTo>
                  <a:lnTo>
                    <a:pt x="4160" y="1913"/>
                  </a:lnTo>
                  <a:lnTo>
                    <a:pt x="4290" y="1783"/>
                  </a:lnTo>
                  <a:lnTo>
                    <a:pt x="4420" y="1635"/>
                  </a:lnTo>
                  <a:lnTo>
                    <a:pt x="4420" y="1616"/>
                  </a:lnTo>
                  <a:lnTo>
                    <a:pt x="4439" y="1597"/>
                  </a:lnTo>
                  <a:lnTo>
                    <a:pt x="4476" y="1579"/>
                  </a:lnTo>
                  <a:lnTo>
                    <a:pt x="4513" y="1560"/>
                  </a:lnTo>
                  <a:lnTo>
                    <a:pt x="4588" y="1579"/>
                  </a:lnTo>
                  <a:lnTo>
                    <a:pt x="4606" y="1597"/>
                  </a:lnTo>
                  <a:lnTo>
                    <a:pt x="4643" y="1635"/>
                  </a:lnTo>
                  <a:lnTo>
                    <a:pt x="4643" y="1672"/>
                  </a:lnTo>
                  <a:lnTo>
                    <a:pt x="4643" y="1709"/>
                  </a:lnTo>
                  <a:lnTo>
                    <a:pt x="4606" y="1746"/>
                  </a:lnTo>
                  <a:lnTo>
                    <a:pt x="4718" y="1820"/>
                  </a:lnTo>
                  <a:lnTo>
                    <a:pt x="4755" y="1839"/>
                  </a:lnTo>
                  <a:lnTo>
                    <a:pt x="4829" y="1839"/>
                  </a:lnTo>
                  <a:lnTo>
                    <a:pt x="4922" y="1820"/>
                  </a:lnTo>
                  <a:lnTo>
                    <a:pt x="4996" y="1765"/>
                  </a:lnTo>
                  <a:lnTo>
                    <a:pt x="5052" y="1690"/>
                  </a:lnTo>
                  <a:lnTo>
                    <a:pt x="5089" y="1616"/>
                  </a:lnTo>
                  <a:lnTo>
                    <a:pt x="5145" y="1579"/>
                  </a:lnTo>
                  <a:lnTo>
                    <a:pt x="5145" y="1560"/>
                  </a:lnTo>
                  <a:lnTo>
                    <a:pt x="5163" y="1542"/>
                  </a:lnTo>
                  <a:lnTo>
                    <a:pt x="5200" y="1523"/>
                  </a:lnTo>
                  <a:lnTo>
                    <a:pt x="5238" y="1542"/>
                  </a:lnTo>
                  <a:lnTo>
                    <a:pt x="5330" y="1616"/>
                  </a:lnTo>
                  <a:lnTo>
                    <a:pt x="5460" y="1653"/>
                  </a:lnTo>
                  <a:lnTo>
                    <a:pt x="5590" y="1653"/>
                  </a:lnTo>
                  <a:lnTo>
                    <a:pt x="5702" y="1635"/>
                  </a:lnTo>
                  <a:lnTo>
                    <a:pt x="5813" y="1560"/>
                  </a:lnTo>
                  <a:lnTo>
                    <a:pt x="5887" y="1486"/>
                  </a:lnTo>
                  <a:lnTo>
                    <a:pt x="5925" y="1375"/>
                  </a:lnTo>
                  <a:lnTo>
                    <a:pt x="5962" y="1263"/>
                  </a:lnTo>
                  <a:lnTo>
                    <a:pt x="5052" y="1263"/>
                  </a:lnTo>
                  <a:lnTo>
                    <a:pt x="4625" y="1226"/>
                  </a:lnTo>
                  <a:lnTo>
                    <a:pt x="4198" y="1189"/>
                  </a:lnTo>
                  <a:lnTo>
                    <a:pt x="3789" y="1133"/>
                  </a:lnTo>
                  <a:lnTo>
                    <a:pt x="3399" y="1059"/>
                  </a:lnTo>
                  <a:lnTo>
                    <a:pt x="3046" y="985"/>
                  </a:lnTo>
                  <a:lnTo>
                    <a:pt x="2731" y="910"/>
                  </a:lnTo>
                  <a:lnTo>
                    <a:pt x="2062" y="725"/>
                  </a:lnTo>
                  <a:lnTo>
                    <a:pt x="1393" y="520"/>
                  </a:lnTo>
                  <a:lnTo>
                    <a:pt x="725" y="26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2389;p68"/>
            <p:cNvSpPr/>
            <p:nvPr/>
          </p:nvSpPr>
          <p:spPr>
            <a:xfrm>
              <a:off x="6788184" y="1411707"/>
              <a:ext cx="318011" cy="146288"/>
            </a:xfrm>
            <a:custGeom>
              <a:avLst/>
              <a:gdLst/>
              <a:ahLst/>
              <a:cxnLst/>
              <a:rect l="l" t="t" r="r" b="b"/>
              <a:pathLst>
                <a:path w="10902" h="5015" extrusionOk="0">
                  <a:moveTo>
                    <a:pt x="1" y="0"/>
                  </a:moveTo>
                  <a:lnTo>
                    <a:pt x="131" y="353"/>
                  </a:lnTo>
                  <a:lnTo>
                    <a:pt x="223" y="725"/>
                  </a:lnTo>
                  <a:lnTo>
                    <a:pt x="223" y="762"/>
                  </a:lnTo>
                  <a:lnTo>
                    <a:pt x="205" y="799"/>
                  </a:lnTo>
                  <a:lnTo>
                    <a:pt x="688" y="1003"/>
                  </a:lnTo>
                  <a:lnTo>
                    <a:pt x="1171" y="1189"/>
                  </a:lnTo>
                  <a:lnTo>
                    <a:pt x="1208" y="1189"/>
                  </a:lnTo>
                  <a:lnTo>
                    <a:pt x="1263" y="1226"/>
                  </a:lnTo>
                  <a:lnTo>
                    <a:pt x="1858" y="1467"/>
                  </a:lnTo>
                  <a:lnTo>
                    <a:pt x="2470" y="1672"/>
                  </a:lnTo>
                  <a:lnTo>
                    <a:pt x="3715" y="2099"/>
                  </a:lnTo>
                  <a:lnTo>
                    <a:pt x="4940" y="2507"/>
                  </a:lnTo>
                  <a:lnTo>
                    <a:pt x="6166" y="2916"/>
                  </a:lnTo>
                  <a:lnTo>
                    <a:pt x="7392" y="3362"/>
                  </a:lnTo>
                  <a:lnTo>
                    <a:pt x="7986" y="3603"/>
                  </a:lnTo>
                  <a:lnTo>
                    <a:pt x="8599" y="3844"/>
                  </a:lnTo>
                  <a:lnTo>
                    <a:pt x="9174" y="4104"/>
                  </a:lnTo>
                  <a:lnTo>
                    <a:pt x="9769" y="4401"/>
                  </a:lnTo>
                  <a:lnTo>
                    <a:pt x="10326" y="4699"/>
                  </a:lnTo>
                  <a:lnTo>
                    <a:pt x="10901" y="5014"/>
                  </a:lnTo>
                  <a:lnTo>
                    <a:pt x="10901" y="4884"/>
                  </a:lnTo>
                  <a:lnTo>
                    <a:pt x="10901" y="4754"/>
                  </a:lnTo>
                  <a:lnTo>
                    <a:pt x="10901" y="4736"/>
                  </a:lnTo>
                  <a:lnTo>
                    <a:pt x="10604" y="4513"/>
                  </a:lnTo>
                  <a:lnTo>
                    <a:pt x="10289" y="4290"/>
                  </a:lnTo>
                  <a:lnTo>
                    <a:pt x="9973" y="4086"/>
                  </a:lnTo>
                  <a:lnTo>
                    <a:pt x="9657" y="3900"/>
                  </a:lnTo>
                  <a:lnTo>
                    <a:pt x="9323" y="3714"/>
                  </a:lnTo>
                  <a:lnTo>
                    <a:pt x="8989" y="3547"/>
                  </a:lnTo>
                  <a:lnTo>
                    <a:pt x="8320" y="3250"/>
                  </a:lnTo>
                  <a:lnTo>
                    <a:pt x="7633" y="2972"/>
                  </a:lnTo>
                  <a:lnTo>
                    <a:pt x="6927" y="2712"/>
                  </a:lnTo>
                  <a:lnTo>
                    <a:pt x="6222" y="2489"/>
                  </a:lnTo>
                  <a:lnTo>
                    <a:pt x="5497" y="2266"/>
                  </a:lnTo>
                  <a:lnTo>
                    <a:pt x="4068" y="1820"/>
                  </a:lnTo>
                  <a:lnTo>
                    <a:pt x="3362" y="1597"/>
                  </a:lnTo>
                  <a:lnTo>
                    <a:pt x="2656" y="1337"/>
                  </a:lnTo>
                  <a:lnTo>
                    <a:pt x="1969" y="1059"/>
                  </a:lnTo>
                  <a:lnTo>
                    <a:pt x="1301" y="743"/>
                  </a:lnTo>
                  <a:lnTo>
                    <a:pt x="966" y="576"/>
                  </a:lnTo>
                  <a:lnTo>
                    <a:pt x="651" y="390"/>
                  </a:lnTo>
                  <a:lnTo>
                    <a:pt x="316" y="20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227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2390;p68"/>
            <p:cNvSpPr/>
            <p:nvPr/>
          </p:nvSpPr>
          <p:spPr>
            <a:xfrm>
              <a:off x="7083974" y="1185809"/>
              <a:ext cx="17881" cy="17910"/>
            </a:xfrm>
            <a:custGeom>
              <a:avLst/>
              <a:gdLst/>
              <a:ahLst/>
              <a:cxnLst/>
              <a:rect l="l" t="t" r="r" b="b"/>
              <a:pathLst>
                <a:path w="613" h="614" extrusionOk="0">
                  <a:moveTo>
                    <a:pt x="56" y="0"/>
                  </a:moveTo>
                  <a:lnTo>
                    <a:pt x="37" y="19"/>
                  </a:lnTo>
                  <a:lnTo>
                    <a:pt x="19" y="37"/>
                  </a:lnTo>
                  <a:lnTo>
                    <a:pt x="0" y="149"/>
                  </a:lnTo>
                  <a:lnTo>
                    <a:pt x="19" y="260"/>
                  </a:lnTo>
                  <a:lnTo>
                    <a:pt x="56" y="372"/>
                  </a:lnTo>
                  <a:lnTo>
                    <a:pt x="130" y="465"/>
                  </a:lnTo>
                  <a:lnTo>
                    <a:pt x="204" y="539"/>
                  </a:lnTo>
                  <a:lnTo>
                    <a:pt x="297" y="595"/>
                  </a:lnTo>
                  <a:lnTo>
                    <a:pt x="409" y="613"/>
                  </a:lnTo>
                  <a:lnTo>
                    <a:pt x="557" y="613"/>
                  </a:lnTo>
                  <a:lnTo>
                    <a:pt x="594" y="576"/>
                  </a:lnTo>
                  <a:lnTo>
                    <a:pt x="594" y="557"/>
                  </a:lnTo>
                  <a:lnTo>
                    <a:pt x="613" y="520"/>
                  </a:lnTo>
                  <a:lnTo>
                    <a:pt x="594" y="483"/>
                  </a:lnTo>
                  <a:lnTo>
                    <a:pt x="594" y="465"/>
                  </a:lnTo>
                  <a:lnTo>
                    <a:pt x="557" y="446"/>
                  </a:lnTo>
                  <a:lnTo>
                    <a:pt x="520" y="446"/>
                  </a:lnTo>
                  <a:lnTo>
                    <a:pt x="446" y="427"/>
                  </a:lnTo>
                  <a:lnTo>
                    <a:pt x="372" y="427"/>
                  </a:lnTo>
                  <a:lnTo>
                    <a:pt x="316" y="390"/>
                  </a:lnTo>
                  <a:lnTo>
                    <a:pt x="260" y="335"/>
                  </a:lnTo>
                  <a:lnTo>
                    <a:pt x="204" y="279"/>
                  </a:lnTo>
                  <a:lnTo>
                    <a:pt x="167" y="223"/>
                  </a:lnTo>
                  <a:lnTo>
                    <a:pt x="149" y="149"/>
                  </a:lnTo>
                  <a:lnTo>
                    <a:pt x="149" y="75"/>
                  </a:lnTo>
                  <a:lnTo>
                    <a:pt x="149" y="37"/>
                  </a:lnTo>
                  <a:lnTo>
                    <a:pt x="149" y="19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2391;p68"/>
            <p:cNvSpPr/>
            <p:nvPr/>
          </p:nvSpPr>
          <p:spPr>
            <a:xfrm>
              <a:off x="7075281" y="1506511"/>
              <a:ext cx="24415" cy="20594"/>
            </a:xfrm>
            <a:custGeom>
              <a:avLst/>
              <a:gdLst/>
              <a:ahLst/>
              <a:cxnLst/>
              <a:rect l="l" t="t" r="r" b="b"/>
              <a:pathLst>
                <a:path w="837" h="706" extrusionOk="0">
                  <a:moveTo>
                    <a:pt x="38" y="0"/>
                  </a:moveTo>
                  <a:lnTo>
                    <a:pt x="20" y="19"/>
                  </a:lnTo>
                  <a:lnTo>
                    <a:pt x="1" y="56"/>
                  </a:lnTo>
                  <a:lnTo>
                    <a:pt x="20" y="74"/>
                  </a:lnTo>
                  <a:lnTo>
                    <a:pt x="205" y="242"/>
                  </a:lnTo>
                  <a:lnTo>
                    <a:pt x="372" y="409"/>
                  </a:lnTo>
                  <a:lnTo>
                    <a:pt x="540" y="557"/>
                  </a:lnTo>
                  <a:lnTo>
                    <a:pt x="632" y="631"/>
                  </a:lnTo>
                  <a:lnTo>
                    <a:pt x="725" y="687"/>
                  </a:lnTo>
                  <a:lnTo>
                    <a:pt x="744" y="706"/>
                  </a:lnTo>
                  <a:lnTo>
                    <a:pt x="781" y="706"/>
                  </a:lnTo>
                  <a:lnTo>
                    <a:pt x="818" y="669"/>
                  </a:lnTo>
                  <a:lnTo>
                    <a:pt x="837" y="613"/>
                  </a:lnTo>
                  <a:lnTo>
                    <a:pt x="837" y="594"/>
                  </a:lnTo>
                  <a:lnTo>
                    <a:pt x="818" y="557"/>
                  </a:lnTo>
                  <a:lnTo>
                    <a:pt x="744" y="483"/>
                  </a:lnTo>
                  <a:lnTo>
                    <a:pt x="651" y="427"/>
                  </a:lnTo>
                  <a:lnTo>
                    <a:pt x="465" y="297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2392;p68"/>
            <p:cNvSpPr/>
            <p:nvPr/>
          </p:nvSpPr>
          <p:spPr>
            <a:xfrm>
              <a:off x="7077994" y="1296308"/>
              <a:ext cx="20623" cy="7088"/>
            </a:xfrm>
            <a:custGeom>
              <a:avLst/>
              <a:gdLst/>
              <a:ahLst/>
              <a:cxnLst/>
              <a:rect l="l" t="t" r="r" b="b"/>
              <a:pathLst>
                <a:path w="707" h="243" extrusionOk="0">
                  <a:moveTo>
                    <a:pt x="354" y="1"/>
                  </a:moveTo>
                  <a:lnTo>
                    <a:pt x="317" y="19"/>
                  </a:lnTo>
                  <a:lnTo>
                    <a:pt x="298" y="56"/>
                  </a:lnTo>
                  <a:lnTo>
                    <a:pt x="298" y="94"/>
                  </a:lnTo>
                  <a:lnTo>
                    <a:pt x="187" y="75"/>
                  </a:lnTo>
                  <a:lnTo>
                    <a:pt x="57" y="56"/>
                  </a:lnTo>
                  <a:lnTo>
                    <a:pt x="19" y="56"/>
                  </a:lnTo>
                  <a:lnTo>
                    <a:pt x="1" y="75"/>
                  </a:lnTo>
                  <a:lnTo>
                    <a:pt x="1" y="112"/>
                  </a:lnTo>
                  <a:lnTo>
                    <a:pt x="19" y="149"/>
                  </a:lnTo>
                  <a:lnTo>
                    <a:pt x="168" y="205"/>
                  </a:lnTo>
                  <a:lnTo>
                    <a:pt x="317" y="242"/>
                  </a:lnTo>
                  <a:lnTo>
                    <a:pt x="484" y="224"/>
                  </a:lnTo>
                  <a:lnTo>
                    <a:pt x="632" y="186"/>
                  </a:lnTo>
                  <a:lnTo>
                    <a:pt x="669" y="168"/>
                  </a:lnTo>
                  <a:lnTo>
                    <a:pt x="688" y="149"/>
                  </a:lnTo>
                  <a:lnTo>
                    <a:pt x="707" y="94"/>
                  </a:lnTo>
                  <a:lnTo>
                    <a:pt x="669" y="38"/>
                  </a:lnTo>
                  <a:lnTo>
                    <a:pt x="651" y="19"/>
                  </a:lnTo>
                  <a:lnTo>
                    <a:pt x="614" y="19"/>
                  </a:lnTo>
                  <a:lnTo>
                    <a:pt x="3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2393;p68"/>
            <p:cNvSpPr/>
            <p:nvPr/>
          </p:nvSpPr>
          <p:spPr>
            <a:xfrm>
              <a:off x="7072043" y="1271396"/>
              <a:ext cx="17356" cy="17910"/>
            </a:xfrm>
            <a:custGeom>
              <a:avLst/>
              <a:gdLst/>
              <a:ahLst/>
              <a:cxnLst/>
              <a:rect l="l" t="t" r="r" b="b"/>
              <a:pathLst>
                <a:path w="595" h="614" extrusionOk="0">
                  <a:moveTo>
                    <a:pt x="446" y="0"/>
                  </a:moveTo>
                  <a:lnTo>
                    <a:pt x="38" y="19"/>
                  </a:lnTo>
                  <a:lnTo>
                    <a:pt x="19" y="19"/>
                  </a:lnTo>
                  <a:lnTo>
                    <a:pt x="1" y="56"/>
                  </a:lnTo>
                  <a:lnTo>
                    <a:pt x="19" y="75"/>
                  </a:lnTo>
                  <a:lnTo>
                    <a:pt x="38" y="93"/>
                  </a:lnTo>
                  <a:lnTo>
                    <a:pt x="409" y="112"/>
                  </a:lnTo>
                  <a:lnTo>
                    <a:pt x="428" y="223"/>
                  </a:lnTo>
                  <a:lnTo>
                    <a:pt x="446" y="316"/>
                  </a:lnTo>
                  <a:lnTo>
                    <a:pt x="446" y="539"/>
                  </a:lnTo>
                  <a:lnTo>
                    <a:pt x="465" y="558"/>
                  </a:lnTo>
                  <a:lnTo>
                    <a:pt x="465" y="595"/>
                  </a:lnTo>
                  <a:lnTo>
                    <a:pt x="521" y="613"/>
                  </a:lnTo>
                  <a:lnTo>
                    <a:pt x="576" y="595"/>
                  </a:lnTo>
                  <a:lnTo>
                    <a:pt x="595" y="558"/>
                  </a:lnTo>
                  <a:lnTo>
                    <a:pt x="595" y="539"/>
                  </a:lnTo>
                  <a:lnTo>
                    <a:pt x="595" y="409"/>
                  </a:lnTo>
                  <a:lnTo>
                    <a:pt x="576" y="279"/>
                  </a:lnTo>
                  <a:lnTo>
                    <a:pt x="539" y="149"/>
                  </a:lnTo>
                  <a:lnTo>
                    <a:pt x="483" y="38"/>
                  </a:lnTo>
                  <a:lnTo>
                    <a:pt x="465" y="19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2394;p68"/>
            <p:cNvSpPr/>
            <p:nvPr/>
          </p:nvSpPr>
          <p:spPr>
            <a:xfrm>
              <a:off x="7062825" y="1437173"/>
              <a:ext cx="22782" cy="24386"/>
            </a:xfrm>
            <a:custGeom>
              <a:avLst/>
              <a:gdLst/>
              <a:ahLst/>
              <a:cxnLst/>
              <a:rect l="l" t="t" r="r" b="b"/>
              <a:pathLst>
                <a:path w="781" h="836" extrusionOk="0">
                  <a:moveTo>
                    <a:pt x="131" y="0"/>
                  </a:moveTo>
                  <a:lnTo>
                    <a:pt x="1" y="130"/>
                  </a:lnTo>
                  <a:lnTo>
                    <a:pt x="57" y="279"/>
                  </a:lnTo>
                  <a:lnTo>
                    <a:pt x="112" y="390"/>
                  </a:lnTo>
                  <a:lnTo>
                    <a:pt x="205" y="501"/>
                  </a:lnTo>
                  <a:lnTo>
                    <a:pt x="298" y="594"/>
                  </a:lnTo>
                  <a:lnTo>
                    <a:pt x="409" y="669"/>
                  </a:lnTo>
                  <a:lnTo>
                    <a:pt x="521" y="743"/>
                  </a:lnTo>
                  <a:lnTo>
                    <a:pt x="651" y="799"/>
                  </a:lnTo>
                  <a:lnTo>
                    <a:pt x="781" y="836"/>
                  </a:lnTo>
                  <a:lnTo>
                    <a:pt x="781" y="836"/>
                  </a:lnTo>
                  <a:lnTo>
                    <a:pt x="725" y="761"/>
                  </a:lnTo>
                  <a:lnTo>
                    <a:pt x="651" y="687"/>
                  </a:lnTo>
                  <a:lnTo>
                    <a:pt x="595" y="594"/>
                  </a:lnTo>
                  <a:lnTo>
                    <a:pt x="558" y="520"/>
                  </a:lnTo>
                  <a:lnTo>
                    <a:pt x="521" y="409"/>
                  </a:lnTo>
                  <a:lnTo>
                    <a:pt x="502" y="316"/>
                  </a:lnTo>
                  <a:lnTo>
                    <a:pt x="484" y="223"/>
                  </a:lnTo>
                  <a:lnTo>
                    <a:pt x="502" y="130"/>
                  </a:lnTo>
                  <a:lnTo>
                    <a:pt x="335" y="130"/>
                  </a:lnTo>
                  <a:lnTo>
                    <a:pt x="261" y="93"/>
                  </a:lnTo>
                  <a:lnTo>
                    <a:pt x="187" y="56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2395;p68"/>
            <p:cNvSpPr/>
            <p:nvPr/>
          </p:nvSpPr>
          <p:spPr>
            <a:xfrm>
              <a:off x="6906821" y="1486996"/>
              <a:ext cx="168486" cy="62861"/>
            </a:xfrm>
            <a:custGeom>
              <a:avLst/>
              <a:gdLst/>
              <a:ahLst/>
              <a:cxnLst/>
              <a:rect l="l" t="t" r="r" b="b"/>
              <a:pathLst>
                <a:path w="5776" h="2155" extrusionOk="0">
                  <a:moveTo>
                    <a:pt x="1" y="1"/>
                  </a:moveTo>
                  <a:lnTo>
                    <a:pt x="688" y="372"/>
                  </a:lnTo>
                  <a:lnTo>
                    <a:pt x="1375" y="725"/>
                  </a:lnTo>
                  <a:lnTo>
                    <a:pt x="2080" y="1041"/>
                  </a:lnTo>
                  <a:lnTo>
                    <a:pt x="2786" y="1338"/>
                  </a:lnTo>
                  <a:lnTo>
                    <a:pt x="3510" y="1579"/>
                  </a:lnTo>
                  <a:lnTo>
                    <a:pt x="4253" y="1802"/>
                  </a:lnTo>
                  <a:lnTo>
                    <a:pt x="4996" y="2006"/>
                  </a:lnTo>
                  <a:lnTo>
                    <a:pt x="5776" y="2155"/>
                  </a:lnTo>
                  <a:lnTo>
                    <a:pt x="5070" y="1820"/>
                  </a:lnTo>
                  <a:lnTo>
                    <a:pt x="4365" y="1505"/>
                  </a:lnTo>
                  <a:lnTo>
                    <a:pt x="3659" y="1226"/>
                  </a:lnTo>
                  <a:lnTo>
                    <a:pt x="2935" y="966"/>
                  </a:lnTo>
                  <a:lnTo>
                    <a:pt x="1468" y="46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2396;p68"/>
            <p:cNvSpPr/>
            <p:nvPr/>
          </p:nvSpPr>
          <p:spPr>
            <a:xfrm>
              <a:off x="6964783" y="1419291"/>
              <a:ext cx="33079" cy="10851"/>
            </a:xfrm>
            <a:custGeom>
              <a:avLst/>
              <a:gdLst/>
              <a:ahLst/>
              <a:cxnLst/>
              <a:rect l="l" t="t" r="r" b="b"/>
              <a:pathLst>
                <a:path w="1134" h="372" extrusionOk="0">
                  <a:moveTo>
                    <a:pt x="38" y="0"/>
                  </a:moveTo>
                  <a:lnTo>
                    <a:pt x="1" y="19"/>
                  </a:lnTo>
                  <a:lnTo>
                    <a:pt x="1" y="37"/>
                  </a:lnTo>
                  <a:lnTo>
                    <a:pt x="19" y="56"/>
                  </a:lnTo>
                  <a:lnTo>
                    <a:pt x="131" y="149"/>
                  </a:lnTo>
                  <a:lnTo>
                    <a:pt x="261" y="223"/>
                  </a:lnTo>
                  <a:lnTo>
                    <a:pt x="391" y="279"/>
                  </a:lnTo>
                  <a:lnTo>
                    <a:pt x="521" y="316"/>
                  </a:lnTo>
                  <a:lnTo>
                    <a:pt x="651" y="353"/>
                  </a:lnTo>
                  <a:lnTo>
                    <a:pt x="799" y="372"/>
                  </a:lnTo>
                  <a:lnTo>
                    <a:pt x="948" y="372"/>
                  </a:lnTo>
                  <a:lnTo>
                    <a:pt x="1078" y="353"/>
                  </a:lnTo>
                  <a:lnTo>
                    <a:pt x="1115" y="316"/>
                  </a:lnTo>
                  <a:lnTo>
                    <a:pt x="1133" y="279"/>
                  </a:lnTo>
                  <a:lnTo>
                    <a:pt x="1115" y="242"/>
                  </a:lnTo>
                  <a:lnTo>
                    <a:pt x="1078" y="223"/>
                  </a:lnTo>
                  <a:lnTo>
                    <a:pt x="799" y="223"/>
                  </a:lnTo>
                  <a:lnTo>
                    <a:pt x="539" y="205"/>
                  </a:lnTo>
                  <a:lnTo>
                    <a:pt x="298" y="13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2397;p68"/>
            <p:cNvSpPr/>
            <p:nvPr/>
          </p:nvSpPr>
          <p:spPr>
            <a:xfrm>
              <a:off x="6950693" y="1236712"/>
              <a:ext cx="24940" cy="10880"/>
            </a:xfrm>
            <a:custGeom>
              <a:avLst/>
              <a:gdLst/>
              <a:ahLst/>
              <a:cxnLst/>
              <a:rect l="l" t="t" r="r" b="b"/>
              <a:pathLst>
                <a:path w="855" h="373" extrusionOk="0">
                  <a:moveTo>
                    <a:pt x="335" y="1"/>
                  </a:moveTo>
                  <a:lnTo>
                    <a:pt x="224" y="20"/>
                  </a:lnTo>
                  <a:lnTo>
                    <a:pt x="112" y="57"/>
                  </a:lnTo>
                  <a:lnTo>
                    <a:pt x="19" y="131"/>
                  </a:lnTo>
                  <a:lnTo>
                    <a:pt x="19" y="150"/>
                  </a:lnTo>
                  <a:lnTo>
                    <a:pt x="1" y="168"/>
                  </a:lnTo>
                  <a:lnTo>
                    <a:pt x="19" y="205"/>
                  </a:lnTo>
                  <a:lnTo>
                    <a:pt x="56" y="242"/>
                  </a:lnTo>
                  <a:lnTo>
                    <a:pt x="75" y="242"/>
                  </a:lnTo>
                  <a:lnTo>
                    <a:pt x="112" y="224"/>
                  </a:lnTo>
                  <a:lnTo>
                    <a:pt x="186" y="187"/>
                  </a:lnTo>
                  <a:lnTo>
                    <a:pt x="261" y="168"/>
                  </a:lnTo>
                  <a:lnTo>
                    <a:pt x="354" y="150"/>
                  </a:lnTo>
                  <a:lnTo>
                    <a:pt x="428" y="168"/>
                  </a:lnTo>
                  <a:lnTo>
                    <a:pt x="502" y="187"/>
                  </a:lnTo>
                  <a:lnTo>
                    <a:pt x="576" y="224"/>
                  </a:lnTo>
                  <a:lnTo>
                    <a:pt x="632" y="280"/>
                  </a:lnTo>
                  <a:lnTo>
                    <a:pt x="706" y="335"/>
                  </a:lnTo>
                  <a:lnTo>
                    <a:pt x="725" y="354"/>
                  </a:lnTo>
                  <a:lnTo>
                    <a:pt x="762" y="372"/>
                  </a:lnTo>
                  <a:lnTo>
                    <a:pt x="818" y="354"/>
                  </a:lnTo>
                  <a:lnTo>
                    <a:pt x="836" y="298"/>
                  </a:lnTo>
                  <a:lnTo>
                    <a:pt x="855" y="261"/>
                  </a:lnTo>
                  <a:lnTo>
                    <a:pt x="836" y="224"/>
                  </a:lnTo>
                  <a:lnTo>
                    <a:pt x="762" y="131"/>
                  </a:lnTo>
                  <a:lnTo>
                    <a:pt x="688" y="57"/>
                  </a:lnTo>
                  <a:lnTo>
                    <a:pt x="576" y="20"/>
                  </a:lnTo>
                  <a:lnTo>
                    <a:pt x="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2398;p68"/>
            <p:cNvSpPr/>
            <p:nvPr/>
          </p:nvSpPr>
          <p:spPr>
            <a:xfrm>
              <a:off x="6943109" y="1539007"/>
              <a:ext cx="31445" cy="14118"/>
            </a:xfrm>
            <a:custGeom>
              <a:avLst/>
              <a:gdLst/>
              <a:ahLst/>
              <a:cxnLst/>
              <a:rect l="l" t="t" r="r" b="b"/>
              <a:pathLst>
                <a:path w="1078" h="484" extrusionOk="0">
                  <a:moveTo>
                    <a:pt x="19" y="0"/>
                  </a:moveTo>
                  <a:lnTo>
                    <a:pt x="1" y="37"/>
                  </a:lnTo>
                  <a:lnTo>
                    <a:pt x="1" y="75"/>
                  </a:lnTo>
                  <a:lnTo>
                    <a:pt x="38" y="112"/>
                  </a:lnTo>
                  <a:lnTo>
                    <a:pt x="502" y="279"/>
                  </a:lnTo>
                  <a:lnTo>
                    <a:pt x="966" y="465"/>
                  </a:lnTo>
                  <a:lnTo>
                    <a:pt x="1004" y="483"/>
                  </a:lnTo>
                  <a:lnTo>
                    <a:pt x="1022" y="483"/>
                  </a:lnTo>
                  <a:lnTo>
                    <a:pt x="1041" y="465"/>
                  </a:lnTo>
                  <a:lnTo>
                    <a:pt x="1059" y="427"/>
                  </a:lnTo>
                  <a:lnTo>
                    <a:pt x="1078" y="409"/>
                  </a:lnTo>
                  <a:lnTo>
                    <a:pt x="1059" y="372"/>
                  </a:lnTo>
                  <a:lnTo>
                    <a:pt x="1041" y="353"/>
                  </a:lnTo>
                  <a:lnTo>
                    <a:pt x="1022" y="335"/>
                  </a:lnTo>
                  <a:lnTo>
                    <a:pt x="539" y="167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2399;p68"/>
            <p:cNvSpPr/>
            <p:nvPr/>
          </p:nvSpPr>
          <p:spPr>
            <a:xfrm>
              <a:off x="6940396" y="1213434"/>
              <a:ext cx="20623" cy="16831"/>
            </a:xfrm>
            <a:custGeom>
              <a:avLst/>
              <a:gdLst/>
              <a:ahLst/>
              <a:cxnLst/>
              <a:rect l="l" t="t" r="r" b="b"/>
              <a:pathLst>
                <a:path w="707" h="577" extrusionOk="0">
                  <a:moveTo>
                    <a:pt x="131" y="0"/>
                  </a:moveTo>
                  <a:lnTo>
                    <a:pt x="94" y="19"/>
                  </a:lnTo>
                  <a:lnTo>
                    <a:pt x="57" y="56"/>
                  </a:lnTo>
                  <a:lnTo>
                    <a:pt x="19" y="112"/>
                  </a:lnTo>
                  <a:lnTo>
                    <a:pt x="1" y="223"/>
                  </a:lnTo>
                  <a:lnTo>
                    <a:pt x="19" y="335"/>
                  </a:lnTo>
                  <a:lnTo>
                    <a:pt x="94" y="428"/>
                  </a:lnTo>
                  <a:lnTo>
                    <a:pt x="131" y="483"/>
                  </a:lnTo>
                  <a:lnTo>
                    <a:pt x="205" y="520"/>
                  </a:lnTo>
                  <a:lnTo>
                    <a:pt x="261" y="539"/>
                  </a:lnTo>
                  <a:lnTo>
                    <a:pt x="335" y="558"/>
                  </a:lnTo>
                  <a:lnTo>
                    <a:pt x="484" y="576"/>
                  </a:lnTo>
                  <a:lnTo>
                    <a:pt x="632" y="558"/>
                  </a:lnTo>
                  <a:lnTo>
                    <a:pt x="669" y="539"/>
                  </a:lnTo>
                  <a:lnTo>
                    <a:pt x="688" y="520"/>
                  </a:lnTo>
                  <a:lnTo>
                    <a:pt x="707" y="465"/>
                  </a:lnTo>
                  <a:lnTo>
                    <a:pt x="669" y="409"/>
                  </a:lnTo>
                  <a:lnTo>
                    <a:pt x="651" y="390"/>
                  </a:lnTo>
                  <a:lnTo>
                    <a:pt x="447" y="390"/>
                  </a:lnTo>
                  <a:lnTo>
                    <a:pt x="354" y="372"/>
                  </a:lnTo>
                  <a:lnTo>
                    <a:pt x="279" y="353"/>
                  </a:lnTo>
                  <a:lnTo>
                    <a:pt x="205" y="298"/>
                  </a:lnTo>
                  <a:lnTo>
                    <a:pt x="149" y="242"/>
                  </a:lnTo>
                  <a:lnTo>
                    <a:pt x="149" y="168"/>
                  </a:lnTo>
                  <a:lnTo>
                    <a:pt x="149" y="112"/>
                  </a:lnTo>
                  <a:lnTo>
                    <a:pt x="168" y="75"/>
                  </a:lnTo>
                  <a:lnTo>
                    <a:pt x="168" y="38"/>
                  </a:lnTo>
                  <a:lnTo>
                    <a:pt x="149" y="19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2400;p68"/>
            <p:cNvSpPr/>
            <p:nvPr/>
          </p:nvSpPr>
          <p:spPr>
            <a:xfrm>
              <a:off x="6921435" y="1540087"/>
              <a:ext cx="39059" cy="18990"/>
            </a:xfrm>
            <a:custGeom>
              <a:avLst/>
              <a:gdLst/>
              <a:ahLst/>
              <a:cxnLst/>
              <a:rect l="l" t="t" r="r" b="b"/>
              <a:pathLst>
                <a:path w="1339" h="651" extrusionOk="0">
                  <a:moveTo>
                    <a:pt x="20" y="0"/>
                  </a:moveTo>
                  <a:lnTo>
                    <a:pt x="1" y="19"/>
                  </a:lnTo>
                  <a:lnTo>
                    <a:pt x="1" y="38"/>
                  </a:lnTo>
                  <a:lnTo>
                    <a:pt x="20" y="75"/>
                  </a:lnTo>
                  <a:lnTo>
                    <a:pt x="317" y="223"/>
                  </a:lnTo>
                  <a:lnTo>
                    <a:pt x="614" y="372"/>
                  </a:lnTo>
                  <a:lnTo>
                    <a:pt x="1227" y="650"/>
                  </a:lnTo>
                  <a:lnTo>
                    <a:pt x="1282" y="650"/>
                  </a:lnTo>
                  <a:lnTo>
                    <a:pt x="1319" y="632"/>
                  </a:lnTo>
                  <a:lnTo>
                    <a:pt x="1338" y="613"/>
                  </a:lnTo>
                  <a:lnTo>
                    <a:pt x="1338" y="576"/>
                  </a:lnTo>
                  <a:lnTo>
                    <a:pt x="1338" y="558"/>
                  </a:lnTo>
                  <a:lnTo>
                    <a:pt x="1319" y="520"/>
                  </a:lnTo>
                  <a:lnTo>
                    <a:pt x="1282" y="502"/>
                  </a:lnTo>
                  <a:lnTo>
                    <a:pt x="669" y="242"/>
                  </a:lnTo>
                  <a:lnTo>
                    <a:pt x="354" y="1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2401;p68"/>
            <p:cNvSpPr/>
            <p:nvPr/>
          </p:nvSpPr>
          <p:spPr>
            <a:xfrm>
              <a:off x="6869453" y="1364042"/>
              <a:ext cx="82901" cy="56356"/>
            </a:xfrm>
            <a:custGeom>
              <a:avLst/>
              <a:gdLst/>
              <a:ahLst/>
              <a:cxnLst/>
              <a:rect l="l" t="t" r="r" b="b"/>
              <a:pathLst>
                <a:path w="2842" h="1932" extrusionOk="0">
                  <a:moveTo>
                    <a:pt x="1133" y="0"/>
                  </a:moveTo>
                  <a:lnTo>
                    <a:pt x="1114" y="37"/>
                  </a:lnTo>
                  <a:lnTo>
                    <a:pt x="1170" y="74"/>
                  </a:lnTo>
                  <a:lnTo>
                    <a:pt x="1189" y="111"/>
                  </a:lnTo>
                  <a:lnTo>
                    <a:pt x="1170" y="149"/>
                  </a:lnTo>
                  <a:lnTo>
                    <a:pt x="1152" y="223"/>
                  </a:lnTo>
                  <a:lnTo>
                    <a:pt x="1096" y="297"/>
                  </a:lnTo>
                  <a:lnTo>
                    <a:pt x="1059" y="353"/>
                  </a:lnTo>
                  <a:lnTo>
                    <a:pt x="1003" y="390"/>
                  </a:lnTo>
                  <a:lnTo>
                    <a:pt x="873" y="464"/>
                  </a:lnTo>
                  <a:lnTo>
                    <a:pt x="724" y="483"/>
                  </a:lnTo>
                  <a:lnTo>
                    <a:pt x="576" y="464"/>
                  </a:lnTo>
                  <a:lnTo>
                    <a:pt x="427" y="427"/>
                  </a:lnTo>
                  <a:lnTo>
                    <a:pt x="316" y="334"/>
                  </a:lnTo>
                  <a:lnTo>
                    <a:pt x="260" y="297"/>
                  </a:lnTo>
                  <a:lnTo>
                    <a:pt x="204" y="223"/>
                  </a:lnTo>
                  <a:lnTo>
                    <a:pt x="130" y="297"/>
                  </a:lnTo>
                  <a:lnTo>
                    <a:pt x="37" y="353"/>
                  </a:lnTo>
                  <a:lnTo>
                    <a:pt x="19" y="409"/>
                  </a:lnTo>
                  <a:lnTo>
                    <a:pt x="0" y="464"/>
                  </a:lnTo>
                  <a:lnTo>
                    <a:pt x="0" y="520"/>
                  </a:lnTo>
                  <a:lnTo>
                    <a:pt x="0" y="576"/>
                  </a:lnTo>
                  <a:lnTo>
                    <a:pt x="19" y="631"/>
                  </a:lnTo>
                  <a:lnTo>
                    <a:pt x="93" y="724"/>
                  </a:lnTo>
                  <a:lnTo>
                    <a:pt x="186" y="780"/>
                  </a:lnTo>
                  <a:lnTo>
                    <a:pt x="279" y="817"/>
                  </a:lnTo>
                  <a:lnTo>
                    <a:pt x="372" y="836"/>
                  </a:lnTo>
                  <a:lnTo>
                    <a:pt x="576" y="854"/>
                  </a:lnTo>
                  <a:lnTo>
                    <a:pt x="594" y="836"/>
                  </a:lnTo>
                  <a:lnTo>
                    <a:pt x="613" y="799"/>
                  </a:lnTo>
                  <a:lnTo>
                    <a:pt x="650" y="817"/>
                  </a:lnTo>
                  <a:lnTo>
                    <a:pt x="669" y="836"/>
                  </a:lnTo>
                  <a:lnTo>
                    <a:pt x="687" y="854"/>
                  </a:lnTo>
                  <a:lnTo>
                    <a:pt x="706" y="854"/>
                  </a:lnTo>
                  <a:lnTo>
                    <a:pt x="724" y="873"/>
                  </a:lnTo>
                  <a:lnTo>
                    <a:pt x="743" y="891"/>
                  </a:lnTo>
                  <a:lnTo>
                    <a:pt x="762" y="947"/>
                  </a:lnTo>
                  <a:lnTo>
                    <a:pt x="743" y="1003"/>
                  </a:lnTo>
                  <a:lnTo>
                    <a:pt x="724" y="1040"/>
                  </a:lnTo>
                  <a:lnTo>
                    <a:pt x="706" y="1040"/>
                  </a:lnTo>
                  <a:lnTo>
                    <a:pt x="632" y="1059"/>
                  </a:lnTo>
                  <a:lnTo>
                    <a:pt x="613" y="1189"/>
                  </a:lnTo>
                  <a:lnTo>
                    <a:pt x="632" y="1300"/>
                  </a:lnTo>
                  <a:lnTo>
                    <a:pt x="669" y="1411"/>
                  </a:lnTo>
                  <a:lnTo>
                    <a:pt x="706" y="1523"/>
                  </a:lnTo>
                  <a:lnTo>
                    <a:pt x="780" y="1634"/>
                  </a:lnTo>
                  <a:lnTo>
                    <a:pt x="873" y="1727"/>
                  </a:lnTo>
                  <a:lnTo>
                    <a:pt x="966" y="1801"/>
                  </a:lnTo>
                  <a:lnTo>
                    <a:pt x="1077" y="1857"/>
                  </a:lnTo>
                  <a:lnTo>
                    <a:pt x="1189" y="1894"/>
                  </a:lnTo>
                  <a:lnTo>
                    <a:pt x="1300" y="1913"/>
                  </a:lnTo>
                  <a:lnTo>
                    <a:pt x="1393" y="1931"/>
                  </a:lnTo>
                  <a:lnTo>
                    <a:pt x="1486" y="1913"/>
                  </a:lnTo>
                  <a:lnTo>
                    <a:pt x="1579" y="1894"/>
                  </a:lnTo>
                  <a:lnTo>
                    <a:pt x="1672" y="1839"/>
                  </a:lnTo>
                  <a:lnTo>
                    <a:pt x="1746" y="1764"/>
                  </a:lnTo>
                  <a:lnTo>
                    <a:pt x="1802" y="1671"/>
                  </a:lnTo>
                  <a:lnTo>
                    <a:pt x="1802" y="1634"/>
                  </a:lnTo>
                  <a:lnTo>
                    <a:pt x="1820" y="1616"/>
                  </a:lnTo>
                  <a:lnTo>
                    <a:pt x="1839" y="1616"/>
                  </a:lnTo>
                  <a:lnTo>
                    <a:pt x="1857" y="1597"/>
                  </a:lnTo>
                  <a:lnTo>
                    <a:pt x="1913" y="1597"/>
                  </a:lnTo>
                  <a:lnTo>
                    <a:pt x="1950" y="1616"/>
                  </a:lnTo>
                  <a:lnTo>
                    <a:pt x="1987" y="1634"/>
                  </a:lnTo>
                  <a:lnTo>
                    <a:pt x="2006" y="1671"/>
                  </a:lnTo>
                  <a:lnTo>
                    <a:pt x="2024" y="1746"/>
                  </a:lnTo>
                  <a:lnTo>
                    <a:pt x="2117" y="1801"/>
                  </a:lnTo>
                  <a:lnTo>
                    <a:pt x="2210" y="1839"/>
                  </a:lnTo>
                  <a:lnTo>
                    <a:pt x="2303" y="1876"/>
                  </a:lnTo>
                  <a:lnTo>
                    <a:pt x="2507" y="1876"/>
                  </a:lnTo>
                  <a:lnTo>
                    <a:pt x="2619" y="1857"/>
                  </a:lnTo>
                  <a:lnTo>
                    <a:pt x="2711" y="1820"/>
                  </a:lnTo>
                  <a:lnTo>
                    <a:pt x="2823" y="1764"/>
                  </a:lnTo>
                  <a:lnTo>
                    <a:pt x="2823" y="1579"/>
                  </a:lnTo>
                  <a:lnTo>
                    <a:pt x="2841" y="1393"/>
                  </a:lnTo>
                  <a:lnTo>
                    <a:pt x="2841" y="1393"/>
                  </a:lnTo>
                  <a:lnTo>
                    <a:pt x="2767" y="1449"/>
                  </a:lnTo>
                  <a:lnTo>
                    <a:pt x="2693" y="1486"/>
                  </a:lnTo>
                  <a:lnTo>
                    <a:pt x="2600" y="1504"/>
                  </a:lnTo>
                  <a:lnTo>
                    <a:pt x="2507" y="1486"/>
                  </a:lnTo>
                  <a:lnTo>
                    <a:pt x="2414" y="1467"/>
                  </a:lnTo>
                  <a:lnTo>
                    <a:pt x="2321" y="1449"/>
                  </a:lnTo>
                  <a:lnTo>
                    <a:pt x="2229" y="1393"/>
                  </a:lnTo>
                  <a:lnTo>
                    <a:pt x="2173" y="1337"/>
                  </a:lnTo>
                  <a:lnTo>
                    <a:pt x="2099" y="1244"/>
                  </a:lnTo>
                  <a:lnTo>
                    <a:pt x="2062" y="1151"/>
                  </a:lnTo>
                  <a:lnTo>
                    <a:pt x="2043" y="1059"/>
                  </a:lnTo>
                  <a:lnTo>
                    <a:pt x="2024" y="947"/>
                  </a:lnTo>
                  <a:lnTo>
                    <a:pt x="2043" y="836"/>
                  </a:lnTo>
                  <a:lnTo>
                    <a:pt x="2080" y="743"/>
                  </a:lnTo>
                  <a:lnTo>
                    <a:pt x="2136" y="650"/>
                  </a:lnTo>
                  <a:lnTo>
                    <a:pt x="2210" y="594"/>
                  </a:lnTo>
                  <a:lnTo>
                    <a:pt x="2266" y="576"/>
                  </a:lnTo>
                  <a:lnTo>
                    <a:pt x="1690" y="297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2402;p68"/>
            <p:cNvSpPr/>
            <p:nvPr/>
          </p:nvSpPr>
          <p:spPr>
            <a:xfrm>
              <a:off x="6786025" y="1255148"/>
              <a:ext cx="116476" cy="117030"/>
            </a:xfrm>
            <a:custGeom>
              <a:avLst/>
              <a:gdLst/>
              <a:ahLst/>
              <a:cxnLst/>
              <a:rect l="l" t="t" r="r" b="b"/>
              <a:pathLst>
                <a:path w="3993" h="4012" extrusionOk="0">
                  <a:moveTo>
                    <a:pt x="762" y="2693"/>
                  </a:moveTo>
                  <a:lnTo>
                    <a:pt x="780" y="2712"/>
                  </a:lnTo>
                  <a:lnTo>
                    <a:pt x="780" y="2730"/>
                  </a:lnTo>
                  <a:lnTo>
                    <a:pt x="780" y="2805"/>
                  </a:lnTo>
                  <a:lnTo>
                    <a:pt x="780" y="2879"/>
                  </a:lnTo>
                  <a:lnTo>
                    <a:pt x="799" y="2935"/>
                  </a:lnTo>
                  <a:lnTo>
                    <a:pt x="836" y="2990"/>
                  </a:lnTo>
                  <a:lnTo>
                    <a:pt x="892" y="3046"/>
                  </a:lnTo>
                  <a:lnTo>
                    <a:pt x="947" y="3083"/>
                  </a:lnTo>
                  <a:lnTo>
                    <a:pt x="1003" y="3102"/>
                  </a:lnTo>
                  <a:lnTo>
                    <a:pt x="1077" y="3120"/>
                  </a:lnTo>
                  <a:lnTo>
                    <a:pt x="1115" y="3139"/>
                  </a:lnTo>
                  <a:lnTo>
                    <a:pt x="1133" y="3176"/>
                  </a:lnTo>
                  <a:lnTo>
                    <a:pt x="1115" y="3213"/>
                  </a:lnTo>
                  <a:lnTo>
                    <a:pt x="1077" y="3232"/>
                  </a:lnTo>
                  <a:lnTo>
                    <a:pt x="985" y="3213"/>
                  </a:lnTo>
                  <a:lnTo>
                    <a:pt x="892" y="3195"/>
                  </a:lnTo>
                  <a:lnTo>
                    <a:pt x="817" y="3139"/>
                  </a:lnTo>
                  <a:lnTo>
                    <a:pt x="762" y="3065"/>
                  </a:lnTo>
                  <a:lnTo>
                    <a:pt x="725" y="2990"/>
                  </a:lnTo>
                  <a:lnTo>
                    <a:pt x="687" y="2897"/>
                  </a:lnTo>
                  <a:lnTo>
                    <a:pt x="687" y="2805"/>
                  </a:lnTo>
                  <a:lnTo>
                    <a:pt x="706" y="2712"/>
                  </a:lnTo>
                  <a:lnTo>
                    <a:pt x="725" y="2693"/>
                  </a:lnTo>
                  <a:close/>
                  <a:moveTo>
                    <a:pt x="1319" y="0"/>
                  </a:moveTo>
                  <a:lnTo>
                    <a:pt x="1300" y="38"/>
                  </a:lnTo>
                  <a:lnTo>
                    <a:pt x="1282" y="56"/>
                  </a:lnTo>
                  <a:lnTo>
                    <a:pt x="1245" y="38"/>
                  </a:lnTo>
                  <a:lnTo>
                    <a:pt x="1207" y="19"/>
                  </a:lnTo>
                  <a:lnTo>
                    <a:pt x="1152" y="19"/>
                  </a:lnTo>
                  <a:lnTo>
                    <a:pt x="1040" y="38"/>
                  </a:lnTo>
                  <a:lnTo>
                    <a:pt x="929" y="93"/>
                  </a:lnTo>
                  <a:lnTo>
                    <a:pt x="892" y="112"/>
                  </a:lnTo>
                  <a:lnTo>
                    <a:pt x="873" y="168"/>
                  </a:lnTo>
                  <a:lnTo>
                    <a:pt x="855" y="223"/>
                  </a:lnTo>
                  <a:lnTo>
                    <a:pt x="855" y="279"/>
                  </a:lnTo>
                  <a:lnTo>
                    <a:pt x="873" y="335"/>
                  </a:lnTo>
                  <a:lnTo>
                    <a:pt x="910" y="372"/>
                  </a:lnTo>
                  <a:lnTo>
                    <a:pt x="1022" y="446"/>
                  </a:lnTo>
                  <a:lnTo>
                    <a:pt x="1133" y="502"/>
                  </a:lnTo>
                  <a:lnTo>
                    <a:pt x="1152" y="520"/>
                  </a:lnTo>
                  <a:lnTo>
                    <a:pt x="1170" y="576"/>
                  </a:lnTo>
                  <a:lnTo>
                    <a:pt x="1152" y="613"/>
                  </a:lnTo>
                  <a:lnTo>
                    <a:pt x="1133" y="650"/>
                  </a:lnTo>
                  <a:lnTo>
                    <a:pt x="1022" y="687"/>
                  </a:lnTo>
                  <a:lnTo>
                    <a:pt x="929" y="669"/>
                  </a:lnTo>
                  <a:lnTo>
                    <a:pt x="836" y="632"/>
                  </a:lnTo>
                  <a:lnTo>
                    <a:pt x="762" y="557"/>
                  </a:lnTo>
                  <a:lnTo>
                    <a:pt x="539" y="613"/>
                  </a:lnTo>
                  <a:lnTo>
                    <a:pt x="335" y="706"/>
                  </a:lnTo>
                  <a:lnTo>
                    <a:pt x="242" y="762"/>
                  </a:lnTo>
                  <a:lnTo>
                    <a:pt x="167" y="836"/>
                  </a:lnTo>
                  <a:lnTo>
                    <a:pt x="93" y="910"/>
                  </a:lnTo>
                  <a:lnTo>
                    <a:pt x="37" y="1003"/>
                  </a:lnTo>
                  <a:lnTo>
                    <a:pt x="0" y="1096"/>
                  </a:lnTo>
                  <a:lnTo>
                    <a:pt x="0" y="1170"/>
                  </a:lnTo>
                  <a:lnTo>
                    <a:pt x="19" y="1245"/>
                  </a:lnTo>
                  <a:lnTo>
                    <a:pt x="56" y="1319"/>
                  </a:lnTo>
                  <a:lnTo>
                    <a:pt x="112" y="1375"/>
                  </a:lnTo>
                  <a:lnTo>
                    <a:pt x="167" y="1412"/>
                  </a:lnTo>
                  <a:lnTo>
                    <a:pt x="242" y="1467"/>
                  </a:lnTo>
                  <a:lnTo>
                    <a:pt x="316" y="1486"/>
                  </a:lnTo>
                  <a:lnTo>
                    <a:pt x="446" y="1523"/>
                  </a:lnTo>
                  <a:lnTo>
                    <a:pt x="595" y="1523"/>
                  </a:lnTo>
                  <a:lnTo>
                    <a:pt x="873" y="1505"/>
                  </a:lnTo>
                  <a:lnTo>
                    <a:pt x="910" y="1505"/>
                  </a:lnTo>
                  <a:lnTo>
                    <a:pt x="947" y="1523"/>
                  </a:lnTo>
                  <a:lnTo>
                    <a:pt x="966" y="1560"/>
                  </a:lnTo>
                  <a:lnTo>
                    <a:pt x="985" y="1579"/>
                  </a:lnTo>
                  <a:lnTo>
                    <a:pt x="966" y="1653"/>
                  </a:lnTo>
                  <a:lnTo>
                    <a:pt x="966" y="1690"/>
                  </a:lnTo>
                  <a:lnTo>
                    <a:pt x="929" y="1709"/>
                  </a:lnTo>
                  <a:lnTo>
                    <a:pt x="910" y="1746"/>
                  </a:lnTo>
                  <a:lnTo>
                    <a:pt x="762" y="1876"/>
                  </a:lnTo>
                  <a:lnTo>
                    <a:pt x="650" y="2006"/>
                  </a:lnTo>
                  <a:lnTo>
                    <a:pt x="557" y="2173"/>
                  </a:lnTo>
                  <a:lnTo>
                    <a:pt x="483" y="2340"/>
                  </a:lnTo>
                  <a:lnTo>
                    <a:pt x="465" y="2526"/>
                  </a:lnTo>
                  <a:lnTo>
                    <a:pt x="465" y="2712"/>
                  </a:lnTo>
                  <a:lnTo>
                    <a:pt x="502" y="2879"/>
                  </a:lnTo>
                  <a:lnTo>
                    <a:pt x="576" y="3046"/>
                  </a:lnTo>
                  <a:lnTo>
                    <a:pt x="669" y="3195"/>
                  </a:lnTo>
                  <a:lnTo>
                    <a:pt x="799" y="3306"/>
                  </a:lnTo>
                  <a:lnTo>
                    <a:pt x="929" y="3380"/>
                  </a:lnTo>
                  <a:lnTo>
                    <a:pt x="1077" y="3436"/>
                  </a:lnTo>
                  <a:lnTo>
                    <a:pt x="1245" y="3473"/>
                  </a:lnTo>
                  <a:lnTo>
                    <a:pt x="1560" y="3473"/>
                  </a:lnTo>
                  <a:lnTo>
                    <a:pt x="1727" y="3436"/>
                  </a:lnTo>
                  <a:lnTo>
                    <a:pt x="1802" y="3399"/>
                  </a:lnTo>
                  <a:lnTo>
                    <a:pt x="1839" y="3399"/>
                  </a:lnTo>
                  <a:lnTo>
                    <a:pt x="1857" y="3417"/>
                  </a:lnTo>
                  <a:lnTo>
                    <a:pt x="1876" y="3454"/>
                  </a:lnTo>
                  <a:lnTo>
                    <a:pt x="1913" y="3492"/>
                  </a:lnTo>
                  <a:lnTo>
                    <a:pt x="1913" y="3529"/>
                  </a:lnTo>
                  <a:lnTo>
                    <a:pt x="1895" y="3566"/>
                  </a:lnTo>
                  <a:lnTo>
                    <a:pt x="1876" y="3603"/>
                  </a:lnTo>
                  <a:lnTo>
                    <a:pt x="1857" y="3603"/>
                  </a:lnTo>
                  <a:lnTo>
                    <a:pt x="1913" y="3659"/>
                  </a:lnTo>
                  <a:lnTo>
                    <a:pt x="1969" y="3714"/>
                  </a:lnTo>
                  <a:lnTo>
                    <a:pt x="2117" y="3789"/>
                  </a:lnTo>
                  <a:lnTo>
                    <a:pt x="2266" y="3863"/>
                  </a:lnTo>
                  <a:lnTo>
                    <a:pt x="2377" y="3900"/>
                  </a:lnTo>
                  <a:lnTo>
                    <a:pt x="2544" y="3937"/>
                  </a:lnTo>
                  <a:lnTo>
                    <a:pt x="2693" y="3937"/>
                  </a:lnTo>
                  <a:lnTo>
                    <a:pt x="2860" y="3882"/>
                  </a:lnTo>
                  <a:lnTo>
                    <a:pt x="3009" y="3807"/>
                  </a:lnTo>
                  <a:lnTo>
                    <a:pt x="2990" y="3770"/>
                  </a:lnTo>
                  <a:lnTo>
                    <a:pt x="3009" y="3733"/>
                  </a:lnTo>
                  <a:lnTo>
                    <a:pt x="3027" y="3696"/>
                  </a:lnTo>
                  <a:lnTo>
                    <a:pt x="3083" y="3696"/>
                  </a:lnTo>
                  <a:lnTo>
                    <a:pt x="3102" y="3733"/>
                  </a:lnTo>
                  <a:lnTo>
                    <a:pt x="3176" y="3826"/>
                  </a:lnTo>
                  <a:lnTo>
                    <a:pt x="3269" y="3919"/>
                  </a:lnTo>
                  <a:lnTo>
                    <a:pt x="3362" y="3974"/>
                  </a:lnTo>
                  <a:lnTo>
                    <a:pt x="3492" y="4012"/>
                  </a:lnTo>
                  <a:lnTo>
                    <a:pt x="3603" y="3993"/>
                  </a:lnTo>
                  <a:lnTo>
                    <a:pt x="3714" y="3956"/>
                  </a:lnTo>
                  <a:lnTo>
                    <a:pt x="3807" y="3882"/>
                  </a:lnTo>
                  <a:lnTo>
                    <a:pt x="3882" y="3789"/>
                  </a:lnTo>
                  <a:lnTo>
                    <a:pt x="3937" y="3770"/>
                  </a:lnTo>
                  <a:lnTo>
                    <a:pt x="3974" y="3770"/>
                  </a:lnTo>
                  <a:lnTo>
                    <a:pt x="3993" y="3733"/>
                  </a:lnTo>
                  <a:lnTo>
                    <a:pt x="3622" y="3529"/>
                  </a:lnTo>
                  <a:lnTo>
                    <a:pt x="3269" y="3287"/>
                  </a:lnTo>
                  <a:lnTo>
                    <a:pt x="2916" y="3046"/>
                  </a:lnTo>
                  <a:lnTo>
                    <a:pt x="2563" y="2786"/>
                  </a:lnTo>
                  <a:lnTo>
                    <a:pt x="2414" y="2656"/>
                  </a:lnTo>
                  <a:lnTo>
                    <a:pt x="2284" y="2526"/>
                  </a:lnTo>
                  <a:lnTo>
                    <a:pt x="2155" y="2377"/>
                  </a:lnTo>
                  <a:lnTo>
                    <a:pt x="2043" y="2210"/>
                  </a:lnTo>
                  <a:lnTo>
                    <a:pt x="1932" y="2062"/>
                  </a:lnTo>
                  <a:lnTo>
                    <a:pt x="1839" y="1895"/>
                  </a:lnTo>
                  <a:lnTo>
                    <a:pt x="1672" y="1542"/>
                  </a:lnTo>
                  <a:lnTo>
                    <a:pt x="1560" y="1170"/>
                  </a:lnTo>
                  <a:lnTo>
                    <a:pt x="1449" y="799"/>
                  </a:lnTo>
                  <a:lnTo>
                    <a:pt x="1393" y="40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2403;p68"/>
            <p:cNvSpPr/>
            <p:nvPr/>
          </p:nvSpPr>
          <p:spPr>
            <a:xfrm>
              <a:off x="6784946" y="1342893"/>
              <a:ext cx="115951" cy="84010"/>
            </a:xfrm>
            <a:custGeom>
              <a:avLst/>
              <a:gdLst/>
              <a:ahLst/>
              <a:cxnLst/>
              <a:rect l="l" t="t" r="r" b="b"/>
              <a:pathLst>
                <a:path w="3975" h="2880" extrusionOk="0">
                  <a:moveTo>
                    <a:pt x="316" y="1"/>
                  </a:moveTo>
                  <a:lnTo>
                    <a:pt x="112" y="279"/>
                  </a:lnTo>
                  <a:lnTo>
                    <a:pt x="37" y="372"/>
                  </a:lnTo>
                  <a:lnTo>
                    <a:pt x="19" y="372"/>
                  </a:lnTo>
                  <a:lnTo>
                    <a:pt x="0" y="354"/>
                  </a:lnTo>
                  <a:lnTo>
                    <a:pt x="19" y="446"/>
                  </a:lnTo>
                  <a:lnTo>
                    <a:pt x="37" y="539"/>
                  </a:lnTo>
                  <a:lnTo>
                    <a:pt x="93" y="651"/>
                  </a:lnTo>
                  <a:lnTo>
                    <a:pt x="167" y="744"/>
                  </a:lnTo>
                  <a:lnTo>
                    <a:pt x="242" y="836"/>
                  </a:lnTo>
                  <a:lnTo>
                    <a:pt x="334" y="911"/>
                  </a:lnTo>
                  <a:lnTo>
                    <a:pt x="539" y="1096"/>
                  </a:lnTo>
                  <a:lnTo>
                    <a:pt x="780" y="1245"/>
                  </a:lnTo>
                  <a:lnTo>
                    <a:pt x="1003" y="1394"/>
                  </a:lnTo>
                  <a:lnTo>
                    <a:pt x="1393" y="1616"/>
                  </a:lnTo>
                  <a:lnTo>
                    <a:pt x="1690" y="1802"/>
                  </a:lnTo>
                  <a:lnTo>
                    <a:pt x="2006" y="1988"/>
                  </a:lnTo>
                  <a:lnTo>
                    <a:pt x="2637" y="2322"/>
                  </a:lnTo>
                  <a:lnTo>
                    <a:pt x="3306" y="2619"/>
                  </a:lnTo>
                  <a:lnTo>
                    <a:pt x="3974" y="2879"/>
                  </a:lnTo>
                  <a:lnTo>
                    <a:pt x="3974" y="2861"/>
                  </a:lnTo>
                  <a:lnTo>
                    <a:pt x="3881" y="2824"/>
                  </a:lnTo>
                  <a:lnTo>
                    <a:pt x="3733" y="2749"/>
                  </a:lnTo>
                  <a:lnTo>
                    <a:pt x="3603" y="2638"/>
                  </a:lnTo>
                  <a:lnTo>
                    <a:pt x="3510" y="2526"/>
                  </a:lnTo>
                  <a:lnTo>
                    <a:pt x="3417" y="2396"/>
                  </a:lnTo>
                  <a:lnTo>
                    <a:pt x="3361" y="2248"/>
                  </a:lnTo>
                  <a:lnTo>
                    <a:pt x="3324" y="2099"/>
                  </a:lnTo>
                  <a:lnTo>
                    <a:pt x="3324" y="1951"/>
                  </a:lnTo>
                  <a:lnTo>
                    <a:pt x="3361" y="1802"/>
                  </a:lnTo>
                  <a:lnTo>
                    <a:pt x="3213" y="1784"/>
                  </a:lnTo>
                  <a:lnTo>
                    <a:pt x="3064" y="1746"/>
                  </a:lnTo>
                  <a:lnTo>
                    <a:pt x="2934" y="1691"/>
                  </a:lnTo>
                  <a:lnTo>
                    <a:pt x="2823" y="1616"/>
                  </a:lnTo>
                  <a:lnTo>
                    <a:pt x="2749" y="1524"/>
                  </a:lnTo>
                  <a:lnTo>
                    <a:pt x="2711" y="1412"/>
                  </a:lnTo>
                  <a:lnTo>
                    <a:pt x="2600" y="1505"/>
                  </a:lnTo>
                  <a:lnTo>
                    <a:pt x="2489" y="1561"/>
                  </a:lnTo>
                  <a:lnTo>
                    <a:pt x="2359" y="1598"/>
                  </a:lnTo>
                  <a:lnTo>
                    <a:pt x="2080" y="1598"/>
                  </a:lnTo>
                  <a:lnTo>
                    <a:pt x="1932" y="1579"/>
                  </a:lnTo>
                  <a:lnTo>
                    <a:pt x="1783" y="1542"/>
                  </a:lnTo>
                  <a:lnTo>
                    <a:pt x="1653" y="1486"/>
                  </a:lnTo>
                  <a:lnTo>
                    <a:pt x="1523" y="1412"/>
                  </a:lnTo>
                  <a:lnTo>
                    <a:pt x="1412" y="1338"/>
                  </a:lnTo>
                  <a:lnTo>
                    <a:pt x="1319" y="1245"/>
                  </a:lnTo>
                  <a:lnTo>
                    <a:pt x="1244" y="1152"/>
                  </a:lnTo>
                  <a:lnTo>
                    <a:pt x="1207" y="1041"/>
                  </a:lnTo>
                  <a:lnTo>
                    <a:pt x="1170" y="948"/>
                  </a:lnTo>
                  <a:lnTo>
                    <a:pt x="1189" y="836"/>
                  </a:lnTo>
                  <a:lnTo>
                    <a:pt x="1226" y="725"/>
                  </a:lnTo>
                  <a:lnTo>
                    <a:pt x="1096" y="688"/>
                  </a:lnTo>
                  <a:lnTo>
                    <a:pt x="966" y="651"/>
                  </a:lnTo>
                  <a:lnTo>
                    <a:pt x="836" y="595"/>
                  </a:lnTo>
                  <a:lnTo>
                    <a:pt x="724" y="521"/>
                  </a:lnTo>
                  <a:lnTo>
                    <a:pt x="613" y="428"/>
                  </a:lnTo>
                  <a:lnTo>
                    <a:pt x="520" y="335"/>
                  </a:lnTo>
                  <a:lnTo>
                    <a:pt x="427" y="242"/>
                  </a:lnTo>
                  <a:lnTo>
                    <a:pt x="372" y="131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2404;p68"/>
            <p:cNvSpPr/>
            <p:nvPr/>
          </p:nvSpPr>
          <p:spPr>
            <a:xfrm>
              <a:off x="6867265" y="1309843"/>
              <a:ext cx="21702" cy="16306"/>
            </a:xfrm>
            <a:custGeom>
              <a:avLst/>
              <a:gdLst/>
              <a:ahLst/>
              <a:cxnLst/>
              <a:rect l="l" t="t" r="r" b="b"/>
              <a:pathLst>
                <a:path w="744" h="559" extrusionOk="0">
                  <a:moveTo>
                    <a:pt x="19" y="1"/>
                  </a:moveTo>
                  <a:lnTo>
                    <a:pt x="1" y="20"/>
                  </a:lnTo>
                  <a:lnTo>
                    <a:pt x="1" y="38"/>
                  </a:lnTo>
                  <a:lnTo>
                    <a:pt x="38" y="150"/>
                  </a:lnTo>
                  <a:lnTo>
                    <a:pt x="94" y="261"/>
                  </a:lnTo>
                  <a:lnTo>
                    <a:pt x="168" y="335"/>
                  </a:lnTo>
                  <a:lnTo>
                    <a:pt x="261" y="410"/>
                  </a:lnTo>
                  <a:lnTo>
                    <a:pt x="354" y="484"/>
                  </a:lnTo>
                  <a:lnTo>
                    <a:pt x="447" y="521"/>
                  </a:lnTo>
                  <a:lnTo>
                    <a:pt x="558" y="558"/>
                  </a:lnTo>
                  <a:lnTo>
                    <a:pt x="707" y="558"/>
                  </a:lnTo>
                  <a:lnTo>
                    <a:pt x="725" y="540"/>
                  </a:lnTo>
                  <a:lnTo>
                    <a:pt x="744" y="484"/>
                  </a:lnTo>
                  <a:lnTo>
                    <a:pt x="725" y="447"/>
                  </a:lnTo>
                  <a:lnTo>
                    <a:pt x="707" y="428"/>
                  </a:lnTo>
                  <a:lnTo>
                    <a:pt x="669" y="410"/>
                  </a:lnTo>
                  <a:lnTo>
                    <a:pt x="577" y="410"/>
                  </a:lnTo>
                  <a:lnTo>
                    <a:pt x="484" y="391"/>
                  </a:lnTo>
                  <a:lnTo>
                    <a:pt x="391" y="354"/>
                  </a:lnTo>
                  <a:lnTo>
                    <a:pt x="317" y="317"/>
                  </a:lnTo>
                  <a:lnTo>
                    <a:pt x="242" y="242"/>
                  </a:lnTo>
                  <a:lnTo>
                    <a:pt x="168" y="187"/>
                  </a:lnTo>
                  <a:lnTo>
                    <a:pt x="112" y="112"/>
                  </a:lnTo>
                  <a:lnTo>
                    <a:pt x="75" y="20"/>
                  </a:lnTo>
                  <a:lnTo>
                    <a:pt x="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2405;p68"/>
            <p:cNvSpPr/>
            <p:nvPr/>
          </p:nvSpPr>
          <p:spPr>
            <a:xfrm>
              <a:off x="6853205" y="1308239"/>
              <a:ext cx="31445" cy="27653"/>
            </a:xfrm>
            <a:custGeom>
              <a:avLst/>
              <a:gdLst/>
              <a:ahLst/>
              <a:cxnLst/>
              <a:rect l="l" t="t" r="r" b="b"/>
              <a:pathLst>
                <a:path w="1078" h="948" extrusionOk="0">
                  <a:moveTo>
                    <a:pt x="19" y="0"/>
                  </a:moveTo>
                  <a:lnTo>
                    <a:pt x="0" y="19"/>
                  </a:lnTo>
                  <a:lnTo>
                    <a:pt x="0" y="56"/>
                  </a:lnTo>
                  <a:lnTo>
                    <a:pt x="74" y="205"/>
                  </a:lnTo>
                  <a:lnTo>
                    <a:pt x="186" y="353"/>
                  </a:lnTo>
                  <a:lnTo>
                    <a:pt x="297" y="483"/>
                  </a:lnTo>
                  <a:lnTo>
                    <a:pt x="409" y="613"/>
                  </a:lnTo>
                  <a:lnTo>
                    <a:pt x="557" y="725"/>
                  </a:lnTo>
                  <a:lnTo>
                    <a:pt x="687" y="817"/>
                  </a:lnTo>
                  <a:lnTo>
                    <a:pt x="854" y="892"/>
                  </a:lnTo>
                  <a:lnTo>
                    <a:pt x="1003" y="947"/>
                  </a:lnTo>
                  <a:lnTo>
                    <a:pt x="1059" y="947"/>
                  </a:lnTo>
                  <a:lnTo>
                    <a:pt x="1077" y="910"/>
                  </a:lnTo>
                  <a:lnTo>
                    <a:pt x="1077" y="873"/>
                  </a:lnTo>
                  <a:lnTo>
                    <a:pt x="1059" y="836"/>
                  </a:lnTo>
                  <a:lnTo>
                    <a:pt x="780" y="687"/>
                  </a:lnTo>
                  <a:lnTo>
                    <a:pt x="631" y="595"/>
                  </a:lnTo>
                  <a:lnTo>
                    <a:pt x="501" y="502"/>
                  </a:lnTo>
                  <a:lnTo>
                    <a:pt x="390" y="390"/>
                  </a:lnTo>
                  <a:lnTo>
                    <a:pt x="279" y="260"/>
                  </a:lnTo>
                  <a:lnTo>
                    <a:pt x="74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2406;p68"/>
            <p:cNvSpPr/>
            <p:nvPr/>
          </p:nvSpPr>
          <p:spPr>
            <a:xfrm>
              <a:off x="6842354" y="1370518"/>
              <a:ext cx="20623" cy="11960"/>
            </a:xfrm>
            <a:custGeom>
              <a:avLst/>
              <a:gdLst/>
              <a:ahLst/>
              <a:cxnLst/>
              <a:rect l="l" t="t" r="r" b="b"/>
              <a:pathLst>
                <a:path w="707" h="410" extrusionOk="0">
                  <a:moveTo>
                    <a:pt x="56" y="1"/>
                  </a:moveTo>
                  <a:lnTo>
                    <a:pt x="38" y="57"/>
                  </a:lnTo>
                  <a:lnTo>
                    <a:pt x="19" y="94"/>
                  </a:lnTo>
                  <a:lnTo>
                    <a:pt x="1" y="187"/>
                  </a:lnTo>
                  <a:lnTo>
                    <a:pt x="19" y="224"/>
                  </a:lnTo>
                  <a:lnTo>
                    <a:pt x="38" y="279"/>
                  </a:lnTo>
                  <a:lnTo>
                    <a:pt x="75" y="298"/>
                  </a:lnTo>
                  <a:lnTo>
                    <a:pt x="112" y="335"/>
                  </a:lnTo>
                  <a:lnTo>
                    <a:pt x="149" y="354"/>
                  </a:lnTo>
                  <a:lnTo>
                    <a:pt x="149" y="409"/>
                  </a:lnTo>
                  <a:lnTo>
                    <a:pt x="316" y="391"/>
                  </a:lnTo>
                  <a:lnTo>
                    <a:pt x="465" y="354"/>
                  </a:lnTo>
                  <a:lnTo>
                    <a:pt x="595" y="298"/>
                  </a:lnTo>
                  <a:lnTo>
                    <a:pt x="651" y="242"/>
                  </a:lnTo>
                  <a:lnTo>
                    <a:pt x="706" y="187"/>
                  </a:lnTo>
                  <a:lnTo>
                    <a:pt x="576" y="187"/>
                  </a:lnTo>
                  <a:lnTo>
                    <a:pt x="428" y="168"/>
                  </a:lnTo>
                  <a:lnTo>
                    <a:pt x="298" y="112"/>
                  </a:lnTo>
                  <a:lnTo>
                    <a:pt x="168" y="75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2407;p68"/>
            <p:cNvSpPr/>
            <p:nvPr/>
          </p:nvSpPr>
          <p:spPr>
            <a:xfrm>
              <a:off x="6826660" y="1362933"/>
              <a:ext cx="13564" cy="18465"/>
            </a:xfrm>
            <a:custGeom>
              <a:avLst/>
              <a:gdLst/>
              <a:ahLst/>
              <a:cxnLst/>
              <a:rect l="l" t="t" r="r" b="b"/>
              <a:pathLst>
                <a:path w="465" h="633" extrusionOk="0">
                  <a:moveTo>
                    <a:pt x="316" y="1"/>
                  </a:moveTo>
                  <a:lnTo>
                    <a:pt x="167" y="38"/>
                  </a:lnTo>
                  <a:lnTo>
                    <a:pt x="19" y="57"/>
                  </a:lnTo>
                  <a:lnTo>
                    <a:pt x="0" y="168"/>
                  </a:lnTo>
                  <a:lnTo>
                    <a:pt x="0" y="261"/>
                  </a:lnTo>
                  <a:lnTo>
                    <a:pt x="37" y="354"/>
                  </a:lnTo>
                  <a:lnTo>
                    <a:pt x="93" y="428"/>
                  </a:lnTo>
                  <a:lnTo>
                    <a:pt x="167" y="502"/>
                  </a:lnTo>
                  <a:lnTo>
                    <a:pt x="260" y="558"/>
                  </a:lnTo>
                  <a:lnTo>
                    <a:pt x="372" y="595"/>
                  </a:lnTo>
                  <a:lnTo>
                    <a:pt x="464" y="632"/>
                  </a:lnTo>
                  <a:lnTo>
                    <a:pt x="464" y="632"/>
                  </a:lnTo>
                  <a:lnTo>
                    <a:pt x="427" y="577"/>
                  </a:lnTo>
                  <a:lnTo>
                    <a:pt x="409" y="521"/>
                  </a:lnTo>
                  <a:lnTo>
                    <a:pt x="372" y="465"/>
                  </a:lnTo>
                  <a:lnTo>
                    <a:pt x="372" y="391"/>
                  </a:lnTo>
                  <a:lnTo>
                    <a:pt x="372" y="335"/>
                  </a:lnTo>
                  <a:lnTo>
                    <a:pt x="390" y="261"/>
                  </a:lnTo>
                  <a:lnTo>
                    <a:pt x="427" y="205"/>
                  </a:lnTo>
                  <a:lnTo>
                    <a:pt x="464" y="168"/>
                  </a:lnTo>
                  <a:lnTo>
                    <a:pt x="372" y="75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rgbClr val="F6B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2408;p68"/>
            <p:cNvSpPr/>
            <p:nvPr/>
          </p:nvSpPr>
          <p:spPr>
            <a:xfrm>
              <a:off x="6806065" y="1333704"/>
              <a:ext cx="13039" cy="15723"/>
            </a:xfrm>
            <a:custGeom>
              <a:avLst/>
              <a:gdLst/>
              <a:ahLst/>
              <a:cxnLst/>
              <a:rect l="l" t="t" r="r" b="b"/>
              <a:pathLst>
                <a:path w="447" h="539" extrusionOk="0">
                  <a:moveTo>
                    <a:pt x="38" y="0"/>
                  </a:moveTo>
                  <a:lnTo>
                    <a:pt x="19" y="19"/>
                  </a:lnTo>
                  <a:lnTo>
                    <a:pt x="0" y="112"/>
                  </a:lnTo>
                  <a:lnTo>
                    <a:pt x="0" y="204"/>
                  </a:lnTo>
                  <a:lnTo>
                    <a:pt x="38" y="297"/>
                  </a:lnTo>
                  <a:lnTo>
                    <a:pt x="75" y="372"/>
                  </a:lnTo>
                  <a:lnTo>
                    <a:pt x="130" y="446"/>
                  </a:lnTo>
                  <a:lnTo>
                    <a:pt x="205" y="502"/>
                  </a:lnTo>
                  <a:lnTo>
                    <a:pt x="298" y="520"/>
                  </a:lnTo>
                  <a:lnTo>
                    <a:pt x="390" y="539"/>
                  </a:lnTo>
                  <a:lnTo>
                    <a:pt x="428" y="520"/>
                  </a:lnTo>
                  <a:lnTo>
                    <a:pt x="446" y="483"/>
                  </a:lnTo>
                  <a:lnTo>
                    <a:pt x="428" y="446"/>
                  </a:lnTo>
                  <a:lnTo>
                    <a:pt x="390" y="427"/>
                  </a:lnTo>
                  <a:lnTo>
                    <a:pt x="316" y="409"/>
                  </a:lnTo>
                  <a:lnTo>
                    <a:pt x="260" y="390"/>
                  </a:lnTo>
                  <a:lnTo>
                    <a:pt x="205" y="353"/>
                  </a:lnTo>
                  <a:lnTo>
                    <a:pt x="149" y="297"/>
                  </a:lnTo>
                  <a:lnTo>
                    <a:pt x="112" y="242"/>
                  </a:lnTo>
                  <a:lnTo>
                    <a:pt x="93" y="186"/>
                  </a:lnTo>
                  <a:lnTo>
                    <a:pt x="93" y="112"/>
                  </a:lnTo>
                  <a:lnTo>
                    <a:pt x="93" y="37"/>
                  </a:lnTo>
                  <a:lnTo>
                    <a:pt x="93" y="1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" name="Google Shape;2409;p68"/>
          <p:cNvGrpSpPr/>
          <p:nvPr/>
        </p:nvGrpSpPr>
        <p:grpSpPr>
          <a:xfrm>
            <a:off x="1070801" y="4815515"/>
            <a:ext cx="616485" cy="295796"/>
            <a:chOff x="4138584" y="1123900"/>
            <a:chExt cx="862907" cy="477735"/>
          </a:xfrm>
        </p:grpSpPr>
        <p:sp>
          <p:nvSpPr>
            <p:cNvPr id="371" name="Google Shape;2410;p68"/>
            <p:cNvSpPr/>
            <p:nvPr/>
          </p:nvSpPr>
          <p:spPr>
            <a:xfrm>
              <a:off x="4138584" y="1123900"/>
              <a:ext cx="862907" cy="477735"/>
            </a:xfrm>
            <a:custGeom>
              <a:avLst/>
              <a:gdLst/>
              <a:ahLst/>
              <a:cxnLst/>
              <a:rect l="l" t="t" r="r" b="b"/>
              <a:pathLst>
                <a:path w="25795" h="14281" extrusionOk="0">
                  <a:moveTo>
                    <a:pt x="11013" y="279"/>
                  </a:moveTo>
                  <a:lnTo>
                    <a:pt x="11198" y="316"/>
                  </a:lnTo>
                  <a:lnTo>
                    <a:pt x="11384" y="353"/>
                  </a:lnTo>
                  <a:lnTo>
                    <a:pt x="11533" y="446"/>
                  </a:lnTo>
                  <a:lnTo>
                    <a:pt x="11607" y="501"/>
                  </a:lnTo>
                  <a:lnTo>
                    <a:pt x="11663" y="576"/>
                  </a:lnTo>
                  <a:lnTo>
                    <a:pt x="11718" y="650"/>
                  </a:lnTo>
                  <a:lnTo>
                    <a:pt x="11774" y="724"/>
                  </a:lnTo>
                  <a:lnTo>
                    <a:pt x="11811" y="817"/>
                  </a:lnTo>
                  <a:lnTo>
                    <a:pt x="11830" y="929"/>
                  </a:lnTo>
                  <a:lnTo>
                    <a:pt x="11848" y="1040"/>
                  </a:lnTo>
                  <a:lnTo>
                    <a:pt x="11867" y="1170"/>
                  </a:lnTo>
                  <a:lnTo>
                    <a:pt x="11867" y="1226"/>
                  </a:lnTo>
                  <a:lnTo>
                    <a:pt x="11904" y="1281"/>
                  </a:lnTo>
                  <a:lnTo>
                    <a:pt x="11941" y="1300"/>
                  </a:lnTo>
                  <a:lnTo>
                    <a:pt x="12053" y="1300"/>
                  </a:lnTo>
                  <a:lnTo>
                    <a:pt x="12108" y="1281"/>
                  </a:lnTo>
                  <a:lnTo>
                    <a:pt x="12127" y="1226"/>
                  </a:lnTo>
                  <a:lnTo>
                    <a:pt x="12146" y="1170"/>
                  </a:lnTo>
                  <a:lnTo>
                    <a:pt x="12146" y="1114"/>
                  </a:lnTo>
                  <a:lnTo>
                    <a:pt x="12257" y="1021"/>
                  </a:lnTo>
                  <a:lnTo>
                    <a:pt x="12368" y="947"/>
                  </a:lnTo>
                  <a:lnTo>
                    <a:pt x="12498" y="891"/>
                  </a:lnTo>
                  <a:lnTo>
                    <a:pt x="12628" y="873"/>
                  </a:lnTo>
                  <a:lnTo>
                    <a:pt x="12721" y="891"/>
                  </a:lnTo>
                  <a:lnTo>
                    <a:pt x="12814" y="929"/>
                  </a:lnTo>
                  <a:lnTo>
                    <a:pt x="12888" y="966"/>
                  </a:lnTo>
                  <a:lnTo>
                    <a:pt x="12963" y="1021"/>
                  </a:lnTo>
                  <a:lnTo>
                    <a:pt x="13018" y="1096"/>
                  </a:lnTo>
                  <a:lnTo>
                    <a:pt x="13055" y="1170"/>
                  </a:lnTo>
                  <a:lnTo>
                    <a:pt x="13130" y="1356"/>
                  </a:lnTo>
                  <a:lnTo>
                    <a:pt x="13148" y="1393"/>
                  </a:lnTo>
                  <a:lnTo>
                    <a:pt x="13185" y="1430"/>
                  </a:lnTo>
                  <a:lnTo>
                    <a:pt x="13204" y="1467"/>
                  </a:lnTo>
                  <a:lnTo>
                    <a:pt x="13241" y="1486"/>
                  </a:lnTo>
                  <a:lnTo>
                    <a:pt x="13278" y="1486"/>
                  </a:lnTo>
                  <a:lnTo>
                    <a:pt x="13315" y="1467"/>
                  </a:lnTo>
                  <a:lnTo>
                    <a:pt x="13445" y="1411"/>
                  </a:lnTo>
                  <a:lnTo>
                    <a:pt x="13575" y="1374"/>
                  </a:lnTo>
                  <a:lnTo>
                    <a:pt x="13705" y="1374"/>
                  </a:lnTo>
                  <a:lnTo>
                    <a:pt x="13817" y="1411"/>
                  </a:lnTo>
                  <a:lnTo>
                    <a:pt x="13928" y="1467"/>
                  </a:lnTo>
                  <a:lnTo>
                    <a:pt x="14003" y="1560"/>
                  </a:lnTo>
                  <a:lnTo>
                    <a:pt x="14077" y="1653"/>
                  </a:lnTo>
                  <a:lnTo>
                    <a:pt x="14095" y="1783"/>
                  </a:lnTo>
                  <a:lnTo>
                    <a:pt x="13130" y="2321"/>
                  </a:lnTo>
                  <a:lnTo>
                    <a:pt x="12647" y="2600"/>
                  </a:lnTo>
                  <a:lnTo>
                    <a:pt x="12164" y="2878"/>
                  </a:lnTo>
                  <a:lnTo>
                    <a:pt x="12090" y="2618"/>
                  </a:lnTo>
                  <a:lnTo>
                    <a:pt x="11997" y="2358"/>
                  </a:lnTo>
                  <a:lnTo>
                    <a:pt x="11848" y="2117"/>
                  </a:lnTo>
                  <a:lnTo>
                    <a:pt x="11663" y="1894"/>
                  </a:lnTo>
                  <a:lnTo>
                    <a:pt x="11570" y="1801"/>
                  </a:lnTo>
                  <a:lnTo>
                    <a:pt x="11458" y="1709"/>
                  </a:lnTo>
                  <a:lnTo>
                    <a:pt x="11347" y="1634"/>
                  </a:lnTo>
                  <a:lnTo>
                    <a:pt x="11236" y="1560"/>
                  </a:lnTo>
                  <a:lnTo>
                    <a:pt x="11106" y="1504"/>
                  </a:lnTo>
                  <a:lnTo>
                    <a:pt x="10957" y="1467"/>
                  </a:lnTo>
                  <a:lnTo>
                    <a:pt x="10827" y="1449"/>
                  </a:lnTo>
                  <a:lnTo>
                    <a:pt x="10678" y="1430"/>
                  </a:lnTo>
                  <a:lnTo>
                    <a:pt x="10400" y="1430"/>
                  </a:lnTo>
                  <a:lnTo>
                    <a:pt x="10251" y="1467"/>
                  </a:lnTo>
                  <a:lnTo>
                    <a:pt x="10121" y="1504"/>
                  </a:lnTo>
                  <a:lnTo>
                    <a:pt x="9991" y="1560"/>
                  </a:lnTo>
                  <a:lnTo>
                    <a:pt x="9880" y="1634"/>
                  </a:lnTo>
                  <a:lnTo>
                    <a:pt x="9750" y="1709"/>
                  </a:lnTo>
                  <a:lnTo>
                    <a:pt x="9657" y="1801"/>
                  </a:lnTo>
                  <a:lnTo>
                    <a:pt x="9546" y="1894"/>
                  </a:lnTo>
                  <a:lnTo>
                    <a:pt x="9471" y="2006"/>
                  </a:lnTo>
                  <a:lnTo>
                    <a:pt x="9379" y="2117"/>
                  </a:lnTo>
                  <a:lnTo>
                    <a:pt x="9323" y="2228"/>
                  </a:lnTo>
                  <a:lnTo>
                    <a:pt x="9267" y="2358"/>
                  </a:lnTo>
                  <a:lnTo>
                    <a:pt x="9249" y="2488"/>
                  </a:lnTo>
                  <a:lnTo>
                    <a:pt x="9230" y="2637"/>
                  </a:lnTo>
                  <a:lnTo>
                    <a:pt x="9211" y="2786"/>
                  </a:lnTo>
                  <a:lnTo>
                    <a:pt x="9081" y="2804"/>
                  </a:lnTo>
                  <a:lnTo>
                    <a:pt x="8951" y="2860"/>
                  </a:lnTo>
                  <a:lnTo>
                    <a:pt x="8821" y="2916"/>
                  </a:lnTo>
                  <a:lnTo>
                    <a:pt x="8691" y="2971"/>
                  </a:lnTo>
                  <a:lnTo>
                    <a:pt x="8691" y="2860"/>
                  </a:lnTo>
                  <a:lnTo>
                    <a:pt x="8691" y="2730"/>
                  </a:lnTo>
                  <a:lnTo>
                    <a:pt x="8673" y="2618"/>
                  </a:lnTo>
                  <a:lnTo>
                    <a:pt x="8636" y="2488"/>
                  </a:lnTo>
                  <a:lnTo>
                    <a:pt x="8580" y="2377"/>
                  </a:lnTo>
                  <a:lnTo>
                    <a:pt x="8506" y="2284"/>
                  </a:lnTo>
                  <a:lnTo>
                    <a:pt x="8413" y="2191"/>
                  </a:lnTo>
                  <a:lnTo>
                    <a:pt x="8320" y="2099"/>
                  </a:lnTo>
                  <a:lnTo>
                    <a:pt x="8246" y="2043"/>
                  </a:lnTo>
                  <a:lnTo>
                    <a:pt x="8153" y="2006"/>
                  </a:lnTo>
                  <a:lnTo>
                    <a:pt x="7967" y="1950"/>
                  </a:lnTo>
                  <a:lnTo>
                    <a:pt x="8060" y="1746"/>
                  </a:lnTo>
                  <a:lnTo>
                    <a:pt x="8171" y="1560"/>
                  </a:lnTo>
                  <a:lnTo>
                    <a:pt x="8301" y="1411"/>
                  </a:lnTo>
                  <a:lnTo>
                    <a:pt x="8469" y="1319"/>
                  </a:lnTo>
                  <a:lnTo>
                    <a:pt x="8654" y="1244"/>
                  </a:lnTo>
                  <a:lnTo>
                    <a:pt x="8840" y="1207"/>
                  </a:lnTo>
                  <a:lnTo>
                    <a:pt x="9063" y="1207"/>
                  </a:lnTo>
                  <a:lnTo>
                    <a:pt x="9267" y="1244"/>
                  </a:lnTo>
                  <a:lnTo>
                    <a:pt x="9286" y="1281"/>
                  </a:lnTo>
                  <a:lnTo>
                    <a:pt x="9286" y="1300"/>
                  </a:lnTo>
                  <a:lnTo>
                    <a:pt x="9341" y="1319"/>
                  </a:lnTo>
                  <a:lnTo>
                    <a:pt x="9416" y="1319"/>
                  </a:lnTo>
                  <a:lnTo>
                    <a:pt x="9434" y="1300"/>
                  </a:lnTo>
                  <a:lnTo>
                    <a:pt x="9453" y="1263"/>
                  </a:lnTo>
                  <a:lnTo>
                    <a:pt x="9453" y="1244"/>
                  </a:lnTo>
                  <a:lnTo>
                    <a:pt x="9490" y="1207"/>
                  </a:lnTo>
                  <a:lnTo>
                    <a:pt x="9490" y="1151"/>
                  </a:lnTo>
                  <a:lnTo>
                    <a:pt x="9583" y="984"/>
                  </a:lnTo>
                  <a:lnTo>
                    <a:pt x="9713" y="817"/>
                  </a:lnTo>
                  <a:lnTo>
                    <a:pt x="9861" y="687"/>
                  </a:lnTo>
                  <a:lnTo>
                    <a:pt x="10028" y="557"/>
                  </a:lnTo>
                  <a:lnTo>
                    <a:pt x="10214" y="464"/>
                  </a:lnTo>
                  <a:lnTo>
                    <a:pt x="10418" y="371"/>
                  </a:lnTo>
                  <a:lnTo>
                    <a:pt x="10623" y="316"/>
                  </a:lnTo>
                  <a:lnTo>
                    <a:pt x="10827" y="297"/>
                  </a:lnTo>
                  <a:lnTo>
                    <a:pt x="11013" y="279"/>
                  </a:lnTo>
                  <a:close/>
                  <a:moveTo>
                    <a:pt x="10604" y="1709"/>
                  </a:moveTo>
                  <a:lnTo>
                    <a:pt x="10734" y="1727"/>
                  </a:lnTo>
                  <a:lnTo>
                    <a:pt x="10864" y="1746"/>
                  </a:lnTo>
                  <a:lnTo>
                    <a:pt x="10976" y="1783"/>
                  </a:lnTo>
                  <a:lnTo>
                    <a:pt x="11106" y="1839"/>
                  </a:lnTo>
                  <a:lnTo>
                    <a:pt x="11198" y="1894"/>
                  </a:lnTo>
                  <a:lnTo>
                    <a:pt x="11310" y="1969"/>
                  </a:lnTo>
                  <a:lnTo>
                    <a:pt x="11403" y="2043"/>
                  </a:lnTo>
                  <a:lnTo>
                    <a:pt x="11496" y="2136"/>
                  </a:lnTo>
                  <a:lnTo>
                    <a:pt x="11644" y="2340"/>
                  </a:lnTo>
                  <a:lnTo>
                    <a:pt x="11774" y="2563"/>
                  </a:lnTo>
                  <a:lnTo>
                    <a:pt x="11848" y="2804"/>
                  </a:lnTo>
                  <a:lnTo>
                    <a:pt x="11904" y="3064"/>
                  </a:lnTo>
                  <a:lnTo>
                    <a:pt x="11347" y="3417"/>
                  </a:lnTo>
                  <a:lnTo>
                    <a:pt x="11328" y="3454"/>
                  </a:lnTo>
                  <a:lnTo>
                    <a:pt x="11310" y="3491"/>
                  </a:lnTo>
                  <a:lnTo>
                    <a:pt x="11310" y="3528"/>
                  </a:lnTo>
                  <a:lnTo>
                    <a:pt x="11328" y="3547"/>
                  </a:lnTo>
                  <a:lnTo>
                    <a:pt x="11124" y="3547"/>
                  </a:lnTo>
                  <a:lnTo>
                    <a:pt x="10901" y="3584"/>
                  </a:lnTo>
                  <a:lnTo>
                    <a:pt x="10678" y="3640"/>
                  </a:lnTo>
                  <a:lnTo>
                    <a:pt x="10474" y="3733"/>
                  </a:lnTo>
                  <a:lnTo>
                    <a:pt x="10456" y="3603"/>
                  </a:lnTo>
                  <a:lnTo>
                    <a:pt x="10437" y="3491"/>
                  </a:lnTo>
                  <a:lnTo>
                    <a:pt x="10381" y="3361"/>
                  </a:lnTo>
                  <a:lnTo>
                    <a:pt x="10326" y="3250"/>
                  </a:lnTo>
                  <a:lnTo>
                    <a:pt x="10233" y="3138"/>
                  </a:lnTo>
                  <a:lnTo>
                    <a:pt x="10140" y="3046"/>
                  </a:lnTo>
                  <a:lnTo>
                    <a:pt x="10047" y="2953"/>
                  </a:lnTo>
                  <a:lnTo>
                    <a:pt x="9936" y="2897"/>
                  </a:lnTo>
                  <a:lnTo>
                    <a:pt x="9806" y="2823"/>
                  </a:lnTo>
                  <a:lnTo>
                    <a:pt x="9657" y="2786"/>
                  </a:lnTo>
                  <a:lnTo>
                    <a:pt x="9527" y="2767"/>
                  </a:lnTo>
                  <a:lnTo>
                    <a:pt x="9379" y="2767"/>
                  </a:lnTo>
                  <a:lnTo>
                    <a:pt x="9434" y="2544"/>
                  </a:lnTo>
                  <a:lnTo>
                    <a:pt x="9527" y="2358"/>
                  </a:lnTo>
                  <a:lnTo>
                    <a:pt x="9657" y="2173"/>
                  </a:lnTo>
                  <a:lnTo>
                    <a:pt x="9806" y="2006"/>
                  </a:lnTo>
                  <a:lnTo>
                    <a:pt x="9973" y="1894"/>
                  </a:lnTo>
                  <a:lnTo>
                    <a:pt x="10158" y="1783"/>
                  </a:lnTo>
                  <a:lnTo>
                    <a:pt x="10381" y="1727"/>
                  </a:lnTo>
                  <a:lnTo>
                    <a:pt x="10493" y="1709"/>
                  </a:lnTo>
                  <a:close/>
                  <a:moveTo>
                    <a:pt x="13743" y="3231"/>
                  </a:moveTo>
                  <a:lnTo>
                    <a:pt x="13928" y="3324"/>
                  </a:lnTo>
                  <a:lnTo>
                    <a:pt x="14114" y="3380"/>
                  </a:lnTo>
                  <a:lnTo>
                    <a:pt x="14244" y="3417"/>
                  </a:lnTo>
                  <a:lnTo>
                    <a:pt x="14374" y="3473"/>
                  </a:lnTo>
                  <a:lnTo>
                    <a:pt x="14430" y="3528"/>
                  </a:lnTo>
                  <a:lnTo>
                    <a:pt x="14467" y="3584"/>
                  </a:lnTo>
                  <a:lnTo>
                    <a:pt x="14485" y="3640"/>
                  </a:lnTo>
                  <a:lnTo>
                    <a:pt x="14467" y="3714"/>
                  </a:lnTo>
                  <a:lnTo>
                    <a:pt x="14430" y="3770"/>
                  </a:lnTo>
                  <a:lnTo>
                    <a:pt x="14374" y="3826"/>
                  </a:lnTo>
                  <a:lnTo>
                    <a:pt x="14300" y="3844"/>
                  </a:lnTo>
                  <a:lnTo>
                    <a:pt x="14225" y="3863"/>
                  </a:lnTo>
                  <a:lnTo>
                    <a:pt x="14151" y="3863"/>
                  </a:lnTo>
                  <a:lnTo>
                    <a:pt x="14077" y="3844"/>
                  </a:lnTo>
                  <a:lnTo>
                    <a:pt x="14003" y="3807"/>
                  </a:lnTo>
                  <a:lnTo>
                    <a:pt x="13947" y="3751"/>
                  </a:lnTo>
                  <a:lnTo>
                    <a:pt x="13873" y="3640"/>
                  </a:lnTo>
                  <a:lnTo>
                    <a:pt x="13817" y="3510"/>
                  </a:lnTo>
                  <a:lnTo>
                    <a:pt x="13780" y="3380"/>
                  </a:lnTo>
                  <a:lnTo>
                    <a:pt x="13743" y="3231"/>
                  </a:lnTo>
                  <a:close/>
                  <a:moveTo>
                    <a:pt x="17902" y="1634"/>
                  </a:moveTo>
                  <a:lnTo>
                    <a:pt x="17995" y="1671"/>
                  </a:lnTo>
                  <a:lnTo>
                    <a:pt x="18070" y="1709"/>
                  </a:lnTo>
                  <a:lnTo>
                    <a:pt x="18162" y="1764"/>
                  </a:lnTo>
                  <a:lnTo>
                    <a:pt x="18218" y="1839"/>
                  </a:lnTo>
                  <a:lnTo>
                    <a:pt x="18274" y="1931"/>
                  </a:lnTo>
                  <a:lnTo>
                    <a:pt x="18292" y="2024"/>
                  </a:lnTo>
                  <a:lnTo>
                    <a:pt x="18311" y="2117"/>
                  </a:lnTo>
                  <a:lnTo>
                    <a:pt x="18311" y="2210"/>
                  </a:lnTo>
                  <a:lnTo>
                    <a:pt x="18274" y="2414"/>
                  </a:lnTo>
                  <a:lnTo>
                    <a:pt x="18274" y="2451"/>
                  </a:lnTo>
                  <a:lnTo>
                    <a:pt x="18292" y="2488"/>
                  </a:lnTo>
                  <a:lnTo>
                    <a:pt x="18348" y="2563"/>
                  </a:lnTo>
                  <a:lnTo>
                    <a:pt x="18385" y="2581"/>
                  </a:lnTo>
                  <a:lnTo>
                    <a:pt x="18422" y="2581"/>
                  </a:lnTo>
                  <a:lnTo>
                    <a:pt x="18459" y="2563"/>
                  </a:lnTo>
                  <a:lnTo>
                    <a:pt x="18497" y="2544"/>
                  </a:lnTo>
                  <a:lnTo>
                    <a:pt x="18534" y="2470"/>
                  </a:lnTo>
                  <a:lnTo>
                    <a:pt x="18571" y="2396"/>
                  </a:lnTo>
                  <a:lnTo>
                    <a:pt x="18589" y="2396"/>
                  </a:lnTo>
                  <a:lnTo>
                    <a:pt x="18924" y="2173"/>
                  </a:lnTo>
                  <a:lnTo>
                    <a:pt x="19091" y="2080"/>
                  </a:lnTo>
                  <a:lnTo>
                    <a:pt x="19184" y="2024"/>
                  </a:lnTo>
                  <a:lnTo>
                    <a:pt x="19277" y="2006"/>
                  </a:lnTo>
                  <a:lnTo>
                    <a:pt x="19388" y="1987"/>
                  </a:lnTo>
                  <a:lnTo>
                    <a:pt x="19518" y="1987"/>
                  </a:lnTo>
                  <a:lnTo>
                    <a:pt x="19629" y="2024"/>
                  </a:lnTo>
                  <a:lnTo>
                    <a:pt x="19741" y="2080"/>
                  </a:lnTo>
                  <a:lnTo>
                    <a:pt x="19834" y="2154"/>
                  </a:lnTo>
                  <a:lnTo>
                    <a:pt x="19908" y="2247"/>
                  </a:lnTo>
                  <a:lnTo>
                    <a:pt x="19927" y="2358"/>
                  </a:lnTo>
                  <a:lnTo>
                    <a:pt x="19927" y="2433"/>
                  </a:lnTo>
                  <a:lnTo>
                    <a:pt x="19908" y="2507"/>
                  </a:lnTo>
                  <a:lnTo>
                    <a:pt x="19908" y="2563"/>
                  </a:lnTo>
                  <a:lnTo>
                    <a:pt x="19927" y="2600"/>
                  </a:lnTo>
                  <a:lnTo>
                    <a:pt x="19964" y="2637"/>
                  </a:lnTo>
                  <a:lnTo>
                    <a:pt x="20019" y="2656"/>
                  </a:lnTo>
                  <a:lnTo>
                    <a:pt x="19964" y="2786"/>
                  </a:lnTo>
                  <a:lnTo>
                    <a:pt x="19908" y="2934"/>
                  </a:lnTo>
                  <a:lnTo>
                    <a:pt x="19889" y="3064"/>
                  </a:lnTo>
                  <a:lnTo>
                    <a:pt x="19889" y="3213"/>
                  </a:lnTo>
                  <a:lnTo>
                    <a:pt x="19759" y="3176"/>
                  </a:lnTo>
                  <a:lnTo>
                    <a:pt x="19648" y="3157"/>
                  </a:lnTo>
                  <a:lnTo>
                    <a:pt x="19518" y="3157"/>
                  </a:lnTo>
                  <a:lnTo>
                    <a:pt x="19407" y="3176"/>
                  </a:lnTo>
                  <a:lnTo>
                    <a:pt x="19295" y="3213"/>
                  </a:lnTo>
                  <a:lnTo>
                    <a:pt x="19184" y="3250"/>
                  </a:lnTo>
                  <a:lnTo>
                    <a:pt x="19072" y="3324"/>
                  </a:lnTo>
                  <a:lnTo>
                    <a:pt x="18979" y="3398"/>
                  </a:lnTo>
                  <a:lnTo>
                    <a:pt x="18887" y="3491"/>
                  </a:lnTo>
                  <a:lnTo>
                    <a:pt x="18812" y="3584"/>
                  </a:lnTo>
                  <a:lnTo>
                    <a:pt x="18757" y="3696"/>
                  </a:lnTo>
                  <a:lnTo>
                    <a:pt x="18719" y="3807"/>
                  </a:lnTo>
                  <a:lnTo>
                    <a:pt x="18682" y="3918"/>
                  </a:lnTo>
                  <a:lnTo>
                    <a:pt x="18682" y="4048"/>
                  </a:lnTo>
                  <a:lnTo>
                    <a:pt x="18701" y="4178"/>
                  </a:lnTo>
                  <a:lnTo>
                    <a:pt x="18738" y="4308"/>
                  </a:lnTo>
                  <a:lnTo>
                    <a:pt x="18589" y="4271"/>
                  </a:lnTo>
                  <a:lnTo>
                    <a:pt x="18422" y="4271"/>
                  </a:lnTo>
                  <a:lnTo>
                    <a:pt x="18274" y="4290"/>
                  </a:lnTo>
                  <a:lnTo>
                    <a:pt x="18125" y="4346"/>
                  </a:lnTo>
                  <a:lnTo>
                    <a:pt x="17977" y="4438"/>
                  </a:lnTo>
                  <a:lnTo>
                    <a:pt x="17847" y="4568"/>
                  </a:lnTo>
                  <a:lnTo>
                    <a:pt x="17754" y="4698"/>
                  </a:lnTo>
                  <a:lnTo>
                    <a:pt x="17680" y="4866"/>
                  </a:lnTo>
                  <a:lnTo>
                    <a:pt x="17568" y="4754"/>
                  </a:lnTo>
                  <a:lnTo>
                    <a:pt x="17438" y="4661"/>
                  </a:lnTo>
                  <a:lnTo>
                    <a:pt x="17290" y="4587"/>
                  </a:lnTo>
                  <a:lnTo>
                    <a:pt x="17122" y="4550"/>
                  </a:lnTo>
                  <a:lnTo>
                    <a:pt x="17290" y="4271"/>
                  </a:lnTo>
                  <a:lnTo>
                    <a:pt x="17401" y="3937"/>
                  </a:lnTo>
                  <a:lnTo>
                    <a:pt x="17512" y="3603"/>
                  </a:lnTo>
                  <a:lnTo>
                    <a:pt x="17568" y="3231"/>
                  </a:lnTo>
                  <a:lnTo>
                    <a:pt x="17605" y="2860"/>
                  </a:lnTo>
                  <a:lnTo>
                    <a:pt x="17587" y="2488"/>
                  </a:lnTo>
                  <a:lnTo>
                    <a:pt x="17568" y="2303"/>
                  </a:lnTo>
                  <a:lnTo>
                    <a:pt x="17531" y="2136"/>
                  </a:lnTo>
                  <a:lnTo>
                    <a:pt x="17475" y="1969"/>
                  </a:lnTo>
                  <a:lnTo>
                    <a:pt x="17420" y="1801"/>
                  </a:lnTo>
                  <a:lnTo>
                    <a:pt x="17494" y="1746"/>
                  </a:lnTo>
                  <a:lnTo>
                    <a:pt x="17568" y="1690"/>
                  </a:lnTo>
                  <a:lnTo>
                    <a:pt x="17642" y="1671"/>
                  </a:lnTo>
                  <a:lnTo>
                    <a:pt x="17735" y="1653"/>
                  </a:lnTo>
                  <a:lnTo>
                    <a:pt x="17810" y="1634"/>
                  </a:lnTo>
                  <a:close/>
                  <a:moveTo>
                    <a:pt x="15507" y="1374"/>
                  </a:moveTo>
                  <a:lnTo>
                    <a:pt x="15507" y="1411"/>
                  </a:lnTo>
                  <a:lnTo>
                    <a:pt x="15544" y="1430"/>
                  </a:lnTo>
                  <a:lnTo>
                    <a:pt x="15748" y="1597"/>
                  </a:lnTo>
                  <a:lnTo>
                    <a:pt x="15915" y="1764"/>
                  </a:lnTo>
                  <a:lnTo>
                    <a:pt x="16082" y="1931"/>
                  </a:lnTo>
                  <a:lnTo>
                    <a:pt x="16194" y="2136"/>
                  </a:lnTo>
                  <a:lnTo>
                    <a:pt x="16305" y="2340"/>
                  </a:lnTo>
                  <a:lnTo>
                    <a:pt x="16380" y="2544"/>
                  </a:lnTo>
                  <a:lnTo>
                    <a:pt x="16454" y="2767"/>
                  </a:lnTo>
                  <a:lnTo>
                    <a:pt x="16472" y="2990"/>
                  </a:lnTo>
                  <a:lnTo>
                    <a:pt x="16491" y="3213"/>
                  </a:lnTo>
                  <a:lnTo>
                    <a:pt x="16454" y="3436"/>
                  </a:lnTo>
                  <a:lnTo>
                    <a:pt x="16417" y="3640"/>
                  </a:lnTo>
                  <a:lnTo>
                    <a:pt x="16342" y="3863"/>
                  </a:lnTo>
                  <a:lnTo>
                    <a:pt x="16250" y="4067"/>
                  </a:lnTo>
                  <a:lnTo>
                    <a:pt x="16120" y="4271"/>
                  </a:lnTo>
                  <a:lnTo>
                    <a:pt x="15971" y="4476"/>
                  </a:lnTo>
                  <a:lnTo>
                    <a:pt x="15804" y="4661"/>
                  </a:lnTo>
                  <a:lnTo>
                    <a:pt x="15767" y="4698"/>
                  </a:lnTo>
                  <a:lnTo>
                    <a:pt x="15767" y="4754"/>
                  </a:lnTo>
                  <a:lnTo>
                    <a:pt x="15785" y="4791"/>
                  </a:lnTo>
                  <a:lnTo>
                    <a:pt x="15804" y="4828"/>
                  </a:lnTo>
                  <a:lnTo>
                    <a:pt x="15637" y="4828"/>
                  </a:lnTo>
                  <a:lnTo>
                    <a:pt x="15562" y="4698"/>
                  </a:lnTo>
                  <a:lnTo>
                    <a:pt x="15451" y="4606"/>
                  </a:lnTo>
                  <a:lnTo>
                    <a:pt x="15321" y="4550"/>
                  </a:lnTo>
                  <a:lnTo>
                    <a:pt x="15191" y="4494"/>
                  </a:lnTo>
                  <a:lnTo>
                    <a:pt x="15043" y="4476"/>
                  </a:lnTo>
                  <a:lnTo>
                    <a:pt x="14913" y="4494"/>
                  </a:lnTo>
                  <a:lnTo>
                    <a:pt x="14764" y="4531"/>
                  </a:lnTo>
                  <a:lnTo>
                    <a:pt x="14634" y="4587"/>
                  </a:lnTo>
                  <a:lnTo>
                    <a:pt x="14578" y="4438"/>
                  </a:lnTo>
                  <a:lnTo>
                    <a:pt x="14485" y="4290"/>
                  </a:lnTo>
                  <a:lnTo>
                    <a:pt x="14374" y="4160"/>
                  </a:lnTo>
                  <a:lnTo>
                    <a:pt x="14244" y="4048"/>
                  </a:lnTo>
                  <a:lnTo>
                    <a:pt x="14318" y="4048"/>
                  </a:lnTo>
                  <a:lnTo>
                    <a:pt x="14393" y="4011"/>
                  </a:lnTo>
                  <a:lnTo>
                    <a:pt x="14467" y="3974"/>
                  </a:lnTo>
                  <a:lnTo>
                    <a:pt x="14541" y="3937"/>
                  </a:lnTo>
                  <a:lnTo>
                    <a:pt x="14597" y="3881"/>
                  </a:lnTo>
                  <a:lnTo>
                    <a:pt x="14634" y="3807"/>
                  </a:lnTo>
                  <a:lnTo>
                    <a:pt x="14653" y="3733"/>
                  </a:lnTo>
                  <a:lnTo>
                    <a:pt x="14671" y="3658"/>
                  </a:lnTo>
                  <a:lnTo>
                    <a:pt x="14671" y="3566"/>
                  </a:lnTo>
                  <a:lnTo>
                    <a:pt x="14634" y="3491"/>
                  </a:lnTo>
                  <a:lnTo>
                    <a:pt x="14597" y="3436"/>
                  </a:lnTo>
                  <a:lnTo>
                    <a:pt x="14541" y="3361"/>
                  </a:lnTo>
                  <a:lnTo>
                    <a:pt x="14467" y="3306"/>
                  </a:lnTo>
                  <a:lnTo>
                    <a:pt x="14374" y="3268"/>
                  </a:lnTo>
                  <a:lnTo>
                    <a:pt x="14188" y="3194"/>
                  </a:lnTo>
                  <a:lnTo>
                    <a:pt x="13984" y="3138"/>
                  </a:lnTo>
                  <a:lnTo>
                    <a:pt x="13798" y="3064"/>
                  </a:lnTo>
                  <a:lnTo>
                    <a:pt x="13761" y="3046"/>
                  </a:lnTo>
                  <a:lnTo>
                    <a:pt x="13724" y="3064"/>
                  </a:lnTo>
                  <a:lnTo>
                    <a:pt x="13687" y="3083"/>
                  </a:lnTo>
                  <a:lnTo>
                    <a:pt x="13631" y="3101"/>
                  </a:lnTo>
                  <a:lnTo>
                    <a:pt x="13613" y="3101"/>
                  </a:lnTo>
                  <a:lnTo>
                    <a:pt x="13613" y="3120"/>
                  </a:lnTo>
                  <a:lnTo>
                    <a:pt x="13594" y="3306"/>
                  </a:lnTo>
                  <a:lnTo>
                    <a:pt x="13631" y="3510"/>
                  </a:lnTo>
                  <a:lnTo>
                    <a:pt x="13668" y="3677"/>
                  </a:lnTo>
                  <a:lnTo>
                    <a:pt x="13724" y="3770"/>
                  </a:lnTo>
                  <a:lnTo>
                    <a:pt x="13761" y="3844"/>
                  </a:lnTo>
                  <a:lnTo>
                    <a:pt x="13594" y="3826"/>
                  </a:lnTo>
                  <a:lnTo>
                    <a:pt x="13408" y="3826"/>
                  </a:lnTo>
                  <a:lnTo>
                    <a:pt x="13204" y="3881"/>
                  </a:lnTo>
                  <a:lnTo>
                    <a:pt x="13018" y="3956"/>
                  </a:lnTo>
                  <a:lnTo>
                    <a:pt x="12851" y="4067"/>
                  </a:lnTo>
                  <a:lnTo>
                    <a:pt x="12703" y="4216"/>
                  </a:lnTo>
                  <a:lnTo>
                    <a:pt x="12573" y="4383"/>
                  </a:lnTo>
                  <a:lnTo>
                    <a:pt x="12480" y="4568"/>
                  </a:lnTo>
                  <a:lnTo>
                    <a:pt x="12406" y="4754"/>
                  </a:lnTo>
                  <a:lnTo>
                    <a:pt x="12350" y="4958"/>
                  </a:lnTo>
                  <a:lnTo>
                    <a:pt x="12238" y="4903"/>
                  </a:lnTo>
                  <a:lnTo>
                    <a:pt x="12108" y="4847"/>
                  </a:lnTo>
                  <a:lnTo>
                    <a:pt x="12164" y="4717"/>
                  </a:lnTo>
                  <a:lnTo>
                    <a:pt x="12201" y="4568"/>
                  </a:lnTo>
                  <a:lnTo>
                    <a:pt x="12201" y="4420"/>
                  </a:lnTo>
                  <a:lnTo>
                    <a:pt x="12183" y="4271"/>
                  </a:lnTo>
                  <a:lnTo>
                    <a:pt x="12127" y="4141"/>
                  </a:lnTo>
                  <a:lnTo>
                    <a:pt x="12071" y="3993"/>
                  </a:lnTo>
                  <a:lnTo>
                    <a:pt x="11978" y="3881"/>
                  </a:lnTo>
                  <a:lnTo>
                    <a:pt x="11867" y="3770"/>
                  </a:lnTo>
                  <a:lnTo>
                    <a:pt x="11756" y="3696"/>
                  </a:lnTo>
                  <a:lnTo>
                    <a:pt x="11644" y="3640"/>
                  </a:lnTo>
                  <a:lnTo>
                    <a:pt x="11533" y="3603"/>
                  </a:lnTo>
                  <a:lnTo>
                    <a:pt x="11421" y="3566"/>
                  </a:lnTo>
                  <a:lnTo>
                    <a:pt x="11440" y="3566"/>
                  </a:lnTo>
                  <a:lnTo>
                    <a:pt x="12053" y="3231"/>
                  </a:lnTo>
                  <a:lnTo>
                    <a:pt x="12108" y="3231"/>
                  </a:lnTo>
                  <a:lnTo>
                    <a:pt x="12146" y="3213"/>
                  </a:lnTo>
                  <a:lnTo>
                    <a:pt x="12183" y="3194"/>
                  </a:lnTo>
                  <a:lnTo>
                    <a:pt x="12201" y="3157"/>
                  </a:lnTo>
                  <a:lnTo>
                    <a:pt x="14151" y="2080"/>
                  </a:lnTo>
                  <a:lnTo>
                    <a:pt x="14207" y="2136"/>
                  </a:lnTo>
                  <a:lnTo>
                    <a:pt x="14281" y="2136"/>
                  </a:lnTo>
                  <a:lnTo>
                    <a:pt x="14318" y="2117"/>
                  </a:lnTo>
                  <a:lnTo>
                    <a:pt x="14355" y="2099"/>
                  </a:lnTo>
                  <a:lnTo>
                    <a:pt x="14374" y="2061"/>
                  </a:lnTo>
                  <a:lnTo>
                    <a:pt x="14393" y="2024"/>
                  </a:lnTo>
                  <a:lnTo>
                    <a:pt x="14411" y="1950"/>
                  </a:lnTo>
                  <a:lnTo>
                    <a:pt x="14931" y="1671"/>
                  </a:lnTo>
                  <a:lnTo>
                    <a:pt x="15507" y="1374"/>
                  </a:lnTo>
                  <a:close/>
                  <a:moveTo>
                    <a:pt x="21375" y="2154"/>
                  </a:moveTo>
                  <a:lnTo>
                    <a:pt x="21561" y="2191"/>
                  </a:lnTo>
                  <a:lnTo>
                    <a:pt x="21709" y="2247"/>
                  </a:lnTo>
                  <a:lnTo>
                    <a:pt x="21784" y="2284"/>
                  </a:lnTo>
                  <a:lnTo>
                    <a:pt x="21858" y="2340"/>
                  </a:lnTo>
                  <a:lnTo>
                    <a:pt x="21914" y="2396"/>
                  </a:lnTo>
                  <a:lnTo>
                    <a:pt x="21969" y="2470"/>
                  </a:lnTo>
                  <a:lnTo>
                    <a:pt x="22006" y="2563"/>
                  </a:lnTo>
                  <a:lnTo>
                    <a:pt x="22044" y="2656"/>
                  </a:lnTo>
                  <a:lnTo>
                    <a:pt x="22081" y="2748"/>
                  </a:lnTo>
                  <a:lnTo>
                    <a:pt x="22099" y="2878"/>
                  </a:lnTo>
                  <a:lnTo>
                    <a:pt x="22118" y="2916"/>
                  </a:lnTo>
                  <a:lnTo>
                    <a:pt x="22136" y="2953"/>
                  </a:lnTo>
                  <a:lnTo>
                    <a:pt x="22174" y="2971"/>
                  </a:lnTo>
                  <a:lnTo>
                    <a:pt x="22211" y="2990"/>
                  </a:lnTo>
                  <a:lnTo>
                    <a:pt x="22248" y="2990"/>
                  </a:lnTo>
                  <a:lnTo>
                    <a:pt x="22285" y="2971"/>
                  </a:lnTo>
                  <a:lnTo>
                    <a:pt x="22304" y="2953"/>
                  </a:lnTo>
                  <a:lnTo>
                    <a:pt x="22341" y="2916"/>
                  </a:lnTo>
                  <a:lnTo>
                    <a:pt x="22415" y="2823"/>
                  </a:lnTo>
                  <a:lnTo>
                    <a:pt x="22526" y="2748"/>
                  </a:lnTo>
                  <a:lnTo>
                    <a:pt x="22582" y="2730"/>
                  </a:lnTo>
                  <a:lnTo>
                    <a:pt x="22656" y="2711"/>
                  </a:lnTo>
                  <a:lnTo>
                    <a:pt x="22712" y="2711"/>
                  </a:lnTo>
                  <a:lnTo>
                    <a:pt x="22786" y="2730"/>
                  </a:lnTo>
                  <a:lnTo>
                    <a:pt x="22842" y="2767"/>
                  </a:lnTo>
                  <a:lnTo>
                    <a:pt x="22898" y="2804"/>
                  </a:lnTo>
                  <a:lnTo>
                    <a:pt x="22935" y="2841"/>
                  </a:lnTo>
                  <a:lnTo>
                    <a:pt x="22954" y="2897"/>
                  </a:lnTo>
                  <a:lnTo>
                    <a:pt x="22991" y="3027"/>
                  </a:lnTo>
                  <a:lnTo>
                    <a:pt x="23009" y="3138"/>
                  </a:lnTo>
                  <a:lnTo>
                    <a:pt x="23009" y="3194"/>
                  </a:lnTo>
                  <a:lnTo>
                    <a:pt x="23028" y="3231"/>
                  </a:lnTo>
                  <a:lnTo>
                    <a:pt x="23065" y="3250"/>
                  </a:lnTo>
                  <a:lnTo>
                    <a:pt x="23102" y="3250"/>
                  </a:lnTo>
                  <a:lnTo>
                    <a:pt x="23139" y="3268"/>
                  </a:lnTo>
                  <a:lnTo>
                    <a:pt x="23176" y="3250"/>
                  </a:lnTo>
                  <a:lnTo>
                    <a:pt x="23195" y="3231"/>
                  </a:lnTo>
                  <a:lnTo>
                    <a:pt x="23232" y="3194"/>
                  </a:lnTo>
                  <a:lnTo>
                    <a:pt x="23381" y="3101"/>
                  </a:lnTo>
                  <a:lnTo>
                    <a:pt x="23548" y="3046"/>
                  </a:lnTo>
                  <a:lnTo>
                    <a:pt x="23641" y="3027"/>
                  </a:lnTo>
                  <a:lnTo>
                    <a:pt x="23826" y="3027"/>
                  </a:lnTo>
                  <a:lnTo>
                    <a:pt x="23919" y="3064"/>
                  </a:lnTo>
                  <a:lnTo>
                    <a:pt x="23994" y="3101"/>
                  </a:lnTo>
                  <a:lnTo>
                    <a:pt x="24049" y="3157"/>
                  </a:lnTo>
                  <a:lnTo>
                    <a:pt x="24105" y="3213"/>
                  </a:lnTo>
                  <a:lnTo>
                    <a:pt x="24161" y="3268"/>
                  </a:lnTo>
                  <a:lnTo>
                    <a:pt x="24216" y="3417"/>
                  </a:lnTo>
                  <a:lnTo>
                    <a:pt x="24253" y="3584"/>
                  </a:lnTo>
                  <a:lnTo>
                    <a:pt x="24142" y="3677"/>
                  </a:lnTo>
                  <a:lnTo>
                    <a:pt x="24049" y="3807"/>
                  </a:lnTo>
                  <a:lnTo>
                    <a:pt x="23994" y="3937"/>
                  </a:lnTo>
                  <a:lnTo>
                    <a:pt x="23956" y="4067"/>
                  </a:lnTo>
                  <a:lnTo>
                    <a:pt x="23864" y="3993"/>
                  </a:lnTo>
                  <a:lnTo>
                    <a:pt x="23752" y="3937"/>
                  </a:lnTo>
                  <a:lnTo>
                    <a:pt x="23641" y="3900"/>
                  </a:lnTo>
                  <a:lnTo>
                    <a:pt x="23529" y="3863"/>
                  </a:lnTo>
                  <a:lnTo>
                    <a:pt x="23418" y="3863"/>
                  </a:lnTo>
                  <a:lnTo>
                    <a:pt x="23288" y="3844"/>
                  </a:lnTo>
                  <a:lnTo>
                    <a:pt x="23176" y="3863"/>
                  </a:lnTo>
                  <a:lnTo>
                    <a:pt x="23065" y="3900"/>
                  </a:lnTo>
                  <a:lnTo>
                    <a:pt x="23009" y="3788"/>
                  </a:lnTo>
                  <a:lnTo>
                    <a:pt x="22954" y="3696"/>
                  </a:lnTo>
                  <a:lnTo>
                    <a:pt x="22879" y="3603"/>
                  </a:lnTo>
                  <a:lnTo>
                    <a:pt x="22805" y="3510"/>
                  </a:lnTo>
                  <a:lnTo>
                    <a:pt x="22619" y="3380"/>
                  </a:lnTo>
                  <a:lnTo>
                    <a:pt x="22415" y="3268"/>
                  </a:lnTo>
                  <a:lnTo>
                    <a:pt x="22211" y="3194"/>
                  </a:lnTo>
                  <a:lnTo>
                    <a:pt x="21969" y="3157"/>
                  </a:lnTo>
                  <a:lnTo>
                    <a:pt x="21746" y="3176"/>
                  </a:lnTo>
                  <a:lnTo>
                    <a:pt x="21616" y="3194"/>
                  </a:lnTo>
                  <a:lnTo>
                    <a:pt x="21505" y="3213"/>
                  </a:lnTo>
                  <a:lnTo>
                    <a:pt x="21375" y="3268"/>
                  </a:lnTo>
                  <a:lnTo>
                    <a:pt x="21264" y="3343"/>
                  </a:lnTo>
                  <a:lnTo>
                    <a:pt x="21152" y="3417"/>
                  </a:lnTo>
                  <a:lnTo>
                    <a:pt x="21041" y="3491"/>
                  </a:lnTo>
                  <a:lnTo>
                    <a:pt x="20948" y="3603"/>
                  </a:lnTo>
                  <a:lnTo>
                    <a:pt x="20874" y="3696"/>
                  </a:lnTo>
                  <a:lnTo>
                    <a:pt x="20799" y="3807"/>
                  </a:lnTo>
                  <a:lnTo>
                    <a:pt x="20744" y="3918"/>
                  </a:lnTo>
                  <a:lnTo>
                    <a:pt x="20651" y="4178"/>
                  </a:lnTo>
                  <a:lnTo>
                    <a:pt x="20595" y="4438"/>
                  </a:lnTo>
                  <a:lnTo>
                    <a:pt x="20577" y="4717"/>
                  </a:lnTo>
                  <a:lnTo>
                    <a:pt x="20614" y="4977"/>
                  </a:lnTo>
                  <a:lnTo>
                    <a:pt x="20614" y="4977"/>
                  </a:lnTo>
                  <a:lnTo>
                    <a:pt x="20317" y="4940"/>
                  </a:lnTo>
                  <a:lnTo>
                    <a:pt x="20317" y="4921"/>
                  </a:lnTo>
                  <a:lnTo>
                    <a:pt x="20168" y="4736"/>
                  </a:lnTo>
                  <a:lnTo>
                    <a:pt x="20075" y="4661"/>
                  </a:lnTo>
                  <a:lnTo>
                    <a:pt x="19982" y="4587"/>
                  </a:lnTo>
                  <a:lnTo>
                    <a:pt x="19889" y="4531"/>
                  </a:lnTo>
                  <a:lnTo>
                    <a:pt x="19778" y="4476"/>
                  </a:lnTo>
                  <a:lnTo>
                    <a:pt x="19667" y="4457"/>
                  </a:lnTo>
                  <a:lnTo>
                    <a:pt x="19462" y="4457"/>
                  </a:lnTo>
                  <a:lnTo>
                    <a:pt x="19369" y="4494"/>
                  </a:lnTo>
                  <a:lnTo>
                    <a:pt x="19295" y="4531"/>
                  </a:lnTo>
                  <a:lnTo>
                    <a:pt x="19221" y="4606"/>
                  </a:lnTo>
                  <a:lnTo>
                    <a:pt x="19147" y="4531"/>
                  </a:lnTo>
                  <a:lnTo>
                    <a:pt x="19072" y="4457"/>
                  </a:lnTo>
                  <a:lnTo>
                    <a:pt x="18887" y="4364"/>
                  </a:lnTo>
                  <a:lnTo>
                    <a:pt x="18905" y="4327"/>
                  </a:lnTo>
                  <a:lnTo>
                    <a:pt x="18905" y="4290"/>
                  </a:lnTo>
                  <a:lnTo>
                    <a:pt x="18905" y="4178"/>
                  </a:lnTo>
                  <a:lnTo>
                    <a:pt x="18887" y="4048"/>
                  </a:lnTo>
                  <a:lnTo>
                    <a:pt x="18905" y="3937"/>
                  </a:lnTo>
                  <a:lnTo>
                    <a:pt x="18942" y="3844"/>
                  </a:lnTo>
                  <a:lnTo>
                    <a:pt x="18979" y="3733"/>
                  </a:lnTo>
                  <a:lnTo>
                    <a:pt x="19035" y="3640"/>
                  </a:lnTo>
                  <a:lnTo>
                    <a:pt x="19109" y="3547"/>
                  </a:lnTo>
                  <a:lnTo>
                    <a:pt x="19221" y="3491"/>
                  </a:lnTo>
                  <a:lnTo>
                    <a:pt x="19314" y="3436"/>
                  </a:lnTo>
                  <a:lnTo>
                    <a:pt x="19407" y="3417"/>
                  </a:lnTo>
                  <a:lnTo>
                    <a:pt x="19499" y="3398"/>
                  </a:lnTo>
                  <a:lnTo>
                    <a:pt x="19592" y="3398"/>
                  </a:lnTo>
                  <a:lnTo>
                    <a:pt x="19704" y="3417"/>
                  </a:lnTo>
                  <a:lnTo>
                    <a:pt x="19797" y="3454"/>
                  </a:lnTo>
                  <a:lnTo>
                    <a:pt x="19982" y="3547"/>
                  </a:lnTo>
                  <a:lnTo>
                    <a:pt x="20001" y="3584"/>
                  </a:lnTo>
                  <a:lnTo>
                    <a:pt x="20075" y="3584"/>
                  </a:lnTo>
                  <a:lnTo>
                    <a:pt x="20112" y="3566"/>
                  </a:lnTo>
                  <a:lnTo>
                    <a:pt x="20149" y="3528"/>
                  </a:lnTo>
                  <a:lnTo>
                    <a:pt x="20168" y="3473"/>
                  </a:lnTo>
                  <a:lnTo>
                    <a:pt x="20168" y="3436"/>
                  </a:lnTo>
                  <a:lnTo>
                    <a:pt x="20149" y="3417"/>
                  </a:lnTo>
                  <a:lnTo>
                    <a:pt x="20112" y="3380"/>
                  </a:lnTo>
                  <a:lnTo>
                    <a:pt x="20112" y="3287"/>
                  </a:lnTo>
                  <a:lnTo>
                    <a:pt x="20131" y="3176"/>
                  </a:lnTo>
                  <a:lnTo>
                    <a:pt x="20168" y="2990"/>
                  </a:lnTo>
                  <a:lnTo>
                    <a:pt x="20242" y="2804"/>
                  </a:lnTo>
                  <a:lnTo>
                    <a:pt x="20354" y="2656"/>
                  </a:lnTo>
                  <a:lnTo>
                    <a:pt x="20502" y="2507"/>
                  </a:lnTo>
                  <a:lnTo>
                    <a:pt x="20651" y="2396"/>
                  </a:lnTo>
                  <a:lnTo>
                    <a:pt x="20837" y="2284"/>
                  </a:lnTo>
                  <a:lnTo>
                    <a:pt x="21022" y="2210"/>
                  </a:lnTo>
                  <a:lnTo>
                    <a:pt x="21208" y="2173"/>
                  </a:lnTo>
                  <a:lnTo>
                    <a:pt x="21375" y="2154"/>
                  </a:lnTo>
                  <a:close/>
                  <a:moveTo>
                    <a:pt x="16287" y="1170"/>
                  </a:moveTo>
                  <a:lnTo>
                    <a:pt x="16435" y="1226"/>
                  </a:lnTo>
                  <a:lnTo>
                    <a:pt x="16565" y="1300"/>
                  </a:lnTo>
                  <a:lnTo>
                    <a:pt x="16695" y="1411"/>
                  </a:lnTo>
                  <a:lnTo>
                    <a:pt x="16844" y="1579"/>
                  </a:lnTo>
                  <a:lnTo>
                    <a:pt x="16974" y="1764"/>
                  </a:lnTo>
                  <a:lnTo>
                    <a:pt x="17067" y="1931"/>
                  </a:lnTo>
                  <a:lnTo>
                    <a:pt x="17160" y="2099"/>
                  </a:lnTo>
                  <a:lnTo>
                    <a:pt x="17234" y="2266"/>
                  </a:lnTo>
                  <a:lnTo>
                    <a:pt x="17290" y="2451"/>
                  </a:lnTo>
                  <a:lnTo>
                    <a:pt x="17327" y="2618"/>
                  </a:lnTo>
                  <a:lnTo>
                    <a:pt x="17345" y="2804"/>
                  </a:lnTo>
                  <a:lnTo>
                    <a:pt x="17364" y="2990"/>
                  </a:lnTo>
                  <a:lnTo>
                    <a:pt x="17364" y="3176"/>
                  </a:lnTo>
                  <a:lnTo>
                    <a:pt x="17345" y="3361"/>
                  </a:lnTo>
                  <a:lnTo>
                    <a:pt x="17308" y="3547"/>
                  </a:lnTo>
                  <a:lnTo>
                    <a:pt x="17271" y="3714"/>
                  </a:lnTo>
                  <a:lnTo>
                    <a:pt x="17215" y="3900"/>
                  </a:lnTo>
                  <a:lnTo>
                    <a:pt x="17160" y="4067"/>
                  </a:lnTo>
                  <a:lnTo>
                    <a:pt x="17085" y="4234"/>
                  </a:lnTo>
                  <a:lnTo>
                    <a:pt x="16992" y="4401"/>
                  </a:lnTo>
                  <a:lnTo>
                    <a:pt x="16900" y="4568"/>
                  </a:lnTo>
                  <a:lnTo>
                    <a:pt x="16844" y="4568"/>
                  </a:lnTo>
                  <a:lnTo>
                    <a:pt x="16751" y="4606"/>
                  </a:lnTo>
                  <a:lnTo>
                    <a:pt x="16677" y="4661"/>
                  </a:lnTo>
                  <a:lnTo>
                    <a:pt x="16584" y="4717"/>
                  </a:lnTo>
                  <a:lnTo>
                    <a:pt x="16510" y="4773"/>
                  </a:lnTo>
                  <a:lnTo>
                    <a:pt x="16454" y="4847"/>
                  </a:lnTo>
                  <a:lnTo>
                    <a:pt x="16398" y="4940"/>
                  </a:lnTo>
                  <a:lnTo>
                    <a:pt x="16342" y="5033"/>
                  </a:lnTo>
                  <a:lnTo>
                    <a:pt x="16305" y="5125"/>
                  </a:lnTo>
                  <a:lnTo>
                    <a:pt x="16175" y="4977"/>
                  </a:lnTo>
                  <a:lnTo>
                    <a:pt x="16027" y="4884"/>
                  </a:lnTo>
                  <a:lnTo>
                    <a:pt x="15934" y="4847"/>
                  </a:lnTo>
                  <a:lnTo>
                    <a:pt x="15971" y="4828"/>
                  </a:lnTo>
                  <a:lnTo>
                    <a:pt x="16175" y="4624"/>
                  </a:lnTo>
                  <a:lnTo>
                    <a:pt x="16342" y="4420"/>
                  </a:lnTo>
                  <a:lnTo>
                    <a:pt x="16472" y="4197"/>
                  </a:lnTo>
                  <a:lnTo>
                    <a:pt x="16584" y="3956"/>
                  </a:lnTo>
                  <a:lnTo>
                    <a:pt x="16677" y="3714"/>
                  </a:lnTo>
                  <a:lnTo>
                    <a:pt x="16714" y="3473"/>
                  </a:lnTo>
                  <a:lnTo>
                    <a:pt x="16751" y="3231"/>
                  </a:lnTo>
                  <a:lnTo>
                    <a:pt x="16732" y="2971"/>
                  </a:lnTo>
                  <a:lnTo>
                    <a:pt x="16714" y="2730"/>
                  </a:lnTo>
                  <a:lnTo>
                    <a:pt x="16640" y="2488"/>
                  </a:lnTo>
                  <a:lnTo>
                    <a:pt x="16565" y="2266"/>
                  </a:lnTo>
                  <a:lnTo>
                    <a:pt x="16435" y="2043"/>
                  </a:lnTo>
                  <a:lnTo>
                    <a:pt x="16287" y="1820"/>
                  </a:lnTo>
                  <a:lnTo>
                    <a:pt x="16120" y="1634"/>
                  </a:lnTo>
                  <a:lnTo>
                    <a:pt x="15915" y="1449"/>
                  </a:lnTo>
                  <a:lnTo>
                    <a:pt x="15692" y="1281"/>
                  </a:lnTo>
                  <a:lnTo>
                    <a:pt x="15730" y="1263"/>
                  </a:lnTo>
                  <a:lnTo>
                    <a:pt x="15934" y="1207"/>
                  </a:lnTo>
                  <a:lnTo>
                    <a:pt x="16120" y="1170"/>
                  </a:lnTo>
                  <a:close/>
                  <a:moveTo>
                    <a:pt x="3213" y="2916"/>
                  </a:moveTo>
                  <a:lnTo>
                    <a:pt x="3380" y="2953"/>
                  </a:lnTo>
                  <a:lnTo>
                    <a:pt x="3547" y="3027"/>
                  </a:lnTo>
                  <a:lnTo>
                    <a:pt x="3696" y="3138"/>
                  </a:lnTo>
                  <a:lnTo>
                    <a:pt x="3826" y="3268"/>
                  </a:lnTo>
                  <a:lnTo>
                    <a:pt x="3919" y="3417"/>
                  </a:lnTo>
                  <a:lnTo>
                    <a:pt x="3956" y="3454"/>
                  </a:lnTo>
                  <a:lnTo>
                    <a:pt x="3993" y="3473"/>
                  </a:lnTo>
                  <a:lnTo>
                    <a:pt x="4067" y="3473"/>
                  </a:lnTo>
                  <a:lnTo>
                    <a:pt x="3863" y="3640"/>
                  </a:lnTo>
                  <a:lnTo>
                    <a:pt x="3659" y="3844"/>
                  </a:lnTo>
                  <a:lnTo>
                    <a:pt x="3473" y="4067"/>
                  </a:lnTo>
                  <a:lnTo>
                    <a:pt x="3306" y="4327"/>
                  </a:lnTo>
                  <a:lnTo>
                    <a:pt x="3157" y="4587"/>
                  </a:lnTo>
                  <a:lnTo>
                    <a:pt x="3027" y="4866"/>
                  </a:lnTo>
                  <a:lnTo>
                    <a:pt x="2935" y="5125"/>
                  </a:lnTo>
                  <a:lnTo>
                    <a:pt x="2879" y="5404"/>
                  </a:lnTo>
                  <a:lnTo>
                    <a:pt x="2767" y="5293"/>
                  </a:lnTo>
                  <a:lnTo>
                    <a:pt x="2619" y="5200"/>
                  </a:lnTo>
                  <a:lnTo>
                    <a:pt x="2452" y="5144"/>
                  </a:lnTo>
                  <a:lnTo>
                    <a:pt x="2285" y="5107"/>
                  </a:lnTo>
                  <a:lnTo>
                    <a:pt x="2099" y="5088"/>
                  </a:lnTo>
                  <a:lnTo>
                    <a:pt x="1932" y="5107"/>
                  </a:lnTo>
                  <a:lnTo>
                    <a:pt x="1765" y="5163"/>
                  </a:lnTo>
                  <a:lnTo>
                    <a:pt x="1597" y="5218"/>
                  </a:lnTo>
                  <a:lnTo>
                    <a:pt x="1449" y="5311"/>
                  </a:lnTo>
                  <a:lnTo>
                    <a:pt x="1319" y="5423"/>
                  </a:lnTo>
                  <a:lnTo>
                    <a:pt x="1300" y="5348"/>
                  </a:lnTo>
                  <a:lnTo>
                    <a:pt x="1282" y="5274"/>
                  </a:lnTo>
                  <a:lnTo>
                    <a:pt x="1207" y="5144"/>
                  </a:lnTo>
                  <a:lnTo>
                    <a:pt x="1207" y="5107"/>
                  </a:lnTo>
                  <a:lnTo>
                    <a:pt x="1207" y="5070"/>
                  </a:lnTo>
                  <a:lnTo>
                    <a:pt x="1189" y="4977"/>
                  </a:lnTo>
                  <a:lnTo>
                    <a:pt x="1170" y="4866"/>
                  </a:lnTo>
                  <a:lnTo>
                    <a:pt x="1170" y="4773"/>
                  </a:lnTo>
                  <a:lnTo>
                    <a:pt x="1170" y="4661"/>
                  </a:lnTo>
                  <a:lnTo>
                    <a:pt x="1207" y="4568"/>
                  </a:lnTo>
                  <a:lnTo>
                    <a:pt x="1263" y="4476"/>
                  </a:lnTo>
                  <a:lnTo>
                    <a:pt x="1337" y="4401"/>
                  </a:lnTo>
                  <a:lnTo>
                    <a:pt x="1412" y="4346"/>
                  </a:lnTo>
                  <a:lnTo>
                    <a:pt x="1486" y="4308"/>
                  </a:lnTo>
                  <a:lnTo>
                    <a:pt x="1560" y="4290"/>
                  </a:lnTo>
                  <a:lnTo>
                    <a:pt x="1635" y="4271"/>
                  </a:lnTo>
                  <a:lnTo>
                    <a:pt x="1690" y="4290"/>
                  </a:lnTo>
                  <a:lnTo>
                    <a:pt x="1820" y="4327"/>
                  </a:lnTo>
                  <a:lnTo>
                    <a:pt x="1950" y="4383"/>
                  </a:lnTo>
                  <a:lnTo>
                    <a:pt x="1987" y="4550"/>
                  </a:lnTo>
                  <a:lnTo>
                    <a:pt x="2025" y="4606"/>
                  </a:lnTo>
                  <a:lnTo>
                    <a:pt x="2099" y="4606"/>
                  </a:lnTo>
                  <a:lnTo>
                    <a:pt x="2136" y="4568"/>
                  </a:lnTo>
                  <a:lnTo>
                    <a:pt x="2173" y="4606"/>
                  </a:lnTo>
                  <a:lnTo>
                    <a:pt x="2210" y="4624"/>
                  </a:lnTo>
                  <a:lnTo>
                    <a:pt x="2247" y="4624"/>
                  </a:lnTo>
                  <a:lnTo>
                    <a:pt x="2285" y="4606"/>
                  </a:lnTo>
                  <a:lnTo>
                    <a:pt x="2322" y="4587"/>
                  </a:lnTo>
                  <a:lnTo>
                    <a:pt x="2340" y="4568"/>
                  </a:lnTo>
                  <a:lnTo>
                    <a:pt x="2359" y="4531"/>
                  </a:lnTo>
                  <a:lnTo>
                    <a:pt x="2359" y="4476"/>
                  </a:lnTo>
                  <a:lnTo>
                    <a:pt x="2322" y="4383"/>
                  </a:lnTo>
                  <a:lnTo>
                    <a:pt x="2266" y="4308"/>
                  </a:lnTo>
                  <a:lnTo>
                    <a:pt x="2210" y="4234"/>
                  </a:lnTo>
                  <a:lnTo>
                    <a:pt x="2136" y="4178"/>
                  </a:lnTo>
                  <a:lnTo>
                    <a:pt x="2136" y="4011"/>
                  </a:lnTo>
                  <a:lnTo>
                    <a:pt x="2155" y="3844"/>
                  </a:lnTo>
                  <a:lnTo>
                    <a:pt x="2210" y="3677"/>
                  </a:lnTo>
                  <a:lnTo>
                    <a:pt x="2266" y="3528"/>
                  </a:lnTo>
                  <a:lnTo>
                    <a:pt x="2340" y="3380"/>
                  </a:lnTo>
                  <a:lnTo>
                    <a:pt x="2433" y="3250"/>
                  </a:lnTo>
                  <a:lnTo>
                    <a:pt x="2545" y="3138"/>
                  </a:lnTo>
                  <a:lnTo>
                    <a:pt x="2675" y="3027"/>
                  </a:lnTo>
                  <a:lnTo>
                    <a:pt x="2860" y="2953"/>
                  </a:lnTo>
                  <a:lnTo>
                    <a:pt x="3027" y="2916"/>
                  </a:lnTo>
                  <a:close/>
                  <a:moveTo>
                    <a:pt x="6871" y="3008"/>
                  </a:moveTo>
                  <a:lnTo>
                    <a:pt x="7020" y="3046"/>
                  </a:lnTo>
                  <a:lnTo>
                    <a:pt x="7150" y="3083"/>
                  </a:lnTo>
                  <a:lnTo>
                    <a:pt x="7299" y="3138"/>
                  </a:lnTo>
                  <a:lnTo>
                    <a:pt x="7429" y="3194"/>
                  </a:lnTo>
                  <a:lnTo>
                    <a:pt x="7540" y="3287"/>
                  </a:lnTo>
                  <a:lnTo>
                    <a:pt x="7633" y="3361"/>
                  </a:lnTo>
                  <a:lnTo>
                    <a:pt x="7726" y="3454"/>
                  </a:lnTo>
                  <a:lnTo>
                    <a:pt x="7800" y="3566"/>
                  </a:lnTo>
                  <a:lnTo>
                    <a:pt x="7856" y="3658"/>
                  </a:lnTo>
                  <a:lnTo>
                    <a:pt x="7911" y="3770"/>
                  </a:lnTo>
                  <a:lnTo>
                    <a:pt x="7949" y="3900"/>
                  </a:lnTo>
                  <a:lnTo>
                    <a:pt x="8004" y="4141"/>
                  </a:lnTo>
                  <a:lnTo>
                    <a:pt x="8023" y="4383"/>
                  </a:lnTo>
                  <a:lnTo>
                    <a:pt x="8004" y="4643"/>
                  </a:lnTo>
                  <a:lnTo>
                    <a:pt x="7967" y="4903"/>
                  </a:lnTo>
                  <a:lnTo>
                    <a:pt x="7819" y="4773"/>
                  </a:lnTo>
                  <a:lnTo>
                    <a:pt x="7651" y="4661"/>
                  </a:lnTo>
                  <a:lnTo>
                    <a:pt x="7559" y="4643"/>
                  </a:lnTo>
                  <a:lnTo>
                    <a:pt x="7466" y="4606"/>
                  </a:lnTo>
                  <a:lnTo>
                    <a:pt x="7261" y="4606"/>
                  </a:lnTo>
                  <a:lnTo>
                    <a:pt x="7113" y="4643"/>
                  </a:lnTo>
                  <a:lnTo>
                    <a:pt x="6983" y="4698"/>
                  </a:lnTo>
                  <a:lnTo>
                    <a:pt x="6853" y="4791"/>
                  </a:lnTo>
                  <a:lnTo>
                    <a:pt x="6760" y="4903"/>
                  </a:lnTo>
                  <a:lnTo>
                    <a:pt x="6667" y="5033"/>
                  </a:lnTo>
                  <a:lnTo>
                    <a:pt x="6612" y="5163"/>
                  </a:lnTo>
                  <a:lnTo>
                    <a:pt x="6574" y="5311"/>
                  </a:lnTo>
                  <a:lnTo>
                    <a:pt x="6574" y="5460"/>
                  </a:lnTo>
                  <a:lnTo>
                    <a:pt x="6296" y="5088"/>
                  </a:lnTo>
                  <a:lnTo>
                    <a:pt x="6017" y="4717"/>
                  </a:lnTo>
                  <a:lnTo>
                    <a:pt x="5720" y="4346"/>
                  </a:lnTo>
                  <a:lnTo>
                    <a:pt x="5404" y="3993"/>
                  </a:lnTo>
                  <a:lnTo>
                    <a:pt x="5460" y="3863"/>
                  </a:lnTo>
                  <a:lnTo>
                    <a:pt x="5534" y="3751"/>
                  </a:lnTo>
                  <a:lnTo>
                    <a:pt x="5627" y="3621"/>
                  </a:lnTo>
                  <a:lnTo>
                    <a:pt x="5720" y="3510"/>
                  </a:lnTo>
                  <a:lnTo>
                    <a:pt x="5813" y="3417"/>
                  </a:lnTo>
                  <a:lnTo>
                    <a:pt x="5924" y="3306"/>
                  </a:lnTo>
                  <a:lnTo>
                    <a:pt x="6054" y="3231"/>
                  </a:lnTo>
                  <a:lnTo>
                    <a:pt x="6184" y="3157"/>
                  </a:lnTo>
                  <a:lnTo>
                    <a:pt x="6314" y="3101"/>
                  </a:lnTo>
                  <a:lnTo>
                    <a:pt x="6444" y="3064"/>
                  </a:lnTo>
                  <a:lnTo>
                    <a:pt x="6574" y="3027"/>
                  </a:lnTo>
                  <a:lnTo>
                    <a:pt x="6723" y="3008"/>
                  </a:lnTo>
                  <a:close/>
                  <a:moveTo>
                    <a:pt x="22081" y="3454"/>
                  </a:moveTo>
                  <a:lnTo>
                    <a:pt x="22266" y="3510"/>
                  </a:lnTo>
                  <a:lnTo>
                    <a:pt x="22434" y="3603"/>
                  </a:lnTo>
                  <a:lnTo>
                    <a:pt x="22582" y="3714"/>
                  </a:lnTo>
                  <a:lnTo>
                    <a:pt x="22712" y="3863"/>
                  </a:lnTo>
                  <a:lnTo>
                    <a:pt x="22768" y="3956"/>
                  </a:lnTo>
                  <a:lnTo>
                    <a:pt x="22805" y="4048"/>
                  </a:lnTo>
                  <a:lnTo>
                    <a:pt x="22712" y="4141"/>
                  </a:lnTo>
                  <a:lnTo>
                    <a:pt x="22638" y="4271"/>
                  </a:lnTo>
                  <a:lnTo>
                    <a:pt x="22582" y="4420"/>
                  </a:lnTo>
                  <a:lnTo>
                    <a:pt x="22545" y="4568"/>
                  </a:lnTo>
                  <a:lnTo>
                    <a:pt x="22526" y="4736"/>
                  </a:lnTo>
                  <a:lnTo>
                    <a:pt x="22545" y="4884"/>
                  </a:lnTo>
                  <a:lnTo>
                    <a:pt x="22582" y="5033"/>
                  </a:lnTo>
                  <a:lnTo>
                    <a:pt x="22656" y="5163"/>
                  </a:lnTo>
                  <a:lnTo>
                    <a:pt x="22526" y="5181"/>
                  </a:lnTo>
                  <a:lnTo>
                    <a:pt x="22415" y="5200"/>
                  </a:lnTo>
                  <a:lnTo>
                    <a:pt x="22304" y="5255"/>
                  </a:lnTo>
                  <a:lnTo>
                    <a:pt x="22192" y="5311"/>
                  </a:lnTo>
                  <a:lnTo>
                    <a:pt x="22099" y="5385"/>
                  </a:lnTo>
                  <a:lnTo>
                    <a:pt x="22006" y="5478"/>
                  </a:lnTo>
                  <a:lnTo>
                    <a:pt x="21914" y="5571"/>
                  </a:lnTo>
                  <a:lnTo>
                    <a:pt x="21858" y="5683"/>
                  </a:lnTo>
                  <a:lnTo>
                    <a:pt x="21616" y="5460"/>
                  </a:lnTo>
                  <a:lnTo>
                    <a:pt x="21356" y="5274"/>
                  </a:lnTo>
                  <a:lnTo>
                    <a:pt x="21059" y="5125"/>
                  </a:lnTo>
                  <a:lnTo>
                    <a:pt x="20911" y="5070"/>
                  </a:lnTo>
                  <a:lnTo>
                    <a:pt x="20762" y="5014"/>
                  </a:lnTo>
                  <a:lnTo>
                    <a:pt x="20762" y="4791"/>
                  </a:lnTo>
                  <a:lnTo>
                    <a:pt x="20799" y="4587"/>
                  </a:lnTo>
                  <a:lnTo>
                    <a:pt x="20837" y="4364"/>
                  </a:lnTo>
                  <a:lnTo>
                    <a:pt x="20911" y="4160"/>
                  </a:lnTo>
                  <a:lnTo>
                    <a:pt x="21022" y="3974"/>
                  </a:lnTo>
                  <a:lnTo>
                    <a:pt x="21152" y="3807"/>
                  </a:lnTo>
                  <a:lnTo>
                    <a:pt x="21301" y="3658"/>
                  </a:lnTo>
                  <a:lnTo>
                    <a:pt x="21394" y="3584"/>
                  </a:lnTo>
                  <a:lnTo>
                    <a:pt x="21505" y="3528"/>
                  </a:lnTo>
                  <a:lnTo>
                    <a:pt x="21691" y="3473"/>
                  </a:lnTo>
                  <a:lnTo>
                    <a:pt x="21876" y="3454"/>
                  </a:lnTo>
                  <a:close/>
                  <a:moveTo>
                    <a:pt x="6407" y="1430"/>
                  </a:moveTo>
                  <a:lnTo>
                    <a:pt x="6612" y="1467"/>
                  </a:lnTo>
                  <a:lnTo>
                    <a:pt x="6686" y="1486"/>
                  </a:lnTo>
                  <a:lnTo>
                    <a:pt x="6779" y="1523"/>
                  </a:lnTo>
                  <a:lnTo>
                    <a:pt x="6853" y="1579"/>
                  </a:lnTo>
                  <a:lnTo>
                    <a:pt x="6909" y="1634"/>
                  </a:lnTo>
                  <a:lnTo>
                    <a:pt x="6983" y="1709"/>
                  </a:lnTo>
                  <a:lnTo>
                    <a:pt x="7020" y="1801"/>
                  </a:lnTo>
                  <a:lnTo>
                    <a:pt x="7076" y="1894"/>
                  </a:lnTo>
                  <a:lnTo>
                    <a:pt x="7113" y="2006"/>
                  </a:lnTo>
                  <a:lnTo>
                    <a:pt x="7131" y="2117"/>
                  </a:lnTo>
                  <a:lnTo>
                    <a:pt x="7131" y="2247"/>
                  </a:lnTo>
                  <a:lnTo>
                    <a:pt x="7150" y="2303"/>
                  </a:lnTo>
                  <a:lnTo>
                    <a:pt x="7169" y="2340"/>
                  </a:lnTo>
                  <a:lnTo>
                    <a:pt x="7206" y="2377"/>
                  </a:lnTo>
                  <a:lnTo>
                    <a:pt x="7299" y="2377"/>
                  </a:lnTo>
                  <a:lnTo>
                    <a:pt x="7354" y="2358"/>
                  </a:lnTo>
                  <a:lnTo>
                    <a:pt x="7391" y="2321"/>
                  </a:lnTo>
                  <a:lnTo>
                    <a:pt x="7410" y="2266"/>
                  </a:lnTo>
                  <a:lnTo>
                    <a:pt x="7596" y="2210"/>
                  </a:lnTo>
                  <a:lnTo>
                    <a:pt x="7781" y="2191"/>
                  </a:lnTo>
                  <a:lnTo>
                    <a:pt x="7874" y="2191"/>
                  </a:lnTo>
                  <a:lnTo>
                    <a:pt x="7967" y="2228"/>
                  </a:lnTo>
                  <a:lnTo>
                    <a:pt x="8060" y="2247"/>
                  </a:lnTo>
                  <a:lnTo>
                    <a:pt x="8134" y="2303"/>
                  </a:lnTo>
                  <a:lnTo>
                    <a:pt x="8227" y="2377"/>
                  </a:lnTo>
                  <a:lnTo>
                    <a:pt x="8301" y="2470"/>
                  </a:lnTo>
                  <a:lnTo>
                    <a:pt x="8339" y="2563"/>
                  </a:lnTo>
                  <a:lnTo>
                    <a:pt x="8376" y="2656"/>
                  </a:lnTo>
                  <a:lnTo>
                    <a:pt x="8394" y="2748"/>
                  </a:lnTo>
                  <a:lnTo>
                    <a:pt x="8413" y="2860"/>
                  </a:lnTo>
                  <a:lnTo>
                    <a:pt x="8413" y="3064"/>
                  </a:lnTo>
                  <a:lnTo>
                    <a:pt x="8413" y="3120"/>
                  </a:lnTo>
                  <a:lnTo>
                    <a:pt x="8450" y="3157"/>
                  </a:lnTo>
                  <a:lnTo>
                    <a:pt x="8487" y="3176"/>
                  </a:lnTo>
                  <a:lnTo>
                    <a:pt x="8543" y="3194"/>
                  </a:lnTo>
                  <a:lnTo>
                    <a:pt x="8561" y="3213"/>
                  </a:lnTo>
                  <a:lnTo>
                    <a:pt x="8599" y="3231"/>
                  </a:lnTo>
                  <a:lnTo>
                    <a:pt x="8673" y="3231"/>
                  </a:lnTo>
                  <a:lnTo>
                    <a:pt x="8914" y="3101"/>
                  </a:lnTo>
                  <a:lnTo>
                    <a:pt x="9044" y="3064"/>
                  </a:lnTo>
                  <a:lnTo>
                    <a:pt x="9193" y="3027"/>
                  </a:lnTo>
                  <a:lnTo>
                    <a:pt x="9323" y="3008"/>
                  </a:lnTo>
                  <a:lnTo>
                    <a:pt x="9453" y="3008"/>
                  </a:lnTo>
                  <a:lnTo>
                    <a:pt x="9601" y="3046"/>
                  </a:lnTo>
                  <a:lnTo>
                    <a:pt x="9731" y="3083"/>
                  </a:lnTo>
                  <a:lnTo>
                    <a:pt x="9861" y="3157"/>
                  </a:lnTo>
                  <a:lnTo>
                    <a:pt x="9954" y="3250"/>
                  </a:lnTo>
                  <a:lnTo>
                    <a:pt x="10047" y="3343"/>
                  </a:lnTo>
                  <a:lnTo>
                    <a:pt x="10103" y="3454"/>
                  </a:lnTo>
                  <a:lnTo>
                    <a:pt x="10140" y="3566"/>
                  </a:lnTo>
                  <a:lnTo>
                    <a:pt x="10177" y="3696"/>
                  </a:lnTo>
                  <a:lnTo>
                    <a:pt x="10214" y="3956"/>
                  </a:lnTo>
                  <a:lnTo>
                    <a:pt x="10233" y="4011"/>
                  </a:lnTo>
                  <a:lnTo>
                    <a:pt x="10288" y="4048"/>
                  </a:lnTo>
                  <a:lnTo>
                    <a:pt x="10344" y="4048"/>
                  </a:lnTo>
                  <a:lnTo>
                    <a:pt x="10381" y="4030"/>
                  </a:lnTo>
                  <a:lnTo>
                    <a:pt x="10400" y="4011"/>
                  </a:lnTo>
                  <a:lnTo>
                    <a:pt x="10418" y="3974"/>
                  </a:lnTo>
                  <a:lnTo>
                    <a:pt x="10678" y="3863"/>
                  </a:lnTo>
                  <a:lnTo>
                    <a:pt x="10827" y="3826"/>
                  </a:lnTo>
                  <a:lnTo>
                    <a:pt x="10957" y="3807"/>
                  </a:lnTo>
                  <a:lnTo>
                    <a:pt x="11087" y="3788"/>
                  </a:lnTo>
                  <a:lnTo>
                    <a:pt x="11236" y="3788"/>
                  </a:lnTo>
                  <a:lnTo>
                    <a:pt x="11366" y="3826"/>
                  </a:lnTo>
                  <a:lnTo>
                    <a:pt x="11496" y="3881"/>
                  </a:lnTo>
                  <a:lnTo>
                    <a:pt x="11626" y="3956"/>
                  </a:lnTo>
                  <a:lnTo>
                    <a:pt x="11737" y="4048"/>
                  </a:lnTo>
                  <a:lnTo>
                    <a:pt x="11830" y="4141"/>
                  </a:lnTo>
                  <a:lnTo>
                    <a:pt x="11886" y="4271"/>
                  </a:lnTo>
                  <a:lnTo>
                    <a:pt x="11923" y="4401"/>
                  </a:lnTo>
                  <a:lnTo>
                    <a:pt x="11923" y="4531"/>
                  </a:lnTo>
                  <a:lnTo>
                    <a:pt x="11904" y="4661"/>
                  </a:lnTo>
                  <a:lnTo>
                    <a:pt x="11848" y="4810"/>
                  </a:lnTo>
                  <a:lnTo>
                    <a:pt x="11718" y="4828"/>
                  </a:lnTo>
                  <a:lnTo>
                    <a:pt x="11588" y="4847"/>
                  </a:lnTo>
                  <a:lnTo>
                    <a:pt x="11458" y="4921"/>
                  </a:lnTo>
                  <a:lnTo>
                    <a:pt x="11347" y="5014"/>
                  </a:lnTo>
                  <a:lnTo>
                    <a:pt x="11254" y="5125"/>
                  </a:lnTo>
                  <a:lnTo>
                    <a:pt x="11198" y="5237"/>
                  </a:lnTo>
                  <a:lnTo>
                    <a:pt x="11143" y="5367"/>
                  </a:lnTo>
                  <a:lnTo>
                    <a:pt x="11124" y="5497"/>
                  </a:lnTo>
                  <a:lnTo>
                    <a:pt x="11124" y="5627"/>
                  </a:lnTo>
                  <a:lnTo>
                    <a:pt x="11161" y="5757"/>
                  </a:lnTo>
                  <a:lnTo>
                    <a:pt x="11031" y="5701"/>
                  </a:lnTo>
                  <a:lnTo>
                    <a:pt x="10994" y="5534"/>
                  </a:lnTo>
                  <a:lnTo>
                    <a:pt x="10938" y="5385"/>
                  </a:lnTo>
                  <a:lnTo>
                    <a:pt x="10846" y="5237"/>
                  </a:lnTo>
                  <a:lnTo>
                    <a:pt x="10734" y="5125"/>
                  </a:lnTo>
                  <a:lnTo>
                    <a:pt x="10604" y="5014"/>
                  </a:lnTo>
                  <a:lnTo>
                    <a:pt x="10474" y="4940"/>
                  </a:lnTo>
                  <a:lnTo>
                    <a:pt x="10326" y="4866"/>
                  </a:lnTo>
                  <a:lnTo>
                    <a:pt x="10177" y="4828"/>
                  </a:lnTo>
                  <a:lnTo>
                    <a:pt x="10010" y="4810"/>
                  </a:lnTo>
                  <a:lnTo>
                    <a:pt x="9861" y="4810"/>
                  </a:lnTo>
                  <a:lnTo>
                    <a:pt x="9713" y="4828"/>
                  </a:lnTo>
                  <a:lnTo>
                    <a:pt x="9564" y="4884"/>
                  </a:lnTo>
                  <a:lnTo>
                    <a:pt x="9416" y="4958"/>
                  </a:lnTo>
                  <a:lnTo>
                    <a:pt x="9304" y="5051"/>
                  </a:lnTo>
                  <a:lnTo>
                    <a:pt x="9193" y="5163"/>
                  </a:lnTo>
                  <a:lnTo>
                    <a:pt x="9100" y="5311"/>
                  </a:lnTo>
                  <a:lnTo>
                    <a:pt x="9007" y="5218"/>
                  </a:lnTo>
                  <a:lnTo>
                    <a:pt x="8896" y="5125"/>
                  </a:lnTo>
                  <a:lnTo>
                    <a:pt x="8766" y="5070"/>
                  </a:lnTo>
                  <a:lnTo>
                    <a:pt x="8636" y="5033"/>
                  </a:lnTo>
                  <a:lnTo>
                    <a:pt x="8506" y="5033"/>
                  </a:lnTo>
                  <a:lnTo>
                    <a:pt x="8357" y="5051"/>
                  </a:lnTo>
                  <a:lnTo>
                    <a:pt x="8246" y="5088"/>
                  </a:lnTo>
                  <a:lnTo>
                    <a:pt x="8134" y="5181"/>
                  </a:lnTo>
                  <a:lnTo>
                    <a:pt x="8116" y="5125"/>
                  </a:lnTo>
                  <a:lnTo>
                    <a:pt x="8153" y="5088"/>
                  </a:lnTo>
                  <a:lnTo>
                    <a:pt x="8246" y="4940"/>
                  </a:lnTo>
                  <a:lnTo>
                    <a:pt x="8301" y="4791"/>
                  </a:lnTo>
                  <a:lnTo>
                    <a:pt x="8339" y="4624"/>
                  </a:lnTo>
                  <a:lnTo>
                    <a:pt x="8357" y="4457"/>
                  </a:lnTo>
                  <a:lnTo>
                    <a:pt x="8357" y="4290"/>
                  </a:lnTo>
                  <a:lnTo>
                    <a:pt x="8339" y="4123"/>
                  </a:lnTo>
                  <a:lnTo>
                    <a:pt x="8301" y="3974"/>
                  </a:lnTo>
                  <a:lnTo>
                    <a:pt x="8246" y="3807"/>
                  </a:lnTo>
                  <a:lnTo>
                    <a:pt x="8171" y="3640"/>
                  </a:lnTo>
                  <a:lnTo>
                    <a:pt x="8097" y="3491"/>
                  </a:lnTo>
                  <a:lnTo>
                    <a:pt x="7986" y="3361"/>
                  </a:lnTo>
                  <a:lnTo>
                    <a:pt x="7874" y="3231"/>
                  </a:lnTo>
                  <a:lnTo>
                    <a:pt x="7763" y="3101"/>
                  </a:lnTo>
                  <a:lnTo>
                    <a:pt x="7633" y="3008"/>
                  </a:lnTo>
                  <a:lnTo>
                    <a:pt x="7484" y="2916"/>
                  </a:lnTo>
                  <a:lnTo>
                    <a:pt x="7354" y="2841"/>
                  </a:lnTo>
                  <a:lnTo>
                    <a:pt x="7187" y="2786"/>
                  </a:lnTo>
                  <a:lnTo>
                    <a:pt x="7020" y="2748"/>
                  </a:lnTo>
                  <a:lnTo>
                    <a:pt x="6871" y="2730"/>
                  </a:lnTo>
                  <a:lnTo>
                    <a:pt x="6704" y="2730"/>
                  </a:lnTo>
                  <a:lnTo>
                    <a:pt x="6537" y="2748"/>
                  </a:lnTo>
                  <a:lnTo>
                    <a:pt x="6389" y="2786"/>
                  </a:lnTo>
                  <a:lnTo>
                    <a:pt x="6240" y="2841"/>
                  </a:lnTo>
                  <a:lnTo>
                    <a:pt x="6092" y="2897"/>
                  </a:lnTo>
                  <a:lnTo>
                    <a:pt x="5943" y="2971"/>
                  </a:lnTo>
                  <a:lnTo>
                    <a:pt x="5813" y="3064"/>
                  </a:lnTo>
                  <a:lnTo>
                    <a:pt x="5683" y="3176"/>
                  </a:lnTo>
                  <a:lnTo>
                    <a:pt x="5572" y="3287"/>
                  </a:lnTo>
                  <a:lnTo>
                    <a:pt x="5460" y="3417"/>
                  </a:lnTo>
                  <a:lnTo>
                    <a:pt x="5386" y="3547"/>
                  </a:lnTo>
                  <a:lnTo>
                    <a:pt x="5312" y="3696"/>
                  </a:lnTo>
                  <a:lnTo>
                    <a:pt x="5237" y="3844"/>
                  </a:lnTo>
                  <a:lnTo>
                    <a:pt x="4866" y="3510"/>
                  </a:lnTo>
                  <a:lnTo>
                    <a:pt x="4680" y="3343"/>
                  </a:lnTo>
                  <a:lnTo>
                    <a:pt x="4476" y="3213"/>
                  </a:lnTo>
                  <a:lnTo>
                    <a:pt x="4439" y="3194"/>
                  </a:lnTo>
                  <a:lnTo>
                    <a:pt x="4402" y="3213"/>
                  </a:lnTo>
                  <a:lnTo>
                    <a:pt x="4383" y="3250"/>
                  </a:lnTo>
                  <a:lnTo>
                    <a:pt x="4402" y="3287"/>
                  </a:lnTo>
                  <a:lnTo>
                    <a:pt x="4402" y="3306"/>
                  </a:lnTo>
                  <a:lnTo>
                    <a:pt x="4346" y="3306"/>
                  </a:lnTo>
                  <a:lnTo>
                    <a:pt x="4234" y="3361"/>
                  </a:lnTo>
                  <a:lnTo>
                    <a:pt x="4123" y="3436"/>
                  </a:lnTo>
                  <a:lnTo>
                    <a:pt x="4160" y="3380"/>
                  </a:lnTo>
                  <a:lnTo>
                    <a:pt x="4160" y="3324"/>
                  </a:lnTo>
                  <a:lnTo>
                    <a:pt x="4123" y="3194"/>
                  </a:lnTo>
                  <a:lnTo>
                    <a:pt x="4067" y="3083"/>
                  </a:lnTo>
                  <a:lnTo>
                    <a:pt x="4012" y="2990"/>
                  </a:lnTo>
                  <a:lnTo>
                    <a:pt x="3919" y="2916"/>
                  </a:lnTo>
                  <a:lnTo>
                    <a:pt x="3937" y="2823"/>
                  </a:lnTo>
                  <a:lnTo>
                    <a:pt x="3974" y="2730"/>
                  </a:lnTo>
                  <a:lnTo>
                    <a:pt x="4012" y="2656"/>
                  </a:lnTo>
                  <a:lnTo>
                    <a:pt x="4067" y="2581"/>
                  </a:lnTo>
                  <a:lnTo>
                    <a:pt x="4123" y="2526"/>
                  </a:lnTo>
                  <a:lnTo>
                    <a:pt x="4179" y="2488"/>
                  </a:lnTo>
                  <a:lnTo>
                    <a:pt x="4253" y="2451"/>
                  </a:lnTo>
                  <a:lnTo>
                    <a:pt x="4327" y="2414"/>
                  </a:lnTo>
                  <a:lnTo>
                    <a:pt x="4402" y="2396"/>
                  </a:lnTo>
                  <a:lnTo>
                    <a:pt x="4494" y="2396"/>
                  </a:lnTo>
                  <a:lnTo>
                    <a:pt x="4569" y="2414"/>
                  </a:lnTo>
                  <a:lnTo>
                    <a:pt x="4643" y="2433"/>
                  </a:lnTo>
                  <a:lnTo>
                    <a:pt x="4717" y="2470"/>
                  </a:lnTo>
                  <a:lnTo>
                    <a:pt x="4792" y="2507"/>
                  </a:lnTo>
                  <a:lnTo>
                    <a:pt x="4866" y="2581"/>
                  </a:lnTo>
                  <a:lnTo>
                    <a:pt x="4940" y="2656"/>
                  </a:lnTo>
                  <a:lnTo>
                    <a:pt x="4977" y="2693"/>
                  </a:lnTo>
                  <a:lnTo>
                    <a:pt x="5070" y="2693"/>
                  </a:lnTo>
                  <a:lnTo>
                    <a:pt x="5107" y="2674"/>
                  </a:lnTo>
                  <a:lnTo>
                    <a:pt x="5126" y="2637"/>
                  </a:lnTo>
                  <a:lnTo>
                    <a:pt x="5126" y="2600"/>
                  </a:lnTo>
                  <a:lnTo>
                    <a:pt x="5107" y="2563"/>
                  </a:lnTo>
                  <a:lnTo>
                    <a:pt x="5033" y="2433"/>
                  </a:lnTo>
                  <a:lnTo>
                    <a:pt x="5033" y="2358"/>
                  </a:lnTo>
                  <a:lnTo>
                    <a:pt x="5033" y="2284"/>
                  </a:lnTo>
                  <a:lnTo>
                    <a:pt x="5052" y="2191"/>
                  </a:lnTo>
                  <a:lnTo>
                    <a:pt x="5089" y="2117"/>
                  </a:lnTo>
                  <a:lnTo>
                    <a:pt x="5163" y="1969"/>
                  </a:lnTo>
                  <a:lnTo>
                    <a:pt x="5293" y="1839"/>
                  </a:lnTo>
                  <a:lnTo>
                    <a:pt x="5460" y="1709"/>
                  </a:lnTo>
                  <a:lnTo>
                    <a:pt x="5627" y="1597"/>
                  </a:lnTo>
                  <a:lnTo>
                    <a:pt x="5813" y="1523"/>
                  </a:lnTo>
                  <a:lnTo>
                    <a:pt x="6017" y="1467"/>
                  </a:lnTo>
                  <a:lnTo>
                    <a:pt x="6222" y="1430"/>
                  </a:lnTo>
                  <a:close/>
                  <a:moveTo>
                    <a:pt x="13724" y="4123"/>
                  </a:moveTo>
                  <a:lnTo>
                    <a:pt x="13891" y="4178"/>
                  </a:lnTo>
                  <a:lnTo>
                    <a:pt x="14021" y="4271"/>
                  </a:lnTo>
                  <a:lnTo>
                    <a:pt x="14151" y="4401"/>
                  </a:lnTo>
                  <a:lnTo>
                    <a:pt x="14244" y="4550"/>
                  </a:lnTo>
                  <a:lnTo>
                    <a:pt x="14337" y="4698"/>
                  </a:lnTo>
                  <a:lnTo>
                    <a:pt x="14393" y="4884"/>
                  </a:lnTo>
                  <a:lnTo>
                    <a:pt x="14393" y="4921"/>
                  </a:lnTo>
                  <a:lnTo>
                    <a:pt x="14430" y="4958"/>
                  </a:lnTo>
                  <a:lnTo>
                    <a:pt x="14467" y="4977"/>
                  </a:lnTo>
                  <a:lnTo>
                    <a:pt x="14504" y="4977"/>
                  </a:lnTo>
                  <a:lnTo>
                    <a:pt x="14541" y="4958"/>
                  </a:lnTo>
                  <a:lnTo>
                    <a:pt x="14578" y="4958"/>
                  </a:lnTo>
                  <a:lnTo>
                    <a:pt x="14615" y="4921"/>
                  </a:lnTo>
                  <a:lnTo>
                    <a:pt x="14634" y="4884"/>
                  </a:lnTo>
                  <a:lnTo>
                    <a:pt x="14634" y="4847"/>
                  </a:lnTo>
                  <a:lnTo>
                    <a:pt x="14745" y="4773"/>
                  </a:lnTo>
                  <a:lnTo>
                    <a:pt x="14857" y="4736"/>
                  </a:lnTo>
                  <a:lnTo>
                    <a:pt x="14968" y="4717"/>
                  </a:lnTo>
                  <a:lnTo>
                    <a:pt x="15098" y="4736"/>
                  </a:lnTo>
                  <a:lnTo>
                    <a:pt x="15173" y="4754"/>
                  </a:lnTo>
                  <a:lnTo>
                    <a:pt x="15247" y="4810"/>
                  </a:lnTo>
                  <a:lnTo>
                    <a:pt x="15303" y="4866"/>
                  </a:lnTo>
                  <a:lnTo>
                    <a:pt x="15358" y="4921"/>
                  </a:lnTo>
                  <a:lnTo>
                    <a:pt x="15228" y="4996"/>
                  </a:lnTo>
                  <a:lnTo>
                    <a:pt x="15117" y="5070"/>
                  </a:lnTo>
                  <a:lnTo>
                    <a:pt x="14875" y="5255"/>
                  </a:lnTo>
                  <a:lnTo>
                    <a:pt x="14671" y="5441"/>
                  </a:lnTo>
                  <a:lnTo>
                    <a:pt x="14467" y="5590"/>
                  </a:lnTo>
                  <a:lnTo>
                    <a:pt x="13371" y="6388"/>
                  </a:lnTo>
                  <a:lnTo>
                    <a:pt x="12276" y="7205"/>
                  </a:lnTo>
                  <a:lnTo>
                    <a:pt x="12220" y="7001"/>
                  </a:lnTo>
                  <a:lnTo>
                    <a:pt x="12146" y="6815"/>
                  </a:lnTo>
                  <a:lnTo>
                    <a:pt x="12053" y="6630"/>
                  </a:lnTo>
                  <a:lnTo>
                    <a:pt x="11941" y="6444"/>
                  </a:lnTo>
                  <a:lnTo>
                    <a:pt x="11811" y="6277"/>
                  </a:lnTo>
                  <a:lnTo>
                    <a:pt x="11681" y="6128"/>
                  </a:lnTo>
                  <a:lnTo>
                    <a:pt x="11533" y="5998"/>
                  </a:lnTo>
                  <a:lnTo>
                    <a:pt x="11366" y="5868"/>
                  </a:lnTo>
                  <a:lnTo>
                    <a:pt x="11366" y="5850"/>
                  </a:lnTo>
                  <a:lnTo>
                    <a:pt x="11347" y="5738"/>
                  </a:lnTo>
                  <a:lnTo>
                    <a:pt x="11347" y="5627"/>
                  </a:lnTo>
                  <a:lnTo>
                    <a:pt x="11366" y="5515"/>
                  </a:lnTo>
                  <a:lnTo>
                    <a:pt x="11403" y="5423"/>
                  </a:lnTo>
                  <a:lnTo>
                    <a:pt x="11440" y="5330"/>
                  </a:lnTo>
                  <a:lnTo>
                    <a:pt x="11514" y="5237"/>
                  </a:lnTo>
                  <a:lnTo>
                    <a:pt x="11588" y="5163"/>
                  </a:lnTo>
                  <a:lnTo>
                    <a:pt x="11681" y="5107"/>
                  </a:lnTo>
                  <a:lnTo>
                    <a:pt x="11774" y="5088"/>
                  </a:lnTo>
                  <a:lnTo>
                    <a:pt x="11960" y="5088"/>
                  </a:lnTo>
                  <a:lnTo>
                    <a:pt x="12034" y="5125"/>
                  </a:lnTo>
                  <a:lnTo>
                    <a:pt x="12108" y="5163"/>
                  </a:lnTo>
                  <a:lnTo>
                    <a:pt x="12183" y="5200"/>
                  </a:lnTo>
                  <a:lnTo>
                    <a:pt x="12313" y="5330"/>
                  </a:lnTo>
                  <a:lnTo>
                    <a:pt x="12331" y="5385"/>
                  </a:lnTo>
                  <a:lnTo>
                    <a:pt x="12368" y="5423"/>
                  </a:lnTo>
                  <a:lnTo>
                    <a:pt x="12387" y="5441"/>
                  </a:lnTo>
                  <a:lnTo>
                    <a:pt x="12424" y="5478"/>
                  </a:lnTo>
                  <a:lnTo>
                    <a:pt x="12461" y="5478"/>
                  </a:lnTo>
                  <a:lnTo>
                    <a:pt x="12498" y="5497"/>
                  </a:lnTo>
                  <a:lnTo>
                    <a:pt x="12536" y="5478"/>
                  </a:lnTo>
                  <a:lnTo>
                    <a:pt x="12573" y="5460"/>
                  </a:lnTo>
                  <a:lnTo>
                    <a:pt x="12591" y="5423"/>
                  </a:lnTo>
                  <a:lnTo>
                    <a:pt x="12610" y="5385"/>
                  </a:lnTo>
                  <a:lnTo>
                    <a:pt x="12610" y="5348"/>
                  </a:lnTo>
                  <a:lnTo>
                    <a:pt x="12573" y="5255"/>
                  </a:lnTo>
                  <a:lnTo>
                    <a:pt x="12536" y="5163"/>
                  </a:lnTo>
                  <a:lnTo>
                    <a:pt x="12573" y="4996"/>
                  </a:lnTo>
                  <a:lnTo>
                    <a:pt x="12628" y="4828"/>
                  </a:lnTo>
                  <a:lnTo>
                    <a:pt x="12703" y="4680"/>
                  </a:lnTo>
                  <a:lnTo>
                    <a:pt x="12795" y="4531"/>
                  </a:lnTo>
                  <a:lnTo>
                    <a:pt x="12907" y="4401"/>
                  </a:lnTo>
                  <a:lnTo>
                    <a:pt x="13037" y="4290"/>
                  </a:lnTo>
                  <a:lnTo>
                    <a:pt x="13185" y="4216"/>
                  </a:lnTo>
                  <a:lnTo>
                    <a:pt x="13353" y="4141"/>
                  </a:lnTo>
                  <a:lnTo>
                    <a:pt x="13445" y="4123"/>
                  </a:lnTo>
                  <a:close/>
                  <a:moveTo>
                    <a:pt x="4773" y="3770"/>
                  </a:moveTo>
                  <a:lnTo>
                    <a:pt x="5293" y="4383"/>
                  </a:lnTo>
                  <a:lnTo>
                    <a:pt x="5813" y="4996"/>
                  </a:lnTo>
                  <a:lnTo>
                    <a:pt x="6314" y="5608"/>
                  </a:lnTo>
                  <a:lnTo>
                    <a:pt x="6556" y="5943"/>
                  </a:lnTo>
                  <a:lnTo>
                    <a:pt x="6779" y="6277"/>
                  </a:lnTo>
                  <a:lnTo>
                    <a:pt x="6630" y="6370"/>
                  </a:lnTo>
                  <a:lnTo>
                    <a:pt x="6500" y="6518"/>
                  </a:lnTo>
                  <a:lnTo>
                    <a:pt x="6444" y="6425"/>
                  </a:lnTo>
                  <a:lnTo>
                    <a:pt x="6370" y="6333"/>
                  </a:lnTo>
                  <a:lnTo>
                    <a:pt x="6296" y="6277"/>
                  </a:lnTo>
                  <a:lnTo>
                    <a:pt x="6184" y="6221"/>
                  </a:lnTo>
                  <a:lnTo>
                    <a:pt x="6073" y="6184"/>
                  </a:lnTo>
                  <a:lnTo>
                    <a:pt x="5962" y="6165"/>
                  </a:lnTo>
                  <a:lnTo>
                    <a:pt x="5850" y="6147"/>
                  </a:lnTo>
                  <a:lnTo>
                    <a:pt x="5739" y="6184"/>
                  </a:lnTo>
                  <a:lnTo>
                    <a:pt x="5572" y="6240"/>
                  </a:lnTo>
                  <a:lnTo>
                    <a:pt x="5404" y="6333"/>
                  </a:lnTo>
                  <a:lnTo>
                    <a:pt x="5274" y="6444"/>
                  </a:lnTo>
                  <a:lnTo>
                    <a:pt x="5126" y="6574"/>
                  </a:lnTo>
                  <a:lnTo>
                    <a:pt x="5014" y="6723"/>
                  </a:lnTo>
                  <a:lnTo>
                    <a:pt x="4922" y="6890"/>
                  </a:lnTo>
                  <a:lnTo>
                    <a:pt x="4866" y="7057"/>
                  </a:lnTo>
                  <a:lnTo>
                    <a:pt x="4810" y="7243"/>
                  </a:lnTo>
                  <a:lnTo>
                    <a:pt x="4773" y="7205"/>
                  </a:lnTo>
                  <a:lnTo>
                    <a:pt x="4662" y="7168"/>
                  </a:lnTo>
                  <a:lnTo>
                    <a:pt x="4550" y="7150"/>
                  </a:lnTo>
                  <a:lnTo>
                    <a:pt x="4420" y="7150"/>
                  </a:lnTo>
                  <a:lnTo>
                    <a:pt x="4309" y="7168"/>
                  </a:lnTo>
                  <a:lnTo>
                    <a:pt x="4142" y="6964"/>
                  </a:lnTo>
                  <a:lnTo>
                    <a:pt x="4012" y="6741"/>
                  </a:lnTo>
                  <a:lnTo>
                    <a:pt x="3919" y="6537"/>
                  </a:lnTo>
                  <a:lnTo>
                    <a:pt x="3863" y="6314"/>
                  </a:lnTo>
                  <a:lnTo>
                    <a:pt x="3845" y="6091"/>
                  </a:lnTo>
                  <a:lnTo>
                    <a:pt x="3845" y="5887"/>
                  </a:lnTo>
                  <a:lnTo>
                    <a:pt x="3863" y="5664"/>
                  </a:lnTo>
                  <a:lnTo>
                    <a:pt x="3919" y="5441"/>
                  </a:lnTo>
                  <a:lnTo>
                    <a:pt x="3974" y="5218"/>
                  </a:lnTo>
                  <a:lnTo>
                    <a:pt x="4067" y="4996"/>
                  </a:lnTo>
                  <a:lnTo>
                    <a:pt x="4160" y="4791"/>
                  </a:lnTo>
                  <a:lnTo>
                    <a:pt x="4272" y="4568"/>
                  </a:lnTo>
                  <a:lnTo>
                    <a:pt x="4513" y="4160"/>
                  </a:lnTo>
                  <a:lnTo>
                    <a:pt x="4773" y="3770"/>
                  </a:lnTo>
                  <a:close/>
                  <a:moveTo>
                    <a:pt x="7429" y="4866"/>
                  </a:moveTo>
                  <a:lnTo>
                    <a:pt x="7559" y="4903"/>
                  </a:lnTo>
                  <a:lnTo>
                    <a:pt x="7651" y="4958"/>
                  </a:lnTo>
                  <a:lnTo>
                    <a:pt x="7744" y="5033"/>
                  </a:lnTo>
                  <a:lnTo>
                    <a:pt x="7819" y="5144"/>
                  </a:lnTo>
                  <a:lnTo>
                    <a:pt x="7874" y="5255"/>
                  </a:lnTo>
                  <a:lnTo>
                    <a:pt x="7911" y="5367"/>
                  </a:lnTo>
                  <a:lnTo>
                    <a:pt x="7949" y="5497"/>
                  </a:lnTo>
                  <a:lnTo>
                    <a:pt x="7967" y="5534"/>
                  </a:lnTo>
                  <a:lnTo>
                    <a:pt x="7986" y="5553"/>
                  </a:lnTo>
                  <a:lnTo>
                    <a:pt x="8023" y="5571"/>
                  </a:lnTo>
                  <a:lnTo>
                    <a:pt x="8060" y="5571"/>
                  </a:lnTo>
                  <a:lnTo>
                    <a:pt x="8097" y="5553"/>
                  </a:lnTo>
                  <a:lnTo>
                    <a:pt x="8134" y="5534"/>
                  </a:lnTo>
                  <a:lnTo>
                    <a:pt x="8153" y="5497"/>
                  </a:lnTo>
                  <a:lnTo>
                    <a:pt x="8171" y="5460"/>
                  </a:lnTo>
                  <a:lnTo>
                    <a:pt x="8171" y="5423"/>
                  </a:lnTo>
                  <a:lnTo>
                    <a:pt x="8283" y="5330"/>
                  </a:lnTo>
                  <a:lnTo>
                    <a:pt x="8413" y="5293"/>
                  </a:lnTo>
                  <a:lnTo>
                    <a:pt x="8543" y="5274"/>
                  </a:lnTo>
                  <a:lnTo>
                    <a:pt x="8673" y="5293"/>
                  </a:lnTo>
                  <a:lnTo>
                    <a:pt x="8784" y="5348"/>
                  </a:lnTo>
                  <a:lnTo>
                    <a:pt x="8877" y="5423"/>
                  </a:lnTo>
                  <a:lnTo>
                    <a:pt x="8933" y="5553"/>
                  </a:lnTo>
                  <a:lnTo>
                    <a:pt x="8989" y="5701"/>
                  </a:lnTo>
                  <a:lnTo>
                    <a:pt x="9007" y="5738"/>
                  </a:lnTo>
                  <a:lnTo>
                    <a:pt x="9026" y="5775"/>
                  </a:lnTo>
                  <a:lnTo>
                    <a:pt x="9081" y="5794"/>
                  </a:lnTo>
                  <a:lnTo>
                    <a:pt x="9119" y="5794"/>
                  </a:lnTo>
                  <a:lnTo>
                    <a:pt x="9156" y="5775"/>
                  </a:lnTo>
                  <a:lnTo>
                    <a:pt x="9193" y="5757"/>
                  </a:lnTo>
                  <a:lnTo>
                    <a:pt x="9230" y="5720"/>
                  </a:lnTo>
                  <a:lnTo>
                    <a:pt x="9230" y="5664"/>
                  </a:lnTo>
                  <a:lnTo>
                    <a:pt x="9211" y="5534"/>
                  </a:lnTo>
                  <a:lnTo>
                    <a:pt x="9286" y="5423"/>
                  </a:lnTo>
                  <a:lnTo>
                    <a:pt x="9397" y="5330"/>
                  </a:lnTo>
                  <a:lnTo>
                    <a:pt x="9490" y="5237"/>
                  </a:lnTo>
                  <a:lnTo>
                    <a:pt x="9601" y="5181"/>
                  </a:lnTo>
                  <a:lnTo>
                    <a:pt x="9713" y="5125"/>
                  </a:lnTo>
                  <a:lnTo>
                    <a:pt x="9824" y="5088"/>
                  </a:lnTo>
                  <a:lnTo>
                    <a:pt x="9936" y="5070"/>
                  </a:lnTo>
                  <a:lnTo>
                    <a:pt x="10047" y="5070"/>
                  </a:lnTo>
                  <a:lnTo>
                    <a:pt x="10158" y="5088"/>
                  </a:lnTo>
                  <a:lnTo>
                    <a:pt x="10270" y="5125"/>
                  </a:lnTo>
                  <a:lnTo>
                    <a:pt x="10363" y="5163"/>
                  </a:lnTo>
                  <a:lnTo>
                    <a:pt x="10456" y="5218"/>
                  </a:lnTo>
                  <a:lnTo>
                    <a:pt x="10548" y="5311"/>
                  </a:lnTo>
                  <a:lnTo>
                    <a:pt x="10641" y="5404"/>
                  </a:lnTo>
                  <a:lnTo>
                    <a:pt x="10716" y="5515"/>
                  </a:lnTo>
                  <a:lnTo>
                    <a:pt x="10771" y="5627"/>
                  </a:lnTo>
                  <a:lnTo>
                    <a:pt x="10511" y="5608"/>
                  </a:lnTo>
                  <a:lnTo>
                    <a:pt x="10251" y="5627"/>
                  </a:lnTo>
                  <a:lnTo>
                    <a:pt x="10121" y="5645"/>
                  </a:lnTo>
                  <a:lnTo>
                    <a:pt x="9991" y="5701"/>
                  </a:lnTo>
                  <a:lnTo>
                    <a:pt x="9880" y="5738"/>
                  </a:lnTo>
                  <a:lnTo>
                    <a:pt x="9750" y="5813"/>
                  </a:lnTo>
                  <a:lnTo>
                    <a:pt x="9639" y="5887"/>
                  </a:lnTo>
                  <a:lnTo>
                    <a:pt x="9546" y="5980"/>
                  </a:lnTo>
                  <a:lnTo>
                    <a:pt x="9453" y="6073"/>
                  </a:lnTo>
                  <a:lnTo>
                    <a:pt x="9360" y="6165"/>
                  </a:lnTo>
                  <a:lnTo>
                    <a:pt x="9286" y="6277"/>
                  </a:lnTo>
                  <a:lnTo>
                    <a:pt x="9230" y="6388"/>
                  </a:lnTo>
                  <a:lnTo>
                    <a:pt x="9174" y="6518"/>
                  </a:lnTo>
                  <a:lnTo>
                    <a:pt x="9137" y="6648"/>
                  </a:lnTo>
                  <a:lnTo>
                    <a:pt x="9119" y="6760"/>
                  </a:lnTo>
                  <a:lnTo>
                    <a:pt x="9119" y="6890"/>
                  </a:lnTo>
                  <a:lnTo>
                    <a:pt x="9137" y="7038"/>
                  </a:lnTo>
                  <a:lnTo>
                    <a:pt x="9156" y="7168"/>
                  </a:lnTo>
                  <a:lnTo>
                    <a:pt x="8989" y="7150"/>
                  </a:lnTo>
                  <a:lnTo>
                    <a:pt x="8821" y="7168"/>
                  </a:lnTo>
                  <a:lnTo>
                    <a:pt x="8673" y="7224"/>
                  </a:lnTo>
                  <a:lnTo>
                    <a:pt x="8524" y="7317"/>
                  </a:lnTo>
                  <a:lnTo>
                    <a:pt x="8487" y="7131"/>
                  </a:lnTo>
                  <a:lnTo>
                    <a:pt x="8431" y="6927"/>
                  </a:lnTo>
                  <a:lnTo>
                    <a:pt x="8339" y="6760"/>
                  </a:lnTo>
                  <a:lnTo>
                    <a:pt x="8246" y="6593"/>
                  </a:lnTo>
                  <a:lnTo>
                    <a:pt x="8116" y="6425"/>
                  </a:lnTo>
                  <a:lnTo>
                    <a:pt x="7967" y="6314"/>
                  </a:lnTo>
                  <a:lnTo>
                    <a:pt x="7800" y="6203"/>
                  </a:lnTo>
                  <a:lnTo>
                    <a:pt x="7614" y="6147"/>
                  </a:lnTo>
                  <a:lnTo>
                    <a:pt x="7466" y="6110"/>
                  </a:lnTo>
                  <a:lnTo>
                    <a:pt x="7336" y="6110"/>
                  </a:lnTo>
                  <a:lnTo>
                    <a:pt x="7187" y="6128"/>
                  </a:lnTo>
                  <a:lnTo>
                    <a:pt x="7039" y="6165"/>
                  </a:lnTo>
                  <a:lnTo>
                    <a:pt x="6704" y="5664"/>
                  </a:lnTo>
                  <a:lnTo>
                    <a:pt x="6723" y="5627"/>
                  </a:lnTo>
                  <a:lnTo>
                    <a:pt x="6742" y="5590"/>
                  </a:lnTo>
                  <a:lnTo>
                    <a:pt x="6742" y="5460"/>
                  </a:lnTo>
                  <a:lnTo>
                    <a:pt x="6779" y="5348"/>
                  </a:lnTo>
                  <a:lnTo>
                    <a:pt x="6816" y="5218"/>
                  </a:lnTo>
                  <a:lnTo>
                    <a:pt x="6871" y="5107"/>
                  </a:lnTo>
                  <a:lnTo>
                    <a:pt x="6964" y="5014"/>
                  </a:lnTo>
                  <a:lnTo>
                    <a:pt x="7057" y="4940"/>
                  </a:lnTo>
                  <a:lnTo>
                    <a:pt x="7169" y="4884"/>
                  </a:lnTo>
                  <a:lnTo>
                    <a:pt x="7299" y="4866"/>
                  </a:lnTo>
                  <a:close/>
                  <a:moveTo>
                    <a:pt x="4476" y="3380"/>
                  </a:moveTo>
                  <a:lnTo>
                    <a:pt x="4699" y="3658"/>
                  </a:lnTo>
                  <a:lnTo>
                    <a:pt x="4680" y="3658"/>
                  </a:lnTo>
                  <a:lnTo>
                    <a:pt x="4532" y="3844"/>
                  </a:lnTo>
                  <a:lnTo>
                    <a:pt x="4364" y="4048"/>
                  </a:lnTo>
                  <a:lnTo>
                    <a:pt x="4234" y="4253"/>
                  </a:lnTo>
                  <a:lnTo>
                    <a:pt x="4086" y="4476"/>
                  </a:lnTo>
                  <a:lnTo>
                    <a:pt x="3974" y="4698"/>
                  </a:lnTo>
                  <a:lnTo>
                    <a:pt x="3863" y="4921"/>
                  </a:lnTo>
                  <a:lnTo>
                    <a:pt x="3789" y="5163"/>
                  </a:lnTo>
                  <a:lnTo>
                    <a:pt x="3715" y="5404"/>
                  </a:lnTo>
                  <a:lnTo>
                    <a:pt x="3659" y="5645"/>
                  </a:lnTo>
                  <a:lnTo>
                    <a:pt x="3640" y="5887"/>
                  </a:lnTo>
                  <a:lnTo>
                    <a:pt x="3640" y="6110"/>
                  </a:lnTo>
                  <a:lnTo>
                    <a:pt x="3677" y="6351"/>
                  </a:lnTo>
                  <a:lnTo>
                    <a:pt x="3733" y="6593"/>
                  </a:lnTo>
                  <a:lnTo>
                    <a:pt x="3826" y="6815"/>
                  </a:lnTo>
                  <a:lnTo>
                    <a:pt x="3937" y="7038"/>
                  </a:lnTo>
                  <a:lnTo>
                    <a:pt x="4104" y="7243"/>
                  </a:lnTo>
                  <a:lnTo>
                    <a:pt x="4012" y="7298"/>
                  </a:lnTo>
                  <a:lnTo>
                    <a:pt x="3937" y="7373"/>
                  </a:lnTo>
                  <a:lnTo>
                    <a:pt x="3937" y="7298"/>
                  </a:lnTo>
                  <a:lnTo>
                    <a:pt x="3919" y="7205"/>
                  </a:lnTo>
                  <a:lnTo>
                    <a:pt x="3845" y="7038"/>
                  </a:lnTo>
                  <a:lnTo>
                    <a:pt x="3733" y="6890"/>
                  </a:lnTo>
                  <a:lnTo>
                    <a:pt x="3603" y="6778"/>
                  </a:lnTo>
                  <a:lnTo>
                    <a:pt x="3510" y="6723"/>
                  </a:lnTo>
                  <a:lnTo>
                    <a:pt x="3417" y="6685"/>
                  </a:lnTo>
                  <a:lnTo>
                    <a:pt x="3306" y="6667"/>
                  </a:lnTo>
                  <a:lnTo>
                    <a:pt x="3195" y="6667"/>
                  </a:lnTo>
                  <a:lnTo>
                    <a:pt x="3232" y="6537"/>
                  </a:lnTo>
                  <a:lnTo>
                    <a:pt x="3250" y="6407"/>
                  </a:lnTo>
                  <a:lnTo>
                    <a:pt x="3250" y="6277"/>
                  </a:lnTo>
                  <a:lnTo>
                    <a:pt x="3250" y="6128"/>
                  </a:lnTo>
                  <a:lnTo>
                    <a:pt x="3213" y="5998"/>
                  </a:lnTo>
                  <a:lnTo>
                    <a:pt x="3176" y="5868"/>
                  </a:lnTo>
                  <a:lnTo>
                    <a:pt x="3139" y="5757"/>
                  </a:lnTo>
                  <a:lnTo>
                    <a:pt x="3065" y="5627"/>
                  </a:lnTo>
                  <a:lnTo>
                    <a:pt x="3287" y="5033"/>
                  </a:lnTo>
                  <a:lnTo>
                    <a:pt x="3417" y="4736"/>
                  </a:lnTo>
                  <a:lnTo>
                    <a:pt x="3566" y="4457"/>
                  </a:lnTo>
                  <a:lnTo>
                    <a:pt x="3677" y="4308"/>
                  </a:lnTo>
                  <a:lnTo>
                    <a:pt x="3770" y="4178"/>
                  </a:lnTo>
                  <a:lnTo>
                    <a:pt x="3993" y="3937"/>
                  </a:lnTo>
                  <a:lnTo>
                    <a:pt x="4216" y="3696"/>
                  </a:lnTo>
                  <a:lnTo>
                    <a:pt x="4439" y="3436"/>
                  </a:lnTo>
                  <a:lnTo>
                    <a:pt x="4476" y="3380"/>
                  </a:lnTo>
                  <a:close/>
                  <a:moveTo>
                    <a:pt x="20335" y="5237"/>
                  </a:moveTo>
                  <a:lnTo>
                    <a:pt x="20484" y="5255"/>
                  </a:lnTo>
                  <a:lnTo>
                    <a:pt x="20614" y="5293"/>
                  </a:lnTo>
                  <a:lnTo>
                    <a:pt x="20762" y="5330"/>
                  </a:lnTo>
                  <a:lnTo>
                    <a:pt x="20892" y="5385"/>
                  </a:lnTo>
                  <a:lnTo>
                    <a:pt x="21041" y="5441"/>
                  </a:lnTo>
                  <a:lnTo>
                    <a:pt x="21282" y="5590"/>
                  </a:lnTo>
                  <a:lnTo>
                    <a:pt x="21524" y="5775"/>
                  </a:lnTo>
                  <a:lnTo>
                    <a:pt x="21709" y="5980"/>
                  </a:lnTo>
                  <a:lnTo>
                    <a:pt x="21728" y="5998"/>
                  </a:lnTo>
                  <a:lnTo>
                    <a:pt x="21709" y="6128"/>
                  </a:lnTo>
                  <a:lnTo>
                    <a:pt x="21709" y="6277"/>
                  </a:lnTo>
                  <a:lnTo>
                    <a:pt x="21746" y="6407"/>
                  </a:lnTo>
                  <a:lnTo>
                    <a:pt x="21802" y="6537"/>
                  </a:lnTo>
                  <a:lnTo>
                    <a:pt x="21691" y="6555"/>
                  </a:lnTo>
                  <a:lnTo>
                    <a:pt x="21579" y="6574"/>
                  </a:lnTo>
                  <a:lnTo>
                    <a:pt x="21486" y="6611"/>
                  </a:lnTo>
                  <a:lnTo>
                    <a:pt x="21394" y="6648"/>
                  </a:lnTo>
                  <a:lnTo>
                    <a:pt x="21301" y="6723"/>
                  </a:lnTo>
                  <a:lnTo>
                    <a:pt x="21227" y="6797"/>
                  </a:lnTo>
                  <a:lnTo>
                    <a:pt x="21152" y="6871"/>
                  </a:lnTo>
                  <a:lnTo>
                    <a:pt x="21078" y="6964"/>
                  </a:lnTo>
                  <a:lnTo>
                    <a:pt x="21022" y="7131"/>
                  </a:lnTo>
                  <a:lnTo>
                    <a:pt x="20985" y="7298"/>
                  </a:lnTo>
                  <a:lnTo>
                    <a:pt x="21004" y="7465"/>
                  </a:lnTo>
                  <a:lnTo>
                    <a:pt x="21041" y="7651"/>
                  </a:lnTo>
                  <a:lnTo>
                    <a:pt x="20892" y="7558"/>
                  </a:lnTo>
                  <a:lnTo>
                    <a:pt x="20725" y="7484"/>
                  </a:lnTo>
                  <a:lnTo>
                    <a:pt x="20577" y="7428"/>
                  </a:lnTo>
                  <a:lnTo>
                    <a:pt x="20409" y="7391"/>
                  </a:lnTo>
                  <a:lnTo>
                    <a:pt x="20224" y="7373"/>
                  </a:lnTo>
                  <a:lnTo>
                    <a:pt x="20057" y="7391"/>
                  </a:lnTo>
                  <a:lnTo>
                    <a:pt x="19908" y="7428"/>
                  </a:lnTo>
                  <a:lnTo>
                    <a:pt x="19741" y="7465"/>
                  </a:lnTo>
                  <a:lnTo>
                    <a:pt x="19722" y="7447"/>
                  </a:lnTo>
                  <a:lnTo>
                    <a:pt x="19611" y="7354"/>
                  </a:lnTo>
                  <a:lnTo>
                    <a:pt x="19499" y="7243"/>
                  </a:lnTo>
                  <a:lnTo>
                    <a:pt x="19407" y="7113"/>
                  </a:lnTo>
                  <a:lnTo>
                    <a:pt x="19332" y="6983"/>
                  </a:lnTo>
                  <a:lnTo>
                    <a:pt x="19258" y="6853"/>
                  </a:lnTo>
                  <a:lnTo>
                    <a:pt x="19202" y="6704"/>
                  </a:lnTo>
                  <a:lnTo>
                    <a:pt x="19147" y="6555"/>
                  </a:lnTo>
                  <a:lnTo>
                    <a:pt x="19128" y="6407"/>
                  </a:lnTo>
                  <a:lnTo>
                    <a:pt x="19109" y="6258"/>
                  </a:lnTo>
                  <a:lnTo>
                    <a:pt x="19109" y="6110"/>
                  </a:lnTo>
                  <a:lnTo>
                    <a:pt x="19147" y="5980"/>
                  </a:lnTo>
                  <a:lnTo>
                    <a:pt x="19184" y="5850"/>
                  </a:lnTo>
                  <a:lnTo>
                    <a:pt x="19258" y="5720"/>
                  </a:lnTo>
                  <a:lnTo>
                    <a:pt x="19351" y="5590"/>
                  </a:lnTo>
                  <a:lnTo>
                    <a:pt x="19481" y="5497"/>
                  </a:lnTo>
                  <a:lnTo>
                    <a:pt x="19611" y="5404"/>
                  </a:lnTo>
                  <a:lnTo>
                    <a:pt x="19759" y="5330"/>
                  </a:lnTo>
                  <a:lnTo>
                    <a:pt x="19889" y="5293"/>
                  </a:lnTo>
                  <a:lnTo>
                    <a:pt x="20038" y="5255"/>
                  </a:lnTo>
                  <a:lnTo>
                    <a:pt x="20187" y="5237"/>
                  </a:lnTo>
                  <a:close/>
                  <a:moveTo>
                    <a:pt x="18627" y="4587"/>
                  </a:moveTo>
                  <a:lnTo>
                    <a:pt x="18738" y="4624"/>
                  </a:lnTo>
                  <a:lnTo>
                    <a:pt x="18831" y="4661"/>
                  </a:lnTo>
                  <a:lnTo>
                    <a:pt x="18924" y="4717"/>
                  </a:lnTo>
                  <a:lnTo>
                    <a:pt x="19017" y="4810"/>
                  </a:lnTo>
                  <a:lnTo>
                    <a:pt x="19091" y="4903"/>
                  </a:lnTo>
                  <a:lnTo>
                    <a:pt x="19109" y="4921"/>
                  </a:lnTo>
                  <a:lnTo>
                    <a:pt x="19128" y="4958"/>
                  </a:lnTo>
                  <a:lnTo>
                    <a:pt x="19147" y="4977"/>
                  </a:lnTo>
                  <a:lnTo>
                    <a:pt x="19184" y="4996"/>
                  </a:lnTo>
                  <a:lnTo>
                    <a:pt x="19221" y="4977"/>
                  </a:lnTo>
                  <a:lnTo>
                    <a:pt x="19277" y="4958"/>
                  </a:lnTo>
                  <a:lnTo>
                    <a:pt x="19332" y="4903"/>
                  </a:lnTo>
                  <a:lnTo>
                    <a:pt x="19351" y="4847"/>
                  </a:lnTo>
                  <a:lnTo>
                    <a:pt x="19332" y="4791"/>
                  </a:lnTo>
                  <a:lnTo>
                    <a:pt x="19407" y="4736"/>
                  </a:lnTo>
                  <a:lnTo>
                    <a:pt x="19499" y="4698"/>
                  </a:lnTo>
                  <a:lnTo>
                    <a:pt x="19667" y="4698"/>
                  </a:lnTo>
                  <a:lnTo>
                    <a:pt x="19778" y="4736"/>
                  </a:lnTo>
                  <a:lnTo>
                    <a:pt x="19852" y="4791"/>
                  </a:lnTo>
                  <a:lnTo>
                    <a:pt x="19945" y="4866"/>
                  </a:lnTo>
                  <a:lnTo>
                    <a:pt x="20019" y="4940"/>
                  </a:lnTo>
                  <a:lnTo>
                    <a:pt x="19797" y="4996"/>
                  </a:lnTo>
                  <a:lnTo>
                    <a:pt x="19611" y="5051"/>
                  </a:lnTo>
                  <a:lnTo>
                    <a:pt x="19407" y="5163"/>
                  </a:lnTo>
                  <a:lnTo>
                    <a:pt x="19239" y="5293"/>
                  </a:lnTo>
                  <a:lnTo>
                    <a:pt x="19109" y="5441"/>
                  </a:lnTo>
                  <a:lnTo>
                    <a:pt x="18998" y="5571"/>
                  </a:lnTo>
                  <a:lnTo>
                    <a:pt x="18924" y="5720"/>
                  </a:lnTo>
                  <a:lnTo>
                    <a:pt x="18868" y="5868"/>
                  </a:lnTo>
                  <a:lnTo>
                    <a:pt x="18831" y="6035"/>
                  </a:lnTo>
                  <a:lnTo>
                    <a:pt x="18812" y="6184"/>
                  </a:lnTo>
                  <a:lnTo>
                    <a:pt x="18812" y="6333"/>
                  </a:lnTo>
                  <a:lnTo>
                    <a:pt x="18849" y="6500"/>
                  </a:lnTo>
                  <a:lnTo>
                    <a:pt x="18887" y="6648"/>
                  </a:lnTo>
                  <a:lnTo>
                    <a:pt x="18942" y="6797"/>
                  </a:lnTo>
                  <a:lnTo>
                    <a:pt x="19017" y="6945"/>
                  </a:lnTo>
                  <a:lnTo>
                    <a:pt x="19091" y="7094"/>
                  </a:lnTo>
                  <a:lnTo>
                    <a:pt x="19202" y="7224"/>
                  </a:lnTo>
                  <a:lnTo>
                    <a:pt x="19314" y="7354"/>
                  </a:lnTo>
                  <a:lnTo>
                    <a:pt x="19444" y="7465"/>
                  </a:lnTo>
                  <a:lnTo>
                    <a:pt x="19574" y="7558"/>
                  </a:lnTo>
                  <a:lnTo>
                    <a:pt x="19407" y="7688"/>
                  </a:lnTo>
                  <a:lnTo>
                    <a:pt x="19332" y="7781"/>
                  </a:lnTo>
                  <a:lnTo>
                    <a:pt x="19258" y="7855"/>
                  </a:lnTo>
                  <a:lnTo>
                    <a:pt x="19128" y="7744"/>
                  </a:lnTo>
                  <a:lnTo>
                    <a:pt x="18979" y="7633"/>
                  </a:lnTo>
                  <a:lnTo>
                    <a:pt x="18905" y="7614"/>
                  </a:lnTo>
                  <a:lnTo>
                    <a:pt x="18812" y="7577"/>
                  </a:lnTo>
                  <a:lnTo>
                    <a:pt x="18534" y="7577"/>
                  </a:lnTo>
                  <a:lnTo>
                    <a:pt x="18441" y="7614"/>
                  </a:lnTo>
                  <a:lnTo>
                    <a:pt x="18348" y="7651"/>
                  </a:lnTo>
                  <a:lnTo>
                    <a:pt x="18255" y="7707"/>
                  </a:lnTo>
                  <a:lnTo>
                    <a:pt x="18218" y="7540"/>
                  </a:lnTo>
                  <a:lnTo>
                    <a:pt x="18144" y="7391"/>
                  </a:lnTo>
                  <a:lnTo>
                    <a:pt x="18032" y="7261"/>
                  </a:lnTo>
                  <a:lnTo>
                    <a:pt x="17902" y="7150"/>
                  </a:lnTo>
                  <a:lnTo>
                    <a:pt x="17810" y="7094"/>
                  </a:lnTo>
                  <a:lnTo>
                    <a:pt x="17717" y="7075"/>
                  </a:lnTo>
                  <a:lnTo>
                    <a:pt x="17605" y="7057"/>
                  </a:lnTo>
                  <a:lnTo>
                    <a:pt x="17512" y="7038"/>
                  </a:lnTo>
                  <a:lnTo>
                    <a:pt x="17401" y="7057"/>
                  </a:lnTo>
                  <a:lnTo>
                    <a:pt x="17308" y="7075"/>
                  </a:lnTo>
                  <a:lnTo>
                    <a:pt x="17197" y="7113"/>
                  </a:lnTo>
                  <a:lnTo>
                    <a:pt x="17122" y="7168"/>
                  </a:lnTo>
                  <a:lnTo>
                    <a:pt x="17122" y="7150"/>
                  </a:lnTo>
                  <a:lnTo>
                    <a:pt x="17085" y="6983"/>
                  </a:lnTo>
                  <a:lnTo>
                    <a:pt x="17048" y="6778"/>
                  </a:lnTo>
                  <a:lnTo>
                    <a:pt x="16937" y="6314"/>
                  </a:lnTo>
                  <a:lnTo>
                    <a:pt x="16844" y="6073"/>
                  </a:lnTo>
                  <a:lnTo>
                    <a:pt x="16751" y="5850"/>
                  </a:lnTo>
                  <a:lnTo>
                    <a:pt x="16640" y="5608"/>
                  </a:lnTo>
                  <a:lnTo>
                    <a:pt x="16528" y="5404"/>
                  </a:lnTo>
                  <a:lnTo>
                    <a:pt x="16528" y="5311"/>
                  </a:lnTo>
                  <a:lnTo>
                    <a:pt x="16547" y="5218"/>
                  </a:lnTo>
                  <a:lnTo>
                    <a:pt x="16584" y="5125"/>
                  </a:lnTo>
                  <a:lnTo>
                    <a:pt x="16640" y="5051"/>
                  </a:lnTo>
                  <a:lnTo>
                    <a:pt x="16695" y="4977"/>
                  </a:lnTo>
                  <a:lnTo>
                    <a:pt x="16751" y="4921"/>
                  </a:lnTo>
                  <a:lnTo>
                    <a:pt x="16825" y="4866"/>
                  </a:lnTo>
                  <a:lnTo>
                    <a:pt x="16918" y="4828"/>
                  </a:lnTo>
                  <a:lnTo>
                    <a:pt x="17048" y="4810"/>
                  </a:lnTo>
                  <a:lnTo>
                    <a:pt x="17178" y="4828"/>
                  </a:lnTo>
                  <a:lnTo>
                    <a:pt x="17290" y="4866"/>
                  </a:lnTo>
                  <a:lnTo>
                    <a:pt x="17382" y="4940"/>
                  </a:lnTo>
                  <a:lnTo>
                    <a:pt x="17475" y="5033"/>
                  </a:lnTo>
                  <a:lnTo>
                    <a:pt x="17531" y="5125"/>
                  </a:lnTo>
                  <a:lnTo>
                    <a:pt x="17587" y="5237"/>
                  </a:lnTo>
                  <a:lnTo>
                    <a:pt x="17624" y="5348"/>
                  </a:lnTo>
                  <a:lnTo>
                    <a:pt x="17642" y="5404"/>
                  </a:lnTo>
                  <a:lnTo>
                    <a:pt x="17680" y="5423"/>
                  </a:lnTo>
                  <a:lnTo>
                    <a:pt x="17698" y="5497"/>
                  </a:lnTo>
                  <a:lnTo>
                    <a:pt x="17717" y="5534"/>
                  </a:lnTo>
                  <a:lnTo>
                    <a:pt x="17791" y="5534"/>
                  </a:lnTo>
                  <a:lnTo>
                    <a:pt x="17828" y="5497"/>
                  </a:lnTo>
                  <a:lnTo>
                    <a:pt x="17847" y="5460"/>
                  </a:lnTo>
                  <a:lnTo>
                    <a:pt x="17847" y="5441"/>
                  </a:lnTo>
                  <a:lnTo>
                    <a:pt x="17847" y="5385"/>
                  </a:lnTo>
                  <a:lnTo>
                    <a:pt x="17865" y="5330"/>
                  </a:lnTo>
                  <a:lnTo>
                    <a:pt x="17847" y="5200"/>
                  </a:lnTo>
                  <a:lnTo>
                    <a:pt x="17865" y="5088"/>
                  </a:lnTo>
                  <a:lnTo>
                    <a:pt x="17902" y="4996"/>
                  </a:lnTo>
                  <a:lnTo>
                    <a:pt x="17958" y="4903"/>
                  </a:lnTo>
                  <a:lnTo>
                    <a:pt x="18014" y="4810"/>
                  </a:lnTo>
                  <a:lnTo>
                    <a:pt x="18088" y="4754"/>
                  </a:lnTo>
                  <a:lnTo>
                    <a:pt x="18162" y="4680"/>
                  </a:lnTo>
                  <a:lnTo>
                    <a:pt x="18255" y="4643"/>
                  </a:lnTo>
                  <a:lnTo>
                    <a:pt x="18348" y="4606"/>
                  </a:lnTo>
                  <a:lnTo>
                    <a:pt x="18441" y="4587"/>
                  </a:lnTo>
                  <a:close/>
                  <a:moveTo>
                    <a:pt x="24811" y="3714"/>
                  </a:moveTo>
                  <a:lnTo>
                    <a:pt x="24941" y="3751"/>
                  </a:lnTo>
                  <a:lnTo>
                    <a:pt x="25052" y="3788"/>
                  </a:lnTo>
                  <a:lnTo>
                    <a:pt x="25126" y="3863"/>
                  </a:lnTo>
                  <a:lnTo>
                    <a:pt x="25201" y="3956"/>
                  </a:lnTo>
                  <a:lnTo>
                    <a:pt x="25256" y="4067"/>
                  </a:lnTo>
                  <a:lnTo>
                    <a:pt x="25293" y="4160"/>
                  </a:lnTo>
                  <a:lnTo>
                    <a:pt x="25312" y="4290"/>
                  </a:lnTo>
                  <a:lnTo>
                    <a:pt x="25331" y="4401"/>
                  </a:lnTo>
                  <a:lnTo>
                    <a:pt x="25256" y="4438"/>
                  </a:lnTo>
                  <a:lnTo>
                    <a:pt x="25201" y="4494"/>
                  </a:lnTo>
                  <a:lnTo>
                    <a:pt x="25071" y="4791"/>
                  </a:lnTo>
                  <a:lnTo>
                    <a:pt x="24903" y="5070"/>
                  </a:lnTo>
                  <a:lnTo>
                    <a:pt x="24736" y="5348"/>
                  </a:lnTo>
                  <a:lnTo>
                    <a:pt x="24551" y="5608"/>
                  </a:lnTo>
                  <a:lnTo>
                    <a:pt x="24346" y="5850"/>
                  </a:lnTo>
                  <a:lnTo>
                    <a:pt x="24142" y="6091"/>
                  </a:lnTo>
                  <a:lnTo>
                    <a:pt x="23919" y="6314"/>
                  </a:lnTo>
                  <a:lnTo>
                    <a:pt x="23696" y="6537"/>
                  </a:lnTo>
                  <a:lnTo>
                    <a:pt x="23455" y="6741"/>
                  </a:lnTo>
                  <a:lnTo>
                    <a:pt x="23195" y="6927"/>
                  </a:lnTo>
                  <a:lnTo>
                    <a:pt x="22935" y="7113"/>
                  </a:lnTo>
                  <a:lnTo>
                    <a:pt x="22675" y="7280"/>
                  </a:lnTo>
                  <a:lnTo>
                    <a:pt x="22396" y="7447"/>
                  </a:lnTo>
                  <a:lnTo>
                    <a:pt x="22118" y="7614"/>
                  </a:lnTo>
                  <a:lnTo>
                    <a:pt x="21524" y="7893"/>
                  </a:lnTo>
                  <a:lnTo>
                    <a:pt x="21486" y="7855"/>
                  </a:lnTo>
                  <a:lnTo>
                    <a:pt x="21412" y="7781"/>
                  </a:lnTo>
                  <a:lnTo>
                    <a:pt x="21356" y="7688"/>
                  </a:lnTo>
                  <a:lnTo>
                    <a:pt x="21319" y="7595"/>
                  </a:lnTo>
                  <a:lnTo>
                    <a:pt x="21282" y="7503"/>
                  </a:lnTo>
                  <a:lnTo>
                    <a:pt x="21264" y="7391"/>
                  </a:lnTo>
                  <a:lnTo>
                    <a:pt x="21264" y="7298"/>
                  </a:lnTo>
                  <a:lnTo>
                    <a:pt x="21282" y="7187"/>
                  </a:lnTo>
                  <a:lnTo>
                    <a:pt x="21319" y="7094"/>
                  </a:lnTo>
                  <a:lnTo>
                    <a:pt x="21375" y="7020"/>
                  </a:lnTo>
                  <a:lnTo>
                    <a:pt x="21431" y="6945"/>
                  </a:lnTo>
                  <a:lnTo>
                    <a:pt x="21486" y="6890"/>
                  </a:lnTo>
                  <a:lnTo>
                    <a:pt x="21561" y="6834"/>
                  </a:lnTo>
                  <a:lnTo>
                    <a:pt x="21728" y="6760"/>
                  </a:lnTo>
                  <a:lnTo>
                    <a:pt x="21895" y="6704"/>
                  </a:lnTo>
                  <a:lnTo>
                    <a:pt x="21914" y="6723"/>
                  </a:lnTo>
                  <a:lnTo>
                    <a:pt x="21951" y="6760"/>
                  </a:lnTo>
                  <a:lnTo>
                    <a:pt x="22025" y="6760"/>
                  </a:lnTo>
                  <a:lnTo>
                    <a:pt x="22062" y="6741"/>
                  </a:lnTo>
                  <a:lnTo>
                    <a:pt x="22099" y="6723"/>
                  </a:lnTo>
                  <a:lnTo>
                    <a:pt x="22118" y="6685"/>
                  </a:lnTo>
                  <a:lnTo>
                    <a:pt x="22136" y="6648"/>
                  </a:lnTo>
                  <a:lnTo>
                    <a:pt x="22118" y="6611"/>
                  </a:lnTo>
                  <a:lnTo>
                    <a:pt x="22044" y="6388"/>
                  </a:lnTo>
                  <a:lnTo>
                    <a:pt x="22025" y="6277"/>
                  </a:lnTo>
                  <a:lnTo>
                    <a:pt x="22006" y="6165"/>
                  </a:lnTo>
                  <a:lnTo>
                    <a:pt x="22006" y="6054"/>
                  </a:lnTo>
                  <a:lnTo>
                    <a:pt x="22025" y="5943"/>
                  </a:lnTo>
                  <a:lnTo>
                    <a:pt x="22062" y="5831"/>
                  </a:lnTo>
                  <a:lnTo>
                    <a:pt x="22118" y="5720"/>
                  </a:lnTo>
                  <a:lnTo>
                    <a:pt x="22192" y="5627"/>
                  </a:lnTo>
                  <a:lnTo>
                    <a:pt x="22285" y="5553"/>
                  </a:lnTo>
                  <a:lnTo>
                    <a:pt x="22378" y="5497"/>
                  </a:lnTo>
                  <a:lnTo>
                    <a:pt x="22471" y="5441"/>
                  </a:lnTo>
                  <a:lnTo>
                    <a:pt x="22582" y="5404"/>
                  </a:lnTo>
                  <a:lnTo>
                    <a:pt x="22694" y="5385"/>
                  </a:lnTo>
                  <a:lnTo>
                    <a:pt x="22916" y="5367"/>
                  </a:lnTo>
                  <a:lnTo>
                    <a:pt x="22972" y="5348"/>
                  </a:lnTo>
                  <a:lnTo>
                    <a:pt x="22991" y="5311"/>
                  </a:lnTo>
                  <a:lnTo>
                    <a:pt x="23028" y="5293"/>
                  </a:lnTo>
                  <a:lnTo>
                    <a:pt x="23046" y="5255"/>
                  </a:lnTo>
                  <a:lnTo>
                    <a:pt x="23046" y="5218"/>
                  </a:lnTo>
                  <a:lnTo>
                    <a:pt x="23028" y="5181"/>
                  </a:lnTo>
                  <a:lnTo>
                    <a:pt x="22898" y="4977"/>
                  </a:lnTo>
                  <a:lnTo>
                    <a:pt x="22842" y="4866"/>
                  </a:lnTo>
                  <a:lnTo>
                    <a:pt x="22805" y="4736"/>
                  </a:lnTo>
                  <a:lnTo>
                    <a:pt x="22805" y="4606"/>
                  </a:lnTo>
                  <a:lnTo>
                    <a:pt x="22842" y="4476"/>
                  </a:lnTo>
                  <a:lnTo>
                    <a:pt x="22916" y="4346"/>
                  </a:lnTo>
                  <a:lnTo>
                    <a:pt x="22991" y="4234"/>
                  </a:lnTo>
                  <a:lnTo>
                    <a:pt x="23065" y="4216"/>
                  </a:lnTo>
                  <a:lnTo>
                    <a:pt x="23121" y="4160"/>
                  </a:lnTo>
                  <a:lnTo>
                    <a:pt x="23251" y="4123"/>
                  </a:lnTo>
                  <a:lnTo>
                    <a:pt x="23381" y="4104"/>
                  </a:lnTo>
                  <a:lnTo>
                    <a:pt x="23511" y="4123"/>
                  </a:lnTo>
                  <a:lnTo>
                    <a:pt x="23641" y="4160"/>
                  </a:lnTo>
                  <a:lnTo>
                    <a:pt x="23771" y="4234"/>
                  </a:lnTo>
                  <a:lnTo>
                    <a:pt x="23882" y="4308"/>
                  </a:lnTo>
                  <a:lnTo>
                    <a:pt x="23994" y="4401"/>
                  </a:lnTo>
                  <a:lnTo>
                    <a:pt x="24086" y="4513"/>
                  </a:lnTo>
                  <a:lnTo>
                    <a:pt x="24123" y="4531"/>
                  </a:lnTo>
                  <a:lnTo>
                    <a:pt x="24161" y="4531"/>
                  </a:lnTo>
                  <a:lnTo>
                    <a:pt x="24198" y="4513"/>
                  </a:lnTo>
                  <a:lnTo>
                    <a:pt x="24216" y="4476"/>
                  </a:lnTo>
                  <a:lnTo>
                    <a:pt x="24272" y="4438"/>
                  </a:lnTo>
                  <a:lnTo>
                    <a:pt x="24291" y="4401"/>
                  </a:lnTo>
                  <a:lnTo>
                    <a:pt x="24291" y="4364"/>
                  </a:lnTo>
                  <a:lnTo>
                    <a:pt x="24291" y="4123"/>
                  </a:lnTo>
                  <a:lnTo>
                    <a:pt x="24291" y="4011"/>
                  </a:lnTo>
                  <a:lnTo>
                    <a:pt x="24346" y="3900"/>
                  </a:lnTo>
                  <a:lnTo>
                    <a:pt x="24476" y="3900"/>
                  </a:lnTo>
                  <a:lnTo>
                    <a:pt x="24513" y="3863"/>
                  </a:lnTo>
                  <a:lnTo>
                    <a:pt x="24551" y="3788"/>
                  </a:lnTo>
                  <a:lnTo>
                    <a:pt x="24551" y="3733"/>
                  </a:lnTo>
                  <a:lnTo>
                    <a:pt x="24681" y="3714"/>
                  </a:lnTo>
                  <a:close/>
                  <a:moveTo>
                    <a:pt x="10474" y="5887"/>
                  </a:moveTo>
                  <a:lnTo>
                    <a:pt x="10623" y="5905"/>
                  </a:lnTo>
                  <a:lnTo>
                    <a:pt x="10790" y="5943"/>
                  </a:lnTo>
                  <a:lnTo>
                    <a:pt x="10920" y="5980"/>
                  </a:lnTo>
                  <a:lnTo>
                    <a:pt x="11031" y="6017"/>
                  </a:lnTo>
                  <a:lnTo>
                    <a:pt x="11143" y="6073"/>
                  </a:lnTo>
                  <a:lnTo>
                    <a:pt x="11254" y="6147"/>
                  </a:lnTo>
                  <a:lnTo>
                    <a:pt x="11440" y="6295"/>
                  </a:lnTo>
                  <a:lnTo>
                    <a:pt x="11607" y="6481"/>
                  </a:lnTo>
                  <a:lnTo>
                    <a:pt x="11737" y="6704"/>
                  </a:lnTo>
                  <a:lnTo>
                    <a:pt x="11867" y="6927"/>
                  </a:lnTo>
                  <a:lnTo>
                    <a:pt x="11941" y="7168"/>
                  </a:lnTo>
                  <a:lnTo>
                    <a:pt x="12016" y="7410"/>
                  </a:lnTo>
                  <a:lnTo>
                    <a:pt x="11143" y="8097"/>
                  </a:lnTo>
                  <a:lnTo>
                    <a:pt x="11124" y="8060"/>
                  </a:lnTo>
                  <a:lnTo>
                    <a:pt x="10994" y="7985"/>
                  </a:lnTo>
                  <a:lnTo>
                    <a:pt x="10883" y="7930"/>
                  </a:lnTo>
                  <a:lnTo>
                    <a:pt x="10734" y="7893"/>
                  </a:lnTo>
                  <a:lnTo>
                    <a:pt x="10604" y="7874"/>
                  </a:lnTo>
                  <a:lnTo>
                    <a:pt x="10456" y="7874"/>
                  </a:lnTo>
                  <a:lnTo>
                    <a:pt x="10307" y="7893"/>
                  </a:lnTo>
                  <a:lnTo>
                    <a:pt x="10177" y="7948"/>
                  </a:lnTo>
                  <a:lnTo>
                    <a:pt x="10066" y="8023"/>
                  </a:lnTo>
                  <a:lnTo>
                    <a:pt x="10028" y="7874"/>
                  </a:lnTo>
                  <a:lnTo>
                    <a:pt x="9973" y="7744"/>
                  </a:lnTo>
                  <a:lnTo>
                    <a:pt x="9898" y="7633"/>
                  </a:lnTo>
                  <a:lnTo>
                    <a:pt x="9824" y="7521"/>
                  </a:lnTo>
                  <a:lnTo>
                    <a:pt x="9731" y="7428"/>
                  </a:lnTo>
                  <a:lnTo>
                    <a:pt x="9620" y="7354"/>
                  </a:lnTo>
                  <a:lnTo>
                    <a:pt x="9509" y="7280"/>
                  </a:lnTo>
                  <a:lnTo>
                    <a:pt x="9379" y="7224"/>
                  </a:lnTo>
                  <a:lnTo>
                    <a:pt x="9379" y="7075"/>
                  </a:lnTo>
                  <a:lnTo>
                    <a:pt x="9379" y="6927"/>
                  </a:lnTo>
                  <a:lnTo>
                    <a:pt x="9397" y="6778"/>
                  </a:lnTo>
                  <a:lnTo>
                    <a:pt x="9434" y="6648"/>
                  </a:lnTo>
                  <a:lnTo>
                    <a:pt x="9490" y="6518"/>
                  </a:lnTo>
                  <a:lnTo>
                    <a:pt x="9546" y="6388"/>
                  </a:lnTo>
                  <a:lnTo>
                    <a:pt x="9620" y="6295"/>
                  </a:lnTo>
                  <a:lnTo>
                    <a:pt x="9713" y="6184"/>
                  </a:lnTo>
                  <a:lnTo>
                    <a:pt x="9824" y="6110"/>
                  </a:lnTo>
                  <a:lnTo>
                    <a:pt x="9936" y="6035"/>
                  </a:lnTo>
                  <a:lnTo>
                    <a:pt x="10047" y="5980"/>
                  </a:lnTo>
                  <a:lnTo>
                    <a:pt x="10177" y="5924"/>
                  </a:lnTo>
                  <a:lnTo>
                    <a:pt x="10326" y="5905"/>
                  </a:lnTo>
                  <a:lnTo>
                    <a:pt x="10474" y="5887"/>
                  </a:lnTo>
                  <a:close/>
                  <a:moveTo>
                    <a:pt x="17531" y="7280"/>
                  </a:moveTo>
                  <a:lnTo>
                    <a:pt x="17624" y="7298"/>
                  </a:lnTo>
                  <a:lnTo>
                    <a:pt x="17717" y="7317"/>
                  </a:lnTo>
                  <a:lnTo>
                    <a:pt x="17791" y="7373"/>
                  </a:lnTo>
                  <a:lnTo>
                    <a:pt x="17865" y="7447"/>
                  </a:lnTo>
                  <a:lnTo>
                    <a:pt x="17940" y="7521"/>
                  </a:lnTo>
                  <a:lnTo>
                    <a:pt x="17977" y="7614"/>
                  </a:lnTo>
                  <a:lnTo>
                    <a:pt x="17995" y="7707"/>
                  </a:lnTo>
                  <a:lnTo>
                    <a:pt x="17995" y="7818"/>
                  </a:lnTo>
                  <a:lnTo>
                    <a:pt x="17995" y="7911"/>
                  </a:lnTo>
                  <a:lnTo>
                    <a:pt x="17958" y="8023"/>
                  </a:lnTo>
                  <a:lnTo>
                    <a:pt x="17921" y="8115"/>
                  </a:lnTo>
                  <a:lnTo>
                    <a:pt x="17921" y="8152"/>
                  </a:lnTo>
                  <a:lnTo>
                    <a:pt x="17921" y="8190"/>
                  </a:lnTo>
                  <a:lnTo>
                    <a:pt x="17940" y="8227"/>
                  </a:lnTo>
                  <a:lnTo>
                    <a:pt x="17958" y="8245"/>
                  </a:lnTo>
                  <a:lnTo>
                    <a:pt x="18032" y="8264"/>
                  </a:lnTo>
                  <a:lnTo>
                    <a:pt x="18107" y="8245"/>
                  </a:lnTo>
                  <a:lnTo>
                    <a:pt x="18125" y="8245"/>
                  </a:lnTo>
                  <a:lnTo>
                    <a:pt x="18162" y="8208"/>
                  </a:lnTo>
                  <a:lnTo>
                    <a:pt x="18200" y="8152"/>
                  </a:lnTo>
                  <a:lnTo>
                    <a:pt x="18218" y="8078"/>
                  </a:lnTo>
                  <a:lnTo>
                    <a:pt x="18330" y="7967"/>
                  </a:lnTo>
                  <a:lnTo>
                    <a:pt x="18441" y="7893"/>
                  </a:lnTo>
                  <a:lnTo>
                    <a:pt x="18571" y="7837"/>
                  </a:lnTo>
                  <a:lnTo>
                    <a:pt x="18701" y="7837"/>
                  </a:lnTo>
                  <a:lnTo>
                    <a:pt x="18831" y="7855"/>
                  </a:lnTo>
                  <a:lnTo>
                    <a:pt x="18942" y="7911"/>
                  </a:lnTo>
                  <a:lnTo>
                    <a:pt x="19035" y="8004"/>
                  </a:lnTo>
                  <a:lnTo>
                    <a:pt x="19128" y="8152"/>
                  </a:lnTo>
                  <a:lnTo>
                    <a:pt x="19147" y="8190"/>
                  </a:lnTo>
                  <a:lnTo>
                    <a:pt x="19202" y="8227"/>
                  </a:lnTo>
                  <a:lnTo>
                    <a:pt x="19239" y="8245"/>
                  </a:lnTo>
                  <a:lnTo>
                    <a:pt x="19295" y="8227"/>
                  </a:lnTo>
                  <a:lnTo>
                    <a:pt x="19332" y="8208"/>
                  </a:lnTo>
                  <a:lnTo>
                    <a:pt x="19369" y="8171"/>
                  </a:lnTo>
                  <a:lnTo>
                    <a:pt x="19388" y="8134"/>
                  </a:lnTo>
                  <a:lnTo>
                    <a:pt x="19369" y="8078"/>
                  </a:lnTo>
                  <a:lnTo>
                    <a:pt x="19351" y="8023"/>
                  </a:lnTo>
                  <a:lnTo>
                    <a:pt x="19555" y="7874"/>
                  </a:lnTo>
                  <a:lnTo>
                    <a:pt x="19778" y="7763"/>
                  </a:lnTo>
                  <a:lnTo>
                    <a:pt x="20001" y="7688"/>
                  </a:lnTo>
                  <a:lnTo>
                    <a:pt x="20112" y="7670"/>
                  </a:lnTo>
                  <a:lnTo>
                    <a:pt x="20224" y="7670"/>
                  </a:lnTo>
                  <a:lnTo>
                    <a:pt x="20335" y="7688"/>
                  </a:lnTo>
                  <a:lnTo>
                    <a:pt x="20447" y="7707"/>
                  </a:lnTo>
                  <a:lnTo>
                    <a:pt x="20539" y="7725"/>
                  </a:lnTo>
                  <a:lnTo>
                    <a:pt x="20651" y="7781"/>
                  </a:lnTo>
                  <a:lnTo>
                    <a:pt x="20762" y="7837"/>
                  </a:lnTo>
                  <a:lnTo>
                    <a:pt x="20855" y="7893"/>
                  </a:lnTo>
                  <a:lnTo>
                    <a:pt x="20967" y="7985"/>
                  </a:lnTo>
                  <a:lnTo>
                    <a:pt x="21059" y="8078"/>
                  </a:lnTo>
                  <a:lnTo>
                    <a:pt x="20521" y="8264"/>
                  </a:lnTo>
                  <a:lnTo>
                    <a:pt x="19982" y="8431"/>
                  </a:lnTo>
                  <a:lnTo>
                    <a:pt x="19425" y="8580"/>
                  </a:lnTo>
                  <a:lnTo>
                    <a:pt x="18849" y="8710"/>
                  </a:lnTo>
                  <a:lnTo>
                    <a:pt x="18292" y="8821"/>
                  </a:lnTo>
                  <a:lnTo>
                    <a:pt x="17717" y="8932"/>
                  </a:lnTo>
                  <a:lnTo>
                    <a:pt x="17141" y="9007"/>
                  </a:lnTo>
                  <a:lnTo>
                    <a:pt x="16584" y="9062"/>
                  </a:lnTo>
                  <a:lnTo>
                    <a:pt x="16714" y="8877"/>
                  </a:lnTo>
                  <a:lnTo>
                    <a:pt x="16825" y="8691"/>
                  </a:lnTo>
                  <a:lnTo>
                    <a:pt x="16918" y="8487"/>
                  </a:lnTo>
                  <a:lnTo>
                    <a:pt x="16992" y="8282"/>
                  </a:lnTo>
                  <a:lnTo>
                    <a:pt x="17048" y="8060"/>
                  </a:lnTo>
                  <a:lnTo>
                    <a:pt x="17104" y="7855"/>
                  </a:lnTo>
                  <a:lnTo>
                    <a:pt x="17122" y="7633"/>
                  </a:lnTo>
                  <a:lnTo>
                    <a:pt x="17122" y="7391"/>
                  </a:lnTo>
                  <a:lnTo>
                    <a:pt x="17290" y="7317"/>
                  </a:lnTo>
                  <a:lnTo>
                    <a:pt x="17364" y="7298"/>
                  </a:lnTo>
                  <a:lnTo>
                    <a:pt x="17457" y="7280"/>
                  </a:lnTo>
                  <a:close/>
                  <a:moveTo>
                    <a:pt x="762" y="5144"/>
                  </a:moveTo>
                  <a:lnTo>
                    <a:pt x="818" y="5163"/>
                  </a:lnTo>
                  <a:lnTo>
                    <a:pt x="873" y="5181"/>
                  </a:lnTo>
                  <a:lnTo>
                    <a:pt x="929" y="5218"/>
                  </a:lnTo>
                  <a:lnTo>
                    <a:pt x="966" y="5274"/>
                  </a:lnTo>
                  <a:lnTo>
                    <a:pt x="1022" y="5367"/>
                  </a:lnTo>
                  <a:lnTo>
                    <a:pt x="1040" y="5460"/>
                  </a:lnTo>
                  <a:lnTo>
                    <a:pt x="1040" y="5571"/>
                  </a:lnTo>
                  <a:lnTo>
                    <a:pt x="1022" y="5683"/>
                  </a:lnTo>
                  <a:lnTo>
                    <a:pt x="1003" y="5720"/>
                  </a:lnTo>
                  <a:lnTo>
                    <a:pt x="1022" y="5757"/>
                  </a:lnTo>
                  <a:lnTo>
                    <a:pt x="1040" y="5794"/>
                  </a:lnTo>
                  <a:lnTo>
                    <a:pt x="1078" y="5813"/>
                  </a:lnTo>
                  <a:lnTo>
                    <a:pt x="1096" y="5850"/>
                  </a:lnTo>
                  <a:lnTo>
                    <a:pt x="1133" y="5868"/>
                  </a:lnTo>
                  <a:lnTo>
                    <a:pt x="1170" y="5850"/>
                  </a:lnTo>
                  <a:lnTo>
                    <a:pt x="1207" y="5831"/>
                  </a:lnTo>
                  <a:lnTo>
                    <a:pt x="1319" y="5683"/>
                  </a:lnTo>
                  <a:lnTo>
                    <a:pt x="1467" y="5553"/>
                  </a:lnTo>
                  <a:lnTo>
                    <a:pt x="1635" y="5460"/>
                  </a:lnTo>
                  <a:lnTo>
                    <a:pt x="1802" y="5385"/>
                  </a:lnTo>
                  <a:lnTo>
                    <a:pt x="1987" y="5348"/>
                  </a:lnTo>
                  <a:lnTo>
                    <a:pt x="2173" y="5348"/>
                  </a:lnTo>
                  <a:lnTo>
                    <a:pt x="2359" y="5385"/>
                  </a:lnTo>
                  <a:lnTo>
                    <a:pt x="2452" y="5404"/>
                  </a:lnTo>
                  <a:lnTo>
                    <a:pt x="2526" y="5460"/>
                  </a:lnTo>
                  <a:lnTo>
                    <a:pt x="2675" y="5571"/>
                  </a:lnTo>
                  <a:lnTo>
                    <a:pt x="2805" y="5701"/>
                  </a:lnTo>
                  <a:lnTo>
                    <a:pt x="2879" y="5850"/>
                  </a:lnTo>
                  <a:lnTo>
                    <a:pt x="2935" y="5998"/>
                  </a:lnTo>
                  <a:lnTo>
                    <a:pt x="2972" y="6184"/>
                  </a:lnTo>
                  <a:lnTo>
                    <a:pt x="2972" y="6351"/>
                  </a:lnTo>
                  <a:lnTo>
                    <a:pt x="2953" y="6537"/>
                  </a:lnTo>
                  <a:lnTo>
                    <a:pt x="2897" y="6704"/>
                  </a:lnTo>
                  <a:lnTo>
                    <a:pt x="2897" y="6741"/>
                  </a:lnTo>
                  <a:lnTo>
                    <a:pt x="2805" y="6797"/>
                  </a:lnTo>
                  <a:lnTo>
                    <a:pt x="2786" y="6834"/>
                  </a:lnTo>
                  <a:lnTo>
                    <a:pt x="2767" y="6853"/>
                  </a:lnTo>
                  <a:lnTo>
                    <a:pt x="2786" y="6908"/>
                  </a:lnTo>
                  <a:lnTo>
                    <a:pt x="2823" y="6945"/>
                  </a:lnTo>
                  <a:lnTo>
                    <a:pt x="2879" y="6945"/>
                  </a:lnTo>
                  <a:lnTo>
                    <a:pt x="3027" y="6890"/>
                  </a:lnTo>
                  <a:lnTo>
                    <a:pt x="3176" y="6871"/>
                  </a:lnTo>
                  <a:lnTo>
                    <a:pt x="3325" y="6908"/>
                  </a:lnTo>
                  <a:lnTo>
                    <a:pt x="3399" y="6927"/>
                  </a:lnTo>
                  <a:lnTo>
                    <a:pt x="3473" y="6964"/>
                  </a:lnTo>
                  <a:lnTo>
                    <a:pt x="3529" y="7020"/>
                  </a:lnTo>
                  <a:lnTo>
                    <a:pt x="3585" y="7075"/>
                  </a:lnTo>
                  <a:lnTo>
                    <a:pt x="3622" y="7150"/>
                  </a:lnTo>
                  <a:lnTo>
                    <a:pt x="3640" y="7205"/>
                  </a:lnTo>
                  <a:lnTo>
                    <a:pt x="3659" y="7354"/>
                  </a:lnTo>
                  <a:lnTo>
                    <a:pt x="3677" y="7503"/>
                  </a:lnTo>
                  <a:lnTo>
                    <a:pt x="3696" y="7558"/>
                  </a:lnTo>
                  <a:lnTo>
                    <a:pt x="3733" y="7595"/>
                  </a:lnTo>
                  <a:lnTo>
                    <a:pt x="3789" y="7614"/>
                  </a:lnTo>
                  <a:lnTo>
                    <a:pt x="3826" y="7595"/>
                  </a:lnTo>
                  <a:lnTo>
                    <a:pt x="3845" y="7633"/>
                  </a:lnTo>
                  <a:lnTo>
                    <a:pt x="3882" y="7651"/>
                  </a:lnTo>
                  <a:lnTo>
                    <a:pt x="3919" y="7651"/>
                  </a:lnTo>
                  <a:lnTo>
                    <a:pt x="3956" y="7633"/>
                  </a:lnTo>
                  <a:lnTo>
                    <a:pt x="4012" y="7558"/>
                  </a:lnTo>
                  <a:lnTo>
                    <a:pt x="4086" y="7503"/>
                  </a:lnTo>
                  <a:lnTo>
                    <a:pt x="4179" y="7447"/>
                  </a:lnTo>
                  <a:lnTo>
                    <a:pt x="4272" y="7410"/>
                  </a:lnTo>
                  <a:lnTo>
                    <a:pt x="4364" y="7391"/>
                  </a:lnTo>
                  <a:lnTo>
                    <a:pt x="4550" y="7391"/>
                  </a:lnTo>
                  <a:lnTo>
                    <a:pt x="4643" y="7428"/>
                  </a:lnTo>
                  <a:lnTo>
                    <a:pt x="4736" y="7484"/>
                  </a:lnTo>
                  <a:lnTo>
                    <a:pt x="4810" y="7558"/>
                  </a:lnTo>
                  <a:lnTo>
                    <a:pt x="4847" y="7633"/>
                  </a:lnTo>
                  <a:lnTo>
                    <a:pt x="4884" y="7725"/>
                  </a:lnTo>
                  <a:lnTo>
                    <a:pt x="4903" y="7818"/>
                  </a:lnTo>
                  <a:lnTo>
                    <a:pt x="4903" y="7911"/>
                  </a:lnTo>
                  <a:lnTo>
                    <a:pt x="4884" y="8097"/>
                  </a:lnTo>
                  <a:lnTo>
                    <a:pt x="4884" y="8152"/>
                  </a:lnTo>
                  <a:lnTo>
                    <a:pt x="4903" y="8190"/>
                  </a:lnTo>
                  <a:lnTo>
                    <a:pt x="4940" y="8227"/>
                  </a:lnTo>
                  <a:lnTo>
                    <a:pt x="4977" y="8245"/>
                  </a:lnTo>
                  <a:lnTo>
                    <a:pt x="5052" y="8245"/>
                  </a:lnTo>
                  <a:lnTo>
                    <a:pt x="5070" y="8227"/>
                  </a:lnTo>
                  <a:lnTo>
                    <a:pt x="5107" y="8190"/>
                  </a:lnTo>
                  <a:lnTo>
                    <a:pt x="5163" y="8097"/>
                  </a:lnTo>
                  <a:lnTo>
                    <a:pt x="5182" y="7985"/>
                  </a:lnTo>
                  <a:lnTo>
                    <a:pt x="5200" y="7874"/>
                  </a:lnTo>
                  <a:lnTo>
                    <a:pt x="5182" y="7763"/>
                  </a:lnTo>
                  <a:lnTo>
                    <a:pt x="5144" y="7651"/>
                  </a:lnTo>
                  <a:lnTo>
                    <a:pt x="5107" y="7558"/>
                  </a:lnTo>
                  <a:lnTo>
                    <a:pt x="5052" y="7447"/>
                  </a:lnTo>
                  <a:lnTo>
                    <a:pt x="4977" y="7373"/>
                  </a:lnTo>
                  <a:lnTo>
                    <a:pt x="4996" y="7261"/>
                  </a:lnTo>
                  <a:lnTo>
                    <a:pt x="5033" y="7150"/>
                  </a:lnTo>
                  <a:lnTo>
                    <a:pt x="5144" y="6945"/>
                  </a:lnTo>
                  <a:lnTo>
                    <a:pt x="5293" y="6760"/>
                  </a:lnTo>
                  <a:lnTo>
                    <a:pt x="5460" y="6611"/>
                  </a:lnTo>
                  <a:lnTo>
                    <a:pt x="5572" y="6518"/>
                  </a:lnTo>
                  <a:lnTo>
                    <a:pt x="5702" y="6463"/>
                  </a:lnTo>
                  <a:lnTo>
                    <a:pt x="5850" y="6425"/>
                  </a:lnTo>
                  <a:lnTo>
                    <a:pt x="5980" y="6407"/>
                  </a:lnTo>
                  <a:lnTo>
                    <a:pt x="6110" y="6444"/>
                  </a:lnTo>
                  <a:lnTo>
                    <a:pt x="6166" y="6463"/>
                  </a:lnTo>
                  <a:lnTo>
                    <a:pt x="6222" y="6518"/>
                  </a:lnTo>
                  <a:lnTo>
                    <a:pt x="6259" y="6555"/>
                  </a:lnTo>
                  <a:lnTo>
                    <a:pt x="6277" y="6630"/>
                  </a:lnTo>
                  <a:lnTo>
                    <a:pt x="6296" y="6704"/>
                  </a:lnTo>
                  <a:lnTo>
                    <a:pt x="6314" y="6797"/>
                  </a:lnTo>
                  <a:lnTo>
                    <a:pt x="6333" y="6834"/>
                  </a:lnTo>
                  <a:lnTo>
                    <a:pt x="6352" y="6871"/>
                  </a:lnTo>
                  <a:lnTo>
                    <a:pt x="6352" y="6964"/>
                  </a:lnTo>
                  <a:lnTo>
                    <a:pt x="6370" y="7001"/>
                  </a:lnTo>
                  <a:lnTo>
                    <a:pt x="6407" y="7020"/>
                  </a:lnTo>
                  <a:lnTo>
                    <a:pt x="6444" y="7020"/>
                  </a:lnTo>
                  <a:lnTo>
                    <a:pt x="6482" y="7001"/>
                  </a:lnTo>
                  <a:lnTo>
                    <a:pt x="6574" y="6834"/>
                  </a:lnTo>
                  <a:lnTo>
                    <a:pt x="6667" y="6704"/>
                  </a:lnTo>
                  <a:lnTo>
                    <a:pt x="6797" y="6574"/>
                  </a:lnTo>
                  <a:lnTo>
                    <a:pt x="6946" y="6481"/>
                  </a:lnTo>
                  <a:lnTo>
                    <a:pt x="7094" y="6425"/>
                  </a:lnTo>
                  <a:lnTo>
                    <a:pt x="7261" y="6388"/>
                  </a:lnTo>
                  <a:lnTo>
                    <a:pt x="7429" y="6407"/>
                  </a:lnTo>
                  <a:lnTo>
                    <a:pt x="7614" y="6444"/>
                  </a:lnTo>
                  <a:lnTo>
                    <a:pt x="7781" y="6537"/>
                  </a:lnTo>
                  <a:lnTo>
                    <a:pt x="7911" y="6648"/>
                  </a:lnTo>
                  <a:lnTo>
                    <a:pt x="8023" y="6797"/>
                  </a:lnTo>
                  <a:lnTo>
                    <a:pt x="8097" y="6945"/>
                  </a:lnTo>
                  <a:lnTo>
                    <a:pt x="8153" y="7113"/>
                  </a:lnTo>
                  <a:lnTo>
                    <a:pt x="8190" y="7280"/>
                  </a:lnTo>
                  <a:lnTo>
                    <a:pt x="8227" y="7633"/>
                  </a:lnTo>
                  <a:lnTo>
                    <a:pt x="8246" y="7688"/>
                  </a:lnTo>
                  <a:lnTo>
                    <a:pt x="8264" y="7725"/>
                  </a:lnTo>
                  <a:lnTo>
                    <a:pt x="8301" y="7744"/>
                  </a:lnTo>
                  <a:lnTo>
                    <a:pt x="8339" y="7763"/>
                  </a:lnTo>
                  <a:lnTo>
                    <a:pt x="8376" y="7763"/>
                  </a:lnTo>
                  <a:lnTo>
                    <a:pt x="8431" y="7744"/>
                  </a:lnTo>
                  <a:lnTo>
                    <a:pt x="8469" y="7725"/>
                  </a:lnTo>
                  <a:lnTo>
                    <a:pt x="8487" y="7670"/>
                  </a:lnTo>
                  <a:lnTo>
                    <a:pt x="8487" y="7633"/>
                  </a:lnTo>
                  <a:lnTo>
                    <a:pt x="8599" y="7558"/>
                  </a:lnTo>
                  <a:lnTo>
                    <a:pt x="8691" y="7521"/>
                  </a:lnTo>
                  <a:lnTo>
                    <a:pt x="8803" y="7484"/>
                  </a:lnTo>
                  <a:lnTo>
                    <a:pt x="8914" y="7447"/>
                  </a:lnTo>
                  <a:lnTo>
                    <a:pt x="9119" y="7447"/>
                  </a:lnTo>
                  <a:lnTo>
                    <a:pt x="9230" y="7465"/>
                  </a:lnTo>
                  <a:lnTo>
                    <a:pt x="9323" y="7484"/>
                  </a:lnTo>
                  <a:lnTo>
                    <a:pt x="9416" y="7540"/>
                  </a:lnTo>
                  <a:lnTo>
                    <a:pt x="9490" y="7595"/>
                  </a:lnTo>
                  <a:lnTo>
                    <a:pt x="9564" y="7651"/>
                  </a:lnTo>
                  <a:lnTo>
                    <a:pt x="9639" y="7744"/>
                  </a:lnTo>
                  <a:lnTo>
                    <a:pt x="9694" y="7837"/>
                  </a:lnTo>
                  <a:lnTo>
                    <a:pt x="9731" y="7930"/>
                  </a:lnTo>
                  <a:lnTo>
                    <a:pt x="9768" y="8060"/>
                  </a:lnTo>
                  <a:lnTo>
                    <a:pt x="9787" y="8190"/>
                  </a:lnTo>
                  <a:lnTo>
                    <a:pt x="9806" y="8227"/>
                  </a:lnTo>
                  <a:lnTo>
                    <a:pt x="9824" y="8282"/>
                  </a:lnTo>
                  <a:lnTo>
                    <a:pt x="9861" y="8301"/>
                  </a:lnTo>
                  <a:lnTo>
                    <a:pt x="9917" y="8320"/>
                  </a:lnTo>
                  <a:lnTo>
                    <a:pt x="9954" y="8320"/>
                  </a:lnTo>
                  <a:lnTo>
                    <a:pt x="9991" y="8301"/>
                  </a:lnTo>
                  <a:lnTo>
                    <a:pt x="10028" y="8282"/>
                  </a:lnTo>
                  <a:lnTo>
                    <a:pt x="10066" y="8245"/>
                  </a:lnTo>
                  <a:lnTo>
                    <a:pt x="10177" y="8190"/>
                  </a:lnTo>
                  <a:lnTo>
                    <a:pt x="10288" y="8171"/>
                  </a:lnTo>
                  <a:lnTo>
                    <a:pt x="10418" y="8152"/>
                  </a:lnTo>
                  <a:lnTo>
                    <a:pt x="10530" y="8134"/>
                  </a:lnTo>
                  <a:lnTo>
                    <a:pt x="10641" y="8152"/>
                  </a:lnTo>
                  <a:lnTo>
                    <a:pt x="10753" y="8190"/>
                  </a:lnTo>
                  <a:lnTo>
                    <a:pt x="10864" y="8227"/>
                  </a:lnTo>
                  <a:lnTo>
                    <a:pt x="10976" y="8320"/>
                  </a:lnTo>
                  <a:lnTo>
                    <a:pt x="11050" y="8394"/>
                  </a:lnTo>
                  <a:lnTo>
                    <a:pt x="11106" y="8487"/>
                  </a:lnTo>
                  <a:lnTo>
                    <a:pt x="11143" y="8580"/>
                  </a:lnTo>
                  <a:lnTo>
                    <a:pt x="11180" y="8691"/>
                  </a:lnTo>
                  <a:lnTo>
                    <a:pt x="11180" y="8784"/>
                  </a:lnTo>
                  <a:lnTo>
                    <a:pt x="11180" y="8895"/>
                  </a:lnTo>
                  <a:lnTo>
                    <a:pt x="11143" y="9118"/>
                  </a:lnTo>
                  <a:lnTo>
                    <a:pt x="10010" y="9025"/>
                  </a:lnTo>
                  <a:lnTo>
                    <a:pt x="8896" y="8895"/>
                  </a:lnTo>
                  <a:lnTo>
                    <a:pt x="7781" y="8747"/>
                  </a:lnTo>
                  <a:lnTo>
                    <a:pt x="6667" y="8580"/>
                  </a:lnTo>
                  <a:lnTo>
                    <a:pt x="5813" y="8431"/>
                  </a:lnTo>
                  <a:lnTo>
                    <a:pt x="4977" y="8264"/>
                  </a:lnTo>
                  <a:lnTo>
                    <a:pt x="4346" y="8115"/>
                  </a:lnTo>
                  <a:lnTo>
                    <a:pt x="3733" y="7948"/>
                  </a:lnTo>
                  <a:lnTo>
                    <a:pt x="2879" y="7670"/>
                  </a:lnTo>
                  <a:lnTo>
                    <a:pt x="2396" y="7503"/>
                  </a:lnTo>
                  <a:lnTo>
                    <a:pt x="1913" y="7317"/>
                  </a:lnTo>
                  <a:lnTo>
                    <a:pt x="1672" y="7205"/>
                  </a:lnTo>
                  <a:lnTo>
                    <a:pt x="1449" y="7075"/>
                  </a:lnTo>
                  <a:lnTo>
                    <a:pt x="1245" y="6945"/>
                  </a:lnTo>
                  <a:lnTo>
                    <a:pt x="1040" y="6797"/>
                  </a:lnTo>
                  <a:lnTo>
                    <a:pt x="873" y="6648"/>
                  </a:lnTo>
                  <a:lnTo>
                    <a:pt x="725" y="6481"/>
                  </a:lnTo>
                  <a:lnTo>
                    <a:pt x="595" y="6314"/>
                  </a:lnTo>
                  <a:lnTo>
                    <a:pt x="502" y="6110"/>
                  </a:lnTo>
                  <a:lnTo>
                    <a:pt x="465" y="6054"/>
                  </a:lnTo>
                  <a:lnTo>
                    <a:pt x="409" y="6035"/>
                  </a:lnTo>
                  <a:lnTo>
                    <a:pt x="353" y="6035"/>
                  </a:lnTo>
                  <a:lnTo>
                    <a:pt x="298" y="6073"/>
                  </a:lnTo>
                  <a:lnTo>
                    <a:pt x="260" y="5943"/>
                  </a:lnTo>
                  <a:lnTo>
                    <a:pt x="242" y="5831"/>
                  </a:lnTo>
                  <a:lnTo>
                    <a:pt x="223" y="5701"/>
                  </a:lnTo>
                  <a:lnTo>
                    <a:pt x="242" y="5571"/>
                  </a:lnTo>
                  <a:lnTo>
                    <a:pt x="260" y="5460"/>
                  </a:lnTo>
                  <a:lnTo>
                    <a:pt x="316" y="5348"/>
                  </a:lnTo>
                  <a:lnTo>
                    <a:pt x="409" y="5255"/>
                  </a:lnTo>
                  <a:lnTo>
                    <a:pt x="520" y="5200"/>
                  </a:lnTo>
                  <a:lnTo>
                    <a:pt x="632" y="5144"/>
                  </a:lnTo>
                  <a:close/>
                  <a:moveTo>
                    <a:pt x="15544" y="5218"/>
                  </a:moveTo>
                  <a:lnTo>
                    <a:pt x="15655" y="5237"/>
                  </a:lnTo>
                  <a:lnTo>
                    <a:pt x="15785" y="5293"/>
                  </a:lnTo>
                  <a:lnTo>
                    <a:pt x="15952" y="5404"/>
                  </a:lnTo>
                  <a:lnTo>
                    <a:pt x="16120" y="5553"/>
                  </a:lnTo>
                  <a:lnTo>
                    <a:pt x="16231" y="5664"/>
                  </a:lnTo>
                  <a:lnTo>
                    <a:pt x="16305" y="5794"/>
                  </a:lnTo>
                  <a:lnTo>
                    <a:pt x="16380" y="5924"/>
                  </a:lnTo>
                  <a:lnTo>
                    <a:pt x="16454" y="6073"/>
                  </a:lnTo>
                  <a:lnTo>
                    <a:pt x="16565" y="6388"/>
                  </a:lnTo>
                  <a:lnTo>
                    <a:pt x="16658" y="6667"/>
                  </a:lnTo>
                  <a:lnTo>
                    <a:pt x="16732" y="7001"/>
                  </a:lnTo>
                  <a:lnTo>
                    <a:pt x="16770" y="7317"/>
                  </a:lnTo>
                  <a:lnTo>
                    <a:pt x="16770" y="7633"/>
                  </a:lnTo>
                  <a:lnTo>
                    <a:pt x="16732" y="7948"/>
                  </a:lnTo>
                  <a:lnTo>
                    <a:pt x="16658" y="8245"/>
                  </a:lnTo>
                  <a:lnTo>
                    <a:pt x="16547" y="8542"/>
                  </a:lnTo>
                  <a:lnTo>
                    <a:pt x="16398" y="8821"/>
                  </a:lnTo>
                  <a:lnTo>
                    <a:pt x="16212" y="9100"/>
                  </a:lnTo>
                  <a:lnTo>
                    <a:pt x="15618" y="9137"/>
                  </a:lnTo>
                  <a:lnTo>
                    <a:pt x="15043" y="9174"/>
                  </a:lnTo>
                  <a:lnTo>
                    <a:pt x="15043" y="9174"/>
                  </a:lnTo>
                  <a:lnTo>
                    <a:pt x="15210" y="8970"/>
                  </a:lnTo>
                  <a:lnTo>
                    <a:pt x="15377" y="8747"/>
                  </a:lnTo>
                  <a:lnTo>
                    <a:pt x="15525" y="8505"/>
                  </a:lnTo>
                  <a:lnTo>
                    <a:pt x="15655" y="8264"/>
                  </a:lnTo>
                  <a:lnTo>
                    <a:pt x="15767" y="8023"/>
                  </a:lnTo>
                  <a:lnTo>
                    <a:pt x="15860" y="7763"/>
                  </a:lnTo>
                  <a:lnTo>
                    <a:pt x="15934" y="7503"/>
                  </a:lnTo>
                  <a:lnTo>
                    <a:pt x="15971" y="7243"/>
                  </a:lnTo>
                  <a:lnTo>
                    <a:pt x="15990" y="7001"/>
                  </a:lnTo>
                  <a:lnTo>
                    <a:pt x="15971" y="6741"/>
                  </a:lnTo>
                  <a:lnTo>
                    <a:pt x="15915" y="6500"/>
                  </a:lnTo>
                  <a:lnTo>
                    <a:pt x="15841" y="6277"/>
                  </a:lnTo>
                  <a:lnTo>
                    <a:pt x="15730" y="6054"/>
                  </a:lnTo>
                  <a:lnTo>
                    <a:pt x="15562" y="5850"/>
                  </a:lnTo>
                  <a:lnTo>
                    <a:pt x="15358" y="5645"/>
                  </a:lnTo>
                  <a:lnTo>
                    <a:pt x="15117" y="5478"/>
                  </a:lnTo>
                  <a:lnTo>
                    <a:pt x="15340" y="5293"/>
                  </a:lnTo>
                  <a:lnTo>
                    <a:pt x="15451" y="5255"/>
                  </a:lnTo>
                  <a:lnTo>
                    <a:pt x="15544" y="5218"/>
                  </a:lnTo>
                  <a:close/>
                  <a:moveTo>
                    <a:pt x="12053" y="8487"/>
                  </a:moveTo>
                  <a:lnTo>
                    <a:pt x="12146" y="8505"/>
                  </a:lnTo>
                  <a:lnTo>
                    <a:pt x="12201" y="8561"/>
                  </a:lnTo>
                  <a:lnTo>
                    <a:pt x="12257" y="8635"/>
                  </a:lnTo>
                  <a:lnTo>
                    <a:pt x="12294" y="8710"/>
                  </a:lnTo>
                  <a:lnTo>
                    <a:pt x="12313" y="8821"/>
                  </a:lnTo>
                  <a:lnTo>
                    <a:pt x="12294" y="8932"/>
                  </a:lnTo>
                  <a:lnTo>
                    <a:pt x="12257" y="9155"/>
                  </a:lnTo>
                  <a:lnTo>
                    <a:pt x="12257" y="9174"/>
                  </a:lnTo>
                  <a:lnTo>
                    <a:pt x="11941" y="9155"/>
                  </a:lnTo>
                  <a:lnTo>
                    <a:pt x="11867" y="8951"/>
                  </a:lnTo>
                  <a:lnTo>
                    <a:pt x="11848" y="8858"/>
                  </a:lnTo>
                  <a:lnTo>
                    <a:pt x="11848" y="8747"/>
                  </a:lnTo>
                  <a:lnTo>
                    <a:pt x="11867" y="8672"/>
                  </a:lnTo>
                  <a:lnTo>
                    <a:pt x="11904" y="8580"/>
                  </a:lnTo>
                  <a:lnTo>
                    <a:pt x="11960" y="8524"/>
                  </a:lnTo>
                  <a:lnTo>
                    <a:pt x="12016" y="8505"/>
                  </a:lnTo>
                  <a:lnTo>
                    <a:pt x="12053" y="8487"/>
                  </a:lnTo>
                  <a:close/>
                  <a:moveTo>
                    <a:pt x="14950" y="5590"/>
                  </a:moveTo>
                  <a:lnTo>
                    <a:pt x="15191" y="5775"/>
                  </a:lnTo>
                  <a:lnTo>
                    <a:pt x="15303" y="5887"/>
                  </a:lnTo>
                  <a:lnTo>
                    <a:pt x="15395" y="5980"/>
                  </a:lnTo>
                  <a:lnTo>
                    <a:pt x="15544" y="6203"/>
                  </a:lnTo>
                  <a:lnTo>
                    <a:pt x="15637" y="6425"/>
                  </a:lnTo>
                  <a:lnTo>
                    <a:pt x="15711" y="6648"/>
                  </a:lnTo>
                  <a:lnTo>
                    <a:pt x="15748" y="6890"/>
                  </a:lnTo>
                  <a:lnTo>
                    <a:pt x="15730" y="7131"/>
                  </a:lnTo>
                  <a:lnTo>
                    <a:pt x="15692" y="7373"/>
                  </a:lnTo>
                  <a:lnTo>
                    <a:pt x="15637" y="7633"/>
                  </a:lnTo>
                  <a:lnTo>
                    <a:pt x="15544" y="7874"/>
                  </a:lnTo>
                  <a:lnTo>
                    <a:pt x="15433" y="8115"/>
                  </a:lnTo>
                  <a:lnTo>
                    <a:pt x="15321" y="8357"/>
                  </a:lnTo>
                  <a:lnTo>
                    <a:pt x="15173" y="8580"/>
                  </a:lnTo>
                  <a:lnTo>
                    <a:pt x="15024" y="8784"/>
                  </a:lnTo>
                  <a:lnTo>
                    <a:pt x="14857" y="8988"/>
                  </a:lnTo>
                  <a:lnTo>
                    <a:pt x="14671" y="9192"/>
                  </a:lnTo>
                  <a:lnTo>
                    <a:pt x="13464" y="9211"/>
                  </a:lnTo>
                  <a:lnTo>
                    <a:pt x="12461" y="9174"/>
                  </a:lnTo>
                  <a:lnTo>
                    <a:pt x="12498" y="9025"/>
                  </a:lnTo>
                  <a:lnTo>
                    <a:pt x="12498" y="8858"/>
                  </a:lnTo>
                  <a:lnTo>
                    <a:pt x="12498" y="8691"/>
                  </a:lnTo>
                  <a:lnTo>
                    <a:pt x="12480" y="8617"/>
                  </a:lnTo>
                  <a:lnTo>
                    <a:pt x="12443" y="8542"/>
                  </a:lnTo>
                  <a:lnTo>
                    <a:pt x="12368" y="8450"/>
                  </a:lnTo>
                  <a:lnTo>
                    <a:pt x="12276" y="8357"/>
                  </a:lnTo>
                  <a:lnTo>
                    <a:pt x="12164" y="8301"/>
                  </a:lnTo>
                  <a:lnTo>
                    <a:pt x="12034" y="8301"/>
                  </a:lnTo>
                  <a:lnTo>
                    <a:pt x="11923" y="8320"/>
                  </a:lnTo>
                  <a:lnTo>
                    <a:pt x="11811" y="8394"/>
                  </a:lnTo>
                  <a:lnTo>
                    <a:pt x="11737" y="8487"/>
                  </a:lnTo>
                  <a:lnTo>
                    <a:pt x="11700" y="8580"/>
                  </a:lnTo>
                  <a:lnTo>
                    <a:pt x="11663" y="8728"/>
                  </a:lnTo>
                  <a:lnTo>
                    <a:pt x="11681" y="8877"/>
                  </a:lnTo>
                  <a:lnTo>
                    <a:pt x="11718" y="9007"/>
                  </a:lnTo>
                  <a:lnTo>
                    <a:pt x="11774" y="9155"/>
                  </a:lnTo>
                  <a:lnTo>
                    <a:pt x="11440" y="9137"/>
                  </a:lnTo>
                  <a:lnTo>
                    <a:pt x="11458" y="9007"/>
                  </a:lnTo>
                  <a:lnTo>
                    <a:pt x="11477" y="8895"/>
                  </a:lnTo>
                  <a:lnTo>
                    <a:pt x="11477" y="8765"/>
                  </a:lnTo>
                  <a:lnTo>
                    <a:pt x="11458" y="8654"/>
                  </a:lnTo>
                  <a:lnTo>
                    <a:pt x="11440" y="8542"/>
                  </a:lnTo>
                  <a:lnTo>
                    <a:pt x="11384" y="8412"/>
                  </a:lnTo>
                  <a:lnTo>
                    <a:pt x="11328" y="8320"/>
                  </a:lnTo>
                  <a:lnTo>
                    <a:pt x="11273" y="8208"/>
                  </a:lnTo>
                  <a:lnTo>
                    <a:pt x="12201" y="7577"/>
                  </a:lnTo>
                  <a:lnTo>
                    <a:pt x="13130" y="6927"/>
                  </a:lnTo>
                  <a:lnTo>
                    <a:pt x="14950" y="5590"/>
                  </a:lnTo>
                  <a:close/>
                  <a:moveTo>
                    <a:pt x="25368" y="5107"/>
                  </a:moveTo>
                  <a:lnTo>
                    <a:pt x="25386" y="5367"/>
                  </a:lnTo>
                  <a:lnTo>
                    <a:pt x="25386" y="5608"/>
                  </a:lnTo>
                  <a:lnTo>
                    <a:pt x="25349" y="6110"/>
                  </a:lnTo>
                  <a:lnTo>
                    <a:pt x="25256" y="6593"/>
                  </a:lnTo>
                  <a:lnTo>
                    <a:pt x="25145" y="7057"/>
                  </a:lnTo>
                  <a:lnTo>
                    <a:pt x="24996" y="7521"/>
                  </a:lnTo>
                  <a:lnTo>
                    <a:pt x="24811" y="7967"/>
                  </a:lnTo>
                  <a:lnTo>
                    <a:pt x="24588" y="8412"/>
                  </a:lnTo>
                  <a:lnTo>
                    <a:pt x="24346" y="8840"/>
                  </a:lnTo>
                  <a:lnTo>
                    <a:pt x="24068" y="9248"/>
                  </a:lnTo>
                  <a:lnTo>
                    <a:pt x="23771" y="9657"/>
                  </a:lnTo>
                  <a:lnTo>
                    <a:pt x="23455" y="10028"/>
                  </a:lnTo>
                  <a:lnTo>
                    <a:pt x="23121" y="10400"/>
                  </a:lnTo>
                  <a:lnTo>
                    <a:pt x="22768" y="10771"/>
                  </a:lnTo>
                  <a:lnTo>
                    <a:pt x="22396" y="11105"/>
                  </a:lnTo>
                  <a:lnTo>
                    <a:pt x="22025" y="11421"/>
                  </a:lnTo>
                  <a:lnTo>
                    <a:pt x="21635" y="11737"/>
                  </a:lnTo>
                  <a:lnTo>
                    <a:pt x="21189" y="12052"/>
                  </a:lnTo>
                  <a:lnTo>
                    <a:pt x="20725" y="12331"/>
                  </a:lnTo>
                  <a:lnTo>
                    <a:pt x="20261" y="12591"/>
                  </a:lnTo>
                  <a:lnTo>
                    <a:pt x="19778" y="12814"/>
                  </a:lnTo>
                  <a:lnTo>
                    <a:pt x="19295" y="13018"/>
                  </a:lnTo>
                  <a:lnTo>
                    <a:pt x="18794" y="13204"/>
                  </a:lnTo>
                  <a:lnTo>
                    <a:pt x="18292" y="13352"/>
                  </a:lnTo>
                  <a:lnTo>
                    <a:pt x="17772" y="13482"/>
                  </a:lnTo>
                  <a:lnTo>
                    <a:pt x="17252" y="13575"/>
                  </a:lnTo>
                  <a:lnTo>
                    <a:pt x="16732" y="13668"/>
                  </a:lnTo>
                  <a:lnTo>
                    <a:pt x="16212" y="13742"/>
                  </a:lnTo>
                  <a:lnTo>
                    <a:pt x="15674" y="13779"/>
                  </a:lnTo>
                  <a:lnTo>
                    <a:pt x="15135" y="13817"/>
                  </a:lnTo>
                  <a:lnTo>
                    <a:pt x="14597" y="13835"/>
                  </a:lnTo>
                  <a:lnTo>
                    <a:pt x="14077" y="13835"/>
                  </a:lnTo>
                  <a:lnTo>
                    <a:pt x="13538" y="13817"/>
                  </a:lnTo>
                  <a:lnTo>
                    <a:pt x="12517" y="13779"/>
                  </a:lnTo>
                  <a:lnTo>
                    <a:pt x="11496" y="13687"/>
                  </a:lnTo>
                  <a:lnTo>
                    <a:pt x="10474" y="13575"/>
                  </a:lnTo>
                  <a:lnTo>
                    <a:pt x="9973" y="13501"/>
                  </a:lnTo>
                  <a:lnTo>
                    <a:pt x="9471" y="13408"/>
                  </a:lnTo>
                  <a:lnTo>
                    <a:pt x="8970" y="13315"/>
                  </a:lnTo>
                  <a:lnTo>
                    <a:pt x="8469" y="13204"/>
                  </a:lnTo>
                  <a:lnTo>
                    <a:pt x="7967" y="13074"/>
                  </a:lnTo>
                  <a:lnTo>
                    <a:pt x="7484" y="12925"/>
                  </a:lnTo>
                  <a:lnTo>
                    <a:pt x="7020" y="12777"/>
                  </a:lnTo>
                  <a:lnTo>
                    <a:pt x="6537" y="12609"/>
                  </a:lnTo>
                  <a:lnTo>
                    <a:pt x="6073" y="12424"/>
                  </a:lnTo>
                  <a:lnTo>
                    <a:pt x="5627" y="12238"/>
                  </a:lnTo>
                  <a:lnTo>
                    <a:pt x="5182" y="12015"/>
                  </a:lnTo>
                  <a:lnTo>
                    <a:pt x="4754" y="11792"/>
                  </a:lnTo>
                  <a:lnTo>
                    <a:pt x="4346" y="11551"/>
                  </a:lnTo>
                  <a:lnTo>
                    <a:pt x="3937" y="11291"/>
                  </a:lnTo>
                  <a:lnTo>
                    <a:pt x="3547" y="10994"/>
                  </a:lnTo>
                  <a:lnTo>
                    <a:pt x="3176" y="10697"/>
                  </a:lnTo>
                  <a:lnTo>
                    <a:pt x="2805" y="10381"/>
                  </a:lnTo>
                  <a:lnTo>
                    <a:pt x="2470" y="10028"/>
                  </a:lnTo>
                  <a:lnTo>
                    <a:pt x="2136" y="9675"/>
                  </a:lnTo>
                  <a:lnTo>
                    <a:pt x="1839" y="9285"/>
                  </a:lnTo>
                  <a:lnTo>
                    <a:pt x="1542" y="8895"/>
                  </a:lnTo>
                  <a:lnTo>
                    <a:pt x="1282" y="8468"/>
                  </a:lnTo>
                  <a:lnTo>
                    <a:pt x="1040" y="8023"/>
                  </a:lnTo>
                  <a:lnTo>
                    <a:pt x="818" y="7540"/>
                  </a:lnTo>
                  <a:lnTo>
                    <a:pt x="613" y="7057"/>
                  </a:lnTo>
                  <a:lnTo>
                    <a:pt x="428" y="6537"/>
                  </a:lnTo>
                  <a:lnTo>
                    <a:pt x="520" y="6667"/>
                  </a:lnTo>
                  <a:lnTo>
                    <a:pt x="613" y="6778"/>
                  </a:lnTo>
                  <a:lnTo>
                    <a:pt x="818" y="7001"/>
                  </a:lnTo>
                  <a:lnTo>
                    <a:pt x="1059" y="7224"/>
                  </a:lnTo>
                  <a:lnTo>
                    <a:pt x="1337" y="7410"/>
                  </a:lnTo>
                  <a:lnTo>
                    <a:pt x="1635" y="7577"/>
                  </a:lnTo>
                  <a:lnTo>
                    <a:pt x="1950" y="7744"/>
                  </a:lnTo>
                  <a:lnTo>
                    <a:pt x="2285" y="7893"/>
                  </a:lnTo>
                  <a:lnTo>
                    <a:pt x="2637" y="8023"/>
                  </a:lnTo>
                  <a:lnTo>
                    <a:pt x="2990" y="8134"/>
                  </a:lnTo>
                  <a:lnTo>
                    <a:pt x="3343" y="8245"/>
                  </a:lnTo>
                  <a:lnTo>
                    <a:pt x="4030" y="8412"/>
                  </a:lnTo>
                  <a:lnTo>
                    <a:pt x="4662" y="8561"/>
                  </a:lnTo>
                  <a:lnTo>
                    <a:pt x="5200" y="8672"/>
                  </a:lnTo>
                  <a:lnTo>
                    <a:pt x="6222" y="8877"/>
                  </a:lnTo>
                  <a:lnTo>
                    <a:pt x="7243" y="9062"/>
                  </a:lnTo>
                  <a:lnTo>
                    <a:pt x="8283" y="9230"/>
                  </a:lnTo>
                  <a:lnTo>
                    <a:pt x="9304" y="9360"/>
                  </a:lnTo>
                  <a:lnTo>
                    <a:pt x="10344" y="9471"/>
                  </a:lnTo>
                  <a:lnTo>
                    <a:pt x="11403" y="9545"/>
                  </a:lnTo>
                  <a:lnTo>
                    <a:pt x="12424" y="9601"/>
                  </a:lnTo>
                  <a:lnTo>
                    <a:pt x="13464" y="9620"/>
                  </a:lnTo>
                  <a:lnTo>
                    <a:pt x="14225" y="9620"/>
                  </a:lnTo>
                  <a:lnTo>
                    <a:pt x="15005" y="9601"/>
                  </a:lnTo>
                  <a:lnTo>
                    <a:pt x="15841" y="9564"/>
                  </a:lnTo>
                  <a:lnTo>
                    <a:pt x="16677" y="9490"/>
                  </a:lnTo>
                  <a:lnTo>
                    <a:pt x="17550" y="9397"/>
                  </a:lnTo>
                  <a:lnTo>
                    <a:pt x="18404" y="9267"/>
                  </a:lnTo>
                  <a:lnTo>
                    <a:pt x="19277" y="9081"/>
                  </a:lnTo>
                  <a:lnTo>
                    <a:pt x="19704" y="8988"/>
                  </a:lnTo>
                  <a:lnTo>
                    <a:pt x="20131" y="8877"/>
                  </a:lnTo>
                  <a:lnTo>
                    <a:pt x="20539" y="8747"/>
                  </a:lnTo>
                  <a:lnTo>
                    <a:pt x="20948" y="8598"/>
                  </a:lnTo>
                  <a:lnTo>
                    <a:pt x="21356" y="8450"/>
                  </a:lnTo>
                  <a:lnTo>
                    <a:pt x="21746" y="8282"/>
                  </a:lnTo>
                  <a:lnTo>
                    <a:pt x="22136" y="8115"/>
                  </a:lnTo>
                  <a:lnTo>
                    <a:pt x="22508" y="7911"/>
                  </a:lnTo>
                  <a:lnTo>
                    <a:pt x="22879" y="7707"/>
                  </a:lnTo>
                  <a:lnTo>
                    <a:pt x="23214" y="7484"/>
                  </a:lnTo>
                  <a:lnTo>
                    <a:pt x="23548" y="7243"/>
                  </a:lnTo>
                  <a:lnTo>
                    <a:pt x="23864" y="7001"/>
                  </a:lnTo>
                  <a:lnTo>
                    <a:pt x="24161" y="6723"/>
                  </a:lnTo>
                  <a:lnTo>
                    <a:pt x="24439" y="6444"/>
                  </a:lnTo>
                  <a:lnTo>
                    <a:pt x="24718" y="6128"/>
                  </a:lnTo>
                  <a:lnTo>
                    <a:pt x="24959" y="5813"/>
                  </a:lnTo>
                  <a:lnTo>
                    <a:pt x="25163" y="5460"/>
                  </a:lnTo>
                  <a:lnTo>
                    <a:pt x="25368" y="5107"/>
                  </a:lnTo>
                  <a:close/>
                  <a:moveTo>
                    <a:pt x="10734" y="0"/>
                  </a:moveTo>
                  <a:lnTo>
                    <a:pt x="10511" y="37"/>
                  </a:lnTo>
                  <a:lnTo>
                    <a:pt x="10288" y="93"/>
                  </a:lnTo>
                  <a:lnTo>
                    <a:pt x="10066" y="186"/>
                  </a:lnTo>
                  <a:lnTo>
                    <a:pt x="9861" y="297"/>
                  </a:lnTo>
                  <a:lnTo>
                    <a:pt x="9676" y="446"/>
                  </a:lnTo>
                  <a:lnTo>
                    <a:pt x="9527" y="613"/>
                  </a:lnTo>
                  <a:lnTo>
                    <a:pt x="9397" y="799"/>
                  </a:lnTo>
                  <a:lnTo>
                    <a:pt x="9360" y="891"/>
                  </a:lnTo>
                  <a:lnTo>
                    <a:pt x="9323" y="1003"/>
                  </a:lnTo>
                  <a:lnTo>
                    <a:pt x="9193" y="966"/>
                  </a:lnTo>
                  <a:lnTo>
                    <a:pt x="9063" y="947"/>
                  </a:lnTo>
                  <a:lnTo>
                    <a:pt x="8933" y="929"/>
                  </a:lnTo>
                  <a:lnTo>
                    <a:pt x="8821" y="947"/>
                  </a:lnTo>
                  <a:lnTo>
                    <a:pt x="8691" y="966"/>
                  </a:lnTo>
                  <a:lnTo>
                    <a:pt x="8561" y="1003"/>
                  </a:lnTo>
                  <a:lnTo>
                    <a:pt x="8450" y="1040"/>
                  </a:lnTo>
                  <a:lnTo>
                    <a:pt x="8339" y="1114"/>
                  </a:lnTo>
                  <a:lnTo>
                    <a:pt x="8227" y="1170"/>
                  </a:lnTo>
                  <a:lnTo>
                    <a:pt x="8134" y="1263"/>
                  </a:lnTo>
                  <a:lnTo>
                    <a:pt x="8060" y="1356"/>
                  </a:lnTo>
                  <a:lnTo>
                    <a:pt x="7967" y="1449"/>
                  </a:lnTo>
                  <a:lnTo>
                    <a:pt x="7911" y="1560"/>
                  </a:lnTo>
                  <a:lnTo>
                    <a:pt x="7856" y="1671"/>
                  </a:lnTo>
                  <a:lnTo>
                    <a:pt x="7819" y="1801"/>
                  </a:lnTo>
                  <a:lnTo>
                    <a:pt x="7800" y="1931"/>
                  </a:lnTo>
                  <a:lnTo>
                    <a:pt x="7707" y="1931"/>
                  </a:lnTo>
                  <a:lnTo>
                    <a:pt x="7596" y="1950"/>
                  </a:lnTo>
                  <a:lnTo>
                    <a:pt x="7503" y="1987"/>
                  </a:lnTo>
                  <a:lnTo>
                    <a:pt x="7410" y="2024"/>
                  </a:lnTo>
                  <a:lnTo>
                    <a:pt x="7391" y="1894"/>
                  </a:lnTo>
                  <a:lnTo>
                    <a:pt x="7354" y="1783"/>
                  </a:lnTo>
                  <a:lnTo>
                    <a:pt x="7299" y="1671"/>
                  </a:lnTo>
                  <a:lnTo>
                    <a:pt x="7224" y="1560"/>
                  </a:lnTo>
                  <a:lnTo>
                    <a:pt x="7150" y="1467"/>
                  </a:lnTo>
                  <a:lnTo>
                    <a:pt x="7039" y="1393"/>
                  </a:lnTo>
                  <a:lnTo>
                    <a:pt x="6946" y="1319"/>
                  </a:lnTo>
                  <a:lnTo>
                    <a:pt x="6834" y="1263"/>
                  </a:lnTo>
                  <a:lnTo>
                    <a:pt x="6704" y="1207"/>
                  </a:lnTo>
                  <a:lnTo>
                    <a:pt x="6593" y="1170"/>
                  </a:lnTo>
                  <a:lnTo>
                    <a:pt x="6463" y="1133"/>
                  </a:lnTo>
                  <a:lnTo>
                    <a:pt x="6073" y="1133"/>
                  </a:lnTo>
                  <a:lnTo>
                    <a:pt x="5943" y="1151"/>
                  </a:lnTo>
                  <a:lnTo>
                    <a:pt x="5813" y="1189"/>
                  </a:lnTo>
                  <a:lnTo>
                    <a:pt x="5683" y="1263"/>
                  </a:lnTo>
                  <a:lnTo>
                    <a:pt x="5534" y="1356"/>
                  </a:lnTo>
                  <a:lnTo>
                    <a:pt x="5367" y="1467"/>
                  </a:lnTo>
                  <a:lnTo>
                    <a:pt x="5219" y="1597"/>
                  </a:lnTo>
                  <a:lnTo>
                    <a:pt x="5070" y="1746"/>
                  </a:lnTo>
                  <a:lnTo>
                    <a:pt x="4940" y="1913"/>
                  </a:lnTo>
                  <a:lnTo>
                    <a:pt x="4847" y="2080"/>
                  </a:lnTo>
                  <a:lnTo>
                    <a:pt x="4810" y="2173"/>
                  </a:lnTo>
                  <a:lnTo>
                    <a:pt x="4792" y="2247"/>
                  </a:lnTo>
                  <a:lnTo>
                    <a:pt x="4624" y="2191"/>
                  </a:lnTo>
                  <a:lnTo>
                    <a:pt x="4476" y="2191"/>
                  </a:lnTo>
                  <a:lnTo>
                    <a:pt x="4309" y="2210"/>
                  </a:lnTo>
                  <a:lnTo>
                    <a:pt x="4142" y="2266"/>
                  </a:lnTo>
                  <a:lnTo>
                    <a:pt x="4012" y="2358"/>
                  </a:lnTo>
                  <a:lnTo>
                    <a:pt x="3882" y="2470"/>
                  </a:lnTo>
                  <a:lnTo>
                    <a:pt x="3807" y="2618"/>
                  </a:lnTo>
                  <a:lnTo>
                    <a:pt x="3770" y="2693"/>
                  </a:lnTo>
                  <a:lnTo>
                    <a:pt x="3752" y="2786"/>
                  </a:lnTo>
                  <a:lnTo>
                    <a:pt x="3622" y="2711"/>
                  </a:lnTo>
                  <a:lnTo>
                    <a:pt x="3492" y="2674"/>
                  </a:lnTo>
                  <a:lnTo>
                    <a:pt x="3343" y="2637"/>
                  </a:lnTo>
                  <a:lnTo>
                    <a:pt x="3213" y="2618"/>
                  </a:lnTo>
                  <a:lnTo>
                    <a:pt x="3065" y="2618"/>
                  </a:lnTo>
                  <a:lnTo>
                    <a:pt x="2916" y="2637"/>
                  </a:lnTo>
                  <a:lnTo>
                    <a:pt x="2786" y="2674"/>
                  </a:lnTo>
                  <a:lnTo>
                    <a:pt x="2656" y="2711"/>
                  </a:lnTo>
                  <a:lnTo>
                    <a:pt x="2470" y="2823"/>
                  </a:lnTo>
                  <a:lnTo>
                    <a:pt x="2303" y="2953"/>
                  </a:lnTo>
                  <a:lnTo>
                    <a:pt x="2173" y="3101"/>
                  </a:lnTo>
                  <a:lnTo>
                    <a:pt x="2080" y="3268"/>
                  </a:lnTo>
                  <a:lnTo>
                    <a:pt x="2006" y="3454"/>
                  </a:lnTo>
                  <a:lnTo>
                    <a:pt x="1950" y="3658"/>
                  </a:lnTo>
                  <a:lnTo>
                    <a:pt x="1913" y="3863"/>
                  </a:lnTo>
                  <a:lnTo>
                    <a:pt x="1913" y="4067"/>
                  </a:lnTo>
                  <a:lnTo>
                    <a:pt x="1765" y="4030"/>
                  </a:lnTo>
                  <a:lnTo>
                    <a:pt x="1616" y="4011"/>
                  </a:lnTo>
                  <a:lnTo>
                    <a:pt x="1467" y="4030"/>
                  </a:lnTo>
                  <a:lnTo>
                    <a:pt x="1337" y="4086"/>
                  </a:lnTo>
                  <a:lnTo>
                    <a:pt x="1226" y="4160"/>
                  </a:lnTo>
                  <a:lnTo>
                    <a:pt x="1133" y="4234"/>
                  </a:lnTo>
                  <a:lnTo>
                    <a:pt x="1059" y="4346"/>
                  </a:lnTo>
                  <a:lnTo>
                    <a:pt x="1003" y="4457"/>
                  </a:lnTo>
                  <a:lnTo>
                    <a:pt x="966" y="4568"/>
                  </a:lnTo>
                  <a:lnTo>
                    <a:pt x="948" y="4698"/>
                  </a:lnTo>
                  <a:lnTo>
                    <a:pt x="948" y="4828"/>
                  </a:lnTo>
                  <a:lnTo>
                    <a:pt x="966" y="4940"/>
                  </a:lnTo>
                  <a:lnTo>
                    <a:pt x="873" y="4903"/>
                  </a:lnTo>
                  <a:lnTo>
                    <a:pt x="762" y="4884"/>
                  </a:lnTo>
                  <a:lnTo>
                    <a:pt x="669" y="4884"/>
                  </a:lnTo>
                  <a:lnTo>
                    <a:pt x="558" y="4903"/>
                  </a:lnTo>
                  <a:lnTo>
                    <a:pt x="446" y="4940"/>
                  </a:lnTo>
                  <a:lnTo>
                    <a:pt x="353" y="4977"/>
                  </a:lnTo>
                  <a:lnTo>
                    <a:pt x="279" y="5033"/>
                  </a:lnTo>
                  <a:lnTo>
                    <a:pt x="205" y="5088"/>
                  </a:lnTo>
                  <a:lnTo>
                    <a:pt x="149" y="5163"/>
                  </a:lnTo>
                  <a:lnTo>
                    <a:pt x="93" y="5255"/>
                  </a:lnTo>
                  <a:lnTo>
                    <a:pt x="56" y="5330"/>
                  </a:lnTo>
                  <a:lnTo>
                    <a:pt x="38" y="5423"/>
                  </a:lnTo>
                  <a:lnTo>
                    <a:pt x="0" y="5608"/>
                  </a:lnTo>
                  <a:lnTo>
                    <a:pt x="19" y="5794"/>
                  </a:lnTo>
                  <a:lnTo>
                    <a:pt x="75" y="5980"/>
                  </a:lnTo>
                  <a:lnTo>
                    <a:pt x="168" y="6147"/>
                  </a:lnTo>
                  <a:lnTo>
                    <a:pt x="149" y="6184"/>
                  </a:lnTo>
                  <a:lnTo>
                    <a:pt x="130" y="6240"/>
                  </a:lnTo>
                  <a:lnTo>
                    <a:pt x="168" y="6537"/>
                  </a:lnTo>
                  <a:lnTo>
                    <a:pt x="205" y="6815"/>
                  </a:lnTo>
                  <a:lnTo>
                    <a:pt x="242" y="7094"/>
                  </a:lnTo>
                  <a:lnTo>
                    <a:pt x="316" y="7373"/>
                  </a:lnTo>
                  <a:lnTo>
                    <a:pt x="372" y="7633"/>
                  </a:lnTo>
                  <a:lnTo>
                    <a:pt x="465" y="7893"/>
                  </a:lnTo>
                  <a:lnTo>
                    <a:pt x="539" y="8134"/>
                  </a:lnTo>
                  <a:lnTo>
                    <a:pt x="650" y="8394"/>
                  </a:lnTo>
                  <a:lnTo>
                    <a:pt x="873" y="8858"/>
                  </a:lnTo>
                  <a:lnTo>
                    <a:pt x="1133" y="9304"/>
                  </a:lnTo>
                  <a:lnTo>
                    <a:pt x="1430" y="9731"/>
                  </a:lnTo>
                  <a:lnTo>
                    <a:pt x="1765" y="10140"/>
                  </a:lnTo>
                  <a:lnTo>
                    <a:pt x="2117" y="10511"/>
                  </a:lnTo>
                  <a:lnTo>
                    <a:pt x="2489" y="10864"/>
                  </a:lnTo>
                  <a:lnTo>
                    <a:pt x="2897" y="11198"/>
                  </a:lnTo>
                  <a:lnTo>
                    <a:pt x="3325" y="11514"/>
                  </a:lnTo>
                  <a:lnTo>
                    <a:pt x="3789" y="11811"/>
                  </a:lnTo>
                  <a:lnTo>
                    <a:pt x="4253" y="12071"/>
                  </a:lnTo>
                  <a:lnTo>
                    <a:pt x="4754" y="12331"/>
                  </a:lnTo>
                  <a:lnTo>
                    <a:pt x="5256" y="12572"/>
                  </a:lnTo>
                  <a:lnTo>
                    <a:pt x="5776" y="12777"/>
                  </a:lnTo>
                  <a:lnTo>
                    <a:pt x="6296" y="12981"/>
                  </a:lnTo>
                  <a:lnTo>
                    <a:pt x="6834" y="13167"/>
                  </a:lnTo>
                  <a:lnTo>
                    <a:pt x="7391" y="13334"/>
                  </a:lnTo>
                  <a:lnTo>
                    <a:pt x="7930" y="13482"/>
                  </a:lnTo>
                  <a:lnTo>
                    <a:pt x="8487" y="13612"/>
                  </a:lnTo>
                  <a:lnTo>
                    <a:pt x="9044" y="13742"/>
                  </a:lnTo>
                  <a:lnTo>
                    <a:pt x="9601" y="13835"/>
                  </a:lnTo>
                  <a:lnTo>
                    <a:pt x="10140" y="13947"/>
                  </a:lnTo>
                  <a:lnTo>
                    <a:pt x="10697" y="14021"/>
                  </a:lnTo>
                  <a:lnTo>
                    <a:pt x="11774" y="14151"/>
                  </a:lnTo>
                  <a:lnTo>
                    <a:pt x="12795" y="14225"/>
                  </a:lnTo>
                  <a:lnTo>
                    <a:pt x="13761" y="14281"/>
                  </a:lnTo>
                  <a:lnTo>
                    <a:pt x="14838" y="14281"/>
                  </a:lnTo>
                  <a:lnTo>
                    <a:pt x="15395" y="14262"/>
                  </a:lnTo>
                  <a:lnTo>
                    <a:pt x="15934" y="14225"/>
                  </a:lnTo>
                  <a:lnTo>
                    <a:pt x="16472" y="14169"/>
                  </a:lnTo>
                  <a:lnTo>
                    <a:pt x="16992" y="14095"/>
                  </a:lnTo>
                  <a:lnTo>
                    <a:pt x="17531" y="14002"/>
                  </a:lnTo>
                  <a:lnTo>
                    <a:pt x="18051" y="13891"/>
                  </a:lnTo>
                  <a:lnTo>
                    <a:pt x="18571" y="13742"/>
                  </a:lnTo>
                  <a:lnTo>
                    <a:pt x="19072" y="13594"/>
                  </a:lnTo>
                  <a:lnTo>
                    <a:pt x="19592" y="13408"/>
                  </a:lnTo>
                  <a:lnTo>
                    <a:pt x="20075" y="13185"/>
                  </a:lnTo>
                  <a:lnTo>
                    <a:pt x="20558" y="12944"/>
                  </a:lnTo>
                  <a:lnTo>
                    <a:pt x="21022" y="12684"/>
                  </a:lnTo>
                  <a:lnTo>
                    <a:pt x="21486" y="12387"/>
                  </a:lnTo>
                  <a:lnTo>
                    <a:pt x="21932" y="12071"/>
                  </a:lnTo>
                  <a:lnTo>
                    <a:pt x="22341" y="11737"/>
                  </a:lnTo>
                  <a:lnTo>
                    <a:pt x="22749" y="11384"/>
                  </a:lnTo>
                  <a:lnTo>
                    <a:pt x="23139" y="11012"/>
                  </a:lnTo>
                  <a:lnTo>
                    <a:pt x="23511" y="10622"/>
                  </a:lnTo>
                  <a:lnTo>
                    <a:pt x="23882" y="10214"/>
                  </a:lnTo>
                  <a:lnTo>
                    <a:pt x="24216" y="9787"/>
                  </a:lnTo>
                  <a:lnTo>
                    <a:pt x="24532" y="9341"/>
                  </a:lnTo>
                  <a:lnTo>
                    <a:pt x="24811" y="8895"/>
                  </a:lnTo>
                  <a:lnTo>
                    <a:pt x="25071" y="8412"/>
                  </a:lnTo>
                  <a:lnTo>
                    <a:pt x="25293" y="7930"/>
                  </a:lnTo>
                  <a:lnTo>
                    <a:pt x="25479" y="7428"/>
                  </a:lnTo>
                  <a:lnTo>
                    <a:pt x="25628" y="6927"/>
                  </a:lnTo>
                  <a:lnTo>
                    <a:pt x="25683" y="6667"/>
                  </a:lnTo>
                  <a:lnTo>
                    <a:pt x="25721" y="6407"/>
                  </a:lnTo>
                  <a:lnTo>
                    <a:pt x="25758" y="6147"/>
                  </a:lnTo>
                  <a:lnTo>
                    <a:pt x="25776" y="5868"/>
                  </a:lnTo>
                  <a:lnTo>
                    <a:pt x="25795" y="5608"/>
                  </a:lnTo>
                  <a:lnTo>
                    <a:pt x="25795" y="5330"/>
                  </a:lnTo>
                  <a:lnTo>
                    <a:pt x="25776" y="5070"/>
                  </a:lnTo>
                  <a:lnTo>
                    <a:pt x="25739" y="4791"/>
                  </a:lnTo>
                  <a:lnTo>
                    <a:pt x="25721" y="4717"/>
                  </a:lnTo>
                  <a:lnTo>
                    <a:pt x="25683" y="4661"/>
                  </a:lnTo>
                  <a:lnTo>
                    <a:pt x="25646" y="4624"/>
                  </a:lnTo>
                  <a:lnTo>
                    <a:pt x="25591" y="4606"/>
                  </a:lnTo>
                  <a:lnTo>
                    <a:pt x="25572" y="4550"/>
                  </a:lnTo>
                  <a:lnTo>
                    <a:pt x="25553" y="4513"/>
                  </a:lnTo>
                  <a:lnTo>
                    <a:pt x="25591" y="4420"/>
                  </a:lnTo>
                  <a:lnTo>
                    <a:pt x="25609" y="4327"/>
                  </a:lnTo>
                  <a:lnTo>
                    <a:pt x="25609" y="4216"/>
                  </a:lnTo>
                  <a:lnTo>
                    <a:pt x="25591" y="4123"/>
                  </a:lnTo>
                  <a:lnTo>
                    <a:pt x="25572" y="4030"/>
                  </a:lnTo>
                  <a:lnTo>
                    <a:pt x="25535" y="3937"/>
                  </a:lnTo>
                  <a:lnTo>
                    <a:pt x="25442" y="3751"/>
                  </a:lnTo>
                  <a:lnTo>
                    <a:pt x="25312" y="3603"/>
                  </a:lnTo>
                  <a:lnTo>
                    <a:pt x="25238" y="3547"/>
                  </a:lnTo>
                  <a:lnTo>
                    <a:pt x="25163" y="3491"/>
                  </a:lnTo>
                  <a:lnTo>
                    <a:pt x="25071" y="3436"/>
                  </a:lnTo>
                  <a:lnTo>
                    <a:pt x="24978" y="3398"/>
                  </a:lnTo>
                  <a:lnTo>
                    <a:pt x="24866" y="3380"/>
                  </a:lnTo>
                  <a:lnTo>
                    <a:pt x="24662" y="3380"/>
                  </a:lnTo>
                  <a:lnTo>
                    <a:pt x="24551" y="3417"/>
                  </a:lnTo>
                  <a:lnTo>
                    <a:pt x="24476" y="3231"/>
                  </a:lnTo>
                  <a:lnTo>
                    <a:pt x="24383" y="3064"/>
                  </a:lnTo>
                  <a:lnTo>
                    <a:pt x="24328" y="2990"/>
                  </a:lnTo>
                  <a:lnTo>
                    <a:pt x="24253" y="2916"/>
                  </a:lnTo>
                  <a:lnTo>
                    <a:pt x="24179" y="2860"/>
                  </a:lnTo>
                  <a:lnTo>
                    <a:pt x="24086" y="2823"/>
                  </a:lnTo>
                  <a:lnTo>
                    <a:pt x="23994" y="2786"/>
                  </a:lnTo>
                  <a:lnTo>
                    <a:pt x="23882" y="2748"/>
                  </a:lnTo>
                  <a:lnTo>
                    <a:pt x="23641" y="2748"/>
                  </a:lnTo>
                  <a:lnTo>
                    <a:pt x="23529" y="2767"/>
                  </a:lnTo>
                  <a:lnTo>
                    <a:pt x="23436" y="2804"/>
                  </a:lnTo>
                  <a:lnTo>
                    <a:pt x="23325" y="2860"/>
                  </a:lnTo>
                  <a:lnTo>
                    <a:pt x="23251" y="2934"/>
                  </a:lnTo>
                  <a:lnTo>
                    <a:pt x="23176" y="2786"/>
                  </a:lnTo>
                  <a:lnTo>
                    <a:pt x="23102" y="2674"/>
                  </a:lnTo>
                  <a:lnTo>
                    <a:pt x="22972" y="2563"/>
                  </a:lnTo>
                  <a:lnTo>
                    <a:pt x="22916" y="2526"/>
                  </a:lnTo>
                  <a:lnTo>
                    <a:pt x="22842" y="2507"/>
                  </a:lnTo>
                  <a:lnTo>
                    <a:pt x="22712" y="2488"/>
                  </a:lnTo>
                  <a:lnTo>
                    <a:pt x="22564" y="2507"/>
                  </a:lnTo>
                  <a:lnTo>
                    <a:pt x="22452" y="2563"/>
                  </a:lnTo>
                  <a:lnTo>
                    <a:pt x="22341" y="2637"/>
                  </a:lnTo>
                  <a:lnTo>
                    <a:pt x="22304" y="2526"/>
                  </a:lnTo>
                  <a:lnTo>
                    <a:pt x="22266" y="2414"/>
                  </a:lnTo>
                  <a:lnTo>
                    <a:pt x="22211" y="2321"/>
                  </a:lnTo>
                  <a:lnTo>
                    <a:pt x="22136" y="2247"/>
                  </a:lnTo>
                  <a:lnTo>
                    <a:pt x="22062" y="2154"/>
                  </a:lnTo>
                  <a:lnTo>
                    <a:pt x="21988" y="2080"/>
                  </a:lnTo>
                  <a:lnTo>
                    <a:pt x="21895" y="2024"/>
                  </a:lnTo>
                  <a:lnTo>
                    <a:pt x="21784" y="1969"/>
                  </a:lnTo>
                  <a:lnTo>
                    <a:pt x="21579" y="1894"/>
                  </a:lnTo>
                  <a:lnTo>
                    <a:pt x="21356" y="1857"/>
                  </a:lnTo>
                  <a:lnTo>
                    <a:pt x="21115" y="1876"/>
                  </a:lnTo>
                  <a:lnTo>
                    <a:pt x="21004" y="1894"/>
                  </a:lnTo>
                  <a:lnTo>
                    <a:pt x="20892" y="1913"/>
                  </a:lnTo>
                  <a:lnTo>
                    <a:pt x="20707" y="1987"/>
                  </a:lnTo>
                  <a:lnTo>
                    <a:pt x="20539" y="2099"/>
                  </a:lnTo>
                  <a:lnTo>
                    <a:pt x="20354" y="2228"/>
                  </a:lnTo>
                  <a:lnTo>
                    <a:pt x="20205" y="2396"/>
                  </a:lnTo>
                  <a:lnTo>
                    <a:pt x="20205" y="2284"/>
                  </a:lnTo>
                  <a:lnTo>
                    <a:pt x="20168" y="2173"/>
                  </a:lnTo>
                  <a:lnTo>
                    <a:pt x="20112" y="2080"/>
                  </a:lnTo>
                  <a:lnTo>
                    <a:pt x="20057" y="1987"/>
                  </a:lnTo>
                  <a:lnTo>
                    <a:pt x="19964" y="1894"/>
                  </a:lnTo>
                  <a:lnTo>
                    <a:pt x="19889" y="1839"/>
                  </a:lnTo>
                  <a:lnTo>
                    <a:pt x="19778" y="1783"/>
                  </a:lnTo>
                  <a:lnTo>
                    <a:pt x="19667" y="1746"/>
                  </a:lnTo>
                  <a:lnTo>
                    <a:pt x="19537" y="1709"/>
                  </a:lnTo>
                  <a:lnTo>
                    <a:pt x="19388" y="1709"/>
                  </a:lnTo>
                  <a:lnTo>
                    <a:pt x="19239" y="1746"/>
                  </a:lnTo>
                  <a:lnTo>
                    <a:pt x="19109" y="1783"/>
                  </a:lnTo>
                  <a:lnTo>
                    <a:pt x="18961" y="1857"/>
                  </a:lnTo>
                  <a:lnTo>
                    <a:pt x="18831" y="1931"/>
                  </a:lnTo>
                  <a:lnTo>
                    <a:pt x="18719" y="2024"/>
                  </a:lnTo>
                  <a:lnTo>
                    <a:pt x="18608" y="2117"/>
                  </a:lnTo>
                  <a:lnTo>
                    <a:pt x="18589" y="2024"/>
                  </a:lnTo>
                  <a:lnTo>
                    <a:pt x="18571" y="1931"/>
                  </a:lnTo>
                  <a:lnTo>
                    <a:pt x="18534" y="1839"/>
                  </a:lnTo>
                  <a:lnTo>
                    <a:pt x="18478" y="1746"/>
                  </a:lnTo>
                  <a:lnTo>
                    <a:pt x="18422" y="1671"/>
                  </a:lnTo>
                  <a:lnTo>
                    <a:pt x="18348" y="1597"/>
                  </a:lnTo>
                  <a:lnTo>
                    <a:pt x="18292" y="1523"/>
                  </a:lnTo>
                  <a:lnTo>
                    <a:pt x="18200" y="1467"/>
                  </a:lnTo>
                  <a:lnTo>
                    <a:pt x="18088" y="1430"/>
                  </a:lnTo>
                  <a:lnTo>
                    <a:pt x="17977" y="1393"/>
                  </a:lnTo>
                  <a:lnTo>
                    <a:pt x="17735" y="1393"/>
                  </a:lnTo>
                  <a:lnTo>
                    <a:pt x="17624" y="1430"/>
                  </a:lnTo>
                  <a:lnTo>
                    <a:pt x="17512" y="1467"/>
                  </a:lnTo>
                  <a:lnTo>
                    <a:pt x="17420" y="1523"/>
                  </a:lnTo>
                  <a:lnTo>
                    <a:pt x="17327" y="1597"/>
                  </a:lnTo>
                  <a:lnTo>
                    <a:pt x="17252" y="1486"/>
                  </a:lnTo>
                  <a:lnTo>
                    <a:pt x="17160" y="1356"/>
                  </a:lnTo>
                  <a:lnTo>
                    <a:pt x="17067" y="1244"/>
                  </a:lnTo>
                  <a:lnTo>
                    <a:pt x="16955" y="1151"/>
                  </a:lnTo>
                  <a:lnTo>
                    <a:pt x="16844" y="1059"/>
                  </a:lnTo>
                  <a:lnTo>
                    <a:pt x="16714" y="984"/>
                  </a:lnTo>
                  <a:lnTo>
                    <a:pt x="16584" y="910"/>
                  </a:lnTo>
                  <a:lnTo>
                    <a:pt x="16435" y="836"/>
                  </a:lnTo>
                  <a:lnTo>
                    <a:pt x="16342" y="817"/>
                  </a:lnTo>
                  <a:lnTo>
                    <a:pt x="16250" y="799"/>
                  </a:lnTo>
                  <a:lnTo>
                    <a:pt x="16064" y="817"/>
                  </a:lnTo>
                  <a:lnTo>
                    <a:pt x="15878" y="854"/>
                  </a:lnTo>
                  <a:lnTo>
                    <a:pt x="15692" y="929"/>
                  </a:lnTo>
                  <a:lnTo>
                    <a:pt x="15507" y="1021"/>
                  </a:lnTo>
                  <a:lnTo>
                    <a:pt x="15340" y="1133"/>
                  </a:lnTo>
                  <a:lnTo>
                    <a:pt x="14987" y="1319"/>
                  </a:lnTo>
                  <a:lnTo>
                    <a:pt x="14393" y="1634"/>
                  </a:lnTo>
                  <a:lnTo>
                    <a:pt x="14355" y="1504"/>
                  </a:lnTo>
                  <a:lnTo>
                    <a:pt x="14281" y="1374"/>
                  </a:lnTo>
                  <a:lnTo>
                    <a:pt x="14170" y="1263"/>
                  </a:lnTo>
                  <a:lnTo>
                    <a:pt x="14058" y="1189"/>
                  </a:lnTo>
                  <a:lnTo>
                    <a:pt x="13984" y="1151"/>
                  </a:lnTo>
                  <a:lnTo>
                    <a:pt x="13891" y="1114"/>
                  </a:lnTo>
                  <a:lnTo>
                    <a:pt x="13724" y="1096"/>
                  </a:lnTo>
                  <a:lnTo>
                    <a:pt x="13557" y="1114"/>
                  </a:lnTo>
                  <a:lnTo>
                    <a:pt x="13408" y="1170"/>
                  </a:lnTo>
                  <a:lnTo>
                    <a:pt x="13353" y="1059"/>
                  </a:lnTo>
                  <a:lnTo>
                    <a:pt x="13297" y="947"/>
                  </a:lnTo>
                  <a:lnTo>
                    <a:pt x="13223" y="854"/>
                  </a:lnTo>
                  <a:lnTo>
                    <a:pt x="13148" y="761"/>
                  </a:lnTo>
                  <a:lnTo>
                    <a:pt x="13037" y="687"/>
                  </a:lnTo>
                  <a:lnTo>
                    <a:pt x="12944" y="631"/>
                  </a:lnTo>
                  <a:lnTo>
                    <a:pt x="12814" y="594"/>
                  </a:lnTo>
                  <a:lnTo>
                    <a:pt x="12703" y="576"/>
                  </a:lnTo>
                  <a:lnTo>
                    <a:pt x="12536" y="594"/>
                  </a:lnTo>
                  <a:lnTo>
                    <a:pt x="12387" y="631"/>
                  </a:lnTo>
                  <a:lnTo>
                    <a:pt x="12238" y="706"/>
                  </a:lnTo>
                  <a:lnTo>
                    <a:pt x="12127" y="799"/>
                  </a:lnTo>
                  <a:lnTo>
                    <a:pt x="12090" y="687"/>
                  </a:lnTo>
                  <a:lnTo>
                    <a:pt x="12053" y="594"/>
                  </a:lnTo>
                  <a:lnTo>
                    <a:pt x="11997" y="501"/>
                  </a:lnTo>
                  <a:lnTo>
                    <a:pt x="11941" y="409"/>
                  </a:lnTo>
                  <a:lnTo>
                    <a:pt x="11793" y="279"/>
                  </a:lnTo>
                  <a:lnTo>
                    <a:pt x="11607" y="167"/>
                  </a:lnTo>
                  <a:lnTo>
                    <a:pt x="11421" y="74"/>
                  </a:lnTo>
                  <a:lnTo>
                    <a:pt x="11198" y="19"/>
                  </a:lnTo>
                  <a:lnTo>
                    <a:pt x="10976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2411;p68"/>
            <p:cNvSpPr/>
            <p:nvPr/>
          </p:nvSpPr>
          <p:spPr>
            <a:xfrm>
              <a:off x="4152868" y="1294714"/>
              <a:ext cx="834974" cy="292040"/>
            </a:xfrm>
            <a:custGeom>
              <a:avLst/>
              <a:gdLst/>
              <a:ahLst/>
              <a:cxnLst/>
              <a:rect l="l" t="t" r="r" b="b"/>
              <a:pathLst>
                <a:path w="24960" h="8730" extrusionOk="0">
                  <a:moveTo>
                    <a:pt x="21561" y="3381"/>
                  </a:moveTo>
                  <a:lnTo>
                    <a:pt x="21598" y="3399"/>
                  </a:lnTo>
                  <a:lnTo>
                    <a:pt x="21617" y="3418"/>
                  </a:lnTo>
                  <a:lnTo>
                    <a:pt x="21635" y="3455"/>
                  </a:lnTo>
                  <a:lnTo>
                    <a:pt x="21635" y="3492"/>
                  </a:lnTo>
                  <a:lnTo>
                    <a:pt x="21635" y="3529"/>
                  </a:lnTo>
                  <a:lnTo>
                    <a:pt x="21617" y="3548"/>
                  </a:lnTo>
                  <a:lnTo>
                    <a:pt x="21505" y="3659"/>
                  </a:lnTo>
                  <a:lnTo>
                    <a:pt x="21394" y="3752"/>
                  </a:lnTo>
                  <a:lnTo>
                    <a:pt x="21245" y="3826"/>
                  </a:lnTo>
                  <a:lnTo>
                    <a:pt x="21115" y="3882"/>
                  </a:lnTo>
                  <a:lnTo>
                    <a:pt x="20967" y="3938"/>
                  </a:lnTo>
                  <a:lnTo>
                    <a:pt x="20818" y="3975"/>
                  </a:lnTo>
                  <a:lnTo>
                    <a:pt x="20670" y="4012"/>
                  </a:lnTo>
                  <a:lnTo>
                    <a:pt x="20521" y="4031"/>
                  </a:lnTo>
                  <a:lnTo>
                    <a:pt x="20502" y="4031"/>
                  </a:lnTo>
                  <a:lnTo>
                    <a:pt x="20484" y="4012"/>
                  </a:lnTo>
                  <a:lnTo>
                    <a:pt x="20465" y="3975"/>
                  </a:lnTo>
                  <a:lnTo>
                    <a:pt x="20465" y="3919"/>
                  </a:lnTo>
                  <a:lnTo>
                    <a:pt x="20502" y="3901"/>
                  </a:lnTo>
                  <a:lnTo>
                    <a:pt x="20781" y="3808"/>
                  </a:lnTo>
                  <a:lnTo>
                    <a:pt x="21022" y="3696"/>
                  </a:lnTo>
                  <a:lnTo>
                    <a:pt x="21264" y="3566"/>
                  </a:lnTo>
                  <a:lnTo>
                    <a:pt x="21487" y="3399"/>
                  </a:lnTo>
                  <a:lnTo>
                    <a:pt x="21524" y="3381"/>
                  </a:lnTo>
                  <a:close/>
                  <a:moveTo>
                    <a:pt x="21969" y="3641"/>
                  </a:moveTo>
                  <a:lnTo>
                    <a:pt x="22007" y="3659"/>
                  </a:lnTo>
                  <a:lnTo>
                    <a:pt x="22044" y="3678"/>
                  </a:lnTo>
                  <a:lnTo>
                    <a:pt x="22062" y="3715"/>
                  </a:lnTo>
                  <a:lnTo>
                    <a:pt x="22062" y="3752"/>
                  </a:lnTo>
                  <a:lnTo>
                    <a:pt x="22062" y="3789"/>
                  </a:lnTo>
                  <a:lnTo>
                    <a:pt x="22025" y="3826"/>
                  </a:lnTo>
                  <a:lnTo>
                    <a:pt x="21932" y="3919"/>
                  </a:lnTo>
                  <a:lnTo>
                    <a:pt x="21839" y="3994"/>
                  </a:lnTo>
                  <a:lnTo>
                    <a:pt x="21709" y="4068"/>
                  </a:lnTo>
                  <a:lnTo>
                    <a:pt x="21579" y="4124"/>
                  </a:lnTo>
                  <a:lnTo>
                    <a:pt x="21449" y="4179"/>
                  </a:lnTo>
                  <a:lnTo>
                    <a:pt x="21319" y="4216"/>
                  </a:lnTo>
                  <a:lnTo>
                    <a:pt x="21189" y="4235"/>
                  </a:lnTo>
                  <a:lnTo>
                    <a:pt x="21078" y="4254"/>
                  </a:lnTo>
                  <a:lnTo>
                    <a:pt x="21041" y="4254"/>
                  </a:lnTo>
                  <a:lnTo>
                    <a:pt x="21022" y="4235"/>
                  </a:lnTo>
                  <a:lnTo>
                    <a:pt x="21004" y="4179"/>
                  </a:lnTo>
                  <a:lnTo>
                    <a:pt x="21004" y="4142"/>
                  </a:lnTo>
                  <a:lnTo>
                    <a:pt x="21041" y="4105"/>
                  </a:lnTo>
                  <a:lnTo>
                    <a:pt x="21282" y="4012"/>
                  </a:lnTo>
                  <a:lnTo>
                    <a:pt x="21505" y="3919"/>
                  </a:lnTo>
                  <a:lnTo>
                    <a:pt x="21709" y="3789"/>
                  </a:lnTo>
                  <a:lnTo>
                    <a:pt x="21895" y="3659"/>
                  </a:lnTo>
                  <a:lnTo>
                    <a:pt x="21932" y="3641"/>
                  </a:lnTo>
                  <a:close/>
                  <a:moveTo>
                    <a:pt x="4736" y="6148"/>
                  </a:moveTo>
                  <a:lnTo>
                    <a:pt x="5033" y="6203"/>
                  </a:lnTo>
                  <a:lnTo>
                    <a:pt x="5330" y="6278"/>
                  </a:lnTo>
                  <a:lnTo>
                    <a:pt x="5925" y="6445"/>
                  </a:lnTo>
                  <a:lnTo>
                    <a:pt x="5962" y="6463"/>
                  </a:lnTo>
                  <a:lnTo>
                    <a:pt x="5999" y="6501"/>
                  </a:lnTo>
                  <a:lnTo>
                    <a:pt x="5999" y="6556"/>
                  </a:lnTo>
                  <a:lnTo>
                    <a:pt x="5999" y="6593"/>
                  </a:lnTo>
                  <a:lnTo>
                    <a:pt x="5980" y="6631"/>
                  </a:lnTo>
                  <a:lnTo>
                    <a:pt x="5962" y="6668"/>
                  </a:lnTo>
                  <a:lnTo>
                    <a:pt x="5906" y="6686"/>
                  </a:lnTo>
                  <a:lnTo>
                    <a:pt x="5869" y="6668"/>
                  </a:lnTo>
                  <a:lnTo>
                    <a:pt x="5275" y="6482"/>
                  </a:lnTo>
                  <a:lnTo>
                    <a:pt x="4996" y="6371"/>
                  </a:lnTo>
                  <a:lnTo>
                    <a:pt x="4717" y="6241"/>
                  </a:lnTo>
                  <a:lnTo>
                    <a:pt x="4699" y="6222"/>
                  </a:lnTo>
                  <a:lnTo>
                    <a:pt x="4699" y="6185"/>
                  </a:lnTo>
                  <a:lnTo>
                    <a:pt x="4717" y="6166"/>
                  </a:lnTo>
                  <a:lnTo>
                    <a:pt x="4736" y="6148"/>
                  </a:lnTo>
                  <a:close/>
                  <a:moveTo>
                    <a:pt x="3882" y="6018"/>
                  </a:moveTo>
                  <a:lnTo>
                    <a:pt x="4235" y="6203"/>
                  </a:lnTo>
                  <a:lnTo>
                    <a:pt x="4606" y="6371"/>
                  </a:lnTo>
                  <a:lnTo>
                    <a:pt x="5330" y="6668"/>
                  </a:lnTo>
                  <a:lnTo>
                    <a:pt x="5349" y="6686"/>
                  </a:lnTo>
                  <a:lnTo>
                    <a:pt x="5367" y="6723"/>
                  </a:lnTo>
                  <a:lnTo>
                    <a:pt x="5367" y="6779"/>
                  </a:lnTo>
                  <a:lnTo>
                    <a:pt x="5330" y="6816"/>
                  </a:lnTo>
                  <a:lnTo>
                    <a:pt x="5293" y="6835"/>
                  </a:lnTo>
                  <a:lnTo>
                    <a:pt x="5275" y="6816"/>
                  </a:lnTo>
                  <a:lnTo>
                    <a:pt x="5070" y="6761"/>
                  </a:lnTo>
                  <a:lnTo>
                    <a:pt x="4885" y="6686"/>
                  </a:lnTo>
                  <a:lnTo>
                    <a:pt x="4532" y="6519"/>
                  </a:lnTo>
                  <a:lnTo>
                    <a:pt x="4179" y="6315"/>
                  </a:lnTo>
                  <a:lnTo>
                    <a:pt x="3845" y="6092"/>
                  </a:lnTo>
                  <a:lnTo>
                    <a:pt x="3826" y="6073"/>
                  </a:lnTo>
                  <a:lnTo>
                    <a:pt x="3826" y="6036"/>
                  </a:lnTo>
                  <a:lnTo>
                    <a:pt x="3845" y="6018"/>
                  </a:lnTo>
                  <a:close/>
                  <a:moveTo>
                    <a:pt x="24941" y="1"/>
                  </a:moveTo>
                  <a:lnTo>
                    <a:pt x="24736" y="354"/>
                  </a:lnTo>
                  <a:lnTo>
                    <a:pt x="24532" y="707"/>
                  </a:lnTo>
                  <a:lnTo>
                    <a:pt x="24291" y="1022"/>
                  </a:lnTo>
                  <a:lnTo>
                    <a:pt x="24012" y="1338"/>
                  </a:lnTo>
                  <a:lnTo>
                    <a:pt x="23734" y="1617"/>
                  </a:lnTo>
                  <a:lnTo>
                    <a:pt x="23437" y="1895"/>
                  </a:lnTo>
                  <a:lnTo>
                    <a:pt x="23121" y="2137"/>
                  </a:lnTo>
                  <a:lnTo>
                    <a:pt x="22787" y="2378"/>
                  </a:lnTo>
                  <a:lnTo>
                    <a:pt x="22452" y="2601"/>
                  </a:lnTo>
                  <a:lnTo>
                    <a:pt x="22081" y="2805"/>
                  </a:lnTo>
                  <a:lnTo>
                    <a:pt x="21709" y="3009"/>
                  </a:lnTo>
                  <a:lnTo>
                    <a:pt x="21319" y="3176"/>
                  </a:lnTo>
                  <a:lnTo>
                    <a:pt x="20929" y="3344"/>
                  </a:lnTo>
                  <a:lnTo>
                    <a:pt x="20521" y="3492"/>
                  </a:lnTo>
                  <a:lnTo>
                    <a:pt x="20112" y="3641"/>
                  </a:lnTo>
                  <a:lnTo>
                    <a:pt x="19704" y="3771"/>
                  </a:lnTo>
                  <a:lnTo>
                    <a:pt x="19277" y="3882"/>
                  </a:lnTo>
                  <a:lnTo>
                    <a:pt x="18850" y="3975"/>
                  </a:lnTo>
                  <a:lnTo>
                    <a:pt x="17977" y="4161"/>
                  </a:lnTo>
                  <a:lnTo>
                    <a:pt x="17123" y="4291"/>
                  </a:lnTo>
                  <a:lnTo>
                    <a:pt x="16250" y="4384"/>
                  </a:lnTo>
                  <a:lnTo>
                    <a:pt x="15414" y="4458"/>
                  </a:lnTo>
                  <a:lnTo>
                    <a:pt x="14578" y="4495"/>
                  </a:lnTo>
                  <a:lnTo>
                    <a:pt x="13798" y="4514"/>
                  </a:lnTo>
                  <a:lnTo>
                    <a:pt x="13037" y="4514"/>
                  </a:lnTo>
                  <a:lnTo>
                    <a:pt x="11997" y="4495"/>
                  </a:lnTo>
                  <a:lnTo>
                    <a:pt x="10976" y="4439"/>
                  </a:lnTo>
                  <a:lnTo>
                    <a:pt x="9917" y="4365"/>
                  </a:lnTo>
                  <a:lnTo>
                    <a:pt x="8877" y="4254"/>
                  </a:lnTo>
                  <a:lnTo>
                    <a:pt x="7856" y="4124"/>
                  </a:lnTo>
                  <a:lnTo>
                    <a:pt x="6816" y="3956"/>
                  </a:lnTo>
                  <a:lnTo>
                    <a:pt x="5795" y="3771"/>
                  </a:lnTo>
                  <a:lnTo>
                    <a:pt x="4773" y="3566"/>
                  </a:lnTo>
                  <a:lnTo>
                    <a:pt x="4235" y="3455"/>
                  </a:lnTo>
                  <a:lnTo>
                    <a:pt x="3603" y="3306"/>
                  </a:lnTo>
                  <a:lnTo>
                    <a:pt x="2916" y="3139"/>
                  </a:lnTo>
                  <a:lnTo>
                    <a:pt x="2563" y="3028"/>
                  </a:lnTo>
                  <a:lnTo>
                    <a:pt x="2210" y="2917"/>
                  </a:lnTo>
                  <a:lnTo>
                    <a:pt x="1858" y="2787"/>
                  </a:lnTo>
                  <a:lnTo>
                    <a:pt x="1523" y="2638"/>
                  </a:lnTo>
                  <a:lnTo>
                    <a:pt x="1208" y="2471"/>
                  </a:lnTo>
                  <a:lnTo>
                    <a:pt x="910" y="2304"/>
                  </a:lnTo>
                  <a:lnTo>
                    <a:pt x="632" y="2118"/>
                  </a:lnTo>
                  <a:lnTo>
                    <a:pt x="391" y="1895"/>
                  </a:lnTo>
                  <a:lnTo>
                    <a:pt x="186" y="1672"/>
                  </a:lnTo>
                  <a:lnTo>
                    <a:pt x="93" y="1561"/>
                  </a:lnTo>
                  <a:lnTo>
                    <a:pt x="1" y="1431"/>
                  </a:lnTo>
                  <a:lnTo>
                    <a:pt x="186" y="1951"/>
                  </a:lnTo>
                  <a:lnTo>
                    <a:pt x="391" y="2434"/>
                  </a:lnTo>
                  <a:lnTo>
                    <a:pt x="613" y="2917"/>
                  </a:lnTo>
                  <a:lnTo>
                    <a:pt x="855" y="3362"/>
                  </a:lnTo>
                  <a:lnTo>
                    <a:pt x="1115" y="3789"/>
                  </a:lnTo>
                  <a:lnTo>
                    <a:pt x="1412" y="4179"/>
                  </a:lnTo>
                  <a:lnTo>
                    <a:pt x="1709" y="4569"/>
                  </a:lnTo>
                  <a:lnTo>
                    <a:pt x="2043" y="4922"/>
                  </a:lnTo>
                  <a:lnTo>
                    <a:pt x="2378" y="5275"/>
                  </a:lnTo>
                  <a:lnTo>
                    <a:pt x="2749" y="5591"/>
                  </a:lnTo>
                  <a:lnTo>
                    <a:pt x="3120" y="5888"/>
                  </a:lnTo>
                  <a:lnTo>
                    <a:pt x="3510" y="6185"/>
                  </a:lnTo>
                  <a:lnTo>
                    <a:pt x="3919" y="6445"/>
                  </a:lnTo>
                  <a:lnTo>
                    <a:pt x="4327" y="6686"/>
                  </a:lnTo>
                  <a:lnTo>
                    <a:pt x="4755" y="6909"/>
                  </a:lnTo>
                  <a:lnTo>
                    <a:pt x="5200" y="7132"/>
                  </a:lnTo>
                  <a:lnTo>
                    <a:pt x="5646" y="7318"/>
                  </a:lnTo>
                  <a:lnTo>
                    <a:pt x="6110" y="7503"/>
                  </a:lnTo>
                  <a:lnTo>
                    <a:pt x="6593" y="7671"/>
                  </a:lnTo>
                  <a:lnTo>
                    <a:pt x="7057" y="7819"/>
                  </a:lnTo>
                  <a:lnTo>
                    <a:pt x="7540" y="7968"/>
                  </a:lnTo>
                  <a:lnTo>
                    <a:pt x="8042" y="8098"/>
                  </a:lnTo>
                  <a:lnTo>
                    <a:pt x="8543" y="8209"/>
                  </a:lnTo>
                  <a:lnTo>
                    <a:pt x="9044" y="8302"/>
                  </a:lnTo>
                  <a:lnTo>
                    <a:pt x="9546" y="8395"/>
                  </a:lnTo>
                  <a:lnTo>
                    <a:pt x="10047" y="8469"/>
                  </a:lnTo>
                  <a:lnTo>
                    <a:pt x="11069" y="8581"/>
                  </a:lnTo>
                  <a:lnTo>
                    <a:pt x="12090" y="8673"/>
                  </a:lnTo>
                  <a:lnTo>
                    <a:pt x="13111" y="8711"/>
                  </a:lnTo>
                  <a:lnTo>
                    <a:pt x="13650" y="8729"/>
                  </a:lnTo>
                  <a:lnTo>
                    <a:pt x="14170" y="8729"/>
                  </a:lnTo>
                  <a:lnTo>
                    <a:pt x="14708" y="8711"/>
                  </a:lnTo>
                  <a:lnTo>
                    <a:pt x="15247" y="8673"/>
                  </a:lnTo>
                  <a:lnTo>
                    <a:pt x="15785" y="8636"/>
                  </a:lnTo>
                  <a:lnTo>
                    <a:pt x="16305" y="8562"/>
                  </a:lnTo>
                  <a:lnTo>
                    <a:pt x="16825" y="8469"/>
                  </a:lnTo>
                  <a:lnTo>
                    <a:pt x="17345" y="8376"/>
                  </a:lnTo>
                  <a:lnTo>
                    <a:pt x="17865" y="8246"/>
                  </a:lnTo>
                  <a:lnTo>
                    <a:pt x="18367" y="8098"/>
                  </a:lnTo>
                  <a:lnTo>
                    <a:pt x="18868" y="7912"/>
                  </a:lnTo>
                  <a:lnTo>
                    <a:pt x="19351" y="7708"/>
                  </a:lnTo>
                  <a:lnTo>
                    <a:pt x="19834" y="7485"/>
                  </a:lnTo>
                  <a:lnTo>
                    <a:pt x="20298" y="7225"/>
                  </a:lnTo>
                  <a:lnTo>
                    <a:pt x="20762" y="6946"/>
                  </a:lnTo>
                  <a:lnTo>
                    <a:pt x="21208" y="6631"/>
                  </a:lnTo>
                  <a:lnTo>
                    <a:pt x="21598" y="6315"/>
                  </a:lnTo>
                  <a:lnTo>
                    <a:pt x="21969" y="5999"/>
                  </a:lnTo>
                  <a:lnTo>
                    <a:pt x="22341" y="5665"/>
                  </a:lnTo>
                  <a:lnTo>
                    <a:pt x="22694" y="5294"/>
                  </a:lnTo>
                  <a:lnTo>
                    <a:pt x="23028" y="4922"/>
                  </a:lnTo>
                  <a:lnTo>
                    <a:pt x="23344" y="4551"/>
                  </a:lnTo>
                  <a:lnTo>
                    <a:pt x="23641" y="4142"/>
                  </a:lnTo>
                  <a:lnTo>
                    <a:pt x="23919" y="3734"/>
                  </a:lnTo>
                  <a:lnTo>
                    <a:pt x="24161" y="3306"/>
                  </a:lnTo>
                  <a:lnTo>
                    <a:pt x="24384" y="2861"/>
                  </a:lnTo>
                  <a:lnTo>
                    <a:pt x="24569" y="2415"/>
                  </a:lnTo>
                  <a:lnTo>
                    <a:pt x="24718" y="1951"/>
                  </a:lnTo>
                  <a:lnTo>
                    <a:pt x="24829" y="1487"/>
                  </a:lnTo>
                  <a:lnTo>
                    <a:pt x="24922" y="1004"/>
                  </a:lnTo>
                  <a:lnTo>
                    <a:pt x="24959" y="502"/>
                  </a:lnTo>
                  <a:lnTo>
                    <a:pt x="24959" y="261"/>
                  </a:lnTo>
                  <a:lnTo>
                    <a:pt x="24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2412;p68"/>
            <p:cNvSpPr/>
            <p:nvPr/>
          </p:nvSpPr>
          <p:spPr>
            <a:xfrm>
              <a:off x="4849906" y="1248146"/>
              <a:ext cx="136085" cy="139798"/>
            </a:xfrm>
            <a:custGeom>
              <a:avLst/>
              <a:gdLst/>
              <a:ahLst/>
              <a:cxnLst/>
              <a:rect l="l" t="t" r="r" b="b"/>
              <a:pathLst>
                <a:path w="4068" h="4179" extrusionOk="0">
                  <a:moveTo>
                    <a:pt x="1412" y="1969"/>
                  </a:moveTo>
                  <a:lnTo>
                    <a:pt x="1449" y="1987"/>
                  </a:lnTo>
                  <a:lnTo>
                    <a:pt x="1486" y="2024"/>
                  </a:lnTo>
                  <a:lnTo>
                    <a:pt x="1505" y="2061"/>
                  </a:lnTo>
                  <a:lnTo>
                    <a:pt x="1505" y="2099"/>
                  </a:lnTo>
                  <a:lnTo>
                    <a:pt x="1505" y="2136"/>
                  </a:lnTo>
                  <a:lnTo>
                    <a:pt x="1486" y="2173"/>
                  </a:lnTo>
                  <a:lnTo>
                    <a:pt x="1356" y="2303"/>
                  </a:lnTo>
                  <a:lnTo>
                    <a:pt x="1245" y="2451"/>
                  </a:lnTo>
                  <a:lnTo>
                    <a:pt x="1189" y="2619"/>
                  </a:lnTo>
                  <a:lnTo>
                    <a:pt x="1133" y="2786"/>
                  </a:lnTo>
                  <a:lnTo>
                    <a:pt x="1115" y="2823"/>
                  </a:lnTo>
                  <a:lnTo>
                    <a:pt x="1096" y="2841"/>
                  </a:lnTo>
                  <a:lnTo>
                    <a:pt x="1078" y="2860"/>
                  </a:lnTo>
                  <a:lnTo>
                    <a:pt x="1041" y="2860"/>
                  </a:lnTo>
                  <a:lnTo>
                    <a:pt x="985" y="2823"/>
                  </a:lnTo>
                  <a:lnTo>
                    <a:pt x="966" y="2804"/>
                  </a:lnTo>
                  <a:lnTo>
                    <a:pt x="948" y="2767"/>
                  </a:lnTo>
                  <a:lnTo>
                    <a:pt x="948" y="2656"/>
                  </a:lnTo>
                  <a:lnTo>
                    <a:pt x="966" y="2544"/>
                  </a:lnTo>
                  <a:lnTo>
                    <a:pt x="985" y="2433"/>
                  </a:lnTo>
                  <a:lnTo>
                    <a:pt x="1041" y="2321"/>
                  </a:lnTo>
                  <a:lnTo>
                    <a:pt x="1096" y="2229"/>
                  </a:lnTo>
                  <a:lnTo>
                    <a:pt x="1152" y="2136"/>
                  </a:lnTo>
                  <a:lnTo>
                    <a:pt x="1245" y="2043"/>
                  </a:lnTo>
                  <a:lnTo>
                    <a:pt x="1338" y="1987"/>
                  </a:lnTo>
                  <a:lnTo>
                    <a:pt x="1375" y="1969"/>
                  </a:lnTo>
                  <a:close/>
                  <a:moveTo>
                    <a:pt x="3418" y="0"/>
                  </a:moveTo>
                  <a:lnTo>
                    <a:pt x="3288" y="19"/>
                  </a:lnTo>
                  <a:lnTo>
                    <a:pt x="3288" y="74"/>
                  </a:lnTo>
                  <a:lnTo>
                    <a:pt x="3250" y="149"/>
                  </a:lnTo>
                  <a:lnTo>
                    <a:pt x="3213" y="186"/>
                  </a:lnTo>
                  <a:lnTo>
                    <a:pt x="3083" y="186"/>
                  </a:lnTo>
                  <a:lnTo>
                    <a:pt x="3028" y="297"/>
                  </a:lnTo>
                  <a:lnTo>
                    <a:pt x="3028" y="409"/>
                  </a:lnTo>
                  <a:lnTo>
                    <a:pt x="3028" y="650"/>
                  </a:lnTo>
                  <a:lnTo>
                    <a:pt x="3028" y="687"/>
                  </a:lnTo>
                  <a:lnTo>
                    <a:pt x="3009" y="724"/>
                  </a:lnTo>
                  <a:lnTo>
                    <a:pt x="2953" y="762"/>
                  </a:lnTo>
                  <a:lnTo>
                    <a:pt x="2935" y="799"/>
                  </a:lnTo>
                  <a:lnTo>
                    <a:pt x="2898" y="817"/>
                  </a:lnTo>
                  <a:lnTo>
                    <a:pt x="2860" y="817"/>
                  </a:lnTo>
                  <a:lnTo>
                    <a:pt x="2823" y="799"/>
                  </a:lnTo>
                  <a:lnTo>
                    <a:pt x="2731" y="687"/>
                  </a:lnTo>
                  <a:lnTo>
                    <a:pt x="2619" y="594"/>
                  </a:lnTo>
                  <a:lnTo>
                    <a:pt x="2508" y="520"/>
                  </a:lnTo>
                  <a:lnTo>
                    <a:pt x="2378" y="446"/>
                  </a:lnTo>
                  <a:lnTo>
                    <a:pt x="2248" y="409"/>
                  </a:lnTo>
                  <a:lnTo>
                    <a:pt x="2118" y="390"/>
                  </a:lnTo>
                  <a:lnTo>
                    <a:pt x="1988" y="409"/>
                  </a:lnTo>
                  <a:lnTo>
                    <a:pt x="1858" y="446"/>
                  </a:lnTo>
                  <a:lnTo>
                    <a:pt x="1802" y="502"/>
                  </a:lnTo>
                  <a:lnTo>
                    <a:pt x="1728" y="520"/>
                  </a:lnTo>
                  <a:lnTo>
                    <a:pt x="1653" y="632"/>
                  </a:lnTo>
                  <a:lnTo>
                    <a:pt x="1579" y="762"/>
                  </a:lnTo>
                  <a:lnTo>
                    <a:pt x="1542" y="892"/>
                  </a:lnTo>
                  <a:lnTo>
                    <a:pt x="1542" y="1022"/>
                  </a:lnTo>
                  <a:lnTo>
                    <a:pt x="1579" y="1152"/>
                  </a:lnTo>
                  <a:lnTo>
                    <a:pt x="1635" y="1263"/>
                  </a:lnTo>
                  <a:lnTo>
                    <a:pt x="1765" y="1467"/>
                  </a:lnTo>
                  <a:lnTo>
                    <a:pt x="1783" y="1504"/>
                  </a:lnTo>
                  <a:lnTo>
                    <a:pt x="1783" y="1541"/>
                  </a:lnTo>
                  <a:lnTo>
                    <a:pt x="1765" y="1579"/>
                  </a:lnTo>
                  <a:lnTo>
                    <a:pt x="1728" y="1597"/>
                  </a:lnTo>
                  <a:lnTo>
                    <a:pt x="1709" y="1634"/>
                  </a:lnTo>
                  <a:lnTo>
                    <a:pt x="1653" y="1653"/>
                  </a:lnTo>
                  <a:lnTo>
                    <a:pt x="1431" y="1671"/>
                  </a:lnTo>
                  <a:lnTo>
                    <a:pt x="1319" y="1690"/>
                  </a:lnTo>
                  <a:lnTo>
                    <a:pt x="1208" y="1727"/>
                  </a:lnTo>
                  <a:lnTo>
                    <a:pt x="1115" y="1783"/>
                  </a:lnTo>
                  <a:lnTo>
                    <a:pt x="1022" y="1839"/>
                  </a:lnTo>
                  <a:lnTo>
                    <a:pt x="929" y="1913"/>
                  </a:lnTo>
                  <a:lnTo>
                    <a:pt x="855" y="2006"/>
                  </a:lnTo>
                  <a:lnTo>
                    <a:pt x="799" y="2117"/>
                  </a:lnTo>
                  <a:lnTo>
                    <a:pt x="762" y="2229"/>
                  </a:lnTo>
                  <a:lnTo>
                    <a:pt x="743" y="2340"/>
                  </a:lnTo>
                  <a:lnTo>
                    <a:pt x="743" y="2451"/>
                  </a:lnTo>
                  <a:lnTo>
                    <a:pt x="762" y="2563"/>
                  </a:lnTo>
                  <a:lnTo>
                    <a:pt x="781" y="2674"/>
                  </a:lnTo>
                  <a:lnTo>
                    <a:pt x="855" y="2897"/>
                  </a:lnTo>
                  <a:lnTo>
                    <a:pt x="873" y="2934"/>
                  </a:lnTo>
                  <a:lnTo>
                    <a:pt x="855" y="2971"/>
                  </a:lnTo>
                  <a:lnTo>
                    <a:pt x="836" y="3009"/>
                  </a:lnTo>
                  <a:lnTo>
                    <a:pt x="799" y="3027"/>
                  </a:lnTo>
                  <a:lnTo>
                    <a:pt x="762" y="3046"/>
                  </a:lnTo>
                  <a:lnTo>
                    <a:pt x="688" y="3046"/>
                  </a:lnTo>
                  <a:lnTo>
                    <a:pt x="651" y="3009"/>
                  </a:lnTo>
                  <a:lnTo>
                    <a:pt x="632" y="2990"/>
                  </a:lnTo>
                  <a:lnTo>
                    <a:pt x="465" y="3046"/>
                  </a:lnTo>
                  <a:lnTo>
                    <a:pt x="298" y="3120"/>
                  </a:lnTo>
                  <a:lnTo>
                    <a:pt x="223" y="3176"/>
                  </a:lnTo>
                  <a:lnTo>
                    <a:pt x="168" y="3231"/>
                  </a:lnTo>
                  <a:lnTo>
                    <a:pt x="112" y="3306"/>
                  </a:lnTo>
                  <a:lnTo>
                    <a:pt x="56" y="3380"/>
                  </a:lnTo>
                  <a:lnTo>
                    <a:pt x="19" y="3473"/>
                  </a:lnTo>
                  <a:lnTo>
                    <a:pt x="1" y="3584"/>
                  </a:lnTo>
                  <a:lnTo>
                    <a:pt x="1" y="3677"/>
                  </a:lnTo>
                  <a:lnTo>
                    <a:pt x="19" y="3789"/>
                  </a:lnTo>
                  <a:lnTo>
                    <a:pt x="56" y="3881"/>
                  </a:lnTo>
                  <a:lnTo>
                    <a:pt x="93" y="3974"/>
                  </a:lnTo>
                  <a:lnTo>
                    <a:pt x="149" y="4067"/>
                  </a:lnTo>
                  <a:lnTo>
                    <a:pt x="223" y="4141"/>
                  </a:lnTo>
                  <a:lnTo>
                    <a:pt x="261" y="4179"/>
                  </a:lnTo>
                  <a:lnTo>
                    <a:pt x="855" y="3900"/>
                  </a:lnTo>
                  <a:lnTo>
                    <a:pt x="1133" y="3733"/>
                  </a:lnTo>
                  <a:lnTo>
                    <a:pt x="1412" y="3566"/>
                  </a:lnTo>
                  <a:lnTo>
                    <a:pt x="1672" y="3399"/>
                  </a:lnTo>
                  <a:lnTo>
                    <a:pt x="1932" y="3213"/>
                  </a:lnTo>
                  <a:lnTo>
                    <a:pt x="2192" y="3027"/>
                  </a:lnTo>
                  <a:lnTo>
                    <a:pt x="2433" y="2823"/>
                  </a:lnTo>
                  <a:lnTo>
                    <a:pt x="2656" y="2600"/>
                  </a:lnTo>
                  <a:lnTo>
                    <a:pt x="2879" y="2377"/>
                  </a:lnTo>
                  <a:lnTo>
                    <a:pt x="3083" y="2136"/>
                  </a:lnTo>
                  <a:lnTo>
                    <a:pt x="3288" y="1894"/>
                  </a:lnTo>
                  <a:lnTo>
                    <a:pt x="3473" y="1634"/>
                  </a:lnTo>
                  <a:lnTo>
                    <a:pt x="3640" y="1356"/>
                  </a:lnTo>
                  <a:lnTo>
                    <a:pt x="3808" y="1077"/>
                  </a:lnTo>
                  <a:lnTo>
                    <a:pt x="3938" y="780"/>
                  </a:lnTo>
                  <a:lnTo>
                    <a:pt x="3993" y="724"/>
                  </a:lnTo>
                  <a:lnTo>
                    <a:pt x="4068" y="687"/>
                  </a:lnTo>
                  <a:lnTo>
                    <a:pt x="4049" y="576"/>
                  </a:lnTo>
                  <a:lnTo>
                    <a:pt x="4030" y="446"/>
                  </a:lnTo>
                  <a:lnTo>
                    <a:pt x="3993" y="353"/>
                  </a:lnTo>
                  <a:lnTo>
                    <a:pt x="3938" y="242"/>
                  </a:lnTo>
                  <a:lnTo>
                    <a:pt x="3863" y="149"/>
                  </a:lnTo>
                  <a:lnTo>
                    <a:pt x="3789" y="74"/>
                  </a:lnTo>
                  <a:lnTo>
                    <a:pt x="3678" y="37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2413;p68"/>
            <p:cNvSpPr/>
            <p:nvPr/>
          </p:nvSpPr>
          <p:spPr>
            <a:xfrm>
              <a:off x="4770387" y="1195959"/>
              <a:ext cx="179573" cy="94436"/>
            </a:xfrm>
            <a:custGeom>
              <a:avLst/>
              <a:gdLst/>
              <a:ahLst/>
              <a:cxnLst/>
              <a:rect l="l" t="t" r="r" b="b"/>
              <a:pathLst>
                <a:path w="5368" h="2823" extrusionOk="0">
                  <a:moveTo>
                    <a:pt x="2489" y="0"/>
                  </a:moveTo>
                  <a:lnTo>
                    <a:pt x="2322" y="19"/>
                  </a:lnTo>
                  <a:lnTo>
                    <a:pt x="2136" y="56"/>
                  </a:lnTo>
                  <a:lnTo>
                    <a:pt x="1951" y="130"/>
                  </a:lnTo>
                  <a:lnTo>
                    <a:pt x="1765" y="242"/>
                  </a:lnTo>
                  <a:lnTo>
                    <a:pt x="1616" y="353"/>
                  </a:lnTo>
                  <a:lnTo>
                    <a:pt x="1468" y="502"/>
                  </a:lnTo>
                  <a:lnTo>
                    <a:pt x="1356" y="650"/>
                  </a:lnTo>
                  <a:lnTo>
                    <a:pt x="1282" y="836"/>
                  </a:lnTo>
                  <a:lnTo>
                    <a:pt x="1245" y="1022"/>
                  </a:lnTo>
                  <a:lnTo>
                    <a:pt x="1226" y="1133"/>
                  </a:lnTo>
                  <a:lnTo>
                    <a:pt x="1226" y="1226"/>
                  </a:lnTo>
                  <a:lnTo>
                    <a:pt x="1263" y="1263"/>
                  </a:lnTo>
                  <a:lnTo>
                    <a:pt x="1282" y="1282"/>
                  </a:lnTo>
                  <a:lnTo>
                    <a:pt x="1282" y="1319"/>
                  </a:lnTo>
                  <a:lnTo>
                    <a:pt x="1263" y="1374"/>
                  </a:lnTo>
                  <a:lnTo>
                    <a:pt x="1226" y="1412"/>
                  </a:lnTo>
                  <a:lnTo>
                    <a:pt x="1189" y="1430"/>
                  </a:lnTo>
                  <a:lnTo>
                    <a:pt x="1115" y="1430"/>
                  </a:lnTo>
                  <a:lnTo>
                    <a:pt x="1096" y="1393"/>
                  </a:lnTo>
                  <a:lnTo>
                    <a:pt x="911" y="1300"/>
                  </a:lnTo>
                  <a:lnTo>
                    <a:pt x="818" y="1263"/>
                  </a:lnTo>
                  <a:lnTo>
                    <a:pt x="706" y="1244"/>
                  </a:lnTo>
                  <a:lnTo>
                    <a:pt x="613" y="1244"/>
                  </a:lnTo>
                  <a:lnTo>
                    <a:pt x="521" y="1263"/>
                  </a:lnTo>
                  <a:lnTo>
                    <a:pt x="428" y="1282"/>
                  </a:lnTo>
                  <a:lnTo>
                    <a:pt x="335" y="1337"/>
                  </a:lnTo>
                  <a:lnTo>
                    <a:pt x="223" y="1393"/>
                  </a:lnTo>
                  <a:lnTo>
                    <a:pt x="149" y="1486"/>
                  </a:lnTo>
                  <a:lnTo>
                    <a:pt x="93" y="1579"/>
                  </a:lnTo>
                  <a:lnTo>
                    <a:pt x="56" y="1690"/>
                  </a:lnTo>
                  <a:lnTo>
                    <a:pt x="19" y="1783"/>
                  </a:lnTo>
                  <a:lnTo>
                    <a:pt x="1" y="1894"/>
                  </a:lnTo>
                  <a:lnTo>
                    <a:pt x="19" y="2024"/>
                  </a:lnTo>
                  <a:lnTo>
                    <a:pt x="19" y="2136"/>
                  </a:lnTo>
                  <a:lnTo>
                    <a:pt x="19" y="2173"/>
                  </a:lnTo>
                  <a:lnTo>
                    <a:pt x="1" y="2210"/>
                  </a:lnTo>
                  <a:lnTo>
                    <a:pt x="186" y="2303"/>
                  </a:lnTo>
                  <a:lnTo>
                    <a:pt x="261" y="2377"/>
                  </a:lnTo>
                  <a:lnTo>
                    <a:pt x="335" y="2452"/>
                  </a:lnTo>
                  <a:lnTo>
                    <a:pt x="409" y="2377"/>
                  </a:lnTo>
                  <a:lnTo>
                    <a:pt x="483" y="2340"/>
                  </a:lnTo>
                  <a:lnTo>
                    <a:pt x="576" y="2303"/>
                  </a:lnTo>
                  <a:lnTo>
                    <a:pt x="781" y="2303"/>
                  </a:lnTo>
                  <a:lnTo>
                    <a:pt x="892" y="2322"/>
                  </a:lnTo>
                  <a:lnTo>
                    <a:pt x="1003" y="2377"/>
                  </a:lnTo>
                  <a:lnTo>
                    <a:pt x="1096" y="2433"/>
                  </a:lnTo>
                  <a:lnTo>
                    <a:pt x="1189" y="2507"/>
                  </a:lnTo>
                  <a:lnTo>
                    <a:pt x="1282" y="2582"/>
                  </a:lnTo>
                  <a:lnTo>
                    <a:pt x="1431" y="2767"/>
                  </a:lnTo>
                  <a:lnTo>
                    <a:pt x="1431" y="2786"/>
                  </a:lnTo>
                  <a:lnTo>
                    <a:pt x="1728" y="2823"/>
                  </a:lnTo>
                  <a:lnTo>
                    <a:pt x="1691" y="2563"/>
                  </a:lnTo>
                  <a:lnTo>
                    <a:pt x="1709" y="2284"/>
                  </a:lnTo>
                  <a:lnTo>
                    <a:pt x="1765" y="2024"/>
                  </a:lnTo>
                  <a:lnTo>
                    <a:pt x="1858" y="1764"/>
                  </a:lnTo>
                  <a:lnTo>
                    <a:pt x="1913" y="1653"/>
                  </a:lnTo>
                  <a:lnTo>
                    <a:pt x="1988" y="1542"/>
                  </a:lnTo>
                  <a:lnTo>
                    <a:pt x="2062" y="1449"/>
                  </a:lnTo>
                  <a:lnTo>
                    <a:pt x="2155" y="1337"/>
                  </a:lnTo>
                  <a:lnTo>
                    <a:pt x="2266" y="1263"/>
                  </a:lnTo>
                  <a:lnTo>
                    <a:pt x="2378" y="1189"/>
                  </a:lnTo>
                  <a:lnTo>
                    <a:pt x="2489" y="1114"/>
                  </a:lnTo>
                  <a:lnTo>
                    <a:pt x="2619" y="1059"/>
                  </a:lnTo>
                  <a:lnTo>
                    <a:pt x="2730" y="1040"/>
                  </a:lnTo>
                  <a:lnTo>
                    <a:pt x="2860" y="1022"/>
                  </a:lnTo>
                  <a:lnTo>
                    <a:pt x="3083" y="1003"/>
                  </a:lnTo>
                  <a:lnTo>
                    <a:pt x="3325" y="1040"/>
                  </a:lnTo>
                  <a:lnTo>
                    <a:pt x="3529" y="1114"/>
                  </a:lnTo>
                  <a:lnTo>
                    <a:pt x="3733" y="1226"/>
                  </a:lnTo>
                  <a:lnTo>
                    <a:pt x="3919" y="1356"/>
                  </a:lnTo>
                  <a:lnTo>
                    <a:pt x="3993" y="1449"/>
                  </a:lnTo>
                  <a:lnTo>
                    <a:pt x="4068" y="1542"/>
                  </a:lnTo>
                  <a:lnTo>
                    <a:pt x="4123" y="1634"/>
                  </a:lnTo>
                  <a:lnTo>
                    <a:pt x="4179" y="1746"/>
                  </a:lnTo>
                  <a:lnTo>
                    <a:pt x="4290" y="1709"/>
                  </a:lnTo>
                  <a:lnTo>
                    <a:pt x="4402" y="1690"/>
                  </a:lnTo>
                  <a:lnTo>
                    <a:pt x="4532" y="1709"/>
                  </a:lnTo>
                  <a:lnTo>
                    <a:pt x="4643" y="1709"/>
                  </a:lnTo>
                  <a:lnTo>
                    <a:pt x="4755" y="1746"/>
                  </a:lnTo>
                  <a:lnTo>
                    <a:pt x="4866" y="1783"/>
                  </a:lnTo>
                  <a:lnTo>
                    <a:pt x="4978" y="1839"/>
                  </a:lnTo>
                  <a:lnTo>
                    <a:pt x="5070" y="1913"/>
                  </a:lnTo>
                  <a:lnTo>
                    <a:pt x="5108" y="1783"/>
                  </a:lnTo>
                  <a:lnTo>
                    <a:pt x="5163" y="1653"/>
                  </a:lnTo>
                  <a:lnTo>
                    <a:pt x="5256" y="1523"/>
                  </a:lnTo>
                  <a:lnTo>
                    <a:pt x="5367" y="1430"/>
                  </a:lnTo>
                  <a:lnTo>
                    <a:pt x="5330" y="1263"/>
                  </a:lnTo>
                  <a:lnTo>
                    <a:pt x="5275" y="1114"/>
                  </a:lnTo>
                  <a:lnTo>
                    <a:pt x="5219" y="1059"/>
                  </a:lnTo>
                  <a:lnTo>
                    <a:pt x="5163" y="1003"/>
                  </a:lnTo>
                  <a:lnTo>
                    <a:pt x="5108" y="947"/>
                  </a:lnTo>
                  <a:lnTo>
                    <a:pt x="5033" y="910"/>
                  </a:lnTo>
                  <a:lnTo>
                    <a:pt x="4940" y="873"/>
                  </a:lnTo>
                  <a:lnTo>
                    <a:pt x="4755" y="873"/>
                  </a:lnTo>
                  <a:lnTo>
                    <a:pt x="4662" y="892"/>
                  </a:lnTo>
                  <a:lnTo>
                    <a:pt x="4495" y="947"/>
                  </a:lnTo>
                  <a:lnTo>
                    <a:pt x="4346" y="1040"/>
                  </a:lnTo>
                  <a:lnTo>
                    <a:pt x="4309" y="1077"/>
                  </a:lnTo>
                  <a:lnTo>
                    <a:pt x="4290" y="1096"/>
                  </a:lnTo>
                  <a:lnTo>
                    <a:pt x="4253" y="1114"/>
                  </a:lnTo>
                  <a:lnTo>
                    <a:pt x="4216" y="1096"/>
                  </a:lnTo>
                  <a:lnTo>
                    <a:pt x="4179" y="1096"/>
                  </a:lnTo>
                  <a:lnTo>
                    <a:pt x="4142" y="1077"/>
                  </a:lnTo>
                  <a:lnTo>
                    <a:pt x="4123" y="1040"/>
                  </a:lnTo>
                  <a:lnTo>
                    <a:pt x="4123" y="984"/>
                  </a:lnTo>
                  <a:lnTo>
                    <a:pt x="4105" y="873"/>
                  </a:lnTo>
                  <a:lnTo>
                    <a:pt x="4068" y="743"/>
                  </a:lnTo>
                  <a:lnTo>
                    <a:pt x="4049" y="687"/>
                  </a:lnTo>
                  <a:lnTo>
                    <a:pt x="4012" y="650"/>
                  </a:lnTo>
                  <a:lnTo>
                    <a:pt x="3956" y="613"/>
                  </a:lnTo>
                  <a:lnTo>
                    <a:pt x="3900" y="576"/>
                  </a:lnTo>
                  <a:lnTo>
                    <a:pt x="3826" y="557"/>
                  </a:lnTo>
                  <a:lnTo>
                    <a:pt x="3770" y="557"/>
                  </a:lnTo>
                  <a:lnTo>
                    <a:pt x="3696" y="576"/>
                  </a:lnTo>
                  <a:lnTo>
                    <a:pt x="3640" y="594"/>
                  </a:lnTo>
                  <a:lnTo>
                    <a:pt x="3529" y="669"/>
                  </a:lnTo>
                  <a:lnTo>
                    <a:pt x="3455" y="762"/>
                  </a:lnTo>
                  <a:lnTo>
                    <a:pt x="3418" y="799"/>
                  </a:lnTo>
                  <a:lnTo>
                    <a:pt x="3399" y="817"/>
                  </a:lnTo>
                  <a:lnTo>
                    <a:pt x="3362" y="836"/>
                  </a:lnTo>
                  <a:lnTo>
                    <a:pt x="3325" y="836"/>
                  </a:lnTo>
                  <a:lnTo>
                    <a:pt x="3288" y="817"/>
                  </a:lnTo>
                  <a:lnTo>
                    <a:pt x="3250" y="799"/>
                  </a:lnTo>
                  <a:lnTo>
                    <a:pt x="3232" y="762"/>
                  </a:lnTo>
                  <a:lnTo>
                    <a:pt x="3213" y="724"/>
                  </a:lnTo>
                  <a:lnTo>
                    <a:pt x="3195" y="594"/>
                  </a:lnTo>
                  <a:lnTo>
                    <a:pt x="3158" y="502"/>
                  </a:lnTo>
                  <a:lnTo>
                    <a:pt x="3120" y="409"/>
                  </a:lnTo>
                  <a:lnTo>
                    <a:pt x="3083" y="316"/>
                  </a:lnTo>
                  <a:lnTo>
                    <a:pt x="3028" y="242"/>
                  </a:lnTo>
                  <a:lnTo>
                    <a:pt x="2972" y="186"/>
                  </a:lnTo>
                  <a:lnTo>
                    <a:pt x="2898" y="130"/>
                  </a:lnTo>
                  <a:lnTo>
                    <a:pt x="2823" y="93"/>
                  </a:lnTo>
                  <a:lnTo>
                    <a:pt x="2675" y="37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2414;p68"/>
            <p:cNvSpPr/>
            <p:nvPr/>
          </p:nvSpPr>
          <p:spPr>
            <a:xfrm>
              <a:off x="4881587" y="1313983"/>
              <a:ext cx="18666" cy="29840"/>
            </a:xfrm>
            <a:custGeom>
              <a:avLst/>
              <a:gdLst/>
              <a:ahLst/>
              <a:cxnLst/>
              <a:rect l="l" t="t" r="r" b="b"/>
              <a:pathLst>
                <a:path w="558" h="892" extrusionOk="0">
                  <a:moveTo>
                    <a:pt x="428" y="1"/>
                  </a:moveTo>
                  <a:lnTo>
                    <a:pt x="391" y="19"/>
                  </a:lnTo>
                  <a:lnTo>
                    <a:pt x="298" y="75"/>
                  </a:lnTo>
                  <a:lnTo>
                    <a:pt x="205" y="168"/>
                  </a:lnTo>
                  <a:lnTo>
                    <a:pt x="149" y="261"/>
                  </a:lnTo>
                  <a:lnTo>
                    <a:pt x="94" y="353"/>
                  </a:lnTo>
                  <a:lnTo>
                    <a:pt x="38" y="465"/>
                  </a:lnTo>
                  <a:lnTo>
                    <a:pt x="19" y="576"/>
                  </a:lnTo>
                  <a:lnTo>
                    <a:pt x="1" y="688"/>
                  </a:lnTo>
                  <a:lnTo>
                    <a:pt x="1" y="799"/>
                  </a:lnTo>
                  <a:lnTo>
                    <a:pt x="19" y="836"/>
                  </a:lnTo>
                  <a:lnTo>
                    <a:pt x="38" y="855"/>
                  </a:lnTo>
                  <a:lnTo>
                    <a:pt x="94" y="892"/>
                  </a:lnTo>
                  <a:lnTo>
                    <a:pt x="131" y="892"/>
                  </a:lnTo>
                  <a:lnTo>
                    <a:pt x="149" y="873"/>
                  </a:lnTo>
                  <a:lnTo>
                    <a:pt x="168" y="855"/>
                  </a:lnTo>
                  <a:lnTo>
                    <a:pt x="186" y="818"/>
                  </a:lnTo>
                  <a:lnTo>
                    <a:pt x="242" y="651"/>
                  </a:lnTo>
                  <a:lnTo>
                    <a:pt x="298" y="483"/>
                  </a:lnTo>
                  <a:lnTo>
                    <a:pt x="409" y="335"/>
                  </a:lnTo>
                  <a:lnTo>
                    <a:pt x="539" y="205"/>
                  </a:lnTo>
                  <a:lnTo>
                    <a:pt x="558" y="168"/>
                  </a:lnTo>
                  <a:lnTo>
                    <a:pt x="558" y="131"/>
                  </a:lnTo>
                  <a:lnTo>
                    <a:pt x="558" y="93"/>
                  </a:lnTo>
                  <a:lnTo>
                    <a:pt x="539" y="56"/>
                  </a:lnTo>
                  <a:lnTo>
                    <a:pt x="502" y="19"/>
                  </a:lnTo>
                  <a:lnTo>
                    <a:pt x="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2415;p68"/>
            <p:cNvSpPr/>
            <p:nvPr/>
          </p:nvSpPr>
          <p:spPr>
            <a:xfrm>
              <a:off x="4833146" y="1239449"/>
              <a:ext cx="68343" cy="74566"/>
            </a:xfrm>
            <a:custGeom>
              <a:avLst/>
              <a:gdLst/>
              <a:ahLst/>
              <a:cxnLst/>
              <a:rect l="l" t="t" r="r" b="b"/>
              <a:pathLst>
                <a:path w="2043" h="2229" extrusionOk="0">
                  <a:moveTo>
                    <a:pt x="1467" y="409"/>
                  </a:moveTo>
                  <a:lnTo>
                    <a:pt x="1486" y="427"/>
                  </a:lnTo>
                  <a:lnTo>
                    <a:pt x="1504" y="464"/>
                  </a:lnTo>
                  <a:lnTo>
                    <a:pt x="1523" y="502"/>
                  </a:lnTo>
                  <a:lnTo>
                    <a:pt x="1523" y="539"/>
                  </a:lnTo>
                  <a:lnTo>
                    <a:pt x="1504" y="576"/>
                  </a:lnTo>
                  <a:lnTo>
                    <a:pt x="1486" y="613"/>
                  </a:lnTo>
                  <a:lnTo>
                    <a:pt x="1449" y="632"/>
                  </a:lnTo>
                  <a:lnTo>
                    <a:pt x="1263" y="669"/>
                  </a:lnTo>
                  <a:lnTo>
                    <a:pt x="1337" y="780"/>
                  </a:lnTo>
                  <a:lnTo>
                    <a:pt x="1374" y="892"/>
                  </a:lnTo>
                  <a:lnTo>
                    <a:pt x="1374" y="929"/>
                  </a:lnTo>
                  <a:lnTo>
                    <a:pt x="1374" y="966"/>
                  </a:lnTo>
                  <a:lnTo>
                    <a:pt x="1337" y="1003"/>
                  </a:lnTo>
                  <a:lnTo>
                    <a:pt x="1300" y="1022"/>
                  </a:lnTo>
                  <a:lnTo>
                    <a:pt x="1263" y="1022"/>
                  </a:lnTo>
                  <a:lnTo>
                    <a:pt x="1226" y="1003"/>
                  </a:lnTo>
                  <a:lnTo>
                    <a:pt x="1189" y="984"/>
                  </a:lnTo>
                  <a:lnTo>
                    <a:pt x="1170" y="947"/>
                  </a:lnTo>
                  <a:lnTo>
                    <a:pt x="1133" y="854"/>
                  </a:lnTo>
                  <a:lnTo>
                    <a:pt x="1077" y="780"/>
                  </a:lnTo>
                  <a:lnTo>
                    <a:pt x="1003" y="836"/>
                  </a:lnTo>
                  <a:lnTo>
                    <a:pt x="947" y="910"/>
                  </a:lnTo>
                  <a:lnTo>
                    <a:pt x="892" y="984"/>
                  </a:lnTo>
                  <a:lnTo>
                    <a:pt x="854" y="1059"/>
                  </a:lnTo>
                  <a:lnTo>
                    <a:pt x="836" y="1096"/>
                  </a:lnTo>
                  <a:lnTo>
                    <a:pt x="817" y="1114"/>
                  </a:lnTo>
                  <a:lnTo>
                    <a:pt x="762" y="1114"/>
                  </a:lnTo>
                  <a:lnTo>
                    <a:pt x="724" y="1077"/>
                  </a:lnTo>
                  <a:lnTo>
                    <a:pt x="724" y="1059"/>
                  </a:lnTo>
                  <a:lnTo>
                    <a:pt x="724" y="1022"/>
                  </a:lnTo>
                  <a:lnTo>
                    <a:pt x="743" y="929"/>
                  </a:lnTo>
                  <a:lnTo>
                    <a:pt x="799" y="817"/>
                  </a:lnTo>
                  <a:lnTo>
                    <a:pt x="854" y="724"/>
                  </a:lnTo>
                  <a:lnTo>
                    <a:pt x="929" y="632"/>
                  </a:lnTo>
                  <a:lnTo>
                    <a:pt x="873" y="594"/>
                  </a:lnTo>
                  <a:lnTo>
                    <a:pt x="780" y="576"/>
                  </a:lnTo>
                  <a:lnTo>
                    <a:pt x="743" y="557"/>
                  </a:lnTo>
                  <a:lnTo>
                    <a:pt x="724" y="539"/>
                  </a:lnTo>
                  <a:lnTo>
                    <a:pt x="724" y="483"/>
                  </a:lnTo>
                  <a:lnTo>
                    <a:pt x="762" y="446"/>
                  </a:lnTo>
                  <a:lnTo>
                    <a:pt x="799" y="427"/>
                  </a:lnTo>
                  <a:lnTo>
                    <a:pt x="817" y="427"/>
                  </a:lnTo>
                  <a:lnTo>
                    <a:pt x="966" y="464"/>
                  </a:lnTo>
                  <a:lnTo>
                    <a:pt x="1077" y="520"/>
                  </a:lnTo>
                  <a:lnTo>
                    <a:pt x="1244" y="446"/>
                  </a:lnTo>
                  <a:lnTo>
                    <a:pt x="1319" y="427"/>
                  </a:lnTo>
                  <a:lnTo>
                    <a:pt x="1412" y="409"/>
                  </a:lnTo>
                  <a:close/>
                  <a:moveTo>
                    <a:pt x="1114" y="0"/>
                  </a:moveTo>
                  <a:lnTo>
                    <a:pt x="929" y="19"/>
                  </a:lnTo>
                  <a:lnTo>
                    <a:pt x="743" y="74"/>
                  </a:lnTo>
                  <a:lnTo>
                    <a:pt x="632" y="130"/>
                  </a:lnTo>
                  <a:lnTo>
                    <a:pt x="539" y="204"/>
                  </a:lnTo>
                  <a:lnTo>
                    <a:pt x="390" y="353"/>
                  </a:lnTo>
                  <a:lnTo>
                    <a:pt x="260" y="520"/>
                  </a:lnTo>
                  <a:lnTo>
                    <a:pt x="149" y="706"/>
                  </a:lnTo>
                  <a:lnTo>
                    <a:pt x="75" y="910"/>
                  </a:lnTo>
                  <a:lnTo>
                    <a:pt x="37" y="1133"/>
                  </a:lnTo>
                  <a:lnTo>
                    <a:pt x="0" y="1337"/>
                  </a:lnTo>
                  <a:lnTo>
                    <a:pt x="0" y="1560"/>
                  </a:lnTo>
                  <a:lnTo>
                    <a:pt x="149" y="1616"/>
                  </a:lnTo>
                  <a:lnTo>
                    <a:pt x="297" y="1671"/>
                  </a:lnTo>
                  <a:lnTo>
                    <a:pt x="594" y="1820"/>
                  </a:lnTo>
                  <a:lnTo>
                    <a:pt x="854" y="2006"/>
                  </a:lnTo>
                  <a:lnTo>
                    <a:pt x="1096" y="2229"/>
                  </a:lnTo>
                  <a:lnTo>
                    <a:pt x="1152" y="2117"/>
                  </a:lnTo>
                  <a:lnTo>
                    <a:pt x="1244" y="2024"/>
                  </a:lnTo>
                  <a:lnTo>
                    <a:pt x="1337" y="1931"/>
                  </a:lnTo>
                  <a:lnTo>
                    <a:pt x="1430" y="1857"/>
                  </a:lnTo>
                  <a:lnTo>
                    <a:pt x="1542" y="1801"/>
                  </a:lnTo>
                  <a:lnTo>
                    <a:pt x="1653" y="1746"/>
                  </a:lnTo>
                  <a:lnTo>
                    <a:pt x="1764" y="1727"/>
                  </a:lnTo>
                  <a:lnTo>
                    <a:pt x="1894" y="1709"/>
                  </a:lnTo>
                  <a:lnTo>
                    <a:pt x="1820" y="1579"/>
                  </a:lnTo>
                  <a:lnTo>
                    <a:pt x="1783" y="1430"/>
                  </a:lnTo>
                  <a:lnTo>
                    <a:pt x="1764" y="1282"/>
                  </a:lnTo>
                  <a:lnTo>
                    <a:pt x="1783" y="1114"/>
                  </a:lnTo>
                  <a:lnTo>
                    <a:pt x="1820" y="966"/>
                  </a:lnTo>
                  <a:lnTo>
                    <a:pt x="1876" y="817"/>
                  </a:lnTo>
                  <a:lnTo>
                    <a:pt x="1950" y="687"/>
                  </a:lnTo>
                  <a:lnTo>
                    <a:pt x="2043" y="594"/>
                  </a:lnTo>
                  <a:lnTo>
                    <a:pt x="2006" y="502"/>
                  </a:lnTo>
                  <a:lnTo>
                    <a:pt x="1950" y="409"/>
                  </a:lnTo>
                  <a:lnTo>
                    <a:pt x="1820" y="260"/>
                  </a:lnTo>
                  <a:lnTo>
                    <a:pt x="1672" y="149"/>
                  </a:lnTo>
                  <a:lnTo>
                    <a:pt x="1504" y="56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2416;p68"/>
            <p:cNvSpPr/>
            <p:nvPr/>
          </p:nvSpPr>
          <p:spPr>
            <a:xfrm>
              <a:off x="4855493" y="1416485"/>
              <a:ext cx="35460" cy="20540"/>
            </a:xfrm>
            <a:custGeom>
              <a:avLst/>
              <a:gdLst/>
              <a:ahLst/>
              <a:cxnLst/>
              <a:rect l="l" t="t" r="r" b="b"/>
              <a:pathLst>
                <a:path w="1060" h="614" extrusionOk="0">
                  <a:moveTo>
                    <a:pt x="929" y="1"/>
                  </a:moveTo>
                  <a:lnTo>
                    <a:pt x="892" y="19"/>
                  </a:lnTo>
                  <a:lnTo>
                    <a:pt x="706" y="149"/>
                  </a:lnTo>
                  <a:lnTo>
                    <a:pt x="502" y="279"/>
                  </a:lnTo>
                  <a:lnTo>
                    <a:pt x="279" y="372"/>
                  </a:lnTo>
                  <a:lnTo>
                    <a:pt x="38" y="465"/>
                  </a:lnTo>
                  <a:lnTo>
                    <a:pt x="1" y="502"/>
                  </a:lnTo>
                  <a:lnTo>
                    <a:pt x="1" y="539"/>
                  </a:lnTo>
                  <a:lnTo>
                    <a:pt x="19" y="595"/>
                  </a:lnTo>
                  <a:lnTo>
                    <a:pt x="38" y="614"/>
                  </a:lnTo>
                  <a:lnTo>
                    <a:pt x="75" y="614"/>
                  </a:lnTo>
                  <a:lnTo>
                    <a:pt x="186" y="595"/>
                  </a:lnTo>
                  <a:lnTo>
                    <a:pt x="316" y="576"/>
                  </a:lnTo>
                  <a:lnTo>
                    <a:pt x="446" y="539"/>
                  </a:lnTo>
                  <a:lnTo>
                    <a:pt x="576" y="484"/>
                  </a:lnTo>
                  <a:lnTo>
                    <a:pt x="706" y="428"/>
                  </a:lnTo>
                  <a:lnTo>
                    <a:pt x="836" y="354"/>
                  </a:lnTo>
                  <a:lnTo>
                    <a:pt x="929" y="279"/>
                  </a:lnTo>
                  <a:lnTo>
                    <a:pt x="1022" y="186"/>
                  </a:lnTo>
                  <a:lnTo>
                    <a:pt x="1059" y="149"/>
                  </a:lnTo>
                  <a:lnTo>
                    <a:pt x="1059" y="112"/>
                  </a:lnTo>
                  <a:lnTo>
                    <a:pt x="1059" y="75"/>
                  </a:lnTo>
                  <a:lnTo>
                    <a:pt x="1041" y="38"/>
                  </a:lnTo>
                  <a:lnTo>
                    <a:pt x="1004" y="19"/>
                  </a:lnTo>
                  <a:lnTo>
                    <a:pt x="9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2417;p68"/>
            <p:cNvSpPr/>
            <p:nvPr/>
          </p:nvSpPr>
          <p:spPr>
            <a:xfrm>
              <a:off x="4857367" y="1253098"/>
              <a:ext cx="26762" cy="23651"/>
            </a:xfrm>
            <a:custGeom>
              <a:avLst/>
              <a:gdLst/>
              <a:ahLst/>
              <a:cxnLst/>
              <a:rect l="l" t="t" r="r" b="b"/>
              <a:pathLst>
                <a:path w="800" h="707" extrusionOk="0">
                  <a:moveTo>
                    <a:pt x="688" y="1"/>
                  </a:moveTo>
                  <a:lnTo>
                    <a:pt x="595" y="19"/>
                  </a:lnTo>
                  <a:lnTo>
                    <a:pt x="520" y="38"/>
                  </a:lnTo>
                  <a:lnTo>
                    <a:pt x="353" y="112"/>
                  </a:lnTo>
                  <a:lnTo>
                    <a:pt x="242" y="56"/>
                  </a:lnTo>
                  <a:lnTo>
                    <a:pt x="93" y="19"/>
                  </a:lnTo>
                  <a:lnTo>
                    <a:pt x="75" y="19"/>
                  </a:lnTo>
                  <a:lnTo>
                    <a:pt x="38" y="38"/>
                  </a:lnTo>
                  <a:lnTo>
                    <a:pt x="0" y="75"/>
                  </a:lnTo>
                  <a:lnTo>
                    <a:pt x="0" y="131"/>
                  </a:lnTo>
                  <a:lnTo>
                    <a:pt x="19" y="149"/>
                  </a:lnTo>
                  <a:lnTo>
                    <a:pt x="56" y="168"/>
                  </a:lnTo>
                  <a:lnTo>
                    <a:pt x="149" y="186"/>
                  </a:lnTo>
                  <a:lnTo>
                    <a:pt x="205" y="224"/>
                  </a:lnTo>
                  <a:lnTo>
                    <a:pt x="130" y="316"/>
                  </a:lnTo>
                  <a:lnTo>
                    <a:pt x="75" y="409"/>
                  </a:lnTo>
                  <a:lnTo>
                    <a:pt x="19" y="521"/>
                  </a:lnTo>
                  <a:lnTo>
                    <a:pt x="0" y="614"/>
                  </a:lnTo>
                  <a:lnTo>
                    <a:pt x="0" y="651"/>
                  </a:lnTo>
                  <a:lnTo>
                    <a:pt x="0" y="669"/>
                  </a:lnTo>
                  <a:lnTo>
                    <a:pt x="38" y="706"/>
                  </a:lnTo>
                  <a:lnTo>
                    <a:pt x="93" y="706"/>
                  </a:lnTo>
                  <a:lnTo>
                    <a:pt x="112" y="688"/>
                  </a:lnTo>
                  <a:lnTo>
                    <a:pt x="130" y="651"/>
                  </a:lnTo>
                  <a:lnTo>
                    <a:pt x="168" y="576"/>
                  </a:lnTo>
                  <a:lnTo>
                    <a:pt x="223" y="502"/>
                  </a:lnTo>
                  <a:lnTo>
                    <a:pt x="279" y="428"/>
                  </a:lnTo>
                  <a:lnTo>
                    <a:pt x="353" y="372"/>
                  </a:lnTo>
                  <a:lnTo>
                    <a:pt x="409" y="446"/>
                  </a:lnTo>
                  <a:lnTo>
                    <a:pt x="446" y="539"/>
                  </a:lnTo>
                  <a:lnTo>
                    <a:pt x="465" y="576"/>
                  </a:lnTo>
                  <a:lnTo>
                    <a:pt x="502" y="595"/>
                  </a:lnTo>
                  <a:lnTo>
                    <a:pt x="539" y="614"/>
                  </a:lnTo>
                  <a:lnTo>
                    <a:pt x="576" y="614"/>
                  </a:lnTo>
                  <a:lnTo>
                    <a:pt x="613" y="595"/>
                  </a:lnTo>
                  <a:lnTo>
                    <a:pt x="650" y="558"/>
                  </a:lnTo>
                  <a:lnTo>
                    <a:pt x="650" y="521"/>
                  </a:lnTo>
                  <a:lnTo>
                    <a:pt x="650" y="484"/>
                  </a:lnTo>
                  <a:lnTo>
                    <a:pt x="613" y="372"/>
                  </a:lnTo>
                  <a:lnTo>
                    <a:pt x="539" y="261"/>
                  </a:lnTo>
                  <a:lnTo>
                    <a:pt x="725" y="224"/>
                  </a:lnTo>
                  <a:lnTo>
                    <a:pt x="762" y="205"/>
                  </a:lnTo>
                  <a:lnTo>
                    <a:pt x="780" y="168"/>
                  </a:lnTo>
                  <a:lnTo>
                    <a:pt x="799" y="131"/>
                  </a:lnTo>
                  <a:lnTo>
                    <a:pt x="799" y="94"/>
                  </a:lnTo>
                  <a:lnTo>
                    <a:pt x="780" y="56"/>
                  </a:lnTo>
                  <a:lnTo>
                    <a:pt x="762" y="19"/>
                  </a:lnTo>
                  <a:lnTo>
                    <a:pt x="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2418;p68"/>
            <p:cNvSpPr/>
            <p:nvPr/>
          </p:nvSpPr>
          <p:spPr>
            <a:xfrm>
              <a:off x="4837495" y="1407787"/>
              <a:ext cx="39173" cy="21778"/>
            </a:xfrm>
            <a:custGeom>
              <a:avLst/>
              <a:gdLst/>
              <a:ahLst/>
              <a:cxnLst/>
              <a:rect l="l" t="t" r="r" b="b"/>
              <a:pathLst>
                <a:path w="1171" h="651" extrusionOk="0">
                  <a:moveTo>
                    <a:pt x="1059" y="1"/>
                  </a:moveTo>
                  <a:lnTo>
                    <a:pt x="1022" y="19"/>
                  </a:lnTo>
                  <a:lnTo>
                    <a:pt x="799" y="186"/>
                  </a:lnTo>
                  <a:lnTo>
                    <a:pt x="557" y="316"/>
                  </a:lnTo>
                  <a:lnTo>
                    <a:pt x="316" y="428"/>
                  </a:lnTo>
                  <a:lnTo>
                    <a:pt x="37" y="521"/>
                  </a:lnTo>
                  <a:lnTo>
                    <a:pt x="0" y="539"/>
                  </a:lnTo>
                  <a:lnTo>
                    <a:pt x="0" y="595"/>
                  </a:lnTo>
                  <a:lnTo>
                    <a:pt x="19" y="632"/>
                  </a:lnTo>
                  <a:lnTo>
                    <a:pt x="37" y="651"/>
                  </a:lnTo>
                  <a:lnTo>
                    <a:pt x="56" y="651"/>
                  </a:lnTo>
                  <a:lnTo>
                    <a:pt x="205" y="632"/>
                  </a:lnTo>
                  <a:lnTo>
                    <a:pt x="353" y="595"/>
                  </a:lnTo>
                  <a:lnTo>
                    <a:pt x="502" y="558"/>
                  </a:lnTo>
                  <a:lnTo>
                    <a:pt x="650" y="502"/>
                  </a:lnTo>
                  <a:lnTo>
                    <a:pt x="780" y="446"/>
                  </a:lnTo>
                  <a:lnTo>
                    <a:pt x="929" y="372"/>
                  </a:lnTo>
                  <a:lnTo>
                    <a:pt x="1040" y="279"/>
                  </a:lnTo>
                  <a:lnTo>
                    <a:pt x="1152" y="168"/>
                  </a:lnTo>
                  <a:lnTo>
                    <a:pt x="1170" y="149"/>
                  </a:lnTo>
                  <a:lnTo>
                    <a:pt x="1170" y="112"/>
                  </a:lnTo>
                  <a:lnTo>
                    <a:pt x="1170" y="75"/>
                  </a:lnTo>
                  <a:lnTo>
                    <a:pt x="1152" y="38"/>
                  </a:lnTo>
                  <a:lnTo>
                    <a:pt x="1133" y="19"/>
                  </a:lnTo>
                  <a:lnTo>
                    <a:pt x="10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2419;p68"/>
            <p:cNvSpPr/>
            <p:nvPr/>
          </p:nvSpPr>
          <p:spPr>
            <a:xfrm>
              <a:off x="4777847" y="1299063"/>
              <a:ext cx="90121" cy="80821"/>
            </a:xfrm>
            <a:custGeom>
              <a:avLst/>
              <a:gdLst/>
              <a:ahLst/>
              <a:cxnLst/>
              <a:rect l="l" t="t" r="r" b="b"/>
              <a:pathLst>
                <a:path w="2694" h="2416" extrusionOk="0">
                  <a:moveTo>
                    <a:pt x="836" y="242"/>
                  </a:moveTo>
                  <a:lnTo>
                    <a:pt x="873" y="261"/>
                  </a:lnTo>
                  <a:lnTo>
                    <a:pt x="910" y="279"/>
                  </a:lnTo>
                  <a:lnTo>
                    <a:pt x="929" y="317"/>
                  </a:lnTo>
                  <a:lnTo>
                    <a:pt x="929" y="354"/>
                  </a:lnTo>
                  <a:lnTo>
                    <a:pt x="929" y="391"/>
                  </a:lnTo>
                  <a:lnTo>
                    <a:pt x="892" y="428"/>
                  </a:lnTo>
                  <a:lnTo>
                    <a:pt x="762" y="595"/>
                  </a:lnTo>
                  <a:lnTo>
                    <a:pt x="910" y="632"/>
                  </a:lnTo>
                  <a:lnTo>
                    <a:pt x="1059" y="688"/>
                  </a:lnTo>
                  <a:lnTo>
                    <a:pt x="1208" y="781"/>
                  </a:lnTo>
                  <a:lnTo>
                    <a:pt x="1319" y="892"/>
                  </a:lnTo>
                  <a:lnTo>
                    <a:pt x="1338" y="929"/>
                  </a:lnTo>
                  <a:lnTo>
                    <a:pt x="1338" y="967"/>
                  </a:lnTo>
                  <a:lnTo>
                    <a:pt x="1338" y="1004"/>
                  </a:lnTo>
                  <a:lnTo>
                    <a:pt x="1300" y="1041"/>
                  </a:lnTo>
                  <a:lnTo>
                    <a:pt x="1282" y="1059"/>
                  </a:lnTo>
                  <a:lnTo>
                    <a:pt x="1245" y="1078"/>
                  </a:lnTo>
                  <a:lnTo>
                    <a:pt x="1208" y="1059"/>
                  </a:lnTo>
                  <a:lnTo>
                    <a:pt x="1170" y="1041"/>
                  </a:lnTo>
                  <a:lnTo>
                    <a:pt x="1040" y="948"/>
                  </a:lnTo>
                  <a:lnTo>
                    <a:pt x="929" y="874"/>
                  </a:lnTo>
                  <a:lnTo>
                    <a:pt x="799" y="818"/>
                  </a:lnTo>
                  <a:lnTo>
                    <a:pt x="669" y="799"/>
                  </a:lnTo>
                  <a:lnTo>
                    <a:pt x="650" y="948"/>
                  </a:lnTo>
                  <a:lnTo>
                    <a:pt x="650" y="1097"/>
                  </a:lnTo>
                  <a:lnTo>
                    <a:pt x="650" y="1134"/>
                  </a:lnTo>
                  <a:lnTo>
                    <a:pt x="632" y="1152"/>
                  </a:lnTo>
                  <a:lnTo>
                    <a:pt x="595" y="1189"/>
                  </a:lnTo>
                  <a:lnTo>
                    <a:pt x="539" y="1189"/>
                  </a:lnTo>
                  <a:lnTo>
                    <a:pt x="483" y="1152"/>
                  </a:lnTo>
                  <a:lnTo>
                    <a:pt x="446" y="1078"/>
                  </a:lnTo>
                  <a:lnTo>
                    <a:pt x="428" y="985"/>
                  </a:lnTo>
                  <a:lnTo>
                    <a:pt x="409" y="892"/>
                  </a:lnTo>
                  <a:lnTo>
                    <a:pt x="428" y="799"/>
                  </a:lnTo>
                  <a:lnTo>
                    <a:pt x="335" y="799"/>
                  </a:lnTo>
                  <a:lnTo>
                    <a:pt x="298" y="781"/>
                  </a:lnTo>
                  <a:lnTo>
                    <a:pt x="279" y="762"/>
                  </a:lnTo>
                  <a:lnTo>
                    <a:pt x="260" y="725"/>
                  </a:lnTo>
                  <a:lnTo>
                    <a:pt x="260" y="707"/>
                  </a:lnTo>
                  <a:lnTo>
                    <a:pt x="279" y="669"/>
                  </a:lnTo>
                  <a:lnTo>
                    <a:pt x="298" y="651"/>
                  </a:lnTo>
                  <a:lnTo>
                    <a:pt x="335" y="632"/>
                  </a:lnTo>
                  <a:lnTo>
                    <a:pt x="465" y="595"/>
                  </a:lnTo>
                  <a:lnTo>
                    <a:pt x="520" y="484"/>
                  </a:lnTo>
                  <a:lnTo>
                    <a:pt x="595" y="391"/>
                  </a:lnTo>
                  <a:lnTo>
                    <a:pt x="669" y="317"/>
                  </a:lnTo>
                  <a:lnTo>
                    <a:pt x="762" y="261"/>
                  </a:lnTo>
                  <a:lnTo>
                    <a:pt x="799" y="242"/>
                  </a:lnTo>
                  <a:close/>
                  <a:moveTo>
                    <a:pt x="1078" y="1"/>
                  </a:moveTo>
                  <a:lnTo>
                    <a:pt x="929" y="19"/>
                  </a:lnTo>
                  <a:lnTo>
                    <a:pt x="780" y="57"/>
                  </a:lnTo>
                  <a:lnTo>
                    <a:pt x="650" y="94"/>
                  </a:lnTo>
                  <a:lnTo>
                    <a:pt x="502" y="168"/>
                  </a:lnTo>
                  <a:lnTo>
                    <a:pt x="372" y="261"/>
                  </a:lnTo>
                  <a:lnTo>
                    <a:pt x="242" y="354"/>
                  </a:lnTo>
                  <a:lnTo>
                    <a:pt x="149" y="484"/>
                  </a:lnTo>
                  <a:lnTo>
                    <a:pt x="75" y="614"/>
                  </a:lnTo>
                  <a:lnTo>
                    <a:pt x="38" y="744"/>
                  </a:lnTo>
                  <a:lnTo>
                    <a:pt x="0" y="874"/>
                  </a:lnTo>
                  <a:lnTo>
                    <a:pt x="0" y="1022"/>
                  </a:lnTo>
                  <a:lnTo>
                    <a:pt x="19" y="1171"/>
                  </a:lnTo>
                  <a:lnTo>
                    <a:pt x="38" y="1319"/>
                  </a:lnTo>
                  <a:lnTo>
                    <a:pt x="93" y="1468"/>
                  </a:lnTo>
                  <a:lnTo>
                    <a:pt x="149" y="1617"/>
                  </a:lnTo>
                  <a:lnTo>
                    <a:pt x="223" y="1747"/>
                  </a:lnTo>
                  <a:lnTo>
                    <a:pt x="298" y="1877"/>
                  </a:lnTo>
                  <a:lnTo>
                    <a:pt x="390" y="2007"/>
                  </a:lnTo>
                  <a:lnTo>
                    <a:pt x="502" y="2118"/>
                  </a:lnTo>
                  <a:lnTo>
                    <a:pt x="613" y="2211"/>
                  </a:lnTo>
                  <a:lnTo>
                    <a:pt x="632" y="2229"/>
                  </a:lnTo>
                  <a:lnTo>
                    <a:pt x="799" y="2192"/>
                  </a:lnTo>
                  <a:lnTo>
                    <a:pt x="948" y="2155"/>
                  </a:lnTo>
                  <a:lnTo>
                    <a:pt x="1115" y="2137"/>
                  </a:lnTo>
                  <a:lnTo>
                    <a:pt x="1300" y="2155"/>
                  </a:lnTo>
                  <a:lnTo>
                    <a:pt x="1468" y="2192"/>
                  </a:lnTo>
                  <a:lnTo>
                    <a:pt x="1616" y="2248"/>
                  </a:lnTo>
                  <a:lnTo>
                    <a:pt x="1783" y="2322"/>
                  </a:lnTo>
                  <a:lnTo>
                    <a:pt x="1932" y="2415"/>
                  </a:lnTo>
                  <a:lnTo>
                    <a:pt x="1895" y="2229"/>
                  </a:lnTo>
                  <a:lnTo>
                    <a:pt x="1876" y="2062"/>
                  </a:lnTo>
                  <a:lnTo>
                    <a:pt x="1913" y="1895"/>
                  </a:lnTo>
                  <a:lnTo>
                    <a:pt x="1969" y="1728"/>
                  </a:lnTo>
                  <a:lnTo>
                    <a:pt x="2043" y="1635"/>
                  </a:lnTo>
                  <a:lnTo>
                    <a:pt x="2118" y="1561"/>
                  </a:lnTo>
                  <a:lnTo>
                    <a:pt x="2192" y="1487"/>
                  </a:lnTo>
                  <a:lnTo>
                    <a:pt x="2285" y="1412"/>
                  </a:lnTo>
                  <a:lnTo>
                    <a:pt x="2377" y="1375"/>
                  </a:lnTo>
                  <a:lnTo>
                    <a:pt x="2470" y="1338"/>
                  </a:lnTo>
                  <a:lnTo>
                    <a:pt x="2582" y="1319"/>
                  </a:lnTo>
                  <a:lnTo>
                    <a:pt x="2693" y="1301"/>
                  </a:lnTo>
                  <a:lnTo>
                    <a:pt x="2637" y="1171"/>
                  </a:lnTo>
                  <a:lnTo>
                    <a:pt x="2600" y="1041"/>
                  </a:lnTo>
                  <a:lnTo>
                    <a:pt x="2600" y="892"/>
                  </a:lnTo>
                  <a:lnTo>
                    <a:pt x="2619" y="762"/>
                  </a:lnTo>
                  <a:lnTo>
                    <a:pt x="2600" y="744"/>
                  </a:lnTo>
                  <a:lnTo>
                    <a:pt x="2415" y="539"/>
                  </a:lnTo>
                  <a:lnTo>
                    <a:pt x="2173" y="354"/>
                  </a:lnTo>
                  <a:lnTo>
                    <a:pt x="1932" y="205"/>
                  </a:lnTo>
                  <a:lnTo>
                    <a:pt x="1783" y="149"/>
                  </a:lnTo>
                  <a:lnTo>
                    <a:pt x="1653" y="94"/>
                  </a:lnTo>
                  <a:lnTo>
                    <a:pt x="1505" y="57"/>
                  </a:lnTo>
                  <a:lnTo>
                    <a:pt x="1375" y="19"/>
                  </a:lnTo>
                  <a:lnTo>
                    <a:pt x="12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2420;p68"/>
            <p:cNvSpPr/>
            <p:nvPr/>
          </p:nvSpPr>
          <p:spPr>
            <a:xfrm>
              <a:off x="4786545" y="1307158"/>
              <a:ext cx="36062" cy="31713"/>
            </a:xfrm>
            <a:custGeom>
              <a:avLst/>
              <a:gdLst/>
              <a:ahLst/>
              <a:cxnLst/>
              <a:rect l="l" t="t" r="r" b="b"/>
              <a:pathLst>
                <a:path w="1078" h="948" extrusionOk="0">
                  <a:moveTo>
                    <a:pt x="539" y="0"/>
                  </a:moveTo>
                  <a:lnTo>
                    <a:pt x="502" y="19"/>
                  </a:lnTo>
                  <a:lnTo>
                    <a:pt x="409" y="75"/>
                  </a:lnTo>
                  <a:lnTo>
                    <a:pt x="335" y="149"/>
                  </a:lnTo>
                  <a:lnTo>
                    <a:pt x="260" y="242"/>
                  </a:lnTo>
                  <a:lnTo>
                    <a:pt x="205" y="353"/>
                  </a:lnTo>
                  <a:lnTo>
                    <a:pt x="75" y="390"/>
                  </a:lnTo>
                  <a:lnTo>
                    <a:pt x="38" y="409"/>
                  </a:lnTo>
                  <a:lnTo>
                    <a:pt x="19" y="427"/>
                  </a:lnTo>
                  <a:lnTo>
                    <a:pt x="0" y="465"/>
                  </a:lnTo>
                  <a:lnTo>
                    <a:pt x="0" y="483"/>
                  </a:lnTo>
                  <a:lnTo>
                    <a:pt x="19" y="520"/>
                  </a:lnTo>
                  <a:lnTo>
                    <a:pt x="38" y="539"/>
                  </a:lnTo>
                  <a:lnTo>
                    <a:pt x="75" y="557"/>
                  </a:lnTo>
                  <a:lnTo>
                    <a:pt x="168" y="557"/>
                  </a:lnTo>
                  <a:lnTo>
                    <a:pt x="149" y="650"/>
                  </a:lnTo>
                  <a:lnTo>
                    <a:pt x="168" y="743"/>
                  </a:lnTo>
                  <a:lnTo>
                    <a:pt x="186" y="836"/>
                  </a:lnTo>
                  <a:lnTo>
                    <a:pt x="223" y="910"/>
                  </a:lnTo>
                  <a:lnTo>
                    <a:pt x="279" y="947"/>
                  </a:lnTo>
                  <a:lnTo>
                    <a:pt x="335" y="947"/>
                  </a:lnTo>
                  <a:lnTo>
                    <a:pt x="372" y="910"/>
                  </a:lnTo>
                  <a:lnTo>
                    <a:pt x="390" y="892"/>
                  </a:lnTo>
                  <a:lnTo>
                    <a:pt x="390" y="855"/>
                  </a:lnTo>
                  <a:lnTo>
                    <a:pt x="390" y="706"/>
                  </a:lnTo>
                  <a:lnTo>
                    <a:pt x="409" y="557"/>
                  </a:lnTo>
                  <a:lnTo>
                    <a:pt x="539" y="576"/>
                  </a:lnTo>
                  <a:lnTo>
                    <a:pt x="669" y="632"/>
                  </a:lnTo>
                  <a:lnTo>
                    <a:pt x="780" y="706"/>
                  </a:lnTo>
                  <a:lnTo>
                    <a:pt x="910" y="799"/>
                  </a:lnTo>
                  <a:lnTo>
                    <a:pt x="948" y="817"/>
                  </a:lnTo>
                  <a:lnTo>
                    <a:pt x="985" y="836"/>
                  </a:lnTo>
                  <a:lnTo>
                    <a:pt x="1022" y="817"/>
                  </a:lnTo>
                  <a:lnTo>
                    <a:pt x="1040" y="799"/>
                  </a:lnTo>
                  <a:lnTo>
                    <a:pt x="1078" y="762"/>
                  </a:lnTo>
                  <a:lnTo>
                    <a:pt x="1078" y="725"/>
                  </a:lnTo>
                  <a:lnTo>
                    <a:pt x="1078" y="687"/>
                  </a:lnTo>
                  <a:lnTo>
                    <a:pt x="1059" y="650"/>
                  </a:lnTo>
                  <a:lnTo>
                    <a:pt x="948" y="539"/>
                  </a:lnTo>
                  <a:lnTo>
                    <a:pt x="799" y="446"/>
                  </a:lnTo>
                  <a:lnTo>
                    <a:pt x="650" y="390"/>
                  </a:lnTo>
                  <a:lnTo>
                    <a:pt x="502" y="353"/>
                  </a:lnTo>
                  <a:lnTo>
                    <a:pt x="632" y="186"/>
                  </a:lnTo>
                  <a:lnTo>
                    <a:pt x="669" y="149"/>
                  </a:lnTo>
                  <a:lnTo>
                    <a:pt x="669" y="112"/>
                  </a:lnTo>
                  <a:lnTo>
                    <a:pt x="669" y="75"/>
                  </a:lnTo>
                  <a:lnTo>
                    <a:pt x="650" y="37"/>
                  </a:lnTo>
                  <a:lnTo>
                    <a:pt x="613" y="19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2421;p68"/>
            <p:cNvSpPr/>
            <p:nvPr/>
          </p:nvSpPr>
          <p:spPr>
            <a:xfrm>
              <a:off x="4693344" y="1367408"/>
              <a:ext cx="149767" cy="59679"/>
            </a:xfrm>
            <a:custGeom>
              <a:avLst/>
              <a:gdLst/>
              <a:ahLst/>
              <a:cxnLst/>
              <a:rect l="l" t="t" r="r" b="b"/>
              <a:pathLst>
                <a:path w="4477" h="1784" extrusionOk="0">
                  <a:moveTo>
                    <a:pt x="874" y="1"/>
                  </a:moveTo>
                  <a:lnTo>
                    <a:pt x="781" y="19"/>
                  </a:lnTo>
                  <a:lnTo>
                    <a:pt x="707" y="38"/>
                  </a:lnTo>
                  <a:lnTo>
                    <a:pt x="539" y="112"/>
                  </a:lnTo>
                  <a:lnTo>
                    <a:pt x="539" y="354"/>
                  </a:lnTo>
                  <a:lnTo>
                    <a:pt x="521" y="576"/>
                  </a:lnTo>
                  <a:lnTo>
                    <a:pt x="465" y="781"/>
                  </a:lnTo>
                  <a:lnTo>
                    <a:pt x="409" y="1003"/>
                  </a:lnTo>
                  <a:lnTo>
                    <a:pt x="335" y="1208"/>
                  </a:lnTo>
                  <a:lnTo>
                    <a:pt x="242" y="1412"/>
                  </a:lnTo>
                  <a:lnTo>
                    <a:pt x="131" y="1598"/>
                  </a:lnTo>
                  <a:lnTo>
                    <a:pt x="1" y="1783"/>
                  </a:lnTo>
                  <a:lnTo>
                    <a:pt x="558" y="1728"/>
                  </a:lnTo>
                  <a:lnTo>
                    <a:pt x="1134" y="1653"/>
                  </a:lnTo>
                  <a:lnTo>
                    <a:pt x="1709" y="1542"/>
                  </a:lnTo>
                  <a:lnTo>
                    <a:pt x="2266" y="1431"/>
                  </a:lnTo>
                  <a:lnTo>
                    <a:pt x="2842" y="1301"/>
                  </a:lnTo>
                  <a:lnTo>
                    <a:pt x="3399" y="1152"/>
                  </a:lnTo>
                  <a:lnTo>
                    <a:pt x="3938" y="985"/>
                  </a:lnTo>
                  <a:lnTo>
                    <a:pt x="4476" y="799"/>
                  </a:lnTo>
                  <a:lnTo>
                    <a:pt x="4384" y="706"/>
                  </a:lnTo>
                  <a:lnTo>
                    <a:pt x="4272" y="614"/>
                  </a:lnTo>
                  <a:lnTo>
                    <a:pt x="4179" y="558"/>
                  </a:lnTo>
                  <a:lnTo>
                    <a:pt x="4068" y="502"/>
                  </a:lnTo>
                  <a:lnTo>
                    <a:pt x="3956" y="446"/>
                  </a:lnTo>
                  <a:lnTo>
                    <a:pt x="3864" y="428"/>
                  </a:lnTo>
                  <a:lnTo>
                    <a:pt x="3752" y="409"/>
                  </a:lnTo>
                  <a:lnTo>
                    <a:pt x="3641" y="391"/>
                  </a:lnTo>
                  <a:lnTo>
                    <a:pt x="3529" y="391"/>
                  </a:lnTo>
                  <a:lnTo>
                    <a:pt x="3418" y="409"/>
                  </a:lnTo>
                  <a:lnTo>
                    <a:pt x="3195" y="484"/>
                  </a:lnTo>
                  <a:lnTo>
                    <a:pt x="2972" y="595"/>
                  </a:lnTo>
                  <a:lnTo>
                    <a:pt x="2768" y="744"/>
                  </a:lnTo>
                  <a:lnTo>
                    <a:pt x="2786" y="799"/>
                  </a:lnTo>
                  <a:lnTo>
                    <a:pt x="2805" y="855"/>
                  </a:lnTo>
                  <a:lnTo>
                    <a:pt x="2786" y="892"/>
                  </a:lnTo>
                  <a:lnTo>
                    <a:pt x="2749" y="929"/>
                  </a:lnTo>
                  <a:lnTo>
                    <a:pt x="2712" y="948"/>
                  </a:lnTo>
                  <a:lnTo>
                    <a:pt x="2656" y="966"/>
                  </a:lnTo>
                  <a:lnTo>
                    <a:pt x="2619" y="948"/>
                  </a:lnTo>
                  <a:lnTo>
                    <a:pt x="2564" y="911"/>
                  </a:lnTo>
                  <a:lnTo>
                    <a:pt x="2545" y="873"/>
                  </a:lnTo>
                  <a:lnTo>
                    <a:pt x="2452" y="725"/>
                  </a:lnTo>
                  <a:lnTo>
                    <a:pt x="2359" y="632"/>
                  </a:lnTo>
                  <a:lnTo>
                    <a:pt x="2248" y="576"/>
                  </a:lnTo>
                  <a:lnTo>
                    <a:pt x="2118" y="558"/>
                  </a:lnTo>
                  <a:lnTo>
                    <a:pt x="1988" y="558"/>
                  </a:lnTo>
                  <a:lnTo>
                    <a:pt x="1858" y="614"/>
                  </a:lnTo>
                  <a:lnTo>
                    <a:pt x="1747" y="688"/>
                  </a:lnTo>
                  <a:lnTo>
                    <a:pt x="1635" y="799"/>
                  </a:lnTo>
                  <a:lnTo>
                    <a:pt x="1617" y="873"/>
                  </a:lnTo>
                  <a:lnTo>
                    <a:pt x="1579" y="929"/>
                  </a:lnTo>
                  <a:lnTo>
                    <a:pt x="1542" y="966"/>
                  </a:lnTo>
                  <a:lnTo>
                    <a:pt x="1524" y="966"/>
                  </a:lnTo>
                  <a:lnTo>
                    <a:pt x="1449" y="985"/>
                  </a:lnTo>
                  <a:lnTo>
                    <a:pt x="1375" y="966"/>
                  </a:lnTo>
                  <a:lnTo>
                    <a:pt x="1357" y="948"/>
                  </a:lnTo>
                  <a:lnTo>
                    <a:pt x="1338" y="911"/>
                  </a:lnTo>
                  <a:lnTo>
                    <a:pt x="1338" y="873"/>
                  </a:lnTo>
                  <a:lnTo>
                    <a:pt x="1338" y="836"/>
                  </a:lnTo>
                  <a:lnTo>
                    <a:pt x="1375" y="744"/>
                  </a:lnTo>
                  <a:lnTo>
                    <a:pt x="1412" y="632"/>
                  </a:lnTo>
                  <a:lnTo>
                    <a:pt x="1412" y="539"/>
                  </a:lnTo>
                  <a:lnTo>
                    <a:pt x="1412" y="428"/>
                  </a:lnTo>
                  <a:lnTo>
                    <a:pt x="1394" y="335"/>
                  </a:lnTo>
                  <a:lnTo>
                    <a:pt x="1357" y="242"/>
                  </a:lnTo>
                  <a:lnTo>
                    <a:pt x="1282" y="168"/>
                  </a:lnTo>
                  <a:lnTo>
                    <a:pt x="1208" y="94"/>
                  </a:lnTo>
                  <a:lnTo>
                    <a:pt x="1134" y="38"/>
                  </a:lnTo>
                  <a:lnTo>
                    <a:pt x="1041" y="19"/>
                  </a:lnTo>
                  <a:lnTo>
                    <a:pt x="9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2422;p68"/>
            <p:cNvSpPr/>
            <p:nvPr/>
          </p:nvSpPr>
          <p:spPr>
            <a:xfrm>
              <a:off x="4711375" y="1178563"/>
              <a:ext cx="96945" cy="108118"/>
            </a:xfrm>
            <a:custGeom>
              <a:avLst/>
              <a:gdLst/>
              <a:ahLst/>
              <a:cxnLst/>
              <a:rect l="l" t="t" r="r" b="b"/>
              <a:pathLst>
                <a:path w="2898" h="3232" extrusionOk="0">
                  <a:moveTo>
                    <a:pt x="688" y="0"/>
                  </a:moveTo>
                  <a:lnTo>
                    <a:pt x="613" y="19"/>
                  </a:lnTo>
                  <a:lnTo>
                    <a:pt x="520" y="37"/>
                  </a:lnTo>
                  <a:lnTo>
                    <a:pt x="446" y="56"/>
                  </a:lnTo>
                  <a:lnTo>
                    <a:pt x="372" y="112"/>
                  </a:lnTo>
                  <a:lnTo>
                    <a:pt x="298" y="167"/>
                  </a:lnTo>
                  <a:lnTo>
                    <a:pt x="353" y="335"/>
                  </a:lnTo>
                  <a:lnTo>
                    <a:pt x="409" y="502"/>
                  </a:lnTo>
                  <a:lnTo>
                    <a:pt x="446" y="669"/>
                  </a:lnTo>
                  <a:lnTo>
                    <a:pt x="465" y="854"/>
                  </a:lnTo>
                  <a:lnTo>
                    <a:pt x="483" y="1226"/>
                  </a:lnTo>
                  <a:lnTo>
                    <a:pt x="446" y="1597"/>
                  </a:lnTo>
                  <a:lnTo>
                    <a:pt x="390" y="1969"/>
                  </a:lnTo>
                  <a:lnTo>
                    <a:pt x="279" y="2303"/>
                  </a:lnTo>
                  <a:lnTo>
                    <a:pt x="168" y="2637"/>
                  </a:lnTo>
                  <a:lnTo>
                    <a:pt x="0" y="2916"/>
                  </a:lnTo>
                  <a:lnTo>
                    <a:pt x="168" y="2953"/>
                  </a:lnTo>
                  <a:lnTo>
                    <a:pt x="316" y="3027"/>
                  </a:lnTo>
                  <a:lnTo>
                    <a:pt x="446" y="3120"/>
                  </a:lnTo>
                  <a:lnTo>
                    <a:pt x="558" y="3232"/>
                  </a:lnTo>
                  <a:lnTo>
                    <a:pt x="632" y="3064"/>
                  </a:lnTo>
                  <a:lnTo>
                    <a:pt x="725" y="2934"/>
                  </a:lnTo>
                  <a:lnTo>
                    <a:pt x="855" y="2804"/>
                  </a:lnTo>
                  <a:lnTo>
                    <a:pt x="1003" y="2712"/>
                  </a:lnTo>
                  <a:lnTo>
                    <a:pt x="1152" y="2656"/>
                  </a:lnTo>
                  <a:lnTo>
                    <a:pt x="1300" y="2637"/>
                  </a:lnTo>
                  <a:lnTo>
                    <a:pt x="1467" y="2637"/>
                  </a:lnTo>
                  <a:lnTo>
                    <a:pt x="1616" y="2674"/>
                  </a:lnTo>
                  <a:lnTo>
                    <a:pt x="1579" y="2544"/>
                  </a:lnTo>
                  <a:lnTo>
                    <a:pt x="1560" y="2414"/>
                  </a:lnTo>
                  <a:lnTo>
                    <a:pt x="1560" y="2284"/>
                  </a:lnTo>
                  <a:lnTo>
                    <a:pt x="1597" y="2173"/>
                  </a:lnTo>
                  <a:lnTo>
                    <a:pt x="1635" y="2062"/>
                  </a:lnTo>
                  <a:lnTo>
                    <a:pt x="1690" y="1950"/>
                  </a:lnTo>
                  <a:lnTo>
                    <a:pt x="1765" y="1857"/>
                  </a:lnTo>
                  <a:lnTo>
                    <a:pt x="1857" y="1764"/>
                  </a:lnTo>
                  <a:lnTo>
                    <a:pt x="1950" y="1690"/>
                  </a:lnTo>
                  <a:lnTo>
                    <a:pt x="2062" y="1616"/>
                  </a:lnTo>
                  <a:lnTo>
                    <a:pt x="2173" y="1579"/>
                  </a:lnTo>
                  <a:lnTo>
                    <a:pt x="2285" y="1542"/>
                  </a:lnTo>
                  <a:lnTo>
                    <a:pt x="2396" y="1523"/>
                  </a:lnTo>
                  <a:lnTo>
                    <a:pt x="2526" y="1523"/>
                  </a:lnTo>
                  <a:lnTo>
                    <a:pt x="2637" y="1542"/>
                  </a:lnTo>
                  <a:lnTo>
                    <a:pt x="2767" y="1579"/>
                  </a:lnTo>
                  <a:lnTo>
                    <a:pt x="2767" y="1430"/>
                  </a:lnTo>
                  <a:lnTo>
                    <a:pt x="2786" y="1300"/>
                  </a:lnTo>
                  <a:lnTo>
                    <a:pt x="2842" y="1152"/>
                  </a:lnTo>
                  <a:lnTo>
                    <a:pt x="2897" y="1022"/>
                  </a:lnTo>
                  <a:lnTo>
                    <a:pt x="2842" y="1003"/>
                  </a:lnTo>
                  <a:lnTo>
                    <a:pt x="2805" y="966"/>
                  </a:lnTo>
                  <a:lnTo>
                    <a:pt x="2786" y="929"/>
                  </a:lnTo>
                  <a:lnTo>
                    <a:pt x="2786" y="873"/>
                  </a:lnTo>
                  <a:lnTo>
                    <a:pt x="2805" y="799"/>
                  </a:lnTo>
                  <a:lnTo>
                    <a:pt x="2805" y="724"/>
                  </a:lnTo>
                  <a:lnTo>
                    <a:pt x="2786" y="613"/>
                  </a:lnTo>
                  <a:lnTo>
                    <a:pt x="2712" y="520"/>
                  </a:lnTo>
                  <a:lnTo>
                    <a:pt x="2619" y="446"/>
                  </a:lnTo>
                  <a:lnTo>
                    <a:pt x="2507" y="390"/>
                  </a:lnTo>
                  <a:lnTo>
                    <a:pt x="2396" y="353"/>
                  </a:lnTo>
                  <a:lnTo>
                    <a:pt x="2266" y="353"/>
                  </a:lnTo>
                  <a:lnTo>
                    <a:pt x="2155" y="372"/>
                  </a:lnTo>
                  <a:lnTo>
                    <a:pt x="2062" y="390"/>
                  </a:lnTo>
                  <a:lnTo>
                    <a:pt x="1969" y="446"/>
                  </a:lnTo>
                  <a:lnTo>
                    <a:pt x="1802" y="539"/>
                  </a:lnTo>
                  <a:lnTo>
                    <a:pt x="1467" y="762"/>
                  </a:lnTo>
                  <a:lnTo>
                    <a:pt x="1449" y="762"/>
                  </a:lnTo>
                  <a:lnTo>
                    <a:pt x="1412" y="836"/>
                  </a:lnTo>
                  <a:lnTo>
                    <a:pt x="1375" y="910"/>
                  </a:lnTo>
                  <a:lnTo>
                    <a:pt x="1337" y="929"/>
                  </a:lnTo>
                  <a:lnTo>
                    <a:pt x="1300" y="947"/>
                  </a:lnTo>
                  <a:lnTo>
                    <a:pt x="1263" y="947"/>
                  </a:lnTo>
                  <a:lnTo>
                    <a:pt x="1226" y="929"/>
                  </a:lnTo>
                  <a:lnTo>
                    <a:pt x="1170" y="854"/>
                  </a:lnTo>
                  <a:lnTo>
                    <a:pt x="1152" y="817"/>
                  </a:lnTo>
                  <a:lnTo>
                    <a:pt x="1152" y="780"/>
                  </a:lnTo>
                  <a:lnTo>
                    <a:pt x="1189" y="576"/>
                  </a:lnTo>
                  <a:lnTo>
                    <a:pt x="1189" y="483"/>
                  </a:lnTo>
                  <a:lnTo>
                    <a:pt x="1170" y="390"/>
                  </a:lnTo>
                  <a:lnTo>
                    <a:pt x="1152" y="297"/>
                  </a:lnTo>
                  <a:lnTo>
                    <a:pt x="1096" y="205"/>
                  </a:lnTo>
                  <a:lnTo>
                    <a:pt x="1040" y="130"/>
                  </a:lnTo>
                  <a:lnTo>
                    <a:pt x="948" y="75"/>
                  </a:lnTo>
                  <a:lnTo>
                    <a:pt x="873" y="37"/>
                  </a:lnTo>
                  <a:lnTo>
                    <a:pt x="7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2423;p68"/>
            <p:cNvSpPr/>
            <p:nvPr/>
          </p:nvSpPr>
          <p:spPr>
            <a:xfrm>
              <a:off x="4691504" y="1277318"/>
              <a:ext cx="116816" cy="109390"/>
            </a:xfrm>
            <a:custGeom>
              <a:avLst/>
              <a:gdLst/>
              <a:ahLst/>
              <a:cxnLst/>
              <a:rect l="l" t="t" r="r" b="b"/>
              <a:pathLst>
                <a:path w="3492" h="3270" extrusionOk="0">
                  <a:moveTo>
                    <a:pt x="2024" y="187"/>
                  </a:moveTo>
                  <a:lnTo>
                    <a:pt x="2061" y="242"/>
                  </a:lnTo>
                  <a:lnTo>
                    <a:pt x="2061" y="298"/>
                  </a:lnTo>
                  <a:lnTo>
                    <a:pt x="2061" y="335"/>
                  </a:lnTo>
                  <a:lnTo>
                    <a:pt x="2024" y="354"/>
                  </a:lnTo>
                  <a:lnTo>
                    <a:pt x="1876" y="447"/>
                  </a:lnTo>
                  <a:lnTo>
                    <a:pt x="1820" y="502"/>
                  </a:lnTo>
                  <a:lnTo>
                    <a:pt x="1746" y="558"/>
                  </a:lnTo>
                  <a:lnTo>
                    <a:pt x="1634" y="688"/>
                  </a:lnTo>
                  <a:lnTo>
                    <a:pt x="1542" y="837"/>
                  </a:lnTo>
                  <a:lnTo>
                    <a:pt x="1523" y="855"/>
                  </a:lnTo>
                  <a:lnTo>
                    <a:pt x="1504" y="874"/>
                  </a:lnTo>
                  <a:lnTo>
                    <a:pt x="1449" y="874"/>
                  </a:lnTo>
                  <a:lnTo>
                    <a:pt x="1412" y="837"/>
                  </a:lnTo>
                  <a:lnTo>
                    <a:pt x="1412" y="781"/>
                  </a:lnTo>
                  <a:lnTo>
                    <a:pt x="1430" y="688"/>
                  </a:lnTo>
                  <a:lnTo>
                    <a:pt x="1467" y="595"/>
                  </a:lnTo>
                  <a:lnTo>
                    <a:pt x="1523" y="502"/>
                  </a:lnTo>
                  <a:lnTo>
                    <a:pt x="1597" y="410"/>
                  </a:lnTo>
                  <a:lnTo>
                    <a:pt x="1690" y="335"/>
                  </a:lnTo>
                  <a:lnTo>
                    <a:pt x="1764" y="261"/>
                  </a:lnTo>
                  <a:lnTo>
                    <a:pt x="1857" y="224"/>
                  </a:lnTo>
                  <a:lnTo>
                    <a:pt x="1950" y="187"/>
                  </a:lnTo>
                  <a:close/>
                  <a:moveTo>
                    <a:pt x="1913" y="1"/>
                  </a:moveTo>
                  <a:lnTo>
                    <a:pt x="1820" y="20"/>
                  </a:lnTo>
                  <a:lnTo>
                    <a:pt x="1727" y="57"/>
                  </a:lnTo>
                  <a:lnTo>
                    <a:pt x="1634" y="94"/>
                  </a:lnTo>
                  <a:lnTo>
                    <a:pt x="1560" y="168"/>
                  </a:lnTo>
                  <a:lnTo>
                    <a:pt x="1486" y="224"/>
                  </a:lnTo>
                  <a:lnTo>
                    <a:pt x="1430" y="317"/>
                  </a:lnTo>
                  <a:lnTo>
                    <a:pt x="1374" y="410"/>
                  </a:lnTo>
                  <a:lnTo>
                    <a:pt x="1337" y="502"/>
                  </a:lnTo>
                  <a:lnTo>
                    <a:pt x="1319" y="614"/>
                  </a:lnTo>
                  <a:lnTo>
                    <a:pt x="1337" y="744"/>
                  </a:lnTo>
                  <a:lnTo>
                    <a:pt x="1319" y="799"/>
                  </a:lnTo>
                  <a:lnTo>
                    <a:pt x="1319" y="855"/>
                  </a:lnTo>
                  <a:lnTo>
                    <a:pt x="1319" y="874"/>
                  </a:lnTo>
                  <a:lnTo>
                    <a:pt x="1300" y="911"/>
                  </a:lnTo>
                  <a:lnTo>
                    <a:pt x="1263" y="948"/>
                  </a:lnTo>
                  <a:lnTo>
                    <a:pt x="1189" y="948"/>
                  </a:lnTo>
                  <a:lnTo>
                    <a:pt x="1170" y="911"/>
                  </a:lnTo>
                  <a:lnTo>
                    <a:pt x="1152" y="837"/>
                  </a:lnTo>
                  <a:lnTo>
                    <a:pt x="1114" y="818"/>
                  </a:lnTo>
                  <a:lnTo>
                    <a:pt x="1096" y="762"/>
                  </a:lnTo>
                  <a:lnTo>
                    <a:pt x="1059" y="651"/>
                  </a:lnTo>
                  <a:lnTo>
                    <a:pt x="1003" y="539"/>
                  </a:lnTo>
                  <a:lnTo>
                    <a:pt x="947" y="447"/>
                  </a:lnTo>
                  <a:lnTo>
                    <a:pt x="854" y="354"/>
                  </a:lnTo>
                  <a:lnTo>
                    <a:pt x="762" y="280"/>
                  </a:lnTo>
                  <a:lnTo>
                    <a:pt x="650" y="242"/>
                  </a:lnTo>
                  <a:lnTo>
                    <a:pt x="520" y="224"/>
                  </a:lnTo>
                  <a:lnTo>
                    <a:pt x="390" y="242"/>
                  </a:lnTo>
                  <a:lnTo>
                    <a:pt x="297" y="280"/>
                  </a:lnTo>
                  <a:lnTo>
                    <a:pt x="223" y="335"/>
                  </a:lnTo>
                  <a:lnTo>
                    <a:pt x="167" y="391"/>
                  </a:lnTo>
                  <a:lnTo>
                    <a:pt x="112" y="465"/>
                  </a:lnTo>
                  <a:lnTo>
                    <a:pt x="56" y="539"/>
                  </a:lnTo>
                  <a:lnTo>
                    <a:pt x="19" y="632"/>
                  </a:lnTo>
                  <a:lnTo>
                    <a:pt x="0" y="725"/>
                  </a:lnTo>
                  <a:lnTo>
                    <a:pt x="0" y="818"/>
                  </a:lnTo>
                  <a:lnTo>
                    <a:pt x="112" y="1022"/>
                  </a:lnTo>
                  <a:lnTo>
                    <a:pt x="223" y="1264"/>
                  </a:lnTo>
                  <a:lnTo>
                    <a:pt x="316" y="1487"/>
                  </a:lnTo>
                  <a:lnTo>
                    <a:pt x="409" y="1728"/>
                  </a:lnTo>
                  <a:lnTo>
                    <a:pt x="520" y="2192"/>
                  </a:lnTo>
                  <a:lnTo>
                    <a:pt x="557" y="2397"/>
                  </a:lnTo>
                  <a:lnTo>
                    <a:pt x="594" y="2564"/>
                  </a:lnTo>
                  <a:lnTo>
                    <a:pt x="594" y="2582"/>
                  </a:lnTo>
                  <a:lnTo>
                    <a:pt x="669" y="2527"/>
                  </a:lnTo>
                  <a:lnTo>
                    <a:pt x="780" y="2489"/>
                  </a:lnTo>
                  <a:lnTo>
                    <a:pt x="873" y="2471"/>
                  </a:lnTo>
                  <a:lnTo>
                    <a:pt x="984" y="2452"/>
                  </a:lnTo>
                  <a:lnTo>
                    <a:pt x="1077" y="2471"/>
                  </a:lnTo>
                  <a:lnTo>
                    <a:pt x="1189" y="2489"/>
                  </a:lnTo>
                  <a:lnTo>
                    <a:pt x="1282" y="2508"/>
                  </a:lnTo>
                  <a:lnTo>
                    <a:pt x="1374" y="2564"/>
                  </a:lnTo>
                  <a:lnTo>
                    <a:pt x="1504" y="2675"/>
                  </a:lnTo>
                  <a:lnTo>
                    <a:pt x="1616" y="2805"/>
                  </a:lnTo>
                  <a:lnTo>
                    <a:pt x="1690" y="2954"/>
                  </a:lnTo>
                  <a:lnTo>
                    <a:pt x="1727" y="3121"/>
                  </a:lnTo>
                  <a:lnTo>
                    <a:pt x="1820" y="3065"/>
                  </a:lnTo>
                  <a:lnTo>
                    <a:pt x="1913" y="3028"/>
                  </a:lnTo>
                  <a:lnTo>
                    <a:pt x="2006" y="2991"/>
                  </a:lnTo>
                  <a:lnTo>
                    <a:pt x="2284" y="2991"/>
                  </a:lnTo>
                  <a:lnTo>
                    <a:pt x="2377" y="3028"/>
                  </a:lnTo>
                  <a:lnTo>
                    <a:pt x="2451" y="3047"/>
                  </a:lnTo>
                  <a:lnTo>
                    <a:pt x="2600" y="3158"/>
                  </a:lnTo>
                  <a:lnTo>
                    <a:pt x="2730" y="3269"/>
                  </a:lnTo>
                  <a:lnTo>
                    <a:pt x="2804" y="3195"/>
                  </a:lnTo>
                  <a:lnTo>
                    <a:pt x="2879" y="3102"/>
                  </a:lnTo>
                  <a:lnTo>
                    <a:pt x="3046" y="2972"/>
                  </a:lnTo>
                  <a:lnTo>
                    <a:pt x="2916" y="2879"/>
                  </a:lnTo>
                  <a:lnTo>
                    <a:pt x="2786" y="2768"/>
                  </a:lnTo>
                  <a:lnTo>
                    <a:pt x="2674" y="2638"/>
                  </a:lnTo>
                  <a:lnTo>
                    <a:pt x="2563" y="2508"/>
                  </a:lnTo>
                  <a:lnTo>
                    <a:pt x="2489" y="2359"/>
                  </a:lnTo>
                  <a:lnTo>
                    <a:pt x="2414" y="2211"/>
                  </a:lnTo>
                  <a:lnTo>
                    <a:pt x="2359" y="2062"/>
                  </a:lnTo>
                  <a:lnTo>
                    <a:pt x="2321" y="1914"/>
                  </a:lnTo>
                  <a:lnTo>
                    <a:pt x="2284" y="1747"/>
                  </a:lnTo>
                  <a:lnTo>
                    <a:pt x="2284" y="1598"/>
                  </a:lnTo>
                  <a:lnTo>
                    <a:pt x="2303" y="1449"/>
                  </a:lnTo>
                  <a:lnTo>
                    <a:pt x="2340" y="1282"/>
                  </a:lnTo>
                  <a:lnTo>
                    <a:pt x="2396" y="1134"/>
                  </a:lnTo>
                  <a:lnTo>
                    <a:pt x="2470" y="985"/>
                  </a:lnTo>
                  <a:lnTo>
                    <a:pt x="2581" y="855"/>
                  </a:lnTo>
                  <a:lnTo>
                    <a:pt x="2711" y="707"/>
                  </a:lnTo>
                  <a:lnTo>
                    <a:pt x="2879" y="577"/>
                  </a:lnTo>
                  <a:lnTo>
                    <a:pt x="3083" y="465"/>
                  </a:lnTo>
                  <a:lnTo>
                    <a:pt x="3269" y="410"/>
                  </a:lnTo>
                  <a:lnTo>
                    <a:pt x="3491" y="354"/>
                  </a:lnTo>
                  <a:lnTo>
                    <a:pt x="3417" y="280"/>
                  </a:lnTo>
                  <a:lnTo>
                    <a:pt x="3324" y="205"/>
                  </a:lnTo>
                  <a:lnTo>
                    <a:pt x="3250" y="150"/>
                  </a:lnTo>
                  <a:lnTo>
                    <a:pt x="3139" y="112"/>
                  </a:lnTo>
                  <a:lnTo>
                    <a:pt x="2971" y="112"/>
                  </a:lnTo>
                  <a:lnTo>
                    <a:pt x="2879" y="150"/>
                  </a:lnTo>
                  <a:lnTo>
                    <a:pt x="2804" y="205"/>
                  </a:lnTo>
                  <a:lnTo>
                    <a:pt x="2823" y="261"/>
                  </a:lnTo>
                  <a:lnTo>
                    <a:pt x="2804" y="317"/>
                  </a:lnTo>
                  <a:lnTo>
                    <a:pt x="2749" y="372"/>
                  </a:lnTo>
                  <a:lnTo>
                    <a:pt x="2693" y="391"/>
                  </a:lnTo>
                  <a:lnTo>
                    <a:pt x="2656" y="410"/>
                  </a:lnTo>
                  <a:lnTo>
                    <a:pt x="2619" y="391"/>
                  </a:lnTo>
                  <a:lnTo>
                    <a:pt x="2600" y="372"/>
                  </a:lnTo>
                  <a:lnTo>
                    <a:pt x="2581" y="335"/>
                  </a:lnTo>
                  <a:lnTo>
                    <a:pt x="2563" y="317"/>
                  </a:lnTo>
                  <a:lnTo>
                    <a:pt x="2489" y="224"/>
                  </a:lnTo>
                  <a:lnTo>
                    <a:pt x="2396" y="131"/>
                  </a:lnTo>
                  <a:lnTo>
                    <a:pt x="2303" y="75"/>
                  </a:lnTo>
                  <a:lnTo>
                    <a:pt x="2210" y="38"/>
                  </a:lnTo>
                  <a:lnTo>
                    <a:pt x="209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2424;p68"/>
            <p:cNvSpPr/>
            <p:nvPr/>
          </p:nvSpPr>
          <p:spPr>
            <a:xfrm>
              <a:off x="4738707" y="1283540"/>
              <a:ext cx="21778" cy="23015"/>
            </a:xfrm>
            <a:custGeom>
              <a:avLst/>
              <a:gdLst/>
              <a:ahLst/>
              <a:cxnLst/>
              <a:rect l="l" t="t" r="r" b="b"/>
              <a:pathLst>
                <a:path w="651" h="688" extrusionOk="0">
                  <a:moveTo>
                    <a:pt x="539" y="1"/>
                  </a:moveTo>
                  <a:lnTo>
                    <a:pt x="446" y="38"/>
                  </a:lnTo>
                  <a:lnTo>
                    <a:pt x="353" y="75"/>
                  </a:lnTo>
                  <a:lnTo>
                    <a:pt x="279" y="149"/>
                  </a:lnTo>
                  <a:lnTo>
                    <a:pt x="186" y="224"/>
                  </a:lnTo>
                  <a:lnTo>
                    <a:pt x="112" y="316"/>
                  </a:lnTo>
                  <a:lnTo>
                    <a:pt x="56" y="409"/>
                  </a:lnTo>
                  <a:lnTo>
                    <a:pt x="19" y="502"/>
                  </a:lnTo>
                  <a:lnTo>
                    <a:pt x="1" y="595"/>
                  </a:lnTo>
                  <a:lnTo>
                    <a:pt x="1" y="651"/>
                  </a:lnTo>
                  <a:lnTo>
                    <a:pt x="38" y="688"/>
                  </a:lnTo>
                  <a:lnTo>
                    <a:pt x="93" y="688"/>
                  </a:lnTo>
                  <a:lnTo>
                    <a:pt x="112" y="669"/>
                  </a:lnTo>
                  <a:lnTo>
                    <a:pt x="131" y="651"/>
                  </a:lnTo>
                  <a:lnTo>
                    <a:pt x="223" y="502"/>
                  </a:lnTo>
                  <a:lnTo>
                    <a:pt x="335" y="372"/>
                  </a:lnTo>
                  <a:lnTo>
                    <a:pt x="409" y="316"/>
                  </a:lnTo>
                  <a:lnTo>
                    <a:pt x="465" y="261"/>
                  </a:lnTo>
                  <a:lnTo>
                    <a:pt x="613" y="168"/>
                  </a:lnTo>
                  <a:lnTo>
                    <a:pt x="650" y="149"/>
                  </a:lnTo>
                  <a:lnTo>
                    <a:pt x="650" y="112"/>
                  </a:lnTo>
                  <a:lnTo>
                    <a:pt x="650" y="56"/>
                  </a:lnTo>
                  <a:lnTo>
                    <a:pt x="6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2425;p68"/>
            <p:cNvSpPr/>
            <p:nvPr/>
          </p:nvSpPr>
          <p:spPr>
            <a:xfrm>
              <a:off x="4663537" y="1163007"/>
              <a:ext cx="55933" cy="132372"/>
            </a:xfrm>
            <a:custGeom>
              <a:avLst/>
              <a:gdLst/>
              <a:ahLst/>
              <a:cxnLst/>
              <a:rect l="l" t="t" r="r" b="b"/>
              <a:pathLst>
                <a:path w="1672" h="3957" extrusionOk="0">
                  <a:moveTo>
                    <a:pt x="428" y="1"/>
                  </a:moveTo>
                  <a:lnTo>
                    <a:pt x="242" y="38"/>
                  </a:lnTo>
                  <a:lnTo>
                    <a:pt x="38" y="94"/>
                  </a:lnTo>
                  <a:lnTo>
                    <a:pt x="0" y="112"/>
                  </a:lnTo>
                  <a:lnTo>
                    <a:pt x="223" y="280"/>
                  </a:lnTo>
                  <a:lnTo>
                    <a:pt x="428" y="465"/>
                  </a:lnTo>
                  <a:lnTo>
                    <a:pt x="595" y="651"/>
                  </a:lnTo>
                  <a:lnTo>
                    <a:pt x="743" y="874"/>
                  </a:lnTo>
                  <a:lnTo>
                    <a:pt x="873" y="1097"/>
                  </a:lnTo>
                  <a:lnTo>
                    <a:pt x="948" y="1319"/>
                  </a:lnTo>
                  <a:lnTo>
                    <a:pt x="1022" y="1561"/>
                  </a:lnTo>
                  <a:lnTo>
                    <a:pt x="1040" y="1802"/>
                  </a:lnTo>
                  <a:lnTo>
                    <a:pt x="1059" y="2062"/>
                  </a:lnTo>
                  <a:lnTo>
                    <a:pt x="1022" y="2304"/>
                  </a:lnTo>
                  <a:lnTo>
                    <a:pt x="985" y="2545"/>
                  </a:lnTo>
                  <a:lnTo>
                    <a:pt x="892" y="2787"/>
                  </a:lnTo>
                  <a:lnTo>
                    <a:pt x="780" y="3028"/>
                  </a:lnTo>
                  <a:lnTo>
                    <a:pt x="650" y="3251"/>
                  </a:lnTo>
                  <a:lnTo>
                    <a:pt x="483" y="3455"/>
                  </a:lnTo>
                  <a:lnTo>
                    <a:pt x="279" y="3659"/>
                  </a:lnTo>
                  <a:lnTo>
                    <a:pt x="242" y="3678"/>
                  </a:lnTo>
                  <a:lnTo>
                    <a:pt x="335" y="3715"/>
                  </a:lnTo>
                  <a:lnTo>
                    <a:pt x="483" y="3808"/>
                  </a:lnTo>
                  <a:lnTo>
                    <a:pt x="613" y="3956"/>
                  </a:lnTo>
                  <a:lnTo>
                    <a:pt x="650" y="3864"/>
                  </a:lnTo>
                  <a:lnTo>
                    <a:pt x="706" y="3771"/>
                  </a:lnTo>
                  <a:lnTo>
                    <a:pt x="762" y="3678"/>
                  </a:lnTo>
                  <a:lnTo>
                    <a:pt x="818" y="3604"/>
                  </a:lnTo>
                  <a:lnTo>
                    <a:pt x="892" y="3548"/>
                  </a:lnTo>
                  <a:lnTo>
                    <a:pt x="985" y="3492"/>
                  </a:lnTo>
                  <a:lnTo>
                    <a:pt x="1059" y="3437"/>
                  </a:lnTo>
                  <a:lnTo>
                    <a:pt x="1152" y="3399"/>
                  </a:lnTo>
                  <a:lnTo>
                    <a:pt x="1208" y="3399"/>
                  </a:lnTo>
                  <a:lnTo>
                    <a:pt x="1300" y="3232"/>
                  </a:lnTo>
                  <a:lnTo>
                    <a:pt x="1393" y="3065"/>
                  </a:lnTo>
                  <a:lnTo>
                    <a:pt x="1468" y="2898"/>
                  </a:lnTo>
                  <a:lnTo>
                    <a:pt x="1523" y="2731"/>
                  </a:lnTo>
                  <a:lnTo>
                    <a:pt x="1579" y="2545"/>
                  </a:lnTo>
                  <a:lnTo>
                    <a:pt x="1616" y="2378"/>
                  </a:lnTo>
                  <a:lnTo>
                    <a:pt x="1653" y="2192"/>
                  </a:lnTo>
                  <a:lnTo>
                    <a:pt x="1672" y="2007"/>
                  </a:lnTo>
                  <a:lnTo>
                    <a:pt x="1672" y="1821"/>
                  </a:lnTo>
                  <a:lnTo>
                    <a:pt x="1653" y="1635"/>
                  </a:lnTo>
                  <a:lnTo>
                    <a:pt x="1635" y="1449"/>
                  </a:lnTo>
                  <a:lnTo>
                    <a:pt x="1598" y="1282"/>
                  </a:lnTo>
                  <a:lnTo>
                    <a:pt x="1542" y="1097"/>
                  </a:lnTo>
                  <a:lnTo>
                    <a:pt x="1468" y="930"/>
                  </a:lnTo>
                  <a:lnTo>
                    <a:pt x="1375" y="762"/>
                  </a:lnTo>
                  <a:lnTo>
                    <a:pt x="1282" y="595"/>
                  </a:lnTo>
                  <a:lnTo>
                    <a:pt x="1152" y="410"/>
                  </a:lnTo>
                  <a:lnTo>
                    <a:pt x="1003" y="242"/>
                  </a:lnTo>
                  <a:lnTo>
                    <a:pt x="873" y="131"/>
                  </a:lnTo>
                  <a:lnTo>
                    <a:pt x="743" y="57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2426;p68"/>
            <p:cNvSpPr/>
            <p:nvPr/>
          </p:nvSpPr>
          <p:spPr>
            <a:xfrm>
              <a:off x="4641792" y="1298461"/>
              <a:ext cx="57806" cy="132338"/>
            </a:xfrm>
            <a:custGeom>
              <a:avLst/>
              <a:gdLst/>
              <a:ahLst/>
              <a:cxnLst/>
              <a:rect l="l" t="t" r="r" b="b"/>
              <a:pathLst>
                <a:path w="1728" h="3956" extrusionOk="0">
                  <a:moveTo>
                    <a:pt x="502" y="0"/>
                  </a:moveTo>
                  <a:lnTo>
                    <a:pt x="409" y="37"/>
                  </a:lnTo>
                  <a:lnTo>
                    <a:pt x="298" y="75"/>
                  </a:lnTo>
                  <a:lnTo>
                    <a:pt x="75" y="260"/>
                  </a:lnTo>
                  <a:lnTo>
                    <a:pt x="316" y="427"/>
                  </a:lnTo>
                  <a:lnTo>
                    <a:pt x="520" y="632"/>
                  </a:lnTo>
                  <a:lnTo>
                    <a:pt x="688" y="836"/>
                  </a:lnTo>
                  <a:lnTo>
                    <a:pt x="799" y="1059"/>
                  </a:lnTo>
                  <a:lnTo>
                    <a:pt x="873" y="1282"/>
                  </a:lnTo>
                  <a:lnTo>
                    <a:pt x="929" y="1523"/>
                  </a:lnTo>
                  <a:lnTo>
                    <a:pt x="948" y="1783"/>
                  </a:lnTo>
                  <a:lnTo>
                    <a:pt x="929" y="2025"/>
                  </a:lnTo>
                  <a:lnTo>
                    <a:pt x="892" y="2285"/>
                  </a:lnTo>
                  <a:lnTo>
                    <a:pt x="818" y="2545"/>
                  </a:lnTo>
                  <a:lnTo>
                    <a:pt x="725" y="2805"/>
                  </a:lnTo>
                  <a:lnTo>
                    <a:pt x="613" y="3046"/>
                  </a:lnTo>
                  <a:lnTo>
                    <a:pt x="483" y="3287"/>
                  </a:lnTo>
                  <a:lnTo>
                    <a:pt x="335" y="3529"/>
                  </a:lnTo>
                  <a:lnTo>
                    <a:pt x="168" y="3752"/>
                  </a:lnTo>
                  <a:lnTo>
                    <a:pt x="1" y="3956"/>
                  </a:lnTo>
                  <a:lnTo>
                    <a:pt x="1" y="3956"/>
                  </a:lnTo>
                  <a:lnTo>
                    <a:pt x="576" y="3919"/>
                  </a:lnTo>
                  <a:lnTo>
                    <a:pt x="1170" y="3882"/>
                  </a:lnTo>
                  <a:lnTo>
                    <a:pt x="1356" y="3603"/>
                  </a:lnTo>
                  <a:lnTo>
                    <a:pt x="1505" y="3324"/>
                  </a:lnTo>
                  <a:lnTo>
                    <a:pt x="1616" y="3027"/>
                  </a:lnTo>
                  <a:lnTo>
                    <a:pt x="1690" y="2730"/>
                  </a:lnTo>
                  <a:lnTo>
                    <a:pt x="1728" y="2415"/>
                  </a:lnTo>
                  <a:lnTo>
                    <a:pt x="1728" y="2099"/>
                  </a:lnTo>
                  <a:lnTo>
                    <a:pt x="1690" y="1783"/>
                  </a:lnTo>
                  <a:lnTo>
                    <a:pt x="1616" y="1449"/>
                  </a:lnTo>
                  <a:lnTo>
                    <a:pt x="1523" y="1170"/>
                  </a:lnTo>
                  <a:lnTo>
                    <a:pt x="1412" y="855"/>
                  </a:lnTo>
                  <a:lnTo>
                    <a:pt x="1338" y="706"/>
                  </a:lnTo>
                  <a:lnTo>
                    <a:pt x="1263" y="576"/>
                  </a:lnTo>
                  <a:lnTo>
                    <a:pt x="1189" y="446"/>
                  </a:lnTo>
                  <a:lnTo>
                    <a:pt x="1078" y="335"/>
                  </a:lnTo>
                  <a:lnTo>
                    <a:pt x="910" y="186"/>
                  </a:lnTo>
                  <a:lnTo>
                    <a:pt x="743" y="75"/>
                  </a:lnTo>
                  <a:lnTo>
                    <a:pt x="613" y="19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2427;p68"/>
            <p:cNvSpPr/>
            <p:nvPr/>
          </p:nvSpPr>
          <p:spPr>
            <a:xfrm>
              <a:off x="4520657" y="1169865"/>
              <a:ext cx="169638" cy="119927"/>
            </a:xfrm>
            <a:custGeom>
              <a:avLst/>
              <a:gdLst/>
              <a:ahLst/>
              <a:cxnLst/>
              <a:rect l="l" t="t" r="r" b="b"/>
              <a:pathLst>
                <a:path w="5071" h="3585" extrusionOk="0">
                  <a:moveTo>
                    <a:pt x="3956" y="854"/>
                  </a:moveTo>
                  <a:lnTo>
                    <a:pt x="4049" y="873"/>
                  </a:lnTo>
                  <a:lnTo>
                    <a:pt x="4123" y="892"/>
                  </a:lnTo>
                  <a:lnTo>
                    <a:pt x="4179" y="910"/>
                  </a:lnTo>
                  <a:lnTo>
                    <a:pt x="4234" y="947"/>
                  </a:lnTo>
                  <a:lnTo>
                    <a:pt x="4290" y="1003"/>
                  </a:lnTo>
                  <a:lnTo>
                    <a:pt x="4309" y="1040"/>
                  </a:lnTo>
                  <a:lnTo>
                    <a:pt x="4327" y="1096"/>
                  </a:lnTo>
                  <a:lnTo>
                    <a:pt x="4309" y="1170"/>
                  </a:lnTo>
                  <a:lnTo>
                    <a:pt x="4290" y="1226"/>
                  </a:lnTo>
                  <a:lnTo>
                    <a:pt x="4234" y="1300"/>
                  </a:lnTo>
                  <a:lnTo>
                    <a:pt x="4179" y="1337"/>
                  </a:lnTo>
                  <a:lnTo>
                    <a:pt x="4123" y="1374"/>
                  </a:lnTo>
                  <a:lnTo>
                    <a:pt x="4049" y="1412"/>
                  </a:lnTo>
                  <a:lnTo>
                    <a:pt x="3882" y="1449"/>
                  </a:lnTo>
                  <a:lnTo>
                    <a:pt x="3733" y="1449"/>
                  </a:lnTo>
                  <a:lnTo>
                    <a:pt x="3622" y="1412"/>
                  </a:lnTo>
                  <a:lnTo>
                    <a:pt x="3492" y="1356"/>
                  </a:lnTo>
                  <a:lnTo>
                    <a:pt x="3399" y="1282"/>
                  </a:lnTo>
                  <a:lnTo>
                    <a:pt x="3306" y="1189"/>
                  </a:lnTo>
                  <a:lnTo>
                    <a:pt x="3250" y="1189"/>
                  </a:lnTo>
                  <a:lnTo>
                    <a:pt x="3213" y="1152"/>
                  </a:lnTo>
                  <a:lnTo>
                    <a:pt x="3194" y="1096"/>
                  </a:lnTo>
                  <a:lnTo>
                    <a:pt x="3213" y="1059"/>
                  </a:lnTo>
                  <a:lnTo>
                    <a:pt x="3250" y="1040"/>
                  </a:lnTo>
                  <a:lnTo>
                    <a:pt x="3436" y="966"/>
                  </a:lnTo>
                  <a:lnTo>
                    <a:pt x="3640" y="892"/>
                  </a:lnTo>
                  <a:lnTo>
                    <a:pt x="3844" y="873"/>
                  </a:lnTo>
                  <a:lnTo>
                    <a:pt x="3956" y="854"/>
                  </a:lnTo>
                  <a:close/>
                  <a:moveTo>
                    <a:pt x="4086" y="0"/>
                  </a:moveTo>
                  <a:lnTo>
                    <a:pt x="3510" y="297"/>
                  </a:lnTo>
                  <a:lnTo>
                    <a:pt x="2990" y="576"/>
                  </a:lnTo>
                  <a:lnTo>
                    <a:pt x="2972" y="650"/>
                  </a:lnTo>
                  <a:lnTo>
                    <a:pt x="2953" y="687"/>
                  </a:lnTo>
                  <a:lnTo>
                    <a:pt x="2934" y="725"/>
                  </a:lnTo>
                  <a:lnTo>
                    <a:pt x="2897" y="743"/>
                  </a:lnTo>
                  <a:lnTo>
                    <a:pt x="2860" y="762"/>
                  </a:lnTo>
                  <a:lnTo>
                    <a:pt x="2786" y="762"/>
                  </a:lnTo>
                  <a:lnTo>
                    <a:pt x="2730" y="706"/>
                  </a:lnTo>
                  <a:lnTo>
                    <a:pt x="780" y="1783"/>
                  </a:lnTo>
                  <a:lnTo>
                    <a:pt x="762" y="1820"/>
                  </a:lnTo>
                  <a:lnTo>
                    <a:pt x="725" y="1839"/>
                  </a:lnTo>
                  <a:lnTo>
                    <a:pt x="687" y="1857"/>
                  </a:lnTo>
                  <a:lnTo>
                    <a:pt x="632" y="1857"/>
                  </a:lnTo>
                  <a:lnTo>
                    <a:pt x="19" y="2192"/>
                  </a:lnTo>
                  <a:lnTo>
                    <a:pt x="0" y="2192"/>
                  </a:lnTo>
                  <a:lnTo>
                    <a:pt x="112" y="2229"/>
                  </a:lnTo>
                  <a:lnTo>
                    <a:pt x="223" y="2266"/>
                  </a:lnTo>
                  <a:lnTo>
                    <a:pt x="335" y="2322"/>
                  </a:lnTo>
                  <a:lnTo>
                    <a:pt x="446" y="2396"/>
                  </a:lnTo>
                  <a:lnTo>
                    <a:pt x="557" y="2507"/>
                  </a:lnTo>
                  <a:lnTo>
                    <a:pt x="650" y="2619"/>
                  </a:lnTo>
                  <a:lnTo>
                    <a:pt x="706" y="2767"/>
                  </a:lnTo>
                  <a:lnTo>
                    <a:pt x="762" y="2897"/>
                  </a:lnTo>
                  <a:lnTo>
                    <a:pt x="780" y="3046"/>
                  </a:lnTo>
                  <a:lnTo>
                    <a:pt x="780" y="3194"/>
                  </a:lnTo>
                  <a:lnTo>
                    <a:pt x="743" y="3343"/>
                  </a:lnTo>
                  <a:lnTo>
                    <a:pt x="687" y="3473"/>
                  </a:lnTo>
                  <a:lnTo>
                    <a:pt x="817" y="3529"/>
                  </a:lnTo>
                  <a:lnTo>
                    <a:pt x="929" y="3584"/>
                  </a:lnTo>
                  <a:lnTo>
                    <a:pt x="985" y="3380"/>
                  </a:lnTo>
                  <a:lnTo>
                    <a:pt x="1059" y="3194"/>
                  </a:lnTo>
                  <a:lnTo>
                    <a:pt x="1152" y="3009"/>
                  </a:lnTo>
                  <a:lnTo>
                    <a:pt x="1282" y="2842"/>
                  </a:lnTo>
                  <a:lnTo>
                    <a:pt x="1430" y="2693"/>
                  </a:lnTo>
                  <a:lnTo>
                    <a:pt x="1597" y="2582"/>
                  </a:lnTo>
                  <a:lnTo>
                    <a:pt x="1783" y="2507"/>
                  </a:lnTo>
                  <a:lnTo>
                    <a:pt x="1987" y="2452"/>
                  </a:lnTo>
                  <a:lnTo>
                    <a:pt x="2173" y="2452"/>
                  </a:lnTo>
                  <a:lnTo>
                    <a:pt x="2340" y="2470"/>
                  </a:lnTo>
                  <a:lnTo>
                    <a:pt x="2303" y="2396"/>
                  </a:lnTo>
                  <a:lnTo>
                    <a:pt x="2247" y="2303"/>
                  </a:lnTo>
                  <a:lnTo>
                    <a:pt x="2210" y="2136"/>
                  </a:lnTo>
                  <a:lnTo>
                    <a:pt x="2173" y="1932"/>
                  </a:lnTo>
                  <a:lnTo>
                    <a:pt x="2192" y="1746"/>
                  </a:lnTo>
                  <a:lnTo>
                    <a:pt x="2192" y="1727"/>
                  </a:lnTo>
                  <a:lnTo>
                    <a:pt x="2210" y="1727"/>
                  </a:lnTo>
                  <a:lnTo>
                    <a:pt x="2266" y="1709"/>
                  </a:lnTo>
                  <a:lnTo>
                    <a:pt x="2303" y="1690"/>
                  </a:lnTo>
                  <a:lnTo>
                    <a:pt x="2340" y="1672"/>
                  </a:lnTo>
                  <a:lnTo>
                    <a:pt x="2377" y="1690"/>
                  </a:lnTo>
                  <a:lnTo>
                    <a:pt x="2563" y="1764"/>
                  </a:lnTo>
                  <a:lnTo>
                    <a:pt x="2767" y="1820"/>
                  </a:lnTo>
                  <a:lnTo>
                    <a:pt x="2953" y="1894"/>
                  </a:lnTo>
                  <a:lnTo>
                    <a:pt x="3046" y="1932"/>
                  </a:lnTo>
                  <a:lnTo>
                    <a:pt x="3120" y="1987"/>
                  </a:lnTo>
                  <a:lnTo>
                    <a:pt x="3176" y="2062"/>
                  </a:lnTo>
                  <a:lnTo>
                    <a:pt x="3213" y="2117"/>
                  </a:lnTo>
                  <a:lnTo>
                    <a:pt x="3250" y="2192"/>
                  </a:lnTo>
                  <a:lnTo>
                    <a:pt x="3250" y="2284"/>
                  </a:lnTo>
                  <a:lnTo>
                    <a:pt x="3232" y="2359"/>
                  </a:lnTo>
                  <a:lnTo>
                    <a:pt x="3213" y="2433"/>
                  </a:lnTo>
                  <a:lnTo>
                    <a:pt x="3176" y="2507"/>
                  </a:lnTo>
                  <a:lnTo>
                    <a:pt x="3120" y="2563"/>
                  </a:lnTo>
                  <a:lnTo>
                    <a:pt x="3046" y="2600"/>
                  </a:lnTo>
                  <a:lnTo>
                    <a:pt x="2972" y="2637"/>
                  </a:lnTo>
                  <a:lnTo>
                    <a:pt x="2897" y="2674"/>
                  </a:lnTo>
                  <a:lnTo>
                    <a:pt x="2823" y="2674"/>
                  </a:lnTo>
                  <a:lnTo>
                    <a:pt x="2953" y="2786"/>
                  </a:lnTo>
                  <a:lnTo>
                    <a:pt x="3064" y="2916"/>
                  </a:lnTo>
                  <a:lnTo>
                    <a:pt x="3157" y="3064"/>
                  </a:lnTo>
                  <a:lnTo>
                    <a:pt x="3213" y="3213"/>
                  </a:lnTo>
                  <a:lnTo>
                    <a:pt x="3343" y="3157"/>
                  </a:lnTo>
                  <a:lnTo>
                    <a:pt x="3492" y="3120"/>
                  </a:lnTo>
                  <a:lnTo>
                    <a:pt x="3622" y="3102"/>
                  </a:lnTo>
                  <a:lnTo>
                    <a:pt x="3770" y="3120"/>
                  </a:lnTo>
                  <a:lnTo>
                    <a:pt x="3900" y="3176"/>
                  </a:lnTo>
                  <a:lnTo>
                    <a:pt x="4030" y="3232"/>
                  </a:lnTo>
                  <a:lnTo>
                    <a:pt x="4141" y="3324"/>
                  </a:lnTo>
                  <a:lnTo>
                    <a:pt x="4216" y="3454"/>
                  </a:lnTo>
                  <a:lnTo>
                    <a:pt x="4383" y="3454"/>
                  </a:lnTo>
                  <a:lnTo>
                    <a:pt x="4364" y="3417"/>
                  </a:lnTo>
                  <a:lnTo>
                    <a:pt x="4346" y="3380"/>
                  </a:lnTo>
                  <a:lnTo>
                    <a:pt x="4346" y="3324"/>
                  </a:lnTo>
                  <a:lnTo>
                    <a:pt x="4383" y="3287"/>
                  </a:lnTo>
                  <a:lnTo>
                    <a:pt x="4550" y="3102"/>
                  </a:lnTo>
                  <a:lnTo>
                    <a:pt x="4699" y="2897"/>
                  </a:lnTo>
                  <a:lnTo>
                    <a:pt x="4829" y="2693"/>
                  </a:lnTo>
                  <a:lnTo>
                    <a:pt x="4921" y="2489"/>
                  </a:lnTo>
                  <a:lnTo>
                    <a:pt x="4996" y="2266"/>
                  </a:lnTo>
                  <a:lnTo>
                    <a:pt x="5033" y="2062"/>
                  </a:lnTo>
                  <a:lnTo>
                    <a:pt x="5070" y="1839"/>
                  </a:lnTo>
                  <a:lnTo>
                    <a:pt x="5051" y="1616"/>
                  </a:lnTo>
                  <a:lnTo>
                    <a:pt x="5033" y="1393"/>
                  </a:lnTo>
                  <a:lnTo>
                    <a:pt x="4959" y="1170"/>
                  </a:lnTo>
                  <a:lnTo>
                    <a:pt x="4884" y="966"/>
                  </a:lnTo>
                  <a:lnTo>
                    <a:pt x="4773" y="762"/>
                  </a:lnTo>
                  <a:lnTo>
                    <a:pt x="4661" y="557"/>
                  </a:lnTo>
                  <a:lnTo>
                    <a:pt x="4494" y="390"/>
                  </a:lnTo>
                  <a:lnTo>
                    <a:pt x="4327" y="223"/>
                  </a:lnTo>
                  <a:lnTo>
                    <a:pt x="4123" y="56"/>
                  </a:lnTo>
                  <a:lnTo>
                    <a:pt x="4086" y="37"/>
                  </a:lnTo>
                  <a:lnTo>
                    <a:pt x="408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2428;p68"/>
            <p:cNvSpPr/>
            <p:nvPr/>
          </p:nvSpPr>
          <p:spPr>
            <a:xfrm>
              <a:off x="4627507" y="1198434"/>
              <a:ext cx="37935" cy="19904"/>
            </a:xfrm>
            <a:custGeom>
              <a:avLst/>
              <a:gdLst/>
              <a:ahLst/>
              <a:cxnLst/>
              <a:rect l="l" t="t" r="r" b="b"/>
              <a:pathLst>
                <a:path w="1134" h="595" extrusionOk="0">
                  <a:moveTo>
                    <a:pt x="799" y="186"/>
                  </a:moveTo>
                  <a:lnTo>
                    <a:pt x="873" y="223"/>
                  </a:lnTo>
                  <a:lnTo>
                    <a:pt x="910" y="260"/>
                  </a:lnTo>
                  <a:lnTo>
                    <a:pt x="910" y="279"/>
                  </a:lnTo>
                  <a:lnTo>
                    <a:pt x="910" y="316"/>
                  </a:lnTo>
                  <a:lnTo>
                    <a:pt x="836" y="372"/>
                  </a:lnTo>
                  <a:lnTo>
                    <a:pt x="780" y="409"/>
                  </a:lnTo>
                  <a:lnTo>
                    <a:pt x="688" y="428"/>
                  </a:lnTo>
                  <a:lnTo>
                    <a:pt x="539" y="428"/>
                  </a:lnTo>
                  <a:lnTo>
                    <a:pt x="465" y="409"/>
                  </a:lnTo>
                  <a:lnTo>
                    <a:pt x="390" y="372"/>
                  </a:lnTo>
                  <a:lnTo>
                    <a:pt x="316" y="335"/>
                  </a:lnTo>
                  <a:lnTo>
                    <a:pt x="260" y="298"/>
                  </a:lnTo>
                  <a:lnTo>
                    <a:pt x="428" y="242"/>
                  </a:lnTo>
                  <a:lnTo>
                    <a:pt x="595" y="205"/>
                  </a:lnTo>
                  <a:lnTo>
                    <a:pt x="688" y="186"/>
                  </a:lnTo>
                  <a:close/>
                  <a:moveTo>
                    <a:pt x="762" y="0"/>
                  </a:moveTo>
                  <a:lnTo>
                    <a:pt x="650" y="19"/>
                  </a:lnTo>
                  <a:lnTo>
                    <a:pt x="446" y="38"/>
                  </a:lnTo>
                  <a:lnTo>
                    <a:pt x="242" y="112"/>
                  </a:lnTo>
                  <a:lnTo>
                    <a:pt x="56" y="186"/>
                  </a:lnTo>
                  <a:lnTo>
                    <a:pt x="19" y="205"/>
                  </a:lnTo>
                  <a:lnTo>
                    <a:pt x="0" y="242"/>
                  </a:lnTo>
                  <a:lnTo>
                    <a:pt x="19" y="298"/>
                  </a:lnTo>
                  <a:lnTo>
                    <a:pt x="56" y="335"/>
                  </a:lnTo>
                  <a:lnTo>
                    <a:pt x="112" y="335"/>
                  </a:lnTo>
                  <a:lnTo>
                    <a:pt x="205" y="428"/>
                  </a:lnTo>
                  <a:lnTo>
                    <a:pt x="298" y="502"/>
                  </a:lnTo>
                  <a:lnTo>
                    <a:pt x="428" y="558"/>
                  </a:lnTo>
                  <a:lnTo>
                    <a:pt x="539" y="595"/>
                  </a:lnTo>
                  <a:lnTo>
                    <a:pt x="688" y="595"/>
                  </a:lnTo>
                  <a:lnTo>
                    <a:pt x="855" y="558"/>
                  </a:lnTo>
                  <a:lnTo>
                    <a:pt x="929" y="520"/>
                  </a:lnTo>
                  <a:lnTo>
                    <a:pt x="985" y="483"/>
                  </a:lnTo>
                  <a:lnTo>
                    <a:pt x="1040" y="446"/>
                  </a:lnTo>
                  <a:lnTo>
                    <a:pt x="1096" y="372"/>
                  </a:lnTo>
                  <a:lnTo>
                    <a:pt x="1115" y="316"/>
                  </a:lnTo>
                  <a:lnTo>
                    <a:pt x="1133" y="242"/>
                  </a:lnTo>
                  <a:lnTo>
                    <a:pt x="1115" y="186"/>
                  </a:lnTo>
                  <a:lnTo>
                    <a:pt x="1096" y="149"/>
                  </a:lnTo>
                  <a:lnTo>
                    <a:pt x="1040" y="93"/>
                  </a:lnTo>
                  <a:lnTo>
                    <a:pt x="985" y="56"/>
                  </a:lnTo>
                  <a:lnTo>
                    <a:pt x="929" y="38"/>
                  </a:lnTo>
                  <a:lnTo>
                    <a:pt x="855" y="19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2429;p68"/>
            <p:cNvSpPr/>
            <p:nvPr/>
          </p:nvSpPr>
          <p:spPr>
            <a:xfrm>
              <a:off x="4636205" y="1204657"/>
              <a:ext cx="21778" cy="8096"/>
            </a:xfrm>
            <a:custGeom>
              <a:avLst/>
              <a:gdLst/>
              <a:ahLst/>
              <a:cxnLst/>
              <a:rect l="l" t="t" r="r" b="b"/>
              <a:pathLst>
                <a:path w="651" h="242" extrusionOk="0">
                  <a:moveTo>
                    <a:pt x="428" y="0"/>
                  </a:moveTo>
                  <a:lnTo>
                    <a:pt x="335" y="19"/>
                  </a:lnTo>
                  <a:lnTo>
                    <a:pt x="168" y="56"/>
                  </a:lnTo>
                  <a:lnTo>
                    <a:pt x="0" y="112"/>
                  </a:lnTo>
                  <a:lnTo>
                    <a:pt x="56" y="149"/>
                  </a:lnTo>
                  <a:lnTo>
                    <a:pt x="130" y="186"/>
                  </a:lnTo>
                  <a:lnTo>
                    <a:pt x="205" y="223"/>
                  </a:lnTo>
                  <a:lnTo>
                    <a:pt x="279" y="242"/>
                  </a:lnTo>
                  <a:lnTo>
                    <a:pt x="428" y="242"/>
                  </a:lnTo>
                  <a:lnTo>
                    <a:pt x="520" y="223"/>
                  </a:lnTo>
                  <a:lnTo>
                    <a:pt x="576" y="186"/>
                  </a:lnTo>
                  <a:lnTo>
                    <a:pt x="650" y="130"/>
                  </a:lnTo>
                  <a:lnTo>
                    <a:pt x="650" y="93"/>
                  </a:lnTo>
                  <a:lnTo>
                    <a:pt x="650" y="74"/>
                  </a:lnTo>
                  <a:lnTo>
                    <a:pt x="613" y="37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2430;p68"/>
            <p:cNvSpPr/>
            <p:nvPr/>
          </p:nvSpPr>
          <p:spPr>
            <a:xfrm>
              <a:off x="4518148" y="1261795"/>
              <a:ext cx="134245" cy="103168"/>
            </a:xfrm>
            <a:custGeom>
              <a:avLst/>
              <a:gdLst/>
              <a:ahLst/>
              <a:cxnLst/>
              <a:rect l="l" t="t" r="r" b="b"/>
              <a:pathLst>
                <a:path w="4013" h="3084" extrusionOk="0">
                  <a:moveTo>
                    <a:pt x="2155" y="224"/>
                  </a:moveTo>
                  <a:lnTo>
                    <a:pt x="2248" y="261"/>
                  </a:lnTo>
                  <a:lnTo>
                    <a:pt x="2359" y="316"/>
                  </a:lnTo>
                  <a:lnTo>
                    <a:pt x="2434" y="391"/>
                  </a:lnTo>
                  <a:lnTo>
                    <a:pt x="2527" y="465"/>
                  </a:lnTo>
                  <a:lnTo>
                    <a:pt x="2582" y="558"/>
                  </a:lnTo>
                  <a:lnTo>
                    <a:pt x="2619" y="669"/>
                  </a:lnTo>
                  <a:lnTo>
                    <a:pt x="2638" y="781"/>
                  </a:lnTo>
                  <a:lnTo>
                    <a:pt x="2619" y="892"/>
                  </a:lnTo>
                  <a:lnTo>
                    <a:pt x="2601" y="929"/>
                  </a:lnTo>
                  <a:lnTo>
                    <a:pt x="2582" y="948"/>
                  </a:lnTo>
                  <a:lnTo>
                    <a:pt x="2508" y="966"/>
                  </a:lnTo>
                  <a:lnTo>
                    <a:pt x="2471" y="966"/>
                  </a:lnTo>
                  <a:lnTo>
                    <a:pt x="2452" y="948"/>
                  </a:lnTo>
                  <a:lnTo>
                    <a:pt x="2434" y="929"/>
                  </a:lnTo>
                  <a:lnTo>
                    <a:pt x="2415" y="892"/>
                  </a:lnTo>
                  <a:lnTo>
                    <a:pt x="2397" y="725"/>
                  </a:lnTo>
                  <a:lnTo>
                    <a:pt x="2378" y="651"/>
                  </a:lnTo>
                  <a:lnTo>
                    <a:pt x="2341" y="576"/>
                  </a:lnTo>
                  <a:lnTo>
                    <a:pt x="2285" y="521"/>
                  </a:lnTo>
                  <a:lnTo>
                    <a:pt x="2229" y="446"/>
                  </a:lnTo>
                  <a:lnTo>
                    <a:pt x="2174" y="409"/>
                  </a:lnTo>
                  <a:lnTo>
                    <a:pt x="2099" y="354"/>
                  </a:lnTo>
                  <a:lnTo>
                    <a:pt x="2062" y="335"/>
                  </a:lnTo>
                  <a:lnTo>
                    <a:pt x="2062" y="316"/>
                  </a:lnTo>
                  <a:lnTo>
                    <a:pt x="2062" y="279"/>
                  </a:lnTo>
                  <a:lnTo>
                    <a:pt x="2099" y="224"/>
                  </a:lnTo>
                  <a:close/>
                  <a:moveTo>
                    <a:pt x="2099" y="1"/>
                  </a:moveTo>
                  <a:lnTo>
                    <a:pt x="2007" y="19"/>
                  </a:lnTo>
                  <a:lnTo>
                    <a:pt x="1839" y="94"/>
                  </a:lnTo>
                  <a:lnTo>
                    <a:pt x="1691" y="168"/>
                  </a:lnTo>
                  <a:lnTo>
                    <a:pt x="1561" y="279"/>
                  </a:lnTo>
                  <a:lnTo>
                    <a:pt x="1449" y="409"/>
                  </a:lnTo>
                  <a:lnTo>
                    <a:pt x="1357" y="558"/>
                  </a:lnTo>
                  <a:lnTo>
                    <a:pt x="1282" y="706"/>
                  </a:lnTo>
                  <a:lnTo>
                    <a:pt x="1227" y="874"/>
                  </a:lnTo>
                  <a:lnTo>
                    <a:pt x="1190" y="1041"/>
                  </a:lnTo>
                  <a:lnTo>
                    <a:pt x="1227" y="1133"/>
                  </a:lnTo>
                  <a:lnTo>
                    <a:pt x="1264" y="1226"/>
                  </a:lnTo>
                  <a:lnTo>
                    <a:pt x="1264" y="1263"/>
                  </a:lnTo>
                  <a:lnTo>
                    <a:pt x="1245" y="1301"/>
                  </a:lnTo>
                  <a:lnTo>
                    <a:pt x="1227" y="1338"/>
                  </a:lnTo>
                  <a:lnTo>
                    <a:pt x="1190" y="1356"/>
                  </a:lnTo>
                  <a:lnTo>
                    <a:pt x="1152" y="1375"/>
                  </a:lnTo>
                  <a:lnTo>
                    <a:pt x="1115" y="1356"/>
                  </a:lnTo>
                  <a:lnTo>
                    <a:pt x="1078" y="1356"/>
                  </a:lnTo>
                  <a:lnTo>
                    <a:pt x="1041" y="1319"/>
                  </a:lnTo>
                  <a:lnTo>
                    <a:pt x="1022" y="1301"/>
                  </a:lnTo>
                  <a:lnTo>
                    <a:pt x="985" y="1263"/>
                  </a:lnTo>
                  <a:lnTo>
                    <a:pt x="967" y="1208"/>
                  </a:lnTo>
                  <a:lnTo>
                    <a:pt x="837" y="1078"/>
                  </a:lnTo>
                  <a:lnTo>
                    <a:pt x="762" y="1041"/>
                  </a:lnTo>
                  <a:lnTo>
                    <a:pt x="688" y="1003"/>
                  </a:lnTo>
                  <a:lnTo>
                    <a:pt x="614" y="966"/>
                  </a:lnTo>
                  <a:lnTo>
                    <a:pt x="428" y="966"/>
                  </a:lnTo>
                  <a:lnTo>
                    <a:pt x="335" y="985"/>
                  </a:lnTo>
                  <a:lnTo>
                    <a:pt x="242" y="1041"/>
                  </a:lnTo>
                  <a:lnTo>
                    <a:pt x="168" y="1115"/>
                  </a:lnTo>
                  <a:lnTo>
                    <a:pt x="94" y="1208"/>
                  </a:lnTo>
                  <a:lnTo>
                    <a:pt x="57" y="1301"/>
                  </a:lnTo>
                  <a:lnTo>
                    <a:pt x="20" y="1393"/>
                  </a:lnTo>
                  <a:lnTo>
                    <a:pt x="1" y="1505"/>
                  </a:lnTo>
                  <a:lnTo>
                    <a:pt x="1" y="1616"/>
                  </a:lnTo>
                  <a:lnTo>
                    <a:pt x="20" y="1728"/>
                  </a:lnTo>
                  <a:lnTo>
                    <a:pt x="20" y="1746"/>
                  </a:lnTo>
                  <a:lnTo>
                    <a:pt x="187" y="1876"/>
                  </a:lnTo>
                  <a:lnTo>
                    <a:pt x="335" y="2006"/>
                  </a:lnTo>
                  <a:lnTo>
                    <a:pt x="465" y="2155"/>
                  </a:lnTo>
                  <a:lnTo>
                    <a:pt x="595" y="2322"/>
                  </a:lnTo>
                  <a:lnTo>
                    <a:pt x="707" y="2508"/>
                  </a:lnTo>
                  <a:lnTo>
                    <a:pt x="800" y="2693"/>
                  </a:lnTo>
                  <a:lnTo>
                    <a:pt x="874" y="2879"/>
                  </a:lnTo>
                  <a:lnTo>
                    <a:pt x="930" y="3083"/>
                  </a:lnTo>
                  <a:lnTo>
                    <a:pt x="2025" y="2266"/>
                  </a:lnTo>
                  <a:lnTo>
                    <a:pt x="3121" y="1468"/>
                  </a:lnTo>
                  <a:lnTo>
                    <a:pt x="3325" y="1319"/>
                  </a:lnTo>
                  <a:lnTo>
                    <a:pt x="3529" y="1133"/>
                  </a:lnTo>
                  <a:lnTo>
                    <a:pt x="3771" y="948"/>
                  </a:lnTo>
                  <a:lnTo>
                    <a:pt x="3882" y="874"/>
                  </a:lnTo>
                  <a:lnTo>
                    <a:pt x="4012" y="799"/>
                  </a:lnTo>
                  <a:lnTo>
                    <a:pt x="3957" y="744"/>
                  </a:lnTo>
                  <a:lnTo>
                    <a:pt x="3901" y="688"/>
                  </a:lnTo>
                  <a:lnTo>
                    <a:pt x="3827" y="632"/>
                  </a:lnTo>
                  <a:lnTo>
                    <a:pt x="3752" y="614"/>
                  </a:lnTo>
                  <a:lnTo>
                    <a:pt x="3622" y="595"/>
                  </a:lnTo>
                  <a:lnTo>
                    <a:pt x="3511" y="614"/>
                  </a:lnTo>
                  <a:lnTo>
                    <a:pt x="3399" y="651"/>
                  </a:lnTo>
                  <a:lnTo>
                    <a:pt x="3288" y="725"/>
                  </a:lnTo>
                  <a:lnTo>
                    <a:pt x="3288" y="762"/>
                  </a:lnTo>
                  <a:lnTo>
                    <a:pt x="3269" y="799"/>
                  </a:lnTo>
                  <a:lnTo>
                    <a:pt x="3232" y="836"/>
                  </a:lnTo>
                  <a:lnTo>
                    <a:pt x="3195" y="836"/>
                  </a:lnTo>
                  <a:lnTo>
                    <a:pt x="3158" y="855"/>
                  </a:lnTo>
                  <a:lnTo>
                    <a:pt x="3121" y="855"/>
                  </a:lnTo>
                  <a:lnTo>
                    <a:pt x="3084" y="836"/>
                  </a:lnTo>
                  <a:lnTo>
                    <a:pt x="3047" y="799"/>
                  </a:lnTo>
                  <a:lnTo>
                    <a:pt x="3047" y="762"/>
                  </a:lnTo>
                  <a:lnTo>
                    <a:pt x="2991" y="576"/>
                  </a:lnTo>
                  <a:lnTo>
                    <a:pt x="2898" y="428"/>
                  </a:lnTo>
                  <a:lnTo>
                    <a:pt x="2805" y="279"/>
                  </a:lnTo>
                  <a:lnTo>
                    <a:pt x="2675" y="149"/>
                  </a:lnTo>
                  <a:lnTo>
                    <a:pt x="2545" y="56"/>
                  </a:lnTo>
                  <a:lnTo>
                    <a:pt x="23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2431;p68"/>
            <p:cNvSpPr/>
            <p:nvPr/>
          </p:nvSpPr>
          <p:spPr>
            <a:xfrm>
              <a:off x="4515672" y="1310872"/>
              <a:ext cx="149767" cy="121198"/>
            </a:xfrm>
            <a:custGeom>
              <a:avLst/>
              <a:gdLst/>
              <a:ahLst/>
              <a:cxnLst/>
              <a:rect l="l" t="t" r="r" b="b"/>
              <a:pathLst>
                <a:path w="4477" h="3623" extrusionOk="0">
                  <a:moveTo>
                    <a:pt x="3511" y="1004"/>
                  </a:moveTo>
                  <a:lnTo>
                    <a:pt x="3603" y="1022"/>
                  </a:lnTo>
                  <a:lnTo>
                    <a:pt x="3678" y="1059"/>
                  </a:lnTo>
                  <a:lnTo>
                    <a:pt x="3733" y="1096"/>
                  </a:lnTo>
                  <a:lnTo>
                    <a:pt x="3789" y="1171"/>
                  </a:lnTo>
                  <a:lnTo>
                    <a:pt x="3808" y="1245"/>
                  </a:lnTo>
                  <a:lnTo>
                    <a:pt x="3789" y="1338"/>
                  </a:lnTo>
                  <a:lnTo>
                    <a:pt x="3752" y="1412"/>
                  </a:lnTo>
                  <a:lnTo>
                    <a:pt x="3678" y="1486"/>
                  </a:lnTo>
                  <a:lnTo>
                    <a:pt x="3603" y="1542"/>
                  </a:lnTo>
                  <a:lnTo>
                    <a:pt x="3511" y="1579"/>
                  </a:lnTo>
                  <a:lnTo>
                    <a:pt x="3436" y="1616"/>
                  </a:lnTo>
                  <a:lnTo>
                    <a:pt x="3269" y="1672"/>
                  </a:lnTo>
                  <a:lnTo>
                    <a:pt x="3121" y="1672"/>
                  </a:lnTo>
                  <a:lnTo>
                    <a:pt x="2972" y="1654"/>
                  </a:lnTo>
                  <a:lnTo>
                    <a:pt x="2842" y="1598"/>
                  </a:lnTo>
                  <a:lnTo>
                    <a:pt x="2712" y="1524"/>
                  </a:lnTo>
                  <a:lnTo>
                    <a:pt x="2656" y="1524"/>
                  </a:lnTo>
                  <a:lnTo>
                    <a:pt x="2601" y="1505"/>
                  </a:lnTo>
                  <a:lnTo>
                    <a:pt x="2563" y="1449"/>
                  </a:lnTo>
                  <a:lnTo>
                    <a:pt x="2563" y="1412"/>
                  </a:lnTo>
                  <a:lnTo>
                    <a:pt x="2582" y="1394"/>
                  </a:lnTo>
                  <a:lnTo>
                    <a:pt x="2601" y="1375"/>
                  </a:lnTo>
                  <a:lnTo>
                    <a:pt x="2619" y="1338"/>
                  </a:lnTo>
                  <a:lnTo>
                    <a:pt x="2656" y="1319"/>
                  </a:lnTo>
                  <a:lnTo>
                    <a:pt x="2786" y="1189"/>
                  </a:lnTo>
                  <a:lnTo>
                    <a:pt x="2935" y="1096"/>
                  </a:lnTo>
                  <a:lnTo>
                    <a:pt x="3083" y="1041"/>
                  </a:lnTo>
                  <a:lnTo>
                    <a:pt x="3251" y="1004"/>
                  </a:lnTo>
                  <a:close/>
                  <a:moveTo>
                    <a:pt x="1821" y="2118"/>
                  </a:moveTo>
                  <a:lnTo>
                    <a:pt x="1839" y="2174"/>
                  </a:lnTo>
                  <a:lnTo>
                    <a:pt x="1858" y="2155"/>
                  </a:lnTo>
                  <a:lnTo>
                    <a:pt x="1876" y="2155"/>
                  </a:lnTo>
                  <a:lnTo>
                    <a:pt x="2081" y="2174"/>
                  </a:lnTo>
                  <a:lnTo>
                    <a:pt x="2303" y="2211"/>
                  </a:lnTo>
                  <a:lnTo>
                    <a:pt x="2396" y="2248"/>
                  </a:lnTo>
                  <a:lnTo>
                    <a:pt x="2489" y="2285"/>
                  </a:lnTo>
                  <a:lnTo>
                    <a:pt x="2582" y="2359"/>
                  </a:lnTo>
                  <a:lnTo>
                    <a:pt x="2656" y="2434"/>
                  </a:lnTo>
                  <a:lnTo>
                    <a:pt x="2693" y="2489"/>
                  </a:lnTo>
                  <a:lnTo>
                    <a:pt x="2731" y="2563"/>
                  </a:lnTo>
                  <a:lnTo>
                    <a:pt x="2749" y="2638"/>
                  </a:lnTo>
                  <a:lnTo>
                    <a:pt x="2749" y="2712"/>
                  </a:lnTo>
                  <a:lnTo>
                    <a:pt x="2749" y="2805"/>
                  </a:lnTo>
                  <a:lnTo>
                    <a:pt x="2731" y="2879"/>
                  </a:lnTo>
                  <a:lnTo>
                    <a:pt x="2693" y="2953"/>
                  </a:lnTo>
                  <a:lnTo>
                    <a:pt x="2656" y="3009"/>
                  </a:lnTo>
                  <a:lnTo>
                    <a:pt x="2601" y="3083"/>
                  </a:lnTo>
                  <a:lnTo>
                    <a:pt x="2526" y="3121"/>
                  </a:lnTo>
                  <a:lnTo>
                    <a:pt x="2433" y="3139"/>
                  </a:lnTo>
                  <a:lnTo>
                    <a:pt x="2359" y="3139"/>
                  </a:lnTo>
                  <a:lnTo>
                    <a:pt x="2266" y="3121"/>
                  </a:lnTo>
                  <a:lnTo>
                    <a:pt x="2192" y="3083"/>
                  </a:lnTo>
                  <a:lnTo>
                    <a:pt x="2118" y="3046"/>
                  </a:lnTo>
                  <a:lnTo>
                    <a:pt x="2043" y="2991"/>
                  </a:lnTo>
                  <a:lnTo>
                    <a:pt x="1951" y="2898"/>
                  </a:lnTo>
                  <a:lnTo>
                    <a:pt x="1895" y="2823"/>
                  </a:lnTo>
                  <a:lnTo>
                    <a:pt x="1821" y="2731"/>
                  </a:lnTo>
                  <a:lnTo>
                    <a:pt x="1783" y="2619"/>
                  </a:lnTo>
                  <a:lnTo>
                    <a:pt x="1728" y="2526"/>
                  </a:lnTo>
                  <a:lnTo>
                    <a:pt x="1709" y="2415"/>
                  </a:lnTo>
                  <a:lnTo>
                    <a:pt x="1691" y="2304"/>
                  </a:lnTo>
                  <a:lnTo>
                    <a:pt x="1691" y="2192"/>
                  </a:lnTo>
                  <a:lnTo>
                    <a:pt x="1691" y="2155"/>
                  </a:lnTo>
                  <a:lnTo>
                    <a:pt x="1709" y="2136"/>
                  </a:lnTo>
                  <a:lnTo>
                    <a:pt x="1765" y="2118"/>
                  </a:lnTo>
                  <a:close/>
                  <a:moveTo>
                    <a:pt x="3678" y="1"/>
                  </a:moveTo>
                  <a:lnTo>
                    <a:pt x="1858" y="1338"/>
                  </a:lnTo>
                  <a:lnTo>
                    <a:pt x="929" y="1988"/>
                  </a:lnTo>
                  <a:lnTo>
                    <a:pt x="1" y="2619"/>
                  </a:lnTo>
                  <a:lnTo>
                    <a:pt x="56" y="2731"/>
                  </a:lnTo>
                  <a:lnTo>
                    <a:pt x="112" y="2823"/>
                  </a:lnTo>
                  <a:lnTo>
                    <a:pt x="168" y="2953"/>
                  </a:lnTo>
                  <a:lnTo>
                    <a:pt x="186" y="3065"/>
                  </a:lnTo>
                  <a:lnTo>
                    <a:pt x="205" y="3176"/>
                  </a:lnTo>
                  <a:lnTo>
                    <a:pt x="205" y="3306"/>
                  </a:lnTo>
                  <a:lnTo>
                    <a:pt x="186" y="3418"/>
                  </a:lnTo>
                  <a:lnTo>
                    <a:pt x="168" y="3548"/>
                  </a:lnTo>
                  <a:lnTo>
                    <a:pt x="502" y="3566"/>
                  </a:lnTo>
                  <a:lnTo>
                    <a:pt x="446" y="3418"/>
                  </a:lnTo>
                  <a:lnTo>
                    <a:pt x="409" y="3288"/>
                  </a:lnTo>
                  <a:lnTo>
                    <a:pt x="391" y="3139"/>
                  </a:lnTo>
                  <a:lnTo>
                    <a:pt x="428" y="2991"/>
                  </a:lnTo>
                  <a:lnTo>
                    <a:pt x="465" y="2898"/>
                  </a:lnTo>
                  <a:lnTo>
                    <a:pt x="539" y="2805"/>
                  </a:lnTo>
                  <a:lnTo>
                    <a:pt x="651" y="2731"/>
                  </a:lnTo>
                  <a:lnTo>
                    <a:pt x="762" y="2712"/>
                  </a:lnTo>
                  <a:lnTo>
                    <a:pt x="892" y="2712"/>
                  </a:lnTo>
                  <a:lnTo>
                    <a:pt x="1004" y="2768"/>
                  </a:lnTo>
                  <a:lnTo>
                    <a:pt x="1096" y="2861"/>
                  </a:lnTo>
                  <a:lnTo>
                    <a:pt x="1171" y="2953"/>
                  </a:lnTo>
                  <a:lnTo>
                    <a:pt x="1208" y="3028"/>
                  </a:lnTo>
                  <a:lnTo>
                    <a:pt x="1226" y="3102"/>
                  </a:lnTo>
                  <a:lnTo>
                    <a:pt x="1226" y="3269"/>
                  </a:lnTo>
                  <a:lnTo>
                    <a:pt x="1226" y="3436"/>
                  </a:lnTo>
                  <a:lnTo>
                    <a:pt x="1189" y="3585"/>
                  </a:lnTo>
                  <a:lnTo>
                    <a:pt x="2192" y="3622"/>
                  </a:lnTo>
                  <a:lnTo>
                    <a:pt x="3399" y="3603"/>
                  </a:lnTo>
                  <a:lnTo>
                    <a:pt x="3585" y="3399"/>
                  </a:lnTo>
                  <a:lnTo>
                    <a:pt x="3752" y="3195"/>
                  </a:lnTo>
                  <a:lnTo>
                    <a:pt x="3901" y="2991"/>
                  </a:lnTo>
                  <a:lnTo>
                    <a:pt x="4049" y="2768"/>
                  </a:lnTo>
                  <a:lnTo>
                    <a:pt x="4161" y="2526"/>
                  </a:lnTo>
                  <a:lnTo>
                    <a:pt x="4272" y="2285"/>
                  </a:lnTo>
                  <a:lnTo>
                    <a:pt x="4365" y="2044"/>
                  </a:lnTo>
                  <a:lnTo>
                    <a:pt x="4420" y="1784"/>
                  </a:lnTo>
                  <a:lnTo>
                    <a:pt x="4458" y="1542"/>
                  </a:lnTo>
                  <a:lnTo>
                    <a:pt x="4476" y="1301"/>
                  </a:lnTo>
                  <a:lnTo>
                    <a:pt x="4439" y="1059"/>
                  </a:lnTo>
                  <a:lnTo>
                    <a:pt x="4365" y="836"/>
                  </a:lnTo>
                  <a:lnTo>
                    <a:pt x="4272" y="614"/>
                  </a:lnTo>
                  <a:lnTo>
                    <a:pt x="4123" y="391"/>
                  </a:lnTo>
                  <a:lnTo>
                    <a:pt x="4031" y="298"/>
                  </a:lnTo>
                  <a:lnTo>
                    <a:pt x="3919" y="186"/>
                  </a:lnTo>
                  <a:lnTo>
                    <a:pt x="36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2432;p68"/>
            <p:cNvSpPr/>
            <p:nvPr/>
          </p:nvSpPr>
          <p:spPr>
            <a:xfrm>
              <a:off x="4601413" y="1344426"/>
              <a:ext cx="41648" cy="22413"/>
            </a:xfrm>
            <a:custGeom>
              <a:avLst/>
              <a:gdLst/>
              <a:ahLst/>
              <a:cxnLst/>
              <a:rect l="l" t="t" r="r" b="b"/>
              <a:pathLst>
                <a:path w="1245" h="670" extrusionOk="0">
                  <a:moveTo>
                    <a:pt x="743" y="186"/>
                  </a:moveTo>
                  <a:lnTo>
                    <a:pt x="892" y="205"/>
                  </a:lnTo>
                  <a:lnTo>
                    <a:pt x="948" y="223"/>
                  </a:lnTo>
                  <a:lnTo>
                    <a:pt x="985" y="242"/>
                  </a:lnTo>
                  <a:lnTo>
                    <a:pt x="966" y="298"/>
                  </a:lnTo>
                  <a:lnTo>
                    <a:pt x="910" y="372"/>
                  </a:lnTo>
                  <a:lnTo>
                    <a:pt x="855" y="428"/>
                  </a:lnTo>
                  <a:lnTo>
                    <a:pt x="780" y="446"/>
                  </a:lnTo>
                  <a:lnTo>
                    <a:pt x="688" y="465"/>
                  </a:lnTo>
                  <a:lnTo>
                    <a:pt x="613" y="483"/>
                  </a:lnTo>
                  <a:lnTo>
                    <a:pt x="446" y="465"/>
                  </a:lnTo>
                  <a:lnTo>
                    <a:pt x="279" y="409"/>
                  </a:lnTo>
                  <a:lnTo>
                    <a:pt x="353" y="335"/>
                  </a:lnTo>
                  <a:lnTo>
                    <a:pt x="428" y="279"/>
                  </a:lnTo>
                  <a:lnTo>
                    <a:pt x="520" y="242"/>
                  </a:lnTo>
                  <a:lnTo>
                    <a:pt x="613" y="205"/>
                  </a:lnTo>
                  <a:lnTo>
                    <a:pt x="743" y="186"/>
                  </a:lnTo>
                  <a:close/>
                  <a:moveTo>
                    <a:pt x="688" y="1"/>
                  </a:moveTo>
                  <a:lnTo>
                    <a:pt x="520" y="38"/>
                  </a:lnTo>
                  <a:lnTo>
                    <a:pt x="372" y="93"/>
                  </a:lnTo>
                  <a:lnTo>
                    <a:pt x="223" y="186"/>
                  </a:lnTo>
                  <a:lnTo>
                    <a:pt x="93" y="316"/>
                  </a:lnTo>
                  <a:lnTo>
                    <a:pt x="56" y="335"/>
                  </a:lnTo>
                  <a:lnTo>
                    <a:pt x="38" y="372"/>
                  </a:lnTo>
                  <a:lnTo>
                    <a:pt x="19" y="391"/>
                  </a:lnTo>
                  <a:lnTo>
                    <a:pt x="0" y="409"/>
                  </a:lnTo>
                  <a:lnTo>
                    <a:pt x="0" y="446"/>
                  </a:lnTo>
                  <a:lnTo>
                    <a:pt x="38" y="502"/>
                  </a:lnTo>
                  <a:lnTo>
                    <a:pt x="93" y="521"/>
                  </a:lnTo>
                  <a:lnTo>
                    <a:pt x="149" y="521"/>
                  </a:lnTo>
                  <a:lnTo>
                    <a:pt x="279" y="595"/>
                  </a:lnTo>
                  <a:lnTo>
                    <a:pt x="409" y="651"/>
                  </a:lnTo>
                  <a:lnTo>
                    <a:pt x="558" y="669"/>
                  </a:lnTo>
                  <a:lnTo>
                    <a:pt x="706" y="669"/>
                  </a:lnTo>
                  <a:lnTo>
                    <a:pt x="873" y="613"/>
                  </a:lnTo>
                  <a:lnTo>
                    <a:pt x="948" y="576"/>
                  </a:lnTo>
                  <a:lnTo>
                    <a:pt x="1040" y="539"/>
                  </a:lnTo>
                  <a:lnTo>
                    <a:pt x="1115" y="483"/>
                  </a:lnTo>
                  <a:lnTo>
                    <a:pt x="1189" y="409"/>
                  </a:lnTo>
                  <a:lnTo>
                    <a:pt x="1226" y="335"/>
                  </a:lnTo>
                  <a:lnTo>
                    <a:pt x="1245" y="242"/>
                  </a:lnTo>
                  <a:lnTo>
                    <a:pt x="1226" y="168"/>
                  </a:lnTo>
                  <a:lnTo>
                    <a:pt x="1170" y="93"/>
                  </a:lnTo>
                  <a:lnTo>
                    <a:pt x="1115" y="56"/>
                  </a:lnTo>
                  <a:lnTo>
                    <a:pt x="1040" y="19"/>
                  </a:lnTo>
                  <a:lnTo>
                    <a:pt x="9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2433;p68"/>
            <p:cNvSpPr/>
            <p:nvPr/>
          </p:nvSpPr>
          <p:spPr>
            <a:xfrm>
              <a:off x="4610714" y="1350648"/>
              <a:ext cx="23651" cy="9969"/>
            </a:xfrm>
            <a:custGeom>
              <a:avLst/>
              <a:gdLst/>
              <a:ahLst/>
              <a:cxnLst/>
              <a:rect l="l" t="t" r="r" b="b"/>
              <a:pathLst>
                <a:path w="707" h="298" extrusionOk="0">
                  <a:moveTo>
                    <a:pt x="465" y="0"/>
                  </a:moveTo>
                  <a:lnTo>
                    <a:pt x="335" y="19"/>
                  </a:lnTo>
                  <a:lnTo>
                    <a:pt x="242" y="56"/>
                  </a:lnTo>
                  <a:lnTo>
                    <a:pt x="150" y="93"/>
                  </a:lnTo>
                  <a:lnTo>
                    <a:pt x="75" y="149"/>
                  </a:lnTo>
                  <a:lnTo>
                    <a:pt x="1" y="223"/>
                  </a:lnTo>
                  <a:lnTo>
                    <a:pt x="168" y="279"/>
                  </a:lnTo>
                  <a:lnTo>
                    <a:pt x="335" y="297"/>
                  </a:lnTo>
                  <a:lnTo>
                    <a:pt x="410" y="279"/>
                  </a:lnTo>
                  <a:lnTo>
                    <a:pt x="502" y="260"/>
                  </a:lnTo>
                  <a:lnTo>
                    <a:pt x="577" y="242"/>
                  </a:lnTo>
                  <a:lnTo>
                    <a:pt x="632" y="186"/>
                  </a:lnTo>
                  <a:lnTo>
                    <a:pt x="688" y="112"/>
                  </a:lnTo>
                  <a:lnTo>
                    <a:pt x="707" y="56"/>
                  </a:lnTo>
                  <a:lnTo>
                    <a:pt x="670" y="37"/>
                  </a:lnTo>
                  <a:lnTo>
                    <a:pt x="614" y="19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2434;p68"/>
            <p:cNvSpPr/>
            <p:nvPr/>
          </p:nvSpPr>
          <p:spPr>
            <a:xfrm>
              <a:off x="4598302" y="1231988"/>
              <a:ext cx="24889" cy="21142"/>
            </a:xfrm>
            <a:custGeom>
              <a:avLst/>
              <a:gdLst/>
              <a:ahLst/>
              <a:cxnLst/>
              <a:rect l="l" t="t" r="r" b="b"/>
              <a:pathLst>
                <a:path w="744" h="632" extrusionOk="0">
                  <a:moveTo>
                    <a:pt x="1" y="0"/>
                  </a:moveTo>
                  <a:lnTo>
                    <a:pt x="38" y="149"/>
                  </a:lnTo>
                  <a:lnTo>
                    <a:pt x="75" y="279"/>
                  </a:lnTo>
                  <a:lnTo>
                    <a:pt x="131" y="409"/>
                  </a:lnTo>
                  <a:lnTo>
                    <a:pt x="205" y="520"/>
                  </a:lnTo>
                  <a:lnTo>
                    <a:pt x="261" y="576"/>
                  </a:lnTo>
                  <a:lnTo>
                    <a:pt x="335" y="613"/>
                  </a:lnTo>
                  <a:lnTo>
                    <a:pt x="409" y="632"/>
                  </a:lnTo>
                  <a:lnTo>
                    <a:pt x="483" y="632"/>
                  </a:lnTo>
                  <a:lnTo>
                    <a:pt x="558" y="613"/>
                  </a:lnTo>
                  <a:lnTo>
                    <a:pt x="632" y="595"/>
                  </a:lnTo>
                  <a:lnTo>
                    <a:pt x="688" y="539"/>
                  </a:lnTo>
                  <a:lnTo>
                    <a:pt x="725" y="483"/>
                  </a:lnTo>
                  <a:lnTo>
                    <a:pt x="743" y="409"/>
                  </a:lnTo>
                  <a:lnTo>
                    <a:pt x="725" y="353"/>
                  </a:lnTo>
                  <a:lnTo>
                    <a:pt x="688" y="297"/>
                  </a:lnTo>
                  <a:lnTo>
                    <a:pt x="632" y="242"/>
                  </a:lnTo>
                  <a:lnTo>
                    <a:pt x="502" y="186"/>
                  </a:lnTo>
                  <a:lnTo>
                    <a:pt x="372" y="149"/>
                  </a:lnTo>
                  <a:lnTo>
                    <a:pt x="186" y="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2435;p68"/>
            <p:cNvSpPr/>
            <p:nvPr/>
          </p:nvSpPr>
          <p:spPr>
            <a:xfrm>
              <a:off x="4587129" y="1269256"/>
              <a:ext cx="19269" cy="24889"/>
            </a:xfrm>
            <a:custGeom>
              <a:avLst/>
              <a:gdLst/>
              <a:ahLst/>
              <a:cxnLst/>
              <a:rect l="l" t="t" r="r" b="b"/>
              <a:pathLst>
                <a:path w="576" h="744" extrusionOk="0">
                  <a:moveTo>
                    <a:pt x="37" y="1"/>
                  </a:moveTo>
                  <a:lnTo>
                    <a:pt x="0" y="56"/>
                  </a:lnTo>
                  <a:lnTo>
                    <a:pt x="0" y="93"/>
                  </a:lnTo>
                  <a:lnTo>
                    <a:pt x="0" y="112"/>
                  </a:lnTo>
                  <a:lnTo>
                    <a:pt x="37" y="131"/>
                  </a:lnTo>
                  <a:lnTo>
                    <a:pt x="112" y="186"/>
                  </a:lnTo>
                  <a:lnTo>
                    <a:pt x="167" y="223"/>
                  </a:lnTo>
                  <a:lnTo>
                    <a:pt x="223" y="298"/>
                  </a:lnTo>
                  <a:lnTo>
                    <a:pt x="279" y="353"/>
                  </a:lnTo>
                  <a:lnTo>
                    <a:pt x="316" y="428"/>
                  </a:lnTo>
                  <a:lnTo>
                    <a:pt x="335" y="502"/>
                  </a:lnTo>
                  <a:lnTo>
                    <a:pt x="353" y="669"/>
                  </a:lnTo>
                  <a:lnTo>
                    <a:pt x="372" y="706"/>
                  </a:lnTo>
                  <a:lnTo>
                    <a:pt x="390" y="725"/>
                  </a:lnTo>
                  <a:lnTo>
                    <a:pt x="409" y="743"/>
                  </a:lnTo>
                  <a:lnTo>
                    <a:pt x="446" y="743"/>
                  </a:lnTo>
                  <a:lnTo>
                    <a:pt x="520" y="725"/>
                  </a:lnTo>
                  <a:lnTo>
                    <a:pt x="539" y="706"/>
                  </a:lnTo>
                  <a:lnTo>
                    <a:pt x="557" y="669"/>
                  </a:lnTo>
                  <a:lnTo>
                    <a:pt x="576" y="558"/>
                  </a:lnTo>
                  <a:lnTo>
                    <a:pt x="557" y="446"/>
                  </a:lnTo>
                  <a:lnTo>
                    <a:pt x="520" y="335"/>
                  </a:lnTo>
                  <a:lnTo>
                    <a:pt x="465" y="242"/>
                  </a:lnTo>
                  <a:lnTo>
                    <a:pt x="372" y="168"/>
                  </a:lnTo>
                  <a:lnTo>
                    <a:pt x="297" y="93"/>
                  </a:lnTo>
                  <a:lnTo>
                    <a:pt x="186" y="38"/>
                  </a:lnTo>
                  <a:lnTo>
                    <a:pt x="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2436;p68"/>
            <p:cNvSpPr/>
            <p:nvPr/>
          </p:nvSpPr>
          <p:spPr>
            <a:xfrm>
              <a:off x="4572209" y="1381693"/>
              <a:ext cx="35460" cy="34222"/>
            </a:xfrm>
            <a:custGeom>
              <a:avLst/>
              <a:gdLst/>
              <a:ahLst/>
              <a:cxnLst/>
              <a:rect l="l" t="t" r="r" b="b"/>
              <a:pathLst>
                <a:path w="1060" h="1023" extrusionOk="0">
                  <a:moveTo>
                    <a:pt x="186" y="187"/>
                  </a:moveTo>
                  <a:lnTo>
                    <a:pt x="316" y="205"/>
                  </a:lnTo>
                  <a:lnTo>
                    <a:pt x="446" y="242"/>
                  </a:lnTo>
                  <a:lnTo>
                    <a:pt x="576" y="279"/>
                  </a:lnTo>
                  <a:lnTo>
                    <a:pt x="706" y="354"/>
                  </a:lnTo>
                  <a:lnTo>
                    <a:pt x="781" y="428"/>
                  </a:lnTo>
                  <a:lnTo>
                    <a:pt x="836" y="521"/>
                  </a:lnTo>
                  <a:lnTo>
                    <a:pt x="836" y="576"/>
                  </a:lnTo>
                  <a:lnTo>
                    <a:pt x="836" y="632"/>
                  </a:lnTo>
                  <a:lnTo>
                    <a:pt x="836" y="688"/>
                  </a:lnTo>
                  <a:lnTo>
                    <a:pt x="799" y="744"/>
                  </a:lnTo>
                  <a:lnTo>
                    <a:pt x="762" y="781"/>
                  </a:lnTo>
                  <a:lnTo>
                    <a:pt x="706" y="799"/>
                  </a:lnTo>
                  <a:lnTo>
                    <a:pt x="632" y="799"/>
                  </a:lnTo>
                  <a:lnTo>
                    <a:pt x="576" y="762"/>
                  </a:lnTo>
                  <a:lnTo>
                    <a:pt x="465" y="669"/>
                  </a:lnTo>
                  <a:lnTo>
                    <a:pt x="372" y="576"/>
                  </a:lnTo>
                  <a:lnTo>
                    <a:pt x="261" y="391"/>
                  </a:lnTo>
                  <a:lnTo>
                    <a:pt x="168" y="187"/>
                  </a:lnTo>
                  <a:close/>
                  <a:moveTo>
                    <a:pt x="75" y="1"/>
                  </a:moveTo>
                  <a:lnTo>
                    <a:pt x="19" y="19"/>
                  </a:lnTo>
                  <a:lnTo>
                    <a:pt x="1" y="38"/>
                  </a:lnTo>
                  <a:lnTo>
                    <a:pt x="1" y="75"/>
                  </a:lnTo>
                  <a:lnTo>
                    <a:pt x="1" y="187"/>
                  </a:lnTo>
                  <a:lnTo>
                    <a:pt x="19" y="298"/>
                  </a:lnTo>
                  <a:lnTo>
                    <a:pt x="38" y="409"/>
                  </a:lnTo>
                  <a:lnTo>
                    <a:pt x="93" y="502"/>
                  </a:lnTo>
                  <a:lnTo>
                    <a:pt x="131" y="614"/>
                  </a:lnTo>
                  <a:lnTo>
                    <a:pt x="205" y="706"/>
                  </a:lnTo>
                  <a:lnTo>
                    <a:pt x="261" y="781"/>
                  </a:lnTo>
                  <a:lnTo>
                    <a:pt x="353" y="874"/>
                  </a:lnTo>
                  <a:lnTo>
                    <a:pt x="428" y="929"/>
                  </a:lnTo>
                  <a:lnTo>
                    <a:pt x="502" y="966"/>
                  </a:lnTo>
                  <a:lnTo>
                    <a:pt x="576" y="1004"/>
                  </a:lnTo>
                  <a:lnTo>
                    <a:pt x="669" y="1022"/>
                  </a:lnTo>
                  <a:lnTo>
                    <a:pt x="743" y="1022"/>
                  </a:lnTo>
                  <a:lnTo>
                    <a:pt x="836" y="1004"/>
                  </a:lnTo>
                  <a:lnTo>
                    <a:pt x="911" y="966"/>
                  </a:lnTo>
                  <a:lnTo>
                    <a:pt x="966" y="892"/>
                  </a:lnTo>
                  <a:lnTo>
                    <a:pt x="1003" y="836"/>
                  </a:lnTo>
                  <a:lnTo>
                    <a:pt x="1041" y="762"/>
                  </a:lnTo>
                  <a:lnTo>
                    <a:pt x="1059" y="688"/>
                  </a:lnTo>
                  <a:lnTo>
                    <a:pt x="1059" y="595"/>
                  </a:lnTo>
                  <a:lnTo>
                    <a:pt x="1059" y="521"/>
                  </a:lnTo>
                  <a:lnTo>
                    <a:pt x="1041" y="446"/>
                  </a:lnTo>
                  <a:lnTo>
                    <a:pt x="1003" y="372"/>
                  </a:lnTo>
                  <a:lnTo>
                    <a:pt x="966" y="317"/>
                  </a:lnTo>
                  <a:lnTo>
                    <a:pt x="892" y="242"/>
                  </a:lnTo>
                  <a:lnTo>
                    <a:pt x="799" y="168"/>
                  </a:lnTo>
                  <a:lnTo>
                    <a:pt x="706" y="131"/>
                  </a:lnTo>
                  <a:lnTo>
                    <a:pt x="613" y="94"/>
                  </a:lnTo>
                  <a:lnTo>
                    <a:pt x="391" y="57"/>
                  </a:lnTo>
                  <a:lnTo>
                    <a:pt x="186" y="38"/>
                  </a:lnTo>
                  <a:lnTo>
                    <a:pt x="168" y="38"/>
                  </a:lnTo>
                  <a:lnTo>
                    <a:pt x="149" y="57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2437;p68"/>
            <p:cNvSpPr/>
            <p:nvPr/>
          </p:nvSpPr>
          <p:spPr>
            <a:xfrm>
              <a:off x="4577795" y="1387915"/>
              <a:ext cx="22413" cy="20540"/>
            </a:xfrm>
            <a:custGeom>
              <a:avLst/>
              <a:gdLst/>
              <a:ahLst/>
              <a:cxnLst/>
              <a:rect l="l" t="t" r="r" b="b"/>
              <a:pathLst>
                <a:path w="670" h="614" extrusionOk="0">
                  <a:moveTo>
                    <a:pt x="1" y="1"/>
                  </a:moveTo>
                  <a:lnTo>
                    <a:pt x="94" y="205"/>
                  </a:lnTo>
                  <a:lnTo>
                    <a:pt x="205" y="390"/>
                  </a:lnTo>
                  <a:lnTo>
                    <a:pt x="298" y="483"/>
                  </a:lnTo>
                  <a:lnTo>
                    <a:pt x="409" y="576"/>
                  </a:lnTo>
                  <a:lnTo>
                    <a:pt x="465" y="613"/>
                  </a:lnTo>
                  <a:lnTo>
                    <a:pt x="539" y="613"/>
                  </a:lnTo>
                  <a:lnTo>
                    <a:pt x="595" y="595"/>
                  </a:lnTo>
                  <a:lnTo>
                    <a:pt x="632" y="558"/>
                  </a:lnTo>
                  <a:lnTo>
                    <a:pt x="669" y="502"/>
                  </a:lnTo>
                  <a:lnTo>
                    <a:pt x="669" y="446"/>
                  </a:lnTo>
                  <a:lnTo>
                    <a:pt x="669" y="390"/>
                  </a:lnTo>
                  <a:lnTo>
                    <a:pt x="669" y="335"/>
                  </a:lnTo>
                  <a:lnTo>
                    <a:pt x="614" y="242"/>
                  </a:lnTo>
                  <a:lnTo>
                    <a:pt x="539" y="168"/>
                  </a:lnTo>
                  <a:lnTo>
                    <a:pt x="409" y="93"/>
                  </a:lnTo>
                  <a:lnTo>
                    <a:pt x="279" y="56"/>
                  </a:lnTo>
                  <a:lnTo>
                    <a:pt x="149" y="19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2438;p68"/>
            <p:cNvSpPr/>
            <p:nvPr/>
          </p:nvSpPr>
          <p:spPr>
            <a:xfrm>
              <a:off x="4405108" y="1133200"/>
              <a:ext cx="205030" cy="90121"/>
            </a:xfrm>
            <a:custGeom>
              <a:avLst/>
              <a:gdLst/>
              <a:ahLst/>
              <a:cxnLst/>
              <a:rect l="l" t="t" r="r" b="b"/>
              <a:pathLst>
                <a:path w="6129" h="2694" extrusionOk="0">
                  <a:moveTo>
                    <a:pt x="3046" y="1"/>
                  </a:moveTo>
                  <a:lnTo>
                    <a:pt x="2860" y="19"/>
                  </a:lnTo>
                  <a:lnTo>
                    <a:pt x="2656" y="38"/>
                  </a:lnTo>
                  <a:lnTo>
                    <a:pt x="2451" y="93"/>
                  </a:lnTo>
                  <a:lnTo>
                    <a:pt x="2247" y="186"/>
                  </a:lnTo>
                  <a:lnTo>
                    <a:pt x="2061" y="279"/>
                  </a:lnTo>
                  <a:lnTo>
                    <a:pt x="1894" y="409"/>
                  </a:lnTo>
                  <a:lnTo>
                    <a:pt x="1746" y="539"/>
                  </a:lnTo>
                  <a:lnTo>
                    <a:pt x="1616" y="706"/>
                  </a:lnTo>
                  <a:lnTo>
                    <a:pt x="1523" y="873"/>
                  </a:lnTo>
                  <a:lnTo>
                    <a:pt x="1523" y="929"/>
                  </a:lnTo>
                  <a:lnTo>
                    <a:pt x="1486" y="966"/>
                  </a:lnTo>
                  <a:lnTo>
                    <a:pt x="1486" y="985"/>
                  </a:lnTo>
                  <a:lnTo>
                    <a:pt x="1467" y="1022"/>
                  </a:lnTo>
                  <a:lnTo>
                    <a:pt x="1449" y="1041"/>
                  </a:lnTo>
                  <a:lnTo>
                    <a:pt x="1374" y="1041"/>
                  </a:lnTo>
                  <a:lnTo>
                    <a:pt x="1319" y="1022"/>
                  </a:lnTo>
                  <a:lnTo>
                    <a:pt x="1319" y="1003"/>
                  </a:lnTo>
                  <a:lnTo>
                    <a:pt x="1300" y="966"/>
                  </a:lnTo>
                  <a:lnTo>
                    <a:pt x="1096" y="929"/>
                  </a:lnTo>
                  <a:lnTo>
                    <a:pt x="873" y="929"/>
                  </a:lnTo>
                  <a:lnTo>
                    <a:pt x="687" y="966"/>
                  </a:lnTo>
                  <a:lnTo>
                    <a:pt x="502" y="1041"/>
                  </a:lnTo>
                  <a:lnTo>
                    <a:pt x="334" y="1133"/>
                  </a:lnTo>
                  <a:lnTo>
                    <a:pt x="204" y="1282"/>
                  </a:lnTo>
                  <a:lnTo>
                    <a:pt x="93" y="1468"/>
                  </a:lnTo>
                  <a:lnTo>
                    <a:pt x="0" y="1672"/>
                  </a:lnTo>
                  <a:lnTo>
                    <a:pt x="186" y="1728"/>
                  </a:lnTo>
                  <a:lnTo>
                    <a:pt x="279" y="1765"/>
                  </a:lnTo>
                  <a:lnTo>
                    <a:pt x="353" y="1821"/>
                  </a:lnTo>
                  <a:lnTo>
                    <a:pt x="446" y="1913"/>
                  </a:lnTo>
                  <a:lnTo>
                    <a:pt x="539" y="2006"/>
                  </a:lnTo>
                  <a:lnTo>
                    <a:pt x="613" y="2099"/>
                  </a:lnTo>
                  <a:lnTo>
                    <a:pt x="669" y="2210"/>
                  </a:lnTo>
                  <a:lnTo>
                    <a:pt x="706" y="2340"/>
                  </a:lnTo>
                  <a:lnTo>
                    <a:pt x="724" y="2452"/>
                  </a:lnTo>
                  <a:lnTo>
                    <a:pt x="724" y="2582"/>
                  </a:lnTo>
                  <a:lnTo>
                    <a:pt x="724" y="2693"/>
                  </a:lnTo>
                  <a:lnTo>
                    <a:pt x="854" y="2638"/>
                  </a:lnTo>
                  <a:lnTo>
                    <a:pt x="984" y="2582"/>
                  </a:lnTo>
                  <a:lnTo>
                    <a:pt x="1114" y="2526"/>
                  </a:lnTo>
                  <a:lnTo>
                    <a:pt x="1244" y="2508"/>
                  </a:lnTo>
                  <a:lnTo>
                    <a:pt x="1263" y="2359"/>
                  </a:lnTo>
                  <a:lnTo>
                    <a:pt x="1282" y="2210"/>
                  </a:lnTo>
                  <a:lnTo>
                    <a:pt x="1300" y="2080"/>
                  </a:lnTo>
                  <a:lnTo>
                    <a:pt x="1356" y="1950"/>
                  </a:lnTo>
                  <a:lnTo>
                    <a:pt x="1412" y="1839"/>
                  </a:lnTo>
                  <a:lnTo>
                    <a:pt x="1504" y="1728"/>
                  </a:lnTo>
                  <a:lnTo>
                    <a:pt x="1579" y="1616"/>
                  </a:lnTo>
                  <a:lnTo>
                    <a:pt x="1690" y="1523"/>
                  </a:lnTo>
                  <a:lnTo>
                    <a:pt x="1783" y="1431"/>
                  </a:lnTo>
                  <a:lnTo>
                    <a:pt x="1913" y="1356"/>
                  </a:lnTo>
                  <a:lnTo>
                    <a:pt x="2024" y="1282"/>
                  </a:lnTo>
                  <a:lnTo>
                    <a:pt x="2154" y="1226"/>
                  </a:lnTo>
                  <a:lnTo>
                    <a:pt x="2284" y="1189"/>
                  </a:lnTo>
                  <a:lnTo>
                    <a:pt x="2433" y="1152"/>
                  </a:lnTo>
                  <a:lnTo>
                    <a:pt x="2711" y="1152"/>
                  </a:lnTo>
                  <a:lnTo>
                    <a:pt x="2860" y="1171"/>
                  </a:lnTo>
                  <a:lnTo>
                    <a:pt x="2990" y="1189"/>
                  </a:lnTo>
                  <a:lnTo>
                    <a:pt x="3139" y="1226"/>
                  </a:lnTo>
                  <a:lnTo>
                    <a:pt x="3269" y="1282"/>
                  </a:lnTo>
                  <a:lnTo>
                    <a:pt x="3380" y="1356"/>
                  </a:lnTo>
                  <a:lnTo>
                    <a:pt x="3491" y="1431"/>
                  </a:lnTo>
                  <a:lnTo>
                    <a:pt x="3603" y="1523"/>
                  </a:lnTo>
                  <a:lnTo>
                    <a:pt x="3696" y="1616"/>
                  </a:lnTo>
                  <a:lnTo>
                    <a:pt x="3881" y="1839"/>
                  </a:lnTo>
                  <a:lnTo>
                    <a:pt x="4030" y="2080"/>
                  </a:lnTo>
                  <a:lnTo>
                    <a:pt x="4123" y="2340"/>
                  </a:lnTo>
                  <a:lnTo>
                    <a:pt x="4197" y="2600"/>
                  </a:lnTo>
                  <a:lnTo>
                    <a:pt x="4680" y="2322"/>
                  </a:lnTo>
                  <a:lnTo>
                    <a:pt x="5163" y="2043"/>
                  </a:lnTo>
                  <a:lnTo>
                    <a:pt x="6128" y="1505"/>
                  </a:lnTo>
                  <a:lnTo>
                    <a:pt x="6110" y="1375"/>
                  </a:lnTo>
                  <a:lnTo>
                    <a:pt x="6036" y="1282"/>
                  </a:lnTo>
                  <a:lnTo>
                    <a:pt x="5961" y="1189"/>
                  </a:lnTo>
                  <a:lnTo>
                    <a:pt x="5850" y="1133"/>
                  </a:lnTo>
                  <a:lnTo>
                    <a:pt x="5738" y="1096"/>
                  </a:lnTo>
                  <a:lnTo>
                    <a:pt x="5608" y="1096"/>
                  </a:lnTo>
                  <a:lnTo>
                    <a:pt x="5478" y="1133"/>
                  </a:lnTo>
                  <a:lnTo>
                    <a:pt x="5348" y="1189"/>
                  </a:lnTo>
                  <a:lnTo>
                    <a:pt x="5311" y="1208"/>
                  </a:lnTo>
                  <a:lnTo>
                    <a:pt x="5274" y="1208"/>
                  </a:lnTo>
                  <a:lnTo>
                    <a:pt x="5237" y="1189"/>
                  </a:lnTo>
                  <a:lnTo>
                    <a:pt x="5218" y="1152"/>
                  </a:lnTo>
                  <a:lnTo>
                    <a:pt x="5181" y="1115"/>
                  </a:lnTo>
                  <a:lnTo>
                    <a:pt x="5163" y="1078"/>
                  </a:lnTo>
                  <a:lnTo>
                    <a:pt x="5088" y="892"/>
                  </a:lnTo>
                  <a:lnTo>
                    <a:pt x="5051" y="818"/>
                  </a:lnTo>
                  <a:lnTo>
                    <a:pt x="4996" y="743"/>
                  </a:lnTo>
                  <a:lnTo>
                    <a:pt x="4921" y="688"/>
                  </a:lnTo>
                  <a:lnTo>
                    <a:pt x="4847" y="651"/>
                  </a:lnTo>
                  <a:lnTo>
                    <a:pt x="4754" y="613"/>
                  </a:lnTo>
                  <a:lnTo>
                    <a:pt x="4661" y="595"/>
                  </a:lnTo>
                  <a:lnTo>
                    <a:pt x="4531" y="613"/>
                  </a:lnTo>
                  <a:lnTo>
                    <a:pt x="4401" y="669"/>
                  </a:lnTo>
                  <a:lnTo>
                    <a:pt x="4290" y="743"/>
                  </a:lnTo>
                  <a:lnTo>
                    <a:pt x="4179" y="836"/>
                  </a:lnTo>
                  <a:lnTo>
                    <a:pt x="4179" y="892"/>
                  </a:lnTo>
                  <a:lnTo>
                    <a:pt x="4160" y="948"/>
                  </a:lnTo>
                  <a:lnTo>
                    <a:pt x="4141" y="1003"/>
                  </a:lnTo>
                  <a:lnTo>
                    <a:pt x="4086" y="1022"/>
                  </a:lnTo>
                  <a:lnTo>
                    <a:pt x="3974" y="1022"/>
                  </a:lnTo>
                  <a:lnTo>
                    <a:pt x="3937" y="1003"/>
                  </a:lnTo>
                  <a:lnTo>
                    <a:pt x="3900" y="948"/>
                  </a:lnTo>
                  <a:lnTo>
                    <a:pt x="3900" y="892"/>
                  </a:lnTo>
                  <a:lnTo>
                    <a:pt x="3881" y="762"/>
                  </a:lnTo>
                  <a:lnTo>
                    <a:pt x="3863" y="651"/>
                  </a:lnTo>
                  <a:lnTo>
                    <a:pt x="3844" y="539"/>
                  </a:lnTo>
                  <a:lnTo>
                    <a:pt x="3807" y="446"/>
                  </a:lnTo>
                  <a:lnTo>
                    <a:pt x="3751" y="372"/>
                  </a:lnTo>
                  <a:lnTo>
                    <a:pt x="3696" y="298"/>
                  </a:lnTo>
                  <a:lnTo>
                    <a:pt x="3640" y="223"/>
                  </a:lnTo>
                  <a:lnTo>
                    <a:pt x="3566" y="168"/>
                  </a:lnTo>
                  <a:lnTo>
                    <a:pt x="3417" y="75"/>
                  </a:lnTo>
                  <a:lnTo>
                    <a:pt x="3231" y="38"/>
                  </a:lnTo>
                  <a:lnTo>
                    <a:pt x="30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2439;p68"/>
            <p:cNvSpPr/>
            <p:nvPr/>
          </p:nvSpPr>
          <p:spPr>
            <a:xfrm>
              <a:off x="4534941" y="1407787"/>
              <a:ext cx="15555" cy="23015"/>
            </a:xfrm>
            <a:custGeom>
              <a:avLst/>
              <a:gdLst/>
              <a:ahLst/>
              <a:cxnLst/>
              <a:rect l="l" t="t" r="r" b="b"/>
              <a:pathLst>
                <a:path w="465" h="688" extrusionOk="0">
                  <a:moveTo>
                    <a:pt x="205" y="1"/>
                  </a:moveTo>
                  <a:lnTo>
                    <a:pt x="168" y="19"/>
                  </a:lnTo>
                  <a:lnTo>
                    <a:pt x="112" y="38"/>
                  </a:lnTo>
                  <a:lnTo>
                    <a:pt x="56" y="94"/>
                  </a:lnTo>
                  <a:lnTo>
                    <a:pt x="19" y="186"/>
                  </a:lnTo>
                  <a:lnTo>
                    <a:pt x="0" y="261"/>
                  </a:lnTo>
                  <a:lnTo>
                    <a:pt x="0" y="372"/>
                  </a:lnTo>
                  <a:lnTo>
                    <a:pt x="19" y="465"/>
                  </a:lnTo>
                  <a:lnTo>
                    <a:pt x="93" y="669"/>
                  </a:lnTo>
                  <a:lnTo>
                    <a:pt x="409" y="688"/>
                  </a:lnTo>
                  <a:lnTo>
                    <a:pt x="409" y="669"/>
                  </a:lnTo>
                  <a:lnTo>
                    <a:pt x="446" y="446"/>
                  </a:lnTo>
                  <a:lnTo>
                    <a:pt x="465" y="335"/>
                  </a:lnTo>
                  <a:lnTo>
                    <a:pt x="446" y="224"/>
                  </a:lnTo>
                  <a:lnTo>
                    <a:pt x="409" y="149"/>
                  </a:lnTo>
                  <a:lnTo>
                    <a:pt x="353" y="75"/>
                  </a:lnTo>
                  <a:lnTo>
                    <a:pt x="298" y="19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2440;p68"/>
            <p:cNvSpPr/>
            <p:nvPr/>
          </p:nvSpPr>
          <p:spPr>
            <a:xfrm>
              <a:off x="4269655" y="1171705"/>
              <a:ext cx="267787" cy="144782"/>
            </a:xfrm>
            <a:custGeom>
              <a:avLst/>
              <a:gdLst/>
              <a:ahLst/>
              <a:cxnLst/>
              <a:rect l="l" t="t" r="r" b="b"/>
              <a:pathLst>
                <a:path w="8005" h="4328" extrusionOk="0">
                  <a:moveTo>
                    <a:pt x="5331" y="1969"/>
                  </a:moveTo>
                  <a:lnTo>
                    <a:pt x="5461" y="1988"/>
                  </a:lnTo>
                  <a:lnTo>
                    <a:pt x="5572" y="2044"/>
                  </a:lnTo>
                  <a:lnTo>
                    <a:pt x="5665" y="2118"/>
                  </a:lnTo>
                  <a:lnTo>
                    <a:pt x="5758" y="2229"/>
                  </a:lnTo>
                  <a:lnTo>
                    <a:pt x="5813" y="2341"/>
                  </a:lnTo>
                  <a:lnTo>
                    <a:pt x="5850" y="2471"/>
                  </a:lnTo>
                  <a:lnTo>
                    <a:pt x="5869" y="2601"/>
                  </a:lnTo>
                  <a:lnTo>
                    <a:pt x="5850" y="2657"/>
                  </a:lnTo>
                  <a:lnTo>
                    <a:pt x="5813" y="2712"/>
                  </a:lnTo>
                  <a:lnTo>
                    <a:pt x="5776" y="2749"/>
                  </a:lnTo>
                  <a:lnTo>
                    <a:pt x="5721" y="2768"/>
                  </a:lnTo>
                  <a:lnTo>
                    <a:pt x="5665" y="2749"/>
                  </a:lnTo>
                  <a:lnTo>
                    <a:pt x="5646" y="2694"/>
                  </a:lnTo>
                  <a:lnTo>
                    <a:pt x="5628" y="2601"/>
                  </a:lnTo>
                  <a:lnTo>
                    <a:pt x="5628" y="2527"/>
                  </a:lnTo>
                  <a:lnTo>
                    <a:pt x="5628" y="2434"/>
                  </a:lnTo>
                  <a:lnTo>
                    <a:pt x="5591" y="2359"/>
                  </a:lnTo>
                  <a:lnTo>
                    <a:pt x="5535" y="2285"/>
                  </a:lnTo>
                  <a:lnTo>
                    <a:pt x="5479" y="2211"/>
                  </a:lnTo>
                  <a:lnTo>
                    <a:pt x="5405" y="2155"/>
                  </a:lnTo>
                  <a:lnTo>
                    <a:pt x="5312" y="2118"/>
                  </a:lnTo>
                  <a:lnTo>
                    <a:pt x="5293" y="2099"/>
                  </a:lnTo>
                  <a:lnTo>
                    <a:pt x="5275" y="2081"/>
                  </a:lnTo>
                  <a:lnTo>
                    <a:pt x="5256" y="2025"/>
                  </a:lnTo>
                  <a:lnTo>
                    <a:pt x="5293" y="1988"/>
                  </a:lnTo>
                  <a:lnTo>
                    <a:pt x="5312" y="1969"/>
                  </a:lnTo>
                  <a:close/>
                  <a:moveTo>
                    <a:pt x="2304" y="1"/>
                  </a:moveTo>
                  <a:lnTo>
                    <a:pt x="2099" y="38"/>
                  </a:lnTo>
                  <a:lnTo>
                    <a:pt x="1895" y="94"/>
                  </a:lnTo>
                  <a:lnTo>
                    <a:pt x="1709" y="168"/>
                  </a:lnTo>
                  <a:lnTo>
                    <a:pt x="1542" y="280"/>
                  </a:lnTo>
                  <a:lnTo>
                    <a:pt x="1375" y="410"/>
                  </a:lnTo>
                  <a:lnTo>
                    <a:pt x="1245" y="540"/>
                  </a:lnTo>
                  <a:lnTo>
                    <a:pt x="1171" y="688"/>
                  </a:lnTo>
                  <a:lnTo>
                    <a:pt x="1134" y="762"/>
                  </a:lnTo>
                  <a:lnTo>
                    <a:pt x="1115" y="855"/>
                  </a:lnTo>
                  <a:lnTo>
                    <a:pt x="1115" y="929"/>
                  </a:lnTo>
                  <a:lnTo>
                    <a:pt x="1115" y="1004"/>
                  </a:lnTo>
                  <a:lnTo>
                    <a:pt x="1189" y="1134"/>
                  </a:lnTo>
                  <a:lnTo>
                    <a:pt x="1208" y="1171"/>
                  </a:lnTo>
                  <a:lnTo>
                    <a:pt x="1208" y="1208"/>
                  </a:lnTo>
                  <a:lnTo>
                    <a:pt x="1189" y="1245"/>
                  </a:lnTo>
                  <a:lnTo>
                    <a:pt x="1152" y="1264"/>
                  </a:lnTo>
                  <a:lnTo>
                    <a:pt x="1059" y="1264"/>
                  </a:lnTo>
                  <a:lnTo>
                    <a:pt x="1022" y="1227"/>
                  </a:lnTo>
                  <a:lnTo>
                    <a:pt x="948" y="1152"/>
                  </a:lnTo>
                  <a:lnTo>
                    <a:pt x="874" y="1078"/>
                  </a:lnTo>
                  <a:lnTo>
                    <a:pt x="799" y="1041"/>
                  </a:lnTo>
                  <a:lnTo>
                    <a:pt x="725" y="1004"/>
                  </a:lnTo>
                  <a:lnTo>
                    <a:pt x="651" y="985"/>
                  </a:lnTo>
                  <a:lnTo>
                    <a:pt x="576" y="967"/>
                  </a:lnTo>
                  <a:lnTo>
                    <a:pt x="484" y="967"/>
                  </a:lnTo>
                  <a:lnTo>
                    <a:pt x="409" y="985"/>
                  </a:lnTo>
                  <a:lnTo>
                    <a:pt x="335" y="1022"/>
                  </a:lnTo>
                  <a:lnTo>
                    <a:pt x="261" y="1059"/>
                  </a:lnTo>
                  <a:lnTo>
                    <a:pt x="205" y="1097"/>
                  </a:lnTo>
                  <a:lnTo>
                    <a:pt x="149" y="1152"/>
                  </a:lnTo>
                  <a:lnTo>
                    <a:pt x="94" y="1227"/>
                  </a:lnTo>
                  <a:lnTo>
                    <a:pt x="56" y="1301"/>
                  </a:lnTo>
                  <a:lnTo>
                    <a:pt x="19" y="1394"/>
                  </a:lnTo>
                  <a:lnTo>
                    <a:pt x="1" y="1487"/>
                  </a:lnTo>
                  <a:lnTo>
                    <a:pt x="94" y="1561"/>
                  </a:lnTo>
                  <a:lnTo>
                    <a:pt x="149" y="1654"/>
                  </a:lnTo>
                  <a:lnTo>
                    <a:pt x="205" y="1765"/>
                  </a:lnTo>
                  <a:lnTo>
                    <a:pt x="242" y="1895"/>
                  </a:lnTo>
                  <a:lnTo>
                    <a:pt x="242" y="1951"/>
                  </a:lnTo>
                  <a:lnTo>
                    <a:pt x="205" y="2007"/>
                  </a:lnTo>
                  <a:lnTo>
                    <a:pt x="316" y="1932"/>
                  </a:lnTo>
                  <a:lnTo>
                    <a:pt x="428" y="1877"/>
                  </a:lnTo>
                  <a:lnTo>
                    <a:pt x="484" y="1877"/>
                  </a:lnTo>
                  <a:lnTo>
                    <a:pt x="484" y="1858"/>
                  </a:lnTo>
                  <a:lnTo>
                    <a:pt x="465" y="1821"/>
                  </a:lnTo>
                  <a:lnTo>
                    <a:pt x="484" y="1784"/>
                  </a:lnTo>
                  <a:lnTo>
                    <a:pt x="521" y="1765"/>
                  </a:lnTo>
                  <a:lnTo>
                    <a:pt x="558" y="1784"/>
                  </a:lnTo>
                  <a:lnTo>
                    <a:pt x="762" y="1914"/>
                  </a:lnTo>
                  <a:lnTo>
                    <a:pt x="948" y="2081"/>
                  </a:lnTo>
                  <a:lnTo>
                    <a:pt x="1319" y="2415"/>
                  </a:lnTo>
                  <a:lnTo>
                    <a:pt x="1394" y="2267"/>
                  </a:lnTo>
                  <a:lnTo>
                    <a:pt x="1468" y="2118"/>
                  </a:lnTo>
                  <a:lnTo>
                    <a:pt x="1542" y="1988"/>
                  </a:lnTo>
                  <a:lnTo>
                    <a:pt x="1654" y="1858"/>
                  </a:lnTo>
                  <a:lnTo>
                    <a:pt x="1765" y="1747"/>
                  </a:lnTo>
                  <a:lnTo>
                    <a:pt x="1895" y="1635"/>
                  </a:lnTo>
                  <a:lnTo>
                    <a:pt x="2025" y="1542"/>
                  </a:lnTo>
                  <a:lnTo>
                    <a:pt x="2174" y="1468"/>
                  </a:lnTo>
                  <a:lnTo>
                    <a:pt x="2322" y="1412"/>
                  </a:lnTo>
                  <a:lnTo>
                    <a:pt x="2471" y="1357"/>
                  </a:lnTo>
                  <a:lnTo>
                    <a:pt x="2619" y="1319"/>
                  </a:lnTo>
                  <a:lnTo>
                    <a:pt x="2786" y="1301"/>
                  </a:lnTo>
                  <a:lnTo>
                    <a:pt x="2953" y="1301"/>
                  </a:lnTo>
                  <a:lnTo>
                    <a:pt x="3102" y="1319"/>
                  </a:lnTo>
                  <a:lnTo>
                    <a:pt x="3269" y="1357"/>
                  </a:lnTo>
                  <a:lnTo>
                    <a:pt x="3436" y="1412"/>
                  </a:lnTo>
                  <a:lnTo>
                    <a:pt x="3566" y="1487"/>
                  </a:lnTo>
                  <a:lnTo>
                    <a:pt x="3715" y="1579"/>
                  </a:lnTo>
                  <a:lnTo>
                    <a:pt x="3845" y="1672"/>
                  </a:lnTo>
                  <a:lnTo>
                    <a:pt x="3956" y="1802"/>
                  </a:lnTo>
                  <a:lnTo>
                    <a:pt x="4068" y="1932"/>
                  </a:lnTo>
                  <a:lnTo>
                    <a:pt x="4179" y="2062"/>
                  </a:lnTo>
                  <a:lnTo>
                    <a:pt x="4253" y="2211"/>
                  </a:lnTo>
                  <a:lnTo>
                    <a:pt x="4328" y="2378"/>
                  </a:lnTo>
                  <a:lnTo>
                    <a:pt x="4383" y="2545"/>
                  </a:lnTo>
                  <a:lnTo>
                    <a:pt x="4421" y="2694"/>
                  </a:lnTo>
                  <a:lnTo>
                    <a:pt x="4439" y="2861"/>
                  </a:lnTo>
                  <a:lnTo>
                    <a:pt x="4439" y="3028"/>
                  </a:lnTo>
                  <a:lnTo>
                    <a:pt x="4421" y="3195"/>
                  </a:lnTo>
                  <a:lnTo>
                    <a:pt x="4383" y="3362"/>
                  </a:lnTo>
                  <a:lnTo>
                    <a:pt x="4328" y="3511"/>
                  </a:lnTo>
                  <a:lnTo>
                    <a:pt x="4235" y="3659"/>
                  </a:lnTo>
                  <a:lnTo>
                    <a:pt x="4198" y="3696"/>
                  </a:lnTo>
                  <a:lnTo>
                    <a:pt x="4216" y="3752"/>
                  </a:lnTo>
                  <a:lnTo>
                    <a:pt x="4328" y="3659"/>
                  </a:lnTo>
                  <a:lnTo>
                    <a:pt x="4439" y="3622"/>
                  </a:lnTo>
                  <a:lnTo>
                    <a:pt x="4588" y="3604"/>
                  </a:lnTo>
                  <a:lnTo>
                    <a:pt x="4718" y="3604"/>
                  </a:lnTo>
                  <a:lnTo>
                    <a:pt x="4848" y="3641"/>
                  </a:lnTo>
                  <a:lnTo>
                    <a:pt x="4978" y="3696"/>
                  </a:lnTo>
                  <a:lnTo>
                    <a:pt x="5089" y="3789"/>
                  </a:lnTo>
                  <a:lnTo>
                    <a:pt x="5182" y="3882"/>
                  </a:lnTo>
                  <a:lnTo>
                    <a:pt x="5275" y="3734"/>
                  </a:lnTo>
                  <a:lnTo>
                    <a:pt x="5386" y="3622"/>
                  </a:lnTo>
                  <a:lnTo>
                    <a:pt x="5498" y="3529"/>
                  </a:lnTo>
                  <a:lnTo>
                    <a:pt x="5646" y="3455"/>
                  </a:lnTo>
                  <a:lnTo>
                    <a:pt x="5795" y="3399"/>
                  </a:lnTo>
                  <a:lnTo>
                    <a:pt x="5943" y="3381"/>
                  </a:lnTo>
                  <a:lnTo>
                    <a:pt x="6092" y="3381"/>
                  </a:lnTo>
                  <a:lnTo>
                    <a:pt x="6259" y="3399"/>
                  </a:lnTo>
                  <a:lnTo>
                    <a:pt x="6408" y="3437"/>
                  </a:lnTo>
                  <a:lnTo>
                    <a:pt x="6556" y="3511"/>
                  </a:lnTo>
                  <a:lnTo>
                    <a:pt x="6686" y="3585"/>
                  </a:lnTo>
                  <a:lnTo>
                    <a:pt x="6816" y="3696"/>
                  </a:lnTo>
                  <a:lnTo>
                    <a:pt x="6928" y="3808"/>
                  </a:lnTo>
                  <a:lnTo>
                    <a:pt x="7020" y="3956"/>
                  </a:lnTo>
                  <a:lnTo>
                    <a:pt x="7076" y="4105"/>
                  </a:lnTo>
                  <a:lnTo>
                    <a:pt x="7113" y="4272"/>
                  </a:lnTo>
                  <a:lnTo>
                    <a:pt x="7243" y="4328"/>
                  </a:lnTo>
                  <a:lnTo>
                    <a:pt x="7206" y="4198"/>
                  </a:lnTo>
                  <a:lnTo>
                    <a:pt x="7206" y="4068"/>
                  </a:lnTo>
                  <a:lnTo>
                    <a:pt x="7225" y="3938"/>
                  </a:lnTo>
                  <a:lnTo>
                    <a:pt x="7280" y="3808"/>
                  </a:lnTo>
                  <a:lnTo>
                    <a:pt x="7336" y="3696"/>
                  </a:lnTo>
                  <a:lnTo>
                    <a:pt x="7429" y="3585"/>
                  </a:lnTo>
                  <a:lnTo>
                    <a:pt x="7540" y="3492"/>
                  </a:lnTo>
                  <a:lnTo>
                    <a:pt x="7670" y="3418"/>
                  </a:lnTo>
                  <a:lnTo>
                    <a:pt x="7800" y="3399"/>
                  </a:lnTo>
                  <a:lnTo>
                    <a:pt x="7930" y="3381"/>
                  </a:lnTo>
                  <a:lnTo>
                    <a:pt x="7986" y="3232"/>
                  </a:lnTo>
                  <a:lnTo>
                    <a:pt x="8005" y="3102"/>
                  </a:lnTo>
                  <a:lnTo>
                    <a:pt x="8005" y="2972"/>
                  </a:lnTo>
                  <a:lnTo>
                    <a:pt x="7968" y="2842"/>
                  </a:lnTo>
                  <a:lnTo>
                    <a:pt x="7912" y="2712"/>
                  </a:lnTo>
                  <a:lnTo>
                    <a:pt x="7819" y="2619"/>
                  </a:lnTo>
                  <a:lnTo>
                    <a:pt x="7708" y="2527"/>
                  </a:lnTo>
                  <a:lnTo>
                    <a:pt x="7578" y="2452"/>
                  </a:lnTo>
                  <a:lnTo>
                    <a:pt x="7448" y="2397"/>
                  </a:lnTo>
                  <a:lnTo>
                    <a:pt x="7318" y="2359"/>
                  </a:lnTo>
                  <a:lnTo>
                    <a:pt x="7169" y="2359"/>
                  </a:lnTo>
                  <a:lnTo>
                    <a:pt x="7039" y="2378"/>
                  </a:lnTo>
                  <a:lnTo>
                    <a:pt x="6909" y="2397"/>
                  </a:lnTo>
                  <a:lnTo>
                    <a:pt x="6760" y="2434"/>
                  </a:lnTo>
                  <a:lnTo>
                    <a:pt x="6500" y="2545"/>
                  </a:lnTo>
                  <a:lnTo>
                    <a:pt x="6482" y="2582"/>
                  </a:lnTo>
                  <a:lnTo>
                    <a:pt x="6463" y="2601"/>
                  </a:lnTo>
                  <a:lnTo>
                    <a:pt x="6426" y="2619"/>
                  </a:lnTo>
                  <a:lnTo>
                    <a:pt x="6370" y="2619"/>
                  </a:lnTo>
                  <a:lnTo>
                    <a:pt x="6315" y="2582"/>
                  </a:lnTo>
                  <a:lnTo>
                    <a:pt x="6296" y="2527"/>
                  </a:lnTo>
                  <a:lnTo>
                    <a:pt x="6259" y="2267"/>
                  </a:lnTo>
                  <a:lnTo>
                    <a:pt x="6222" y="2137"/>
                  </a:lnTo>
                  <a:lnTo>
                    <a:pt x="6185" y="2025"/>
                  </a:lnTo>
                  <a:lnTo>
                    <a:pt x="6129" y="1914"/>
                  </a:lnTo>
                  <a:lnTo>
                    <a:pt x="6036" y="1821"/>
                  </a:lnTo>
                  <a:lnTo>
                    <a:pt x="5943" y="1728"/>
                  </a:lnTo>
                  <a:lnTo>
                    <a:pt x="5813" y="1654"/>
                  </a:lnTo>
                  <a:lnTo>
                    <a:pt x="5683" y="1617"/>
                  </a:lnTo>
                  <a:lnTo>
                    <a:pt x="5535" y="1579"/>
                  </a:lnTo>
                  <a:lnTo>
                    <a:pt x="5405" y="1579"/>
                  </a:lnTo>
                  <a:lnTo>
                    <a:pt x="5275" y="1598"/>
                  </a:lnTo>
                  <a:lnTo>
                    <a:pt x="5126" y="1635"/>
                  </a:lnTo>
                  <a:lnTo>
                    <a:pt x="4996" y="1672"/>
                  </a:lnTo>
                  <a:lnTo>
                    <a:pt x="4755" y="1802"/>
                  </a:lnTo>
                  <a:lnTo>
                    <a:pt x="4681" y="1802"/>
                  </a:lnTo>
                  <a:lnTo>
                    <a:pt x="4643" y="1784"/>
                  </a:lnTo>
                  <a:lnTo>
                    <a:pt x="4625" y="1765"/>
                  </a:lnTo>
                  <a:lnTo>
                    <a:pt x="4569" y="1747"/>
                  </a:lnTo>
                  <a:lnTo>
                    <a:pt x="4532" y="1728"/>
                  </a:lnTo>
                  <a:lnTo>
                    <a:pt x="4495" y="1691"/>
                  </a:lnTo>
                  <a:lnTo>
                    <a:pt x="4495" y="1635"/>
                  </a:lnTo>
                  <a:lnTo>
                    <a:pt x="4495" y="1431"/>
                  </a:lnTo>
                  <a:lnTo>
                    <a:pt x="4476" y="1319"/>
                  </a:lnTo>
                  <a:lnTo>
                    <a:pt x="4458" y="1227"/>
                  </a:lnTo>
                  <a:lnTo>
                    <a:pt x="4421" y="1134"/>
                  </a:lnTo>
                  <a:lnTo>
                    <a:pt x="4383" y="1041"/>
                  </a:lnTo>
                  <a:lnTo>
                    <a:pt x="4309" y="948"/>
                  </a:lnTo>
                  <a:lnTo>
                    <a:pt x="4216" y="874"/>
                  </a:lnTo>
                  <a:lnTo>
                    <a:pt x="4142" y="818"/>
                  </a:lnTo>
                  <a:lnTo>
                    <a:pt x="4049" y="799"/>
                  </a:lnTo>
                  <a:lnTo>
                    <a:pt x="3956" y="762"/>
                  </a:lnTo>
                  <a:lnTo>
                    <a:pt x="3863" y="762"/>
                  </a:lnTo>
                  <a:lnTo>
                    <a:pt x="3678" y="781"/>
                  </a:lnTo>
                  <a:lnTo>
                    <a:pt x="3492" y="837"/>
                  </a:lnTo>
                  <a:lnTo>
                    <a:pt x="3473" y="892"/>
                  </a:lnTo>
                  <a:lnTo>
                    <a:pt x="3436" y="929"/>
                  </a:lnTo>
                  <a:lnTo>
                    <a:pt x="3381" y="948"/>
                  </a:lnTo>
                  <a:lnTo>
                    <a:pt x="3288" y="948"/>
                  </a:lnTo>
                  <a:lnTo>
                    <a:pt x="3251" y="911"/>
                  </a:lnTo>
                  <a:lnTo>
                    <a:pt x="3232" y="874"/>
                  </a:lnTo>
                  <a:lnTo>
                    <a:pt x="3213" y="818"/>
                  </a:lnTo>
                  <a:lnTo>
                    <a:pt x="3213" y="688"/>
                  </a:lnTo>
                  <a:lnTo>
                    <a:pt x="3195" y="577"/>
                  </a:lnTo>
                  <a:lnTo>
                    <a:pt x="3158" y="465"/>
                  </a:lnTo>
                  <a:lnTo>
                    <a:pt x="3102" y="372"/>
                  </a:lnTo>
                  <a:lnTo>
                    <a:pt x="3065" y="280"/>
                  </a:lnTo>
                  <a:lnTo>
                    <a:pt x="2991" y="205"/>
                  </a:lnTo>
                  <a:lnTo>
                    <a:pt x="2935" y="150"/>
                  </a:lnTo>
                  <a:lnTo>
                    <a:pt x="2861" y="94"/>
                  </a:lnTo>
                  <a:lnTo>
                    <a:pt x="2768" y="57"/>
                  </a:lnTo>
                  <a:lnTo>
                    <a:pt x="2694" y="38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2441;p68"/>
            <p:cNvSpPr/>
            <p:nvPr/>
          </p:nvSpPr>
          <p:spPr>
            <a:xfrm>
              <a:off x="4452311" y="1320808"/>
              <a:ext cx="88248" cy="73963"/>
            </a:xfrm>
            <a:custGeom>
              <a:avLst/>
              <a:gdLst/>
              <a:ahLst/>
              <a:cxnLst/>
              <a:rect l="l" t="t" r="r" b="b"/>
              <a:pathLst>
                <a:path w="2638" h="2211" extrusionOk="0">
                  <a:moveTo>
                    <a:pt x="1300" y="205"/>
                  </a:moveTo>
                  <a:lnTo>
                    <a:pt x="1338" y="224"/>
                  </a:lnTo>
                  <a:lnTo>
                    <a:pt x="1393" y="261"/>
                  </a:lnTo>
                  <a:lnTo>
                    <a:pt x="1412" y="335"/>
                  </a:lnTo>
                  <a:lnTo>
                    <a:pt x="1393" y="354"/>
                  </a:lnTo>
                  <a:lnTo>
                    <a:pt x="1375" y="391"/>
                  </a:lnTo>
                  <a:lnTo>
                    <a:pt x="1263" y="484"/>
                  </a:lnTo>
                  <a:lnTo>
                    <a:pt x="1152" y="577"/>
                  </a:lnTo>
                  <a:lnTo>
                    <a:pt x="1226" y="632"/>
                  </a:lnTo>
                  <a:lnTo>
                    <a:pt x="1319" y="707"/>
                  </a:lnTo>
                  <a:lnTo>
                    <a:pt x="1375" y="799"/>
                  </a:lnTo>
                  <a:lnTo>
                    <a:pt x="1430" y="892"/>
                  </a:lnTo>
                  <a:lnTo>
                    <a:pt x="1430" y="948"/>
                  </a:lnTo>
                  <a:lnTo>
                    <a:pt x="1430" y="985"/>
                  </a:lnTo>
                  <a:lnTo>
                    <a:pt x="1393" y="1004"/>
                  </a:lnTo>
                  <a:lnTo>
                    <a:pt x="1356" y="1022"/>
                  </a:lnTo>
                  <a:lnTo>
                    <a:pt x="1319" y="1041"/>
                  </a:lnTo>
                  <a:lnTo>
                    <a:pt x="1282" y="1041"/>
                  </a:lnTo>
                  <a:lnTo>
                    <a:pt x="1245" y="1022"/>
                  </a:lnTo>
                  <a:lnTo>
                    <a:pt x="1208" y="985"/>
                  </a:lnTo>
                  <a:lnTo>
                    <a:pt x="1133" y="874"/>
                  </a:lnTo>
                  <a:lnTo>
                    <a:pt x="1040" y="762"/>
                  </a:lnTo>
                  <a:lnTo>
                    <a:pt x="985" y="874"/>
                  </a:lnTo>
                  <a:lnTo>
                    <a:pt x="966" y="1004"/>
                  </a:lnTo>
                  <a:lnTo>
                    <a:pt x="966" y="1041"/>
                  </a:lnTo>
                  <a:lnTo>
                    <a:pt x="948" y="1059"/>
                  </a:lnTo>
                  <a:lnTo>
                    <a:pt x="892" y="1078"/>
                  </a:lnTo>
                  <a:lnTo>
                    <a:pt x="836" y="1059"/>
                  </a:lnTo>
                  <a:lnTo>
                    <a:pt x="818" y="1041"/>
                  </a:lnTo>
                  <a:lnTo>
                    <a:pt x="799" y="1004"/>
                  </a:lnTo>
                  <a:lnTo>
                    <a:pt x="818" y="818"/>
                  </a:lnTo>
                  <a:lnTo>
                    <a:pt x="873" y="632"/>
                  </a:lnTo>
                  <a:lnTo>
                    <a:pt x="743" y="577"/>
                  </a:lnTo>
                  <a:lnTo>
                    <a:pt x="595" y="521"/>
                  </a:lnTo>
                  <a:lnTo>
                    <a:pt x="576" y="521"/>
                  </a:lnTo>
                  <a:lnTo>
                    <a:pt x="558" y="502"/>
                  </a:lnTo>
                  <a:lnTo>
                    <a:pt x="558" y="447"/>
                  </a:lnTo>
                  <a:lnTo>
                    <a:pt x="576" y="391"/>
                  </a:lnTo>
                  <a:lnTo>
                    <a:pt x="595" y="391"/>
                  </a:lnTo>
                  <a:lnTo>
                    <a:pt x="632" y="372"/>
                  </a:lnTo>
                  <a:lnTo>
                    <a:pt x="799" y="409"/>
                  </a:lnTo>
                  <a:lnTo>
                    <a:pt x="966" y="465"/>
                  </a:lnTo>
                  <a:lnTo>
                    <a:pt x="1022" y="372"/>
                  </a:lnTo>
                  <a:lnTo>
                    <a:pt x="1096" y="317"/>
                  </a:lnTo>
                  <a:lnTo>
                    <a:pt x="1170" y="261"/>
                  </a:lnTo>
                  <a:lnTo>
                    <a:pt x="1263" y="224"/>
                  </a:lnTo>
                  <a:lnTo>
                    <a:pt x="1300" y="205"/>
                  </a:lnTo>
                  <a:close/>
                  <a:moveTo>
                    <a:pt x="1096" y="1"/>
                  </a:moveTo>
                  <a:lnTo>
                    <a:pt x="948" y="19"/>
                  </a:lnTo>
                  <a:lnTo>
                    <a:pt x="799" y="38"/>
                  </a:lnTo>
                  <a:lnTo>
                    <a:pt x="669" y="94"/>
                  </a:lnTo>
                  <a:lnTo>
                    <a:pt x="558" y="149"/>
                  </a:lnTo>
                  <a:lnTo>
                    <a:pt x="446" y="224"/>
                  </a:lnTo>
                  <a:lnTo>
                    <a:pt x="335" y="298"/>
                  </a:lnTo>
                  <a:lnTo>
                    <a:pt x="242" y="409"/>
                  </a:lnTo>
                  <a:lnTo>
                    <a:pt x="168" y="502"/>
                  </a:lnTo>
                  <a:lnTo>
                    <a:pt x="112" y="632"/>
                  </a:lnTo>
                  <a:lnTo>
                    <a:pt x="56" y="762"/>
                  </a:lnTo>
                  <a:lnTo>
                    <a:pt x="19" y="892"/>
                  </a:lnTo>
                  <a:lnTo>
                    <a:pt x="1" y="1041"/>
                  </a:lnTo>
                  <a:lnTo>
                    <a:pt x="1" y="1189"/>
                  </a:lnTo>
                  <a:lnTo>
                    <a:pt x="1" y="1338"/>
                  </a:lnTo>
                  <a:lnTo>
                    <a:pt x="131" y="1394"/>
                  </a:lnTo>
                  <a:lnTo>
                    <a:pt x="242" y="1468"/>
                  </a:lnTo>
                  <a:lnTo>
                    <a:pt x="353" y="1542"/>
                  </a:lnTo>
                  <a:lnTo>
                    <a:pt x="446" y="1635"/>
                  </a:lnTo>
                  <a:lnTo>
                    <a:pt x="520" y="1747"/>
                  </a:lnTo>
                  <a:lnTo>
                    <a:pt x="595" y="1858"/>
                  </a:lnTo>
                  <a:lnTo>
                    <a:pt x="650" y="1988"/>
                  </a:lnTo>
                  <a:lnTo>
                    <a:pt x="688" y="2137"/>
                  </a:lnTo>
                  <a:lnTo>
                    <a:pt x="799" y="2062"/>
                  </a:lnTo>
                  <a:lnTo>
                    <a:pt x="929" y="2007"/>
                  </a:lnTo>
                  <a:lnTo>
                    <a:pt x="1078" y="1988"/>
                  </a:lnTo>
                  <a:lnTo>
                    <a:pt x="1226" y="1988"/>
                  </a:lnTo>
                  <a:lnTo>
                    <a:pt x="1356" y="2007"/>
                  </a:lnTo>
                  <a:lnTo>
                    <a:pt x="1505" y="2044"/>
                  </a:lnTo>
                  <a:lnTo>
                    <a:pt x="1616" y="2099"/>
                  </a:lnTo>
                  <a:lnTo>
                    <a:pt x="1746" y="2174"/>
                  </a:lnTo>
                  <a:lnTo>
                    <a:pt x="1765" y="2211"/>
                  </a:lnTo>
                  <a:lnTo>
                    <a:pt x="2638" y="1524"/>
                  </a:lnTo>
                  <a:lnTo>
                    <a:pt x="2563" y="1282"/>
                  </a:lnTo>
                  <a:lnTo>
                    <a:pt x="2489" y="1041"/>
                  </a:lnTo>
                  <a:lnTo>
                    <a:pt x="2359" y="818"/>
                  </a:lnTo>
                  <a:lnTo>
                    <a:pt x="2229" y="595"/>
                  </a:lnTo>
                  <a:lnTo>
                    <a:pt x="2062" y="409"/>
                  </a:lnTo>
                  <a:lnTo>
                    <a:pt x="1876" y="261"/>
                  </a:lnTo>
                  <a:lnTo>
                    <a:pt x="1765" y="187"/>
                  </a:lnTo>
                  <a:lnTo>
                    <a:pt x="1653" y="131"/>
                  </a:lnTo>
                  <a:lnTo>
                    <a:pt x="1542" y="94"/>
                  </a:lnTo>
                  <a:lnTo>
                    <a:pt x="1412" y="57"/>
                  </a:lnTo>
                  <a:lnTo>
                    <a:pt x="1245" y="19"/>
                  </a:lnTo>
                  <a:lnTo>
                    <a:pt x="10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2442;p68"/>
            <p:cNvSpPr/>
            <p:nvPr/>
          </p:nvSpPr>
          <p:spPr>
            <a:xfrm>
              <a:off x="4452311" y="1181039"/>
              <a:ext cx="84534" cy="67741"/>
            </a:xfrm>
            <a:custGeom>
              <a:avLst/>
              <a:gdLst/>
              <a:ahLst/>
              <a:cxnLst/>
              <a:rect l="l" t="t" r="r" b="b"/>
              <a:pathLst>
                <a:path w="2527" h="2025" extrusionOk="0">
                  <a:moveTo>
                    <a:pt x="985" y="446"/>
                  </a:moveTo>
                  <a:lnTo>
                    <a:pt x="1022" y="465"/>
                  </a:lnTo>
                  <a:lnTo>
                    <a:pt x="1096" y="520"/>
                  </a:lnTo>
                  <a:lnTo>
                    <a:pt x="1189" y="576"/>
                  </a:lnTo>
                  <a:lnTo>
                    <a:pt x="1338" y="520"/>
                  </a:lnTo>
                  <a:lnTo>
                    <a:pt x="1486" y="465"/>
                  </a:lnTo>
                  <a:lnTo>
                    <a:pt x="1523" y="465"/>
                  </a:lnTo>
                  <a:lnTo>
                    <a:pt x="1560" y="483"/>
                  </a:lnTo>
                  <a:lnTo>
                    <a:pt x="1579" y="502"/>
                  </a:lnTo>
                  <a:lnTo>
                    <a:pt x="1598" y="539"/>
                  </a:lnTo>
                  <a:lnTo>
                    <a:pt x="1598" y="576"/>
                  </a:lnTo>
                  <a:lnTo>
                    <a:pt x="1598" y="595"/>
                  </a:lnTo>
                  <a:lnTo>
                    <a:pt x="1560" y="632"/>
                  </a:lnTo>
                  <a:lnTo>
                    <a:pt x="1523" y="650"/>
                  </a:lnTo>
                  <a:lnTo>
                    <a:pt x="1412" y="688"/>
                  </a:lnTo>
                  <a:lnTo>
                    <a:pt x="1319" y="725"/>
                  </a:lnTo>
                  <a:lnTo>
                    <a:pt x="1375" y="818"/>
                  </a:lnTo>
                  <a:lnTo>
                    <a:pt x="1412" y="929"/>
                  </a:lnTo>
                  <a:lnTo>
                    <a:pt x="1412" y="1022"/>
                  </a:lnTo>
                  <a:lnTo>
                    <a:pt x="1393" y="1115"/>
                  </a:lnTo>
                  <a:lnTo>
                    <a:pt x="1356" y="1170"/>
                  </a:lnTo>
                  <a:lnTo>
                    <a:pt x="1319" y="1189"/>
                  </a:lnTo>
                  <a:lnTo>
                    <a:pt x="1263" y="1189"/>
                  </a:lnTo>
                  <a:lnTo>
                    <a:pt x="1245" y="1170"/>
                  </a:lnTo>
                  <a:lnTo>
                    <a:pt x="1226" y="1152"/>
                  </a:lnTo>
                  <a:lnTo>
                    <a:pt x="1170" y="1003"/>
                  </a:lnTo>
                  <a:lnTo>
                    <a:pt x="1133" y="873"/>
                  </a:lnTo>
                  <a:lnTo>
                    <a:pt x="1115" y="855"/>
                  </a:lnTo>
                  <a:lnTo>
                    <a:pt x="1040" y="910"/>
                  </a:lnTo>
                  <a:lnTo>
                    <a:pt x="966" y="1003"/>
                  </a:lnTo>
                  <a:lnTo>
                    <a:pt x="948" y="1022"/>
                  </a:lnTo>
                  <a:lnTo>
                    <a:pt x="910" y="1040"/>
                  </a:lnTo>
                  <a:lnTo>
                    <a:pt x="855" y="1022"/>
                  </a:lnTo>
                  <a:lnTo>
                    <a:pt x="818" y="985"/>
                  </a:lnTo>
                  <a:lnTo>
                    <a:pt x="818" y="966"/>
                  </a:lnTo>
                  <a:lnTo>
                    <a:pt x="836" y="929"/>
                  </a:lnTo>
                  <a:lnTo>
                    <a:pt x="910" y="818"/>
                  </a:lnTo>
                  <a:lnTo>
                    <a:pt x="1022" y="706"/>
                  </a:lnTo>
                  <a:lnTo>
                    <a:pt x="966" y="669"/>
                  </a:lnTo>
                  <a:lnTo>
                    <a:pt x="910" y="632"/>
                  </a:lnTo>
                  <a:lnTo>
                    <a:pt x="892" y="595"/>
                  </a:lnTo>
                  <a:lnTo>
                    <a:pt x="873" y="558"/>
                  </a:lnTo>
                  <a:lnTo>
                    <a:pt x="873" y="539"/>
                  </a:lnTo>
                  <a:lnTo>
                    <a:pt x="892" y="502"/>
                  </a:lnTo>
                  <a:lnTo>
                    <a:pt x="910" y="465"/>
                  </a:lnTo>
                  <a:lnTo>
                    <a:pt x="948" y="446"/>
                  </a:lnTo>
                  <a:close/>
                  <a:moveTo>
                    <a:pt x="1115" y="1"/>
                  </a:moveTo>
                  <a:lnTo>
                    <a:pt x="1003" y="19"/>
                  </a:lnTo>
                  <a:lnTo>
                    <a:pt x="780" y="75"/>
                  </a:lnTo>
                  <a:lnTo>
                    <a:pt x="595" y="186"/>
                  </a:lnTo>
                  <a:lnTo>
                    <a:pt x="428" y="298"/>
                  </a:lnTo>
                  <a:lnTo>
                    <a:pt x="279" y="465"/>
                  </a:lnTo>
                  <a:lnTo>
                    <a:pt x="149" y="650"/>
                  </a:lnTo>
                  <a:lnTo>
                    <a:pt x="56" y="836"/>
                  </a:lnTo>
                  <a:lnTo>
                    <a:pt x="1" y="1059"/>
                  </a:lnTo>
                  <a:lnTo>
                    <a:pt x="149" y="1059"/>
                  </a:lnTo>
                  <a:lnTo>
                    <a:pt x="279" y="1078"/>
                  </a:lnTo>
                  <a:lnTo>
                    <a:pt x="428" y="1115"/>
                  </a:lnTo>
                  <a:lnTo>
                    <a:pt x="558" y="1189"/>
                  </a:lnTo>
                  <a:lnTo>
                    <a:pt x="669" y="1245"/>
                  </a:lnTo>
                  <a:lnTo>
                    <a:pt x="762" y="1338"/>
                  </a:lnTo>
                  <a:lnTo>
                    <a:pt x="855" y="1430"/>
                  </a:lnTo>
                  <a:lnTo>
                    <a:pt x="948" y="1542"/>
                  </a:lnTo>
                  <a:lnTo>
                    <a:pt x="1003" y="1653"/>
                  </a:lnTo>
                  <a:lnTo>
                    <a:pt x="1059" y="1783"/>
                  </a:lnTo>
                  <a:lnTo>
                    <a:pt x="1078" y="1895"/>
                  </a:lnTo>
                  <a:lnTo>
                    <a:pt x="1096" y="2025"/>
                  </a:lnTo>
                  <a:lnTo>
                    <a:pt x="1300" y="1932"/>
                  </a:lnTo>
                  <a:lnTo>
                    <a:pt x="1523" y="1876"/>
                  </a:lnTo>
                  <a:lnTo>
                    <a:pt x="1746" y="1839"/>
                  </a:lnTo>
                  <a:lnTo>
                    <a:pt x="1950" y="1839"/>
                  </a:lnTo>
                  <a:lnTo>
                    <a:pt x="1932" y="1820"/>
                  </a:lnTo>
                  <a:lnTo>
                    <a:pt x="1932" y="1783"/>
                  </a:lnTo>
                  <a:lnTo>
                    <a:pt x="1950" y="1746"/>
                  </a:lnTo>
                  <a:lnTo>
                    <a:pt x="1969" y="1709"/>
                  </a:lnTo>
                  <a:lnTo>
                    <a:pt x="2526" y="1356"/>
                  </a:lnTo>
                  <a:lnTo>
                    <a:pt x="2470" y="1096"/>
                  </a:lnTo>
                  <a:lnTo>
                    <a:pt x="2396" y="855"/>
                  </a:lnTo>
                  <a:lnTo>
                    <a:pt x="2266" y="632"/>
                  </a:lnTo>
                  <a:lnTo>
                    <a:pt x="2118" y="428"/>
                  </a:lnTo>
                  <a:lnTo>
                    <a:pt x="2025" y="335"/>
                  </a:lnTo>
                  <a:lnTo>
                    <a:pt x="1932" y="261"/>
                  </a:lnTo>
                  <a:lnTo>
                    <a:pt x="1820" y="186"/>
                  </a:lnTo>
                  <a:lnTo>
                    <a:pt x="1728" y="131"/>
                  </a:lnTo>
                  <a:lnTo>
                    <a:pt x="1598" y="75"/>
                  </a:lnTo>
                  <a:lnTo>
                    <a:pt x="1486" y="38"/>
                  </a:lnTo>
                  <a:lnTo>
                    <a:pt x="1356" y="19"/>
                  </a:lnTo>
                  <a:lnTo>
                    <a:pt x="12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2443;p68"/>
            <p:cNvSpPr/>
            <p:nvPr/>
          </p:nvSpPr>
          <p:spPr>
            <a:xfrm>
              <a:off x="4305082" y="1337601"/>
              <a:ext cx="207506" cy="91359"/>
            </a:xfrm>
            <a:custGeom>
              <a:avLst/>
              <a:gdLst/>
              <a:ahLst/>
              <a:cxnLst/>
              <a:rect l="l" t="t" r="r" b="b"/>
              <a:pathLst>
                <a:path w="6203" h="2731" extrusionOk="0">
                  <a:moveTo>
                    <a:pt x="4104" y="1300"/>
                  </a:moveTo>
                  <a:lnTo>
                    <a:pt x="4216" y="1356"/>
                  </a:lnTo>
                  <a:lnTo>
                    <a:pt x="4309" y="1430"/>
                  </a:lnTo>
                  <a:lnTo>
                    <a:pt x="4402" y="1542"/>
                  </a:lnTo>
                  <a:lnTo>
                    <a:pt x="4457" y="1653"/>
                  </a:lnTo>
                  <a:lnTo>
                    <a:pt x="4476" y="1764"/>
                  </a:lnTo>
                  <a:lnTo>
                    <a:pt x="4476" y="1839"/>
                  </a:lnTo>
                  <a:lnTo>
                    <a:pt x="4457" y="1894"/>
                  </a:lnTo>
                  <a:lnTo>
                    <a:pt x="4439" y="1932"/>
                  </a:lnTo>
                  <a:lnTo>
                    <a:pt x="4402" y="1987"/>
                  </a:lnTo>
                  <a:lnTo>
                    <a:pt x="4346" y="2006"/>
                  </a:lnTo>
                  <a:lnTo>
                    <a:pt x="4290" y="2006"/>
                  </a:lnTo>
                  <a:lnTo>
                    <a:pt x="4253" y="1969"/>
                  </a:lnTo>
                  <a:lnTo>
                    <a:pt x="4234" y="1913"/>
                  </a:lnTo>
                  <a:lnTo>
                    <a:pt x="4234" y="1764"/>
                  </a:lnTo>
                  <a:lnTo>
                    <a:pt x="4234" y="1690"/>
                  </a:lnTo>
                  <a:lnTo>
                    <a:pt x="4216" y="1616"/>
                  </a:lnTo>
                  <a:lnTo>
                    <a:pt x="4160" y="1542"/>
                  </a:lnTo>
                  <a:lnTo>
                    <a:pt x="4104" y="1505"/>
                  </a:lnTo>
                  <a:lnTo>
                    <a:pt x="3974" y="1430"/>
                  </a:lnTo>
                  <a:lnTo>
                    <a:pt x="3937" y="1393"/>
                  </a:lnTo>
                  <a:lnTo>
                    <a:pt x="3937" y="1356"/>
                  </a:lnTo>
                  <a:lnTo>
                    <a:pt x="3956" y="1319"/>
                  </a:lnTo>
                  <a:lnTo>
                    <a:pt x="3993" y="1300"/>
                  </a:lnTo>
                  <a:close/>
                  <a:moveTo>
                    <a:pt x="2284" y="0"/>
                  </a:moveTo>
                  <a:lnTo>
                    <a:pt x="2117" y="37"/>
                  </a:lnTo>
                  <a:lnTo>
                    <a:pt x="1969" y="93"/>
                  </a:lnTo>
                  <a:lnTo>
                    <a:pt x="1820" y="186"/>
                  </a:lnTo>
                  <a:lnTo>
                    <a:pt x="1690" y="316"/>
                  </a:lnTo>
                  <a:lnTo>
                    <a:pt x="1597" y="446"/>
                  </a:lnTo>
                  <a:lnTo>
                    <a:pt x="1505" y="613"/>
                  </a:lnTo>
                  <a:lnTo>
                    <a:pt x="1467" y="632"/>
                  </a:lnTo>
                  <a:lnTo>
                    <a:pt x="1430" y="632"/>
                  </a:lnTo>
                  <a:lnTo>
                    <a:pt x="1393" y="613"/>
                  </a:lnTo>
                  <a:lnTo>
                    <a:pt x="1375" y="576"/>
                  </a:lnTo>
                  <a:lnTo>
                    <a:pt x="1375" y="483"/>
                  </a:lnTo>
                  <a:lnTo>
                    <a:pt x="1356" y="446"/>
                  </a:lnTo>
                  <a:lnTo>
                    <a:pt x="1337" y="409"/>
                  </a:lnTo>
                  <a:lnTo>
                    <a:pt x="1319" y="316"/>
                  </a:lnTo>
                  <a:lnTo>
                    <a:pt x="1300" y="242"/>
                  </a:lnTo>
                  <a:lnTo>
                    <a:pt x="1282" y="167"/>
                  </a:lnTo>
                  <a:lnTo>
                    <a:pt x="1245" y="130"/>
                  </a:lnTo>
                  <a:lnTo>
                    <a:pt x="1189" y="75"/>
                  </a:lnTo>
                  <a:lnTo>
                    <a:pt x="1133" y="56"/>
                  </a:lnTo>
                  <a:lnTo>
                    <a:pt x="1003" y="19"/>
                  </a:lnTo>
                  <a:lnTo>
                    <a:pt x="873" y="37"/>
                  </a:lnTo>
                  <a:lnTo>
                    <a:pt x="725" y="75"/>
                  </a:lnTo>
                  <a:lnTo>
                    <a:pt x="595" y="130"/>
                  </a:lnTo>
                  <a:lnTo>
                    <a:pt x="483" y="223"/>
                  </a:lnTo>
                  <a:lnTo>
                    <a:pt x="316" y="372"/>
                  </a:lnTo>
                  <a:lnTo>
                    <a:pt x="167" y="557"/>
                  </a:lnTo>
                  <a:lnTo>
                    <a:pt x="56" y="762"/>
                  </a:lnTo>
                  <a:lnTo>
                    <a:pt x="19" y="873"/>
                  </a:lnTo>
                  <a:lnTo>
                    <a:pt x="0" y="985"/>
                  </a:lnTo>
                  <a:lnTo>
                    <a:pt x="75" y="1059"/>
                  </a:lnTo>
                  <a:lnTo>
                    <a:pt x="130" y="1170"/>
                  </a:lnTo>
                  <a:lnTo>
                    <a:pt x="167" y="1263"/>
                  </a:lnTo>
                  <a:lnTo>
                    <a:pt x="205" y="1375"/>
                  </a:lnTo>
                  <a:lnTo>
                    <a:pt x="223" y="1486"/>
                  </a:lnTo>
                  <a:lnTo>
                    <a:pt x="205" y="1597"/>
                  </a:lnTo>
                  <a:lnTo>
                    <a:pt x="186" y="1709"/>
                  </a:lnTo>
                  <a:lnTo>
                    <a:pt x="130" y="1802"/>
                  </a:lnTo>
                  <a:lnTo>
                    <a:pt x="93" y="1839"/>
                  </a:lnTo>
                  <a:lnTo>
                    <a:pt x="75" y="1857"/>
                  </a:lnTo>
                  <a:lnTo>
                    <a:pt x="0" y="1857"/>
                  </a:lnTo>
                  <a:lnTo>
                    <a:pt x="0" y="1876"/>
                  </a:lnTo>
                  <a:lnTo>
                    <a:pt x="836" y="2043"/>
                  </a:lnTo>
                  <a:lnTo>
                    <a:pt x="1690" y="2192"/>
                  </a:lnTo>
                  <a:lnTo>
                    <a:pt x="2804" y="2359"/>
                  </a:lnTo>
                  <a:lnTo>
                    <a:pt x="3919" y="2507"/>
                  </a:lnTo>
                  <a:lnTo>
                    <a:pt x="5033" y="2637"/>
                  </a:lnTo>
                  <a:lnTo>
                    <a:pt x="6166" y="2730"/>
                  </a:lnTo>
                  <a:lnTo>
                    <a:pt x="6203" y="2507"/>
                  </a:lnTo>
                  <a:lnTo>
                    <a:pt x="6203" y="2396"/>
                  </a:lnTo>
                  <a:lnTo>
                    <a:pt x="6203" y="2303"/>
                  </a:lnTo>
                  <a:lnTo>
                    <a:pt x="6166" y="2192"/>
                  </a:lnTo>
                  <a:lnTo>
                    <a:pt x="6129" y="2099"/>
                  </a:lnTo>
                  <a:lnTo>
                    <a:pt x="6073" y="2006"/>
                  </a:lnTo>
                  <a:lnTo>
                    <a:pt x="5999" y="1932"/>
                  </a:lnTo>
                  <a:lnTo>
                    <a:pt x="5887" y="1839"/>
                  </a:lnTo>
                  <a:lnTo>
                    <a:pt x="5776" y="1802"/>
                  </a:lnTo>
                  <a:lnTo>
                    <a:pt x="5664" y="1764"/>
                  </a:lnTo>
                  <a:lnTo>
                    <a:pt x="5553" y="1746"/>
                  </a:lnTo>
                  <a:lnTo>
                    <a:pt x="5441" y="1764"/>
                  </a:lnTo>
                  <a:lnTo>
                    <a:pt x="5311" y="1783"/>
                  </a:lnTo>
                  <a:lnTo>
                    <a:pt x="5200" y="1802"/>
                  </a:lnTo>
                  <a:lnTo>
                    <a:pt x="5089" y="1857"/>
                  </a:lnTo>
                  <a:lnTo>
                    <a:pt x="5051" y="1894"/>
                  </a:lnTo>
                  <a:lnTo>
                    <a:pt x="5014" y="1913"/>
                  </a:lnTo>
                  <a:lnTo>
                    <a:pt x="4977" y="1932"/>
                  </a:lnTo>
                  <a:lnTo>
                    <a:pt x="4940" y="1932"/>
                  </a:lnTo>
                  <a:lnTo>
                    <a:pt x="4884" y="1913"/>
                  </a:lnTo>
                  <a:lnTo>
                    <a:pt x="4847" y="1894"/>
                  </a:lnTo>
                  <a:lnTo>
                    <a:pt x="4829" y="1839"/>
                  </a:lnTo>
                  <a:lnTo>
                    <a:pt x="4810" y="1802"/>
                  </a:lnTo>
                  <a:lnTo>
                    <a:pt x="4791" y="1672"/>
                  </a:lnTo>
                  <a:lnTo>
                    <a:pt x="4754" y="1542"/>
                  </a:lnTo>
                  <a:lnTo>
                    <a:pt x="4717" y="1449"/>
                  </a:lnTo>
                  <a:lnTo>
                    <a:pt x="4662" y="1356"/>
                  </a:lnTo>
                  <a:lnTo>
                    <a:pt x="4587" y="1263"/>
                  </a:lnTo>
                  <a:lnTo>
                    <a:pt x="4513" y="1207"/>
                  </a:lnTo>
                  <a:lnTo>
                    <a:pt x="4439" y="1152"/>
                  </a:lnTo>
                  <a:lnTo>
                    <a:pt x="4346" y="1096"/>
                  </a:lnTo>
                  <a:lnTo>
                    <a:pt x="4253" y="1077"/>
                  </a:lnTo>
                  <a:lnTo>
                    <a:pt x="4142" y="1059"/>
                  </a:lnTo>
                  <a:lnTo>
                    <a:pt x="3937" y="1059"/>
                  </a:lnTo>
                  <a:lnTo>
                    <a:pt x="3826" y="1096"/>
                  </a:lnTo>
                  <a:lnTo>
                    <a:pt x="3714" y="1133"/>
                  </a:lnTo>
                  <a:lnTo>
                    <a:pt x="3622" y="1170"/>
                  </a:lnTo>
                  <a:lnTo>
                    <a:pt x="3510" y="1245"/>
                  </a:lnTo>
                  <a:lnTo>
                    <a:pt x="3510" y="1282"/>
                  </a:lnTo>
                  <a:lnTo>
                    <a:pt x="3492" y="1337"/>
                  </a:lnTo>
                  <a:lnTo>
                    <a:pt x="3454" y="1356"/>
                  </a:lnTo>
                  <a:lnTo>
                    <a:pt x="3399" y="1375"/>
                  </a:lnTo>
                  <a:lnTo>
                    <a:pt x="3362" y="1375"/>
                  </a:lnTo>
                  <a:lnTo>
                    <a:pt x="3324" y="1356"/>
                  </a:lnTo>
                  <a:lnTo>
                    <a:pt x="3287" y="1337"/>
                  </a:lnTo>
                  <a:lnTo>
                    <a:pt x="3269" y="1300"/>
                  </a:lnTo>
                  <a:lnTo>
                    <a:pt x="3250" y="1245"/>
                  </a:lnTo>
                  <a:lnTo>
                    <a:pt x="3213" y="892"/>
                  </a:lnTo>
                  <a:lnTo>
                    <a:pt x="3176" y="725"/>
                  </a:lnTo>
                  <a:lnTo>
                    <a:pt x="3120" y="557"/>
                  </a:lnTo>
                  <a:lnTo>
                    <a:pt x="3046" y="409"/>
                  </a:lnTo>
                  <a:lnTo>
                    <a:pt x="2934" y="260"/>
                  </a:lnTo>
                  <a:lnTo>
                    <a:pt x="2804" y="149"/>
                  </a:lnTo>
                  <a:lnTo>
                    <a:pt x="2637" y="56"/>
                  </a:lnTo>
                  <a:lnTo>
                    <a:pt x="2452" y="19"/>
                  </a:lnTo>
                  <a:lnTo>
                    <a:pt x="22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2444;p68"/>
            <p:cNvSpPr/>
            <p:nvPr/>
          </p:nvSpPr>
          <p:spPr>
            <a:xfrm>
              <a:off x="4479643" y="1195959"/>
              <a:ext cx="26126" cy="24889"/>
            </a:xfrm>
            <a:custGeom>
              <a:avLst/>
              <a:gdLst/>
              <a:ahLst/>
              <a:cxnLst/>
              <a:rect l="l" t="t" r="r" b="b"/>
              <a:pathLst>
                <a:path w="781" h="744" extrusionOk="0">
                  <a:moveTo>
                    <a:pt x="131" y="0"/>
                  </a:moveTo>
                  <a:lnTo>
                    <a:pt x="93" y="19"/>
                  </a:lnTo>
                  <a:lnTo>
                    <a:pt x="75" y="56"/>
                  </a:lnTo>
                  <a:lnTo>
                    <a:pt x="56" y="93"/>
                  </a:lnTo>
                  <a:lnTo>
                    <a:pt x="56" y="112"/>
                  </a:lnTo>
                  <a:lnTo>
                    <a:pt x="75" y="149"/>
                  </a:lnTo>
                  <a:lnTo>
                    <a:pt x="93" y="186"/>
                  </a:lnTo>
                  <a:lnTo>
                    <a:pt x="149" y="223"/>
                  </a:lnTo>
                  <a:lnTo>
                    <a:pt x="205" y="260"/>
                  </a:lnTo>
                  <a:lnTo>
                    <a:pt x="93" y="372"/>
                  </a:lnTo>
                  <a:lnTo>
                    <a:pt x="19" y="483"/>
                  </a:lnTo>
                  <a:lnTo>
                    <a:pt x="1" y="520"/>
                  </a:lnTo>
                  <a:lnTo>
                    <a:pt x="1" y="539"/>
                  </a:lnTo>
                  <a:lnTo>
                    <a:pt x="38" y="576"/>
                  </a:lnTo>
                  <a:lnTo>
                    <a:pt x="93" y="594"/>
                  </a:lnTo>
                  <a:lnTo>
                    <a:pt x="131" y="576"/>
                  </a:lnTo>
                  <a:lnTo>
                    <a:pt x="149" y="557"/>
                  </a:lnTo>
                  <a:lnTo>
                    <a:pt x="223" y="464"/>
                  </a:lnTo>
                  <a:lnTo>
                    <a:pt x="298" y="409"/>
                  </a:lnTo>
                  <a:lnTo>
                    <a:pt x="316" y="427"/>
                  </a:lnTo>
                  <a:lnTo>
                    <a:pt x="353" y="557"/>
                  </a:lnTo>
                  <a:lnTo>
                    <a:pt x="409" y="706"/>
                  </a:lnTo>
                  <a:lnTo>
                    <a:pt x="428" y="724"/>
                  </a:lnTo>
                  <a:lnTo>
                    <a:pt x="446" y="743"/>
                  </a:lnTo>
                  <a:lnTo>
                    <a:pt x="502" y="743"/>
                  </a:lnTo>
                  <a:lnTo>
                    <a:pt x="539" y="724"/>
                  </a:lnTo>
                  <a:lnTo>
                    <a:pt x="576" y="669"/>
                  </a:lnTo>
                  <a:lnTo>
                    <a:pt x="595" y="576"/>
                  </a:lnTo>
                  <a:lnTo>
                    <a:pt x="595" y="483"/>
                  </a:lnTo>
                  <a:lnTo>
                    <a:pt x="558" y="372"/>
                  </a:lnTo>
                  <a:lnTo>
                    <a:pt x="502" y="279"/>
                  </a:lnTo>
                  <a:lnTo>
                    <a:pt x="595" y="242"/>
                  </a:lnTo>
                  <a:lnTo>
                    <a:pt x="706" y="204"/>
                  </a:lnTo>
                  <a:lnTo>
                    <a:pt x="743" y="186"/>
                  </a:lnTo>
                  <a:lnTo>
                    <a:pt x="781" y="149"/>
                  </a:lnTo>
                  <a:lnTo>
                    <a:pt x="781" y="130"/>
                  </a:lnTo>
                  <a:lnTo>
                    <a:pt x="781" y="93"/>
                  </a:lnTo>
                  <a:lnTo>
                    <a:pt x="762" y="56"/>
                  </a:lnTo>
                  <a:lnTo>
                    <a:pt x="743" y="37"/>
                  </a:lnTo>
                  <a:lnTo>
                    <a:pt x="706" y="19"/>
                  </a:lnTo>
                  <a:lnTo>
                    <a:pt x="669" y="19"/>
                  </a:lnTo>
                  <a:lnTo>
                    <a:pt x="521" y="74"/>
                  </a:lnTo>
                  <a:lnTo>
                    <a:pt x="372" y="130"/>
                  </a:lnTo>
                  <a:lnTo>
                    <a:pt x="279" y="74"/>
                  </a:lnTo>
                  <a:lnTo>
                    <a:pt x="205" y="19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2445;p68"/>
            <p:cNvSpPr/>
            <p:nvPr/>
          </p:nvSpPr>
          <p:spPr>
            <a:xfrm>
              <a:off x="4470945" y="1327666"/>
              <a:ext cx="29237" cy="29204"/>
            </a:xfrm>
            <a:custGeom>
              <a:avLst/>
              <a:gdLst/>
              <a:ahLst/>
              <a:cxnLst/>
              <a:rect l="l" t="t" r="r" b="b"/>
              <a:pathLst>
                <a:path w="874" h="873" extrusionOk="0">
                  <a:moveTo>
                    <a:pt x="743" y="0"/>
                  </a:moveTo>
                  <a:lnTo>
                    <a:pt x="706" y="19"/>
                  </a:lnTo>
                  <a:lnTo>
                    <a:pt x="613" y="56"/>
                  </a:lnTo>
                  <a:lnTo>
                    <a:pt x="539" y="112"/>
                  </a:lnTo>
                  <a:lnTo>
                    <a:pt x="465" y="167"/>
                  </a:lnTo>
                  <a:lnTo>
                    <a:pt x="409" y="260"/>
                  </a:lnTo>
                  <a:lnTo>
                    <a:pt x="242" y="204"/>
                  </a:lnTo>
                  <a:lnTo>
                    <a:pt x="75" y="167"/>
                  </a:lnTo>
                  <a:lnTo>
                    <a:pt x="38" y="186"/>
                  </a:lnTo>
                  <a:lnTo>
                    <a:pt x="19" y="186"/>
                  </a:lnTo>
                  <a:lnTo>
                    <a:pt x="1" y="242"/>
                  </a:lnTo>
                  <a:lnTo>
                    <a:pt x="1" y="297"/>
                  </a:lnTo>
                  <a:lnTo>
                    <a:pt x="19" y="316"/>
                  </a:lnTo>
                  <a:lnTo>
                    <a:pt x="38" y="316"/>
                  </a:lnTo>
                  <a:lnTo>
                    <a:pt x="186" y="372"/>
                  </a:lnTo>
                  <a:lnTo>
                    <a:pt x="316" y="427"/>
                  </a:lnTo>
                  <a:lnTo>
                    <a:pt x="261" y="613"/>
                  </a:lnTo>
                  <a:lnTo>
                    <a:pt x="242" y="799"/>
                  </a:lnTo>
                  <a:lnTo>
                    <a:pt x="261" y="836"/>
                  </a:lnTo>
                  <a:lnTo>
                    <a:pt x="279" y="854"/>
                  </a:lnTo>
                  <a:lnTo>
                    <a:pt x="335" y="873"/>
                  </a:lnTo>
                  <a:lnTo>
                    <a:pt x="391" y="854"/>
                  </a:lnTo>
                  <a:lnTo>
                    <a:pt x="409" y="836"/>
                  </a:lnTo>
                  <a:lnTo>
                    <a:pt x="409" y="799"/>
                  </a:lnTo>
                  <a:lnTo>
                    <a:pt x="428" y="669"/>
                  </a:lnTo>
                  <a:lnTo>
                    <a:pt x="483" y="557"/>
                  </a:lnTo>
                  <a:lnTo>
                    <a:pt x="576" y="669"/>
                  </a:lnTo>
                  <a:lnTo>
                    <a:pt x="651" y="780"/>
                  </a:lnTo>
                  <a:lnTo>
                    <a:pt x="688" y="817"/>
                  </a:lnTo>
                  <a:lnTo>
                    <a:pt x="725" y="836"/>
                  </a:lnTo>
                  <a:lnTo>
                    <a:pt x="762" y="836"/>
                  </a:lnTo>
                  <a:lnTo>
                    <a:pt x="799" y="817"/>
                  </a:lnTo>
                  <a:lnTo>
                    <a:pt x="836" y="799"/>
                  </a:lnTo>
                  <a:lnTo>
                    <a:pt x="873" y="780"/>
                  </a:lnTo>
                  <a:lnTo>
                    <a:pt x="873" y="743"/>
                  </a:lnTo>
                  <a:lnTo>
                    <a:pt x="873" y="687"/>
                  </a:lnTo>
                  <a:lnTo>
                    <a:pt x="818" y="594"/>
                  </a:lnTo>
                  <a:lnTo>
                    <a:pt x="762" y="502"/>
                  </a:lnTo>
                  <a:lnTo>
                    <a:pt x="669" y="427"/>
                  </a:lnTo>
                  <a:lnTo>
                    <a:pt x="595" y="372"/>
                  </a:lnTo>
                  <a:lnTo>
                    <a:pt x="706" y="279"/>
                  </a:lnTo>
                  <a:lnTo>
                    <a:pt x="818" y="186"/>
                  </a:lnTo>
                  <a:lnTo>
                    <a:pt x="836" y="149"/>
                  </a:lnTo>
                  <a:lnTo>
                    <a:pt x="855" y="130"/>
                  </a:lnTo>
                  <a:lnTo>
                    <a:pt x="836" y="56"/>
                  </a:lnTo>
                  <a:lnTo>
                    <a:pt x="781" y="19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2446;p68"/>
            <p:cNvSpPr/>
            <p:nvPr/>
          </p:nvSpPr>
          <p:spPr>
            <a:xfrm>
              <a:off x="4362856" y="1286651"/>
              <a:ext cx="136085" cy="82026"/>
            </a:xfrm>
            <a:custGeom>
              <a:avLst/>
              <a:gdLst/>
              <a:ahLst/>
              <a:cxnLst/>
              <a:rect l="l" t="t" r="r" b="b"/>
              <a:pathLst>
                <a:path w="4068" h="2452" extrusionOk="0">
                  <a:moveTo>
                    <a:pt x="595" y="1"/>
                  </a:moveTo>
                  <a:lnTo>
                    <a:pt x="465" y="19"/>
                  </a:lnTo>
                  <a:lnTo>
                    <a:pt x="353" y="75"/>
                  </a:lnTo>
                  <a:lnTo>
                    <a:pt x="260" y="149"/>
                  </a:lnTo>
                  <a:lnTo>
                    <a:pt x="167" y="242"/>
                  </a:lnTo>
                  <a:lnTo>
                    <a:pt x="112" y="353"/>
                  </a:lnTo>
                  <a:lnTo>
                    <a:pt x="75" y="483"/>
                  </a:lnTo>
                  <a:lnTo>
                    <a:pt x="38" y="595"/>
                  </a:lnTo>
                  <a:lnTo>
                    <a:pt x="38" y="725"/>
                  </a:lnTo>
                  <a:lnTo>
                    <a:pt x="19" y="762"/>
                  </a:lnTo>
                  <a:lnTo>
                    <a:pt x="0" y="799"/>
                  </a:lnTo>
                  <a:lnTo>
                    <a:pt x="335" y="1300"/>
                  </a:lnTo>
                  <a:lnTo>
                    <a:pt x="483" y="1263"/>
                  </a:lnTo>
                  <a:lnTo>
                    <a:pt x="632" y="1245"/>
                  </a:lnTo>
                  <a:lnTo>
                    <a:pt x="762" y="1245"/>
                  </a:lnTo>
                  <a:lnTo>
                    <a:pt x="910" y="1282"/>
                  </a:lnTo>
                  <a:lnTo>
                    <a:pt x="1096" y="1338"/>
                  </a:lnTo>
                  <a:lnTo>
                    <a:pt x="1263" y="1449"/>
                  </a:lnTo>
                  <a:lnTo>
                    <a:pt x="1412" y="1560"/>
                  </a:lnTo>
                  <a:lnTo>
                    <a:pt x="1542" y="1728"/>
                  </a:lnTo>
                  <a:lnTo>
                    <a:pt x="1635" y="1895"/>
                  </a:lnTo>
                  <a:lnTo>
                    <a:pt x="1727" y="2062"/>
                  </a:lnTo>
                  <a:lnTo>
                    <a:pt x="1783" y="2266"/>
                  </a:lnTo>
                  <a:lnTo>
                    <a:pt x="1820" y="2452"/>
                  </a:lnTo>
                  <a:lnTo>
                    <a:pt x="1969" y="2359"/>
                  </a:lnTo>
                  <a:lnTo>
                    <a:pt x="2117" y="2303"/>
                  </a:lnTo>
                  <a:lnTo>
                    <a:pt x="2285" y="2285"/>
                  </a:lnTo>
                  <a:lnTo>
                    <a:pt x="2452" y="2303"/>
                  </a:lnTo>
                  <a:lnTo>
                    <a:pt x="2433" y="2173"/>
                  </a:lnTo>
                  <a:lnTo>
                    <a:pt x="2415" y="2025"/>
                  </a:lnTo>
                  <a:lnTo>
                    <a:pt x="2415" y="1895"/>
                  </a:lnTo>
                  <a:lnTo>
                    <a:pt x="2433" y="1783"/>
                  </a:lnTo>
                  <a:lnTo>
                    <a:pt x="2470" y="1653"/>
                  </a:lnTo>
                  <a:lnTo>
                    <a:pt x="2526" y="1523"/>
                  </a:lnTo>
                  <a:lnTo>
                    <a:pt x="2582" y="1412"/>
                  </a:lnTo>
                  <a:lnTo>
                    <a:pt x="2656" y="1300"/>
                  </a:lnTo>
                  <a:lnTo>
                    <a:pt x="2749" y="1208"/>
                  </a:lnTo>
                  <a:lnTo>
                    <a:pt x="2842" y="1115"/>
                  </a:lnTo>
                  <a:lnTo>
                    <a:pt x="2935" y="1022"/>
                  </a:lnTo>
                  <a:lnTo>
                    <a:pt x="3046" y="948"/>
                  </a:lnTo>
                  <a:lnTo>
                    <a:pt x="3176" y="873"/>
                  </a:lnTo>
                  <a:lnTo>
                    <a:pt x="3287" y="836"/>
                  </a:lnTo>
                  <a:lnTo>
                    <a:pt x="3417" y="780"/>
                  </a:lnTo>
                  <a:lnTo>
                    <a:pt x="3547" y="762"/>
                  </a:lnTo>
                  <a:lnTo>
                    <a:pt x="3807" y="743"/>
                  </a:lnTo>
                  <a:lnTo>
                    <a:pt x="4067" y="762"/>
                  </a:lnTo>
                  <a:lnTo>
                    <a:pt x="4012" y="650"/>
                  </a:lnTo>
                  <a:lnTo>
                    <a:pt x="3937" y="539"/>
                  </a:lnTo>
                  <a:lnTo>
                    <a:pt x="3844" y="446"/>
                  </a:lnTo>
                  <a:lnTo>
                    <a:pt x="3752" y="353"/>
                  </a:lnTo>
                  <a:lnTo>
                    <a:pt x="3659" y="298"/>
                  </a:lnTo>
                  <a:lnTo>
                    <a:pt x="3566" y="260"/>
                  </a:lnTo>
                  <a:lnTo>
                    <a:pt x="3454" y="223"/>
                  </a:lnTo>
                  <a:lnTo>
                    <a:pt x="3343" y="205"/>
                  </a:lnTo>
                  <a:lnTo>
                    <a:pt x="3232" y="205"/>
                  </a:lnTo>
                  <a:lnTo>
                    <a:pt x="3120" y="223"/>
                  </a:lnTo>
                  <a:lnTo>
                    <a:pt x="3009" y="260"/>
                  </a:lnTo>
                  <a:lnTo>
                    <a:pt x="2897" y="316"/>
                  </a:lnTo>
                  <a:lnTo>
                    <a:pt x="2786" y="372"/>
                  </a:lnTo>
                  <a:lnTo>
                    <a:pt x="2693" y="465"/>
                  </a:lnTo>
                  <a:lnTo>
                    <a:pt x="2582" y="558"/>
                  </a:lnTo>
                  <a:lnTo>
                    <a:pt x="2507" y="669"/>
                  </a:lnTo>
                  <a:lnTo>
                    <a:pt x="2526" y="799"/>
                  </a:lnTo>
                  <a:lnTo>
                    <a:pt x="2526" y="855"/>
                  </a:lnTo>
                  <a:lnTo>
                    <a:pt x="2489" y="892"/>
                  </a:lnTo>
                  <a:lnTo>
                    <a:pt x="2452" y="910"/>
                  </a:lnTo>
                  <a:lnTo>
                    <a:pt x="2415" y="929"/>
                  </a:lnTo>
                  <a:lnTo>
                    <a:pt x="2377" y="929"/>
                  </a:lnTo>
                  <a:lnTo>
                    <a:pt x="2322" y="910"/>
                  </a:lnTo>
                  <a:lnTo>
                    <a:pt x="2303" y="873"/>
                  </a:lnTo>
                  <a:lnTo>
                    <a:pt x="2285" y="836"/>
                  </a:lnTo>
                  <a:lnTo>
                    <a:pt x="2229" y="688"/>
                  </a:lnTo>
                  <a:lnTo>
                    <a:pt x="2173" y="558"/>
                  </a:lnTo>
                  <a:lnTo>
                    <a:pt x="2080" y="483"/>
                  </a:lnTo>
                  <a:lnTo>
                    <a:pt x="1969" y="428"/>
                  </a:lnTo>
                  <a:lnTo>
                    <a:pt x="1839" y="409"/>
                  </a:lnTo>
                  <a:lnTo>
                    <a:pt x="1709" y="428"/>
                  </a:lnTo>
                  <a:lnTo>
                    <a:pt x="1579" y="465"/>
                  </a:lnTo>
                  <a:lnTo>
                    <a:pt x="1467" y="558"/>
                  </a:lnTo>
                  <a:lnTo>
                    <a:pt x="1467" y="595"/>
                  </a:lnTo>
                  <a:lnTo>
                    <a:pt x="1449" y="632"/>
                  </a:lnTo>
                  <a:lnTo>
                    <a:pt x="1430" y="669"/>
                  </a:lnTo>
                  <a:lnTo>
                    <a:pt x="1393" y="688"/>
                  </a:lnTo>
                  <a:lnTo>
                    <a:pt x="1356" y="706"/>
                  </a:lnTo>
                  <a:lnTo>
                    <a:pt x="1319" y="706"/>
                  </a:lnTo>
                  <a:lnTo>
                    <a:pt x="1282" y="688"/>
                  </a:lnTo>
                  <a:lnTo>
                    <a:pt x="1263" y="669"/>
                  </a:lnTo>
                  <a:lnTo>
                    <a:pt x="1245" y="632"/>
                  </a:lnTo>
                  <a:lnTo>
                    <a:pt x="1207" y="502"/>
                  </a:lnTo>
                  <a:lnTo>
                    <a:pt x="1170" y="390"/>
                  </a:lnTo>
                  <a:lnTo>
                    <a:pt x="1115" y="279"/>
                  </a:lnTo>
                  <a:lnTo>
                    <a:pt x="1040" y="168"/>
                  </a:lnTo>
                  <a:lnTo>
                    <a:pt x="947" y="93"/>
                  </a:lnTo>
                  <a:lnTo>
                    <a:pt x="855" y="38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2447;p68"/>
            <p:cNvSpPr/>
            <p:nvPr/>
          </p:nvSpPr>
          <p:spPr>
            <a:xfrm>
              <a:off x="4445487" y="1237575"/>
              <a:ext cx="20540" cy="26729"/>
            </a:xfrm>
            <a:custGeom>
              <a:avLst/>
              <a:gdLst/>
              <a:ahLst/>
              <a:cxnLst/>
              <a:rect l="l" t="t" r="r" b="b"/>
              <a:pathLst>
                <a:path w="614" h="799" extrusionOk="0">
                  <a:moveTo>
                    <a:pt x="56" y="0"/>
                  </a:moveTo>
                  <a:lnTo>
                    <a:pt x="37" y="19"/>
                  </a:lnTo>
                  <a:lnTo>
                    <a:pt x="0" y="56"/>
                  </a:lnTo>
                  <a:lnTo>
                    <a:pt x="19" y="112"/>
                  </a:lnTo>
                  <a:lnTo>
                    <a:pt x="37" y="130"/>
                  </a:lnTo>
                  <a:lnTo>
                    <a:pt x="56" y="149"/>
                  </a:lnTo>
                  <a:lnTo>
                    <a:pt x="149" y="186"/>
                  </a:lnTo>
                  <a:lnTo>
                    <a:pt x="223" y="242"/>
                  </a:lnTo>
                  <a:lnTo>
                    <a:pt x="279" y="316"/>
                  </a:lnTo>
                  <a:lnTo>
                    <a:pt x="335" y="390"/>
                  </a:lnTo>
                  <a:lnTo>
                    <a:pt x="372" y="465"/>
                  </a:lnTo>
                  <a:lnTo>
                    <a:pt x="372" y="558"/>
                  </a:lnTo>
                  <a:lnTo>
                    <a:pt x="372" y="632"/>
                  </a:lnTo>
                  <a:lnTo>
                    <a:pt x="390" y="725"/>
                  </a:lnTo>
                  <a:lnTo>
                    <a:pt x="409" y="780"/>
                  </a:lnTo>
                  <a:lnTo>
                    <a:pt x="465" y="799"/>
                  </a:lnTo>
                  <a:lnTo>
                    <a:pt x="520" y="780"/>
                  </a:lnTo>
                  <a:lnTo>
                    <a:pt x="557" y="743"/>
                  </a:lnTo>
                  <a:lnTo>
                    <a:pt x="594" y="688"/>
                  </a:lnTo>
                  <a:lnTo>
                    <a:pt x="613" y="632"/>
                  </a:lnTo>
                  <a:lnTo>
                    <a:pt x="594" y="502"/>
                  </a:lnTo>
                  <a:lnTo>
                    <a:pt x="557" y="372"/>
                  </a:lnTo>
                  <a:lnTo>
                    <a:pt x="502" y="260"/>
                  </a:lnTo>
                  <a:lnTo>
                    <a:pt x="409" y="149"/>
                  </a:lnTo>
                  <a:lnTo>
                    <a:pt x="316" y="75"/>
                  </a:lnTo>
                  <a:lnTo>
                    <a:pt x="205" y="1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2448;p68"/>
            <p:cNvSpPr/>
            <p:nvPr/>
          </p:nvSpPr>
          <p:spPr>
            <a:xfrm>
              <a:off x="4436789" y="1381091"/>
              <a:ext cx="18031" cy="23617"/>
            </a:xfrm>
            <a:custGeom>
              <a:avLst/>
              <a:gdLst/>
              <a:ahLst/>
              <a:cxnLst/>
              <a:rect l="l" t="t" r="r" b="b"/>
              <a:pathLst>
                <a:path w="539" h="706" extrusionOk="0">
                  <a:moveTo>
                    <a:pt x="56" y="0"/>
                  </a:moveTo>
                  <a:lnTo>
                    <a:pt x="19" y="19"/>
                  </a:lnTo>
                  <a:lnTo>
                    <a:pt x="0" y="56"/>
                  </a:lnTo>
                  <a:lnTo>
                    <a:pt x="0" y="93"/>
                  </a:lnTo>
                  <a:lnTo>
                    <a:pt x="37" y="130"/>
                  </a:lnTo>
                  <a:lnTo>
                    <a:pt x="167" y="205"/>
                  </a:lnTo>
                  <a:lnTo>
                    <a:pt x="223" y="242"/>
                  </a:lnTo>
                  <a:lnTo>
                    <a:pt x="279" y="316"/>
                  </a:lnTo>
                  <a:lnTo>
                    <a:pt x="297" y="390"/>
                  </a:lnTo>
                  <a:lnTo>
                    <a:pt x="297" y="464"/>
                  </a:lnTo>
                  <a:lnTo>
                    <a:pt x="297" y="613"/>
                  </a:lnTo>
                  <a:lnTo>
                    <a:pt x="316" y="669"/>
                  </a:lnTo>
                  <a:lnTo>
                    <a:pt x="353" y="706"/>
                  </a:lnTo>
                  <a:lnTo>
                    <a:pt x="409" y="706"/>
                  </a:lnTo>
                  <a:lnTo>
                    <a:pt x="465" y="687"/>
                  </a:lnTo>
                  <a:lnTo>
                    <a:pt x="502" y="632"/>
                  </a:lnTo>
                  <a:lnTo>
                    <a:pt x="520" y="594"/>
                  </a:lnTo>
                  <a:lnTo>
                    <a:pt x="539" y="539"/>
                  </a:lnTo>
                  <a:lnTo>
                    <a:pt x="539" y="464"/>
                  </a:lnTo>
                  <a:lnTo>
                    <a:pt x="520" y="353"/>
                  </a:lnTo>
                  <a:lnTo>
                    <a:pt x="465" y="242"/>
                  </a:lnTo>
                  <a:lnTo>
                    <a:pt x="372" y="130"/>
                  </a:lnTo>
                  <a:lnTo>
                    <a:pt x="279" y="5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2449;p68"/>
            <p:cNvSpPr/>
            <p:nvPr/>
          </p:nvSpPr>
          <p:spPr>
            <a:xfrm>
              <a:off x="4319367" y="1224528"/>
              <a:ext cx="87612" cy="82026"/>
            </a:xfrm>
            <a:custGeom>
              <a:avLst/>
              <a:gdLst/>
              <a:ahLst/>
              <a:cxnLst/>
              <a:rect l="l" t="t" r="r" b="b"/>
              <a:pathLst>
                <a:path w="2619" h="2452" extrusionOk="0">
                  <a:moveTo>
                    <a:pt x="1486" y="298"/>
                  </a:moveTo>
                  <a:lnTo>
                    <a:pt x="1542" y="316"/>
                  </a:lnTo>
                  <a:lnTo>
                    <a:pt x="1597" y="353"/>
                  </a:lnTo>
                  <a:lnTo>
                    <a:pt x="1690" y="465"/>
                  </a:lnTo>
                  <a:lnTo>
                    <a:pt x="1839" y="428"/>
                  </a:lnTo>
                  <a:lnTo>
                    <a:pt x="1895" y="446"/>
                  </a:lnTo>
                  <a:lnTo>
                    <a:pt x="1969" y="446"/>
                  </a:lnTo>
                  <a:lnTo>
                    <a:pt x="2006" y="465"/>
                  </a:lnTo>
                  <a:lnTo>
                    <a:pt x="2025" y="483"/>
                  </a:lnTo>
                  <a:lnTo>
                    <a:pt x="2043" y="539"/>
                  </a:lnTo>
                  <a:lnTo>
                    <a:pt x="2025" y="595"/>
                  </a:lnTo>
                  <a:lnTo>
                    <a:pt x="2006" y="632"/>
                  </a:lnTo>
                  <a:lnTo>
                    <a:pt x="1969" y="632"/>
                  </a:lnTo>
                  <a:lnTo>
                    <a:pt x="1839" y="669"/>
                  </a:lnTo>
                  <a:lnTo>
                    <a:pt x="1913" y="818"/>
                  </a:lnTo>
                  <a:lnTo>
                    <a:pt x="1932" y="873"/>
                  </a:lnTo>
                  <a:lnTo>
                    <a:pt x="1913" y="910"/>
                  </a:lnTo>
                  <a:lnTo>
                    <a:pt x="1895" y="948"/>
                  </a:lnTo>
                  <a:lnTo>
                    <a:pt x="1876" y="985"/>
                  </a:lnTo>
                  <a:lnTo>
                    <a:pt x="1839" y="1003"/>
                  </a:lnTo>
                  <a:lnTo>
                    <a:pt x="1765" y="1003"/>
                  </a:lnTo>
                  <a:lnTo>
                    <a:pt x="1727" y="966"/>
                  </a:lnTo>
                  <a:lnTo>
                    <a:pt x="1653" y="855"/>
                  </a:lnTo>
                  <a:lnTo>
                    <a:pt x="1579" y="743"/>
                  </a:lnTo>
                  <a:lnTo>
                    <a:pt x="1505" y="799"/>
                  </a:lnTo>
                  <a:lnTo>
                    <a:pt x="1430" y="873"/>
                  </a:lnTo>
                  <a:lnTo>
                    <a:pt x="1300" y="1003"/>
                  </a:lnTo>
                  <a:lnTo>
                    <a:pt x="1282" y="1022"/>
                  </a:lnTo>
                  <a:lnTo>
                    <a:pt x="1208" y="1022"/>
                  </a:lnTo>
                  <a:lnTo>
                    <a:pt x="1170" y="985"/>
                  </a:lnTo>
                  <a:lnTo>
                    <a:pt x="1170" y="929"/>
                  </a:lnTo>
                  <a:lnTo>
                    <a:pt x="1226" y="836"/>
                  </a:lnTo>
                  <a:lnTo>
                    <a:pt x="1282" y="743"/>
                  </a:lnTo>
                  <a:lnTo>
                    <a:pt x="1375" y="650"/>
                  </a:lnTo>
                  <a:lnTo>
                    <a:pt x="1467" y="576"/>
                  </a:lnTo>
                  <a:lnTo>
                    <a:pt x="1430" y="465"/>
                  </a:lnTo>
                  <a:lnTo>
                    <a:pt x="1412" y="390"/>
                  </a:lnTo>
                  <a:lnTo>
                    <a:pt x="1430" y="335"/>
                  </a:lnTo>
                  <a:lnTo>
                    <a:pt x="1449" y="298"/>
                  </a:lnTo>
                  <a:close/>
                  <a:moveTo>
                    <a:pt x="1319" y="0"/>
                  </a:moveTo>
                  <a:lnTo>
                    <a:pt x="1170" y="19"/>
                  </a:lnTo>
                  <a:lnTo>
                    <a:pt x="1040" y="56"/>
                  </a:lnTo>
                  <a:lnTo>
                    <a:pt x="910" y="93"/>
                  </a:lnTo>
                  <a:lnTo>
                    <a:pt x="780" y="149"/>
                  </a:lnTo>
                  <a:lnTo>
                    <a:pt x="650" y="223"/>
                  </a:lnTo>
                  <a:lnTo>
                    <a:pt x="520" y="298"/>
                  </a:lnTo>
                  <a:lnTo>
                    <a:pt x="409" y="409"/>
                  </a:lnTo>
                  <a:lnTo>
                    <a:pt x="316" y="502"/>
                  </a:lnTo>
                  <a:lnTo>
                    <a:pt x="223" y="613"/>
                  </a:lnTo>
                  <a:lnTo>
                    <a:pt x="130" y="743"/>
                  </a:lnTo>
                  <a:lnTo>
                    <a:pt x="56" y="855"/>
                  </a:lnTo>
                  <a:lnTo>
                    <a:pt x="0" y="985"/>
                  </a:lnTo>
                  <a:lnTo>
                    <a:pt x="316" y="1338"/>
                  </a:lnTo>
                  <a:lnTo>
                    <a:pt x="613" y="1709"/>
                  </a:lnTo>
                  <a:lnTo>
                    <a:pt x="892" y="2080"/>
                  </a:lnTo>
                  <a:lnTo>
                    <a:pt x="1170" y="2452"/>
                  </a:lnTo>
                  <a:lnTo>
                    <a:pt x="1170" y="2303"/>
                  </a:lnTo>
                  <a:lnTo>
                    <a:pt x="1208" y="2155"/>
                  </a:lnTo>
                  <a:lnTo>
                    <a:pt x="1263" y="2025"/>
                  </a:lnTo>
                  <a:lnTo>
                    <a:pt x="1356" y="1895"/>
                  </a:lnTo>
                  <a:lnTo>
                    <a:pt x="1449" y="1783"/>
                  </a:lnTo>
                  <a:lnTo>
                    <a:pt x="1579" y="1690"/>
                  </a:lnTo>
                  <a:lnTo>
                    <a:pt x="1709" y="1635"/>
                  </a:lnTo>
                  <a:lnTo>
                    <a:pt x="1857" y="1598"/>
                  </a:lnTo>
                  <a:lnTo>
                    <a:pt x="2062" y="1598"/>
                  </a:lnTo>
                  <a:lnTo>
                    <a:pt x="2155" y="1635"/>
                  </a:lnTo>
                  <a:lnTo>
                    <a:pt x="2247" y="1653"/>
                  </a:lnTo>
                  <a:lnTo>
                    <a:pt x="2415" y="1765"/>
                  </a:lnTo>
                  <a:lnTo>
                    <a:pt x="2563" y="1895"/>
                  </a:lnTo>
                  <a:lnTo>
                    <a:pt x="2600" y="1635"/>
                  </a:lnTo>
                  <a:lnTo>
                    <a:pt x="2619" y="1375"/>
                  </a:lnTo>
                  <a:lnTo>
                    <a:pt x="2600" y="1133"/>
                  </a:lnTo>
                  <a:lnTo>
                    <a:pt x="2545" y="892"/>
                  </a:lnTo>
                  <a:lnTo>
                    <a:pt x="2507" y="762"/>
                  </a:lnTo>
                  <a:lnTo>
                    <a:pt x="2452" y="650"/>
                  </a:lnTo>
                  <a:lnTo>
                    <a:pt x="2396" y="558"/>
                  </a:lnTo>
                  <a:lnTo>
                    <a:pt x="2322" y="446"/>
                  </a:lnTo>
                  <a:lnTo>
                    <a:pt x="2229" y="353"/>
                  </a:lnTo>
                  <a:lnTo>
                    <a:pt x="2136" y="279"/>
                  </a:lnTo>
                  <a:lnTo>
                    <a:pt x="2025" y="186"/>
                  </a:lnTo>
                  <a:lnTo>
                    <a:pt x="1895" y="130"/>
                  </a:lnTo>
                  <a:lnTo>
                    <a:pt x="1746" y="75"/>
                  </a:lnTo>
                  <a:lnTo>
                    <a:pt x="1616" y="38"/>
                  </a:lnTo>
                  <a:lnTo>
                    <a:pt x="14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2450;p68"/>
            <p:cNvSpPr/>
            <p:nvPr/>
          </p:nvSpPr>
          <p:spPr>
            <a:xfrm>
              <a:off x="4358507" y="1234464"/>
              <a:ext cx="29237" cy="24253"/>
            </a:xfrm>
            <a:custGeom>
              <a:avLst/>
              <a:gdLst/>
              <a:ahLst/>
              <a:cxnLst/>
              <a:rect l="l" t="t" r="r" b="b"/>
              <a:pathLst>
                <a:path w="874" h="725" extrusionOk="0">
                  <a:moveTo>
                    <a:pt x="279" y="1"/>
                  </a:moveTo>
                  <a:lnTo>
                    <a:pt x="260" y="38"/>
                  </a:lnTo>
                  <a:lnTo>
                    <a:pt x="242" y="93"/>
                  </a:lnTo>
                  <a:lnTo>
                    <a:pt x="260" y="168"/>
                  </a:lnTo>
                  <a:lnTo>
                    <a:pt x="297" y="279"/>
                  </a:lnTo>
                  <a:lnTo>
                    <a:pt x="205" y="353"/>
                  </a:lnTo>
                  <a:lnTo>
                    <a:pt x="112" y="446"/>
                  </a:lnTo>
                  <a:lnTo>
                    <a:pt x="56" y="539"/>
                  </a:lnTo>
                  <a:lnTo>
                    <a:pt x="0" y="632"/>
                  </a:lnTo>
                  <a:lnTo>
                    <a:pt x="0" y="688"/>
                  </a:lnTo>
                  <a:lnTo>
                    <a:pt x="38" y="725"/>
                  </a:lnTo>
                  <a:lnTo>
                    <a:pt x="112" y="725"/>
                  </a:lnTo>
                  <a:lnTo>
                    <a:pt x="130" y="706"/>
                  </a:lnTo>
                  <a:lnTo>
                    <a:pt x="260" y="576"/>
                  </a:lnTo>
                  <a:lnTo>
                    <a:pt x="335" y="502"/>
                  </a:lnTo>
                  <a:lnTo>
                    <a:pt x="409" y="446"/>
                  </a:lnTo>
                  <a:lnTo>
                    <a:pt x="483" y="558"/>
                  </a:lnTo>
                  <a:lnTo>
                    <a:pt x="557" y="669"/>
                  </a:lnTo>
                  <a:lnTo>
                    <a:pt x="595" y="706"/>
                  </a:lnTo>
                  <a:lnTo>
                    <a:pt x="669" y="706"/>
                  </a:lnTo>
                  <a:lnTo>
                    <a:pt x="706" y="688"/>
                  </a:lnTo>
                  <a:lnTo>
                    <a:pt x="725" y="651"/>
                  </a:lnTo>
                  <a:lnTo>
                    <a:pt x="743" y="613"/>
                  </a:lnTo>
                  <a:lnTo>
                    <a:pt x="762" y="576"/>
                  </a:lnTo>
                  <a:lnTo>
                    <a:pt x="743" y="521"/>
                  </a:lnTo>
                  <a:lnTo>
                    <a:pt x="669" y="372"/>
                  </a:lnTo>
                  <a:lnTo>
                    <a:pt x="799" y="335"/>
                  </a:lnTo>
                  <a:lnTo>
                    <a:pt x="836" y="335"/>
                  </a:lnTo>
                  <a:lnTo>
                    <a:pt x="855" y="298"/>
                  </a:lnTo>
                  <a:lnTo>
                    <a:pt x="873" y="242"/>
                  </a:lnTo>
                  <a:lnTo>
                    <a:pt x="855" y="186"/>
                  </a:lnTo>
                  <a:lnTo>
                    <a:pt x="836" y="168"/>
                  </a:lnTo>
                  <a:lnTo>
                    <a:pt x="799" y="149"/>
                  </a:lnTo>
                  <a:lnTo>
                    <a:pt x="725" y="149"/>
                  </a:lnTo>
                  <a:lnTo>
                    <a:pt x="669" y="131"/>
                  </a:lnTo>
                  <a:lnTo>
                    <a:pt x="520" y="168"/>
                  </a:lnTo>
                  <a:lnTo>
                    <a:pt x="427" y="56"/>
                  </a:lnTo>
                  <a:lnTo>
                    <a:pt x="372" y="19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2451;p68"/>
            <p:cNvSpPr/>
            <p:nvPr/>
          </p:nvSpPr>
          <p:spPr>
            <a:xfrm>
              <a:off x="4267179" y="1249986"/>
              <a:ext cx="98183" cy="116214"/>
            </a:xfrm>
            <a:custGeom>
              <a:avLst/>
              <a:gdLst/>
              <a:ahLst/>
              <a:cxnLst/>
              <a:rect l="l" t="t" r="r" b="b"/>
              <a:pathLst>
                <a:path w="2935" h="3474" extrusionOk="0">
                  <a:moveTo>
                    <a:pt x="1300" y="1449"/>
                  </a:moveTo>
                  <a:lnTo>
                    <a:pt x="1486" y="1505"/>
                  </a:lnTo>
                  <a:lnTo>
                    <a:pt x="1653" y="1616"/>
                  </a:lnTo>
                  <a:lnTo>
                    <a:pt x="1728" y="1616"/>
                  </a:lnTo>
                  <a:lnTo>
                    <a:pt x="1765" y="1654"/>
                  </a:lnTo>
                  <a:lnTo>
                    <a:pt x="1783" y="1672"/>
                  </a:lnTo>
                  <a:lnTo>
                    <a:pt x="1783" y="1709"/>
                  </a:lnTo>
                  <a:lnTo>
                    <a:pt x="1783" y="1746"/>
                  </a:lnTo>
                  <a:lnTo>
                    <a:pt x="1765" y="1784"/>
                  </a:lnTo>
                  <a:lnTo>
                    <a:pt x="1728" y="1821"/>
                  </a:lnTo>
                  <a:lnTo>
                    <a:pt x="1560" y="1932"/>
                  </a:lnTo>
                  <a:lnTo>
                    <a:pt x="1412" y="2044"/>
                  </a:lnTo>
                  <a:lnTo>
                    <a:pt x="1319" y="2118"/>
                  </a:lnTo>
                  <a:lnTo>
                    <a:pt x="1226" y="2155"/>
                  </a:lnTo>
                  <a:lnTo>
                    <a:pt x="1133" y="2192"/>
                  </a:lnTo>
                  <a:lnTo>
                    <a:pt x="1040" y="2211"/>
                  </a:lnTo>
                  <a:lnTo>
                    <a:pt x="892" y="2211"/>
                  </a:lnTo>
                  <a:lnTo>
                    <a:pt x="762" y="2155"/>
                  </a:lnTo>
                  <a:lnTo>
                    <a:pt x="706" y="2118"/>
                  </a:lnTo>
                  <a:lnTo>
                    <a:pt x="650" y="2081"/>
                  </a:lnTo>
                  <a:lnTo>
                    <a:pt x="613" y="2006"/>
                  </a:lnTo>
                  <a:lnTo>
                    <a:pt x="595" y="1951"/>
                  </a:lnTo>
                  <a:lnTo>
                    <a:pt x="576" y="1858"/>
                  </a:lnTo>
                  <a:lnTo>
                    <a:pt x="595" y="1784"/>
                  </a:lnTo>
                  <a:lnTo>
                    <a:pt x="613" y="1709"/>
                  </a:lnTo>
                  <a:lnTo>
                    <a:pt x="669" y="1654"/>
                  </a:lnTo>
                  <a:lnTo>
                    <a:pt x="706" y="1598"/>
                  </a:lnTo>
                  <a:lnTo>
                    <a:pt x="780" y="1561"/>
                  </a:lnTo>
                  <a:lnTo>
                    <a:pt x="910" y="1486"/>
                  </a:lnTo>
                  <a:lnTo>
                    <a:pt x="1022" y="1449"/>
                  </a:lnTo>
                  <a:close/>
                  <a:moveTo>
                    <a:pt x="929" y="1"/>
                  </a:moveTo>
                  <a:lnTo>
                    <a:pt x="669" y="391"/>
                  </a:lnTo>
                  <a:lnTo>
                    <a:pt x="428" y="799"/>
                  </a:lnTo>
                  <a:lnTo>
                    <a:pt x="316" y="1022"/>
                  </a:lnTo>
                  <a:lnTo>
                    <a:pt x="223" y="1227"/>
                  </a:lnTo>
                  <a:lnTo>
                    <a:pt x="130" y="1449"/>
                  </a:lnTo>
                  <a:lnTo>
                    <a:pt x="75" y="1672"/>
                  </a:lnTo>
                  <a:lnTo>
                    <a:pt x="19" y="1895"/>
                  </a:lnTo>
                  <a:lnTo>
                    <a:pt x="1" y="2118"/>
                  </a:lnTo>
                  <a:lnTo>
                    <a:pt x="1" y="2322"/>
                  </a:lnTo>
                  <a:lnTo>
                    <a:pt x="19" y="2545"/>
                  </a:lnTo>
                  <a:lnTo>
                    <a:pt x="75" y="2768"/>
                  </a:lnTo>
                  <a:lnTo>
                    <a:pt x="168" y="2972"/>
                  </a:lnTo>
                  <a:lnTo>
                    <a:pt x="298" y="3195"/>
                  </a:lnTo>
                  <a:lnTo>
                    <a:pt x="465" y="3399"/>
                  </a:lnTo>
                  <a:lnTo>
                    <a:pt x="576" y="3381"/>
                  </a:lnTo>
                  <a:lnTo>
                    <a:pt x="706" y="3381"/>
                  </a:lnTo>
                  <a:lnTo>
                    <a:pt x="818" y="3399"/>
                  </a:lnTo>
                  <a:lnTo>
                    <a:pt x="929" y="3436"/>
                  </a:lnTo>
                  <a:lnTo>
                    <a:pt x="966" y="3474"/>
                  </a:lnTo>
                  <a:lnTo>
                    <a:pt x="1022" y="3288"/>
                  </a:lnTo>
                  <a:lnTo>
                    <a:pt x="1078" y="3121"/>
                  </a:lnTo>
                  <a:lnTo>
                    <a:pt x="1170" y="2954"/>
                  </a:lnTo>
                  <a:lnTo>
                    <a:pt x="1282" y="2805"/>
                  </a:lnTo>
                  <a:lnTo>
                    <a:pt x="1430" y="2675"/>
                  </a:lnTo>
                  <a:lnTo>
                    <a:pt x="1560" y="2564"/>
                  </a:lnTo>
                  <a:lnTo>
                    <a:pt x="1728" y="2471"/>
                  </a:lnTo>
                  <a:lnTo>
                    <a:pt x="1895" y="2415"/>
                  </a:lnTo>
                  <a:lnTo>
                    <a:pt x="2006" y="2378"/>
                  </a:lnTo>
                  <a:lnTo>
                    <a:pt x="2118" y="2396"/>
                  </a:lnTo>
                  <a:lnTo>
                    <a:pt x="2229" y="2415"/>
                  </a:lnTo>
                  <a:lnTo>
                    <a:pt x="2340" y="2452"/>
                  </a:lnTo>
                  <a:lnTo>
                    <a:pt x="2452" y="2508"/>
                  </a:lnTo>
                  <a:lnTo>
                    <a:pt x="2526" y="2564"/>
                  </a:lnTo>
                  <a:lnTo>
                    <a:pt x="2600" y="2656"/>
                  </a:lnTo>
                  <a:lnTo>
                    <a:pt x="2656" y="2749"/>
                  </a:lnTo>
                  <a:lnTo>
                    <a:pt x="2786" y="2601"/>
                  </a:lnTo>
                  <a:lnTo>
                    <a:pt x="2935" y="2508"/>
                  </a:lnTo>
                  <a:lnTo>
                    <a:pt x="2712" y="2174"/>
                  </a:lnTo>
                  <a:lnTo>
                    <a:pt x="2470" y="1839"/>
                  </a:lnTo>
                  <a:lnTo>
                    <a:pt x="1969" y="1227"/>
                  </a:lnTo>
                  <a:lnTo>
                    <a:pt x="1449" y="614"/>
                  </a:lnTo>
                  <a:lnTo>
                    <a:pt x="9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2452;p68"/>
            <p:cNvSpPr/>
            <p:nvPr/>
          </p:nvSpPr>
          <p:spPr>
            <a:xfrm>
              <a:off x="4310033" y="1500353"/>
              <a:ext cx="43522" cy="18064"/>
            </a:xfrm>
            <a:custGeom>
              <a:avLst/>
              <a:gdLst/>
              <a:ahLst/>
              <a:cxnLst/>
              <a:rect l="l" t="t" r="r" b="b"/>
              <a:pathLst>
                <a:path w="1301" h="540" extrusionOk="0">
                  <a:moveTo>
                    <a:pt x="38" y="1"/>
                  </a:moveTo>
                  <a:lnTo>
                    <a:pt x="19" y="19"/>
                  </a:lnTo>
                  <a:lnTo>
                    <a:pt x="1" y="38"/>
                  </a:lnTo>
                  <a:lnTo>
                    <a:pt x="1" y="75"/>
                  </a:lnTo>
                  <a:lnTo>
                    <a:pt x="19" y="94"/>
                  </a:lnTo>
                  <a:lnTo>
                    <a:pt x="298" y="224"/>
                  </a:lnTo>
                  <a:lnTo>
                    <a:pt x="577" y="335"/>
                  </a:lnTo>
                  <a:lnTo>
                    <a:pt x="1171" y="521"/>
                  </a:lnTo>
                  <a:lnTo>
                    <a:pt x="1208" y="539"/>
                  </a:lnTo>
                  <a:lnTo>
                    <a:pt x="1264" y="521"/>
                  </a:lnTo>
                  <a:lnTo>
                    <a:pt x="1282" y="484"/>
                  </a:lnTo>
                  <a:lnTo>
                    <a:pt x="1301" y="446"/>
                  </a:lnTo>
                  <a:lnTo>
                    <a:pt x="1301" y="409"/>
                  </a:lnTo>
                  <a:lnTo>
                    <a:pt x="1301" y="354"/>
                  </a:lnTo>
                  <a:lnTo>
                    <a:pt x="1264" y="316"/>
                  </a:lnTo>
                  <a:lnTo>
                    <a:pt x="1227" y="298"/>
                  </a:lnTo>
                  <a:lnTo>
                    <a:pt x="632" y="131"/>
                  </a:lnTo>
                  <a:lnTo>
                    <a:pt x="335" y="56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2453;p68"/>
            <p:cNvSpPr/>
            <p:nvPr/>
          </p:nvSpPr>
          <p:spPr>
            <a:xfrm>
              <a:off x="4280862" y="1496004"/>
              <a:ext cx="51584" cy="27364"/>
            </a:xfrm>
            <a:custGeom>
              <a:avLst/>
              <a:gdLst/>
              <a:ahLst/>
              <a:cxnLst/>
              <a:rect l="l" t="t" r="r" b="b"/>
              <a:pathLst>
                <a:path w="1542" h="818" extrusionOk="0">
                  <a:moveTo>
                    <a:pt x="19" y="1"/>
                  </a:moveTo>
                  <a:lnTo>
                    <a:pt x="0" y="19"/>
                  </a:lnTo>
                  <a:lnTo>
                    <a:pt x="0" y="56"/>
                  </a:lnTo>
                  <a:lnTo>
                    <a:pt x="19" y="75"/>
                  </a:lnTo>
                  <a:lnTo>
                    <a:pt x="353" y="298"/>
                  </a:lnTo>
                  <a:lnTo>
                    <a:pt x="706" y="502"/>
                  </a:lnTo>
                  <a:lnTo>
                    <a:pt x="1059" y="669"/>
                  </a:lnTo>
                  <a:lnTo>
                    <a:pt x="1244" y="744"/>
                  </a:lnTo>
                  <a:lnTo>
                    <a:pt x="1449" y="799"/>
                  </a:lnTo>
                  <a:lnTo>
                    <a:pt x="1467" y="818"/>
                  </a:lnTo>
                  <a:lnTo>
                    <a:pt x="1504" y="799"/>
                  </a:lnTo>
                  <a:lnTo>
                    <a:pt x="1541" y="762"/>
                  </a:lnTo>
                  <a:lnTo>
                    <a:pt x="1541" y="706"/>
                  </a:lnTo>
                  <a:lnTo>
                    <a:pt x="1523" y="669"/>
                  </a:lnTo>
                  <a:lnTo>
                    <a:pt x="1504" y="651"/>
                  </a:lnTo>
                  <a:lnTo>
                    <a:pt x="780" y="354"/>
                  </a:lnTo>
                  <a:lnTo>
                    <a:pt x="409" y="186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2454;p68"/>
            <p:cNvSpPr/>
            <p:nvPr/>
          </p:nvSpPr>
          <p:spPr>
            <a:xfrm>
              <a:off x="4286448" y="1298461"/>
              <a:ext cx="40411" cy="25491"/>
            </a:xfrm>
            <a:custGeom>
              <a:avLst/>
              <a:gdLst/>
              <a:ahLst/>
              <a:cxnLst/>
              <a:rect l="l" t="t" r="r" b="b"/>
              <a:pathLst>
                <a:path w="1208" h="762" extrusionOk="0">
                  <a:moveTo>
                    <a:pt x="836" y="205"/>
                  </a:moveTo>
                  <a:lnTo>
                    <a:pt x="947" y="242"/>
                  </a:lnTo>
                  <a:lnTo>
                    <a:pt x="799" y="353"/>
                  </a:lnTo>
                  <a:lnTo>
                    <a:pt x="632" y="465"/>
                  </a:lnTo>
                  <a:lnTo>
                    <a:pt x="557" y="520"/>
                  </a:lnTo>
                  <a:lnTo>
                    <a:pt x="483" y="539"/>
                  </a:lnTo>
                  <a:lnTo>
                    <a:pt x="390" y="539"/>
                  </a:lnTo>
                  <a:lnTo>
                    <a:pt x="316" y="520"/>
                  </a:lnTo>
                  <a:lnTo>
                    <a:pt x="260" y="465"/>
                  </a:lnTo>
                  <a:lnTo>
                    <a:pt x="242" y="427"/>
                  </a:lnTo>
                  <a:lnTo>
                    <a:pt x="242" y="372"/>
                  </a:lnTo>
                  <a:lnTo>
                    <a:pt x="279" y="335"/>
                  </a:lnTo>
                  <a:lnTo>
                    <a:pt x="409" y="260"/>
                  </a:lnTo>
                  <a:lnTo>
                    <a:pt x="520" y="223"/>
                  </a:lnTo>
                  <a:lnTo>
                    <a:pt x="632" y="205"/>
                  </a:lnTo>
                  <a:close/>
                  <a:moveTo>
                    <a:pt x="446" y="0"/>
                  </a:moveTo>
                  <a:lnTo>
                    <a:pt x="334" y="37"/>
                  </a:lnTo>
                  <a:lnTo>
                    <a:pt x="204" y="112"/>
                  </a:lnTo>
                  <a:lnTo>
                    <a:pt x="130" y="149"/>
                  </a:lnTo>
                  <a:lnTo>
                    <a:pt x="93" y="205"/>
                  </a:lnTo>
                  <a:lnTo>
                    <a:pt x="37" y="260"/>
                  </a:lnTo>
                  <a:lnTo>
                    <a:pt x="19" y="335"/>
                  </a:lnTo>
                  <a:lnTo>
                    <a:pt x="0" y="409"/>
                  </a:lnTo>
                  <a:lnTo>
                    <a:pt x="19" y="502"/>
                  </a:lnTo>
                  <a:lnTo>
                    <a:pt x="37" y="557"/>
                  </a:lnTo>
                  <a:lnTo>
                    <a:pt x="74" y="632"/>
                  </a:lnTo>
                  <a:lnTo>
                    <a:pt x="130" y="669"/>
                  </a:lnTo>
                  <a:lnTo>
                    <a:pt x="186" y="706"/>
                  </a:lnTo>
                  <a:lnTo>
                    <a:pt x="316" y="762"/>
                  </a:lnTo>
                  <a:lnTo>
                    <a:pt x="464" y="762"/>
                  </a:lnTo>
                  <a:lnTo>
                    <a:pt x="557" y="743"/>
                  </a:lnTo>
                  <a:lnTo>
                    <a:pt x="650" y="706"/>
                  </a:lnTo>
                  <a:lnTo>
                    <a:pt x="743" y="669"/>
                  </a:lnTo>
                  <a:lnTo>
                    <a:pt x="836" y="595"/>
                  </a:lnTo>
                  <a:lnTo>
                    <a:pt x="984" y="483"/>
                  </a:lnTo>
                  <a:lnTo>
                    <a:pt x="1152" y="372"/>
                  </a:lnTo>
                  <a:lnTo>
                    <a:pt x="1189" y="335"/>
                  </a:lnTo>
                  <a:lnTo>
                    <a:pt x="1207" y="297"/>
                  </a:lnTo>
                  <a:lnTo>
                    <a:pt x="1207" y="260"/>
                  </a:lnTo>
                  <a:lnTo>
                    <a:pt x="1207" y="223"/>
                  </a:lnTo>
                  <a:lnTo>
                    <a:pt x="1189" y="205"/>
                  </a:lnTo>
                  <a:lnTo>
                    <a:pt x="1152" y="167"/>
                  </a:lnTo>
                  <a:lnTo>
                    <a:pt x="1077" y="167"/>
                  </a:lnTo>
                  <a:lnTo>
                    <a:pt x="910" y="56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2455;p68"/>
            <p:cNvSpPr/>
            <p:nvPr/>
          </p:nvSpPr>
          <p:spPr>
            <a:xfrm>
              <a:off x="4294511" y="1305285"/>
              <a:ext cx="23651" cy="11207"/>
            </a:xfrm>
            <a:custGeom>
              <a:avLst/>
              <a:gdLst/>
              <a:ahLst/>
              <a:cxnLst/>
              <a:rect l="l" t="t" r="r" b="b"/>
              <a:pathLst>
                <a:path w="707" h="335" extrusionOk="0">
                  <a:moveTo>
                    <a:pt x="391" y="1"/>
                  </a:moveTo>
                  <a:lnTo>
                    <a:pt x="279" y="19"/>
                  </a:lnTo>
                  <a:lnTo>
                    <a:pt x="168" y="56"/>
                  </a:lnTo>
                  <a:lnTo>
                    <a:pt x="38" y="131"/>
                  </a:lnTo>
                  <a:lnTo>
                    <a:pt x="1" y="168"/>
                  </a:lnTo>
                  <a:lnTo>
                    <a:pt x="1" y="223"/>
                  </a:lnTo>
                  <a:lnTo>
                    <a:pt x="19" y="261"/>
                  </a:lnTo>
                  <a:lnTo>
                    <a:pt x="75" y="316"/>
                  </a:lnTo>
                  <a:lnTo>
                    <a:pt x="149" y="335"/>
                  </a:lnTo>
                  <a:lnTo>
                    <a:pt x="242" y="335"/>
                  </a:lnTo>
                  <a:lnTo>
                    <a:pt x="316" y="316"/>
                  </a:lnTo>
                  <a:lnTo>
                    <a:pt x="391" y="261"/>
                  </a:lnTo>
                  <a:lnTo>
                    <a:pt x="558" y="149"/>
                  </a:lnTo>
                  <a:lnTo>
                    <a:pt x="706" y="38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2456;p68"/>
            <p:cNvSpPr/>
            <p:nvPr/>
          </p:nvSpPr>
          <p:spPr>
            <a:xfrm>
              <a:off x="4146044" y="1295985"/>
              <a:ext cx="159067" cy="104372"/>
            </a:xfrm>
            <a:custGeom>
              <a:avLst/>
              <a:gdLst/>
              <a:ahLst/>
              <a:cxnLst/>
              <a:rect l="l" t="t" r="r" b="b"/>
              <a:pathLst>
                <a:path w="4755" h="3120" extrusionOk="0">
                  <a:moveTo>
                    <a:pt x="1950" y="316"/>
                  </a:moveTo>
                  <a:lnTo>
                    <a:pt x="1987" y="334"/>
                  </a:lnTo>
                  <a:lnTo>
                    <a:pt x="2080" y="390"/>
                  </a:lnTo>
                  <a:lnTo>
                    <a:pt x="2173" y="483"/>
                  </a:lnTo>
                  <a:lnTo>
                    <a:pt x="2247" y="576"/>
                  </a:lnTo>
                  <a:lnTo>
                    <a:pt x="2322" y="687"/>
                  </a:lnTo>
                  <a:lnTo>
                    <a:pt x="2377" y="799"/>
                  </a:lnTo>
                  <a:lnTo>
                    <a:pt x="2396" y="910"/>
                  </a:lnTo>
                  <a:lnTo>
                    <a:pt x="2396" y="1040"/>
                  </a:lnTo>
                  <a:lnTo>
                    <a:pt x="2377" y="1151"/>
                  </a:lnTo>
                  <a:lnTo>
                    <a:pt x="2377" y="1189"/>
                  </a:lnTo>
                  <a:lnTo>
                    <a:pt x="2340" y="1207"/>
                  </a:lnTo>
                  <a:lnTo>
                    <a:pt x="2284" y="1226"/>
                  </a:lnTo>
                  <a:lnTo>
                    <a:pt x="2229" y="1189"/>
                  </a:lnTo>
                  <a:lnTo>
                    <a:pt x="2210" y="1170"/>
                  </a:lnTo>
                  <a:lnTo>
                    <a:pt x="2192" y="1133"/>
                  </a:lnTo>
                  <a:lnTo>
                    <a:pt x="2192" y="929"/>
                  </a:lnTo>
                  <a:lnTo>
                    <a:pt x="2136" y="761"/>
                  </a:lnTo>
                  <a:lnTo>
                    <a:pt x="2117" y="669"/>
                  </a:lnTo>
                  <a:lnTo>
                    <a:pt x="2062" y="594"/>
                  </a:lnTo>
                  <a:lnTo>
                    <a:pt x="1987" y="520"/>
                  </a:lnTo>
                  <a:lnTo>
                    <a:pt x="1913" y="446"/>
                  </a:lnTo>
                  <a:lnTo>
                    <a:pt x="1894" y="427"/>
                  </a:lnTo>
                  <a:lnTo>
                    <a:pt x="1876" y="409"/>
                  </a:lnTo>
                  <a:lnTo>
                    <a:pt x="1894" y="353"/>
                  </a:lnTo>
                  <a:lnTo>
                    <a:pt x="1932" y="316"/>
                  </a:lnTo>
                  <a:close/>
                  <a:moveTo>
                    <a:pt x="409" y="0"/>
                  </a:moveTo>
                  <a:lnTo>
                    <a:pt x="297" y="56"/>
                  </a:lnTo>
                  <a:lnTo>
                    <a:pt x="186" y="111"/>
                  </a:lnTo>
                  <a:lnTo>
                    <a:pt x="93" y="204"/>
                  </a:lnTo>
                  <a:lnTo>
                    <a:pt x="37" y="316"/>
                  </a:lnTo>
                  <a:lnTo>
                    <a:pt x="19" y="427"/>
                  </a:lnTo>
                  <a:lnTo>
                    <a:pt x="0" y="557"/>
                  </a:lnTo>
                  <a:lnTo>
                    <a:pt x="19" y="687"/>
                  </a:lnTo>
                  <a:lnTo>
                    <a:pt x="37" y="799"/>
                  </a:lnTo>
                  <a:lnTo>
                    <a:pt x="75" y="929"/>
                  </a:lnTo>
                  <a:lnTo>
                    <a:pt x="130" y="891"/>
                  </a:lnTo>
                  <a:lnTo>
                    <a:pt x="186" y="891"/>
                  </a:lnTo>
                  <a:lnTo>
                    <a:pt x="242" y="910"/>
                  </a:lnTo>
                  <a:lnTo>
                    <a:pt x="279" y="966"/>
                  </a:lnTo>
                  <a:lnTo>
                    <a:pt x="372" y="1170"/>
                  </a:lnTo>
                  <a:lnTo>
                    <a:pt x="502" y="1337"/>
                  </a:lnTo>
                  <a:lnTo>
                    <a:pt x="650" y="1504"/>
                  </a:lnTo>
                  <a:lnTo>
                    <a:pt x="817" y="1653"/>
                  </a:lnTo>
                  <a:lnTo>
                    <a:pt x="1022" y="1801"/>
                  </a:lnTo>
                  <a:lnTo>
                    <a:pt x="1226" y="1931"/>
                  </a:lnTo>
                  <a:lnTo>
                    <a:pt x="1449" y="2061"/>
                  </a:lnTo>
                  <a:lnTo>
                    <a:pt x="1690" y="2173"/>
                  </a:lnTo>
                  <a:lnTo>
                    <a:pt x="2173" y="2359"/>
                  </a:lnTo>
                  <a:lnTo>
                    <a:pt x="2656" y="2526"/>
                  </a:lnTo>
                  <a:lnTo>
                    <a:pt x="3510" y="2804"/>
                  </a:lnTo>
                  <a:lnTo>
                    <a:pt x="4123" y="2971"/>
                  </a:lnTo>
                  <a:lnTo>
                    <a:pt x="4754" y="3120"/>
                  </a:lnTo>
                  <a:lnTo>
                    <a:pt x="4754" y="3101"/>
                  </a:lnTo>
                  <a:lnTo>
                    <a:pt x="4717" y="3083"/>
                  </a:lnTo>
                  <a:lnTo>
                    <a:pt x="4680" y="3046"/>
                  </a:lnTo>
                  <a:lnTo>
                    <a:pt x="4661" y="3008"/>
                  </a:lnTo>
                  <a:lnTo>
                    <a:pt x="4661" y="2953"/>
                  </a:lnTo>
                  <a:lnTo>
                    <a:pt x="4680" y="2767"/>
                  </a:lnTo>
                  <a:lnTo>
                    <a:pt x="4680" y="2674"/>
                  </a:lnTo>
                  <a:lnTo>
                    <a:pt x="4661" y="2581"/>
                  </a:lnTo>
                  <a:lnTo>
                    <a:pt x="4624" y="2489"/>
                  </a:lnTo>
                  <a:lnTo>
                    <a:pt x="4587" y="2414"/>
                  </a:lnTo>
                  <a:lnTo>
                    <a:pt x="4513" y="2340"/>
                  </a:lnTo>
                  <a:lnTo>
                    <a:pt x="4420" y="2284"/>
                  </a:lnTo>
                  <a:lnTo>
                    <a:pt x="4327" y="2247"/>
                  </a:lnTo>
                  <a:lnTo>
                    <a:pt x="4141" y="2247"/>
                  </a:lnTo>
                  <a:lnTo>
                    <a:pt x="4049" y="2266"/>
                  </a:lnTo>
                  <a:lnTo>
                    <a:pt x="3956" y="2303"/>
                  </a:lnTo>
                  <a:lnTo>
                    <a:pt x="3863" y="2359"/>
                  </a:lnTo>
                  <a:lnTo>
                    <a:pt x="3789" y="2414"/>
                  </a:lnTo>
                  <a:lnTo>
                    <a:pt x="3733" y="2489"/>
                  </a:lnTo>
                  <a:lnTo>
                    <a:pt x="3696" y="2507"/>
                  </a:lnTo>
                  <a:lnTo>
                    <a:pt x="3659" y="2507"/>
                  </a:lnTo>
                  <a:lnTo>
                    <a:pt x="3622" y="2489"/>
                  </a:lnTo>
                  <a:lnTo>
                    <a:pt x="3603" y="2451"/>
                  </a:lnTo>
                  <a:lnTo>
                    <a:pt x="3566" y="2470"/>
                  </a:lnTo>
                  <a:lnTo>
                    <a:pt x="3510" y="2451"/>
                  </a:lnTo>
                  <a:lnTo>
                    <a:pt x="3473" y="2414"/>
                  </a:lnTo>
                  <a:lnTo>
                    <a:pt x="3454" y="2359"/>
                  </a:lnTo>
                  <a:lnTo>
                    <a:pt x="3436" y="2210"/>
                  </a:lnTo>
                  <a:lnTo>
                    <a:pt x="3417" y="2061"/>
                  </a:lnTo>
                  <a:lnTo>
                    <a:pt x="3399" y="2006"/>
                  </a:lnTo>
                  <a:lnTo>
                    <a:pt x="3362" y="1931"/>
                  </a:lnTo>
                  <a:lnTo>
                    <a:pt x="3306" y="1876"/>
                  </a:lnTo>
                  <a:lnTo>
                    <a:pt x="3250" y="1820"/>
                  </a:lnTo>
                  <a:lnTo>
                    <a:pt x="3176" y="1783"/>
                  </a:lnTo>
                  <a:lnTo>
                    <a:pt x="3102" y="1764"/>
                  </a:lnTo>
                  <a:lnTo>
                    <a:pt x="2953" y="1727"/>
                  </a:lnTo>
                  <a:lnTo>
                    <a:pt x="2804" y="1746"/>
                  </a:lnTo>
                  <a:lnTo>
                    <a:pt x="2656" y="1801"/>
                  </a:lnTo>
                  <a:lnTo>
                    <a:pt x="2600" y="1801"/>
                  </a:lnTo>
                  <a:lnTo>
                    <a:pt x="2563" y="1764"/>
                  </a:lnTo>
                  <a:lnTo>
                    <a:pt x="2544" y="1709"/>
                  </a:lnTo>
                  <a:lnTo>
                    <a:pt x="2563" y="1690"/>
                  </a:lnTo>
                  <a:lnTo>
                    <a:pt x="2582" y="1653"/>
                  </a:lnTo>
                  <a:lnTo>
                    <a:pt x="2674" y="1597"/>
                  </a:lnTo>
                  <a:lnTo>
                    <a:pt x="2674" y="1560"/>
                  </a:lnTo>
                  <a:lnTo>
                    <a:pt x="2730" y="1393"/>
                  </a:lnTo>
                  <a:lnTo>
                    <a:pt x="2749" y="1207"/>
                  </a:lnTo>
                  <a:lnTo>
                    <a:pt x="2749" y="1040"/>
                  </a:lnTo>
                  <a:lnTo>
                    <a:pt x="2712" y="854"/>
                  </a:lnTo>
                  <a:lnTo>
                    <a:pt x="2656" y="706"/>
                  </a:lnTo>
                  <a:lnTo>
                    <a:pt x="2582" y="557"/>
                  </a:lnTo>
                  <a:lnTo>
                    <a:pt x="2452" y="427"/>
                  </a:lnTo>
                  <a:lnTo>
                    <a:pt x="2303" y="316"/>
                  </a:lnTo>
                  <a:lnTo>
                    <a:pt x="2229" y="260"/>
                  </a:lnTo>
                  <a:lnTo>
                    <a:pt x="2136" y="241"/>
                  </a:lnTo>
                  <a:lnTo>
                    <a:pt x="1950" y="204"/>
                  </a:lnTo>
                  <a:lnTo>
                    <a:pt x="1764" y="204"/>
                  </a:lnTo>
                  <a:lnTo>
                    <a:pt x="1579" y="241"/>
                  </a:lnTo>
                  <a:lnTo>
                    <a:pt x="1412" y="316"/>
                  </a:lnTo>
                  <a:lnTo>
                    <a:pt x="1244" y="409"/>
                  </a:lnTo>
                  <a:lnTo>
                    <a:pt x="1096" y="539"/>
                  </a:lnTo>
                  <a:lnTo>
                    <a:pt x="984" y="687"/>
                  </a:lnTo>
                  <a:lnTo>
                    <a:pt x="947" y="706"/>
                  </a:lnTo>
                  <a:lnTo>
                    <a:pt x="910" y="724"/>
                  </a:lnTo>
                  <a:lnTo>
                    <a:pt x="873" y="706"/>
                  </a:lnTo>
                  <a:lnTo>
                    <a:pt x="855" y="669"/>
                  </a:lnTo>
                  <a:lnTo>
                    <a:pt x="817" y="650"/>
                  </a:lnTo>
                  <a:lnTo>
                    <a:pt x="799" y="613"/>
                  </a:lnTo>
                  <a:lnTo>
                    <a:pt x="780" y="576"/>
                  </a:lnTo>
                  <a:lnTo>
                    <a:pt x="799" y="539"/>
                  </a:lnTo>
                  <a:lnTo>
                    <a:pt x="817" y="427"/>
                  </a:lnTo>
                  <a:lnTo>
                    <a:pt x="817" y="316"/>
                  </a:lnTo>
                  <a:lnTo>
                    <a:pt x="799" y="223"/>
                  </a:lnTo>
                  <a:lnTo>
                    <a:pt x="743" y="130"/>
                  </a:lnTo>
                  <a:lnTo>
                    <a:pt x="706" y="74"/>
                  </a:lnTo>
                  <a:lnTo>
                    <a:pt x="650" y="37"/>
                  </a:lnTo>
                  <a:lnTo>
                    <a:pt x="595" y="19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2457;p68"/>
            <p:cNvSpPr/>
            <p:nvPr/>
          </p:nvSpPr>
          <p:spPr>
            <a:xfrm>
              <a:off x="4241085" y="1236940"/>
              <a:ext cx="54695" cy="133609"/>
            </a:xfrm>
            <a:custGeom>
              <a:avLst/>
              <a:gdLst/>
              <a:ahLst/>
              <a:cxnLst/>
              <a:rect l="l" t="t" r="r" b="b"/>
              <a:pathLst>
                <a:path w="1635" h="3994" extrusionOk="0">
                  <a:moveTo>
                    <a:pt x="1412" y="1"/>
                  </a:moveTo>
                  <a:lnTo>
                    <a:pt x="1375" y="57"/>
                  </a:lnTo>
                  <a:lnTo>
                    <a:pt x="1152" y="317"/>
                  </a:lnTo>
                  <a:lnTo>
                    <a:pt x="929" y="558"/>
                  </a:lnTo>
                  <a:lnTo>
                    <a:pt x="706" y="799"/>
                  </a:lnTo>
                  <a:lnTo>
                    <a:pt x="613" y="929"/>
                  </a:lnTo>
                  <a:lnTo>
                    <a:pt x="502" y="1078"/>
                  </a:lnTo>
                  <a:lnTo>
                    <a:pt x="353" y="1357"/>
                  </a:lnTo>
                  <a:lnTo>
                    <a:pt x="223" y="1654"/>
                  </a:lnTo>
                  <a:lnTo>
                    <a:pt x="1" y="2248"/>
                  </a:lnTo>
                  <a:lnTo>
                    <a:pt x="75" y="2378"/>
                  </a:lnTo>
                  <a:lnTo>
                    <a:pt x="112" y="2489"/>
                  </a:lnTo>
                  <a:lnTo>
                    <a:pt x="149" y="2619"/>
                  </a:lnTo>
                  <a:lnTo>
                    <a:pt x="186" y="2749"/>
                  </a:lnTo>
                  <a:lnTo>
                    <a:pt x="186" y="2898"/>
                  </a:lnTo>
                  <a:lnTo>
                    <a:pt x="186" y="3028"/>
                  </a:lnTo>
                  <a:lnTo>
                    <a:pt x="168" y="3158"/>
                  </a:lnTo>
                  <a:lnTo>
                    <a:pt x="131" y="3288"/>
                  </a:lnTo>
                  <a:lnTo>
                    <a:pt x="242" y="3288"/>
                  </a:lnTo>
                  <a:lnTo>
                    <a:pt x="353" y="3306"/>
                  </a:lnTo>
                  <a:lnTo>
                    <a:pt x="446" y="3344"/>
                  </a:lnTo>
                  <a:lnTo>
                    <a:pt x="539" y="3399"/>
                  </a:lnTo>
                  <a:lnTo>
                    <a:pt x="669" y="3511"/>
                  </a:lnTo>
                  <a:lnTo>
                    <a:pt x="781" y="3659"/>
                  </a:lnTo>
                  <a:lnTo>
                    <a:pt x="855" y="3826"/>
                  </a:lnTo>
                  <a:lnTo>
                    <a:pt x="873" y="3919"/>
                  </a:lnTo>
                  <a:lnTo>
                    <a:pt x="873" y="3994"/>
                  </a:lnTo>
                  <a:lnTo>
                    <a:pt x="948" y="3919"/>
                  </a:lnTo>
                  <a:lnTo>
                    <a:pt x="1040" y="3864"/>
                  </a:lnTo>
                  <a:lnTo>
                    <a:pt x="873" y="3659"/>
                  </a:lnTo>
                  <a:lnTo>
                    <a:pt x="762" y="3436"/>
                  </a:lnTo>
                  <a:lnTo>
                    <a:pt x="669" y="3214"/>
                  </a:lnTo>
                  <a:lnTo>
                    <a:pt x="613" y="2972"/>
                  </a:lnTo>
                  <a:lnTo>
                    <a:pt x="576" y="2731"/>
                  </a:lnTo>
                  <a:lnTo>
                    <a:pt x="576" y="2508"/>
                  </a:lnTo>
                  <a:lnTo>
                    <a:pt x="595" y="2266"/>
                  </a:lnTo>
                  <a:lnTo>
                    <a:pt x="651" y="2025"/>
                  </a:lnTo>
                  <a:lnTo>
                    <a:pt x="725" y="1784"/>
                  </a:lnTo>
                  <a:lnTo>
                    <a:pt x="799" y="1542"/>
                  </a:lnTo>
                  <a:lnTo>
                    <a:pt x="910" y="1319"/>
                  </a:lnTo>
                  <a:lnTo>
                    <a:pt x="1022" y="1097"/>
                  </a:lnTo>
                  <a:lnTo>
                    <a:pt x="1170" y="874"/>
                  </a:lnTo>
                  <a:lnTo>
                    <a:pt x="1300" y="669"/>
                  </a:lnTo>
                  <a:lnTo>
                    <a:pt x="1468" y="465"/>
                  </a:lnTo>
                  <a:lnTo>
                    <a:pt x="1616" y="279"/>
                  </a:lnTo>
                  <a:lnTo>
                    <a:pt x="1635" y="279"/>
                  </a:lnTo>
                  <a:lnTo>
                    <a:pt x="1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2458;p68"/>
            <p:cNvSpPr/>
            <p:nvPr/>
          </p:nvSpPr>
          <p:spPr>
            <a:xfrm>
              <a:off x="4177724" y="1221417"/>
              <a:ext cx="96945" cy="83899"/>
            </a:xfrm>
            <a:custGeom>
              <a:avLst/>
              <a:gdLst/>
              <a:ahLst/>
              <a:cxnLst/>
              <a:rect l="l" t="t" r="r" b="b"/>
              <a:pathLst>
                <a:path w="2898" h="2508" extrusionOk="0">
                  <a:moveTo>
                    <a:pt x="1857" y="1"/>
                  </a:moveTo>
                  <a:lnTo>
                    <a:pt x="1690" y="38"/>
                  </a:lnTo>
                  <a:lnTo>
                    <a:pt x="1505" y="112"/>
                  </a:lnTo>
                  <a:lnTo>
                    <a:pt x="1375" y="223"/>
                  </a:lnTo>
                  <a:lnTo>
                    <a:pt x="1263" y="335"/>
                  </a:lnTo>
                  <a:lnTo>
                    <a:pt x="1170" y="465"/>
                  </a:lnTo>
                  <a:lnTo>
                    <a:pt x="1096" y="613"/>
                  </a:lnTo>
                  <a:lnTo>
                    <a:pt x="1040" y="762"/>
                  </a:lnTo>
                  <a:lnTo>
                    <a:pt x="985" y="929"/>
                  </a:lnTo>
                  <a:lnTo>
                    <a:pt x="966" y="1096"/>
                  </a:lnTo>
                  <a:lnTo>
                    <a:pt x="966" y="1263"/>
                  </a:lnTo>
                  <a:lnTo>
                    <a:pt x="1040" y="1319"/>
                  </a:lnTo>
                  <a:lnTo>
                    <a:pt x="1096" y="1393"/>
                  </a:lnTo>
                  <a:lnTo>
                    <a:pt x="1152" y="1468"/>
                  </a:lnTo>
                  <a:lnTo>
                    <a:pt x="1189" y="1561"/>
                  </a:lnTo>
                  <a:lnTo>
                    <a:pt x="1189" y="1616"/>
                  </a:lnTo>
                  <a:lnTo>
                    <a:pt x="1170" y="1653"/>
                  </a:lnTo>
                  <a:lnTo>
                    <a:pt x="1152" y="1672"/>
                  </a:lnTo>
                  <a:lnTo>
                    <a:pt x="1115" y="1691"/>
                  </a:lnTo>
                  <a:lnTo>
                    <a:pt x="1077" y="1709"/>
                  </a:lnTo>
                  <a:lnTo>
                    <a:pt x="1040" y="1709"/>
                  </a:lnTo>
                  <a:lnTo>
                    <a:pt x="1003" y="1691"/>
                  </a:lnTo>
                  <a:lnTo>
                    <a:pt x="966" y="1653"/>
                  </a:lnTo>
                  <a:lnTo>
                    <a:pt x="929" y="1691"/>
                  </a:lnTo>
                  <a:lnTo>
                    <a:pt x="855" y="1691"/>
                  </a:lnTo>
                  <a:lnTo>
                    <a:pt x="817" y="1635"/>
                  </a:lnTo>
                  <a:lnTo>
                    <a:pt x="780" y="1468"/>
                  </a:lnTo>
                  <a:lnTo>
                    <a:pt x="650" y="1412"/>
                  </a:lnTo>
                  <a:lnTo>
                    <a:pt x="520" y="1375"/>
                  </a:lnTo>
                  <a:lnTo>
                    <a:pt x="465" y="1356"/>
                  </a:lnTo>
                  <a:lnTo>
                    <a:pt x="390" y="1375"/>
                  </a:lnTo>
                  <a:lnTo>
                    <a:pt x="316" y="1393"/>
                  </a:lnTo>
                  <a:lnTo>
                    <a:pt x="242" y="1431"/>
                  </a:lnTo>
                  <a:lnTo>
                    <a:pt x="167" y="1486"/>
                  </a:lnTo>
                  <a:lnTo>
                    <a:pt x="93" y="1561"/>
                  </a:lnTo>
                  <a:lnTo>
                    <a:pt x="37" y="1653"/>
                  </a:lnTo>
                  <a:lnTo>
                    <a:pt x="0" y="1746"/>
                  </a:lnTo>
                  <a:lnTo>
                    <a:pt x="0" y="1858"/>
                  </a:lnTo>
                  <a:lnTo>
                    <a:pt x="0" y="1951"/>
                  </a:lnTo>
                  <a:lnTo>
                    <a:pt x="19" y="2062"/>
                  </a:lnTo>
                  <a:lnTo>
                    <a:pt x="37" y="2155"/>
                  </a:lnTo>
                  <a:lnTo>
                    <a:pt x="37" y="2192"/>
                  </a:lnTo>
                  <a:lnTo>
                    <a:pt x="37" y="2229"/>
                  </a:lnTo>
                  <a:lnTo>
                    <a:pt x="112" y="2359"/>
                  </a:lnTo>
                  <a:lnTo>
                    <a:pt x="130" y="2433"/>
                  </a:lnTo>
                  <a:lnTo>
                    <a:pt x="149" y="2508"/>
                  </a:lnTo>
                  <a:lnTo>
                    <a:pt x="279" y="2396"/>
                  </a:lnTo>
                  <a:lnTo>
                    <a:pt x="427" y="2303"/>
                  </a:lnTo>
                  <a:lnTo>
                    <a:pt x="595" y="2248"/>
                  </a:lnTo>
                  <a:lnTo>
                    <a:pt x="762" y="2192"/>
                  </a:lnTo>
                  <a:lnTo>
                    <a:pt x="929" y="2173"/>
                  </a:lnTo>
                  <a:lnTo>
                    <a:pt x="1115" y="2192"/>
                  </a:lnTo>
                  <a:lnTo>
                    <a:pt x="1282" y="2229"/>
                  </a:lnTo>
                  <a:lnTo>
                    <a:pt x="1449" y="2285"/>
                  </a:lnTo>
                  <a:lnTo>
                    <a:pt x="1597" y="2378"/>
                  </a:lnTo>
                  <a:lnTo>
                    <a:pt x="1709" y="2489"/>
                  </a:lnTo>
                  <a:lnTo>
                    <a:pt x="1765" y="2210"/>
                  </a:lnTo>
                  <a:lnTo>
                    <a:pt x="1857" y="1951"/>
                  </a:lnTo>
                  <a:lnTo>
                    <a:pt x="1987" y="1672"/>
                  </a:lnTo>
                  <a:lnTo>
                    <a:pt x="2136" y="1412"/>
                  </a:lnTo>
                  <a:lnTo>
                    <a:pt x="2303" y="1152"/>
                  </a:lnTo>
                  <a:lnTo>
                    <a:pt x="2489" y="929"/>
                  </a:lnTo>
                  <a:lnTo>
                    <a:pt x="2693" y="725"/>
                  </a:lnTo>
                  <a:lnTo>
                    <a:pt x="2897" y="558"/>
                  </a:lnTo>
                  <a:lnTo>
                    <a:pt x="2823" y="558"/>
                  </a:lnTo>
                  <a:lnTo>
                    <a:pt x="2786" y="539"/>
                  </a:lnTo>
                  <a:lnTo>
                    <a:pt x="2749" y="502"/>
                  </a:lnTo>
                  <a:lnTo>
                    <a:pt x="2656" y="353"/>
                  </a:lnTo>
                  <a:lnTo>
                    <a:pt x="2526" y="223"/>
                  </a:lnTo>
                  <a:lnTo>
                    <a:pt x="2377" y="112"/>
                  </a:lnTo>
                  <a:lnTo>
                    <a:pt x="2210" y="38"/>
                  </a:lnTo>
                  <a:lnTo>
                    <a:pt x="204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2459;p68"/>
            <p:cNvSpPr/>
            <p:nvPr/>
          </p:nvSpPr>
          <p:spPr>
            <a:xfrm>
              <a:off x="4208769" y="1306523"/>
              <a:ext cx="17429" cy="30475"/>
            </a:xfrm>
            <a:custGeom>
              <a:avLst/>
              <a:gdLst/>
              <a:ahLst/>
              <a:cxnLst/>
              <a:rect l="l" t="t" r="r" b="b"/>
              <a:pathLst>
                <a:path w="521" h="911" extrusionOk="0">
                  <a:moveTo>
                    <a:pt x="57" y="1"/>
                  </a:moveTo>
                  <a:lnTo>
                    <a:pt x="19" y="38"/>
                  </a:lnTo>
                  <a:lnTo>
                    <a:pt x="1" y="94"/>
                  </a:lnTo>
                  <a:lnTo>
                    <a:pt x="19" y="112"/>
                  </a:lnTo>
                  <a:lnTo>
                    <a:pt x="38" y="131"/>
                  </a:lnTo>
                  <a:lnTo>
                    <a:pt x="112" y="205"/>
                  </a:lnTo>
                  <a:lnTo>
                    <a:pt x="187" y="279"/>
                  </a:lnTo>
                  <a:lnTo>
                    <a:pt x="242" y="354"/>
                  </a:lnTo>
                  <a:lnTo>
                    <a:pt x="261" y="446"/>
                  </a:lnTo>
                  <a:lnTo>
                    <a:pt x="317" y="614"/>
                  </a:lnTo>
                  <a:lnTo>
                    <a:pt x="317" y="818"/>
                  </a:lnTo>
                  <a:lnTo>
                    <a:pt x="335" y="855"/>
                  </a:lnTo>
                  <a:lnTo>
                    <a:pt x="354" y="874"/>
                  </a:lnTo>
                  <a:lnTo>
                    <a:pt x="409" y="911"/>
                  </a:lnTo>
                  <a:lnTo>
                    <a:pt x="465" y="892"/>
                  </a:lnTo>
                  <a:lnTo>
                    <a:pt x="502" y="874"/>
                  </a:lnTo>
                  <a:lnTo>
                    <a:pt x="502" y="836"/>
                  </a:lnTo>
                  <a:lnTo>
                    <a:pt x="521" y="725"/>
                  </a:lnTo>
                  <a:lnTo>
                    <a:pt x="521" y="595"/>
                  </a:lnTo>
                  <a:lnTo>
                    <a:pt x="502" y="484"/>
                  </a:lnTo>
                  <a:lnTo>
                    <a:pt x="447" y="372"/>
                  </a:lnTo>
                  <a:lnTo>
                    <a:pt x="372" y="261"/>
                  </a:lnTo>
                  <a:lnTo>
                    <a:pt x="298" y="168"/>
                  </a:lnTo>
                  <a:lnTo>
                    <a:pt x="205" y="75"/>
                  </a:lnTo>
                  <a:lnTo>
                    <a:pt x="112" y="19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2488;p68"/>
          <p:cNvGrpSpPr/>
          <p:nvPr/>
        </p:nvGrpSpPr>
        <p:grpSpPr>
          <a:xfrm>
            <a:off x="0" y="4476049"/>
            <a:ext cx="862919" cy="549658"/>
            <a:chOff x="1399887" y="2932830"/>
            <a:chExt cx="862919" cy="549658"/>
          </a:xfrm>
        </p:grpSpPr>
        <p:sp>
          <p:nvSpPr>
            <p:cNvPr id="422" name="Google Shape;2489;p68"/>
            <p:cNvSpPr/>
            <p:nvPr/>
          </p:nvSpPr>
          <p:spPr>
            <a:xfrm>
              <a:off x="1399887" y="2932830"/>
              <a:ext cx="862919" cy="549658"/>
            </a:xfrm>
            <a:custGeom>
              <a:avLst/>
              <a:gdLst/>
              <a:ahLst/>
              <a:cxnLst/>
              <a:rect l="l" t="t" r="r" b="b"/>
              <a:pathLst>
                <a:path w="21431" h="13651" extrusionOk="0">
                  <a:moveTo>
                    <a:pt x="8599" y="7150"/>
                  </a:moveTo>
                  <a:lnTo>
                    <a:pt x="8821" y="7206"/>
                  </a:lnTo>
                  <a:lnTo>
                    <a:pt x="9063" y="7280"/>
                  </a:lnTo>
                  <a:lnTo>
                    <a:pt x="9286" y="7373"/>
                  </a:lnTo>
                  <a:lnTo>
                    <a:pt x="9527" y="7485"/>
                  </a:lnTo>
                  <a:lnTo>
                    <a:pt x="9341" y="7670"/>
                  </a:lnTo>
                  <a:lnTo>
                    <a:pt x="9174" y="7875"/>
                  </a:lnTo>
                  <a:lnTo>
                    <a:pt x="9156" y="7856"/>
                  </a:lnTo>
                  <a:lnTo>
                    <a:pt x="9137" y="7837"/>
                  </a:lnTo>
                  <a:lnTo>
                    <a:pt x="8803" y="7689"/>
                  </a:lnTo>
                  <a:lnTo>
                    <a:pt x="8450" y="7559"/>
                  </a:lnTo>
                  <a:lnTo>
                    <a:pt x="8079" y="7466"/>
                  </a:lnTo>
                  <a:lnTo>
                    <a:pt x="7726" y="7373"/>
                  </a:lnTo>
                  <a:lnTo>
                    <a:pt x="7819" y="7299"/>
                  </a:lnTo>
                  <a:lnTo>
                    <a:pt x="7930" y="7243"/>
                  </a:lnTo>
                  <a:lnTo>
                    <a:pt x="8041" y="7206"/>
                  </a:lnTo>
                  <a:lnTo>
                    <a:pt x="8153" y="7169"/>
                  </a:lnTo>
                  <a:lnTo>
                    <a:pt x="8264" y="7150"/>
                  </a:lnTo>
                  <a:close/>
                  <a:moveTo>
                    <a:pt x="7596" y="7503"/>
                  </a:moveTo>
                  <a:lnTo>
                    <a:pt x="8320" y="7782"/>
                  </a:lnTo>
                  <a:lnTo>
                    <a:pt x="9044" y="8060"/>
                  </a:lnTo>
                  <a:lnTo>
                    <a:pt x="8877" y="8283"/>
                  </a:lnTo>
                  <a:lnTo>
                    <a:pt x="8710" y="8525"/>
                  </a:lnTo>
                  <a:lnTo>
                    <a:pt x="7949" y="8265"/>
                  </a:lnTo>
                  <a:lnTo>
                    <a:pt x="7187" y="8005"/>
                  </a:lnTo>
                  <a:lnTo>
                    <a:pt x="7521" y="7559"/>
                  </a:lnTo>
                  <a:lnTo>
                    <a:pt x="7596" y="7503"/>
                  </a:lnTo>
                  <a:close/>
                  <a:moveTo>
                    <a:pt x="9973" y="279"/>
                  </a:moveTo>
                  <a:lnTo>
                    <a:pt x="10214" y="316"/>
                  </a:lnTo>
                  <a:lnTo>
                    <a:pt x="10456" y="372"/>
                  </a:lnTo>
                  <a:lnTo>
                    <a:pt x="10716" y="446"/>
                  </a:lnTo>
                  <a:lnTo>
                    <a:pt x="10976" y="558"/>
                  </a:lnTo>
                  <a:lnTo>
                    <a:pt x="11217" y="706"/>
                  </a:lnTo>
                  <a:lnTo>
                    <a:pt x="11236" y="762"/>
                  </a:lnTo>
                  <a:lnTo>
                    <a:pt x="11291" y="818"/>
                  </a:lnTo>
                  <a:lnTo>
                    <a:pt x="11533" y="1004"/>
                  </a:lnTo>
                  <a:lnTo>
                    <a:pt x="11737" y="1208"/>
                  </a:lnTo>
                  <a:lnTo>
                    <a:pt x="11886" y="1412"/>
                  </a:lnTo>
                  <a:lnTo>
                    <a:pt x="11997" y="1635"/>
                  </a:lnTo>
                  <a:lnTo>
                    <a:pt x="12071" y="1858"/>
                  </a:lnTo>
                  <a:lnTo>
                    <a:pt x="12090" y="2081"/>
                  </a:lnTo>
                  <a:lnTo>
                    <a:pt x="12090" y="2303"/>
                  </a:lnTo>
                  <a:lnTo>
                    <a:pt x="12053" y="2526"/>
                  </a:lnTo>
                  <a:lnTo>
                    <a:pt x="11997" y="2749"/>
                  </a:lnTo>
                  <a:lnTo>
                    <a:pt x="11886" y="2972"/>
                  </a:lnTo>
                  <a:lnTo>
                    <a:pt x="11774" y="3176"/>
                  </a:lnTo>
                  <a:lnTo>
                    <a:pt x="11626" y="3362"/>
                  </a:lnTo>
                  <a:lnTo>
                    <a:pt x="11458" y="3548"/>
                  </a:lnTo>
                  <a:lnTo>
                    <a:pt x="11254" y="3733"/>
                  </a:lnTo>
                  <a:lnTo>
                    <a:pt x="11050" y="3882"/>
                  </a:lnTo>
                  <a:lnTo>
                    <a:pt x="10827" y="4012"/>
                  </a:lnTo>
                  <a:lnTo>
                    <a:pt x="10177" y="4346"/>
                  </a:lnTo>
                  <a:lnTo>
                    <a:pt x="9527" y="4681"/>
                  </a:lnTo>
                  <a:lnTo>
                    <a:pt x="8877" y="4996"/>
                  </a:lnTo>
                  <a:lnTo>
                    <a:pt x="8561" y="5182"/>
                  </a:lnTo>
                  <a:lnTo>
                    <a:pt x="8246" y="5368"/>
                  </a:lnTo>
                  <a:lnTo>
                    <a:pt x="7670" y="5720"/>
                  </a:lnTo>
                  <a:lnTo>
                    <a:pt x="7113" y="6092"/>
                  </a:lnTo>
                  <a:lnTo>
                    <a:pt x="6574" y="6482"/>
                  </a:lnTo>
                  <a:lnTo>
                    <a:pt x="6054" y="6872"/>
                  </a:lnTo>
                  <a:lnTo>
                    <a:pt x="5534" y="7299"/>
                  </a:lnTo>
                  <a:lnTo>
                    <a:pt x="5033" y="7745"/>
                  </a:lnTo>
                  <a:lnTo>
                    <a:pt x="4550" y="8209"/>
                  </a:lnTo>
                  <a:lnTo>
                    <a:pt x="4086" y="8673"/>
                  </a:lnTo>
                  <a:lnTo>
                    <a:pt x="3974" y="8673"/>
                  </a:lnTo>
                  <a:lnTo>
                    <a:pt x="4012" y="8450"/>
                  </a:lnTo>
                  <a:lnTo>
                    <a:pt x="4030" y="8227"/>
                  </a:lnTo>
                  <a:lnTo>
                    <a:pt x="4030" y="8005"/>
                  </a:lnTo>
                  <a:lnTo>
                    <a:pt x="4030" y="7782"/>
                  </a:lnTo>
                  <a:lnTo>
                    <a:pt x="4012" y="7559"/>
                  </a:lnTo>
                  <a:lnTo>
                    <a:pt x="3974" y="7336"/>
                  </a:lnTo>
                  <a:lnTo>
                    <a:pt x="3919" y="7113"/>
                  </a:lnTo>
                  <a:lnTo>
                    <a:pt x="3844" y="6909"/>
                  </a:lnTo>
                  <a:lnTo>
                    <a:pt x="3770" y="6723"/>
                  </a:lnTo>
                  <a:lnTo>
                    <a:pt x="3659" y="6538"/>
                  </a:lnTo>
                  <a:lnTo>
                    <a:pt x="3529" y="6370"/>
                  </a:lnTo>
                  <a:lnTo>
                    <a:pt x="3380" y="6222"/>
                  </a:lnTo>
                  <a:lnTo>
                    <a:pt x="3213" y="6092"/>
                  </a:lnTo>
                  <a:lnTo>
                    <a:pt x="3009" y="5999"/>
                  </a:lnTo>
                  <a:lnTo>
                    <a:pt x="2805" y="5906"/>
                  </a:lnTo>
                  <a:lnTo>
                    <a:pt x="2563" y="5850"/>
                  </a:lnTo>
                  <a:lnTo>
                    <a:pt x="2340" y="5832"/>
                  </a:lnTo>
                  <a:lnTo>
                    <a:pt x="2117" y="5850"/>
                  </a:lnTo>
                  <a:lnTo>
                    <a:pt x="1857" y="5888"/>
                  </a:lnTo>
                  <a:lnTo>
                    <a:pt x="1616" y="5943"/>
                  </a:lnTo>
                  <a:lnTo>
                    <a:pt x="1375" y="6018"/>
                  </a:lnTo>
                  <a:lnTo>
                    <a:pt x="1133" y="6110"/>
                  </a:lnTo>
                  <a:lnTo>
                    <a:pt x="892" y="6240"/>
                  </a:lnTo>
                  <a:lnTo>
                    <a:pt x="669" y="6370"/>
                  </a:lnTo>
                  <a:lnTo>
                    <a:pt x="669" y="6370"/>
                  </a:lnTo>
                  <a:lnTo>
                    <a:pt x="836" y="6055"/>
                  </a:lnTo>
                  <a:lnTo>
                    <a:pt x="985" y="5758"/>
                  </a:lnTo>
                  <a:lnTo>
                    <a:pt x="1170" y="5442"/>
                  </a:lnTo>
                  <a:lnTo>
                    <a:pt x="1356" y="5163"/>
                  </a:lnTo>
                  <a:lnTo>
                    <a:pt x="1542" y="4866"/>
                  </a:lnTo>
                  <a:lnTo>
                    <a:pt x="1746" y="4588"/>
                  </a:lnTo>
                  <a:lnTo>
                    <a:pt x="1969" y="4328"/>
                  </a:lnTo>
                  <a:lnTo>
                    <a:pt x="2192" y="4068"/>
                  </a:lnTo>
                  <a:lnTo>
                    <a:pt x="2433" y="3808"/>
                  </a:lnTo>
                  <a:lnTo>
                    <a:pt x="2693" y="3566"/>
                  </a:lnTo>
                  <a:lnTo>
                    <a:pt x="2953" y="3343"/>
                  </a:lnTo>
                  <a:lnTo>
                    <a:pt x="3213" y="3121"/>
                  </a:lnTo>
                  <a:lnTo>
                    <a:pt x="3492" y="2916"/>
                  </a:lnTo>
                  <a:lnTo>
                    <a:pt x="3789" y="2712"/>
                  </a:lnTo>
                  <a:lnTo>
                    <a:pt x="4104" y="2526"/>
                  </a:lnTo>
                  <a:lnTo>
                    <a:pt x="4420" y="2359"/>
                  </a:lnTo>
                  <a:lnTo>
                    <a:pt x="4773" y="2173"/>
                  </a:lnTo>
                  <a:lnTo>
                    <a:pt x="5126" y="2025"/>
                  </a:lnTo>
                  <a:lnTo>
                    <a:pt x="5850" y="1709"/>
                  </a:lnTo>
                  <a:lnTo>
                    <a:pt x="6574" y="1412"/>
                  </a:lnTo>
                  <a:lnTo>
                    <a:pt x="7280" y="1078"/>
                  </a:lnTo>
                  <a:lnTo>
                    <a:pt x="7763" y="855"/>
                  </a:lnTo>
                  <a:lnTo>
                    <a:pt x="8246" y="651"/>
                  </a:lnTo>
                  <a:lnTo>
                    <a:pt x="8729" y="465"/>
                  </a:lnTo>
                  <a:lnTo>
                    <a:pt x="8970" y="391"/>
                  </a:lnTo>
                  <a:lnTo>
                    <a:pt x="9230" y="335"/>
                  </a:lnTo>
                  <a:lnTo>
                    <a:pt x="9471" y="298"/>
                  </a:lnTo>
                  <a:lnTo>
                    <a:pt x="9713" y="279"/>
                  </a:lnTo>
                  <a:close/>
                  <a:moveTo>
                    <a:pt x="7057" y="8172"/>
                  </a:moveTo>
                  <a:lnTo>
                    <a:pt x="7837" y="8450"/>
                  </a:lnTo>
                  <a:lnTo>
                    <a:pt x="8599" y="8729"/>
                  </a:lnTo>
                  <a:lnTo>
                    <a:pt x="8413" y="9082"/>
                  </a:lnTo>
                  <a:lnTo>
                    <a:pt x="8413" y="9156"/>
                  </a:lnTo>
                  <a:lnTo>
                    <a:pt x="7466" y="9007"/>
                  </a:lnTo>
                  <a:lnTo>
                    <a:pt x="6537" y="8896"/>
                  </a:lnTo>
                  <a:lnTo>
                    <a:pt x="7057" y="8172"/>
                  </a:lnTo>
                  <a:close/>
                  <a:moveTo>
                    <a:pt x="19109" y="9750"/>
                  </a:moveTo>
                  <a:lnTo>
                    <a:pt x="19351" y="10029"/>
                  </a:lnTo>
                  <a:lnTo>
                    <a:pt x="18924" y="10437"/>
                  </a:lnTo>
                  <a:lnTo>
                    <a:pt x="18775" y="10289"/>
                  </a:lnTo>
                  <a:lnTo>
                    <a:pt x="18627" y="10122"/>
                  </a:lnTo>
                  <a:lnTo>
                    <a:pt x="18719" y="10010"/>
                  </a:lnTo>
                  <a:lnTo>
                    <a:pt x="18849" y="9917"/>
                  </a:lnTo>
                  <a:lnTo>
                    <a:pt x="18979" y="9825"/>
                  </a:lnTo>
                  <a:lnTo>
                    <a:pt x="19109" y="9750"/>
                  </a:lnTo>
                  <a:close/>
                  <a:moveTo>
                    <a:pt x="18979" y="11663"/>
                  </a:moveTo>
                  <a:lnTo>
                    <a:pt x="19054" y="11682"/>
                  </a:lnTo>
                  <a:lnTo>
                    <a:pt x="19128" y="11682"/>
                  </a:lnTo>
                  <a:lnTo>
                    <a:pt x="19258" y="11719"/>
                  </a:lnTo>
                  <a:lnTo>
                    <a:pt x="19481" y="11756"/>
                  </a:lnTo>
                  <a:lnTo>
                    <a:pt x="19239" y="12239"/>
                  </a:lnTo>
                  <a:lnTo>
                    <a:pt x="19221" y="12276"/>
                  </a:lnTo>
                  <a:lnTo>
                    <a:pt x="19221" y="12313"/>
                  </a:lnTo>
                  <a:lnTo>
                    <a:pt x="18868" y="12146"/>
                  </a:lnTo>
                  <a:lnTo>
                    <a:pt x="18868" y="11923"/>
                  </a:lnTo>
                  <a:lnTo>
                    <a:pt x="18887" y="11774"/>
                  </a:lnTo>
                  <a:lnTo>
                    <a:pt x="18887" y="11737"/>
                  </a:lnTo>
                  <a:lnTo>
                    <a:pt x="18887" y="11700"/>
                  </a:lnTo>
                  <a:lnTo>
                    <a:pt x="18905" y="11682"/>
                  </a:lnTo>
                  <a:lnTo>
                    <a:pt x="18979" y="11663"/>
                  </a:lnTo>
                  <a:close/>
                  <a:moveTo>
                    <a:pt x="2247" y="6092"/>
                  </a:moveTo>
                  <a:lnTo>
                    <a:pt x="2396" y="6110"/>
                  </a:lnTo>
                  <a:lnTo>
                    <a:pt x="2563" y="6129"/>
                  </a:lnTo>
                  <a:lnTo>
                    <a:pt x="2712" y="6166"/>
                  </a:lnTo>
                  <a:lnTo>
                    <a:pt x="2916" y="6240"/>
                  </a:lnTo>
                  <a:lnTo>
                    <a:pt x="3083" y="6333"/>
                  </a:lnTo>
                  <a:lnTo>
                    <a:pt x="3232" y="6445"/>
                  </a:lnTo>
                  <a:lnTo>
                    <a:pt x="3343" y="6556"/>
                  </a:lnTo>
                  <a:lnTo>
                    <a:pt x="3455" y="6705"/>
                  </a:lnTo>
                  <a:lnTo>
                    <a:pt x="3547" y="6853"/>
                  </a:lnTo>
                  <a:lnTo>
                    <a:pt x="3603" y="7020"/>
                  </a:lnTo>
                  <a:lnTo>
                    <a:pt x="3659" y="7188"/>
                  </a:lnTo>
                  <a:lnTo>
                    <a:pt x="3696" y="7355"/>
                  </a:lnTo>
                  <a:lnTo>
                    <a:pt x="3733" y="7540"/>
                  </a:lnTo>
                  <a:lnTo>
                    <a:pt x="3752" y="7912"/>
                  </a:lnTo>
                  <a:lnTo>
                    <a:pt x="3770" y="8655"/>
                  </a:lnTo>
                  <a:lnTo>
                    <a:pt x="3752" y="8655"/>
                  </a:lnTo>
                  <a:lnTo>
                    <a:pt x="3714" y="8673"/>
                  </a:lnTo>
                  <a:lnTo>
                    <a:pt x="3696" y="8710"/>
                  </a:lnTo>
                  <a:lnTo>
                    <a:pt x="3696" y="8747"/>
                  </a:lnTo>
                  <a:lnTo>
                    <a:pt x="3733" y="8785"/>
                  </a:lnTo>
                  <a:lnTo>
                    <a:pt x="4049" y="8840"/>
                  </a:lnTo>
                  <a:lnTo>
                    <a:pt x="4104" y="8877"/>
                  </a:lnTo>
                  <a:lnTo>
                    <a:pt x="4142" y="8877"/>
                  </a:lnTo>
                  <a:lnTo>
                    <a:pt x="4160" y="8859"/>
                  </a:lnTo>
                  <a:lnTo>
                    <a:pt x="5182" y="9045"/>
                  </a:lnTo>
                  <a:lnTo>
                    <a:pt x="6222" y="9212"/>
                  </a:lnTo>
                  <a:lnTo>
                    <a:pt x="8264" y="9527"/>
                  </a:lnTo>
                  <a:lnTo>
                    <a:pt x="9304" y="9695"/>
                  </a:lnTo>
                  <a:lnTo>
                    <a:pt x="10326" y="9880"/>
                  </a:lnTo>
                  <a:lnTo>
                    <a:pt x="11347" y="10085"/>
                  </a:lnTo>
                  <a:lnTo>
                    <a:pt x="12368" y="10307"/>
                  </a:lnTo>
                  <a:lnTo>
                    <a:pt x="13241" y="10530"/>
                  </a:lnTo>
                  <a:lnTo>
                    <a:pt x="14133" y="10772"/>
                  </a:lnTo>
                  <a:lnTo>
                    <a:pt x="15005" y="11050"/>
                  </a:lnTo>
                  <a:lnTo>
                    <a:pt x="15878" y="11329"/>
                  </a:lnTo>
                  <a:lnTo>
                    <a:pt x="16732" y="11626"/>
                  </a:lnTo>
                  <a:lnTo>
                    <a:pt x="17587" y="11960"/>
                  </a:lnTo>
                  <a:lnTo>
                    <a:pt x="18441" y="12294"/>
                  </a:lnTo>
                  <a:lnTo>
                    <a:pt x="19277" y="12666"/>
                  </a:lnTo>
                  <a:lnTo>
                    <a:pt x="19277" y="12666"/>
                  </a:lnTo>
                  <a:lnTo>
                    <a:pt x="18311" y="12313"/>
                  </a:lnTo>
                  <a:lnTo>
                    <a:pt x="17327" y="11997"/>
                  </a:lnTo>
                  <a:lnTo>
                    <a:pt x="16342" y="11719"/>
                  </a:lnTo>
                  <a:lnTo>
                    <a:pt x="15340" y="11459"/>
                  </a:lnTo>
                  <a:lnTo>
                    <a:pt x="14318" y="11236"/>
                  </a:lnTo>
                  <a:lnTo>
                    <a:pt x="13315" y="11013"/>
                  </a:lnTo>
                  <a:lnTo>
                    <a:pt x="12294" y="10827"/>
                  </a:lnTo>
                  <a:lnTo>
                    <a:pt x="11291" y="10642"/>
                  </a:lnTo>
                  <a:lnTo>
                    <a:pt x="8710" y="10215"/>
                  </a:lnTo>
                  <a:lnTo>
                    <a:pt x="7410" y="9992"/>
                  </a:lnTo>
                  <a:lnTo>
                    <a:pt x="6129" y="9769"/>
                  </a:lnTo>
                  <a:lnTo>
                    <a:pt x="5590" y="9676"/>
                  </a:lnTo>
                  <a:lnTo>
                    <a:pt x="4792" y="9527"/>
                  </a:lnTo>
                  <a:lnTo>
                    <a:pt x="3807" y="9323"/>
                  </a:lnTo>
                  <a:lnTo>
                    <a:pt x="3287" y="9193"/>
                  </a:lnTo>
                  <a:lnTo>
                    <a:pt x="2767" y="9045"/>
                  </a:lnTo>
                  <a:lnTo>
                    <a:pt x="2266" y="8877"/>
                  </a:lnTo>
                  <a:lnTo>
                    <a:pt x="1802" y="8710"/>
                  </a:lnTo>
                  <a:lnTo>
                    <a:pt x="1356" y="8506"/>
                  </a:lnTo>
                  <a:lnTo>
                    <a:pt x="1170" y="8395"/>
                  </a:lnTo>
                  <a:lnTo>
                    <a:pt x="985" y="8283"/>
                  </a:lnTo>
                  <a:lnTo>
                    <a:pt x="836" y="8153"/>
                  </a:lnTo>
                  <a:lnTo>
                    <a:pt x="687" y="8042"/>
                  </a:lnTo>
                  <a:lnTo>
                    <a:pt x="558" y="7912"/>
                  </a:lnTo>
                  <a:lnTo>
                    <a:pt x="465" y="7763"/>
                  </a:lnTo>
                  <a:lnTo>
                    <a:pt x="390" y="7633"/>
                  </a:lnTo>
                  <a:lnTo>
                    <a:pt x="353" y="7485"/>
                  </a:lnTo>
                  <a:lnTo>
                    <a:pt x="335" y="7318"/>
                  </a:lnTo>
                  <a:lnTo>
                    <a:pt x="335" y="7169"/>
                  </a:lnTo>
                  <a:lnTo>
                    <a:pt x="390" y="7058"/>
                  </a:lnTo>
                  <a:lnTo>
                    <a:pt x="483" y="6928"/>
                  </a:lnTo>
                  <a:lnTo>
                    <a:pt x="595" y="6816"/>
                  </a:lnTo>
                  <a:lnTo>
                    <a:pt x="706" y="6686"/>
                  </a:lnTo>
                  <a:lnTo>
                    <a:pt x="836" y="6593"/>
                  </a:lnTo>
                  <a:lnTo>
                    <a:pt x="985" y="6500"/>
                  </a:lnTo>
                  <a:lnTo>
                    <a:pt x="1133" y="6408"/>
                  </a:lnTo>
                  <a:lnTo>
                    <a:pt x="1282" y="6333"/>
                  </a:lnTo>
                  <a:lnTo>
                    <a:pt x="1430" y="6259"/>
                  </a:lnTo>
                  <a:lnTo>
                    <a:pt x="1597" y="6203"/>
                  </a:lnTo>
                  <a:lnTo>
                    <a:pt x="1746" y="6166"/>
                  </a:lnTo>
                  <a:lnTo>
                    <a:pt x="1913" y="6129"/>
                  </a:lnTo>
                  <a:lnTo>
                    <a:pt x="2080" y="6110"/>
                  </a:lnTo>
                  <a:lnTo>
                    <a:pt x="2247" y="6092"/>
                  </a:lnTo>
                  <a:close/>
                  <a:moveTo>
                    <a:pt x="12034" y="3511"/>
                  </a:moveTo>
                  <a:lnTo>
                    <a:pt x="12981" y="4235"/>
                  </a:lnTo>
                  <a:lnTo>
                    <a:pt x="13928" y="4940"/>
                  </a:lnTo>
                  <a:lnTo>
                    <a:pt x="13613" y="5330"/>
                  </a:lnTo>
                  <a:lnTo>
                    <a:pt x="13613" y="5368"/>
                  </a:lnTo>
                  <a:lnTo>
                    <a:pt x="13613" y="5405"/>
                  </a:lnTo>
                  <a:lnTo>
                    <a:pt x="13613" y="5442"/>
                  </a:lnTo>
                  <a:lnTo>
                    <a:pt x="13631" y="5479"/>
                  </a:lnTo>
                  <a:lnTo>
                    <a:pt x="13743" y="5553"/>
                  </a:lnTo>
                  <a:lnTo>
                    <a:pt x="13854" y="5646"/>
                  </a:lnTo>
                  <a:lnTo>
                    <a:pt x="13965" y="5702"/>
                  </a:lnTo>
                  <a:lnTo>
                    <a:pt x="14095" y="5758"/>
                  </a:lnTo>
                  <a:lnTo>
                    <a:pt x="14225" y="5795"/>
                  </a:lnTo>
                  <a:lnTo>
                    <a:pt x="14504" y="5795"/>
                  </a:lnTo>
                  <a:lnTo>
                    <a:pt x="14634" y="5758"/>
                  </a:lnTo>
                  <a:lnTo>
                    <a:pt x="14671" y="5739"/>
                  </a:lnTo>
                  <a:lnTo>
                    <a:pt x="14690" y="5720"/>
                  </a:lnTo>
                  <a:lnTo>
                    <a:pt x="14708" y="5683"/>
                  </a:lnTo>
                  <a:lnTo>
                    <a:pt x="14708" y="5646"/>
                  </a:lnTo>
                  <a:lnTo>
                    <a:pt x="14690" y="5609"/>
                  </a:lnTo>
                  <a:lnTo>
                    <a:pt x="14671" y="5572"/>
                  </a:lnTo>
                  <a:lnTo>
                    <a:pt x="14653" y="5553"/>
                  </a:lnTo>
                  <a:lnTo>
                    <a:pt x="14393" y="5553"/>
                  </a:lnTo>
                  <a:lnTo>
                    <a:pt x="14207" y="5535"/>
                  </a:lnTo>
                  <a:lnTo>
                    <a:pt x="14040" y="5479"/>
                  </a:lnTo>
                  <a:lnTo>
                    <a:pt x="13947" y="5423"/>
                  </a:lnTo>
                  <a:lnTo>
                    <a:pt x="13873" y="5368"/>
                  </a:lnTo>
                  <a:lnTo>
                    <a:pt x="14058" y="5070"/>
                  </a:lnTo>
                  <a:lnTo>
                    <a:pt x="14615" y="5498"/>
                  </a:lnTo>
                  <a:lnTo>
                    <a:pt x="15154" y="5943"/>
                  </a:lnTo>
                  <a:lnTo>
                    <a:pt x="15692" y="6389"/>
                  </a:lnTo>
                  <a:lnTo>
                    <a:pt x="16212" y="6853"/>
                  </a:lnTo>
                  <a:lnTo>
                    <a:pt x="16640" y="7262"/>
                  </a:lnTo>
                  <a:lnTo>
                    <a:pt x="17067" y="7670"/>
                  </a:lnTo>
                  <a:lnTo>
                    <a:pt x="17977" y="8562"/>
                  </a:lnTo>
                  <a:lnTo>
                    <a:pt x="18478" y="9082"/>
                  </a:lnTo>
                  <a:lnTo>
                    <a:pt x="18979" y="9602"/>
                  </a:lnTo>
                  <a:lnTo>
                    <a:pt x="18812" y="9695"/>
                  </a:lnTo>
                  <a:lnTo>
                    <a:pt x="18664" y="9787"/>
                  </a:lnTo>
                  <a:lnTo>
                    <a:pt x="18515" y="9917"/>
                  </a:lnTo>
                  <a:lnTo>
                    <a:pt x="18404" y="10047"/>
                  </a:lnTo>
                  <a:lnTo>
                    <a:pt x="18367" y="10085"/>
                  </a:lnTo>
                  <a:lnTo>
                    <a:pt x="18367" y="10122"/>
                  </a:lnTo>
                  <a:lnTo>
                    <a:pt x="18367" y="10159"/>
                  </a:lnTo>
                  <a:lnTo>
                    <a:pt x="18404" y="10196"/>
                  </a:lnTo>
                  <a:lnTo>
                    <a:pt x="18608" y="10437"/>
                  </a:lnTo>
                  <a:lnTo>
                    <a:pt x="18849" y="10660"/>
                  </a:lnTo>
                  <a:lnTo>
                    <a:pt x="18887" y="10679"/>
                  </a:lnTo>
                  <a:lnTo>
                    <a:pt x="18942" y="10697"/>
                  </a:lnTo>
                  <a:lnTo>
                    <a:pt x="18979" y="10679"/>
                  </a:lnTo>
                  <a:lnTo>
                    <a:pt x="19017" y="10660"/>
                  </a:lnTo>
                  <a:lnTo>
                    <a:pt x="19481" y="10196"/>
                  </a:lnTo>
                  <a:lnTo>
                    <a:pt x="19759" y="10549"/>
                  </a:lnTo>
                  <a:lnTo>
                    <a:pt x="20038" y="10902"/>
                  </a:lnTo>
                  <a:lnTo>
                    <a:pt x="20279" y="11273"/>
                  </a:lnTo>
                  <a:lnTo>
                    <a:pt x="20484" y="11663"/>
                  </a:lnTo>
                  <a:lnTo>
                    <a:pt x="20688" y="12034"/>
                  </a:lnTo>
                  <a:lnTo>
                    <a:pt x="20836" y="12424"/>
                  </a:lnTo>
                  <a:lnTo>
                    <a:pt x="20948" y="12814"/>
                  </a:lnTo>
                  <a:lnTo>
                    <a:pt x="21022" y="13204"/>
                  </a:lnTo>
                  <a:lnTo>
                    <a:pt x="20224" y="12796"/>
                  </a:lnTo>
                  <a:lnTo>
                    <a:pt x="19388" y="12387"/>
                  </a:lnTo>
                  <a:lnTo>
                    <a:pt x="19425" y="12350"/>
                  </a:lnTo>
                  <a:lnTo>
                    <a:pt x="19592" y="12053"/>
                  </a:lnTo>
                  <a:lnTo>
                    <a:pt x="19741" y="11737"/>
                  </a:lnTo>
                  <a:lnTo>
                    <a:pt x="19759" y="11682"/>
                  </a:lnTo>
                  <a:lnTo>
                    <a:pt x="19741" y="11644"/>
                  </a:lnTo>
                  <a:lnTo>
                    <a:pt x="19722" y="11589"/>
                  </a:lnTo>
                  <a:lnTo>
                    <a:pt x="19685" y="11570"/>
                  </a:lnTo>
                  <a:lnTo>
                    <a:pt x="19165" y="11496"/>
                  </a:lnTo>
                  <a:lnTo>
                    <a:pt x="18979" y="11477"/>
                  </a:lnTo>
                  <a:lnTo>
                    <a:pt x="18887" y="11477"/>
                  </a:lnTo>
                  <a:lnTo>
                    <a:pt x="18794" y="11496"/>
                  </a:lnTo>
                  <a:lnTo>
                    <a:pt x="18757" y="11552"/>
                  </a:lnTo>
                  <a:lnTo>
                    <a:pt x="18719" y="11607"/>
                  </a:lnTo>
                  <a:lnTo>
                    <a:pt x="18701" y="11663"/>
                  </a:lnTo>
                  <a:lnTo>
                    <a:pt x="18701" y="11737"/>
                  </a:lnTo>
                  <a:lnTo>
                    <a:pt x="18719" y="12090"/>
                  </a:lnTo>
                  <a:lnTo>
                    <a:pt x="17939" y="11756"/>
                  </a:lnTo>
                  <a:lnTo>
                    <a:pt x="17141" y="11440"/>
                  </a:lnTo>
                  <a:lnTo>
                    <a:pt x="16342" y="11143"/>
                  </a:lnTo>
                  <a:lnTo>
                    <a:pt x="15544" y="10864"/>
                  </a:lnTo>
                  <a:lnTo>
                    <a:pt x="14875" y="10642"/>
                  </a:lnTo>
                  <a:lnTo>
                    <a:pt x="14225" y="10437"/>
                  </a:lnTo>
                  <a:lnTo>
                    <a:pt x="13557" y="10252"/>
                  </a:lnTo>
                  <a:lnTo>
                    <a:pt x="12870" y="10066"/>
                  </a:lnTo>
                  <a:lnTo>
                    <a:pt x="12201" y="9899"/>
                  </a:lnTo>
                  <a:lnTo>
                    <a:pt x="11514" y="9732"/>
                  </a:lnTo>
                  <a:lnTo>
                    <a:pt x="10158" y="9453"/>
                  </a:lnTo>
                  <a:lnTo>
                    <a:pt x="9397" y="9305"/>
                  </a:lnTo>
                  <a:lnTo>
                    <a:pt x="8636" y="9175"/>
                  </a:lnTo>
                  <a:lnTo>
                    <a:pt x="8877" y="8766"/>
                  </a:lnTo>
                  <a:lnTo>
                    <a:pt x="8896" y="8729"/>
                  </a:lnTo>
                  <a:lnTo>
                    <a:pt x="8896" y="8710"/>
                  </a:lnTo>
                  <a:lnTo>
                    <a:pt x="9100" y="8395"/>
                  </a:lnTo>
                  <a:lnTo>
                    <a:pt x="9323" y="8097"/>
                  </a:lnTo>
                  <a:lnTo>
                    <a:pt x="9564" y="7800"/>
                  </a:lnTo>
                  <a:lnTo>
                    <a:pt x="9824" y="7522"/>
                  </a:lnTo>
                  <a:lnTo>
                    <a:pt x="9861" y="7485"/>
                  </a:lnTo>
                  <a:lnTo>
                    <a:pt x="9861" y="7410"/>
                  </a:lnTo>
                  <a:lnTo>
                    <a:pt x="9843" y="7355"/>
                  </a:lnTo>
                  <a:lnTo>
                    <a:pt x="9806" y="7318"/>
                  </a:lnTo>
                  <a:lnTo>
                    <a:pt x="9323" y="7058"/>
                  </a:lnTo>
                  <a:lnTo>
                    <a:pt x="9063" y="6928"/>
                  </a:lnTo>
                  <a:lnTo>
                    <a:pt x="8803" y="6816"/>
                  </a:lnTo>
                  <a:lnTo>
                    <a:pt x="8673" y="6760"/>
                  </a:lnTo>
                  <a:lnTo>
                    <a:pt x="8543" y="6742"/>
                  </a:lnTo>
                  <a:lnTo>
                    <a:pt x="8413" y="6723"/>
                  </a:lnTo>
                  <a:lnTo>
                    <a:pt x="8283" y="6705"/>
                  </a:lnTo>
                  <a:lnTo>
                    <a:pt x="8153" y="6723"/>
                  </a:lnTo>
                  <a:lnTo>
                    <a:pt x="8023" y="6760"/>
                  </a:lnTo>
                  <a:lnTo>
                    <a:pt x="7893" y="6816"/>
                  </a:lnTo>
                  <a:lnTo>
                    <a:pt x="7781" y="6890"/>
                  </a:lnTo>
                  <a:lnTo>
                    <a:pt x="7559" y="7058"/>
                  </a:lnTo>
                  <a:lnTo>
                    <a:pt x="7336" y="7280"/>
                  </a:lnTo>
                  <a:lnTo>
                    <a:pt x="7150" y="7522"/>
                  </a:lnTo>
                  <a:lnTo>
                    <a:pt x="6946" y="7782"/>
                  </a:lnTo>
                  <a:lnTo>
                    <a:pt x="6779" y="8060"/>
                  </a:lnTo>
                  <a:lnTo>
                    <a:pt x="6611" y="8339"/>
                  </a:lnTo>
                  <a:lnTo>
                    <a:pt x="6333" y="8877"/>
                  </a:lnTo>
                  <a:lnTo>
                    <a:pt x="5887" y="8822"/>
                  </a:lnTo>
                  <a:lnTo>
                    <a:pt x="5980" y="8692"/>
                  </a:lnTo>
                  <a:lnTo>
                    <a:pt x="6036" y="8562"/>
                  </a:lnTo>
                  <a:lnTo>
                    <a:pt x="6073" y="8395"/>
                  </a:lnTo>
                  <a:lnTo>
                    <a:pt x="6092" y="8246"/>
                  </a:lnTo>
                  <a:lnTo>
                    <a:pt x="6092" y="8227"/>
                  </a:lnTo>
                  <a:lnTo>
                    <a:pt x="6073" y="8190"/>
                  </a:lnTo>
                  <a:lnTo>
                    <a:pt x="6017" y="8153"/>
                  </a:lnTo>
                  <a:lnTo>
                    <a:pt x="5850" y="8116"/>
                  </a:lnTo>
                  <a:lnTo>
                    <a:pt x="5646" y="8097"/>
                  </a:lnTo>
                  <a:lnTo>
                    <a:pt x="5553" y="8097"/>
                  </a:lnTo>
                  <a:lnTo>
                    <a:pt x="5460" y="8116"/>
                  </a:lnTo>
                  <a:lnTo>
                    <a:pt x="5367" y="8153"/>
                  </a:lnTo>
                  <a:lnTo>
                    <a:pt x="5293" y="8190"/>
                  </a:lnTo>
                  <a:lnTo>
                    <a:pt x="5182" y="8302"/>
                  </a:lnTo>
                  <a:lnTo>
                    <a:pt x="5144" y="8376"/>
                  </a:lnTo>
                  <a:lnTo>
                    <a:pt x="5126" y="8432"/>
                  </a:lnTo>
                  <a:lnTo>
                    <a:pt x="5107" y="8506"/>
                  </a:lnTo>
                  <a:lnTo>
                    <a:pt x="5107" y="8580"/>
                  </a:lnTo>
                  <a:lnTo>
                    <a:pt x="5126" y="8636"/>
                  </a:lnTo>
                  <a:lnTo>
                    <a:pt x="5163" y="8710"/>
                  </a:lnTo>
                  <a:lnTo>
                    <a:pt x="5200" y="8747"/>
                  </a:lnTo>
                  <a:lnTo>
                    <a:pt x="5237" y="8729"/>
                  </a:lnTo>
                  <a:lnTo>
                    <a:pt x="5256" y="8692"/>
                  </a:lnTo>
                  <a:lnTo>
                    <a:pt x="5256" y="8655"/>
                  </a:lnTo>
                  <a:lnTo>
                    <a:pt x="5237" y="8599"/>
                  </a:lnTo>
                  <a:lnTo>
                    <a:pt x="5237" y="8525"/>
                  </a:lnTo>
                  <a:lnTo>
                    <a:pt x="5256" y="8469"/>
                  </a:lnTo>
                  <a:lnTo>
                    <a:pt x="5293" y="8432"/>
                  </a:lnTo>
                  <a:lnTo>
                    <a:pt x="5330" y="8376"/>
                  </a:lnTo>
                  <a:lnTo>
                    <a:pt x="5386" y="8339"/>
                  </a:lnTo>
                  <a:lnTo>
                    <a:pt x="5497" y="8302"/>
                  </a:lnTo>
                  <a:lnTo>
                    <a:pt x="5609" y="8283"/>
                  </a:lnTo>
                  <a:lnTo>
                    <a:pt x="5702" y="8283"/>
                  </a:lnTo>
                  <a:lnTo>
                    <a:pt x="5906" y="8320"/>
                  </a:lnTo>
                  <a:lnTo>
                    <a:pt x="5869" y="8450"/>
                  </a:lnTo>
                  <a:lnTo>
                    <a:pt x="5832" y="8562"/>
                  </a:lnTo>
                  <a:lnTo>
                    <a:pt x="5776" y="8673"/>
                  </a:lnTo>
                  <a:lnTo>
                    <a:pt x="5720" y="8785"/>
                  </a:lnTo>
                  <a:lnTo>
                    <a:pt x="5702" y="8803"/>
                  </a:lnTo>
                  <a:lnTo>
                    <a:pt x="5033" y="8747"/>
                  </a:lnTo>
                  <a:lnTo>
                    <a:pt x="4364" y="8692"/>
                  </a:lnTo>
                  <a:lnTo>
                    <a:pt x="5274" y="7912"/>
                  </a:lnTo>
                  <a:lnTo>
                    <a:pt x="5739" y="7522"/>
                  </a:lnTo>
                  <a:lnTo>
                    <a:pt x="6222" y="7150"/>
                  </a:lnTo>
                  <a:lnTo>
                    <a:pt x="6704" y="6779"/>
                  </a:lnTo>
                  <a:lnTo>
                    <a:pt x="7187" y="6426"/>
                  </a:lnTo>
                  <a:lnTo>
                    <a:pt x="7689" y="6092"/>
                  </a:lnTo>
                  <a:lnTo>
                    <a:pt x="8209" y="5758"/>
                  </a:lnTo>
                  <a:lnTo>
                    <a:pt x="8617" y="5516"/>
                  </a:lnTo>
                  <a:lnTo>
                    <a:pt x="9044" y="5293"/>
                  </a:lnTo>
                  <a:lnTo>
                    <a:pt x="9936" y="4885"/>
                  </a:lnTo>
                  <a:lnTo>
                    <a:pt x="10381" y="4662"/>
                  </a:lnTo>
                  <a:lnTo>
                    <a:pt x="10827" y="4439"/>
                  </a:lnTo>
                  <a:lnTo>
                    <a:pt x="11236" y="4198"/>
                  </a:lnTo>
                  <a:lnTo>
                    <a:pt x="11626" y="3938"/>
                  </a:lnTo>
                  <a:lnTo>
                    <a:pt x="11756" y="3845"/>
                  </a:lnTo>
                  <a:lnTo>
                    <a:pt x="11848" y="3733"/>
                  </a:lnTo>
                  <a:lnTo>
                    <a:pt x="12034" y="3511"/>
                  </a:lnTo>
                  <a:close/>
                  <a:moveTo>
                    <a:pt x="9787" y="1"/>
                  </a:moveTo>
                  <a:lnTo>
                    <a:pt x="9453" y="19"/>
                  </a:lnTo>
                  <a:lnTo>
                    <a:pt x="9119" y="56"/>
                  </a:lnTo>
                  <a:lnTo>
                    <a:pt x="8784" y="149"/>
                  </a:lnTo>
                  <a:lnTo>
                    <a:pt x="8264" y="316"/>
                  </a:lnTo>
                  <a:lnTo>
                    <a:pt x="7744" y="502"/>
                  </a:lnTo>
                  <a:lnTo>
                    <a:pt x="7224" y="725"/>
                  </a:lnTo>
                  <a:lnTo>
                    <a:pt x="6704" y="966"/>
                  </a:lnTo>
                  <a:lnTo>
                    <a:pt x="5683" y="1449"/>
                  </a:lnTo>
                  <a:lnTo>
                    <a:pt x="4699" y="1913"/>
                  </a:lnTo>
                  <a:lnTo>
                    <a:pt x="4309" y="2099"/>
                  </a:lnTo>
                  <a:lnTo>
                    <a:pt x="3937" y="2303"/>
                  </a:lnTo>
                  <a:lnTo>
                    <a:pt x="3584" y="2526"/>
                  </a:lnTo>
                  <a:lnTo>
                    <a:pt x="3232" y="2768"/>
                  </a:lnTo>
                  <a:lnTo>
                    <a:pt x="2897" y="3009"/>
                  </a:lnTo>
                  <a:lnTo>
                    <a:pt x="2582" y="3288"/>
                  </a:lnTo>
                  <a:lnTo>
                    <a:pt x="2285" y="3566"/>
                  </a:lnTo>
                  <a:lnTo>
                    <a:pt x="1987" y="3863"/>
                  </a:lnTo>
                  <a:lnTo>
                    <a:pt x="1709" y="4179"/>
                  </a:lnTo>
                  <a:lnTo>
                    <a:pt x="1449" y="4513"/>
                  </a:lnTo>
                  <a:lnTo>
                    <a:pt x="1207" y="4848"/>
                  </a:lnTo>
                  <a:lnTo>
                    <a:pt x="1003" y="5200"/>
                  </a:lnTo>
                  <a:lnTo>
                    <a:pt x="799" y="5572"/>
                  </a:lnTo>
                  <a:lnTo>
                    <a:pt x="613" y="5943"/>
                  </a:lnTo>
                  <a:lnTo>
                    <a:pt x="446" y="6333"/>
                  </a:lnTo>
                  <a:lnTo>
                    <a:pt x="298" y="6723"/>
                  </a:lnTo>
                  <a:lnTo>
                    <a:pt x="168" y="6928"/>
                  </a:lnTo>
                  <a:lnTo>
                    <a:pt x="112" y="7039"/>
                  </a:lnTo>
                  <a:lnTo>
                    <a:pt x="75" y="7132"/>
                  </a:lnTo>
                  <a:lnTo>
                    <a:pt x="38" y="7262"/>
                  </a:lnTo>
                  <a:lnTo>
                    <a:pt x="19" y="7373"/>
                  </a:lnTo>
                  <a:lnTo>
                    <a:pt x="0" y="7485"/>
                  </a:lnTo>
                  <a:lnTo>
                    <a:pt x="0" y="7615"/>
                  </a:lnTo>
                  <a:lnTo>
                    <a:pt x="19" y="7652"/>
                  </a:lnTo>
                  <a:lnTo>
                    <a:pt x="56" y="7670"/>
                  </a:lnTo>
                  <a:lnTo>
                    <a:pt x="112" y="7670"/>
                  </a:lnTo>
                  <a:lnTo>
                    <a:pt x="130" y="7763"/>
                  </a:lnTo>
                  <a:lnTo>
                    <a:pt x="168" y="7856"/>
                  </a:lnTo>
                  <a:lnTo>
                    <a:pt x="260" y="8042"/>
                  </a:lnTo>
                  <a:lnTo>
                    <a:pt x="372" y="8209"/>
                  </a:lnTo>
                  <a:lnTo>
                    <a:pt x="520" y="8376"/>
                  </a:lnTo>
                  <a:lnTo>
                    <a:pt x="706" y="8506"/>
                  </a:lnTo>
                  <a:lnTo>
                    <a:pt x="910" y="8636"/>
                  </a:lnTo>
                  <a:lnTo>
                    <a:pt x="1115" y="8747"/>
                  </a:lnTo>
                  <a:lnTo>
                    <a:pt x="1337" y="8840"/>
                  </a:lnTo>
                  <a:lnTo>
                    <a:pt x="1727" y="8989"/>
                  </a:lnTo>
                  <a:lnTo>
                    <a:pt x="2099" y="9119"/>
                  </a:lnTo>
                  <a:lnTo>
                    <a:pt x="2879" y="9360"/>
                  </a:lnTo>
                  <a:lnTo>
                    <a:pt x="3677" y="9565"/>
                  </a:lnTo>
                  <a:lnTo>
                    <a:pt x="4476" y="9732"/>
                  </a:lnTo>
                  <a:lnTo>
                    <a:pt x="5293" y="9899"/>
                  </a:lnTo>
                  <a:lnTo>
                    <a:pt x="6092" y="10047"/>
                  </a:lnTo>
                  <a:lnTo>
                    <a:pt x="7689" y="10307"/>
                  </a:lnTo>
                  <a:lnTo>
                    <a:pt x="11068" y="10902"/>
                  </a:lnTo>
                  <a:lnTo>
                    <a:pt x="12740" y="11199"/>
                  </a:lnTo>
                  <a:lnTo>
                    <a:pt x="13575" y="11366"/>
                  </a:lnTo>
                  <a:lnTo>
                    <a:pt x="14411" y="11552"/>
                  </a:lnTo>
                  <a:lnTo>
                    <a:pt x="15247" y="11737"/>
                  </a:lnTo>
                  <a:lnTo>
                    <a:pt x="16064" y="11942"/>
                  </a:lnTo>
                  <a:lnTo>
                    <a:pt x="16900" y="12164"/>
                  </a:lnTo>
                  <a:lnTo>
                    <a:pt x="17717" y="12424"/>
                  </a:lnTo>
                  <a:lnTo>
                    <a:pt x="18515" y="12684"/>
                  </a:lnTo>
                  <a:lnTo>
                    <a:pt x="19314" y="12982"/>
                  </a:lnTo>
                  <a:lnTo>
                    <a:pt x="20112" y="13297"/>
                  </a:lnTo>
                  <a:lnTo>
                    <a:pt x="20911" y="13650"/>
                  </a:lnTo>
                  <a:lnTo>
                    <a:pt x="21022" y="13650"/>
                  </a:lnTo>
                  <a:lnTo>
                    <a:pt x="21059" y="13613"/>
                  </a:lnTo>
                  <a:lnTo>
                    <a:pt x="21096" y="13557"/>
                  </a:lnTo>
                  <a:lnTo>
                    <a:pt x="21134" y="13594"/>
                  </a:lnTo>
                  <a:lnTo>
                    <a:pt x="21189" y="13632"/>
                  </a:lnTo>
                  <a:lnTo>
                    <a:pt x="21301" y="13632"/>
                  </a:lnTo>
                  <a:lnTo>
                    <a:pt x="21356" y="13613"/>
                  </a:lnTo>
                  <a:lnTo>
                    <a:pt x="21394" y="13576"/>
                  </a:lnTo>
                  <a:lnTo>
                    <a:pt x="21431" y="13520"/>
                  </a:lnTo>
                  <a:lnTo>
                    <a:pt x="21431" y="13464"/>
                  </a:lnTo>
                  <a:lnTo>
                    <a:pt x="21412" y="13186"/>
                  </a:lnTo>
                  <a:lnTo>
                    <a:pt x="21356" y="12926"/>
                  </a:lnTo>
                  <a:lnTo>
                    <a:pt x="21301" y="12666"/>
                  </a:lnTo>
                  <a:lnTo>
                    <a:pt x="21208" y="12406"/>
                  </a:lnTo>
                  <a:lnTo>
                    <a:pt x="21115" y="12146"/>
                  </a:lnTo>
                  <a:lnTo>
                    <a:pt x="21004" y="11886"/>
                  </a:lnTo>
                  <a:lnTo>
                    <a:pt x="20874" y="11644"/>
                  </a:lnTo>
                  <a:lnTo>
                    <a:pt x="20744" y="11403"/>
                  </a:lnTo>
                  <a:lnTo>
                    <a:pt x="20428" y="10920"/>
                  </a:lnTo>
                  <a:lnTo>
                    <a:pt x="20094" y="10456"/>
                  </a:lnTo>
                  <a:lnTo>
                    <a:pt x="19722" y="9992"/>
                  </a:lnTo>
                  <a:lnTo>
                    <a:pt x="19351" y="9565"/>
                  </a:lnTo>
                  <a:lnTo>
                    <a:pt x="19332" y="9527"/>
                  </a:lnTo>
                  <a:lnTo>
                    <a:pt x="19295" y="9509"/>
                  </a:lnTo>
                  <a:lnTo>
                    <a:pt x="18608" y="8785"/>
                  </a:lnTo>
                  <a:lnTo>
                    <a:pt x="17958" y="8097"/>
                  </a:lnTo>
                  <a:lnTo>
                    <a:pt x="17308" y="7429"/>
                  </a:lnTo>
                  <a:lnTo>
                    <a:pt x="16621" y="6779"/>
                  </a:lnTo>
                  <a:lnTo>
                    <a:pt x="15934" y="6129"/>
                  </a:lnTo>
                  <a:lnTo>
                    <a:pt x="15228" y="5516"/>
                  </a:lnTo>
                  <a:lnTo>
                    <a:pt x="14485" y="4922"/>
                  </a:lnTo>
                  <a:lnTo>
                    <a:pt x="13743" y="4346"/>
                  </a:lnTo>
                  <a:lnTo>
                    <a:pt x="12963" y="3808"/>
                  </a:lnTo>
                  <a:lnTo>
                    <a:pt x="12183" y="3306"/>
                  </a:lnTo>
                  <a:lnTo>
                    <a:pt x="12257" y="3139"/>
                  </a:lnTo>
                  <a:lnTo>
                    <a:pt x="12331" y="2953"/>
                  </a:lnTo>
                  <a:lnTo>
                    <a:pt x="12387" y="2768"/>
                  </a:lnTo>
                  <a:lnTo>
                    <a:pt x="12424" y="2582"/>
                  </a:lnTo>
                  <a:lnTo>
                    <a:pt x="12424" y="2396"/>
                  </a:lnTo>
                  <a:lnTo>
                    <a:pt x="12424" y="2192"/>
                  </a:lnTo>
                  <a:lnTo>
                    <a:pt x="12405" y="2006"/>
                  </a:lnTo>
                  <a:lnTo>
                    <a:pt x="12368" y="1821"/>
                  </a:lnTo>
                  <a:lnTo>
                    <a:pt x="12313" y="1635"/>
                  </a:lnTo>
                  <a:lnTo>
                    <a:pt x="12238" y="1449"/>
                  </a:lnTo>
                  <a:lnTo>
                    <a:pt x="12145" y="1282"/>
                  </a:lnTo>
                  <a:lnTo>
                    <a:pt x="12034" y="1115"/>
                  </a:lnTo>
                  <a:lnTo>
                    <a:pt x="11923" y="948"/>
                  </a:lnTo>
                  <a:lnTo>
                    <a:pt x="11774" y="799"/>
                  </a:lnTo>
                  <a:lnTo>
                    <a:pt x="11626" y="651"/>
                  </a:lnTo>
                  <a:lnTo>
                    <a:pt x="11458" y="539"/>
                  </a:lnTo>
                  <a:lnTo>
                    <a:pt x="11403" y="521"/>
                  </a:lnTo>
                  <a:lnTo>
                    <a:pt x="11384" y="484"/>
                  </a:lnTo>
                  <a:lnTo>
                    <a:pt x="11068" y="316"/>
                  </a:lnTo>
                  <a:lnTo>
                    <a:pt x="10771" y="168"/>
                  </a:lnTo>
                  <a:lnTo>
                    <a:pt x="10456" y="75"/>
                  </a:lnTo>
                  <a:lnTo>
                    <a:pt x="10121" y="19"/>
                  </a:lnTo>
                  <a:lnTo>
                    <a:pt x="9787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2490;p68"/>
            <p:cNvSpPr/>
            <p:nvPr/>
          </p:nvSpPr>
          <p:spPr>
            <a:xfrm>
              <a:off x="2025712" y="3277531"/>
              <a:ext cx="220652" cy="186991"/>
            </a:xfrm>
            <a:custGeom>
              <a:avLst/>
              <a:gdLst/>
              <a:ahLst/>
              <a:cxnLst/>
              <a:rect l="l" t="t" r="r" b="b"/>
              <a:pathLst>
                <a:path w="5480" h="4644" extrusionOk="0">
                  <a:moveTo>
                    <a:pt x="2434" y="1"/>
                  </a:moveTo>
                  <a:lnTo>
                    <a:pt x="2211" y="224"/>
                  </a:lnTo>
                  <a:lnTo>
                    <a:pt x="2211" y="242"/>
                  </a:lnTo>
                  <a:lnTo>
                    <a:pt x="1969" y="1579"/>
                  </a:lnTo>
                  <a:lnTo>
                    <a:pt x="1895" y="1969"/>
                  </a:lnTo>
                  <a:lnTo>
                    <a:pt x="1877" y="2081"/>
                  </a:lnTo>
                  <a:lnTo>
                    <a:pt x="1839" y="2174"/>
                  </a:lnTo>
                  <a:lnTo>
                    <a:pt x="1802" y="2266"/>
                  </a:lnTo>
                  <a:lnTo>
                    <a:pt x="1747" y="2322"/>
                  </a:lnTo>
                  <a:lnTo>
                    <a:pt x="1691" y="2359"/>
                  </a:lnTo>
                  <a:lnTo>
                    <a:pt x="1635" y="2378"/>
                  </a:lnTo>
                  <a:lnTo>
                    <a:pt x="1524" y="2378"/>
                  </a:lnTo>
                  <a:lnTo>
                    <a:pt x="1301" y="2341"/>
                  </a:lnTo>
                  <a:lnTo>
                    <a:pt x="94" y="2155"/>
                  </a:lnTo>
                  <a:lnTo>
                    <a:pt x="57" y="2155"/>
                  </a:lnTo>
                  <a:lnTo>
                    <a:pt x="1" y="2303"/>
                  </a:lnTo>
                  <a:lnTo>
                    <a:pt x="799" y="2582"/>
                  </a:lnTo>
                  <a:lnTo>
                    <a:pt x="1598" y="2879"/>
                  </a:lnTo>
                  <a:lnTo>
                    <a:pt x="2396" y="3195"/>
                  </a:lnTo>
                  <a:lnTo>
                    <a:pt x="3176" y="3529"/>
                  </a:lnTo>
                  <a:lnTo>
                    <a:pt x="3158" y="3176"/>
                  </a:lnTo>
                  <a:lnTo>
                    <a:pt x="3158" y="3102"/>
                  </a:lnTo>
                  <a:lnTo>
                    <a:pt x="3176" y="3046"/>
                  </a:lnTo>
                  <a:lnTo>
                    <a:pt x="3214" y="2991"/>
                  </a:lnTo>
                  <a:lnTo>
                    <a:pt x="3251" y="2935"/>
                  </a:lnTo>
                  <a:lnTo>
                    <a:pt x="3344" y="2916"/>
                  </a:lnTo>
                  <a:lnTo>
                    <a:pt x="3436" y="2916"/>
                  </a:lnTo>
                  <a:lnTo>
                    <a:pt x="3622" y="2935"/>
                  </a:lnTo>
                  <a:lnTo>
                    <a:pt x="4142" y="3009"/>
                  </a:lnTo>
                  <a:lnTo>
                    <a:pt x="4179" y="3028"/>
                  </a:lnTo>
                  <a:lnTo>
                    <a:pt x="4198" y="3083"/>
                  </a:lnTo>
                  <a:lnTo>
                    <a:pt x="4216" y="3121"/>
                  </a:lnTo>
                  <a:lnTo>
                    <a:pt x="4198" y="3176"/>
                  </a:lnTo>
                  <a:lnTo>
                    <a:pt x="4049" y="3492"/>
                  </a:lnTo>
                  <a:lnTo>
                    <a:pt x="3882" y="3789"/>
                  </a:lnTo>
                  <a:lnTo>
                    <a:pt x="3845" y="3826"/>
                  </a:lnTo>
                  <a:lnTo>
                    <a:pt x="4681" y="4235"/>
                  </a:lnTo>
                  <a:lnTo>
                    <a:pt x="5479" y="4643"/>
                  </a:lnTo>
                  <a:lnTo>
                    <a:pt x="5405" y="4253"/>
                  </a:lnTo>
                  <a:lnTo>
                    <a:pt x="5293" y="3863"/>
                  </a:lnTo>
                  <a:lnTo>
                    <a:pt x="5145" y="3473"/>
                  </a:lnTo>
                  <a:lnTo>
                    <a:pt x="4941" y="3102"/>
                  </a:lnTo>
                  <a:lnTo>
                    <a:pt x="4736" y="2712"/>
                  </a:lnTo>
                  <a:lnTo>
                    <a:pt x="4495" y="2341"/>
                  </a:lnTo>
                  <a:lnTo>
                    <a:pt x="4216" y="1988"/>
                  </a:lnTo>
                  <a:lnTo>
                    <a:pt x="3938" y="1635"/>
                  </a:lnTo>
                  <a:lnTo>
                    <a:pt x="3474" y="2099"/>
                  </a:lnTo>
                  <a:lnTo>
                    <a:pt x="3436" y="2118"/>
                  </a:lnTo>
                  <a:lnTo>
                    <a:pt x="3399" y="2136"/>
                  </a:lnTo>
                  <a:lnTo>
                    <a:pt x="3344" y="2118"/>
                  </a:lnTo>
                  <a:lnTo>
                    <a:pt x="3306" y="2099"/>
                  </a:lnTo>
                  <a:lnTo>
                    <a:pt x="3065" y="1876"/>
                  </a:lnTo>
                  <a:lnTo>
                    <a:pt x="2861" y="1635"/>
                  </a:lnTo>
                  <a:lnTo>
                    <a:pt x="2824" y="1598"/>
                  </a:lnTo>
                  <a:lnTo>
                    <a:pt x="2824" y="1561"/>
                  </a:lnTo>
                  <a:lnTo>
                    <a:pt x="2824" y="1524"/>
                  </a:lnTo>
                  <a:lnTo>
                    <a:pt x="2861" y="1486"/>
                  </a:lnTo>
                  <a:lnTo>
                    <a:pt x="2972" y="1356"/>
                  </a:lnTo>
                  <a:lnTo>
                    <a:pt x="3121" y="1226"/>
                  </a:lnTo>
                  <a:lnTo>
                    <a:pt x="3269" y="1134"/>
                  </a:lnTo>
                  <a:lnTo>
                    <a:pt x="3436" y="1041"/>
                  </a:lnTo>
                  <a:lnTo>
                    <a:pt x="2935" y="521"/>
                  </a:lnTo>
                  <a:lnTo>
                    <a:pt x="24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2491;p68"/>
            <p:cNvSpPr/>
            <p:nvPr/>
          </p:nvSpPr>
          <p:spPr>
            <a:xfrm>
              <a:off x="2159590" y="3402430"/>
              <a:ext cx="24682" cy="26172"/>
            </a:xfrm>
            <a:custGeom>
              <a:avLst/>
              <a:gdLst/>
              <a:ahLst/>
              <a:cxnLst/>
              <a:rect l="l" t="t" r="r" b="b"/>
              <a:pathLst>
                <a:path w="613" h="650" extrusionOk="0">
                  <a:moveTo>
                    <a:pt x="111" y="0"/>
                  </a:moveTo>
                  <a:lnTo>
                    <a:pt x="37" y="19"/>
                  </a:lnTo>
                  <a:lnTo>
                    <a:pt x="19" y="37"/>
                  </a:lnTo>
                  <a:lnTo>
                    <a:pt x="19" y="74"/>
                  </a:lnTo>
                  <a:lnTo>
                    <a:pt x="19" y="111"/>
                  </a:lnTo>
                  <a:lnTo>
                    <a:pt x="0" y="260"/>
                  </a:lnTo>
                  <a:lnTo>
                    <a:pt x="0" y="483"/>
                  </a:lnTo>
                  <a:lnTo>
                    <a:pt x="353" y="650"/>
                  </a:lnTo>
                  <a:lnTo>
                    <a:pt x="353" y="613"/>
                  </a:lnTo>
                  <a:lnTo>
                    <a:pt x="371" y="576"/>
                  </a:lnTo>
                  <a:lnTo>
                    <a:pt x="613" y="93"/>
                  </a:lnTo>
                  <a:lnTo>
                    <a:pt x="390" y="56"/>
                  </a:lnTo>
                  <a:lnTo>
                    <a:pt x="260" y="19"/>
                  </a:lnTo>
                  <a:lnTo>
                    <a:pt x="186" y="19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2492;p68"/>
            <p:cNvSpPr/>
            <p:nvPr/>
          </p:nvSpPr>
          <p:spPr>
            <a:xfrm>
              <a:off x="2149846" y="3325405"/>
              <a:ext cx="29192" cy="27702"/>
            </a:xfrm>
            <a:custGeom>
              <a:avLst/>
              <a:gdLst/>
              <a:ahLst/>
              <a:cxnLst/>
              <a:rect l="l" t="t" r="r" b="b"/>
              <a:pathLst>
                <a:path w="725" h="688" extrusionOk="0">
                  <a:moveTo>
                    <a:pt x="483" y="0"/>
                  </a:moveTo>
                  <a:lnTo>
                    <a:pt x="353" y="75"/>
                  </a:lnTo>
                  <a:lnTo>
                    <a:pt x="223" y="167"/>
                  </a:lnTo>
                  <a:lnTo>
                    <a:pt x="93" y="260"/>
                  </a:lnTo>
                  <a:lnTo>
                    <a:pt x="1" y="372"/>
                  </a:lnTo>
                  <a:lnTo>
                    <a:pt x="149" y="539"/>
                  </a:lnTo>
                  <a:lnTo>
                    <a:pt x="298" y="687"/>
                  </a:lnTo>
                  <a:lnTo>
                    <a:pt x="725" y="279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2493;p68"/>
            <p:cNvSpPr/>
            <p:nvPr/>
          </p:nvSpPr>
          <p:spPr>
            <a:xfrm>
              <a:off x="1808889" y="3208760"/>
              <a:ext cx="314832" cy="161543"/>
            </a:xfrm>
            <a:custGeom>
              <a:avLst/>
              <a:gdLst/>
              <a:ahLst/>
              <a:cxnLst/>
              <a:rect l="l" t="t" r="r" b="b"/>
              <a:pathLst>
                <a:path w="7819" h="4012" extrusionOk="0">
                  <a:moveTo>
                    <a:pt x="5070" y="1412"/>
                  </a:moveTo>
                  <a:lnTo>
                    <a:pt x="5089" y="1430"/>
                  </a:lnTo>
                  <a:lnTo>
                    <a:pt x="5107" y="1467"/>
                  </a:lnTo>
                  <a:lnTo>
                    <a:pt x="5107" y="1504"/>
                  </a:lnTo>
                  <a:lnTo>
                    <a:pt x="5107" y="1542"/>
                  </a:lnTo>
                  <a:lnTo>
                    <a:pt x="5052" y="1634"/>
                  </a:lnTo>
                  <a:lnTo>
                    <a:pt x="5033" y="1709"/>
                  </a:lnTo>
                  <a:lnTo>
                    <a:pt x="5014" y="1802"/>
                  </a:lnTo>
                  <a:lnTo>
                    <a:pt x="5033" y="1894"/>
                  </a:lnTo>
                  <a:lnTo>
                    <a:pt x="5014" y="1950"/>
                  </a:lnTo>
                  <a:lnTo>
                    <a:pt x="4977" y="1969"/>
                  </a:lnTo>
                  <a:lnTo>
                    <a:pt x="4940" y="1969"/>
                  </a:lnTo>
                  <a:lnTo>
                    <a:pt x="4903" y="1932"/>
                  </a:lnTo>
                  <a:lnTo>
                    <a:pt x="4884" y="1820"/>
                  </a:lnTo>
                  <a:lnTo>
                    <a:pt x="4884" y="1690"/>
                  </a:lnTo>
                  <a:lnTo>
                    <a:pt x="4884" y="1579"/>
                  </a:lnTo>
                  <a:lnTo>
                    <a:pt x="4922" y="1467"/>
                  </a:lnTo>
                  <a:lnTo>
                    <a:pt x="4959" y="1430"/>
                  </a:lnTo>
                  <a:lnTo>
                    <a:pt x="4996" y="1412"/>
                  </a:lnTo>
                  <a:close/>
                  <a:moveTo>
                    <a:pt x="5386" y="1579"/>
                  </a:moveTo>
                  <a:lnTo>
                    <a:pt x="5423" y="1597"/>
                  </a:lnTo>
                  <a:lnTo>
                    <a:pt x="5442" y="1634"/>
                  </a:lnTo>
                  <a:lnTo>
                    <a:pt x="5386" y="1950"/>
                  </a:lnTo>
                  <a:lnTo>
                    <a:pt x="5330" y="2266"/>
                  </a:lnTo>
                  <a:lnTo>
                    <a:pt x="5312" y="2284"/>
                  </a:lnTo>
                  <a:lnTo>
                    <a:pt x="5293" y="2303"/>
                  </a:lnTo>
                  <a:lnTo>
                    <a:pt x="5256" y="2284"/>
                  </a:lnTo>
                  <a:lnTo>
                    <a:pt x="5256" y="2247"/>
                  </a:lnTo>
                  <a:lnTo>
                    <a:pt x="5274" y="1932"/>
                  </a:lnTo>
                  <a:lnTo>
                    <a:pt x="5330" y="1634"/>
                  </a:lnTo>
                  <a:lnTo>
                    <a:pt x="5349" y="1597"/>
                  </a:lnTo>
                  <a:lnTo>
                    <a:pt x="5386" y="1579"/>
                  </a:lnTo>
                  <a:close/>
                  <a:moveTo>
                    <a:pt x="4365" y="2080"/>
                  </a:moveTo>
                  <a:lnTo>
                    <a:pt x="4457" y="2117"/>
                  </a:lnTo>
                  <a:lnTo>
                    <a:pt x="4550" y="2154"/>
                  </a:lnTo>
                  <a:lnTo>
                    <a:pt x="4662" y="2192"/>
                  </a:lnTo>
                  <a:lnTo>
                    <a:pt x="4736" y="2266"/>
                  </a:lnTo>
                  <a:lnTo>
                    <a:pt x="4810" y="2340"/>
                  </a:lnTo>
                  <a:lnTo>
                    <a:pt x="4847" y="2414"/>
                  </a:lnTo>
                  <a:lnTo>
                    <a:pt x="4866" y="2507"/>
                  </a:lnTo>
                  <a:lnTo>
                    <a:pt x="4866" y="2600"/>
                  </a:lnTo>
                  <a:lnTo>
                    <a:pt x="4810" y="2712"/>
                  </a:lnTo>
                  <a:lnTo>
                    <a:pt x="4680" y="2879"/>
                  </a:lnTo>
                  <a:lnTo>
                    <a:pt x="4625" y="2934"/>
                  </a:lnTo>
                  <a:lnTo>
                    <a:pt x="4550" y="2990"/>
                  </a:lnTo>
                  <a:lnTo>
                    <a:pt x="4457" y="3027"/>
                  </a:lnTo>
                  <a:lnTo>
                    <a:pt x="4365" y="3064"/>
                  </a:lnTo>
                  <a:lnTo>
                    <a:pt x="4272" y="3064"/>
                  </a:lnTo>
                  <a:lnTo>
                    <a:pt x="4160" y="3046"/>
                  </a:lnTo>
                  <a:lnTo>
                    <a:pt x="4067" y="3009"/>
                  </a:lnTo>
                  <a:lnTo>
                    <a:pt x="3975" y="2934"/>
                  </a:lnTo>
                  <a:lnTo>
                    <a:pt x="3900" y="2879"/>
                  </a:lnTo>
                  <a:lnTo>
                    <a:pt x="3826" y="2786"/>
                  </a:lnTo>
                  <a:lnTo>
                    <a:pt x="3752" y="2712"/>
                  </a:lnTo>
                  <a:lnTo>
                    <a:pt x="3715" y="2619"/>
                  </a:lnTo>
                  <a:lnTo>
                    <a:pt x="3696" y="2600"/>
                  </a:lnTo>
                  <a:lnTo>
                    <a:pt x="3659" y="2563"/>
                  </a:lnTo>
                  <a:lnTo>
                    <a:pt x="3659" y="2526"/>
                  </a:lnTo>
                  <a:lnTo>
                    <a:pt x="3659" y="2507"/>
                  </a:lnTo>
                  <a:lnTo>
                    <a:pt x="3696" y="2414"/>
                  </a:lnTo>
                  <a:lnTo>
                    <a:pt x="3752" y="2322"/>
                  </a:lnTo>
                  <a:lnTo>
                    <a:pt x="3826" y="2247"/>
                  </a:lnTo>
                  <a:lnTo>
                    <a:pt x="3900" y="2192"/>
                  </a:lnTo>
                  <a:lnTo>
                    <a:pt x="3993" y="2136"/>
                  </a:lnTo>
                  <a:lnTo>
                    <a:pt x="4086" y="2099"/>
                  </a:lnTo>
                  <a:lnTo>
                    <a:pt x="4179" y="2080"/>
                  </a:lnTo>
                  <a:close/>
                  <a:moveTo>
                    <a:pt x="6054" y="0"/>
                  </a:moveTo>
                  <a:lnTo>
                    <a:pt x="5906" y="167"/>
                  </a:lnTo>
                  <a:lnTo>
                    <a:pt x="5980" y="260"/>
                  </a:lnTo>
                  <a:lnTo>
                    <a:pt x="6036" y="372"/>
                  </a:lnTo>
                  <a:lnTo>
                    <a:pt x="6054" y="427"/>
                  </a:lnTo>
                  <a:lnTo>
                    <a:pt x="6036" y="483"/>
                  </a:lnTo>
                  <a:lnTo>
                    <a:pt x="5962" y="576"/>
                  </a:lnTo>
                  <a:lnTo>
                    <a:pt x="5720" y="929"/>
                  </a:lnTo>
                  <a:lnTo>
                    <a:pt x="5702" y="966"/>
                  </a:lnTo>
                  <a:lnTo>
                    <a:pt x="5664" y="984"/>
                  </a:lnTo>
                  <a:lnTo>
                    <a:pt x="5627" y="984"/>
                  </a:lnTo>
                  <a:lnTo>
                    <a:pt x="5590" y="966"/>
                  </a:lnTo>
                  <a:lnTo>
                    <a:pt x="5349" y="780"/>
                  </a:lnTo>
                  <a:lnTo>
                    <a:pt x="5126" y="595"/>
                  </a:lnTo>
                  <a:lnTo>
                    <a:pt x="5107" y="613"/>
                  </a:lnTo>
                  <a:lnTo>
                    <a:pt x="5089" y="632"/>
                  </a:lnTo>
                  <a:lnTo>
                    <a:pt x="5033" y="632"/>
                  </a:lnTo>
                  <a:lnTo>
                    <a:pt x="4996" y="595"/>
                  </a:lnTo>
                  <a:lnTo>
                    <a:pt x="4977" y="557"/>
                  </a:lnTo>
                  <a:lnTo>
                    <a:pt x="4977" y="539"/>
                  </a:lnTo>
                  <a:lnTo>
                    <a:pt x="4996" y="427"/>
                  </a:lnTo>
                  <a:lnTo>
                    <a:pt x="4736" y="353"/>
                  </a:lnTo>
                  <a:lnTo>
                    <a:pt x="4550" y="613"/>
                  </a:lnTo>
                  <a:lnTo>
                    <a:pt x="4327" y="873"/>
                  </a:lnTo>
                  <a:lnTo>
                    <a:pt x="3882" y="1374"/>
                  </a:lnTo>
                  <a:lnTo>
                    <a:pt x="3863" y="1374"/>
                  </a:lnTo>
                  <a:lnTo>
                    <a:pt x="3826" y="1393"/>
                  </a:lnTo>
                  <a:lnTo>
                    <a:pt x="3807" y="1412"/>
                  </a:lnTo>
                  <a:lnTo>
                    <a:pt x="3752" y="1393"/>
                  </a:lnTo>
                  <a:lnTo>
                    <a:pt x="3715" y="1393"/>
                  </a:lnTo>
                  <a:lnTo>
                    <a:pt x="3417" y="1189"/>
                  </a:lnTo>
                  <a:lnTo>
                    <a:pt x="3120" y="984"/>
                  </a:lnTo>
                  <a:lnTo>
                    <a:pt x="2823" y="762"/>
                  </a:lnTo>
                  <a:lnTo>
                    <a:pt x="2545" y="520"/>
                  </a:lnTo>
                  <a:lnTo>
                    <a:pt x="2229" y="929"/>
                  </a:lnTo>
                  <a:lnTo>
                    <a:pt x="2266" y="929"/>
                  </a:lnTo>
                  <a:lnTo>
                    <a:pt x="2303" y="966"/>
                  </a:lnTo>
                  <a:lnTo>
                    <a:pt x="2452" y="1189"/>
                  </a:lnTo>
                  <a:lnTo>
                    <a:pt x="2600" y="1430"/>
                  </a:lnTo>
                  <a:lnTo>
                    <a:pt x="2656" y="1542"/>
                  </a:lnTo>
                  <a:lnTo>
                    <a:pt x="2675" y="1597"/>
                  </a:lnTo>
                  <a:lnTo>
                    <a:pt x="2675" y="1653"/>
                  </a:lnTo>
                  <a:lnTo>
                    <a:pt x="2656" y="1727"/>
                  </a:lnTo>
                  <a:lnTo>
                    <a:pt x="2619" y="1783"/>
                  </a:lnTo>
                  <a:lnTo>
                    <a:pt x="2507" y="1876"/>
                  </a:lnTo>
                  <a:lnTo>
                    <a:pt x="2377" y="1950"/>
                  </a:lnTo>
                  <a:lnTo>
                    <a:pt x="2322" y="2006"/>
                  </a:lnTo>
                  <a:lnTo>
                    <a:pt x="2285" y="2062"/>
                  </a:lnTo>
                  <a:lnTo>
                    <a:pt x="2266" y="2080"/>
                  </a:lnTo>
                  <a:lnTo>
                    <a:pt x="2192" y="2080"/>
                  </a:lnTo>
                  <a:lnTo>
                    <a:pt x="1950" y="1802"/>
                  </a:lnTo>
                  <a:lnTo>
                    <a:pt x="1709" y="1504"/>
                  </a:lnTo>
                  <a:lnTo>
                    <a:pt x="1672" y="1504"/>
                  </a:lnTo>
                  <a:lnTo>
                    <a:pt x="1653" y="1467"/>
                  </a:lnTo>
                  <a:lnTo>
                    <a:pt x="1635" y="1430"/>
                  </a:lnTo>
                  <a:lnTo>
                    <a:pt x="1672" y="1412"/>
                  </a:lnTo>
                  <a:lnTo>
                    <a:pt x="1152" y="1393"/>
                  </a:lnTo>
                  <a:lnTo>
                    <a:pt x="1115" y="1430"/>
                  </a:lnTo>
                  <a:lnTo>
                    <a:pt x="1078" y="1449"/>
                  </a:lnTo>
                  <a:lnTo>
                    <a:pt x="1040" y="1430"/>
                  </a:lnTo>
                  <a:lnTo>
                    <a:pt x="1003" y="1393"/>
                  </a:lnTo>
                  <a:lnTo>
                    <a:pt x="985" y="1319"/>
                  </a:lnTo>
                  <a:lnTo>
                    <a:pt x="762" y="1393"/>
                  </a:lnTo>
                  <a:lnTo>
                    <a:pt x="688" y="2099"/>
                  </a:lnTo>
                  <a:lnTo>
                    <a:pt x="669" y="2136"/>
                  </a:lnTo>
                  <a:lnTo>
                    <a:pt x="650" y="2173"/>
                  </a:lnTo>
                  <a:lnTo>
                    <a:pt x="632" y="2192"/>
                  </a:lnTo>
                  <a:lnTo>
                    <a:pt x="595" y="2192"/>
                  </a:lnTo>
                  <a:lnTo>
                    <a:pt x="335" y="2210"/>
                  </a:lnTo>
                  <a:lnTo>
                    <a:pt x="205" y="2192"/>
                  </a:lnTo>
                  <a:lnTo>
                    <a:pt x="75" y="2173"/>
                  </a:lnTo>
                  <a:lnTo>
                    <a:pt x="0" y="2600"/>
                  </a:lnTo>
                  <a:lnTo>
                    <a:pt x="1356" y="2879"/>
                  </a:lnTo>
                  <a:lnTo>
                    <a:pt x="2043" y="3046"/>
                  </a:lnTo>
                  <a:lnTo>
                    <a:pt x="2712" y="3213"/>
                  </a:lnTo>
                  <a:lnTo>
                    <a:pt x="3399" y="3399"/>
                  </a:lnTo>
                  <a:lnTo>
                    <a:pt x="4067" y="3584"/>
                  </a:lnTo>
                  <a:lnTo>
                    <a:pt x="4717" y="3789"/>
                  </a:lnTo>
                  <a:lnTo>
                    <a:pt x="5386" y="4011"/>
                  </a:lnTo>
                  <a:lnTo>
                    <a:pt x="5442" y="3863"/>
                  </a:lnTo>
                  <a:lnTo>
                    <a:pt x="5404" y="3826"/>
                  </a:lnTo>
                  <a:lnTo>
                    <a:pt x="5386" y="3789"/>
                  </a:lnTo>
                  <a:lnTo>
                    <a:pt x="5386" y="3752"/>
                  </a:lnTo>
                  <a:lnTo>
                    <a:pt x="5404" y="3714"/>
                  </a:lnTo>
                  <a:lnTo>
                    <a:pt x="5386" y="3677"/>
                  </a:lnTo>
                  <a:lnTo>
                    <a:pt x="5386" y="3659"/>
                  </a:lnTo>
                  <a:lnTo>
                    <a:pt x="5590" y="2359"/>
                  </a:lnTo>
                  <a:lnTo>
                    <a:pt x="5590" y="2340"/>
                  </a:lnTo>
                  <a:lnTo>
                    <a:pt x="5590" y="2303"/>
                  </a:lnTo>
                  <a:lnTo>
                    <a:pt x="5627" y="1857"/>
                  </a:lnTo>
                  <a:lnTo>
                    <a:pt x="5683" y="1634"/>
                  </a:lnTo>
                  <a:lnTo>
                    <a:pt x="5720" y="1542"/>
                  </a:lnTo>
                  <a:lnTo>
                    <a:pt x="5757" y="1486"/>
                  </a:lnTo>
                  <a:lnTo>
                    <a:pt x="5813" y="1430"/>
                  </a:lnTo>
                  <a:lnTo>
                    <a:pt x="5869" y="1393"/>
                  </a:lnTo>
                  <a:lnTo>
                    <a:pt x="5924" y="1393"/>
                  </a:lnTo>
                  <a:lnTo>
                    <a:pt x="5980" y="1374"/>
                  </a:lnTo>
                  <a:lnTo>
                    <a:pt x="6092" y="1393"/>
                  </a:lnTo>
                  <a:lnTo>
                    <a:pt x="6240" y="1430"/>
                  </a:lnTo>
                  <a:lnTo>
                    <a:pt x="6872" y="1597"/>
                  </a:lnTo>
                  <a:lnTo>
                    <a:pt x="7503" y="1783"/>
                  </a:lnTo>
                  <a:lnTo>
                    <a:pt x="7540" y="1802"/>
                  </a:lnTo>
                  <a:lnTo>
                    <a:pt x="7577" y="1839"/>
                  </a:lnTo>
                  <a:lnTo>
                    <a:pt x="7596" y="1876"/>
                  </a:lnTo>
                  <a:lnTo>
                    <a:pt x="7596" y="1932"/>
                  </a:lnTo>
                  <a:lnTo>
                    <a:pt x="7819" y="1709"/>
                  </a:lnTo>
                  <a:lnTo>
                    <a:pt x="6909" y="817"/>
                  </a:lnTo>
                  <a:lnTo>
                    <a:pt x="6482" y="409"/>
                  </a:lnTo>
                  <a:lnTo>
                    <a:pt x="60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2494;p68"/>
            <p:cNvSpPr/>
            <p:nvPr/>
          </p:nvSpPr>
          <p:spPr>
            <a:xfrm>
              <a:off x="2025712" y="3264083"/>
              <a:ext cx="89026" cy="109199"/>
            </a:xfrm>
            <a:custGeom>
              <a:avLst/>
              <a:gdLst/>
              <a:ahLst/>
              <a:cxnLst/>
              <a:rect l="l" t="t" r="r" b="b"/>
              <a:pathLst>
                <a:path w="2211" h="2712" extrusionOk="0">
                  <a:moveTo>
                    <a:pt x="781" y="316"/>
                  </a:moveTo>
                  <a:lnTo>
                    <a:pt x="911" y="353"/>
                  </a:lnTo>
                  <a:lnTo>
                    <a:pt x="1134" y="428"/>
                  </a:lnTo>
                  <a:lnTo>
                    <a:pt x="1914" y="650"/>
                  </a:lnTo>
                  <a:lnTo>
                    <a:pt x="1839" y="1040"/>
                  </a:lnTo>
                  <a:lnTo>
                    <a:pt x="1505" y="985"/>
                  </a:lnTo>
                  <a:lnTo>
                    <a:pt x="1152" y="948"/>
                  </a:lnTo>
                  <a:lnTo>
                    <a:pt x="465" y="910"/>
                  </a:lnTo>
                  <a:lnTo>
                    <a:pt x="521" y="595"/>
                  </a:lnTo>
                  <a:lnTo>
                    <a:pt x="539" y="483"/>
                  </a:lnTo>
                  <a:lnTo>
                    <a:pt x="558" y="409"/>
                  </a:lnTo>
                  <a:lnTo>
                    <a:pt x="595" y="372"/>
                  </a:lnTo>
                  <a:lnTo>
                    <a:pt x="669" y="335"/>
                  </a:lnTo>
                  <a:lnTo>
                    <a:pt x="725" y="316"/>
                  </a:lnTo>
                  <a:close/>
                  <a:moveTo>
                    <a:pt x="428" y="1040"/>
                  </a:moveTo>
                  <a:lnTo>
                    <a:pt x="1115" y="1189"/>
                  </a:lnTo>
                  <a:lnTo>
                    <a:pt x="1449" y="1245"/>
                  </a:lnTo>
                  <a:lnTo>
                    <a:pt x="1802" y="1263"/>
                  </a:lnTo>
                  <a:lnTo>
                    <a:pt x="1784" y="1356"/>
                  </a:lnTo>
                  <a:lnTo>
                    <a:pt x="1747" y="1653"/>
                  </a:lnTo>
                  <a:lnTo>
                    <a:pt x="1728" y="1653"/>
                  </a:lnTo>
                  <a:lnTo>
                    <a:pt x="1394" y="1616"/>
                  </a:lnTo>
                  <a:lnTo>
                    <a:pt x="1059" y="1598"/>
                  </a:lnTo>
                  <a:lnTo>
                    <a:pt x="391" y="1579"/>
                  </a:lnTo>
                  <a:lnTo>
                    <a:pt x="354" y="1598"/>
                  </a:lnTo>
                  <a:lnTo>
                    <a:pt x="317" y="1635"/>
                  </a:lnTo>
                  <a:lnTo>
                    <a:pt x="428" y="1040"/>
                  </a:lnTo>
                  <a:close/>
                  <a:moveTo>
                    <a:pt x="298" y="1709"/>
                  </a:moveTo>
                  <a:lnTo>
                    <a:pt x="317" y="1765"/>
                  </a:lnTo>
                  <a:lnTo>
                    <a:pt x="354" y="1783"/>
                  </a:lnTo>
                  <a:lnTo>
                    <a:pt x="391" y="1802"/>
                  </a:lnTo>
                  <a:lnTo>
                    <a:pt x="1041" y="1876"/>
                  </a:lnTo>
                  <a:lnTo>
                    <a:pt x="1357" y="1895"/>
                  </a:lnTo>
                  <a:lnTo>
                    <a:pt x="1709" y="1895"/>
                  </a:lnTo>
                  <a:lnTo>
                    <a:pt x="1691" y="2062"/>
                  </a:lnTo>
                  <a:lnTo>
                    <a:pt x="1635" y="2210"/>
                  </a:lnTo>
                  <a:lnTo>
                    <a:pt x="1579" y="2285"/>
                  </a:lnTo>
                  <a:lnTo>
                    <a:pt x="1524" y="2340"/>
                  </a:lnTo>
                  <a:lnTo>
                    <a:pt x="1449" y="2378"/>
                  </a:lnTo>
                  <a:lnTo>
                    <a:pt x="1375" y="2415"/>
                  </a:lnTo>
                  <a:lnTo>
                    <a:pt x="1189" y="2433"/>
                  </a:lnTo>
                  <a:lnTo>
                    <a:pt x="967" y="2415"/>
                  </a:lnTo>
                  <a:lnTo>
                    <a:pt x="744" y="2396"/>
                  </a:lnTo>
                  <a:lnTo>
                    <a:pt x="539" y="2340"/>
                  </a:lnTo>
                  <a:lnTo>
                    <a:pt x="168" y="2266"/>
                  </a:lnTo>
                  <a:lnTo>
                    <a:pt x="298" y="1709"/>
                  </a:lnTo>
                  <a:close/>
                  <a:moveTo>
                    <a:pt x="595" y="0"/>
                  </a:moveTo>
                  <a:lnTo>
                    <a:pt x="539" y="19"/>
                  </a:lnTo>
                  <a:lnTo>
                    <a:pt x="484" y="19"/>
                  </a:lnTo>
                  <a:lnTo>
                    <a:pt x="428" y="56"/>
                  </a:lnTo>
                  <a:lnTo>
                    <a:pt x="372" y="112"/>
                  </a:lnTo>
                  <a:lnTo>
                    <a:pt x="335" y="168"/>
                  </a:lnTo>
                  <a:lnTo>
                    <a:pt x="298" y="260"/>
                  </a:lnTo>
                  <a:lnTo>
                    <a:pt x="242" y="483"/>
                  </a:lnTo>
                  <a:lnTo>
                    <a:pt x="205" y="929"/>
                  </a:lnTo>
                  <a:lnTo>
                    <a:pt x="205" y="966"/>
                  </a:lnTo>
                  <a:lnTo>
                    <a:pt x="205" y="985"/>
                  </a:lnTo>
                  <a:lnTo>
                    <a:pt x="1" y="2285"/>
                  </a:lnTo>
                  <a:lnTo>
                    <a:pt x="1" y="2303"/>
                  </a:lnTo>
                  <a:lnTo>
                    <a:pt x="19" y="2340"/>
                  </a:lnTo>
                  <a:lnTo>
                    <a:pt x="1" y="2378"/>
                  </a:lnTo>
                  <a:lnTo>
                    <a:pt x="1" y="2415"/>
                  </a:lnTo>
                  <a:lnTo>
                    <a:pt x="19" y="2452"/>
                  </a:lnTo>
                  <a:lnTo>
                    <a:pt x="57" y="2489"/>
                  </a:lnTo>
                  <a:lnTo>
                    <a:pt x="94" y="2489"/>
                  </a:lnTo>
                  <a:lnTo>
                    <a:pt x="1301" y="2675"/>
                  </a:lnTo>
                  <a:lnTo>
                    <a:pt x="1524" y="2712"/>
                  </a:lnTo>
                  <a:lnTo>
                    <a:pt x="1635" y="2712"/>
                  </a:lnTo>
                  <a:lnTo>
                    <a:pt x="1691" y="2693"/>
                  </a:lnTo>
                  <a:lnTo>
                    <a:pt x="1747" y="2656"/>
                  </a:lnTo>
                  <a:lnTo>
                    <a:pt x="1802" y="2600"/>
                  </a:lnTo>
                  <a:lnTo>
                    <a:pt x="1839" y="2508"/>
                  </a:lnTo>
                  <a:lnTo>
                    <a:pt x="1877" y="2415"/>
                  </a:lnTo>
                  <a:lnTo>
                    <a:pt x="1895" y="2303"/>
                  </a:lnTo>
                  <a:lnTo>
                    <a:pt x="1969" y="1913"/>
                  </a:lnTo>
                  <a:lnTo>
                    <a:pt x="2211" y="576"/>
                  </a:lnTo>
                  <a:lnTo>
                    <a:pt x="2211" y="558"/>
                  </a:lnTo>
                  <a:lnTo>
                    <a:pt x="2211" y="502"/>
                  </a:lnTo>
                  <a:lnTo>
                    <a:pt x="2192" y="465"/>
                  </a:lnTo>
                  <a:lnTo>
                    <a:pt x="2155" y="428"/>
                  </a:lnTo>
                  <a:lnTo>
                    <a:pt x="2118" y="409"/>
                  </a:lnTo>
                  <a:lnTo>
                    <a:pt x="1487" y="223"/>
                  </a:lnTo>
                  <a:lnTo>
                    <a:pt x="855" y="56"/>
                  </a:lnTo>
                  <a:lnTo>
                    <a:pt x="707" y="1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2495;p68"/>
            <p:cNvSpPr/>
            <p:nvPr/>
          </p:nvSpPr>
          <p:spPr>
            <a:xfrm>
              <a:off x="2044434" y="3276806"/>
              <a:ext cx="58344" cy="29192"/>
            </a:xfrm>
            <a:custGeom>
              <a:avLst/>
              <a:gdLst/>
              <a:ahLst/>
              <a:cxnLst/>
              <a:rect l="l" t="t" r="r" b="b"/>
              <a:pathLst>
                <a:path w="1449" h="725" extrusionOk="0">
                  <a:moveTo>
                    <a:pt x="260" y="0"/>
                  </a:moveTo>
                  <a:lnTo>
                    <a:pt x="204" y="19"/>
                  </a:lnTo>
                  <a:lnTo>
                    <a:pt x="130" y="56"/>
                  </a:lnTo>
                  <a:lnTo>
                    <a:pt x="93" y="93"/>
                  </a:lnTo>
                  <a:lnTo>
                    <a:pt x="74" y="167"/>
                  </a:lnTo>
                  <a:lnTo>
                    <a:pt x="56" y="279"/>
                  </a:lnTo>
                  <a:lnTo>
                    <a:pt x="0" y="594"/>
                  </a:lnTo>
                  <a:lnTo>
                    <a:pt x="687" y="632"/>
                  </a:lnTo>
                  <a:lnTo>
                    <a:pt x="1040" y="669"/>
                  </a:lnTo>
                  <a:lnTo>
                    <a:pt x="1374" y="724"/>
                  </a:lnTo>
                  <a:lnTo>
                    <a:pt x="1449" y="334"/>
                  </a:lnTo>
                  <a:lnTo>
                    <a:pt x="669" y="112"/>
                  </a:lnTo>
                  <a:lnTo>
                    <a:pt x="446" y="37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2496;p68"/>
            <p:cNvSpPr/>
            <p:nvPr/>
          </p:nvSpPr>
          <p:spPr>
            <a:xfrm>
              <a:off x="2038435" y="3305957"/>
              <a:ext cx="59874" cy="24723"/>
            </a:xfrm>
            <a:custGeom>
              <a:avLst/>
              <a:gdLst/>
              <a:ahLst/>
              <a:cxnLst/>
              <a:rect l="l" t="t" r="r" b="b"/>
              <a:pathLst>
                <a:path w="1487" h="614" extrusionOk="0">
                  <a:moveTo>
                    <a:pt x="112" y="0"/>
                  </a:moveTo>
                  <a:lnTo>
                    <a:pt x="1" y="595"/>
                  </a:lnTo>
                  <a:lnTo>
                    <a:pt x="38" y="558"/>
                  </a:lnTo>
                  <a:lnTo>
                    <a:pt x="75" y="539"/>
                  </a:lnTo>
                  <a:lnTo>
                    <a:pt x="743" y="558"/>
                  </a:lnTo>
                  <a:lnTo>
                    <a:pt x="1078" y="576"/>
                  </a:lnTo>
                  <a:lnTo>
                    <a:pt x="1412" y="613"/>
                  </a:lnTo>
                  <a:lnTo>
                    <a:pt x="1431" y="613"/>
                  </a:lnTo>
                  <a:lnTo>
                    <a:pt x="1468" y="316"/>
                  </a:lnTo>
                  <a:lnTo>
                    <a:pt x="1486" y="223"/>
                  </a:lnTo>
                  <a:lnTo>
                    <a:pt x="1133" y="205"/>
                  </a:lnTo>
                  <a:lnTo>
                    <a:pt x="799" y="149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2497;p68"/>
            <p:cNvSpPr/>
            <p:nvPr/>
          </p:nvSpPr>
          <p:spPr>
            <a:xfrm>
              <a:off x="2032476" y="3332854"/>
              <a:ext cx="62089" cy="29232"/>
            </a:xfrm>
            <a:custGeom>
              <a:avLst/>
              <a:gdLst/>
              <a:ahLst/>
              <a:cxnLst/>
              <a:rect l="l" t="t" r="r" b="b"/>
              <a:pathLst>
                <a:path w="1542" h="726" extrusionOk="0">
                  <a:moveTo>
                    <a:pt x="130" y="1"/>
                  </a:moveTo>
                  <a:lnTo>
                    <a:pt x="0" y="558"/>
                  </a:lnTo>
                  <a:lnTo>
                    <a:pt x="371" y="632"/>
                  </a:lnTo>
                  <a:lnTo>
                    <a:pt x="576" y="688"/>
                  </a:lnTo>
                  <a:lnTo>
                    <a:pt x="799" y="707"/>
                  </a:lnTo>
                  <a:lnTo>
                    <a:pt x="1021" y="725"/>
                  </a:lnTo>
                  <a:lnTo>
                    <a:pt x="1207" y="707"/>
                  </a:lnTo>
                  <a:lnTo>
                    <a:pt x="1281" y="670"/>
                  </a:lnTo>
                  <a:lnTo>
                    <a:pt x="1356" y="632"/>
                  </a:lnTo>
                  <a:lnTo>
                    <a:pt x="1411" y="577"/>
                  </a:lnTo>
                  <a:lnTo>
                    <a:pt x="1467" y="502"/>
                  </a:lnTo>
                  <a:lnTo>
                    <a:pt x="1523" y="354"/>
                  </a:lnTo>
                  <a:lnTo>
                    <a:pt x="1541" y="187"/>
                  </a:lnTo>
                  <a:lnTo>
                    <a:pt x="1189" y="187"/>
                  </a:lnTo>
                  <a:lnTo>
                    <a:pt x="873" y="168"/>
                  </a:lnTo>
                  <a:lnTo>
                    <a:pt x="223" y="94"/>
                  </a:lnTo>
                  <a:lnTo>
                    <a:pt x="186" y="75"/>
                  </a:lnTo>
                  <a:lnTo>
                    <a:pt x="149" y="57"/>
                  </a:lnTo>
                  <a:lnTo>
                    <a:pt x="13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2498;p68"/>
            <p:cNvSpPr/>
            <p:nvPr/>
          </p:nvSpPr>
          <p:spPr>
            <a:xfrm>
              <a:off x="1575599" y="3074157"/>
              <a:ext cx="477100" cy="239335"/>
            </a:xfrm>
            <a:custGeom>
              <a:avLst/>
              <a:gdLst/>
              <a:ahLst/>
              <a:cxnLst/>
              <a:rect l="l" t="t" r="r" b="b"/>
              <a:pathLst>
                <a:path w="11849" h="5944" extrusionOk="0">
                  <a:moveTo>
                    <a:pt x="5850" y="1913"/>
                  </a:moveTo>
                  <a:lnTo>
                    <a:pt x="5943" y="1932"/>
                  </a:lnTo>
                  <a:lnTo>
                    <a:pt x="6036" y="1969"/>
                  </a:lnTo>
                  <a:lnTo>
                    <a:pt x="6110" y="2006"/>
                  </a:lnTo>
                  <a:lnTo>
                    <a:pt x="6203" y="2062"/>
                  </a:lnTo>
                  <a:lnTo>
                    <a:pt x="6259" y="2118"/>
                  </a:lnTo>
                  <a:lnTo>
                    <a:pt x="6333" y="2192"/>
                  </a:lnTo>
                  <a:lnTo>
                    <a:pt x="6389" y="2285"/>
                  </a:lnTo>
                  <a:lnTo>
                    <a:pt x="6426" y="2378"/>
                  </a:lnTo>
                  <a:lnTo>
                    <a:pt x="6444" y="2470"/>
                  </a:lnTo>
                  <a:lnTo>
                    <a:pt x="6463" y="2563"/>
                  </a:lnTo>
                  <a:lnTo>
                    <a:pt x="6463" y="2656"/>
                  </a:lnTo>
                  <a:lnTo>
                    <a:pt x="6444" y="2749"/>
                  </a:lnTo>
                  <a:lnTo>
                    <a:pt x="6426" y="2842"/>
                  </a:lnTo>
                  <a:lnTo>
                    <a:pt x="6370" y="2898"/>
                  </a:lnTo>
                  <a:lnTo>
                    <a:pt x="6314" y="2953"/>
                  </a:lnTo>
                  <a:lnTo>
                    <a:pt x="6240" y="2990"/>
                  </a:lnTo>
                  <a:lnTo>
                    <a:pt x="5999" y="2990"/>
                  </a:lnTo>
                  <a:lnTo>
                    <a:pt x="5924" y="2953"/>
                  </a:lnTo>
                  <a:lnTo>
                    <a:pt x="5832" y="2898"/>
                  </a:lnTo>
                  <a:lnTo>
                    <a:pt x="5757" y="2823"/>
                  </a:lnTo>
                  <a:lnTo>
                    <a:pt x="5683" y="2749"/>
                  </a:lnTo>
                  <a:lnTo>
                    <a:pt x="5609" y="2638"/>
                  </a:lnTo>
                  <a:lnTo>
                    <a:pt x="5516" y="2433"/>
                  </a:lnTo>
                  <a:lnTo>
                    <a:pt x="5460" y="2229"/>
                  </a:lnTo>
                  <a:lnTo>
                    <a:pt x="5479" y="2192"/>
                  </a:lnTo>
                  <a:lnTo>
                    <a:pt x="5497" y="2173"/>
                  </a:lnTo>
                  <a:lnTo>
                    <a:pt x="5479" y="2136"/>
                  </a:lnTo>
                  <a:lnTo>
                    <a:pt x="5460" y="2099"/>
                  </a:lnTo>
                  <a:lnTo>
                    <a:pt x="5460" y="2062"/>
                  </a:lnTo>
                  <a:lnTo>
                    <a:pt x="5497" y="2043"/>
                  </a:lnTo>
                  <a:lnTo>
                    <a:pt x="5590" y="1969"/>
                  </a:lnTo>
                  <a:lnTo>
                    <a:pt x="5683" y="1932"/>
                  </a:lnTo>
                  <a:lnTo>
                    <a:pt x="5776" y="1913"/>
                  </a:lnTo>
                  <a:close/>
                  <a:moveTo>
                    <a:pt x="6909" y="3956"/>
                  </a:moveTo>
                  <a:lnTo>
                    <a:pt x="6946" y="3993"/>
                  </a:lnTo>
                  <a:lnTo>
                    <a:pt x="7094" y="4179"/>
                  </a:lnTo>
                  <a:lnTo>
                    <a:pt x="7169" y="4290"/>
                  </a:lnTo>
                  <a:lnTo>
                    <a:pt x="7224" y="4402"/>
                  </a:lnTo>
                  <a:lnTo>
                    <a:pt x="7224" y="4457"/>
                  </a:lnTo>
                  <a:lnTo>
                    <a:pt x="7187" y="4495"/>
                  </a:lnTo>
                  <a:lnTo>
                    <a:pt x="7150" y="4513"/>
                  </a:lnTo>
                  <a:lnTo>
                    <a:pt x="7132" y="4513"/>
                  </a:lnTo>
                  <a:lnTo>
                    <a:pt x="7094" y="4495"/>
                  </a:lnTo>
                  <a:lnTo>
                    <a:pt x="7020" y="4383"/>
                  </a:lnTo>
                  <a:lnTo>
                    <a:pt x="6964" y="4272"/>
                  </a:lnTo>
                  <a:lnTo>
                    <a:pt x="6853" y="4049"/>
                  </a:lnTo>
                  <a:lnTo>
                    <a:pt x="6853" y="3993"/>
                  </a:lnTo>
                  <a:lnTo>
                    <a:pt x="6872" y="3975"/>
                  </a:lnTo>
                  <a:lnTo>
                    <a:pt x="6909" y="3956"/>
                  </a:lnTo>
                  <a:close/>
                  <a:moveTo>
                    <a:pt x="7670" y="1"/>
                  </a:moveTo>
                  <a:lnTo>
                    <a:pt x="7484" y="223"/>
                  </a:lnTo>
                  <a:lnTo>
                    <a:pt x="7392" y="335"/>
                  </a:lnTo>
                  <a:lnTo>
                    <a:pt x="7262" y="428"/>
                  </a:lnTo>
                  <a:lnTo>
                    <a:pt x="6872" y="688"/>
                  </a:lnTo>
                  <a:lnTo>
                    <a:pt x="6463" y="929"/>
                  </a:lnTo>
                  <a:lnTo>
                    <a:pt x="6017" y="1152"/>
                  </a:lnTo>
                  <a:lnTo>
                    <a:pt x="5572" y="1375"/>
                  </a:lnTo>
                  <a:lnTo>
                    <a:pt x="4680" y="1783"/>
                  </a:lnTo>
                  <a:lnTo>
                    <a:pt x="4253" y="2006"/>
                  </a:lnTo>
                  <a:lnTo>
                    <a:pt x="3845" y="2248"/>
                  </a:lnTo>
                  <a:lnTo>
                    <a:pt x="3325" y="2582"/>
                  </a:lnTo>
                  <a:lnTo>
                    <a:pt x="2823" y="2916"/>
                  </a:lnTo>
                  <a:lnTo>
                    <a:pt x="2340" y="3269"/>
                  </a:lnTo>
                  <a:lnTo>
                    <a:pt x="1858" y="3640"/>
                  </a:lnTo>
                  <a:lnTo>
                    <a:pt x="1375" y="4012"/>
                  </a:lnTo>
                  <a:lnTo>
                    <a:pt x="910" y="4402"/>
                  </a:lnTo>
                  <a:lnTo>
                    <a:pt x="0" y="5182"/>
                  </a:lnTo>
                  <a:lnTo>
                    <a:pt x="669" y="5237"/>
                  </a:lnTo>
                  <a:lnTo>
                    <a:pt x="1338" y="5293"/>
                  </a:lnTo>
                  <a:lnTo>
                    <a:pt x="1356" y="5275"/>
                  </a:lnTo>
                  <a:lnTo>
                    <a:pt x="1412" y="5163"/>
                  </a:lnTo>
                  <a:lnTo>
                    <a:pt x="1468" y="5052"/>
                  </a:lnTo>
                  <a:lnTo>
                    <a:pt x="1505" y="4940"/>
                  </a:lnTo>
                  <a:lnTo>
                    <a:pt x="1542" y="4810"/>
                  </a:lnTo>
                  <a:lnTo>
                    <a:pt x="1338" y="4773"/>
                  </a:lnTo>
                  <a:lnTo>
                    <a:pt x="1245" y="4773"/>
                  </a:lnTo>
                  <a:lnTo>
                    <a:pt x="1133" y="4792"/>
                  </a:lnTo>
                  <a:lnTo>
                    <a:pt x="1022" y="4829"/>
                  </a:lnTo>
                  <a:lnTo>
                    <a:pt x="966" y="4866"/>
                  </a:lnTo>
                  <a:lnTo>
                    <a:pt x="929" y="4922"/>
                  </a:lnTo>
                  <a:lnTo>
                    <a:pt x="892" y="4959"/>
                  </a:lnTo>
                  <a:lnTo>
                    <a:pt x="873" y="5015"/>
                  </a:lnTo>
                  <a:lnTo>
                    <a:pt x="873" y="5089"/>
                  </a:lnTo>
                  <a:lnTo>
                    <a:pt x="892" y="5145"/>
                  </a:lnTo>
                  <a:lnTo>
                    <a:pt x="892" y="5182"/>
                  </a:lnTo>
                  <a:lnTo>
                    <a:pt x="873" y="5219"/>
                  </a:lnTo>
                  <a:lnTo>
                    <a:pt x="836" y="5237"/>
                  </a:lnTo>
                  <a:lnTo>
                    <a:pt x="799" y="5200"/>
                  </a:lnTo>
                  <a:lnTo>
                    <a:pt x="762" y="5126"/>
                  </a:lnTo>
                  <a:lnTo>
                    <a:pt x="743" y="5070"/>
                  </a:lnTo>
                  <a:lnTo>
                    <a:pt x="743" y="4996"/>
                  </a:lnTo>
                  <a:lnTo>
                    <a:pt x="762" y="4922"/>
                  </a:lnTo>
                  <a:lnTo>
                    <a:pt x="780" y="4866"/>
                  </a:lnTo>
                  <a:lnTo>
                    <a:pt x="818" y="4792"/>
                  </a:lnTo>
                  <a:lnTo>
                    <a:pt x="929" y="4680"/>
                  </a:lnTo>
                  <a:lnTo>
                    <a:pt x="1003" y="4643"/>
                  </a:lnTo>
                  <a:lnTo>
                    <a:pt x="1096" y="4606"/>
                  </a:lnTo>
                  <a:lnTo>
                    <a:pt x="1189" y="4587"/>
                  </a:lnTo>
                  <a:lnTo>
                    <a:pt x="1282" y="4587"/>
                  </a:lnTo>
                  <a:lnTo>
                    <a:pt x="1486" y="4606"/>
                  </a:lnTo>
                  <a:lnTo>
                    <a:pt x="1653" y="4643"/>
                  </a:lnTo>
                  <a:lnTo>
                    <a:pt x="1709" y="4680"/>
                  </a:lnTo>
                  <a:lnTo>
                    <a:pt x="1728" y="4717"/>
                  </a:lnTo>
                  <a:lnTo>
                    <a:pt x="1728" y="4736"/>
                  </a:lnTo>
                  <a:lnTo>
                    <a:pt x="1709" y="4885"/>
                  </a:lnTo>
                  <a:lnTo>
                    <a:pt x="1672" y="5052"/>
                  </a:lnTo>
                  <a:lnTo>
                    <a:pt x="1616" y="5182"/>
                  </a:lnTo>
                  <a:lnTo>
                    <a:pt x="1523" y="5312"/>
                  </a:lnTo>
                  <a:lnTo>
                    <a:pt x="1969" y="5367"/>
                  </a:lnTo>
                  <a:lnTo>
                    <a:pt x="2247" y="4829"/>
                  </a:lnTo>
                  <a:lnTo>
                    <a:pt x="2415" y="4550"/>
                  </a:lnTo>
                  <a:lnTo>
                    <a:pt x="2582" y="4272"/>
                  </a:lnTo>
                  <a:lnTo>
                    <a:pt x="2786" y="4012"/>
                  </a:lnTo>
                  <a:lnTo>
                    <a:pt x="2972" y="3770"/>
                  </a:lnTo>
                  <a:lnTo>
                    <a:pt x="3195" y="3548"/>
                  </a:lnTo>
                  <a:lnTo>
                    <a:pt x="3417" y="3380"/>
                  </a:lnTo>
                  <a:lnTo>
                    <a:pt x="3529" y="3306"/>
                  </a:lnTo>
                  <a:lnTo>
                    <a:pt x="3659" y="3250"/>
                  </a:lnTo>
                  <a:lnTo>
                    <a:pt x="3789" y="3213"/>
                  </a:lnTo>
                  <a:lnTo>
                    <a:pt x="3919" y="3195"/>
                  </a:lnTo>
                  <a:lnTo>
                    <a:pt x="4049" y="3213"/>
                  </a:lnTo>
                  <a:lnTo>
                    <a:pt x="4179" y="3232"/>
                  </a:lnTo>
                  <a:lnTo>
                    <a:pt x="4309" y="3250"/>
                  </a:lnTo>
                  <a:lnTo>
                    <a:pt x="4439" y="3306"/>
                  </a:lnTo>
                  <a:lnTo>
                    <a:pt x="4699" y="3418"/>
                  </a:lnTo>
                  <a:lnTo>
                    <a:pt x="4959" y="3548"/>
                  </a:lnTo>
                  <a:lnTo>
                    <a:pt x="5442" y="3808"/>
                  </a:lnTo>
                  <a:lnTo>
                    <a:pt x="5479" y="3845"/>
                  </a:lnTo>
                  <a:lnTo>
                    <a:pt x="5497" y="3900"/>
                  </a:lnTo>
                  <a:lnTo>
                    <a:pt x="5497" y="3975"/>
                  </a:lnTo>
                  <a:lnTo>
                    <a:pt x="5460" y="4012"/>
                  </a:lnTo>
                  <a:lnTo>
                    <a:pt x="5200" y="4290"/>
                  </a:lnTo>
                  <a:lnTo>
                    <a:pt x="4959" y="4587"/>
                  </a:lnTo>
                  <a:lnTo>
                    <a:pt x="4736" y="4885"/>
                  </a:lnTo>
                  <a:lnTo>
                    <a:pt x="4532" y="5200"/>
                  </a:lnTo>
                  <a:lnTo>
                    <a:pt x="4532" y="5219"/>
                  </a:lnTo>
                  <a:lnTo>
                    <a:pt x="4513" y="5256"/>
                  </a:lnTo>
                  <a:lnTo>
                    <a:pt x="4272" y="5665"/>
                  </a:lnTo>
                  <a:lnTo>
                    <a:pt x="5033" y="5795"/>
                  </a:lnTo>
                  <a:lnTo>
                    <a:pt x="5794" y="5943"/>
                  </a:lnTo>
                  <a:lnTo>
                    <a:pt x="5869" y="5516"/>
                  </a:lnTo>
                  <a:lnTo>
                    <a:pt x="5757" y="5479"/>
                  </a:lnTo>
                  <a:lnTo>
                    <a:pt x="5739" y="5460"/>
                  </a:lnTo>
                  <a:lnTo>
                    <a:pt x="5720" y="5442"/>
                  </a:lnTo>
                  <a:lnTo>
                    <a:pt x="5683" y="5423"/>
                  </a:lnTo>
                  <a:lnTo>
                    <a:pt x="5664" y="5386"/>
                  </a:lnTo>
                  <a:lnTo>
                    <a:pt x="5646" y="5015"/>
                  </a:lnTo>
                  <a:lnTo>
                    <a:pt x="5627" y="4643"/>
                  </a:lnTo>
                  <a:lnTo>
                    <a:pt x="5627" y="4606"/>
                  </a:lnTo>
                  <a:lnTo>
                    <a:pt x="5664" y="4587"/>
                  </a:lnTo>
                  <a:lnTo>
                    <a:pt x="5683" y="4550"/>
                  </a:lnTo>
                  <a:lnTo>
                    <a:pt x="5924" y="4550"/>
                  </a:lnTo>
                  <a:lnTo>
                    <a:pt x="6110" y="4569"/>
                  </a:lnTo>
                  <a:lnTo>
                    <a:pt x="6296" y="4587"/>
                  </a:lnTo>
                  <a:lnTo>
                    <a:pt x="6500" y="4643"/>
                  </a:lnTo>
                  <a:lnTo>
                    <a:pt x="6537" y="4680"/>
                  </a:lnTo>
                  <a:lnTo>
                    <a:pt x="6556" y="4699"/>
                  </a:lnTo>
                  <a:lnTo>
                    <a:pt x="6556" y="4736"/>
                  </a:lnTo>
                  <a:lnTo>
                    <a:pt x="6779" y="4662"/>
                  </a:lnTo>
                  <a:lnTo>
                    <a:pt x="6723" y="4513"/>
                  </a:lnTo>
                  <a:lnTo>
                    <a:pt x="6667" y="4402"/>
                  </a:lnTo>
                  <a:lnTo>
                    <a:pt x="6574" y="4309"/>
                  </a:lnTo>
                  <a:lnTo>
                    <a:pt x="6444" y="4235"/>
                  </a:lnTo>
                  <a:lnTo>
                    <a:pt x="6407" y="4216"/>
                  </a:lnTo>
                  <a:lnTo>
                    <a:pt x="6407" y="4198"/>
                  </a:lnTo>
                  <a:lnTo>
                    <a:pt x="6407" y="4142"/>
                  </a:lnTo>
                  <a:lnTo>
                    <a:pt x="6444" y="4105"/>
                  </a:lnTo>
                  <a:lnTo>
                    <a:pt x="6482" y="4105"/>
                  </a:lnTo>
                  <a:lnTo>
                    <a:pt x="6574" y="4142"/>
                  </a:lnTo>
                  <a:lnTo>
                    <a:pt x="6667" y="4198"/>
                  </a:lnTo>
                  <a:lnTo>
                    <a:pt x="6742" y="4272"/>
                  </a:lnTo>
                  <a:lnTo>
                    <a:pt x="6816" y="4346"/>
                  </a:lnTo>
                  <a:lnTo>
                    <a:pt x="6872" y="4420"/>
                  </a:lnTo>
                  <a:lnTo>
                    <a:pt x="6909" y="4513"/>
                  </a:lnTo>
                  <a:lnTo>
                    <a:pt x="6946" y="4606"/>
                  </a:lnTo>
                  <a:lnTo>
                    <a:pt x="6946" y="4717"/>
                  </a:lnTo>
                  <a:lnTo>
                    <a:pt x="6946" y="4736"/>
                  </a:lnTo>
                  <a:lnTo>
                    <a:pt x="7466" y="4755"/>
                  </a:lnTo>
                  <a:lnTo>
                    <a:pt x="7466" y="4736"/>
                  </a:lnTo>
                  <a:lnTo>
                    <a:pt x="7484" y="4699"/>
                  </a:lnTo>
                  <a:lnTo>
                    <a:pt x="7522" y="4680"/>
                  </a:lnTo>
                  <a:lnTo>
                    <a:pt x="7967" y="4290"/>
                  </a:lnTo>
                  <a:lnTo>
                    <a:pt x="7986" y="4272"/>
                  </a:lnTo>
                  <a:lnTo>
                    <a:pt x="8023" y="4272"/>
                  </a:lnTo>
                  <a:lnTo>
                    <a:pt x="8339" y="3863"/>
                  </a:lnTo>
                  <a:lnTo>
                    <a:pt x="8060" y="3603"/>
                  </a:lnTo>
                  <a:lnTo>
                    <a:pt x="7800" y="3343"/>
                  </a:lnTo>
                  <a:lnTo>
                    <a:pt x="7559" y="3083"/>
                  </a:lnTo>
                  <a:lnTo>
                    <a:pt x="7336" y="2786"/>
                  </a:lnTo>
                  <a:lnTo>
                    <a:pt x="7317" y="2768"/>
                  </a:lnTo>
                  <a:lnTo>
                    <a:pt x="7317" y="2730"/>
                  </a:lnTo>
                  <a:lnTo>
                    <a:pt x="7354" y="2693"/>
                  </a:lnTo>
                  <a:lnTo>
                    <a:pt x="7336" y="2656"/>
                  </a:lnTo>
                  <a:lnTo>
                    <a:pt x="7317" y="2619"/>
                  </a:lnTo>
                  <a:lnTo>
                    <a:pt x="7317" y="2582"/>
                  </a:lnTo>
                  <a:lnTo>
                    <a:pt x="7317" y="2545"/>
                  </a:lnTo>
                  <a:lnTo>
                    <a:pt x="7522" y="2266"/>
                  </a:lnTo>
                  <a:lnTo>
                    <a:pt x="7763" y="2006"/>
                  </a:lnTo>
                  <a:lnTo>
                    <a:pt x="8023" y="1765"/>
                  </a:lnTo>
                  <a:lnTo>
                    <a:pt x="8301" y="1560"/>
                  </a:lnTo>
                  <a:lnTo>
                    <a:pt x="8339" y="1542"/>
                  </a:lnTo>
                  <a:lnTo>
                    <a:pt x="8431" y="1542"/>
                  </a:lnTo>
                  <a:lnTo>
                    <a:pt x="8469" y="1579"/>
                  </a:lnTo>
                  <a:lnTo>
                    <a:pt x="8933" y="2062"/>
                  </a:lnTo>
                  <a:lnTo>
                    <a:pt x="9434" y="2526"/>
                  </a:lnTo>
                  <a:lnTo>
                    <a:pt x="9954" y="2953"/>
                  </a:lnTo>
                  <a:lnTo>
                    <a:pt x="10493" y="3362"/>
                  </a:lnTo>
                  <a:lnTo>
                    <a:pt x="10530" y="3399"/>
                  </a:lnTo>
                  <a:lnTo>
                    <a:pt x="10549" y="3455"/>
                  </a:lnTo>
                  <a:lnTo>
                    <a:pt x="10549" y="3510"/>
                  </a:lnTo>
                  <a:lnTo>
                    <a:pt x="10530" y="3566"/>
                  </a:lnTo>
                  <a:lnTo>
                    <a:pt x="10549" y="3622"/>
                  </a:lnTo>
                  <a:lnTo>
                    <a:pt x="10530" y="3696"/>
                  </a:lnTo>
                  <a:lnTo>
                    <a:pt x="10790" y="3770"/>
                  </a:lnTo>
                  <a:lnTo>
                    <a:pt x="10846" y="3678"/>
                  </a:lnTo>
                  <a:lnTo>
                    <a:pt x="10901" y="3585"/>
                  </a:lnTo>
                  <a:lnTo>
                    <a:pt x="10976" y="3510"/>
                  </a:lnTo>
                  <a:lnTo>
                    <a:pt x="11068" y="3455"/>
                  </a:lnTo>
                  <a:lnTo>
                    <a:pt x="11161" y="3418"/>
                  </a:lnTo>
                  <a:lnTo>
                    <a:pt x="11273" y="3380"/>
                  </a:lnTo>
                  <a:lnTo>
                    <a:pt x="11366" y="3380"/>
                  </a:lnTo>
                  <a:lnTo>
                    <a:pt x="11477" y="3399"/>
                  </a:lnTo>
                  <a:lnTo>
                    <a:pt x="11588" y="3455"/>
                  </a:lnTo>
                  <a:lnTo>
                    <a:pt x="11700" y="3510"/>
                  </a:lnTo>
                  <a:lnTo>
                    <a:pt x="11848" y="3343"/>
                  </a:lnTo>
                  <a:lnTo>
                    <a:pt x="11328" y="2879"/>
                  </a:lnTo>
                  <a:lnTo>
                    <a:pt x="10790" y="2433"/>
                  </a:lnTo>
                  <a:lnTo>
                    <a:pt x="10251" y="1988"/>
                  </a:lnTo>
                  <a:lnTo>
                    <a:pt x="9694" y="1560"/>
                  </a:lnTo>
                  <a:lnTo>
                    <a:pt x="9509" y="1858"/>
                  </a:lnTo>
                  <a:lnTo>
                    <a:pt x="9583" y="1913"/>
                  </a:lnTo>
                  <a:lnTo>
                    <a:pt x="9676" y="1969"/>
                  </a:lnTo>
                  <a:lnTo>
                    <a:pt x="9843" y="2025"/>
                  </a:lnTo>
                  <a:lnTo>
                    <a:pt x="10029" y="2043"/>
                  </a:lnTo>
                  <a:lnTo>
                    <a:pt x="10289" y="2043"/>
                  </a:lnTo>
                  <a:lnTo>
                    <a:pt x="10307" y="2062"/>
                  </a:lnTo>
                  <a:lnTo>
                    <a:pt x="10326" y="2099"/>
                  </a:lnTo>
                  <a:lnTo>
                    <a:pt x="10344" y="2136"/>
                  </a:lnTo>
                  <a:lnTo>
                    <a:pt x="10344" y="2173"/>
                  </a:lnTo>
                  <a:lnTo>
                    <a:pt x="10326" y="2210"/>
                  </a:lnTo>
                  <a:lnTo>
                    <a:pt x="10307" y="2229"/>
                  </a:lnTo>
                  <a:lnTo>
                    <a:pt x="10270" y="2248"/>
                  </a:lnTo>
                  <a:lnTo>
                    <a:pt x="10140" y="2285"/>
                  </a:lnTo>
                  <a:lnTo>
                    <a:pt x="9861" y="2285"/>
                  </a:lnTo>
                  <a:lnTo>
                    <a:pt x="9731" y="2248"/>
                  </a:lnTo>
                  <a:lnTo>
                    <a:pt x="9601" y="2192"/>
                  </a:lnTo>
                  <a:lnTo>
                    <a:pt x="9490" y="2136"/>
                  </a:lnTo>
                  <a:lnTo>
                    <a:pt x="9379" y="2043"/>
                  </a:lnTo>
                  <a:lnTo>
                    <a:pt x="9267" y="1969"/>
                  </a:lnTo>
                  <a:lnTo>
                    <a:pt x="9249" y="1932"/>
                  </a:lnTo>
                  <a:lnTo>
                    <a:pt x="9249" y="1895"/>
                  </a:lnTo>
                  <a:lnTo>
                    <a:pt x="9249" y="1858"/>
                  </a:lnTo>
                  <a:lnTo>
                    <a:pt x="9249" y="1820"/>
                  </a:lnTo>
                  <a:lnTo>
                    <a:pt x="9564" y="1430"/>
                  </a:lnTo>
                  <a:lnTo>
                    <a:pt x="8617" y="725"/>
                  </a:lnTo>
                  <a:lnTo>
                    <a:pt x="767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2499;p68"/>
            <p:cNvSpPr/>
            <p:nvPr/>
          </p:nvSpPr>
          <p:spPr>
            <a:xfrm>
              <a:off x="2009284" y="3210249"/>
              <a:ext cx="43406" cy="38171"/>
            </a:xfrm>
            <a:custGeom>
              <a:avLst/>
              <a:gdLst/>
              <a:ahLst/>
              <a:cxnLst/>
              <a:rect l="l" t="t" r="r" b="b"/>
              <a:pathLst>
                <a:path w="1078" h="948" extrusionOk="0">
                  <a:moveTo>
                    <a:pt x="502" y="186"/>
                  </a:moveTo>
                  <a:lnTo>
                    <a:pt x="613" y="205"/>
                  </a:lnTo>
                  <a:lnTo>
                    <a:pt x="706" y="242"/>
                  </a:lnTo>
                  <a:lnTo>
                    <a:pt x="780" y="298"/>
                  </a:lnTo>
                  <a:lnTo>
                    <a:pt x="855" y="390"/>
                  </a:lnTo>
                  <a:lnTo>
                    <a:pt x="632" y="706"/>
                  </a:lnTo>
                  <a:lnTo>
                    <a:pt x="205" y="409"/>
                  </a:lnTo>
                  <a:lnTo>
                    <a:pt x="186" y="409"/>
                  </a:lnTo>
                  <a:lnTo>
                    <a:pt x="260" y="316"/>
                  </a:lnTo>
                  <a:lnTo>
                    <a:pt x="335" y="260"/>
                  </a:lnTo>
                  <a:lnTo>
                    <a:pt x="409" y="205"/>
                  </a:lnTo>
                  <a:lnTo>
                    <a:pt x="502" y="186"/>
                  </a:lnTo>
                  <a:close/>
                  <a:moveTo>
                    <a:pt x="502" y="0"/>
                  </a:moveTo>
                  <a:lnTo>
                    <a:pt x="390" y="38"/>
                  </a:lnTo>
                  <a:lnTo>
                    <a:pt x="297" y="75"/>
                  </a:lnTo>
                  <a:lnTo>
                    <a:pt x="205" y="130"/>
                  </a:lnTo>
                  <a:lnTo>
                    <a:pt x="130" y="205"/>
                  </a:lnTo>
                  <a:lnTo>
                    <a:pt x="75" y="298"/>
                  </a:lnTo>
                  <a:lnTo>
                    <a:pt x="19" y="390"/>
                  </a:lnTo>
                  <a:lnTo>
                    <a:pt x="0" y="502"/>
                  </a:lnTo>
                  <a:lnTo>
                    <a:pt x="0" y="520"/>
                  </a:lnTo>
                  <a:lnTo>
                    <a:pt x="19" y="558"/>
                  </a:lnTo>
                  <a:lnTo>
                    <a:pt x="56" y="595"/>
                  </a:lnTo>
                  <a:lnTo>
                    <a:pt x="112" y="595"/>
                  </a:lnTo>
                  <a:lnTo>
                    <a:pt x="130" y="576"/>
                  </a:lnTo>
                  <a:lnTo>
                    <a:pt x="149" y="558"/>
                  </a:lnTo>
                  <a:lnTo>
                    <a:pt x="372" y="743"/>
                  </a:lnTo>
                  <a:lnTo>
                    <a:pt x="613" y="929"/>
                  </a:lnTo>
                  <a:lnTo>
                    <a:pt x="650" y="947"/>
                  </a:lnTo>
                  <a:lnTo>
                    <a:pt x="687" y="947"/>
                  </a:lnTo>
                  <a:lnTo>
                    <a:pt x="725" y="929"/>
                  </a:lnTo>
                  <a:lnTo>
                    <a:pt x="743" y="892"/>
                  </a:lnTo>
                  <a:lnTo>
                    <a:pt x="985" y="539"/>
                  </a:lnTo>
                  <a:lnTo>
                    <a:pt x="1059" y="446"/>
                  </a:lnTo>
                  <a:lnTo>
                    <a:pt x="1077" y="390"/>
                  </a:lnTo>
                  <a:lnTo>
                    <a:pt x="1059" y="335"/>
                  </a:lnTo>
                  <a:lnTo>
                    <a:pt x="1003" y="223"/>
                  </a:lnTo>
                  <a:lnTo>
                    <a:pt x="929" y="130"/>
                  </a:lnTo>
                  <a:lnTo>
                    <a:pt x="817" y="75"/>
                  </a:lnTo>
                  <a:lnTo>
                    <a:pt x="706" y="1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2500;p68"/>
            <p:cNvSpPr/>
            <p:nvPr/>
          </p:nvSpPr>
          <p:spPr>
            <a:xfrm>
              <a:off x="2016773" y="3217739"/>
              <a:ext cx="26937" cy="20978"/>
            </a:xfrm>
            <a:custGeom>
              <a:avLst/>
              <a:gdLst/>
              <a:ahLst/>
              <a:cxnLst/>
              <a:rect l="l" t="t" r="r" b="b"/>
              <a:pathLst>
                <a:path w="669" h="521" extrusionOk="0">
                  <a:moveTo>
                    <a:pt x="316" y="0"/>
                  </a:moveTo>
                  <a:lnTo>
                    <a:pt x="223" y="19"/>
                  </a:lnTo>
                  <a:lnTo>
                    <a:pt x="149" y="74"/>
                  </a:lnTo>
                  <a:lnTo>
                    <a:pt x="74" y="130"/>
                  </a:lnTo>
                  <a:lnTo>
                    <a:pt x="0" y="223"/>
                  </a:lnTo>
                  <a:lnTo>
                    <a:pt x="19" y="223"/>
                  </a:lnTo>
                  <a:lnTo>
                    <a:pt x="446" y="520"/>
                  </a:lnTo>
                  <a:lnTo>
                    <a:pt x="669" y="204"/>
                  </a:lnTo>
                  <a:lnTo>
                    <a:pt x="594" y="112"/>
                  </a:lnTo>
                  <a:lnTo>
                    <a:pt x="520" y="56"/>
                  </a:lnTo>
                  <a:lnTo>
                    <a:pt x="427" y="19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2501;p68"/>
            <p:cNvSpPr/>
            <p:nvPr/>
          </p:nvSpPr>
          <p:spPr>
            <a:xfrm>
              <a:off x="1413335" y="3178078"/>
              <a:ext cx="762740" cy="264742"/>
            </a:xfrm>
            <a:custGeom>
              <a:avLst/>
              <a:gdLst/>
              <a:ahLst/>
              <a:cxnLst/>
              <a:rect l="l" t="t" r="r" b="b"/>
              <a:pathLst>
                <a:path w="18943" h="6575" extrusionOk="0">
                  <a:moveTo>
                    <a:pt x="186" y="1357"/>
                  </a:moveTo>
                  <a:lnTo>
                    <a:pt x="186" y="1375"/>
                  </a:lnTo>
                  <a:lnTo>
                    <a:pt x="186" y="1394"/>
                  </a:lnTo>
                  <a:lnTo>
                    <a:pt x="168" y="1412"/>
                  </a:lnTo>
                  <a:lnTo>
                    <a:pt x="149" y="1394"/>
                  </a:lnTo>
                  <a:lnTo>
                    <a:pt x="131" y="1375"/>
                  </a:lnTo>
                  <a:lnTo>
                    <a:pt x="149" y="1357"/>
                  </a:lnTo>
                  <a:close/>
                  <a:moveTo>
                    <a:pt x="1913" y="1"/>
                  </a:moveTo>
                  <a:lnTo>
                    <a:pt x="1746" y="19"/>
                  </a:lnTo>
                  <a:lnTo>
                    <a:pt x="1579" y="38"/>
                  </a:lnTo>
                  <a:lnTo>
                    <a:pt x="1412" y="75"/>
                  </a:lnTo>
                  <a:lnTo>
                    <a:pt x="1263" y="112"/>
                  </a:lnTo>
                  <a:lnTo>
                    <a:pt x="1096" y="168"/>
                  </a:lnTo>
                  <a:lnTo>
                    <a:pt x="948" y="242"/>
                  </a:lnTo>
                  <a:lnTo>
                    <a:pt x="799" y="317"/>
                  </a:lnTo>
                  <a:lnTo>
                    <a:pt x="651" y="409"/>
                  </a:lnTo>
                  <a:lnTo>
                    <a:pt x="502" y="502"/>
                  </a:lnTo>
                  <a:lnTo>
                    <a:pt x="372" y="595"/>
                  </a:lnTo>
                  <a:lnTo>
                    <a:pt x="261" y="725"/>
                  </a:lnTo>
                  <a:lnTo>
                    <a:pt x="149" y="837"/>
                  </a:lnTo>
                  <a:lnTo>
                    <a:pt x="56" y="967"/>
                  </a:lnTo>
                  <a:lnTo>
                    <a:pt x="1" y="1078"/>
                  </a:lnTo>
                  <a:lnTo>
                    <a:pt x="1" y="1227"/>
                  </a:lnTo>
                  <a:lnTo>
                    <a:pt x="19" y="1394"/>
                  </a:lnTo>
                  <a:lnTo>
                    <a:pt x="56" y="1542"/>
                  </a:lnTo>
                  <a:lnTo>
                    <a:pt x="131" y="1672"/>
                  </a:lnTo>
                  <a:lnTo>
                    <a:pt x="224" y="1821"/>
                  </a:lnTo>
                  <a:lnTo>
                    <a:pt x="353" y="1951"/>
                  </a:lnTo>
                  <a:lnTo>
                    <a:pt x="502" y="2062"/>
                  </a:lnTo>
                  <a:lnTo>
                    <a:pt x="651" y="2192"/>
                  </a:lnTo>
                  <a:lnTo>
                    <a:pt x="836" y="2304"/>
                  </a:lnTo>
                  <a:lnTo>
                    <a:pt x="1022" y="2415"/>
                  </a:lnTo>
                  <a:lnTo>
                    <a:pt x="1468" y="2619"/>
                  </a:lnTo>
                  <a:lnTo>
                    <a:pt x="1932" y="2786"/>
                  </a:lnTo>
                  <a:lnTo>
                    <a:pt x="2433" y="2954"/>
                  </a:lnTo>
                  <a:lnTo>
                    <a:pt x="2953" y="3102"/>
                  </a:lnTo>
                  <a:lnTo>
                    <a:pt x="3473" y="3232"/>
                  </a:lnTo>
                  <a:lnTo>
                    <a:pt x="4458" y="3436"/>
                  </a:lnTo>
                  <a:lnTo>
                    <a:pt x="5256" y="3585"/>
                  </a:lnTo>
                  <a:lnTo>
                    <a:pt x="5795" y="3678"/>
                  </a:lnTo>
                  <a:lnTo>
                    <a:pt x="7076" y="3901"/>
                  </a:lnTo>
                  <a:lnTo>
                    <a:pt x="8376" y="4124"/>
                  </a:lnTo>
                  <a:lnTo>
                    <a:pt x="10957" y="4551"/>
                  </a:lnTo>
                  <a:lnTo>
                    <a:pt x="11960" y="4736"/>
                  </a:lnTo>
                  <a:lnTo>
                    <a:pt x="12981" y="4922"/>
                  </a:lnTo>
                  <a:lnTo>
                    <a:pt x="13984" y="5145"/>
                  </a:lnTo>
                  <a:lnTo>
                    <a:pt x="15006" y="5368"/>
                  </a:lnTo>
                  <a:lnTo>
                    <a:pt x="16008" y="5628"/>
                  </a:lnTo>
                  <a:lnTo>
                    <a:pt x="16993" y="5906"/>
                  </a:lnTo>
                  <a:lnTo>
                    <a:pt x="17977" y="6222"/>
                  </a:lnTo>
                  <a:lnTo>
                    <a:pt x="18943" y="6575"/>
                  </a:lnTo>
                  <a:lnTo>
                    <a:pt x="18943" y="6575"/>
                  </a:lnTo>
                  <a:lnTo>
                    <a:pt x="18107" y="6203"/>
                  </a:lnTo>
                  <a:lnTo>
                    <a:pt x="17253" y="5869"/>
                  </a:lnTo>
                  <a:lnTo>
                    <a:pt x="16398" y="5535"/>
                  </a:lnTo>
                  <a:lnTo>
                    <a:pt x="15544" y="5238"/>
                  </a:lnTo>
                  <a:lnTo>
                    <a:pt x="14671" y="4959"/>
                  </a:lnTo>
                  <a:lnTo>
                    <a:pt x="13799" y="4681"/>
                  </a:lnTo>
                  <a:lnTo>
                    <a:pt x="12907" y="4439"/>
                  </a:lnTo>
                  <a:lnTo>
                    <a:pt x="12034" y="4216"/>
                  </a:lnTo>
                  <a:lnTo>
                    <a:pt x="11013" y="3994"/>
                  </a:lnTo>
                  <a:lnTo>
                    <a:pt x="9992" y="3789"/>
                  </a:lnTo>
                  <a:lnTo>
                    <a:pt x="8970" y="3604"/>
                  </a:lnTo>
                  <a:lnTo>
                    <a:pt x="7930" y="3436"/>
                  </a:lnTo>
                  <a:lnTo>
                    <a:pt x="5888" y="3121"/>
                  </a:lnTo>
                  <a:lnTo>
                    <a:pt x="4848" y="2954"/>
                  </a:lnTo>
                  <a:lnTo>
                    <a:pt x="3826" y="2768"/>
                  </a:lnTo>
                  <a:lnTo>
                    <a:pt x="3808" y="2786"/>
                  </a:lnTo>
                  <a:lnTo>
                    <a:pt x="3770" y="2786"/>
                  </a:lnTo>
                  <a:lnTo>
                    <a:pt x="3715" y="2749"/>
                  </a:lnTo>
                  <a:lnTo>
                    <a:pt x="3399" y="2694"/>
                  </a:lnTo>
                  <a:lnTo>
                    <a:pt x="3362" y="2656"/>
                  </a:lnTo>
                  <a:lnTo>
                    <a:pt x="3362" y="2619"/>
                  </a:lnTo>
                  <a:lnTo>
                    <a:pt x="3380" y="2582"/>
                  </a:lnTo>
                  <a:lnTo>
                    <a:pt x="3418" y="2564"/>
                  </a:lnTo>
                  <a:lnTo>
                    <a:pt x="3436" y="2564"/>
                  </a:lnTo>
                  <a:lnTo>
                    <a:pt x="3418" y="1821"/>
                  </a:lnTo>
                  <a:lnTo>
                    <a:pt x="3399" y="1449"/>
                  </a:lnTo>
                  <a:lnTo>
                    <a:pt x="3362" y="1264"/>
                  </a:lnTo>
                  <a:lnTo>
                    <a:pt x="3325" y="1097"/>
                  </a:lnTo>
                  <a:lnTo>
                    <a:pt x="3269" y="929"/>
                  </a:lnTo>
                  <a:lnTo>
                    <a:pt x="3213" y="762"/>
                  </a:lnTo>
                  <a:lnTo>
                    <a:pt x="3121" y="614"/>
                  </a:lnTo>
                  <a:lnTo>
                    <a:pt x="3009" y="465"/>
                  </a:lnTo>
                  <a:lnTo>
                    <a:pt x="2898" y="354"/>
                  </a:lnTo>
                  <a:lnTo>
                    <a:pt x="2749" y="242"/>
                  </a:lnTo>
                  <a:lnTo>
                    <a:pt x="2582" y="149"/>
                  </a:lnTo>
                  <a:lnTo>
                    <a:pt x="2378" y="75"/>
                  </a:lnTo>
                  <a:lnTo>
                    <a:pt x="2229" y="38"/>
                  </a:lnTo>
                  <a:lnTo>
                    <a:pt x="2062" y="19"/>
                  </a:lnTo>
                  <a:lnTo>
                    <a:pt x="1913" y="1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2502;p68"/>
            <p:cNvSpPr/>
            <p:nvPr/>
          </p:nvSpPr>
          <p:spPr>
            <a:xfrm>
              <a:off x="2020477" y="3272296"/>
              <a:ext cx="7530" cy="29192"/>
            </a:xfrm>
            <a:custGeom>
              <a:avLst/>
              <a:gdLst/>
              <a:ahLst/>
              <a:cxnLst/>
              <a:rect l="l" t="t" r="r" b="b"/>
              <a:pathLst>
                <a:path w="187" h="725" extrusionOk="0">
                  <a:moveTo>
                    <a:pt x="131" y="1"/>
                  </a:moveTo>
                  <a:lnTo>
                    <a:pt x="94" y="19"/>
                  </a:lnTo>
                  <a:lnTo>
                    <a:pt x="75" y="56"/>
                  </a:lnTo>
                  <a:lnTo>
                    <a:pt x="19" y="354"/>
                  </a:lnTo>
                  <a:lnTo>
                    <a:pt x="1" y="669"/>
                  </a:lnTo>
                  <a:lnTo>
                    <a:pt x="1" y="706"/>
                  </a:lnTo>
                  <a:lnTo>
                    <a:pt x="38" y="725"/>
                  </a:lnTo>
                  <a:lnTo>
                    <a:pt x="57" y="706"/>
                  </a:lnTo>
                  <a:lnTo>
                    <a:pt x="75" y="688"/>
                  </a:lnTo>
                  <a:lnTo>
                    <a:pt x="131" y="372"/>
                  </a:lnTo>
                  <a:lnTo>
                    <a:pt x="187" y="56"/>
                  </a:lnTo>
                  <a:lnTo>
                    <a:pt x="168" y="19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2503;p68"/>
            <p:cNvSpPr/>
            <p:nvPr/>
          </p:nvSpPr>
          <p:spPr>
            <a:xfrm>
              <a:off x="2005539" y="3265572"/>
              <a:ext cx="9019" cy="22468"/>
            </a:xfrm>
            <a:custGeom>
              <a:avLst/>
              <a:gdLst/>
              <a:ahLst/>
              <a:cxnLst/>
              <a:rect l="l" t="t" r="r" b="b"/>
              <a:pathLst>
                <a:path w="224" h="558" extrusionOk="0">
                  <a:moveTo>
                    <a:pt x="112" y="1"/>
                  </a:moveTo>
                  <a:lnTo>
                    <a:pt x="75" y="19"/>
                  </a:lnTo>
                  <a:lnTo>
                    <a:pt x="38" y="56"/>
                  </a:lnTo>
                  <a:lnTo>
                    <a:pt x="0" y="168"/>
                  </a:lnTo>
                  <a:lnTo>
                    <a:pt x="0" y="279"/>
                  </a:lnTo>
                  <a:lnTo>
                    <a:pt x="0" y="409"/>
                  </a:lnTo>
                  <a:lnTo>
                    <a:pt x="19" y="521"/>
                  </a:lnTo>
                  <a:lnTo>
                    <a:pt x="56" y="558"/>
                  </a:lnTo>
                  <a:lnTo>
                    <a:pt x="93" y="558"/>
                  </a:lnTo>
                  <a:lnTo>
                    <a:pt x="130" y="539"/>
                  </a:lnTo>
                  <a:lnTo>
                    <a:pt x="149" y="483"/>
                  </a:lnTo>
                  <a:lnTo>
                    <a:pt x="130" y="391"/>
                  </a:lnTo>
                  <a:lnTo>
                    <a:pt x="149" y="298"/>
                  </a:lnTo>
                  <a:lnTo>
                    <a:pt x="168" y="223"/>
                  </a:lnTo>
                  <a:lnTo>
                    <a:pt x="223" y="131"/>
                  </a:lnTo>
                  <a:lnTo>
                    <a:pt x="223" y="93"/>
                  </a:lnTo>
                  <a:lnTo>
                    <a:pt x="223" y="56"/>
                  </a:lnTo>
                  <a:lnTo>
                    <a:pt x="205" y="19"/>
                  </a:lnTo>
                  <a:lnTo>
                    <a:pt x="1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2504;p68"/>
            <p:cNvSpPr/>
            <p:nvPr/>
          </p:nvSpPr>
          <p:spPr>
            <a:xfrm>
              <a:off x="1956176" y="3292509"/>
              <a:ext cx="48640" cy="39661"/>
            </a:xfrm>
            <a:custGeom>
              <a:avLst/>
              <a:gdLst/>
              <a:ahLst/>
              <a:cxnLst/>
              <a:rect l="l" t="t" r="r" b="b"/>
              <a:pathLst>
                <a:path w="1208" h="985" extrusionOk="0">
                  <a:moveTo>
                    <a:pt x="577" y="204"/>
                  </a:moveTo>
                  <a:lnTo>
                    <a:pt x="707" y="223"/>
                  </a:lnTo>
                  <a:lnTo>
                    <a:pt x="818" y="260"/>
                  </a:lnTo>
                  <a:lnTo>
                    <a:pt x="911" y="334"/>
                  </a:lnTo>
                  <a:lnTo>
                    <a:pt x="985" y="446"/>
                  </a:lnTo>
                  <a:lnTo>
                    <a:pt x="929" y="576"/>
                  </a:lnTo>
                  <a:lnTo>
                    <a:pt x="855" y="669"/>
                  </a:lnTo>
                  <a:lnTo>
                    <a:pt x="799" y="724"/>
                  </a:lnTo>
                  <a:lnTo>
                    <a:pt x="762" y="762"/>
                  </a:lnTo>
                  <a:lnTo>
                    <a:pt x="688" y="780"/>
                  </a:lnTo>
                  <a:lnTo>
                    <a:pt x="558" y="780"/>
                  </a:lnTo>
                  <a:lnTo>
                    <a:pt x="484" y="743"/>
                  </a:lnTo>
                  <a:lnTo>
                    <a:pt x="372" y="669"/>
                  </a:lnTo>
                  <a:lnTo>
                    <a:pt x="168" y="464"/>
                  </a:lnTo>
                  <a:lnTo>
                    <a:pt x="261" y="353"/>
                  </a:lnTo>
                  <a:lnTo>
                    <a:pt x="354" y="279"/>
                  </a:lnTo>
                  <a:lnTo>
                    <a:pt x="465" y="223"/>
                  </a:lnTo>
                  <a:lnTo>
                    <a:pt x="577" y="204"/>
                  </a:lnTo>
                  <a:close/>
                  <a:moveTo>
                    <a:pt x="521" y="0"/>
                  </a:moveTo>
                  <a:lnTo>
                    <a:pt x="428" y="19"/>
                  </a:lnTo>
                  <a:lnTo>
                    <a:pt x="335" y="56"/>
                  </a:lnTo>
                  <a:lnTo>
                    <a:pt x="242" y="112"/>
                  </a:lnTo>
                  <a:lnTo>
                    <a:pt x="168" y="167"/>
                  </a:lnTo>
                  <a:lnTo>
                    <a:pt x="94" y="242"/>
                  </a:lnTo>
                  <a:lnTo>
                    <a:pt x="38" y="334"/>
                  </a:lnTo>
                  <a:lnTo>
                    <a:pt x="1" y="427"/>
                  </a:lnTo>
                  <a:lnTo>
                    <a:pt x="1" y="446"/>
                  </a:lnTo>
                  <a:lnTo>
                    <a:pt x="1" y="483"/>
                  </a:lnTo>
                  <a:lnTo>
                    <a:pt x="38" y="520"/>
                  </a:lnTo>
                  <a:lnTo>
                    <a:pt x="57" y="539"/>
                  </a:lnTo>
                  <a:lnTo>
                    <a:pt x="94" y="632"/>
                  </a:lnTo>
                  <a:lnTo>
                    <a:pt x="168" y="706"/>
                  </a:lnTo>
                  <a:lnTo>
                    <a:pt x="242" y="799"/>
                  </a:lnTo>
                  <a:lnTo>
                    <a:pt x="317" y="854"/>
                  </a:lnTo>
                  <a:lnTo>
                    <a:pt x="409" y="929"/>
                  </a:lnTo>
                  <a:lnTo>
                    <a:pt x="502" y="966"/>
                  </a:lnTo>
                  <a:lnTo>
                    <a:pt x="614" y="984"/>
                  </a:lnTo>
                  <a:lnTo>
                    <a:pt x="707" y="984"/>
                  </a:lnTo>
                  <a:lnTo>
                    <a:pt x="799" y="947"/>
                  </a:lnTo>
                  <a:lnTo>
                    <a:pt x="892" y="910"/>
                  </a:lnTo>
                  <a:lnTo>
                    <a:pt x="967" y="854"/>
                  </a:lnTo>
                  <a:lnTo>
                    <a:pt x="1022" y="799"/>
                  </a:lnTo>
                  <a:lnTo>
                    <a:pt x="1152" y="632"/>
                  </a:lnTo>
                  <a:lnTo>
                    <a:pt x="1208" y="520"/>
                  </a:lnTo>
                  <a:lnTo>
                    <a:pt x="1208" y="427"/>
                  </a:lnTo>
                  <a:lnTo>
                    <a:pt x="1189" y="334"/>
                  </a:lnTo>
                  <a:lnTo>
                    <a:pt x="1152" y="260"/>
                  </a:lnTo>
                  <a:lnTo>
                    <a:pt x="1078" y="186"/>
                  </a:lnTo>
                  <a:lnTo>
                    <a:pt x="1004" y="112"/>
                  </a:lnTo>
                  <a:lnTo>
                    <a:pt x="892" y="74"/>
                  </a:lnTo>
                  <a:lnTo>
                    <a:pt x="799" y="37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2505;p68"/>
            <p:cNvSpPr/>
            <p:nvPr/>
          </p:nvSpPr>
          <p:spPr>
            <a:xfrm>
              <a:off x="1870212" y="3136204"/>
              <a:ext cx="130136" cy="129412"/>
            </a:xfrm>
            <a:custGeom>
              <a:avLst/>
              <a:gdLst/>
              <a:ahLst/>
              <a:cxnLst/>
              <a:rect l="l" t="t" r="r" b="b"/>
              <a:pathLst>
                <a:path w="3232" h="3214" extrusionOk="0">
                  <a:moveTo>
                    <a:pt x="1059" y="409"/>
                  </a:moveTo>
                  <a:lnTo>
                    <a:pt x="1114" y="465"/>
                  </a:lnTo>
                  <a:lnTo>
                    <a:pt x="1226" y="558"/>
                  </a:lnTo>
                  <a:lnTo>
                    <a:pt x="1319" y="632"/>
                  </a:lnTo>
                  <a:lnTo>
                    <a:pt x="1412" y="725"/>
                  </a:lnTo>
                  <a:lnTo>
                    <a:pt x="1374" y="762"/>
                  </a:lnTo>
                  <a:lnTo>
                    <a:pt x="984" y="1152"/>
                  </a:lnTo>
                  <a:lnTo>
                    <a:pt x="594" y="1542"/>
                  </a:lnTo>
                  <a:lnTo>
                    <a:pt x="594" y="1561"/>
                  </a:lnTo>
                  <a:lnTo>
                    <a:pt x="167" y="1152"/>
                  </a:lnTo>
                  <a:lnTo>
                    <a:pt x="186" y="1134"/>
                  </a:lnTo>
                  <a:lnTo>
                    <a:pt x="483" y="781"/>
                  </a:lnTo>
                  <a:lnTo>
                    <a:pt x="650" y="614"/>
                  </a:lnTo>
                  <a:lnTo>
                    <a:pt x="743" y="539"/>
                  </a:lnTo>
                  <a:lnTo>
                    <a:pt x="836" y="484"/>
                  </a:lnTo>
                  <a:lnTo>
                    <a:pt x="966" y="409"/>
                  </a:lnTo>
                  <a:close/>
                  <a:moveTo>
                    <a:pt x="1597" y="929"/>
                  </a:moveTo>
                  <a:lnTo>
                    <a:pt x="1913" y="1208"/>
                  </a:lnTo>
                  <a:lnTo>
                    <a:pt x="2229" y="1468"/>
                  </a:lnTo>
                  <a:lnTo>
                    <a:pt x="1987" y="1635"/>
                  </a:lnTo>
                  <a:lnTo>
                    <a:pt x="1764" y="1821"/>
                  </a:lnTo>
                  <a:lnTo>
                    <a:pt x="1579" y="2044"/>
                  </a:lnTo>
                  <a:lnTo>
                    <a:pt x="1412" y="2267"/>
                  </a:lnTo>
                  <a:lnTo>
                    <a:pt x="1059" y="1969"/>
                  </a:lnTo>
                  <a:lnTo>
                    <a:pt x="706" y="1672"/>
                  </a:lnTo>
                  <a:lnTo>
                    <a:pt x="1133" y="1319"/>
                  </a:lnTo>
                  <a:lnTo>
                    <a:pt x="1542" y="985"/>
                  </a:lnTo>
                  <a:lnTo>
                    <a:pt x="1579" y="948"/>
                  </a:lnTo>
                  <a:lnTo>
                    <a:pt x="1597" y="929"/>
                  </a:lnTo>
                  <a:close/>
                  <a:moveTo>
                    <a:pt x="2433" y="1635"/>
                  </a:moveTo>
                  <a:lnTo>
                    <a:pt x="2972" y="2044"/>
                  </a:lnTo>
                  <a:lnTo>
                    <a:pt x="2786" y="2248"/>
                  </a:lnTo>
                  <a:lnTo>
                    <a:pt x="2619" y="2452"/>
                  </a:lnTo>
                  <a:lnTo>
                    <a:pt x="2284" y="2898"/>
                  </a:lnTo>
                  <a:lnTo>
                    <a:pt x="1913" y="2638"/>
                  </a:lnTo>
                  <a:lnTo>
                    <a:pt x="1542" y="2359"/>
                  </a:lnTo>
                  <a:lnTo>
                    <a:pt x="1727" y="2174"/>
                  </a:lnTo>
                  <a:lnTo>
                    <a:pt x="1913" y="1988"/>
                  </a:lnTo>
                  <a:lnTo>
                    <a:pt x="2154" y="1802"/>
                  </a:lnTo>
                  <a:lnTo>
                    <a:pt x="2414" y="1654"/>
                  </a:lnTo>
                  <a:lnTo>
                    <a:pt x="2433" y="1635"/>
                  </a:lnTo>
                  <a:close/>
                  <a:moveTo>
                    <a:pt x="1022" y="1"/>
                  </a:moveTo>
                  <a:lnTo>
                    <a:pt x="984" y="19"/>
                  </a:lnTo>
                  <a:lnTo>
                    <a:pt x="706" y="224"/>
                  </a:lnTo>
                  <a:lnTo>
                    <a:pt x="446" y="465"/>
                  </a:lnTo>
                  <a:lnTo>
                    <a:pt x="205" y="725"/>
                  </a:lnTo>
                  <a:lnTo>
                    <a:pt x="0" y="1004"/>
                  </a:lnTo>
                  <a:lnTo>
                    <a:pt x="0" y="1041"/>
                  </a:lnTo>
                  <a:lnTo>
                    <a:pt x="0" y="1078"/>
                  </a:lnTo>
                  <a:lnTo>
                    <a:pt x="19" y="1115"/>
                  </a:lnTo>
                  <a:lnTo>
                    <a:pt x="37" y="1152"/>
                  </a:lnTo>
                  <a:lnTo>
                    <a:pt x="0" y="1189"/>
                  </a:lnTo>
                  <a:lnTo>
                    <a:pt x="0" y="1227"/>
                  </a:lnTo>
                  <a:lnTo>
                    <a:pt x="19" y="1245"/>
                  </a:lnTo>
                  <a:lnTo>
                    <a:pt x="242" y="1542"/>
                  </a:lnTo>
                  <a:lnTo>
                    <a:pt x="483" y="1802"/>
                  </a:lnTo>
                  <a:lnTo>
                    <a:pt x="743" y="2062"/>
                  </a:lnTo>
                  <a:lnTo>
                    <a:pt x="1022" y="2322"/>
                  </a:lnTo>
                  <a:lnTo>
                    <a:pt x="1300" y="2564"/>
                  </a:lnTo>
                  <a:lnTo>
                    <a:pt x="1597" y="2786"/>
                  </a:lnTo>
                  <a:lnTo>
                    <a:pt x="1894" y="2991"/>
                  </a:lnTo>
                  <a:lnTo>
                    <a:pt x="2192" y="3195"/>
                  </a:lnTo>
                  <a:lnTo>
                    <a:pt x="2229" y="3195"/>
                  </a:lnTo>
                  <a:lnTo>
                    <a:pt x="2284" y="3214"/>
                  </a:lnTo>
                  <a:lnTo>
                    <a:pt x="2303" y="3195"/>
                  </a:lnTo>
                  <a:lnTo>
                    <a:pt x="2340" y="3176"/>
                  </a:lnTo>
                  <a:lnTo>
                    <a:pt x="2359" y="3176"/>
                  </a:lnTo>
                  <a:lnTo>
                    <a:pt x="2804" y="2675"/>
                  </a:lnTo>
                  <a:lnTo>
                    <a:pt x="3027" y="2415"/>
                  </a:lnTo>
                  <a:lnTo>
                    <a:pt x="3213" y="2155"/>
                  </a:lnTo>
                  <a:lnTo>
                    <a:pt x="3232" y="2081"/>
                  </a:lnTo>
                  <a:lnTo>
                    <a:pt x="3213" y="2025"/>
                  </a:lnTo>
                  <a:lnTo>
                    <a:pt x="3232" y="1969"/>
                  </a:lnTo>
                  <a:lnTo>
                    <a:pt x="3232" y="1914"/>
                  </a:lnTo>
                  <a:lnTo>
                    <a:pt x="3213" y="1858"/>
                  </a:lnTo>
                  <a:lnTo>
                    <a:pt x="3176" y="1821"/>
                  </a:lnTo>
                  <a:lnTo>
                    <a:pt x="2637" y="1412"/>
                  </a:lnTo>
                  <a:lnTo>
                    <a:pt x="2117" y="985"/>
                  </a:lnTo>
                  <a:lnTo>
                    <a:pt x="1616" y="521"/>
                  </a:lnTo>
                  <a:lnTo>
                    <a:pt x="1152" y="38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2506;p68"/>
            <p:cNvSpPr/>
            <p:nvPr/>
          </p:nvSpPr>
          <p:spPr>
            <a:xfrm>
              <a:off x="1962900" y="3300723"/>
              <a:ext cx="32977" cy="23233"/>
            </a:xfrm>
            <a:custGeom>
              <a:avLst/>
              <a:gdLst/>
              <a:ahLst/>
              <a:cxnLst/>
              <a:rect l="l" t="t" r="r" b="b"/>
              <a:pathLst>
                <a:path w="819" h="577" extrusionOk="0">
                  <a:moveTo>
                    <a:pt x="410" y="0"/>
                  </a:moveTo>
                  <a:lnTo>
                    <a:pt x="298" y="19"/>
                  </a:lnTo>
                  <a:lnTo>
                    <a:pt x="187" y="75"/>
                  </a:lnTo>
                  <a:lnTo>
                    <a:pt x="94" y="149"/>
                  </a:lnTo>
                  <a:lnTo>
                    <a:pt x="1" y="260"/>
                  </a:lnTo>
                  <a:lnTo>
                    <a:pt x="205" y="465"/>
                  </a:lnTo>
                  <a:lnTo>
                    <a:pt x="317" y="539"/>
                  </a:lnTo>
                  <a:lnTo>
                    <a:pt x="391" y="576"/>
                  </a:lnTo>
                  <a:lnTo>
                    <a:pt x="521" y="576"/>
                  </a:lnTo>
                  <a:lnTo>
                    <a:pt x="595" y="558"/>
                  </a:lnTo>
                  <a:lnTo>
                    <a:pt x="632" y="520"/>
                  </a:lnTo>
                  <a:lnTo>
                    <a:pt x="688" y="465"/>
                  </a:lnTo>
                  <a:lnTo>
                    <a:pt x="762" y="372"/>
                  </a:lnTo>
                  <a:lnTo>
                    <a:pt x="818" y="242"/>
                  </a:lnTo>
                  <a:lnTo>
                    <a:pt x="744" y="130"/>
                  </a:lnTo>
                  <a:lnTo>
                    <a:pt x="651" y="56"/>
                  </a:lnTo>
                  <a:lnTo>
                    <a:pt x="540" y="19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2507;p68"/>
            <p:cNvSpPr/>
            <p:nvPr/>
          </p:nvSpPr>
          <p:spPr>
            <a:xfrm>
              <a:off x="1932259" y="3202036"/>
              <a:ext cx="57619" cy="50855"/>
            </a:xfrm>
            <a:custGeom>
              <a:avLst/>
              <a:gdLst/>
              <a:ahLst/>
              <a:cxnLst/>
              <a:rect l="l" t="t" r="r" b="b"/>
              <a:pathLst>
                <a:path w="1431" h="1263" extrusionOk="0">
                  <a:moveTo>
                    <a:pt x="892" y="0"/>
                  </a:moveTo>
                  <a:lnTo>
                    <a:pt x="873" y="19"/>
                  </a:lnTo>
                  <a:lnTo>
                    <a:pt x="613" y="167"/>
                  </a:lnTo>
                  <a:lnTo>
                    <a:pt x="372" y="353"/>
                  </a:lnTo>
                  <a:lnTo>
                    <a:pt x="186" y="539"/>
                  </a:lnTo>
                  <a:lnTo>
                    <a:pt x="1" y="724"/>
                  </a:lnTo>
                  <a:lnTo>
                    <a:pt x="372" y="1003"/>
                  </a:lnTo>
                  <a:lnTo>
                    <a:pt x="743" y="1263"/>
                  </a:lnTo>
                  <a:lnTo>
                    <a:pt x="1078" y="817"/>
                  </a:lnTo>
                  <a:lnTo>
                    <a:pt x="1245" y="613"/>
                  </a:lnTo>
                  <a:lnTo>
                    <a:pt x="1431" y="409"/>
                  </a:lnTo>
                  <a:lnTo>
                    <a:pt x="8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2508;p68"/>
            <p:cNvSpPr/>
            <p:nvPr/>
          </p:nvSpPr>
          <p:spPr>
            <a:xfrm>
              <a:off x="1898598" y="3173609"/>
              <a:ext cx="61364" cy="53875"/>
            </a:xfrm>
            <a:custGeom>
              <a:avLst/>
              <a:gdLst/>
              <a:ahLst/>
              <a:cxnLst/>
              <a:rect l="l" t="t" r="r" b="b"/>
              <a:pathLst>
                <a:path w="1524" h="1338" extrusionOk="0">
                  <a:moveTo>
                    <a:pt x="892" y="0"/>
                  </a:moveTo>
                  <a:lnTo>
                    <a:pt x="874" y="19"/>
                  </a:lnTo>
                  <a:lnTo>
                    <a:pt x="837" y="56"/>
                  </a:lnTo>
                  <a:lnTo>
                    <a:pt x="428" y="390"/>
                  </a:lnTo>
                  <a:lnTo>
                    <a:pt x="1" y="743"/>
                  </a:lnTo>
                  <a:lnTo>
                    <a:pt x="354" y="1040"/>
                  </a:lnTo>
                  <a:lnTo>
                    <a:pt x="707" y="1338"/>
                  </a:lnTo>
                  <a:lnTo>
                    <a:pt x="874" y="1115"/>
                  </a:lnTo>
                  <a:lnTo>
                    <a:pt x="1059" y="892"/>
                  </a:lnTo>
                  <a:lnTo>
                    <a:pt x="1282" y="706"/>
                  </a:lnTo>
                  <a:lnTo>
                    <a:pt x="1524" y="539"/>
                  </a:lnTo>
                  <a:lnTo>
                    <a:pt x="1208" y="279"/>
                  </a:lnTo>
                  <a:lnTo>
                    <a:pt x="8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2509;p68"/>
            <p:cNvSpPr/>
            <p:nvPr/>
          </p:nvSpPr>
          <p:spPr>
            <a:xfrm>
              <a:off x="1876936" y="3152672"/>
              <a:ext cx="50130" cy="46385"/>
            </a:xfrm>
            <a:custGeom>
              <a:avLst/>
              <a:gdLst/>
              <a:ahLst/>
              <a:cxnLst/>
              <a:rect l="l" t="t" r="r" b="b"/>
              <a:pathLst>
                <a:path w="1245" h="1152" extrusionOk="0">
                  <a:moveTo>
                    <a:pt x="799" y="0"/>
                  </a:moveTo>
                  <a:lnTo>
                    <a:pt x="669" y="75"/>
                  </a:lnTo>
                  <a:lnTo>
                    <a:pt x="576" y="130"/>
                  </a:lnTo>
                  <a:lnTo>
                    <a:pt x="483" y="205"/>
                  </a:lnTo>
                  <a:lnTo>
                    <a:pt x="316" y="372"/>
                  </a:lnTo>
                  <a:lnTo>
                    <a:pt x="19" y="725"/>
                  </a:lnTo>
                  <a:lnTo>
                    <a:pt x="0" y="743"/>
                  </a:lnTo>
                  <a:lnTo>
                    <a:pt x="427" y="1152"/>
                  </a:lnTo>
                  <a:lnTo>
                    <a:pt x="427" y="1133"/>
                  </a:lnTo>
                  <a:lnTo>
                    <a:pt x="817" y="743"/>
                  </a:lnTo>
                  <a:lnTo>
                    <a:pt x="1207" y="353"/>
                  </a:lnTo>
                  <a:lnTo>
                    <a:pt x="1245" y="316"/>
                  </a:lnTo>
                  <a:lnTo>
                    <a:pt x="1152" y="223"/>
                  </a:lnTo>
                  <a:lnTo>
                    <a:pt x="1059" y="149"/>
                  </a:lnTo>
                  <a:lnTo>
                    <a:pt x="947" y="56"/>
                  </a:lnTo>
                  <a:lnTo>
                    <a:pt x="8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2510;p68"/>
            <p:cNvSpPr/>
            <p:nvPr/>
          </p:nvSpPr>
          <p:spPr>
            <a:xfrm>
              <a:off x="1874681" y="3246125"/>
              <a:ext cx="41916" cy="46426"/>
            </a:xfrm>
            <a:custGeom>
              <a:avLst/>
              <a:gdLst/>
              <a:ahLst/>
              <a:cxnLst/>
              <a:rect l="l" t="t" r="r" b="b"/>
              <a:pathLst>
                <a:path w="1041" h="1153" extrusionOk="0">
                  <a:moveTo>
                    <a:pt x="576" y="186"/>
                  </a:moveTo>
                  <a:lnTo>
                    <a:pt x="688" y="335"/>
                  </a:lnTo>
                  <a:lnTo>
                    <a:pt x="781" y="502"/>
                  </a:lnTo>
                  <a:lnTo>
                    <a:pt x="836" y="576"/>
                  </a:lnTo>
                  <a:lnTo>
                    <a:pt x="855" y="651"/>
                  </a:lnTo>
                  <a:lnTo>
                    <a:pt x="855" y="725"/>
                  </a:lnTo>
                  <a:lnTo>
                    <a:pt x="836" y="781"/>
                  </a:lnTo>
                  <a:lnTo>
                    <a:pt x="799" y="836"/>
                  </a:lnTo>
                  <a:lnTo>
                    <a:pt x="725" y="892"/>
                  </a:lnTo>
                  <a:lnTo>
                    <a:pt x="613" y="1022"/>
                  </a:lnTo>
                  <a:lnTo>
                    <a:pt x="205" y="502"/>
                  </a:lnTo>
                  <a:lnTo>
                    <a:pt x="576" y="186"/>
                  </a:lnTo>
                  <a:close/>
                  <a:moveTo>
                    <a:pt x="558" y="1"/>
                  </a:moveTo>
                  <a:lnTo>
                    <a:pt x="539" y="19"/>
                  </a:lnTo>
                  <a:lnTo>
                    <a:pt x="94" y="409"/>
                  </a:lnTo>
                  <a:lnTo>
                    <a:pt x="56" y="428"/>
                  </a:lnTo>
                  <a:lnTo>
                    <a:pt x="38" y="465"/>
                  </a:lnTo>
                  <a:lnTo>
                    <a:pt x="38" y="484"/>
                  </a:lnTo>
                  <a:lnTo>
                    <a:pt x="1" y="502"/>
                  </a:lnTo>
                  <a:lnTo>
                    <a:pt x="19" y="539"/>
                  </a:lnTo>
                  <a:lnTo>
                    <a:pt x="38" y="576"/>
                  </a:lnTo>
                  <a:lnTo>
                    <a:pt x="75" y="576"/>
                  </a:lnTo>
                  <a:lnTo>
                    <a:pt x="316" y="874"/>
                  </a:lnTo>
                  <a:lnTo>
                    <a:pt x="558" y="1152"/>
                  </a:lnTo>
                  <a:lnTo>
                    <a:pt x="632" y="1152"/>
                  </a:lnTo>
                  <a:lnTo>
                    <a:pt x="651" y="1134"/>
                  </a:lnTo>
                  <a:lnTo>
                    <a:pt x="688" y="1078"/>
                  </a:lnTo>
                  <a:lnTo>
                    <a:pt x="743" y="1022"/>
                  </a:lnTo>
                  <a:lnTo>
                    <a:pt x="873" y="948"/>
                  </a:lnTo>
                  <a:lnTo>
                    <a:pt x="985" y="855"/>
                  </a:lnTo>
                  <a:lnTo>
                    <a:pt x="1022" y="799"/>
                  </a:lnTo>
                  <a:lnTo>
                    <a:pt x="1041" y="725"/>
                  </a:lnTo>
                  <a:lnTo>
                    <a:pt x="1041" y="669"/>
                  </a:lnTo>
                  <a:lnTo>
                    <a:pt x="1022" y="614"/>
                  </a:lnTo>
                  <a:lnTo>
                    <a:pt x="966" y="502"/>
                  </a:lnTo>
                  <a:lnTo>
                    <a:pt x="818" y="261"/>
                  </a:lnTo>
                  <a:lnTo>
                    <a:pt x="669" y="38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2511;p68"/>
            <p:cNvSpPr/>
            <p:nvPr/>
          </p:nvSpPr>
          <p:spPr>
            <a:xfrm>
              <a:off x="1882895" y="3253614"/>
              <a:ext cx="26213" cy="33702"/>
            </a:xfrm>
            <a:custGeom>
              <a:avLst/>
              <a:gdLst/>
              <a:ahLst/>
              <a:cxnLst/>
              <a:rect l="l" t="t" r="r" b="b"/>
              <a:pathLst>
                <a:path w="651" h="837" extrusionOk="0">
                  <a:moveTo>
                    <a:pt x="372" y="0"/>
                  </a:moveTo>
                  <a:lnTo>
                    <a:pt x="1" y="316"/>
                  </a:lnTo>
                  <a:lnTo>
                    <a:pt x="409" y="836"/>
                  </a:lnTo>
                  <a:lnTo>
                    <a:pt x="521" y="706"/>
                  </a:lnTo>
                  <a:lnTo>
                    <a:pt x="595" y="650"/>
                  </a:lnTo>
                  <a:lnTo>
                    <a:pt x="632" y="595"/>
                  </a:lnTo>
                  <a:lnTo>
                    <a:pt x="651" y="539"/>
                  </a:lnTo>
                  <a:lnTo>
                    <a:pt x="651" y="465"/>
                  </a:lnTo>
                  <a:lnTo>
                    <a:pt x="632" y="390"/>
                  </a:lnTo>
                  <a:lnTo>
                    <a:pt x="577" y="316"/>
                  </a:lnTo>
                  <a:lnTo>
                    <a:pt x="484" y="149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2512;p68"/>
            <p:cNvSpPr/>
            <p:nvPr/>
          </p:nvSpPr>
          <p:spPr>
            <a:xfrm>
              <a:off x="1851489" y="3233442"/>
              <a:ext cx="15019" cy="22468"/>
            </a:xfrm>
            <a:custGeom>
              <a:avLst/>
              <a:gdLst/>
              <a:ahLst/>
              <a:cxnLst/>
              <a:rect l="l" t="t" r="r" b="b"/>
              <a:pathLst>
                <a:path w="373" h="558" extrusionOk="0">
                  <a:moveTo>
                    <a:pt x="57" y="0"/>
                  </a:moveTo>
                  <a:lnTo>
                    <a:pt x="20" y="19"/>
                  </a:lnTo>
                  <a:lnTo>
                    <a:pt x="1" y="37"/>
                  </a:lnTo>
                  <a:lnTo>
                    <a:pt x="1" y="93"/>
                  </a:lnTo>
                  <a:lnTo>
                    <a:pt x="112" y="316"/>
                  </a:lnTo>
                  <a:lnTo>
                    <a:pt x="168" y="427"/>
                  </a:lnTo>
                  <a:lnTo>
                    <a:pt x="242" y="539"/>
                  </a:lnTo>
                  <a:lnTo>
                    <a:pt x="280" y="557"/>
                  </a:lnTo>
                  <a:lnTo>
                    <a:pt x="298" y="557"/>
                  </a:lnTo>
                  <a:lnTo>
                    <a:pt x="335" y="539"/>
                  </a:lnTo>
                  <a:lnTo>
                    <a:pt x="372" y="501"/>
                  </a:lnTo>
                  <a:lnTo>
                    <a:pt x="372" y="446"/>
                  </a:lnTo>
                  <a:lnTo>
                    <a:pt x="317" y="334"/>
                  </a:lnTo>
                  <a:lnTo>
                    <a:pt x="242" y="223"/>
                  </a:lnTo>
                  <a:lnTo>
                    <a:pt x="94" y="37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2513;p68"/>
            <p:cNvSpPr/>
            <p:nvPr/>
          </p:nvSpPr>
          <p:spPr>
            <a:xfrm>
              <a:off x="1833571" y="3042751"/>
              <a:ext cx="31447" cy="32937"/>
            </a:xfrm>
            <a:custGeom>
              <a:avLst/>
              <a:gdLst/>
              <a:ahLst/>
              <a:cxnLst/>
              <a:rect l="l" t="t" r="r" b="b"/>
              <a:pathLst>
                <a:path w="781" h="818" extrusionOk="0">
                  <a:moveTo>
                    <a:pt x="650" y="1"/>
                  </a:moveTo>
                  <a:lnTo>
                    <a:pt x="613" y="19"/>
                  </a:lnTo>
                  <a:lnTo>
                    <a:pt x="576" y="38"/>
                  </a:lnTo>
                  <a:lnTo>
                    <a:pt x="539" y="75"/>
                  </a:lnTo>
                  <a:lnTo>
                    <a:pt x="465" y="261"/>
                  </a:lnTo>
                  <a:lnTo>
                    <a:pt x="353" y="428"/>
                  </a:lnTo>
                  <a:lnTo>
                    <a:pt x="205" y="576"/>
                  </a:lnTo>
                  <a:lnTo>
                    <a:pt x="37" y="688"/>
                  </a:lnTo>
                  <a:lnTo>
                    <a:pt x="19" y="706"/>
                  </a:lnTo>
                  <a:lnTo>
                    <a:pt x="0" y="725"/>
                  </a:lnTo>
                  <a:lnTo>
                    <a:pt x="0" y="762"/>
                  </a:lnTo>
                  <a:lnTo>
                    <a:pt x="37" y="818"/>
                  </a:lnTo>
                  <a:lnTo>
                    <a:pt x="93" y="818"/>
                  </a:lnTo>
                  <a:lnTo>
                    <a:pt x="205" y="762"/>
                  </a:lnTo>
                  <a:lnTo>
                    <a:pt x="316" y="706"/>
                  </a:lnTo>
                  <a:lnTo>
                    <a:pt x="427" y="632"/>
                  </a:lnTo>
                  <a:lnTo>
                    <a:pt x="520" y="558"/>
                  </a:lnTo>
                  <a:lnTo>
                    <a:pt x="595" y="465"/>
                  </a:lnTo>
                  <a:lnTo>
                    <a:pt x="669" y="372"/>
                  </a:lnTo>
                  <a:lnTo>
                    <a:pt x="725" y="261"/>
                  </a:lnTo>
                  <a:lnTo>
                    <a:pt x="762" y="149"/>
                  </a:lnTo>
                  <a:lnTo>
                    <a:pt x="780" y="93"/>
                  </a:lnTo>
                  <a:lnTo>
                    <a:pt x="762" y="56"/>
                  </a:lnTo>
                  <a:lnTo>
                    <a:pt x="725" y="19"/>
                  </a:lnTo>
                  <a:lnTo>
                    <a:pt x="6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2514;p68"/>
            <p:cNvSpPr/>
            <p:nvPr/>
          </p:nvSpPr>
          <p:spPr>
            <a:xfrm>
              <a:off x="1842550" y="3024068"/>
              <a:ext cx="17958" cy="28427"/>
            </a:xfrm>
            <a:custGeom>
              <a:avLst/>
              <a:gdLst/>
              <a:ahLst/>
              <a:cxnLst/>
              <a:rect l="l" t="t" r="r" b="b"/>
              <a:pathLst>
                <a:path w="446" h="706" extrusionOk="0">
                  <a:moveTo>
                    <a:pt x="297" y="0"/>
                  </a:moveTo>
                  <a:lnTo>
                    <a:pt x="260" y="19"/>
                  </a:lnTo>
                  <a:lnTo>
                    <a:pt x="242" y="56"/>
                  </a:lnTo>
                  <a:lnTo>
                    <a:pt x="112" y="335"/>
                  </a:lnTo>
                  <a:lnTo>
                    <a:pt x="0" y="613"/>
                  </a:lnTo>
                  <a:lnTo>
                    <a:pt x="0" y="669"/>
                  </a:lnTo>
                  <a:lnTo>
                    <a:pt x="19" y="706"/>
                  </a:lnTo>
                  <a:lnTo>
                    <a:pt x="56" y="706"/>
                  </a:lnTo>
                  <a:lnTo>
                    <a:pt x="93" y="687"/>
                  </a:lnTo>
                  <a:lnTo>
                    <a:pt x="260" y="427"/>
                  </a:lnTo>
                  <a:lnTo>
                    <a:pt x="427" y="167"/>
                  </a:lnTo>
                  <a:lnTo>
                    <a:pt x="446" y="130"/>
                  </a:lnTo>
                  <a:lnTo>
                    <a:pt x="427" y="75"/>
                  </a:lnTo>
                  <a:lnTo>
                    <a:pt x="409" y="37"/>
                  </a:lnTo>
                  <a:lnTo>
                    <a:pt x="390" y="19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2515;p68"/>
            <p:cNvSpPr/>
            <p:nvPr/>
          </p:nvSpPr>
          <p:spPr>
            <a:xfrm>
              <a:off x="1426783" y="2944063"/>
              <a:ext cx="459907" cy="338025"/>
            </a:xfrm>
            <a:custGeom>
              <a:avLst/>
              <a:gdLst/>
              <a:ahLst/>
              <a:cxnLst/>
              <a:rect l="l" t="t" r="r" b="b"/>
              <a:pathLst>
                <a:path w="11422" h="8395" extrusionOk="0">
                  <a:moveTo>
                    <a:pt x="10679" y="1987"/>
                  </a:moveTo>
                  <a:lnTo>
                    <a:pt x="10716" y="2006"/>
                  </a:lnTo>
                  <a:lnTo>
                    <a:pt x="10735" y="2024"/>
                  </a:lnTo>
                  <a:lnTo>
                    <a:pt x="10753" y="2062"/>
                  </a:lnTo>
                  <a:lnTo>
                    <a:pt x="10772" y="2117"/>
                  </a:lnTo>
                  <a:lnTo>
                    <a:pt x="10753" y="2154"/>
                  </a:lnTo>
                  <a:lnTo>
                    <a:pt x="10586" y="2414"/>
                  </a:lnTo>
                  <a:lnTo>
                    <a:pt x="10419" y="2674"/>
                  </a:lnTo>
                  <a:lnTo>
                    <a:pt x="10382" y="2693"/>
                  </a:lnTo>
                  <a:lnTo>
                    <a:pt x="10345" y="2693"/>
                  </a:lnTo>
                  <a:lnTo>
                    <a:pt x="10326" y="2656"/>
                  </a:lnTo>
                  <a:lnTo>
                    <a:pt x="10326" y="2600"/>
                  </a:lnTo>
                  <a:lnTo>
                    <a:pt x="10438" y="2322"/>
                  </a:lnTo>
                  <a:lnTo>
                    <a:pt x="10568" y="2043"/>
                  </a:lnTo>
                  <a:lnTo>
                    <a:pt x="10586" y="2006"/>
                  </a:lnTo>
                  <a:lnTo>
                    <a:pt x="10623" y="1987"/>
                  </a:lnTo>
                  <a:close/>
                  <a:moveTo>
                    <a:pt x="10790" y="2452"/>
                  </a:moveTo>
                  <a:lnTo>
                    <a:pt x="10828" y="2470"/>
                  </a:lnTo>
                  <a:lnTo>
                    <a:pt x="10865" y="2507"/>
                  </a:lnTo>
                  <a:lnTo>
                    <a:pt x="10883" y="2544"/>
                  </a:lnTo>
                  <a:lnTo>
                    <a:pt x="10865" y="2600"/>
                  </a:lnTo>
                  <a:lnTo>
                    <a:pt x="10828" y="2712"/>
                  </a:lnTo>
                  <a:lnTo>
                    <a:pt x="10772" y="2823"/>
                  </a:lnTo>
                  <a:lnTo>
                    <a:pt x="10698" y="2916"/>
                  </a:lnTo>
                  <a:lnTo>
                    <a:pt x="10623" y="3009"/>
                  </a:lnTo>
                  <a:lnTo>
                    <a:pt x="10530" y="3083"/>
                  </a:lnTo>
                  <a:lnTo>
                    <a:pt x="10419" y="3157"/>
                  </a:lnTo>
                  <a:lnTo>
                    <a:pt x="10308" y="3213"/>
                  </a:lnTo>
                  <a:lnTo>
                    <a:pt x="10196" y="3269"/>
                  </a:lnTo>
                  <a:lnTo>
                    <a:pt x="10140" y="3269"/>
                  </a:lnTo>
                  <a:lnTo>
                    <a:pt x="10103" y="3213"/>
                  </a:lnTo>
                  <a:lnTo>
                    <a:pt x="10103" y="3176"/>
                  </a:lnTo>
                  <a:lnTo>
                    <a:pt x="10122" y="3157"/>
                  </a:lnTo>
                  <a:lnTo>
                    <a:pt x="10140" y="3139"/>
                  </a:lnTo>
                  <a:lnTo>
                    <a:pt x="10308" y="3027"/>
                  </a:lnTo>
                  <a:lnTo>
                    <a:pt x="10456" y="2879"/>
                  </a:lnTo>
                  <a:lnTo>
                    <a:pt x="10568" y="2712"/>
                  </a:lnTo>
                  <a:lnTo>
                    <a:pt x="10642" y="2526"/>
                  </a:lnTo>
                  <a:lnTo>
                    <a:pt x="10679" y="2489"/>
                  </a:lnTo>
                  <a:lnTo>
                    <a:pt x="10716" y="2470"/>
                  </a:lnTo>
                  <a:lnTo>
                    <a:pt x="10753" y="2452"/>
                  </a:lnTo>
                  <a:close/>
                  <a:moveTo>
                    <a:pt x="1617" y="4773"/>
                  </a:moveTo>
                  <a:lnTo>
                    <a:pt x="1747" y="4791"/>
                  </a:lnTo>
                  <a:lnTo>
                    <a:pt x="1877" y="4829"/>
                  </a:lnTo>
                  <a:lnTo>
                    <a:pt x="2007" y="4866"/>
                  </a:lnTo>
                  <a:lnTo>
                    <a:pt x="2118" y="4921"/>
                  </a:lnTo>
                  <a:lnTo>
                    <a:pt x="2211" y="5014"/>
                  </a:lnTo>
                  <a:lnTo>
                    <a:pt x="2229" y="5033"/>
                  </a:lnTo>
                  <a:lnTo>
                    <a:pt x="2248" y="5070"/>
                  </a:lnTo>
                  <a:lnTo>
                    <a:pt x="2229" y="5144"/>
                  </a:lnTo>
                  <a:lnTo>
                    <a:pt x="2174" y="5181"/>
                  </a:lnTo>
                  <a:lnTo>
                    <a:pt x="2118" y="5181"/>
                  </a:lnTo>
                  <a:lnTo>
                    <a:pt x="1914" y="5107"/>
                  </a:lnTo>
                  <a:lnTo>
                    <a:pt x="1821" y="5051"/>
                  </a:lnTo>
                  <a:lnTo>
                    <a:pt x="1709" y="5014"/>
                  </a:lnTo>
                  <a:lnTo>
                    <a:pt x="1598" y="4996"/>
                  </a:lnTo>
                  <a:lnTo>
                    <a:pt x="1487" y="4977"/>
                  </a:lnTo>
                  <a:lnTo>
                    <a:pt x="1264" y="4959"/>
                  </a:lnTo>
                  <a:lnTo>
                    <a:pt x="1227" y="4959"/>
                  </a:lnTo>
                  <a:lnTo>
                    <a:pt x="1208" y="4940"/>
                  </a:lnTo>
                  <a:lnTo>
                    <a:pt x="1171" y="4884"/>
                  </a:lnTo>
                  <a:lnTo>
                    <a:pt x="1189" y="4829"/>
                  </a:lnTo>
                  <a:lnTo>
                    <a:pt x="1208" y="4810"/>
                  </a:lnTo>
                  <a:lnTo>
                    <a:pt x="1227" y="4810"/>
                  </a:lnTo>
                  <a:lnTo>
                    <a:pt x="1487" y="4773"/>
                  </a:lnTo>
                  <a:close/>
                  <a:moveTo>
                    <a:pt x="1431" y="5200"/>
                  </a:moveTo>
                  <a:lnTo>
                    <a:pt x="1691" y="5219"/>
                  </a:lnTo>
                  <a:lnTo>
                    <a:pt x="1821" y="5237"/>
                  </a:lnTo>
                  <a:lnTo>
                    <a:pt x="1951" y="5274"/>
                  </a:lnTo>
                  <a:lnTo>
                    <a:pt x="1988" y="5293"/>
                  </a:lnTo>
                  <a:lnTo>
                    <a:pt x="2025" y="5330"/>
                  </a:lnTo>
                  <a:lnTo>
                    <a:pt x="2025" y="5349"/>
                  </a:lnTo>
                  <a:lnTo>
                    <a:pt x="2025" y="5386"/>
                  </a:lnTo>
                  <a:lnTo>
                    <a:pt x="2007" y="5423"/>
                  </a:lnTo>
                  <a:lnTo>
                    <a:pt x="1988" y="5441"/>
                  </a:lnTo>
                  <a:lnTo>
                    <a:pt x="1951" y="5460"/>
                  </a:lnTo>
                  <a:lnTo>
                    <a:pt x="1914" y="5460"/>
                  </a:lnTo>
                  <a:lnTo>
                    <a:pt x="1672" y="5423"/>
                  </a:lnTo>
                  <a:lnTo>
                    <a:pt x="1431" y="5404"/>
                  </a:lnTo>
                  <a:lnTo>
                    <a:pt x="1189" y="5404"/>
                  </a:lnTo>
                  <a:lnTo>
                    <a:pt x="929" y="5441"/>
                  </a:lnTo>
                  <a:lnTo>
                    <a:pt x="911" y="5441"/>
                  </a:lnTo>
                  <a:lnTo>
                    <a:pt x="892" y="5423"/>
                  </a:lnTo>
                  <a:lnTo>
                    <a:pt x="855" y="5386"/>
                  </a:lnTo>
                  <a:lnTo>
                    <a:pt x="855" y="5349"/>
                  </a:lnTo>
                  <a:lnTo>
                    <a:pt x="874" y="5330"/>
                  </a:lnTo>
                  <a:lnTo>
                    <a:pt x="911" y="5311"/>
                  </a:lnTo>
                  <a:lnTo>
                    <a:pt x="1171" y="5237"/>
                  </a:lnTo>
                  <a:lnTo>
                    <a:pt x="1431" y="5200"/>
                  </a:lnTo>
                  <a:close/>
                  <a:moveTo>
                    <a:pt x="9045" y="0"/>
                  </a:moveTo>
                  <a:lnTo>
                    <a:pt x="8803" y="19"/>
                  </a:lnTo>
                  <a:lnTo>
                    <a:pt x="8562" y="56"/>
                  </a:lnTo>
                  <a:lnTo>
                    <a:pt x="8302" y="112"/>
                  </a:lnTo>
                  <a:lnTo>
                    <a:pt x="8061" y="186"/>
                  </a:lnTo>
                  <a:lnTo>
                    <a:pt x="7578" y="372"/>
                  </a:lnTo>
                  <a:lnTo>
                    <a:pt x="7095" y="576"/>
                  </a:lnTo>
                  <a:lnTo>
                    <a:pt x="6612" y="799"/>
                  </a:lnTo>
                  <a:lnTo>
                    <a:pt x="5906" y="1133"/>
                  </a:lnTo>
                  <a:lnTo>
                    <a:pt x="5182" y="1430"/>
                  </a:lnTo>
                  <a:lnTo>
                    <a:pt x="4458" y="1746"/>
                  </a:lnTo>
                  <a:lnTo>
                    <a:pt x="4105" y="1894"/>
                  </a:lnTo>
                  <a:lnTo>
                    <a:pt x="3752" y="2080"/>
                  </a:lnTo>
                  <a:lnTo>
                    <a:pt x="3436" y="2247"/>
                  </a:lnTo>
                  <a:lnTo>
                    <a:pt x="3121" y="2433"/>
                  </a:lnTo>
                  <a:lnTo>
                    <a:pt x="2824" y="2637"/>
                  </a:lnTo>
                  <a:lnTo>
                    <a:pt x="2545" y="2842"/>
                  </a:lnTo>
                  <a:lnTo>
                    <a:pt x="2285" y="3064"/>
                  </a:lnTo>
                  <a:lnTo>
                    <a:pt x="2025" y="3287"/>
                  </a:lnTo>
                  <a:lnTo>
                    <a:pt x="1765" y="3529"/>
                  </a:lnTo>
                  <a:lnTo>
                    <a:pt x="1524" y="3789"/>
                  </a:lnTo>
                  <a:lnTo>
                    <a:pt x="1301" y="4049"/>
                  </a:lnTo>
                  <a:lnTo>
                    <a:pt x="1078" y="4309"/>
                  </a:lnTo>
                  <a:lnTo>
                    <a:pt x="874" y="4587"/>
                  </a:lnTo>
                  <a:lnTo>
                    <a:pt x="688" y="4884"/>
                  </a:lnTo>
                  <a:lnTo>
                    <a:pt x="502" y="5163"/>
                  </a:lnTo>
                  <a:lnTo>
                    <a:pt x="317" y="5479"/>
                  </a:lnTo>
                  <a:lnTo>
                    <a:pt x="168" y="5776"/>
                  </a:lnTo>
                  <a:lnTo>
                    <a:pt x="1" y="6091"/>
                  </a:lnTo>
                  <a:lnTo>
                    <a:pt x="1" y="6091"/>
                  </a:lnTo>
                  <a:lnTo>
                    <a:pt x="224" y="5961"/>
                  </a:lnTo>
                  <a:lnTo>
                    <a:pt x="465" y="5831"/>
                  </a:lnTo>
                  <a:lnTo>
                    <a:pt x="707" y="5739"/>
                  </a:lnTo>
                  <a:lnTo>
                    <a:pt x="948" y="5664"/>
                  </a:lnTo>
                  <a:lnTo>
                    <a:pt x="1189" y="5609"/>
                  </a:lnTo>
                  <a:lnTo>
                    <a:pt x="1449" y="5571"/>
                  </a:lnTo>
                  <a:lnTo>
                    <a:pt x="1672" y="5553"/>
                  </a:lnTo>
                  <a:lnTo>
                    <a:pt x="1895" y="5571"/>
                  </a:lnTo>
                  <a:lnTo>
                    <a:pt x="2137" y="5627"/>
                  </a:lnTo>
                  <a:lnTo>
                    <a:pt x="2341" y="5720"/>
                  </a:lnTo>
                  <a:lnTo>
                    <a:pt x="2545" y="5813"/>
                  </a:lnTo>
                  <a:lnTo>
                    <a:pt x="2712" y="5943"/>
                  </a:lnTo>
                  <a:lnTo>
                    <a:pt x="2861" y="6091"/>
                  </a:lnTo>
                  <a:lnTo>
                    <a:pt x="2991" y="6259"/>
                  </a:lnTo>
                  <a:lnTo>
                    <a:pt x="3102" y="6444"/>
                  </a:lnTo>
                  <a:lnTo>
                    <a:pt x="3176" y="6630"/>
                  </a:lnTo>
                  <a:lnTo>
                    <a:pt x="3251" y="6834"/>
                  </a:lnTo>
                  <a:lnTo>
                    <a:pt x="3306" y="7057"/>
                  </a:lnTo>
                  <a:lnTo>
                    <a:pt x="3344" y="7280"/>
                  </a:lnTo>
                  <a:lnTo>
                    <a:pt x="3362" y="7503"/>
                  </a:lnTo>
                  <a:lnTo>
                    <a:pt x="3362" y="7726"/>
                  </a:lnTo>
                  <a:lnTo>
                    <a:pt x="3362" y="7948"/>
                  </a:lnTo>
                  <a:lnTo>
                    <a:pt x="3344" y="8171"/>
                  </a:lnTo>
                  <a:lnTo>
                    <a:pt x="3306" y="8394"/>
                  </a:lnTo>
                  <a:lnTo>
                    <a:pt x="3418" y="8394"/>
                  </a:lnTo>
                  <a:lnTo>
                    <a:pt x="3882" y="7930"/>
                  </a:lnTo>
                  <a:lnTo>
                    <a:pt x="4365" y="7466"/>
                  </a:lnTo>
                  <a:lnTo>
                    <a:pt x="4866" y="7020"/>
                  </a:lnTo>
                  <a:lnTo>
                    <a:pt x="5386" y="6593"/>
                  </a:lnTo>
                  <a:lnTo>
                    <a:pt x="5906" y="6203"/>
                  </a:lnTo>
                  <a:lnTo>
                    <a:pt x="6445" y="5813"/>
                  </a:lnTo>
                  <a:lnTo>
                    <a:pt x="7002" y="5441"/>
                  </a:lnTo>
                  <a:lnTo>
                    <a:pt x="7578" y="5089"/>
                  </a:lnTo>
                  <a:lnTo>
                    <a:pt x="7893" y="4903"/>
                  </a:lnTo>
                  <a:lnTo>
                    <a:pt x="8209" y="4717"/>
                  </a:lnTo>
                  <a:lnTo>
                    <a:pt x="8859" y="4402"/>
                  </a:lnTo>
                  <a:lnTo>
                    <a:pt x="9509" y="4067"/>
                  </a:lnTo>
                  <a:lnTo>
                    <a:pt x="10159" y="3733"/>
                  </a:lnTo>
                  <a:lnTo>
                    <a:pt x="10382" y="3603"/>
                  </a:lnTo>
                  <a:lnTo>
                    <a:pt x="10586" y="3454"/>
                  </a:lnTo>
                  <a:lnTo>
                    <a:pt x="10790" y="3269"/>
                  </a:lnTo>
                  <a:lnTo>
                    <a:pt x="10958" y="3083"/>
                  </a:lnTo>
                  <a:lnTo>
                    <a:pt x="11106" y="2897"/>
                  </a:lnTo>
                  <a:lnTo>
                    <a:pt x="11218" y="2693"/>
                  </a:lnTo>
                  <a:lnTo>
                    <a:pt x="11329" y="2470"/>
                  </a:lnTo>
                  <a:lnTo>
                    <a:pt x="11385" y="2247"/>
                  </a:lnTo>
                  <a:lnTo>
                    <a:pt x="11422" y="2024"/>
                  </a:lnTo>
                  <a:lnTo>
                    <a:pt x="11422" y="1802"/>
                  </a:lnTo>
                  <a:lnTo>
                    <a:pt x="11403" y="1579"/>
                  </a:lnTo>
                  <a:lnTo>
                    <a:pt x="11329" y="1356"/>
                  </a:lnTo>
                  <a:lnTo>
                    <a:pt x="11218" y="1133"/>
                  </a:lnTo>
                  <a:lnTo>
                    <a:pt x="11069" y="929"/>
                  </a:lnTo>
                  <a:lnTo>
                    <a:pt x="10865" y="725"/>
                  </a:lnTo>
                  <a:lnTo>
                    <a:pt x="10623" y="539"/>
                  </a:lnTo>
                  <a:lnTo>
                    <a:pt x="10568" y="483"/>
                  </a:lnTo>
                  <a:lnTo>
                    <a:pt x="10549" y="427"/>
                  </a:lnTo>
                  <a:lnTo>
                    <a:pt x="10308" y="279"/>
                  </a:lnTo>
                  <a:lnTo>
                    <a:pt x="10048" y="167"/>
                  </a:lnTo>
                  <a:lnTo>
                    <a:pt x="9788" y="93"/>
                  </a:lnTo>
                  <a:lnTo>
                    <a:pt x="9546" y="37"/>
                  </a:lnTo>
                  <a:lnTo>
                    <a:pt x="93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2516;p68"/>
            <p:cNvSpPr/>
            <p:nvPr/>
          </p:nvSpPr>
          <p:spPr>
            <a:xfrm>
              <a:off x="1833571" y="3239401"/>
              <a:ext cx="21703" cy="27702"/>
            </a:xfrm>
            <a:custGeom>
              <a:avLst/>
              <a:gdLst/>
              <a:ahLst/>
              <a:cxnLst/>
              <a:rect l="l" t="t" r="r" b="b"/>
              <a:pathLst>
                <a:path w="539" h="688" extrusionOk="0">
                  <a:moveTo>
                    <a:pt x="37" y="1"/>
                  </a:moveTo>
                  <a:lnTo>
                    <a:pt x="0" y="38"/>
                  </a:lnTo>
                  <a:lnTo>
                    <a:pt x="0" y="94"/>
                  </a:lnTo>
                  <a:lnTo>
                    <a:pt x="0" y="112"/>
                  </a:lnTo>
                  <a:lnTo>
                    <a:pt x="37" y="131"/>
                  </a:lnTo>
                  <a:lnTo>
                    <a:pt x="167" y="205"/>
                  </a:lnTo>
                  <a:lnTo>
                    <a:pt x="260" y="298"/>
                  </a:lnTo>
                  <a:lnTo>
                    <a:pt x="316" y="409"/>
                  </a:lnTo>
                  <a:lnTo>
                    <a:pt x="372" y="558"/>
                  </a:lnTo>
                  <a:lnTo>
                    <a:pt x="390" y="632"/>
                  </a:lnTo>
                  <a:lnTo>
                    <a:pt x="427" y="669"/>
                  </a:lnTo>
                  <a:lnTo>
                    <a:pt x="465" y="688"/>
                  </a:lnTo>
                  <a:lnTo>
                    <a:pt x="502" y="669"/>
                  </a:lnTo>
                  <a:lnTo>
                    <a:pt x="539" y="632"/>
                  </a:lnTo>
                  <a:lnTo>
                    <a:pt x="539" y="613"/>
                  </a:lnTo>
                  <a:lnTo>
                    <a:pt x="539" y="502"/>
                  </a:lnTo>
                  <a:lnTo>
                    <a:pt x="502" y="409"/>
                  </a:lnTo>
                  <a:lnTo>
                    <a:pt x="465" y="316"/>
                  </a:lnTo>
                  <a:lnTo>
                    <a:pt x="409" y="242"/>
                  </a:lnTo>
                  <a:lnTo>
                    <a:pt x="335" y="168"/>
                  </a:lnTo>
                  <a:lnTo>
                    <a:pt x="260" y="94"/>
                  </a:lnTo>
                  <a:lnTo>
                    <a:pt x="167" y="38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2517;p68"/>
            <p:cNvSpPr/>
            <p:nvPr/>
          </p:nvSpPr>
          <p:spPr>
            <a:xfrm>
              <a:off x="1802165" y="3257358"/>
              <a:ext cx="37406" cy="40426"/>
            </a:xfrm>
            <a:custGeom>
              <a:avLst/>
              <a:gdLst/>
              <a:ahLst/>
              <a:cxnLst/>
              <a:rect l="l" t="t" r="r" b="b"/>
              <a:pathLst>
                <a:path w="929" h="1004" extrusionOk="0">
                  <a:moveTo>
                    <a:pt x="205" y="205"/>
                  </a:moveTo>
                  <a:lnTo>
                    <a:pt x="465" y="223"/>
                  </a:lnTo>
                  <a:lnTo>
                    <a:pt x="743" y="260"/>
                  </a:lnTo>
                  <a:lnTo>
                    <a:pt x="669" y="817"/>
                  </a:lnTo>
                  <a:lnTo>
                    <a:pt x="557" y="817"/>
                  </a:lnTo>
                  <a:lnTo>
                    <a:pt x="427" y="799"/>
                  </a:lnTo>
                  <a:lnTo>
                    <a:pt x="316" y="780"/>
                  </a:lnTo>
                  <a:lnTo>
                    <a:pt x="186" y="743"/>
                  </a:lnTo>
                  <a:lnTo>
                    <a:pt x="167" y="743"/>
                  </a:lnTo>
                  <a:lnTo>
                    <a:pt x="205" y="205"/>
                  </a:lnTo>
                  <a:close/>
                  <a:moveTo>
                    <a:pt x="56" y="0"/>
                  </a:moveTo>
                  <a:lnTo>
                    <a:pt x="37" y="37"/>
                  </a:lnTo>
                  <a:lnTo>
                    <a:pt x="0" y="56"/>
                  </a:lnTo>
                  <a:lnTo>
                    <a:pt x="0" y="93"/>
                  </a:lnTo>
                  <a:lnTo>
                    <a:pt x="19" y="465"/>
                  </a:lnTo>
                  <a:lnTo>
                    <a:pt x="37" y="836"/>
                  </a:lnTo>
                  <a:lnTo>
                    <a:pt x="56" y="873"/>
                  </a:lnTo>
                  <a:lnTo>
                    <a:pt x="93" y="892"/>
                  </a:lnTo>
                  <a:lnTo>
                    <a:pt x="112" y="910"/>
                  </a:lnTo>
                  <a:lnTo>
                    <a:pt x="130" y="929"/>
                  </a:lnTo>
                  <a:lnTo>
                    <a:pt x="242" y="966"/>
                  </a:lnTo>
                  <a:lnTo>
                    <a:pt x="372" y="985"/>
                  </a:lnTo>
                  <a:lnTo>
                    <a:pt x="502" y="1003"/>
                  </a:lnTo>
                  <a:lnTo>
                    <a:pt x="762" y="985"/>
                  </a:lnTo>
                  <a:lnTo>
                    <a:pt x="799" y="985"/>
                  </a:lnTo>
                  <a:lnTo>
                    <a:pt x="817" y="966"/>
                  </a:lnTo>
                  <a:lnTo>
                    <a:pt x="836" y="929"/>
                  </a:lnTo>
                  <a:lnTo>
                    <a:pt x="855" y="892"/>
                  </a:lnTo>
                  <a:lnTo>
                    <a:pt x="929" y="186"/>
                  </a:lnTo>
                  <a:lnTo>
                    <a:pt x="929" y="149"/>
                  </a:lnTo>
                  <a:lnTo>
                    <a:pt x="910" y="130"/>
                  </a:lnTo>
                  <a:lnTo>
                    <a:pt x="873" y="93"/>
                  </a:lnTo>
                  <a:lnTo>
                    <a:pt x="669" y="37"/>
                  </a:lnTo>
                  <a:lnTo>
                    <a:pt x="483" y="19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2518;p68"/>
            <p:cNvSpPr/>
            <p:nvPr/>
          </p:nvSpPr>
          <p:spPr>
            <a:xfrm>
              <a:off x="1795441" y="3151182"/>
              <a:ext cx="40386" cy="43406"/>
            </a:xfrm>
            <a:custGeom>
              <a:avLst/>
              <a:gdLst/>
              <a:ahLst/>
              <a:cxnLst/>
              <a:rect l="l" t="t" r="r" b="b"/>
              <a:pathLst>
                <a:path w="1003" h="1078" extrusionOk="0">
                  <a:moveTo>
                    <a:pt x="427" y="186"/>
                  </a:moveTo>
                  <a:lnTo>
                    <a:pt x="539" y="223"/>
                  </a:lnTo>
                  <a:lnTo>
                    <a:pt x="650" y="316"/>
                  </a:lnTo>
                  <a:lnTo>
                    <a:pt x="743" y="427"/>
                  </a:lnTo>
                  <a:lnTo>
                    <a:pt x="817" y="595"/>
                  </a:lnTo>
                  <a:lnTo>
                    <a:pt x="836" y="669"/>
                  </a:lnTo>
                  <a:lnTo>
                    <a:pt x="836" y="762"/>
                  </a:lnTo>
                  <a:lnTo>
                    <a:pt x="817" y="836"/>
                  </a:lnTo>
                  <a:lnTo>
                    <a:pt x="762" y="873"/>
                  </a:lnTo>
                  <a:lnTo>
                    <a:pt x="706" y="910"/>
                  </a:lnTo>
                  <a:lnTo>
                    <a:pt x="669" y="929"/>
                  </a:lnTo>
                  <a:lnTo>
                    <a:pt x="613" y="929"/>
                  </a:lnTo>
                  <a:lnTo>
                    <a:pt x="557" y="910"/>
                  </a:lnTo>
                  <a:lnTo>
                    <a:pt x="464" y="836"/>
                  </a:lnTo>
                  <a:lnTo>
                    <a:pt x="372" y="725"/>
                  </a:lnTo>
                  <a:lnTo>
                    <a:pt x="223" y="465"/>
                  </a:lnTo>
                  <a:lnTo>
                    <a:pt x="149" y="353"/>
                  </a:lnTo>
                  <a:lnTo>
                    <a:pt x="93" y="279"/>
                  </a:lnTo>
                  <a:lnTo>
                    <a:pt x="130" y="279"/>
                  </a:lnTo>
                  <a:lnTo>
                    <a:pt x="167" y="260"/>
                  </a:lnTo>
                  <a:lnTo>
                    <a:pt x="223" y="223"/>
                  </a:lnTo>
                  <a:lnTo>
                    <a:pt x="279" y="186"/>
                  </a:lnTo>
                  <a:close/>
                  <a:moveTo>
                    <a:pt x="316" y="0"/>
                  </a:moveTo>
                  <a:lnTo>
                    <a:pt x="223" y="19"/>
                  </a:lnTo>
                  <a:lnTo>
                    <a:pt x="130" y="56"/>
                  </a:lnTo>
                  <a:lnTo>
                    <a:pt x="37" y="130"/>
                  </a:lnTo>
                  <a:lnTo>
                    <a:pt x="0" y="149"/>
                  </a:lnTo>
                  <a:lnTo>
                    <a:pt x="0" y="186"/>
                  </a:lnTo>
                  <a:lnTo>
                    <a:pt x="19" y="223"/>
                  </a:lnTo>
                  <a:lnTo>
                    <a:pt x="37" y="260"/>
                  </a:lnTo>
                  <a:lnTo>
                    <a:pt x="19" y="279"/>
                  </a:lnTo>
                  <a:lnTo>
                    <a:pt x="0" y="316"/>
                  </a:lnTo>
                  <a:lnTo>
                    <a:pt x="56" y="520"/>
                  </a:lnTo>
                  <a:lnTo>
                    <a:pt x="149" y="725"/>
                  </a:lnTo>
                  <a:lnTo>
                    <a:pt x="223" y="836"/>
                  </a:lnTo>
                  <a:lnTo>
                    <a:pt x="297" y="910"/>
                  </a:lnTo>
                  <a:lnTo>
                    <a:pt x="372" y="985"/>
                  </a:lnTo>
                  <a:lnTo>
                    <a:pt x="464" y="1040"/>
                  </a:lnTo>
                  <a:lnTo>
                    <a:pt x="539" y="1077"/>
                  </a:lnTo>
                  <a:lnTo>
                    <a:pt x="780" y="1077"/>
                  </a:lnTo>
                  <a:lnTo>
                    <a:pt x="854" y="1040"/>
                  </a:lnTo>
                  <a:lnTo>
                    <a:pt x="910" y="985"/>
                  </a:lnTo>
                  <a:lnTo>
                    <a:pt x="966" y="929"/>
                  </a:lnTo>
                  <a:lnTo>
                    <a:pt x="984" y="836"/>
                  </a:lnTo>
                  <a:lnTo>
                    <a:pt x="1003" y="743"/>
                  </a:lnTo>
                  <a:lnTo>
                    <a:pt x="1003" y="650"/>
                  </a:lnTo>
                  <a:lnTo>
                    <a:pt x="984" y="557"/>
                  </a:lnTo>
                  <a:lnTo>
                    <a:pt x="966" y="465"/>
                  </a:lnTo>
                  <a:lnTo>
                    <a:pt x="929" y="372"/>
                  </a:lnTo>
                  <a:lnTo>
                    <a:pt x="873" y="279"/>
                  </a:lnTo>
                  <a:lnTo>
                    <a:pt x="799" y="205"/>
                  </a:lnTo>
                  <a:lnTo>
                    <a:pt x="743" y="149"/>
                  </a:lnTo>
                  <a:lnTo>
                    <a:pt x="650" y="93"/>
                  </a:lnTo>
                  <a:lnTo>
                    <a:pt x="576" y="56"/>
                  </a:lnTo>
                  <a:lnTo>
                    <a:pt x="483" y="19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2519;p68"/>
            <p:cNvSpPr/>
            <p:nvPr/>
          </p:nvSpPr>
          <p:spPr>
            <a:xfrm>
              <a:off x="1808889" y="3265572"/>
              <a:ext cx="23233" cy="24723"/>
            </a:xfrm>
            <a:custGeom>
              <a:avLst/>
              <a:gdLst/>
              <a:ahLst/>
              <a:cxnLst/>
              <a:rect l="l" t="t" r="r" b="b"/>
              <a:pathLst>
                <a:path w="577" h="614" extrusionOk="0">
                  <a:moveTo>
                    <a:pt x="38" y="1"/>
                  </a:moveTo>
                  <a:lnTo>
                    <a:pt x="0" y="539"/>
                  </a:lnTo>
                  <a:lnTo>
                    <a:pt x="19" y="539"/>
                  </a:lnTo>
                  <a:lnTo>
                    <a:pt x="149" y="576"/>
                  </a:lnTo>
                  <a:lnTo>
                    <a:pt x="260" y="595"/>
                  </a:lnTo>
                  <a:lnTo>
                    <a:pt x="390" y="613"/>
                  </a:lnTo>
                  <a:lnTo>
                    <a:pt x="502" y="613"/>
                  </a:lnTo>
                  <a:lnTo>
                    <a:pt x="576" y="56"/>
                  </a:lnTo>
                  <a:lnTo>
                    <a:pt x="298" y="19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2520;p68"/>
            <p:cNvSpPr/>
            <p:nvPr/>
          </p:nvSpPr>
          <p:spPr>
            <a:xfrm>
              <a:off x="1799186" y="3158671"/>
              <a:ext cx="29917" cy="29917"/>
            </a:xfrm>
            <a:custGeom>
              <a:avLst/>
              <a:gdLst/>
              <a:ahLst/>
              <a:cxnLst/>
              <a:rect l="l" t="t" r="r" b="b"/>
              <a:pathLst>
                <a:path w="743" h="743" extrusionOk="0">
                  <a:moveTo>
                    <a:pt x="186" y="0"/>
                  </a:moveTo>
                  <a:lnTo>
                    <a:pt x="130" y="37"/>
                  </a:lnTo>
                  <a:lnTo>
                    <a:pt x="74" y="74"/>
                  </a:lnTo>
                  <a:lnTo>
                    <a:pt x="37" y="93"/>
                  </a:lnTo>
                  <a:lnTo>
                    <a:pt x="0" y="93"/>
                  </a:lnTo>
                  <a:lnTo>
                    <a:pt x="56" y="167"/>
                  </a:lnTo>
                  <a:lnTo>
                    <a:pt x="130" y="279"/>
                  </a:lnTo>
                  <a:lnTo>
                    <a:pt x="279" y="539"/>
                  </a:lnTo>
                  <a:lnTo>
                    <a:pt x="371" y="650"/>
                  </a:lnTo>
                  <a:lnTo>
                    <a:pt x="464" y="724"/>
                  </a:lnTo>
                  <a:lnTo>
                    <a:pt x="520" y="743"/>
                  </a:lnTo>
                  <a:lnTo>
                    <a:pt x="576" y="743"/>
                  </a:lnTo>
                  <a:lnTo>
                    <a:pt x="613" y="724"/>
                  </a:lnTo>
                  <a:lnTo>
                    <a:pt x="669" y="687"/>
                  </a:lnTo>
                  <a:lnTo>
                    <a:pt x="724" y="650"/>
                  </a:lnTo>
                  <a:lnTo>
                    <a:pt x="743" y="576"/>
                  </a:lnTo>
                  <a:lnTo>
                    <a:pt x="743" y="483"/>
                  </a:lnTo>
                  <a:lnTo>
                    <a:pt x="724" y="409"/>
                  </a:lnTo>
                  <a:lnTo>
                    <a:pt x="650" y="241"/>
                  </a:lnTo>
                  <a:lnTo>
                    <a:pt x="557" y="130"/>
                  </a:lnTo>
                  <a:lnTo>
                    <a:pt x="446" y="37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2521;p68"/>
            <p:cNvSpPr/>
            <p:nvPr/>
          </p:nvSpPr>
          <p:spPr>
            <a:xfrm>
              <a:off x="1710927" y="3220718"/>
              <a:ext cx="72598" cy="29192"/>
            </a:xfrm>
            <a:custGeom>
              <a:avLst/>
              <a:gdLst/>
              <a:ahLst/>
              <a:cxnLst/>
              <a:rect l="l" t="t" r="r" b="b"/>
              <a:pathLst>
                <a:path w="1803" h="725" extrusionOk="0">
                  <a:moveTo>
                    <a:pt x="539" y="0"/>
                  </a:moveTo>
                  <a:lnTo>
                    <a:pt x="428" y="19"/>
                  </a:lnTo>
                  <a:lnTo>
                    <a:pt x="316" y="56"/>
                  </a:lnTo>
                  <a:lnTo>
                    <a:pt x="205" y="93"/>
                  </a:lnTo>
                  <a:lnTo>
                    <a:pt x="94" y="149"/>
                  </a:lnTo>
                  <a:lnTo>
                    <a:pt x="1" y="223"/>
                  </a:lnTo>
                  <a:lnTo>
                    <a:pt x="354" y="316"/>
                  </a:lnTo>
                  <a:lnTo>
                    <a:pt x="725" y="409"/>
                  </a:lnTo>
                  <a:lnTo>
                    <a:pt x="1078" y="539"/>
                  </a:lnTo>
                  <a:lnTo>
                    <a:pt x="1412" y="687"/>
                  </a:lnTo>
                  <a:lnTo>
                    <a:pt x="1431" y="706"/>
                  </a:lnTo>
                  <a:lnTo>
                    <a:pt x="1449" y="725"/>
                  </a:lnTo>
                  <a:lnTo>
                    <a:pt x="1616" y="520"/>
                  </a:lnTo>
                  <a:lnTo>
                    <a:pt x="1802" y="335"/>
                  </a:lnTo>
                  <a:lnTo>
                    <a:pt x="1561" y="223"/>
                  </a:lnTo>
                  <a:lnTo>
                    <a:pt x="1338" y="130"/>
                  </a:lnTo>
                  <a:lnTo>
                    <a:pt x="1096" y="56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2522;p68"/>
            <p:cNvSpPr/>
            <p:nvPr/>
          </p:nvSpPr>
          <p:spPr>
            <a:xfrm>
              <a:off x="1689265" y="3234931"/>
              <a:ext cx="74812" cy="41151"/>
            </a:xfrm>
            <a:custGeom>
              <a:avLst/>
              <a:gdLst/>
              <a:ahLst/>
              <a:cxnLst/>
              <a:rect l="l" t="t" r="r" b="b"/>
              <a:pathLst>
                <a:path w="1858" h="1022" extrusionOk="0">
                  <a:moveTo>
                    <a:pt x="409" y="0"/>
                  </a:moveTo>
                  <a:lnTo>
                    <a:pt x="334" y="56"/>
                  </a:lnTo>
                  <a:lnTo>
                    <a:pt x="0" y="502"/>
                  </a:lnTo>
                  <a:lnTo>
                    <a:pt x="762" y="762"/>
                  </a:lnTo>
                  <a:lnTo>
                    <a:pt x="1523" y="1022"/>
                  </a:lnTo>
                  <a:lnTo>
                    <a:pt x="1690" y="780"/>
                  </a:lnTo>
                  <a:lnTo>
                    <a:pt x="1857" y="557"/>
                  </a:lnTo>
                  <a:lnTo>
                    <a:pt x="1133" y="279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2523;p68"/>
            <p:cNvSpPr/>
            <p:nvPr/>
          </p:nvSpPr>
          <p:spPr>
            <a:xfrm>
              <a:off x="1663093" y="3261828"/>
              <a:ext cx="83026" cy="39661"/>
            </a:xfrm>
            <a:custGeom>
              <a:avLst/>
              <a:gdLst/>
              <a:ahLst/>
              <a:cxnLst/>
              <a:rect l="l" t="t" r="r" b="b"/>
              <a:pathLst>
                <a:path w="2062" h="985" extrusionOk="0">
                  <a:moveTo>
                    <a:pt x="520" y="1"/>
                  </a:moveTo>
                  <a:lnTo>
                    <a:pt x="0" y="725"/>
                  </a:lnTo>
                  <a:lnTo>
                    <a:pt x="929" y="836"/>
                  </a:lnTo>
                  <a:lnTo>
                    <a:pt x="1876" y="985"/>
                  </a:lnTo>
                  <a:lnTo>
                    <a:pt x="1876" y="911"/>
                  </a:lnTo>
                  <a:lnTo>
                    <a:pt x="2062" y="558"/>
                  </a:lnTo>
                  <a:lnTo>
                    <a:pt x="1300" y="279"/>
                  </a:lnTo>
                  <a:lnTo>
                    <a:pt x="5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2524;p68"/>
            <p:cNvSpPr/>
            <p:nvPr/>
          </p:nvSpPr>
          <p:spPr>
            <a:xfrm>
              <a:off x="1473892" y="3136204"/>
              <a:ext cx="43406" cy="16509"/>
            </a:xfrm>
            <a:custGeom>
              <a:avLst/>
              <a:gdLst/>
              <a:ahLst/>
              <a:cxnLst/>
              <a:rect l="l" t="t" r="r" b="b"/>
              <a:pathLst>
                <a:path w="1078" h="410" extrusionOk="0">
                  <a:moveTo>
                    <a:pt x="317" y="1"/>
                  </a:moveTo>
                  <a:lnTo>
                    <a:pt x="57" y="38"/>
                  </a:lnTo>
                  <a:lnTo>
                    <a:pt x="38" y="38"/>
                  </a:lnTo>
                  <a:lnTo>
                    <a:pt x="19" y="57"/>
                  </a:lnTo>
                  <a:lnTo>
                    <a:pt x="1" y="112"/>
                  </a:lnTo>
                  <a:lnTo>
                    <a:pt x="38" y="168"/>
                  </a:lnTo>
                  <a:lnTo>
                    <a:pt x="57" y="187"/>
                  </a:lnTo>
                  <a:lnTo>
                    <a:pt x="94" y="187"/>
                  </a:lnTo>
                  <a:lnTo>
                    <a:pt x="317" y="205"/>
                  </a:lnTo>
                  <a:lnTo>
                    <a:pt x="428" y="224"/>
                  </a:lnTo>
                  <a:lnTo>
                    <a:pt x="539" y="242"/>
                  </a:lnTo>
                  <a:lnTo>
                    <a:pt x="651" y="279"/>
                  </a:lnTo>
                  <a:lnTo>
                    <a:pt x="744" y="335"/>
                  </a:lnTo>
                  <a:lnTo>
                    <a:pt x="948" y="409"/>
                  </a:lnTo>
                  <a:lnTo>
                    <a:pt x="1004" y="409"/>
                  </a:lnTo>
                  <a:lnTo>
                    <a:pt x="1059" y="372"/>
                  </a:lnTo>
                  <a:lnTo>
                    <a:pt x="1078" y="298"/>
                  </a:lnTo>
                  <a:lnTo>
                    <a:pt x="1059" y="261"/>
                  </a:lnTo>
                  <a:lnTo>
                    <a:pt x="1041" y="242"/>
                  </a:lnTo>
                  <a:lnTo>
                    <a:pt x="948" y="149"/>
                  </a:lnTo>
                  <a:lnTo>
                    <a:pt x="837" y="94"/>
                  </a:lnTo>
                  <a:lnTo>
                    <a:pt x="707" y="57"/>
                  </a:lnTo>
                  <a:lnTo>
                    <a:pt x="577" y="19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2525;p68"/>
            <p:cNvSpPr/>
            <p:nvPr/>
          </p:nvSpPr>
          <p:spPr>
            <a:xfrm>
              <a:off x="1461209" y="3153437"/>
              <a:ext cx="47150" cy="10509"/>
            </a:xfrm>
            <a:custGeom>
              <a:avLst/>
              <a:gdLst/>
              <a:ahLst/>
              <a:cxnLst/>
              <a:rect l="l" t="t" r="r" b="b"/>
              <a:pathLst>
                <a:path w="1171" h="261" extrusionOk="0">
                  <a:moveTo>
                    <a:pt x="576" y="0"/>
                  </a:moveTo>
                  <a:lnTo>
                    <a:pt x="316" y="37"/>
                  </a:lnTo>
                  <a:lnTo>
                    <a:pt x="56" y="111"/>
                  </a:lnTo>
                  <a:lnTo>
                    <a:pt x="19" y="130"/>
                  </a:lnTo>
                  <a:lnTo>
                    <a:pt x="0" y="149"/>
                  </a:lnTo>
                  <a:lnTo>
                    <a:pt x="0" y="186"/>
                  </a:lnTo>
                  <a:lnTo>
                    <a:pt x="37" y="223"/>
                  </a:lnTo>
                  <a:lnTo>
                    <a:pt x="56" y="241"/>
                  </a:lnTo>
                  <a:lnTo>
                    <a:pt x="74" y="241"/>
                  </a:lnTo>
                  <a:lnTo>
                    <a:pt x="334" y="204"/>
                  </a:lnTo>
                  <a:lnTo>
                    <a:pt x="576" y="204"/>
                  </a:lnTo>
                  <a:lnTo>
                    <a:pt x="817" y="223"/>
                  </a:lnTo>
                  <a:lnTo>
                    <a:pt x="1059" y="260"/>
                  </a:lnTo>
                  <a:lnTo>
                    <a:pt x="1096" y="260"/>
                  </a:lnTo>
                  <a:lnTo>
                    <a:pt x="1133" y="241"/>
                  </a:lnTo>
                  <a:lnTo>
                    <a:pt x="1152" y="223"/>
                  </a:lnTo>
                  <a:lnTo>
                    <a:pt x="1170" y="186"/>
                  </a:lnTo>
                  <a:lnTo>
                    <a:pt x="1170" y="149"/>
                  </a:lnTo>
                  <a:lnTo>
                    <a:pt x="1170" y="130"/>
                  </a:lnTo>
                  <a:lnTo>
                    <a:pt x="1133" y="93"/>
                  </a:lnTo>
                  <a:lnTo>
                    <a:pt x="1096" y="74"/>
                  </a:lnTo>
                  <a:lnTo>
                    <a:pt x="966" y="37"/>
                  </a:lnTo>
                  <a:lnTo>
                    <a:pt x="836" y="19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2526;p68"/>
            <p:cNvSpPr/>
            <p:nvPr/>
          </p:nvSpPr>
          <p:spPr>
            <a:xfrm>
              <a:off x="1418569" y="3232677"/>
              <a:ext cx="2295" cy="2295"/>
            </a:xfrm>
            <a:custGeom>
              <a:avLst/>
              <a:gdLst/>
              <a:ahLst/>
              <a:cxnLst/>
              <a:rect l="l" t="t" r="r" b="b"/>
              <a:pathLst>
                <a:path w="57" h="57" extrusionOk="0">
                  <a:moveTo>
                    <a:pt x="19" y="1"/>
                  </a:moveTo>
                  <a:lnTo>
                    <a:pt x="1" y="19"/>
                  </a:lnTo>
                  <a:lnTo>
                    <a:pt x="19" y="38"/>
                  </a:lnTo>
                  <a:lnTo>
                    <a:pt x="38" y="56"/>
                  </a:lnTo>
                  <a:lnTo>
                    <a:pt x="56" y="38"/>
                  </a:lnTo>
                  <a:lnTo>
                    <a:pt x="56" y="19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60" name="Diagram 459"/>
          <p:cNvGraphicFramePr/>
          <p:nvPr>
            <p:extLst>
              <p:ext uri="{D42A27DB-BD31-4B8C-83A1-F6EECF244321}">
                <p14:modId xmlns:p14="http://schemas.microsoft.com/office/powerpoint/2010/main" val="1737256862"/>
              </p:ext>
            </p:extLst>
          </p:nvPr>
        </p:nvGraphicFramePr>
        <p:xfrm>
          <a:off x="1120943" y="1804443"/>
          <a:ext cx="6752064" cy="2644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769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60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43" y="663497"/>
            <a:ext cx="3771900" cy="2828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40" y="663498"/>
            <a:ext cx="4247535" cy="2828925"/>
          </a:xfrm>
          <a:prstGeom prst="rect">
            <a:avLst/>
          </a:prstGeom>
        </p:spPr>
      </p:pic>
      <p:sp>
        <p:nvSpPr>
          <p:cNvPr id="5" name="Cross 4"/>
          <p:cNvSpPr/>
          <p:nvPr/>
        </p:nvSpPr>
        <p:spPr>
          <a:xfrm rot="2891956">
            <a:off x="811750" y="662688"/>
            <a:ext cx="2908051" cy="2891383"/>
          </a:xfrm>
          <a:prstGeom prst="plus">
            <a:avLst>
              <a:gd name="adj" fmla="val 4639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ross 5"/>
          <p:cNvSpPr/>
          <p:nvPr/>
        </p:nvSpPr>
        <p:spPr>
          <a:xfrm rot="2891956">
            <a:off x="5153217" y="624561"/>
            <a:ext cx="2908051" cy="2937140"/>
          </a:xfrm>
          <a:prstGeom prst="plus">
            <a:avLst>
              <a:gd name="adj" fmla="val 4748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1465" y="3740840"/>
            <a:ext cx="309411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mua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vặt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ở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cổng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943909" y="3525397"/>
            <a:ext cx="40141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mua</a:t>
            </a:r>
            <a:r>
              <a:rPr lang="en-US" sz="2800" dirty="0"/>
              <a:t> </a:t>
            </a:r>
            <a:r>
              <a:rPr lang="en-US" sz="2800" dirty="0" err="1"/>
              <a:t>kẹo</a:t>
            </a:r>
            <a:r>
              <a:rPr lang="en-US" sz="2800" dirty="0"/>
              <a:t> </a:t>
            </a:r>
            <a:r>
              <a:rPr lang="en-US" sz="2800" dirty="0" err="1"/>
              <a:t>bánh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</a:t>
            </a:r>
            <a:r>
              <a:rPr lang="en-US" sz="2800" dirty="0" err="1"/>
              <a:t>màu</a:t>
            </a:r>
            <a:r>
              <a:rPr lang="en-US" sz="2800" dirty="0"/>
              <a:t> </a:t>
            </a:r>
            <a:r>
              <a:rPr lang="en-US" sz="2800" dirty="0" err="1"/>
              <a:t>sặc</a:t>
            </a:r>
            <a:r>
              <a:rPr lang="en-US" sz="2800" dirty="0"/>
              <a:t> </a:t>
            </a:r>
            <a:r>
              <a:rPr lang="en-US" sz="2800" dirty="0" err="1"/>
              <a:t>sỡ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rõ</a:t>
            </a:r>
            <a:r>
              <a:rPr lang="en-US" sz="2800" dirty="0"/>
              <a:t> </a:t>
            </a:r>
            <a:r>
              <a:rPr lang="en-US" sz="2800" dirty="0" err="1"/>
              <a:t>nguồn</a:t>
            </a:r>
            <a:r>
              <a:rPr lang="en-US" sz="2800" dirty="0"/>
              <a:t> </a:t>
            </a:r>
            <a:r>
              <a:rPr lang="en-US" sz="2800" dirty="0" err="1"/>
              <a:t>gốc</a:t>
            </a:r>
            <a:r>
              <a:rPr lang="en-US" sz="2800" dirty="0"/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154559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47"/>
          <p:cNvSpPr/>
          <p:nvPr/>
        </p:nvSpPr>
        <p:spPr>
          <a:xfrm>
            <a:off x="3551713" y="968050"/>
            <a:ext cx="2040575" cy="67046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chemeClr val="accent6">
              <a:alpha val="219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r>
              <a:rPr lang="en-US" sz="3600" dirty="0">
                <a:latin typeface="+mj-lt"/>
              </a:rPr>
              <a:t>KẾT LUẬN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222828" y="1643743"/>
            <a:ext cx="6821715" cy="2173514"/>
          </a:xfrm>
          <a:prstGeom prst="wedgeRoundRectCallout">
            <a:avLst>
              <a:gd name="adj1" fmla="val -38278"/>
              <a:gd name="adj2" fmla="val 721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12800" algn="just"/>
            <a:r>
              <a:rPr lang="vi-VN" sz="2800">
                <a:solidFill>
                  <a:schemeClr val="tx1"/>
                </a:solidFill>
              </a:rPr>
              <a:t>Không ăn tiết canh và những thực phẩm chưa được nấu chín; vận động người thân không sử dụng chất kích thích (thuốc tăng trọng) trong chăn nuôi.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73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14" y="119743"/>
            <a:ext cx="4362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Em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tập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làm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nhà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khoa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học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1105" y="642963"/>
            <a:ext cx="8497837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tra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việc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phẩm</a:t>
            </a:r>
            <a:r>
              <a:rPr lang="en-US" sz="2400" dirty="0"/>
              <a:t> an </a:t>
            </a:r>
            <a:r>
              <a:rPr lang="en-US" sz="2400" dirty="0" err="1"/>
              <a:t>toàn</a:t>
            </a:r>
            <a:r>
              <a:rPr lang="en-US" sz="2400" dirty="0"/>
              <a:t> ở </a:t>
            </a:r>
            <a:r>
              <a:rPr lang="en-US" sz="2400" dirty="0" err="1"/>
              <a:t>địa</a:t>
            </a:r>
            <a:r>
              <a:rPr lang="en-US" sz="2400" dirty="0"/>
              <a:t> </a:t>
            </a:r>
            <a:r>
              <a:rPr lang="en-US" sz="2400" dirty="0" err="1"/>
              <a:t>phương</a:t>
            </a:r>
            <a:r>
              <a:rPr lang="en-US" sz="2400" dirty="0"/>
              <a:t> </a:t>
            </a:r>
            <a:r>
              <a:rPr lang="en-US" sz="2400" dirty="0" err="1"/>
              <a:t>hoặc</a:t>
            </a:r>
            <a:r>
              <a:rPr lang="en-US" sz="2400" dirty="0"/>
              <a:t> </a:t>
            </a:r>
            <a:r>
              <a:rPr lang="en-US" sz="2400" dirty="0" err="1"/>
              <a:t>trương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theo</a:t>
            </a:r>
            <a:r>
              <a:rPr lang="en-US" sz="2400" dirty="0"/>
              <a:t> </a:t>
            </a:r>
            <a:r>
              <a:rPr lang="en-US" sz="2400" dirty="0" err="1"/>
              <a:t>gợi</a:t>
            </a:r>
            <a:r>
              <a:rPr lang="en-US" sz="2400" dirty="0"/>
              <a:t> ý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chia </a:t>
            </a:r>
            <a:r>
              <a:rPr lang="en-US" sz="2400" dirty="0" err="1"/>
              <a:t>sẻ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219" y="1660668"/>
            <a:ext cx="6973839" cy="32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3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47"/>
          <p:cNvSpPr/>
          <p:nvPr/>
        </p:nvSpPr>
        <p:spPr>
          <a:xfrm>
            <a:off x="3551713" y="968050"/>
            <a:ext cx="2040575" cy="67046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chemeClr val="accent6">
              <a:alpha val="219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 idx="4"/>
          </p:nvPr>
        </p:nvSpPr>
        <p:spPr>
          <a:xfrm>
            <a:off x="720000" y="127581"/>
            <a:ext cx="7704000" cy="457200"/>
          </a:xfrm>
        </p:spPr>
        <p:txBody>
          <a:bodyPr/>
          <a:lstStyle/>
          <a:p>
            <a:r>
              <a:rPr lang="en-US" sz="3600" dirty="0">
                <a:latin typeface="+mj-lt"/>
              </a:rPr>
              <a:t>KẾT LUẬN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22386" y="1035096"/>
            <a:ext cx="8699228" cy="3647493"/>
          </a:xfrm>
          <a:prstGeom prst="wedgeRoundRectCallout">
            <a:avLst>
              <a:gd name="adj1" fmla="val -37452"/>
              <a:gd name="adj2" fmla="val 5953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12800" algn="just"/>
            <a:r>
              <a:rPr lang="en-US" sz="2800" dirty="0" err="1">
                <a:solidFill>
                  <a:schemeClr val="tx1"/>
                </a:solidFill>
              </a:rPr>
              <a:t>Để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đảm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bảo</a:t>
            </a:r>
            <a:r>
              <a:rPr lang="en-US" sz="2800" dirty="0">
                <a:solidFill>
                  <a:schemeClr val="tx1"/>
                </a:solidFill>
              </a:rPr>
              <a:t> an </a:t>
            </a:r>
            <a:r>
              <a:rPr lang="en-US" sz="2800" dirty="0" err="1">
                <a:solidFill>
                  <a:schemeClr val="tx1"/>
                </a:solidFill>
              </a:rPr>
              <a:t>toàn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vệ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chúng</a:t>
            </a:r>
            <a:r>
              <a:rPr lang="en-US" sz="2800" dirty="0">
                <a:solidFill>
                  <a:schemeClr val="tx1"/>
                </a:solidFill>
              </a:rPr>
              <a:t> ta </a:t>
            </a:r>
            <a:r>
              <a:rPr lang="en-US" sz="2800" dirty="0" err="1">
                <a:solidFill>
                  <a:schemeClr val="tx1"/>
                </a:solidFill>
              </a:rPr>
              <a:t>cần</a:t>
            </a:r>
            <a:r>
              <a:rPr lang="en-US" sz="2800" dirty="0">
                <a:solidFill>
                  <a:schemeClr val="tx1"/>
                </a:solidFill>
              </a:rPr>
              <a:t>: </a:t>
            </a:r>
            <a:r>
              <a:rPr lang="en-US" sz="2800" dirty="0" err="1">
                <a:solidFill>
                  <a:schemeClr val="tx1"/>
                </a:solidFill>
              </a:rPr>
              <a:t>nuôi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trồng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chế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biến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bảo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quản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dụng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 an </a:t>
            </a:r>
            <a:r>
              <a:rPr lang="en-US" sz="2800" dirty="0" err="1">
                <a:solidFill>
                  <a:schemeClr val="tx1"/>
                </a:solidFill>
              </a:rPr>
              <a:t>toàn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giữ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vệ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cá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nhân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khu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ăn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uống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giữ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vệ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môi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trường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xung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quanh</a:t>
            </a:r>
            <a:r>
              <a:rPr lang="en-US" sz="2800" dirty="0">
                <a:solidFill>
                  <a:schemeClr val="tx1"/>
                </a:solidFill>
              </a:rPr>
              <a:t>,…</a:t>
            </a:r>
            <a:r>
              <a:rPr lang="en-US" sz="2800" dirty="0" err="1">
                <a:solidFill>
                  <a:schemeClr val="tx1"/>
                </a:solidFill>
              </a:rPr>
              <a:t>Chúng</a:t>
            </a:r>
            <a:r>
              <a:rPr lang="en-US" sz="2800" dirty="0">
                <a:solidFill>
                  <a:schemeClr val="tx1"/>
                </a:solidFill>
              </a:rPr>
              <a:t> ta </a:t>
            </a:r>
            <a:r>
              <a:rPr lang="en-US" sz="2800" dirty="0" err="1">
                <a:solidFill>
                  <a:schemeClr val="tx1"/>
                </a:solidFill>
              </a:rPr>
              <a:t>cần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dụng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tươi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sạch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không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màu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sắc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mùi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vị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lạ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chế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biến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bằng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nước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dụng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cụ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sạch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bảo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quản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hợp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vệ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sinh</a:t>
            </a:r>
            <a:r>
              <a:rPr lang="en-US" sz="2800" dirty="0">
                <a:solidFill>
                  <a:schemeClr val="tx1"/>
                </a:solidFill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370204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1146630" y="148799"/>
            <a:ext cx="7015842" cy="1347519"/>
          </a:xfrm>
          <a:prstGeom prst="ribbon2">
            <a:avLst>
              <a:gd name="adj1" fmla="val 18166"/>
              <a:gd name="adj2" fmla="val 7472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107672" y="243541"/>
            <a:ext cx="5157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ĐI CHỢ GIÚP MẸ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45" b="100000" l="10000" r="90000">
                        <a14:foregroundMark x1="68448" y1="58549" x2="74483" y2="97668"/>
                        <a14:foregroundMark x1="75345" y1="88083" x2="75862" y2="85233"/>
                        <a14:foregroundMark x1="69138" y1="94560" x2="71207" y2="89637"/>
                        <a14:foregroundMark x1="77931" y1="87047" x2="80517" y2="83161"/>
                        <a14:foregroundMark x1="81207" y1="60622" x2="85517" y2="572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143500" y="2717847"/>
            <a:ext cx="4242706" cy="2425653"/>
          </a:xfrm>
          <a:prstGeom prst="rect">
            <a:avLst/>
          </a:prstGeom>
        </p:spPr>
      </p:pic>
      <p:sp>
        <p:nvSpPr>
          <p:cNvPr id="11" name="Oval Callout 10"/>
          <p:cNvSpPr/>
          <p:nvPr/>
        </p:nvSpPr>
        <p:spPr>
          <a:xfrm>
            <a:off x="2819400" y="1622308"/>
            <a:ext cx="4381500" cy="2016241"/>
          </a:xfrm>
          <a:prstGeom prst="wedgeEllipseCallout">
            <a:avLst>
              <a:gd name="adj1" fmla="val 44830"/>
              <a:gd name="adj2" fmla="val 440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Con </a:t>
            </a:r>
            <a:r>
              <a:rPr lang="en-US" sz="2800" dirty="0" err="1">
                <a:solidFill>
                  <a:schemeClr val="tx1"/>
                </a:solidFill>
              </a:rPr>
              <a:t>hãy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mua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mẹ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bắp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cải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bơ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rốt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nhé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390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5" b="98391" l="10000" r="90000">
                        <a14:foregroundMark x1="25000" y1="65517" x2="26406" y2="82989"/>
                        <a14:foregroundMark x1="26406" y1="82989" x2="26406" y2="82989"/>
                        <a14:foregroundMark x1="26406" y1="83218" x2="67813" y2="82299"/>
                        <a14:backgroundMark x1="11875" y1="52184" x2="27813" y2="40920"/>
                        <a14:backgroundMark x1="26250" y1="44138" x2="86719" y2="43448"/>
                        <a14:backgroundMark x1="79219" y1="40920" x2="82344" y2="69655"/>
                        <a14:backgroundMark x1="15000" y1="69655" x2="15937" y2="58161"/>
                        <a14:backgroundMark x1="16719" y1="57011" x2="25781" y2="468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67820" y="-609599"/>
            <a:ext cx="11590677" cy="5747404"/>
          </a:xfrm>
          <a:prstGeom prst="rect">
            <a:avLst/>
          </a:prstGeom>
        </p:spPr>
      </p:pic>
      <p:sp>
        <p:nvSpPr>
          <p:cNvPr id="3" name="Up Ribbon 2"/>
          <p:cNvSpPr/>
          <p:nvPr/>
        </p:nvSpPr>
        <p:spPr>
          <a:xfrm>
            <a:off x="1834241" y="274789"/>
            <a:ext cx="5181601" cy="1195819"/>
          </a:xfrm>
          <a:prstGeom prst="ribbon2">
            <a:avLst>
              <a:gd name="adj1" fmla="val 30304"/>
              <a:gd name="adj2" fmla="val 6810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56978" y="265013"/>
            <a:ext cx="2385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ĐI CHỢ</a:t>
            </a:r>
          </a:p>
        </p:txBody>
      </p:sp>
      <p:pic>
        <p:nvPicPr>
          <p:cNvPr id="1026" name="Picture 2" descr="Vegetable Cartoon Hình ảnh PNG | Vector Và Các Tập Tin PSD | Tải Về Miễn  Phí Trên Pngtre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100000">
                        <a14:foregroundMark x1="7222" y1="79167" x2="24722" y2="7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97" y="2651275"/>
            <a:ext cx="2503619" cy="25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9229" y="1555529"/>
            <a:ext cx="2775205" cy="2999583"/>
          </a:xfrm>
          <a:prstGeom prst="rect">
            <a:avLst/>
          </a:prstGeom>
        </p:spPr>
      </p:pic>
      <p:pic>
        <p:nvPicPr>
          <p:cNvPr id="10" name="Picture 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04" b="97812" l="9654" r="8998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9514" y="1555529"/>
            <a:ext cx="1882176" cy="2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5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9341" y="381000"/>
            <a:ext cx="7848601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Câu</a:t>
            </a:r>
            <a:r>
              <a:rPr lang="en-US" sz="2800" dirty="0"/>
              <a:t> 1: </a:t>
            </a:r>
            <a:r>
              <a:rPr lang="en-US" sz="2800" dirty="0" err="1"/>
              <a:t>Đâu</a:t>
            </a:r>
            <a:r>
              <a:rPr lang="en-US" sz="2800" dirty="0"/>
              <a:t> KHÔNG </a:t>
            </a:r>
            <a:r>
              <a:rPr lang="en-US" sz="2800" dirty="0" err="1"/>
              <a:t>phải</a:t>
            </a:r>
            <a:r>
              <a:rPr lang="en-US" sz="2800" dirty="0"/>
              <a:t> </a:t>
            </a:r>
            <a:r>
              <a:rPr lang="en-US" sz="2800" dirty="0" err="1"/>
              <a:t>dấu</a:t>
            </a:r>
            <a:r>
              <a:rPr lang="en-US" sz="2800" dirty="0"/>
              <a:t> </a:t>
            </a:r>
            <a:r>
              <a:rPr lang="en-US" sz="2800" dirty="0" err="1"/>
              <a:t>hiệu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an </a:t>
            </a:r>
            <a:r>
              <a:rPr lang="en-US" sz="2800" dirty="0" err="1"/>
              <a:t>toàn</a:t>
            </a:r>
            <a:r>
              <a:rPr lang="en-US" sz="2800" dirty="0"/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64769" y="1840392"/>
            <a:ext cx="3069774" cy="118654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A. </a:t>
            </a:r>
            <a:r>
              <a:rPr lang="en-US" sz="2800" dirty="0" err="1">
                <a:solidFill>
                  <a:schemeClr val="tx1"/>
                </a:solidFill>
              </a:rPr>
              <a:t>Màu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sắc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tươi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46170" y="3233056"/>
            <a:ext cx="3069774" cy="118654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D. </a:t>
            </a:r>
            <a:r>
              <a:rPr lang="en-US" sz="2800" dirty="0" err="1">
                <a:solidFill>
                  <a:schemeClr val="tx1"/>
                </a:solidFill>
              </a:rPr>
              <a:t>Còn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hạn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dụng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64769" y="3233056"/>
            <a:ext cx="3069774" cy="118654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C. </a:t>
            </a:r>
            <a:r>
              <a:rPr lang="en-US" sz="2800" dirty="0" err="1">
                <a:solidFill>
                  <a:schemeClr val="tx1"/>
                </a:solidFill>
              </a:rPr>
              <a:t>Chế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biến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bảo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quản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vệ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sinh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46170" y="1840392"/>
            <a:ext cx="3069774" cy="118654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mùi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lạ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Plaque 7">
            <a:hlinkClick r:id="rId4" action="ppaction://hlinksldjump"/>
          </p:cNvPr>
          <p:cNvSpPr/>
          <p:nvPr/>
        </p:nvSpPr>
        <p:spPr>
          <a:xfrm>
            <a:off x="8084456" y="4185557"/>
            <a:ext cx="1059544" cy="957943"/>
          </a:xfrm>
          <a:prstGeom prst="plaque">
            <a:avLst>
              <a:gd name="adj" fmla="val 37016"/>
            </a:avLst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10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3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4C3F1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6025" y="446314"/>
            <a:ext cx="6498773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Câu</a:t>
            </a:r>
            <a:r>
              <a:rPr lang="en-US" sz="2800" dirty="0"/>
              <a:t> 2: </a:t>
            </a:r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an </a:t>
            </a:r>
            <a:r>
              <a:rPr lang="en-US" sz="2800" dirty="0" err="1"/>
              <a:t>toàn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07426" y="1709056"/>
            <a:ext cx="2797631" cy="1262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Cải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thiện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nhớ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07426" y="3101720"/>
            <a:ext cx="2797631" cy="1262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D. </a:t>
            </a:r>
            <a:r>
              <a:rPr lang="en-US" sz="2800" dirty="0" err="1">
                <a:solidFill>
                  <a:schemeClr val="tx1"/>
                </a:solidFill>
              </a:rPr>
              <a:t>Giúp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ngủ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ngon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hơn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26025" y="3101720"/>
            <a:ext cx="2797631" cy="1262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C. </a:t>
            </a:r>
            <a:r>
              <a:rPr lang="en-US" sz="2800" dirty="0" err="1">
                <a:solidFill>
                  <a:schemeClr val="tx1"/>
                </a:solidFill>
              </a:rPr>
              <a:t>Tăng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chiều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cao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26025" y="1709056"/>
            <a:ext cx="2797631" cy="1262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A. </a:t>
            </a:r>
            <a:r>
              <a:rPr lang="en-US" sz="2800" dirty="0" err="1">
                <a:solidFill>
                  <a:schemeClr val="tx1"/>
                </a:solidFill>
              </a:rPr>
              <a:t>Ngừa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ngộ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độc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thực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phẩm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Plaque 7">
            <a:hlinkClick r:id="rId4" action="ppaction://hlinksldjump"/>
          </p:cNvPr>
          <p:cNvSpPr/>
          <p:nvPr/>
        </p:nvSpPr>
        <p:spPr>
          <a:xfrm>
            <a:off x="8084456" y="4185557"/>
            <a:ext cx="1059544" cy="957943"/>
          </a:xfrm>
          <a:prstGeom prst="plaque">
            <a:avLst>
              <a:gd name="adj" fmla="val 37016"/>
            </a:avLst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89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3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4C3F1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6168" y="326572"/>
            <a:ext cx="7380516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Câu</a:t>
            </a:r>
            <a:r>
              <a:rPr lang="en-US" sz="2800" dirty="0"/>
              <a:t> 3: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 </a:t>
            </a:r>
            <a:r>
              <a:rPr lang="en-US" sz="2800" dirty="0" err="1"/>
              <a:t>sau</a:t>
            </a:r>
            <a:r>
              <a:rPr lang="en-US" sz="2800" dirty="0"/>
              <a:t> </a:t>
            </a:r>
            <a:r>
              <a:rPr lang="en-US" sz="2800" dirty="0" err="1"/>
              <a:t>đây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phẩm</a:t>
            </a:r>
            <a:r>
              <a:rPr lang="en-US" sz="2800" dirty="0"/>
              <a:t> an </a:t>
            </a:r>
            <a:r>
              <a:rPr lang="en-US" sz="2800" dirty="0" err="1"/>
              <a:t>toàn</a:t>
            </a:r>
            <a:r>
              <a:rPr lang="en-US" sz="2800" dirty="0"/>
              <a:t>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5025" y="1970314"/>
            <a:ext cx="3352803" cy="1089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A. </a:t>
            </a:r>
            <a:r>
              <a:rPr lang="en-US" sz="2800" dirty="0" err="1">
                <a:solidFill>
                  <a:schemeClr val="tx1"/>
                </a:solidFill>
              </a:rPr>
              <a:t>Ốc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bán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cạnh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bãi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rác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26426" y="3362978"/>
            <a:ext cx="3352803" cy="1089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D. </a:t>
            </a:r>
            <a:r>
              <a:rPr lang="en-US" sz="2800" dirty="0" err="1">
                <a:solidFill>
                  <a:schemeClr val="tx1"/>
                </a:solidFill>
              </a:rPr>
              <a:t>Nấm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đọc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tán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trắng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26426" y="1970314"/>
            <a:ext cx="3352803" cy="1089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Nho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bị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nhiễm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nấm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mốc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45025" y="3362978"/>
            <a:ext cx="3352803" cy="1089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C. </a:t>
            </a:r>
            <a:r>
              <a:rPr lang="en-US" sz="2800" dirty="0" err="1">
                <a:solidFill>
                  <a:schemeClr val="tx1"/>
                </a:solidFill>
              </a:rPr>
              <a:t>Hoa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quả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tem </a:t>
            </a:r>
            <a:r>
              <a:rPr lang="en-US" sz="2800" dirty="0" err="1">
                <a:solidFill>
                  <a:schemeClr val="tx1"/>
                </a:solidFill>
              </a:rPr>
              <a:t>ghi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nguồn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góc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Plaque 7">
            <a:hlinkClick r:id="rId4" action="ppaction://hlinksldjump"/>
          </p:cNvPr>
          <p:cNvSpPr/>
          <p:nvPr/>
        </p:nvSpPr>
        <p:spPr>
          <a:xfrm>
            <a:off x="8084456" y="4185557"/>
            <a:ext cx="1059544" cy="957943"/>
          </a:xfrm>
          <a:prstGeom prst="plaque">
            <a:avLst>
              <a:gd name="adj" fmla="val 37016"/>
            </a:avLst>
          </a:prstGeom>
          <a:solidFill>
            <a:schemeClr val="tx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0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3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4C3F1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1815084" y="1275752"/>
            <a:ext cx="5652517" cy="3154734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nhà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xem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lại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26: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phẩm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an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toàn</a:t>
            </a:r>
            <a:endParaRPr lang="en-US" sz="3200" b="1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Xem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trước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27: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bệnh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liên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quan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đến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hô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hấp</a:t>
            </a:r>
            <a:endParaRPr lang="en-US" sz="3200" b="1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5" b="98391" l="10000" r="90000">
                        <a14:foregroundMark x1="25000" y1="65517" x2="26406" y2="82989"/>
                        <a14:foregroundMark x1="26406" y1="82989" x2="26406" y2="82989"/>
                        <a14:foregroundMark x1="26406" y1="83218" x2="67813" y2="82299"/>
                        <a14:backgroundMark x1="11875" y1="52184" x2="27813" y2="40920"/>
                        <a14:backgroundMark x1="26250" y1="44138" x2="86719" y2="43448"/>
                        <a14:backgroundMark x1="79219" y1="40920" x2="82344" y2="69655"/>
                        <a14:backgroundMark x1="15000" y1="69655" x2="15937" y2="58161"/>
                        <a14:backgroundMark x1="16719" y1="57011" x2="25781" y2="468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62514" y="1136812"/>
            <a:ext cx="8078199" cy="4005691"/>
          </a:xfrm>
          <a:prstGeom prst="rect">
            <a:avLst/>
          </a:prstGeom>
        </p:spPr>
      </p:pic>
      <p:grpSp>
        <p:nvGrpSpPr>
          <p:cNvPr id="964" name="Google Shape;964;p40"/>
          <p:cNvGrpSpPr/>
          <p:nvPr/>
        </p:nvGrpSpPr>
        <p:grpSpPr>
          <a:xfrm rot="300088">
            <a:off x="6374900" y="3098741"/>
            <a:ext cx="2087499" cy="1631546"/>
            <a:chOff x="633930" y="877608"/>
            <a:chExt cx="3626265" cy="3540681"/>
          </a:xfrm>
        </p:grpSpPr>
        <p:sp>
          <p:nvSpPr>
            <p:cNvPr id="965" name="Google Shape;965;p40"/>
            <p:cNvSpPr/>
            <p:nvPr/>
          </p:nvSpPr>
          <p:spPr>
            <a:xfrm rot="-2658911" flipH="1">
              <a:off x="1168795" y="1392138"/>
              <a:ext cx="2556535" cy="2511622"/>
            </a:xfrm>
            <a:custGeom>
              <a:avLst/>
              <a:gdLst/>
              <a:ahLst/>
              <a:cxnLst/>
              <a:rect l="l" t="t" r="r" b="b"/>
              <a:pathLst>
                <a:path w="49385" h="43570" extrusionOk="0">
                  <a:moveTo>
                    <a:pt x="39467" y="1"/>
                  </a:moveTo>
                  <a:cubicBezTo>
                    <a:pt x="37216" y="1"/>
                    <a:pt x="35049" y="462"/>
                    <a:pt x="32886" y="989"/>
                  </a:cubicBezTo>
                  <a:cubicBezTo>
                    <a:pt x="30056" y="1680"/>
                    <a:pt x="27233" y="2367"/>
                    <a:pt x="24304" y="2517"/>
                  </a:cubicBezTo>
                  <a:cubicBezTo>
                    <a:pt x="22006" y="2636"/>
                    <a:pt x="19704" y="2696"/>
                    <a:pt x="17420" y="3038"/>
                  </a:cubicBezTo>
                  <a:cubicBezTo>
                    <a:pt x="10296" y="4107"/>
                    <a:pt x="5152" y="8009"/>
                    <a:pt x="1509" y="14060"/>
                  </a:cubicBezTo>
                  <a:cubicBezTo>
                    <a:pt x="526" y="15694"/>
                    <a:pt x="1" y="17481"/>
                    <a:pt x="300" y="19434"/>
                  </a:cubicBezTo>
                  <a:cubicBezTo>
                    <a:pt x="582" y="21273"/>
                    <a:pt x="559" y="23123"/>
                    <a:pt x="413" y="24966"/>
                  </a:cubicBezTo>
                  <a:cubicBezTo>
                    <a:pt x="270" y="26727"/>
                    <a:pt x="366" y="28453"/>
                    <a:pt x="725" y="30174"/>
                  </a:cubicBezTo>
                  <a:cubicBezTo>
                    <a:pt x="1246" y="32681"/>
                    <a:pt x="2558" y="34809"/>
                    <a:pt x="3873" y="36952"/>
                  </a:cubicBezTo>
                  <a:cubicBezTo>
                    <a:pt x="4976" y="38752"/>
                    <a:pt x="6421" y="40140"/>
                    <a:pt x="8303" y="41096"/>
                  </a:cubicBezTo>
                  <a:cubicBezTo>
                    <a:pt x="11574" y="42760"/>
                    <a:pt x="15028" y="43569"/>
                    <a:pt x="18163" y="43569"/>
                  </a:cubicBezTo>
                  <a:cubicBezTo>
                    <a:pt x="18346" y="43569"/>
                    <a:pt x="18528" y="43566"/>
                    <a:pt x="18708" y="43561"/>
                  </a:cubicBezTo>
                  <a:cubicBezTo>
                    <a:pt x="18874" y="43564"/>
                    <a:pt x="19039" y="43565"/>
                    <a:pt x="19203" y="43565"/>
                  </a:cubicBezTo>
                  <a:cubicBezTo>
                    <a:pt x="23825" y="43565"/>
                    <a:pt x="27699" y="42455"/>
                    <a:pt x="31560" y="41253"/>
                  </a:cubicBezTo>
                  <a:cubicBezTo>
                    <a:pt x="35217" y="40107"/>
                    <a:pt x="38243" y="38037"/>
                    <a:pt x="40703" y="35112"/>
                  </a:cubicBezTo>
                  <a:cubicBezTo>
                    <a:pt x="44147" y="31011"/>
                    <a:pt x="46581" y="26425"/>
                    <a:pt x="47747" y="21151"/>
                  </a:cubicBezTo>
                  <a:cubicBezTo>
                    <a:pt x="48670" y="16983"/>
                    <a:pt x="49384" y="12825"/>
                    <a:pt x="48986" y="8534"/>
                  </a:cubicBezTo>
                  <a:cubicBezTo>
                    <a:pt x="48554" y="3931"/>
                    <a:pt x="44333" y="62"/>
                    <a:pt x="39700" y="3"/>
                  </a:cubicBezTo>
                  <a:cubicBezTo>
                    <a:pt x="39622" y="2"/>
                    <a:pt x="39545" y="1"/>
                    <a:pt x="39467" y="1"/>
                  </a:cubicBezTo>
                  <a:close/>
                </a:path>
              </a:pathLst>
            </a:custGeom>
            <a:solidFill>
              <a:schemeClr val="accent6">
                <a:alpha val="21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6" name="Google Shape;966;p40"/>
            <p:cNvGrpSpPr/>
            <p:nvPr/>
          </p:nvGrpSpPr>
          <p:grpSpPr>
            <a:xfrm>
              <a:off x="3129067" y="1345571"/>
              <a:ext cx="1088332" cy="2254157"/>
              <a:chOff x="4127075" y="-4463600"/>
              <a:chExt cx="1255575" cy="2600550"/>
            </a:xfrm>
          </p:grpSpPr>
          <p:sp>
            <p:nvSpPr>
              <p:cNvPr id="967" name="Google Shape;967;p40"/>
              <p:cNvSpPr/>
              <p:nvPr/>
            </p:nvSpPr>
            <p:spPr>
              <a:xfrm>
                <a:off x="4132400" y="-3429400"/>
                <a:ext cx="1199025" cy="380375"/>
              </a:xfrm>
              <a:custGeom>
                <a:avLst/>
                <a:gdLst/>
                <a:ahLst/>
                <a:cxnLst/>
                <a:rect l="l" t="t" r="r" b="b"/>
                <a:pathLst>
                  <a:path w="47961" h="15215" extrusionOk="0">
                    <a:moveTo>
                      <a:pt x="25363" y="3500"/>
                    </a:moveTo>
                    <a:lnTo>
                      <a:pt x="25827" y="3538"/>
                    </a:lnTo>
                    <a:lnTo>
                      <a:pt x="25788" y="3693"/>
                    </a:lnTo>
                    <a:lnTo>
                      <a:pt x="25769" y="3848"/>
                    </a:lnTo>
                    <a:lnTo>
                      <a:pt x="25788" y="4022"/>
                    </a:lnTo>
                    <a:lnTo>
                      <a:pt x="25846" y="4215"/>
                    </a:lnTo>
                    <a:lnTo>
                      <a:pt x="25595" y="3867"/>
                    </a:lnTo>
                    <a:lnTo>
                      <a:pt x="25363" y="3500"/>
                    </a:lnTo>
                    <a:close/>
                    <a:moveTo>
                      <a:pt x="36111" y="1"/>
                    </a:moveTo>
                    <a:lnTo>
                      <a:pt x="35415" y="39"/>
                    </a:lnTo>
                    <a:lnTo>
                      <a:pt x="34719" y="78"/>
                    </a:lnTo>
                    <a:lnTo>
                      <a:pt x="34023" y="155"/>
                    </a:lnTo>
                    <a:lnTo>
                      <a:pt x="33327" y="233"/>
                    </a:lnTo>
                    <a:lnTo>
                      <a:pt x="31916" y="407"/>
                    </a:lnTo>
                    <a:lnTo>
                      <a:pt x="31742" y="291"/>
                    </a:lnTo>
                    <a:lnTo>
                      <a:pt x="31549" y="213"/>
                    </a:lnTo>
                    <a:lnTo>
                      <a:pt x="31336" y="155"/>
                    </a:lnTo>
                    <a:lnTo>
                      <a:pt x="31085" y="136"/>
                    </a:lnTo>
                    <a:lnTo>
                      <a:pt x="26832" y="136"/>
                    </a:lnTo>
                    <a:lnTo>
                      <a:pt x="26639" y="155"/>
                    </a:lnTo>
                    <a:lnTo>
                      <a:pt x="26445" y="194"/>
                    </a:lnTo>
                    <a:lnTo>
                      <a:pt x="26291" y="233"/>
                    </a:lnTo>
                    <a:lnTo>
                      <a:pt x="26136" y="310"/>
                    </a:lnTo>
                    <a:lnTo>
                      <a:pt x="26001" y="407"/>
                    </a:lnTo>
                    <a:lnTo>
                      <a:pt x="25885" y="523"/>
                    </a:lnTo>
                    <a:lnTo>
                      <a:pt x="25788" y="639"/>
                    </a:lnTo>
                    <a:lnTo>
                      <a:pt x="25691" y="774"/>
                    </a:lnTo>
                    <a:lnTo>
                      <a:pt x="25034" y="677"/>
                    </a:lnTo>
                    <a:lnTo>
                      <a:pt x="24396" y="561"/>
                    </a:lnTo>
                    <a:lnTo>
                      <a:pt x="23758" y="407"/>
                    </a:lnTo>
                    <a:lnTo>
                      <a:pt x="23449" y="291"/>
                    </a:lnTo>
                    <a:lnTo>
                      <a:pt x="23140" y="194"/>
                    </a:lnTo>
                    <a:lnTo>
                      <a:pt x="22908" y="117"/>
                    </a:lnTo>
                    <a:lnTo>
                      <a:pt x="22695" y="97"/>
                    </a:lnTo>
                    <a:lnTo>
                      <a:pt x="22483" y="117"/>
                    </a:lnTo>
                    <a:lnTo>
                      <a:pt x="22309" y="175"/>
                    </a:lnTo>
                    <a:lnTo>
                      <a:pt x="22115" y="252"/>
                    </a:lnTo>
                    <a:lnTo>
                      <a:pt x="21961" y="368"/>
                    </a:lnTo>
                    <a:lnTo>
                      <a:pt x="21825" y="503"/>
                    </a:lnTo>
                    <a:lnTo>
                      <a:pt x="21690" y="658"/>
                    </a:lnTo>
                    <a:lnTo>
                      <a:pt x="21593" y="832"/>
                    </a:lnTo>
                    <a:lnTo>
                      <a:pt x="21516" y="1025"/>
                    </a:lnTo>
                    <a:lnTo>
                      <a:pt x="21458" y="1219"/>
                    </a:lnTo>
                    <a:lnTo>
                      <a:pt x="21419" y="1431"/>
                    </a:lnTo>
                    <a:lnTo>
                      <a:pt x="21419" y="1625"/>
                    </a:lnTo>
                    <a:lnTo>
                      <a:pt x="21439" y="1837"/>
                    </a:lnTo>
                    <a:lnTo>
                      <a:pt x="21477" y="2031"/>
                    </a:lnTo>
                    <a:lnTo>
                      <a:pt x="21574" y="2224"/>
                    </a:lnTo>
                    <a:lnTo>
                      <a:pt x="22019" y="3132"/>
                    </a:lnTo>
                    <a:lnTo>
                      <a:pt x="22483" y="4022"/>
                    </a:lnTo>
                    <a:lnTo>
                      <a:pt x="22715" y="4447"/>
                    </a:lnTo>
                    <a:lnTo>
                      <a:pt x="22966" y="4872"/>
                    </a:lnTo>
                    <a:lnTo>
                      <a:pt x="23217" y="5297"/>
                    </a:lnTo>
                    <a:lnTo>
                      <a:pt x="23488" y="5703"/>
                    </a:lnTo>
                    <a:lnTo>
                      <a:pt x="23082" y="5858"/>
                    </a:lnTo>
                    <a:lnTo>
                      <a:pt x="22657" y="5993"/>
                    </a:lnTo>
                    <a:lnTo>
                      <a:pt x="22231" y="6090"/>
                    </a:lnTo>
                    <a:lnTo>
                      <a:pt x="21825" y="6187"/>
                    </a:lnTo>
                    <a:lnTo>
                      <a:pt x="21400" y="6245"/>
                    </a:lnTo>
                    <a:lnTo>
                      <a:pt x="20975" y="6303"/>
                    </a:lnTo>
                    <a:lnTo>
                      <a:pt x="20549" y="6322"/>
                    </a:lnTo>
                    <a:lnTo>
                      <a:pt x="20124" y="6341"/>
                    </a:lnTo>
                    <a:lnTo>
                      <a:pt x="19699" y="6341"/>
                    </a:lnTo>
                    <a:lnTo>
                      <a:pt x="19274" y="6322"/>
                    </a:lnTo>
                    <a:lnTo>
                      <a:pt x="18848" y="6283"/>
                    </a:lnTo>
                    <a:lnTo>
                      <a:pt x="18404" y="6245"/>
                    </a:lnTo>
                    <a:lnTo>
                      <a:pt x="17534" y="6109"/>
                    </a:lnTo>
                    <a:lnTo>
                      <a:pt x="16625" y="5935"/>
                    </a:lnTo>
                    <a:lnTo>
                      <a:pt x="16509" y="5201"/>
                    </a:lnTo>
                    <a:lnTo>
                      <a:pt x="16355" y="4466"/>
                    </a:lnTo>
                    <a:lnTo>
                      <a:pt x="16181" y="3751"/>
                    </a:lnTo>
                    <a:lnTo>
                      <a:pt x="15968" y="3016"/>
                    </a:lnTo>
                    <a:lnTo>
                      <a:pt x="15910" y="2862"/>
                    </a:lnTo>
                    <a:lnTo>
                      <a:pt x="15852" y="2746"/>
                    </a:lnTo>
                    <a:lnTo>
                      <a:pt x="15775" y="2610"/>
                    </a:lnTo>
                    <a:lnTo>
                      <a:pt x="15697" y="2514"/>
                    </a:lnTo>
                    <a:lnTo>
                      <a:pt x="15601" y="2417"/>
                    </a:lnTo>
                    <a:lnTo>
                      <a:pt x="15504" y="2340"/>
                    </a:lnTo>
                    <a:lnTo>
                      <a:pt x="15388" y="2262"/>
                    </a:lnTo>
                    <a:lnTo>
                      <a:pt x="15291" y="2185"/>
                    </a:lnTo>
                    <a:lnTo>
                      <a:pt x="15214" y="1895"/>
                    </a:lnTo>
                    <a:lnTo>
                      <a:pt x="15156" y="1683"/>
                    </a:lnTo>
                    <a:lnTo>
                      <a:pt x="15059" y="1489"/>
                    </a:lnTo>
                    <a:lnTo>
                      <a:pt x="14943" y="1315"/>
                    </a:lnTo>
                    <a:lnTo>
                      <a:pt x="14808" y="1180"/>
                    </a:lnTo>
                    <a:lnTo>
                      <a:pt x="14653" y="1083"/>
                    </a:lnTo>
                    <a:lnTo>
                      <a:pt x="14499" y="1006"/>
                    </a:lnTo>
                    <a:lnTo>
                      <a:pt x="14325" y="948"/>
                    </a:lnTo>
                    <a:lnTo>
                      <a:pt x="14151" y="909"/>
                    </a:lnTo>
                    <a:lnTo>
                      <a:pt x="13958" y="909"/>
                    </a:lnTo>
                    <a:lnTo>
                      <a:pt x="13784" y="929"/>
                    </a:lnTo>
                    <a:lnTo>
                      <a:pt x="13590" y="967"/>
                    </a:lnTo>
                    <a:lnTo>
                      <a:pt x="13416" y="1025"/>
                    </a:lnTo>
                    <a:lnTo>
                      <a:pt x="13242" y="1103"/>
                    </a:lnTo>
                    <a:lnTo>
                      <a:pt x="13088" y="1199"/>
                    </a:lnTo>
                    <a:lnTo>
                      <a:pt x="12933" y="1335"/>
                    </a:lnTo>
                    <a:lnTo>
                      <a:pt x="12798" y="1470"/>
                    </a:lnTo>
                    <a:lnTo>
                      <a:pt x="12604" y="1470"/>
                    </a:lnTo>
                    <a:lnTo>
                      <a:pt x="12411" y="1489"/>
                    </a:lnTo>
                    <a:lnTo>
                      <a:pt x="11676" y="1605"/>
                    </a:lnTo>
                    <a:lnTo>
                      <a:pt x="10923" y="1721"/>
                    </a:lnTo>
                    <a:lnTo>
                      <a:pt x="9395" y="1915"/>
                    </a:lnTo>
                    <a:lnTo>
                      <a:pt x="8603" y="2031"/>
                    </a:lnTo>
                    <a:lnTo>
                      <a:pt x="7830" y="2146"/>
                    </a:lnTo>
                    <a:lnTo>
                      <a:pt x="7056" y="2282"/>
                    </a:lnTo>
                    <a:lnTo>
                      <a:pt x="6283" y="2436"/>
                    </a:lnTo>
                    <a:lnTo>
                      <a:pt x="5529" y="2610"/>
                    </a:lnTo>
                    <a:lnTo>
                      <a:pt x="5162" y="2726"/>
                    </a:lnTo>
                    <a:lnTo>
                      <a:pt x="4795" y="2842"/>
                    </a:lnTo>
                    <a:lnTo>
                      <a:pt x="4427" y="2978"/>
                    </a:lnTo>
                    <a:lnTo>
                      <a:pt x="4079" y="3113"/>
                    </a:lnTo>
                    <a:lnTo>
                      <a:pt x="3751" y="3268"/>
                    </a:lnTo>
                    <a:lnTo>
                      <a:pt x="3403" y="3422"/>
                    </a:lnTo>
                    <a:lnTo>
                      <a:pt x="3074" y="3616"/>
                    </a:lnTo>
                    <a:lnTo>
                      <a:pt x="2765" y="3809"/>
                    </a:lnTo>
                    <a:lnTo>
                      <a:pt x="2456" y="4022"/>
                    </a:lnTo>
                    <a:lnTo>
                      <a:pt x="2166" y="4234"/>
                    </a:lnTo>
                    <a:lnTo>
                      <a:pt x="1876" y="4486"/>
                    </a:lnTo>
                    <a:lnTo>
                      <a:pt x="1605" y="4756"/>
                    </a:lnTo>
                    <a:lnTo>
                      <a:pt x="1354" y="5027"/>
                    </a:lnTo>
                    <a:lnTo>
                      <a:pt x="1102" y="5336"/>
                    </a:lnTo>
                    <a:lnTo>
                      <a:pt x="928" y="5587"/>
                    </a:lnTo>
                    <a:lnTo>
                      <a:pt x="754" y="5858"/>
                    </a:lnTo>
                    <a:lnTo>
                      <a:pt x="619" y="6129"/>
                    </a:lnTo>
                    <a:lnTo>
                      <a:pt x="484" y="6399"/>
                    </a:lnTo>
                    <a:lnTo>
                      <a:pt x="368" y="6689"/>
                    </a:lnTo>
                    <a:lnTo>
                      <a:pt x="271" y="6960"/>
                    </a:lnTo>
                    <a:lnTo>
                      <a:pt x="174" y="7250"/>
                    </a:lnTo>
                    <a:lnTo>
                      <a:pt x="116" y="7559"/>
                    </a:lnTo>
                    <a:lnTo>
                      <a:pt x="58" y="7849"/>
                    </a:lnTo>
                    <a:lnTo>
                      <a:pt x="20" y="8139"/>
                    </a:lnTo>
                    <a:lnTo>
                      <a:pt x="0" y="8448"/>
                    </a:lnTo>
                    <a:lnTo>
                      <a:pt x="0" y="8738"/>
                    </a:lnTo>
                    <a:lnTo>
                      <a:pt x="0" y="9048"/>
                    </a:lnTo>
                    <a:lnTo>
                      <a:pt x="39" y="9338"/>
                    </a:lnTo>
                    <a:lnTo>
                      <a:pt x="58" y="9647"/>
                    </a:lnTo>
                    <a:lnTo>
                      <a:pt x="116" y="9937"/>
                    </a:lnTo>
                    <a:lnTo>
                      <a:pt x="194" y="10227"/>
                    </a:lnTo>
                    <a:lnTo>
                      <a:pt x="271" y="10517"/>
                    </a:lnTo>
                    <a:lnTo>
                      <a:pt x="348" y="10807"/>
                    </a:lnTo>
                    <a:lnTo>
                      <a:pt x="464" y="11077"/>
                    </a:lnTo>
                    <a:lnTo>
                      <a:pt x="580" y="11367"/>
                    </a:lnTo>
                    <a:lnTo>
                      <a:pt x="716" y="11619"/>
                    </a:lnTo>
                    <a:lnTo>
                      <a:pt x="870" y="11889"/>
                    </a:lnTo>
                    <a:lnTo>
                      <a:pt x="1025" y="12141"/>
                    </a:lnTo>
                    <a:lnTo>
                      <a:pt x="1199" y="12392"/>
                    </a:lnTo>
                    <a:lnTo>
                      <a:pt x="1373" y="12624"/>
                    </a:lnTo>
                    <a:lnTo>
                      <a:pt x="1566" y="12856"/>
                    </a:lnTo>
                    <a:lnTo>
                      <a:pt x="1779" y="13069"/>
                    </a:lnTo>
                    <a:lnTo>
                      <a:pt x="1992" y="13281"/>
                    </a:lnTo>
                    <a:lnTo>
                      <a:pt x="2224" y="13475"/>
                    </a:lnTo>
                    <a:lnTo>
                      <a:pt x="2456" y="13649"/>
                    </a:lnTo>
                    <a:lnTo>
                      <a:pt x="2707" y="13823"/>
                    </a:lnTo>
                    <a:lnTo>
                      <a:pt x="2997" y="13977"/>
                    </a:lnTo>
                    <a:lnTo>
                      <a:pt x="3306" y="14151"/>
                    </a:lnTo>
                    <a:lnTo>
                      <a:pt x="3596" y="14286"/>
                    </a:lnTo>
                    <a:lnTo>
                      <a:pt x="3925" y="14422"/>
                    </a:lnTo>
                    <a:lnTo>
                      <a:pt x="4253" y="14538"/>
                    </a:lnTo>
                    <a:lnTo>
                      <a:pt x="4582" y="14634"/>
                    </a:lnTo>
                    <a:lnTo>
                      <a:pt x="4911" y="14731"/>
                    </a:lnTo>
                    <a:lnTo>
                      <a:pt x="5259" y="14828"/>
                    </a:lnTo>
                    <a:lnTo>
                      <a:pt x="5974" y="14963"/>
                    </a:lnTo>
                    <a:lnTo>
                      <a:pt x="6689" y="15079"/>
                    </a:lnTo>
                    <a:lnTo>
                      <a:pt x="7424" y="15156"/>
                    </a:lnTo>
                    <a:lnTo>
                      <a:pt x="8178" y="15195"/>
                    </a:lnTo>
                    <a:lnTo>
                      <a:pt x="8912" y="15214"/>
                    </a:lnTo>
                    <a:lnTo>
                      <a:pt x="9666" y="15214"/>
                    </a:lnTo>
                    <a:lnTo>
                      <a:pt x="10420" y="15195"/>
                    </a:lnTo>
                    <a:lnTo>
                      <a:pt x="11155" y="15176"/>
                    </a:lnTo>
                    <a:lnTo>
                      <a:pt x="12566" y="15098"/>
                    </a:lnTo>
                    <a:lnTo>
                      <a:pt x="13880" y="15021"/>
                    </a:lnTo>
                    <a:lnTo>
                      <a:pt x="14982" y="14963"/>
                    </a:lnTo>
                    <a:lnTo>
                      <a:pt x="16084" y="14886"/>
                    </a:lnTo>
                    <a:lnTo>
                      <a:pt x="18288" y="14712"/>
                    </a:lnTo>
                    <a:lnTo>
                      <a:pt x="22676" y="14306"/>
                    </a:lnTo>
                    <a:lnTo>
                      <a:pt x="24880" y="14112"/>
                    </a:lnTo>
                    <a:lnTo>
                      <a:pt x="25981" y="14035"/>
                    </a:lnTo>
                    <a:lnTo>
                      <a:pt x="27083" y="13958"/>
                    </a:lnTo>
                    <a:lnTo>
                      <a:pt x="28185" y="13900"/>
                    </a:lnTo>
                    <a:lnTo>
                      <a:pt x="29287" y="13861"/>
                    </a:lnTo>
                    <a:lnTo>
                      <a:pt x="30389" y="13842"/>
                    </a:lnTo>
                    <a:lnTo>
                      <a:pt x="34893" y="13842"/>
                    </a:lnTo>
                    <a:lnTo>
                      <a:pt x="35744" y="13823"/>
                    </a:lnTo>
                    <a:lnTo>
                      <a:pt x="36614" y="13784"/>
                    </a:lnTo>
                    <a:lnTo>
                      <a:pt x="37464" y="13726"/>
                    </a:lnTo>
                    <a:lnTo>
                      <a:pt x="38334" y="13649"/>
                    </a:lnTo>
                    <a:lnTo>
                      <a:pt x="39165" y="13533"/>
                    </a:lnTo>
                    <a:lnTo>
                      <a:pt x="40016" y="13397"/>
                    </a:lnTo>
                    <a:lnTo>
                      <a:pt x="40847" y="13204"/>
                    </a:lnTo>
                    <a:lnTo>
                      <a:pt x="41253" y="13088"/>
                    </a:lnTo>
                    <a:lnTo>
                      <a:pt x="41659" y="12972"/>
                    </a:lnTo>
                    <a:lnTo>
                      <a:pt x="42046" y="12856"/>
                    </a:lnTo>
                    <a:lnTo>
                      <a:pt x="42452" y="12701"/>
                    </a:lnTo>
                    <a:lnTo>
                      <a:pt x="42838" y="12547"/>
                    </a:lnTo>
                    <a:lnTo>
                      <a:pt x="43225" y="12392"/>
                    </a:lnTo>
                    <a:lnTo>
                      <a:pt x="43611" y="12199"/>
                    </a:lnTo>
                    <a:lnTo>
                      <a:pt x="43998" y="12005"/>
                    </a:lnTo>
                    <a:lnTo>
                      <a:pt x="44365" y="11793"/>
                    </a:lnTo>
                    <a:lnTo>
                      <a:pt x="44733" y="11580"/>
                    </a:lnTo>
                    <a:lnTo>
                      <a:pt x="45003" y="11387"/>
                    </a:lnTo>
                    <a:lnTo>
                      <a:pt x="45255" y="11213"/>
                    </a:lnTo>
                    <a:lnTo>
                      <a:pt x="45506" y="11000"/>
                    </a:lnTo>
                    <a:lnTo>
                      <a:pt x="45738" y="10807"/>
                    </a:lnTo>
                    <a:lnTo>
                      <a:pt x="45970" y="10594"/>
                    </a:lnTo>
                    <a:lnTo>
                      <a:pt x="46182" y="10362"/>
                    </a:lnTo>
                    <a:lnTo>
                      <a:pt x="46395" y="10150"/>
                    </a:lnTo>
                    <a:lnTo>
                      <a:pt x="46588" y="9918"/>
                    </a:lnTo>
                    <a:lnTo>
                      <a:pt x="46782" y="9666"/>
                    </a:lnTo>
                    <a:lnTo>
                      <a:pt x="46956" y="9415"/>
                    </a:lnTo>
                    <a:lnTo>
                      <a:pt x="47110" y="9164"/>
                    </a:lnTo>
                    <a:lnTo>
                      <a:pt x="47265" y="8912"/>
                    </a:lnTo>
                    <a:lnTo>
                      <a:pt x="47400" y="8642"/>
                    </a:lnTo>
                    <a:lnTo>
                      <a:pt x="47536" y="8390"/>
                    </a:lnTo>
                    <a:lnTo>
                      <a:pt x="47632" y="8120"/>
                    </a:lnTo>
                    <a:lnTo>
                      <a:pt x="47729" y="7830"/>
                    </a:lnTo>
                    <a:lnTo>
                      <a:pt x="47806" y="7559"/>
                    </a:lnTo>
                    <a:lnTo>
                      <a:pt x="47864" y="7269"/>
                    </a:lnTo>
                    <a:lnTo>
                      <a:pt x="47922" y="6999"/>
                    </a:lnTo>
                    <a:lnTo>
                      <a:pt x="47961" y="6709"/>
                    </a:lnTo>
                    <a:lnTo>
                      <a:pt x="47961" y="6419"/>
                    </a:lnTo>
                    <a:lnTo>
                      <a:pt x="47961" y="6129"/>
                    </a:lnTo>
                    <a:lnTo>
                      <a:pt x="47961" y="5839"/>
                    </a:lnTo>
                    <a:lnTo>
                      <a:pt x="47922" y="5549"/>
                    </a:lnTo>
                    <a:lnTo>
                      <a:pt x="47864" y="5278"/>
                    </a:lnTo>
                    <a:lnTo>
                      <a:pt x="47787" y="4988"/>
                    </a:lnTo>
                    <a:lnTo>
                      <a:pt x="47710" y="4698"/>
                    </a:lnTo>
                    <a:lnTo>
                      <a:pt x="47594" y="4408"/>
                    </a:lnTo>
                    <a:lnTo>
                      <a:pt x="47458" y="4118"/>
                    </a:lnTo>
                    <a:lnTo>
                      <a:pt x="47323" y="3828"/>
                    </a:lnTo>
                    <a:lnTo>
                      <a:pt x="47149" y="3558"/>
                    </a:lnTo>
                    <a:lnTo>
                      <a:pt x="46956" y="3268"/>
                    </a:lnTo>
                    <a:lnTo>
                      <a:pt x="46762" y="3016"/>
                    </a:lnTo>
                    <a:lnTo>
                      <a:pt x="46550" y="2784"/>
                    </a:lnTo>
                    <a:lnTo>
                      <a:pt x="46318" y="2552"/>
                    </a:lnTo>
                    <a:lnTo>
                      <a:pt x="46086" y="2340"/>
                    </a:lnTo>
                    <a:lnTo>
                      <a:pt x="45854" y="2146"/>
                    </a:lnTo>
                    <a:lnTo>
                      <a:pt x="45603" y="1953"/>
                    </a:lnTo>
                    <a:lnTo>
                      <a:pt x="45332" y="1779"/>
                    </a:lnTo>
                    <a:lnTo>
                      <a:pt x="45061" y="1625"/>
                    </a:lnTo>
                    <a:lnTo>
                      <a:pt x="44771" y="1470"/>
                    </a:lnTo>
                    <a:lnTo>
                      <a:pt x="44481" y="1335"/>
                    </a:lnTo>
                    <a:lnTo>
                      <a:pt x="44191" y="1199"/>
                    </a:lnTo>
                    <a:lnTo>
                      <a:pt x="43882" y="1083"/>
                    </a:lnTo>
                    <a:lnTo>
                      <a:pt x="43263" y="871"/>
                    </a:lnTo>
                    <a:lnTo>
                      <a:pt x="42626" y="697"/>
                    </a:lnTo>
                    <a:lnTo>
                      <a:pt x="41968" y="542"/>
                    </a:lnTo>
                    <a:lnTo>
                      <a:pt x="41311" y="426"/>
                    </a:lnTo>
                    <a:lnTo>
                      <a:pt x="40654" y="329"/>
                    </a:lnTo>
                    <a:lnTo>
                      <a:pt x="39977" y="252"/>
                    </a:lnTo>
                    <a:lnTo>
                      <a:pt x="39339" y="175"/>
                    </a:lnTo>
                    <a:lnTo>
                      <a:pt x="38682" y="117"/>
                    </a:lnTo>
                    <a:lnTo>
                      <a:pt x="37464" y="39"/>
                    </a:lnTo>
                    <a:lnTo>
                      <a:pt x="3678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40"/>
              <p:cNvSpPr/>
              <p:nvPr/>
            </p:nvSpPr>
            <p:spPr>
              <a:xfrm>
                <a:off x="4154625" y="-3181475"/>
                <a:ext cx="1218850" cy="1315025"/>
              </a:xfrm>
              <a:custGeom>
                <a:avLst/>
                <a:gdLst/>
                <a:ahLst/>
                <a:cxnLst/>
                <a:rect l="l" t="t" r="r" b="b"/>
                <a:pathLst>
                  <a:path w="48754" h="52601" extrusionOk="0">
                    <a:moveTo>
                      <a:pt x="46125" y="1"/>
                    </a:moveTo>
                    <a:lnTo>
                      <a:pt x="46009" y="39"/>
                    </a:lnTo>
                    <a:lnTo>
                      <a:pt x="45893" y="78"/>
                    </a:lnTo>
                    <a:lnTo>
                      <a:pt x="45796" y="136"/>
                    </a:lnTo>
                    <a:lnTo>
                      <a:pt x="45719" y="213"/>
                    </a:lnTo>
                    <a:lnTo>
                      <a:pt x="45641" y="291"/>
                    </a:lnTo>
                    <a:lnTo>
                      <a:pt x="45583" y="387"/>
                    </a:lnTo>
                    <a:lnTo>
                      <a:pt x="45525" y="484"/>
                    </a:lnTo>
                    <a:lnTo>
                      <a:pt x="45467" y="639"/>
                    </a:lnTo>
                    <a:lnTo>
                      <a:pt x="45371" y="793"/>
                    </a:lnTo>
                    <a:lnTo>
                      <a:pt x="45274" y="909"/>
                    </a:lnTo>
                    <a:lnTo>
                      <a:pt x="45139" y="1045"/>
                    </a:lnTo>
                    <a:lnTo>
                      <a:pt x="44984" y="1141"/>
                    </a:lnTo>
                    <a:lnTo>
                      <a:pt x="44830" y="1238"/>
                    </a:lnTo>
                    <a:lnTo>
                      <a:pt x="44656" y="1334"/>
                    </a:lnTo>
                    <a:lnTo>
                      <a:pt x="44462" y="1412"/>
                    </a:lnTo>
                    <a:lnTo>
                      <a:pt x="44095" y="1547"/>
                    </a:lnTo>
                    <a:lnTo>
                      <a:pt x="43708" y="1663"/>
                    </a:lnTo>
                    <a:lnTo>
                      <a:pt x="43051" y="1818"/>
                    </a:lnTo>
                    <a:lnTo>
                      <a:pt x="42297" y="1992"/>
                    </a:lnTo>
                    <a:lnTo>
                      <a:pt x="41543" y="2127"/>
                    </a:lnTo>
                    <a:lnTo>
                      <a:pt x="40770" y="2224"/>
                    </a:lnTo>
                    <a:lnTo>
                      <a:pt x="39997" y="2301"/>
                    </a:lnTo>
                    <a:lnTo>
                      <a:pt x="39823" y="2320"/>
                    </a:lnTo>
                    <a:lnTo>
                      <a:pt x="39668" y="2398"/>
                    </a:lnTo>
                    <a:lnTo>
                      <a:pt x="39552" y="2494"/>
                    </a:lnTo>
                    <a:lnTo>
                      <a:pt x="39455" y="2610"/>
                    </a:lnTo>
                    <a:lnTo>
                      <a:pt x="37194" y="2630"/>
                    </a:lnTo>
                    <a:lnTo>
                      <a:pt x="34951" y="2649"/>
                    </a:lnTo>
                    <a:lnTo>
                      <a:pt x="32690" y="2707"/>
                    </a:lnTo>
                    <a:lnTo>
                      <a:pt x="30447" y="2784"/>
                    </a:lnTo>
                    <a:lnTo>
                      <a:pt x="29094" y="2842"/>
                    </a:lnTo>
                    <a:lnTo>
                      <a:pt x="27760" y="2958"/>
                    </a:lnTo>
                    <a:lnTo>
                      <a:pt x="26426" y="3094"/>
                    </a:lnTo>
                    <a:lnTo>
                      <a:pt x="25112" y="3229"/>
                    </a:lnTo>
                    <a:lnTo>
                      <a:pt x="22444" y="3558"/>
                    </a:lnTo>
                    <a:lnTo>
                      <a:pt x="21110" y="3693"/>
                    </a:lnTo>
                    <a:lnTo>
                      <a:pt x="19776" y="3828"/>
                    </a:lnTo>
                    <a:lnTo>
                      <a:pt x="19680" y="3751"/>
                    </a:lnTo>
                    <a:lnTo>
                      <a:pt x="19583" y="3654"/>
                    </a:lnTo>
                    <a:lnTo>
                      <a:pt x="19467" y="3596"/>
                    </a:lnTo>
                    <a:lnTo>
                      <a:pt x="19351" y="3538"/>
                    </a:lnTo>
                    <a:lnTo>
                      <a:pt x="19216" y="3480"/>
                    </a:lnTo>
                    <a:lnTo>
                      <a:pt x="19100" y="3461"/>
                    </a:lnTo>
                    <a:lnTo>
                      <a:pt x="18965" y="3442"/>
                    </a:lnTo>
                    <a:lnTo>
                      <a:pt x="18829" y="3442"/>
                    </a:lnTo>
                    <a:lnTo>
                      <a:pt x="18153" y="3519"/>
                    </a:lnTo>
                    <a:lnTo>
                      <a:pt x="17476" y="3596"/>
                    </a:lnTo>
                    <a:lnTo>
                      <a:pt x="17147" y="3635"/>
                    </a:lnTo>
                    <a:lnTo>
                      <a:pt x="16471" y="3635"/>
                    </a:lnTo>
                    <a:lnTo>
                      <a:pt x="16142" y="3596"/>
                    </a:lnTo>
                    <a:lnTo>
                      <a:pt x="15833" y="3577"/>
                    </a:lnTo>
                    <a:lnTo>
                      <a:pt x="15698" y="3577"/>
                    </a:lnTo>
                    <a:lnTo>
                      <a:pt x="15543" y="3596"/>
                    </a:lnTo>
                    <a:lnTo>
                      <a:pt x="15408" y="3616"/>
                    </a:lnTo>
                    <a:lnTo>
                      <a:pt x="15272" y="3654"/>
                    </a:lnTo>
                    <a:lnTo>
                      <a:pt x="15156" y="3712"/>
                    </a:lnTo>
                    <a:lnTo>
                      <a:pt x="15021" y="3770"/>
                    </a:lnTo>
                    <a:lnTo>
                      <a:pt x="13745" y="3616"/>
                    </a:lnTo>
                    <a:lnTo>
                      <a:pt x="12431" y="3442"/>
                    </a:lnTo>
                    <a:lnTo>
                      <a:pt x="11116" y="3287"/>
                    </a:lnTo>
                    <a:lnTo>
                      <a:pt x="10459" y="3210"/>
                    </a:lnTo>
                    <a:lnTo>
                      <a:pt x="9802" y="3152"/>
                    </a:lnTo>
                    <a:lnTo>
                      <a:pt x="9164" y="3113"/>
                    </a:lnTo>
                    <a:lnTo>
                      <a:pt x="8506" y="3074"/>
                    </a:lnTo>
                    <a:lnTo>
                      <a:pt x="7868" y="3074"/>
                    </a:lnTo>
                    <a:lnTo>
                      <a:pt x="7250" y="3094"/>
                    </a:lnTo>
                    <a:lnTo>
                      <a:pt x="6631" y="3132"/>
                    </a:lnTo>
                    <a:lnTo>
                      <a:pt x="6013" y="3210"/>
                    </a:lnTo>
                    <a:lnTo>
                      <a:pt x="5413" y="3326"/>
                    </a:lnTo>
                    <a:lnTo>
                      <a:pt x="4814" y="3461"/>
                    </a:lnTo>
                    <a:lnTo>
                      <a:pt x="4080" y="3364"/>
                    </a:lnTo>
                    <a:lnTo>
                      <a:pt x="3345" y="3229"/>
                    </a:lnTo>
                    <a:lnTo>
                      <a:pt x="2978" y="3152"/>
                    </a:lnTo>
                    <a:lnTo>
                      <a:pt x="2610" y="3074"/>
                    </a:lnTo>
                    <a:lnTo>
                      <a:pt x="2243" y="2958"/>
                    </a:lnTo>
                    <a:lnTo>
                      <a:pt x="1895" y="2842"/>
                    </a:lnTo>
                    <a:lnTo>
                      <a:pt x="1741" y="2804"/>
                    </a:lnTo>
                    <a:lnTo>
                      <a:pt x="1605" y="2784"/>
                    </a:lnTo>
                    <a:lnTo>
                      <a:pt x="1470" y="2765"/>
                    </a:lnTo>
                    <a:lnTo>
                      <a:pt x="1335" y="2765"/>
                    </a:lnTo>
                    <a:lnTo>
                      <a:pt x="1296" y="2668"/>
                    </a:lnTo>
                    <a:lnTo>
                      <a:pt x="1238" y="2591"/>
                    </a:lnTo>
                    <a:lnTo>
                      <a:pt x="1180" y="2494"/>
                    </a:lnTo>
                    <a:lnTo>
                      <a:pt x="1103" y="2436"/>
                    </a:lnTo>
                    <a:lnTo>
                      <a:pt x="1006" y="2378"/>
                    </a:lnTo>
                    <a:lnTo>
                      <a:pt x="909" y="2320"/>
                    </a:lnTo>
                    <a:lnTo>
                      <a:pt x="813" y="2301"/>
                    </a:lnTo>
                    <a:lnTo>
                      <a:pt x="561" y="2301"/>
                    </a:lnTo>
                    <a:lnTo>
                      <a:pt x="426" y="2340"/>
                    </a:lnTo>
                    <a:lnTo>
                      <a:pt x="310" y="2417"/>
                    </a:lnTo>
                    <a:lnTo>
                      <a:pt x="194" y="2494"/>
                    </a:lnTo>
                    <a:lnTo>
                      <a:pt x="117" y="2610"/>
                    </a:lnTo>
                    <a:lnTo>
                      <a:pt x="39" y="2726"/>
                    </a:lnTo>
                    <a:lnTo>
                      <a:pt x="1" y="2842"/>
                    </a:lnTo>
                    <a:lnTo>
                      <a:pt x="1" y="2997"/>
                    </a:lnTo>
                    <a:lnTo>
                      <a:pt x="20" y="3210"/>
                    </a:lnTo>
                    <a:lnTo>
                      <a:pt x="97" y="3403"/>
                    </a:lnTo>
                    <a:lnTo>
                      <a:pt x="175" y="3596"/>
                    </a:lnTo>
                    <a:lnTo>
                      <a:pt x="271" y="3751"/>
                    </a:lnTo>
                    <a:lnTo>
                      <a:pt x="252" y="3944"/>
                    </a:lnTo>
                    <a:lnTo>
                      <a:pt x="233" y="4118"/>
                    </a:lnTo>
                    <a:lnTo>
                      <a:pt x="233" y="4311"/>
                    </a:lnTo>
                    <a:lnTo>
                      <a:pt x="252" y="4485"/>
                    </a:lnTo>
                    <a:lnTo>
                      <a:pt x="291" y="4659"/>
                    </a:lnTo>
                    <a:lnTo>
                      <a:pt x="349" y="4833"/>
                    </a:lnTo>
                    <a:lnTo>
                      <a:pt x="426" y="5007"/>
                    </a:lnTo>
                    <a:lnTo>
                      <a:pt x="542" y="5162"/>
                    </a:lnTo>
                    <a:lnTo>
                      <a:pt x="465" y="5800"/>
                    </a:lnTo>
                    <a:lnTo>
                      <a:pt x="445" y="6419"/>
                    </a:lnTo>
                    <a:lnTo>
                      <a:pt x="445" y="7037"/>
                    </a:lnTo>
                    <a:lnTo>
                      <a:pt x="484" y="7656"/>
                    </a:lnTo>
                    <a:lnTo>
                      <a:pt x="561" y="8274"/>
                    </a:lnTo>
                    <a:lnTo>
                      <a:pt x="639" y="8874"/>
                    </a:lnTo>
                    <a:lnTo>
                      <a:pt x="832" y="10111"/>
                    </a:lnTo>
                    <a:lnTo>
                      <a:pt x="755" y="10575"/>
                    </a:lnTo>
                    <a:lnTo>
                      <a:pt x="697" y="11039"/>
                    </a:lnTo>
                    <a:lnTo>
                      <a:pt x="677" y="11329"/>
                    </a:lnTo>
                    <a:lnTo>
                      <a:pt x="677" y="11638"/>
                    </a:lnTo>
                    <a:lnTo>
                      <a:pt x="697" y="12315"/>
                    </a:lnTo>
                    <a:lnTo>
                      <a:pt x="697" y="12953"/>
                    </a:lnTo>
                    <a:lnTo>
                      <a:pt x="697" y="13436"/>
                    </a:lnTo>
                    <a:lnTo>
                      <a:pt x="677" y="13764"/>
                    </a:lnTo>
                    <a:lnTo>
                      <a:pt x="697" y="14074"/>
                    </a:lnTo>
                    <a:lnTo>
                      <a:pt x="716" y="14383"/>
                    </a:lnTo>
                    <a:lnTo>
                      <a:pt x="774" y="14692"/>
                    </a:lnTo>
                    <a:lnTo>
                      <a:pt x="619" y="15678"/>
                    </a:lnTo>
                    <a:lnTo>
                      <a:pt x="523" y="16664"/>
                    </a:lnTo>
                    <a:lnTo>
                      <a:pt x="445" y="17650"/>
                    </a:lnTo>
                    <a:lnTo>
                      <a:pt x="407" y="18655"/>
                    </a:lnTo>
                    <a:lnTo>
                      <a:pt x="407" y="19641"/>
                    </a:lnTo>
                    <a:lnTo>
                      <a:pt x="407" y="20646"/>
                    </a:lnTo>
                    <a:lnTo>
                      <a:pt x="445" y="21652"/>
                    </a:lnTo>
                    <a:lnTo>
                      <a:pt x="503" y="22637"/>
                    </a:lnTo>
                    <a:lnTo>
                      <a:pt x="639" y="24648"/>
                    </a:lnTo>
                    <a:lnTo>
                      <a:pt x="793" y="26639"/>
                    </a:lnTo>
                    <a:lnTo>
                      <a:pt x="909" y="28630"/>
                    </a:lnTo>
                    <a:lnTo>
                      <a:pt x="967" y="29635"/>
                    </a:lnTo>
                    <a:lnTo>
                      <a:pt x="987" y="30621"/>
                    </a:lnTo>
                    <a:lnTo>
                      <a:pt x="1045" y="32960"/>
                    </a:lnTo>
                    <a:lnTo>
                      <a:pt x="1122" y="35299"/>
                    </a:lnTo>
                    <a:lnTo>
                      <a:pt x="1199" y="36459"/>
                    </a:lnTo>
                    <a:lnTo>
                      <a:pt x="1257" y="37638"/>
                    </a:lnTo>
                    <a:lnTo>
                      <a:pt x="1354" y="38798"/>
                    </a:lnTo>
                    <a:lnTo>
                      <a:pt x="1470" y="39958"/>
                    </a:lnTo>
                    <a:lnTo>
                      <a:pt x="1528" y="40519"/>
                    </a:lnTo>
                    <a:lnTo>
                      <a:pt x="1605" y="41060"/>
                    </a:lnTo>
                    <a:lnTo>
                      <a:pt x="1779" y="42162"/>
                    </a:lnTo>
                    <a:lnTo>
                      <a:pt x="1779" y="42877"/>
                    </a:lnTo>
                    <a:lnTo>
                      <a:pt x="1779" y="43612"/>
                    </a:lnTo>
                    <a:lnTo>
                      <a:pt x="1818" y="45062"/>
                    </a:lnTo>
                    <a:lnTo>
                      <a:pt x="1934" y="48000"/>
                    </a:lnTo>
                    <a:lnTo>
                      <a:pt x="1934" y="48522"/>
                    </a:lnTo>
                    <a:lnTo>
                      <a:pt x="1972" y="49044"/>
                    </a:lnTo>
                    <a:lnTo>
                      <a:pt x="1992" y="49198"/>
                    </a:lnTo>
                    <a:lnTo>
                      <a:pt x="2030" y="49334"/>
                    </a:lnTo>
                    <a:lnTo>
                      <a:pt x="2069" y="49450"/>
                    </a:lnTo>
                    <a:lnTo>
                      <a:pt x="2146" y="49566"/>
                    </a:lnTo>
                    <a:lnTo>
                      <a:pt x="2204" y="49662"/>
                    </a:lnTo>
                    <a:lnTo>
                      <a:pt x="2301" y="49759"/>
                    </a:lnTo>
                    <a:lnTo>
                      <a:pt x="2398" y="49836"/>
                    </a:lnTo>
                    <a:lnTo>
                      <a:pt x="2494" y="49894"/>
                    </a:lnTo>
                    <a:lnTo>
                      <a:pt x="2610" y="49952"/>
                    </a:lnTo>
                    <a:lnTo>
                      <a:pt x="2707" y="49991"/>
                    </a:lnTo>
                    <a:lnTo>
                      <a:pt x="2823" y="50030"/>
                    </a:lnTo>
                    <a:lnTo>
                      <a:pt x="2958" y="50030"/>
                    </a:lnTo>
                    <a:lnTo>
                      <a:pt x="3074" y="50049"/>
                    </a:lnTo>
                    <a:lnTo>
                      <a:pt x="3190" y="50030"/>
                    </a:lnTo>
                    <a:lnTo>
                      <a:pt x="3306" y="50010"/>
                    </a:lnTo>
                    <a:lnTo>
                      <a:pt x="3422" y="49991"/>
                    </a:lnTo>
                    <a:lnTo>
                      <a:pt x="3500" y="50049"/>
                    </a:lnTo>
                    <a:lnTo>
                      <a:pt x="4060" y="50339"/>
                    </a:lnTo>
                    <a:lnTo>
                      <a:pt x="4621" y="50610"/>
                    </a:lnTo>
                    <a:lnTo>
                      <a:pt x="5181" y="50861"/>
                    </a:lnTo>
                    <a:lnTo>
                      <a:pt x="5781" y="51074"/>
                    </a:lnTo>
                    <a:lnTo>
                      <a:pt x="5935" y="51112"/>
                    </a:lnTo>
                    <a:lnTo>
                      <a:pt x="6109" y="51132"/>
                    </a:lnTo>
                    <a:lnTo>
                      <a:pt x="6245" y="51112"/>
                    </a:lnTo>
                    <a:lnTo>
                      <a:pt x="6380" y="51074"/>
                    </a:lnTo>
                    <a:lnTo>
                      <a:pt x="7347" y="51325"/>
                    </a:lnTo>
                    <a:lnTo>
                      <a:pt x="8332" y="51576"/>
                    </a:lnTo>
                    <a:lnTo>
                      <a:pt x="9318" y="51770"/>
                    </a:lnTo>
                    <a:lnTo>
                      <a:pt x="10304" y="51963"/>
                    </a:lnTo>
                    <a:lnTo>
                      <a:pt x="11309" y="52098"/>
                    </a:lnTo>
                    <a:lnTo>
                      <a:pt x="12334" y="52233"/>
                    </a:lnTo>
                    <a:lnTo>
                      <a:pt x="13339" y="52349"/>
                    </a:lnTo>
                    <a:lnTo>
                      <a:pt x="14364" y="52427"/>
                    </a:lnTo>
                    <a:lnTo>
                      <a:pt x="15388" y="52504"/>
                    </a:lnTo>
                    <a:lnTo>
                      <a:pt x="16393" y="52543"/>
                    </a:lnTo>
                    <a:lnTo>
                      <a:pt x="17418" y="52581"/>
                    </a:lnTo>
                    <a:lnTo>
                      <a:pt x="18423" y="52581"/>
                    </a:lnTo>
                    <a:lnTo>
                      <a:pt x="19428" y="52601"/>
                    </a:lnTo>
                    <a:lnTo>
                      <a:pt x="20414" y="52581"/>
                    </a:lnTo>
                    <a:lnTo>
                      <a:pt x="22386" y="52523"/>
                    </a:lnTo>
                    <a:lnTo>
                      <a:pt x="24687" y="52446"/>
                    </a:lnTo>
                    <a:lnTo>
                      <a:pt x="26968" y="52330"/>
                    </a:lnTo>
                    <a:lnTo>
                      <a:pt x="28108" y="52253"/>
                    </a:lnTo>
                    <a:lnTo>
                      <a:pt x="29249" y="52156"/>
                    </a:lnTo>
                    <a:lnTo>
                      <a:pt x="30389" y="52059"/>
                    </a:lnTo>
                    <a:lnTo>
                      <a:pt x="31510" y="51944"/>
                    </a:lnTo>
                    <a:lnTo>
                      <a:pt x="32651" y="51808"/>
                    </a:lnTo>
                    <a:lnTo>
                      <a:pt x="33772" y="51673"/>
                    </a:lnTo>
                    <a:lnTo>
                      <a:pt x="34893" y="51499"/>
                    </a:lnTo>
                    <a:lnTo>
                      <a:pt x="36015" y="51306"/>
                    </a:lnTo>
                    <a:lnTo>
                      <a:pt x="37136" y="51093"/>
                    </a:lnTo>
                    <a:lnTo>
                      <a:pt x="38257" y="50842"/>
                    </a:lnTo>
                    <a:lnTo>
                      <a:pt x="39359" y="50571"/>
                    </a:lnTo>
                    <a:lnTo>
                      <a:pt x="40461" y="50281"/>
                    </a:lnTo>
                    <a:lnTo>
                      <a:pt x="41099" y="50300"/>
                    </a:lnTo>
                    <a:lnTo>
                      <a:pt x="41717" y="50300"/>
                    </a:lnTo>
                    <a:lnTo>
                      <a:pt x="42355" y="50262"/>
                    </a:lnTo>
                    <a:lnTo>
                      <a:pt x="42993" y="50204"/>
                    </a:lnTo>
                    <a:lnTo>
                      <a:pt x="43438" y="50126"/>
                    </a:lnTo>
                    <a:lnTo>
                      <a:pt x="43863" y="50030"/>
                    </a:lnTo>
                    <a:lnTo>
                      <a:pt x="44269" y="49914"/>
                    </a:lnTo>
                    <a:lnTo>
                      <a:pt x="44675" y="49778"/>
                    </a:lnTo>
                    <a:lnTo>
                      <a:pt x="45061" y="49604"/>
                    </a:lnTo>
                    <a:lnTo>
                      <a:pt x="45429" y="49411"/>
                    </a:lnTo>
                    <a:lnTo>
                      <a:pt x="45796" y="49218"/>
                    </a:lnTo>
                    <a:lnTo>
                      <a:pt x="46125" y="48967"/>
                    </a:lnTo>
                    <a:lnTo>
                      <a:pt x="46453" y="48715"/>
                    </a:lnTo>
                    <a:lnTo>
                      <a:pt x="46743" y="48445"/>
                    </a:lnTo>
                    <a:lnTo>
                      <a:pt x="47033" y="48135"/>
                    </a:lnTo>
                    <a:lnTo>
                      <a:pt x="47304" y="47826"/>
                    </a:lnTo>
                    <a:lnTo>
                      <a:pt x="47555" y="47478"/>
                    </a:lnTo>
                    <a:lnTo>
                      <a:pt x="47806" y="47111"/>
                    </a:lnTo>
                    <a:lnTo>
                      <a:pt x="48019" y="46743"/>
                    </a:lnTo>
                    <a:lnTo>
                      <a:pt x="48212" y="46337"/>
                    </a:lnTo>
                    <a:lnTo>
                      <a:pt x="48328" y="46047"/>
                    </a:lnTo>
                    <a:lnTo>
                      <a:pt x="48444" y="45738"/>
                    </a:lnTo>
                    <a:lnTo>
                      <a:pt x="48522" y="45429"/>
                    </a:lnTo>
                    <a:lnTo>
                      <a:pt x="48599" y="45100"/>
                    </a:lnTo>
                    <a:lnTo>
                      <a:pt x="48657" y="44791"/>
                    </a:lnTo>
                    <a:lnTo>
                      <a:pt x="48696" y="44462"/>
                    </a:lnTo>
                    <a:lnTo>
                      <a:pt x="48734" y="43805"/>
                    </a:lnTo>
                    <a:lnTo>
                      <a:pt x="48734" y="43148"/>
                    </a:lnTo>
                    <a:lnTo>
                      <a:pt x="48715" y="42491"/>
                    </a:lnTo>
                    <a:lnTo>
                      <a:pt x="48657" y="41195"/>
                    </a:lnTo>
                    <a:lnTo>
                      <a:pt x="48638" y="40325"/>
                    </a:lnTo>
                    <a:lnTo>
                      <a:pt x="48638" y="39475"/>
                    </a:lnTo>
                    <a:lnTo>
                      <a:pt x="48715" y="37754"/>
                    </a:lnTo>
                    <a:lnTo>
                      <a:pt x="48734" y="36904"/>
                    </a:lnTo>
                    <a:lnTo>
                      <a:pt x="48754" y="36053"/>
                    </a:lnTo>
                    <a:lnTo>
                      <a:pt x="48734" y="35609"/>
                    </a:lnTo>
                    <a:lnTo>
                      <a:pt x="48715" y="35183"/>
                    </a:lnTo>
                    <a:lnTo>
                      <a:pt x="48676" y="34758"/>
                    </a:lnTo>
                    <a:lnTo>
                      <a:pt x="48638" y="34333"/>
                    </a:lnTo>
                    <a:lnTo>
                      <a:pt x="48676" y="34236"/>
                    </a:lnTo>
                    <a:lnTo>
                      <a:pt x="48696" y="34120"/>
                    </a:lnTo>
                    <a:lnTo>
                      <a:pt x="48715" y="34004"/>
                    </a:lnTo>
                    <a:lnTo>
                      <a:pt x="48715" y="33888"/>
                    </a:lnTo>
                    <a:lnTo>
                      <a:pt x="48696" y="32999"/>
                    </a:lnTo>
                    <a:lnTo>
                      <a:pt x="48657" y="32110"/>
                    </a:lnTo>
                    <a:lnTo>
                      <a:pt x="48599" y="31240"/>
                    </a:lnTo>
                    <a:lnTo>
                      <a:pt x="48522" y="30351"/>
                    </a:lnTo>
                    <a:lnTo>
                      <a:pt x="48560" y="29655"/>
                    </a:lnTo>
                    <a:lnTo>
                      <a:pt x="48560" y="28959"/>
                    </a:lnTo>
                    <a:lnTo>
                      <a:pt x="48522" y="28263"/>
                    </a:lnTo>
                    <a:lnTo>
                      <a:pt x="48464" y="27567"/>
                    </a:lnTo>
                    <a:lnTo>
                      <a:pt x="48406" y="26890"/>
                    </a:lnTo>
                    <a:lnTo>
                      <a:pt x="48309" y="26194"/>
                    </a:lnTo>
                    <a:lnTo>
                      <a:pt x="48193" y="25498"/>
                    </a:lnTo>
                    <a:lnTo>
                      <a:pt x="48077" y="24803"/>
                    </a:lnTo>
                    <a:lnTo>
                      <a:pt x="48193" y="24745"/>
                    </a:lnTo>
                    <a:lnTo>
                      <a:pt x="48309" y="24667"/>
                    </a:lnTo>
                    <a:lnTo>
                      <a:pt x="48406" y="24590"/>
                    </a:lnTo>
                    <a:lnTo>
                      <a:pt x="48483" y="24474"/>
                    </a:lnTo>
                    <a:lnTo>
                      <a:pt x="48560" y="24358"/>
                    </a:lnTo>
                    <a:lnTo>
                      <a:pt x="48599" y="24223"/>
                    </a:lnTo>
                    <a:lnTo>
                      <a:pt x="48638" y="24068"/>
                    </a:lnTo>
                    <a:lnTo>
                      <a:pt x="48638" y="23894"/>
                    </a:lnTo>
                    <a:lnTo>
                      <a:pt x="48541" y="22811"/>
                    </a:lnTo>
                    <a:lnTo>
                      <a:pt x="48425" y="21748"/>
                    </a:lnTo>
                    <a:lnTo>
                      <a:pt x="48290" y="20685"/>
                    </a:lnTo>
                    <a:lnTo>
                      <a:pt x="48135" y="19622"/>
                    </a:lnTo>
                    <a:lnTo>
                      <a:pt x="47806" y="17495"/>
                    </a:lnTo>
                    <a:lnTo>
                      <a:pt x="47652" y="16432"/>
                    </a:lnTo>
                    <a:lnTo>
                      <a:pt x="47517" y="15369"/>
                    </a:lnTo>
                    <a:lnTo>
                      <a:pt x="47517" y="15195"/>
                    </a:lnTo>
                    <a:lnTo>
                      <a:pt x="47517" y="15040"/>
                    </a:lnTo>
                    <a:lnTo>
                      <a:pt x="47517" y="14924"/>
                    </a:lnTo>
                    <a:lnTo>
                      <a:pt x="47478" y="14789"/>
                    </a:lnTo>
                    <a:lnTo>
                      <a:pt x="47439" y="14673"/>
                    </a:lnTo>
                    <a:lnTo>
                      <a:pt x="47323" y="13513"/>
                    </a:lnTo>
                    <a:lnTo>
                      <a:pt x="47265" y="12914"/>
                    </a:lnTo>
                    <a:lnTo>
                      <a:pt x="47246" y="12334"/>
                    </a:lnTo>
                    <a:lnTo>
                      <a:pt x="47227" y="12179"/>
                    </a:lnTo>
                    <a:lnTo>
                      <a:pt x="47188" y="12025"/>
                    </a:lnTo>
                    <a:lnTo>
                      <a:pt x="47130" y="11909"/>
                    </a:lnTo>
                    <a:lnTo>
                      <a:pt x="47072" y="11793"/>
                    </a:lnTo>
                    <a:lnTo>
                      <a:pt x="46995" y="10439"/>
                    </a:lnTo>
                    <a:lnTo>
                      <a:pt x="46937" y="9086"/>
                    </a:lnTo>
                    <a:lnTo>
                      <a:pt x="46917" y="8622"/>
                    </a:lnTo>
                    <a:lnTo>
                      <a:pt x="46840" y="8178"/>
                    </a:lnTo>
                    <a:lnTo>
                      <a:pt x="46879" y="7617"/>
                    </a:lnTo>
                    <a:lnTo>
                      <a:pt x="46879" y="7057"/>
                    </a:lnTo>
                    <a:lnTo>
                      <a:pt x="46917" y="6979"/>
                    </a:lnTo>
                    <a:lnTo>
                      <a:pt x="46956" y="6883"/>
                    </a:lnTo>
                    <a:lnTo>
                      <a:pt x="46975" y="6786"/>
                    </a:lnTo>
                    <a:lnTo>
                      <a:pt x="46995" y="6689"/>
                    </a:lnTo>
                    <a:lnTo>
                      <a:pt x="46995" y="5916"/>
                    </a:lnTo>
                    <a:lnTo>
                      <a:pt x="47033" y="5123"/>
                    </a:lnTo>
                    <a:lnTo>
                      <a:pt x="47072" y="3577"/>
                    </a:lnTo>
                    <a:lnTo>
                      <a:pt x="47072" y="2804"/>
                    </a:lnTo>
                    <a:lnTo>
                      <a:pt x="47033" y="2030"/>
                    </a:lnTo>
                    <a:lnTo>
                      <a:pt x="46975" y="1257"/>
                    </a:lnTo>
                    <a:lnTo>
                      <a:pt x="46937" y="871"/>
                    </a:lnTo>
                    <a:lnTo>
                      <a:pt x="46879" y="484"/>
                    </a:lnTo>
                    <a:lnTo>
                      <a:pt x="46840" y="368"/>
                    </a:lnTo>
                    <a:lnTo>
                      <a:pt x="46782" y="252"/>
                    </a:lnTo>
                    <a:lnTo>
                      <a:pt x="46724" y="175"/>
                    </a:lnTo>
                    <a:lnTo>
                      <a:pt x="46627" y="97"/>
                    </a:lnTo>
                    <a:lnTo>
                      <a:pt x="46550" y="59"/>
                    </a:lnTo>
                    <a:lnTo>
                      <a:pt x="46434" y="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40"/>
              <p:cNvSpPr/>
              <p:nvPr/>
            </p:nvSpPr>
            <p:spPr>
              <a:xfrm>
                <a:off x="4476975" y="-2886200"/>
                <a:ext cx="601700" cy="621525"/>
              </a:xfrm>
              <a:custGeom>
                <a:avLst/>
                <a:gdLst/>
                <a:ahLst/>
                <a:cxnLst/>
                <a:rect l="l" t="t" r="r" b="b"/>
                <a:pathLst>
                  <a:path w="24068" h="24861" extrusionOk="0">
                    <a:moveTo>
                      <a:pt x="12585" y="1"/>
                    </a:moveTo>
                    <a:lnTo>
                      <a:pt x="12179" y="20"/>
                    </a:lnTo>
                    <a:lnTo>
                      <a:pt x="11754" y="78"/>
                    </a:lnTo>
                    <a:lnTo>
                      <a:pt x="11348" y="136"/>
                    </a:lnTo>
                    <a:lnTo>
                      <a:pt x="10942" y="233"/>
                    </a:lnTo>
                    <a:lnTo>
                      <a:pt x="10555" y="330"/>
                    </a:lnTo>
                    <a:lnTo>
                      <a:pt x="10149" y="426"/>
                    </a:lnTo>
                    <a:lnTo>
                      <a:pt x="9763" y="562"/>
                    </a:lnTo>
                    <a:lnTo>
                      <a:pt x="9395" y="697"/>
                    </a:lnTo>
                    <a:lnTo>
                      <a:pt x="9009" y="832"/>
                    </a:lnTo>
                    <a:lnTo>
                      <a:pt x="8642" y="987"/>
                    </a:lnTo>
                    <a:lnTo>
                      <a:pt x="8274" y="1161"/>
                    </a:lnTo>
                    <a:lnTo>
                      <a:pt x="7907" y="1354"/>
                    </a:lnTo>
                    <a:lnTo>
                      <a:pt x="7540" y="1547"/>
                    </a:lnTo>
                    <a:lnTo>
                      <a:pt x="7192" y="1741"/>
                    </a:lnTo>
                    <a:lnTo>
                      <a:pt x="6844" y="1953"/>
                    </a:lnTo>
                    <a:lnTo>
                      <a:pt x="6496" y="2185"/>
                    </a:lnTo>
                    <a:lnTo>
                      <a:pt x="6148" y="2417"/>
                    </a:lnTo>
                    <a:lnTo>
                      <a:pt x="5491" y="2920"/>
                    </a:lnTo>
                    <a:lnTo>
                      <a:pt x="4872" y="3461"/>
                    </a:lnTo>
                    <a:lnTo>
                      <a:pt x="4273" y="4022"/>
                    </a:lnTo>
                    <a:lnTo>
                      <a:pt x="3693" y="4621"/>
                    </a:lnTo>
                    <a:lnTo>
                      <a:pt x="3152" y="5259"/>
                    </a:lnTo>
                    <a:lnTo>
                      <a:pt x="2649" y="5916"/>
                    </a:lnTo>
                    <a:lnTo>
                      <a:pt x="2185" y="6593"/>
                    </a:lnTo>
                    <a:lnTo>
                      <a:pt x="1760" y="7289"/>
                    </a:lnTo>
                    <a:lnTo>
                      <a:pt x="1373" y="8023"/>
                    </a:lnTo>
                    <a:lnTo>
                      <a:pt x="1199" y="8391"/>
                    </a:lnTo>
                    <a:lnTo>
                      <a:pt x="1044" y="8758"/>
                    </a:lnTo>
                    <a:lnTo>
                      <a:pt x="890" y="9125"/>
                    </a:lnTo>
                    <a:lnTo>
                      <a:pt x="735" y="9512"/>
                    </a:lnTo>
                    <a:lnTo>
                      <a:pt x="600" y="9899"/>
                    </a:lnTo>
                    <a:lnTo>
                      <a:pt x="484" y="10266"/>
                    </a:lnTo>
                    <a:lnTo>
                      <a:pt x="387" y="10652"/>
                    </a:lnTo>
                    <a:lnTo>
                      <a:pt x="291" y="11039"/>
                    </a:lnTo>
                    <a:lnTo>
                      <a:pt x="213" y="11445"/>
                    </a:lnTo>
                    <a:lnTo>
                      <a:pt x="136" y="11832"/>
                    </a:lnTo>
                    <a:lnTo>
                      <a:pt x="78" y="12218"/>
                    </a:lnTo>
                    <a:lnTo>
                      <a:pt x="39" y="12605"/>
                    </a:lnTo>
                    <a:lnTo>
                      <a:pt x="20" y="13011"/>
                    </a:lnTo>
                    <a:lnTo>
                      <a:pt x="1" y="13397"/>
                    </a:lnTo>
                    <a:lnTo>
                      <a:pt x="1" y="13803"/>
                    </a:lnTo>
                    <a:lnTo>
                      <a:pt x="20" y="14190"/>
                    </a:lnTo>
                    <a:lnTo>
                      <a:pt x="39" y="14577"/>
                    </a:lnTo>
                    <a:lnTo>
                      <a:pt x="97" y="14983"/>
                    </a:lnTo>
                    <a:lnTo>
                      <a:pt x="155" y="15369"/>
                    </a:lnTo>
                    <a:lnTo>
                      <a:pt x="233" y="15756"/>
                    </a:lnTo>
                    <a:lnTo>
                      <a:pt x="310" y="16143"/>
                    </a:lnTo>
                    <a:lnTo>
                      <a:pt x="426" y="16529"/>
                    </a:lnTo>
                    <a:lnTo>
                      <a:pt x="542" y="16916"/>
                    </a:lnTo>
                    <a:lnTo>
                      <a:pt x="677" y="17302"/>
                    </a:lnTo>
                    <a:lnTo>
                      <a:pt x="851" y="17670"/>
                    </a:lnTo>
                    <a:lnTo>
                      <a:pt x="1025" y="18037"/>
                    </a:lnTo>
                    <a:lnTo>
                      <a:pt x="1199" y="18424"/>
                    </a:lnTo>
                    <a:lnTo>
                      <a:pt x="1412" y="18772"/>
                    </a:lnTo>
                    <a:lnTo>
                      <a:pt x="1644" y="19139"/>
                    </a:lnTo>
                    <a:lnTo>
                      <a:pt x="1895" y="19506"/>
                    </a:lnTo>
                    <a:lnTo>
                      <a:pt x="2146" y="19854"/>
                    </a:lnTo>
                    <a:lnTo>
                      <a:pt x="2436" y="20202"/>
                    </a:lnTo>
                    <a:lnTo>
                      <a:pt x="2842" y="20666"/>
                    </a:lnTo>
                    <a:lnTo>
                      <a:pt x="3267" y="21053"/>
                    </a:lnTo>
                    <a:lnTo>
                      <a:pt x="3441" y="21323"/>
                    </a:lnTo>
                    <a:lnTo>
                      <a:pt x="3635" y="21594"/>
                    </a:lnTo>
                    <a:lnTo>
                      <a:pt x="3828" y="21845"/>
                    </a:lnTo>
                    <a:lnTo>
                      <a:pt x="4041" y="22077"/>
                    </a:lnTo>
                    <a:lnTo>
                      <a:pt x="4253" y="22309"/>
                    </a:lnTo>
                    <a:lnTo>
                      <a:pt x="4466" y="22522"/>
                    </a:lnTo>
                    <a:lnTo>
                      <a:pt x="4698" y="22734"/>
                    </a:lnTo>
                    <a:lnTo>
                      <a:pt x="4930" y="22928"/>
                    </a:lnTo>
                    <a:lnTo>
                      <a:pt x="5162" y="23102"/>
                    </a:lnTo>
                    <a:lnTo>
                      <a:pt x="5413" y="23276"/>
                    </a:lnTo>
                    <a:lnTo>
                      <a:pt x="5897" y="23604"/>
                    </a:lnTo>
                    <a:lnTo>
                      <a:pt x="6418" y="23875"/>
                    </a:lnTo>
                    <a:lnTo>
                      <a:pt x="6960" y="24126"/>
                    </a:lnTo>
                    <a:lnTo>
                      <a:pt x="7520" y="24320"/>
                    </a:lnTo>
                    <a:lnTo>
                      <a:pt x="8100" y="24494"/>
                    </a:lnTo>
                    <a:lnTo>
                      <a:pt x="8680" y="24610"/>
                    </a:lnTo>
                    <a:lnTo>
                      <a:pt x="9279" y="24706"/>
                    </a:lnTo>
                    <a:lnTo>
                      <a:pt x="9879" y="24764"/>
                    </a:lnTo>
                    <a:lnTo>
                      <a:pt x="10497" y="24784"/>
                    </a:lnTo>
                    <a:lnTo>
                      <a:pt x="11116" y="24784"/>
                    </a:lnTo>
                    <a:lnTo>
                      <a:pt x="11754" y="24745"/>
                    </a:lnTo>
                    <a:lnTo>
                      <a:pt x="11986" y="24803"/>
                    </a:lnTo>
                    <a:lnTo>
                      <a:pt x="12218" y="24842"/>
                    </a:lnTo>
                    <a:lnTo>
                      <a:pt x="12643" y="24861"/>
                    </a:lnTo>
                    <a:lnTo>
                      <a:pt x="13068" y="24842"/>
                    </a:lnTo>
                    <a:lnTo>
                      <a:pt x="13474" y="24784"/>
                    </a:lnTo>
                    <a:lnTo>
                      <a:pt x="13880" y="24706"/>
                    </a:lnTo>
                    <a:lnTo>
                      <a:pt x="14267" y="24610"/>
                    </a:lnTo>
                    <a:lnTo>
                      <a:pt x="14654" y="24474"/>
                    </a:lnTo>
                    <a:lnTo>
                      <a:pt x="15021" y="24300"/>
                    </a:lnTo>
                    <a:lnTo>
                      <a:pt x="15388" y="24107"/>
                    </a:lnTo>
                    <a:lnTo>
                      <a:pt x="15697" y="24049"/>
                    </a:lnTo>
                    <a:lnTo>
                      <a:pt x="16007" y="23991"/>
                    </a:lnTo>
                    <a:lnTo>
                      <a:pt x="16316" y="23894"/>
                    </a:lnTo>
                    <a:lnTo>
                      <a:pt x="16625" y="23798"/>
                    </a:lnTo>
                    <a:lnTo>
                      <a:pt x="16915" y="23701"/>
                    </a:lnTo>
                    <a:lnTo>
                      <a:pt x="17225" y="23566"/>
                    </a:lnTo>
                    <a:lnTo>
                      <a:pt x="17495" y="23430"/>
                    </a:lnTo>
                    <a:lnTo>
                      <a:pt x="17785" y="23295"/>
                    </a:lnTo>
                    <a:lnTo>
                      <a:pt x="18056" y="23121"/>
                    </a:lnTo>
                    <a:lnTo>
                      <a:pt x="18326" y="22947"/>
                    </a:lnTo>
                    <a:lnTo>
                      <a:pt x="18597" y="22754"/>
                    </a:lnTo>
                    <a:lnTo>
                      <a:pt x="18848" y="22541"/>
                    </a:lnTo>
                    <a:lnTo>
                      <a:pt x="19080" y="22328"/>
                    </a:lnTo>
                    <a:lnTo>
                      <a:pt x="19312" y="22097"/>
                    </a:lnTo>
                    <a:lnTo>
                      <a:pt x="19544" y="21845"/>
                    </a:lnTo>
                    <a:lnTo>
                      <a:pt x="19757" y="21575"/>
                    </a:lnTo>
                    <a:lnTo>
                      <a:pt x="19834" y="21478"/>
                    </a:lnTo>
                    <a:lnTo>
                      <a:pt x="19892" y="21381"/>
                    </a:lnTo>
                    <a:lnTo>
                      <a:pt x="20221" y="21111"/>
                    </a:lnTo>
                    <a:lnTo>
                      <a:pt x="20530" y="20821"/>
                    </a:lnTo>
                    <a:lnTo>
                      <a:pt x="20859" y="20531"/>
                    </a:lnTo>
                    <a:lnTo>
                      <a:pt x="21149" y="20241"/>
                    </a:lnTo>
                    <a:lnTo>
                      <a:pt x="21439" y="19931"/>
                    </a:lnTo>
                    <a:lnTo>
                      <a:pt x="21729" y="19622"/>
                    </a:lnTo>
                    <a:lnTo>
                      <a:pt x="21999" y="19293"/>
                    </a:lnTo>
                    <a:lnTo>
                      <a:pt x="22251" y="18965"/>
                    </a:lnTo>
                    <a:lnTo>
                      <a:pt x="22483" y="18636"/>
                    </a:lnTo>
                    <a:lnTo>
                      <a:pt x="22695" y="18308"/>
                    </a:lnTo>
                    <a:lnTo>
                      <a:pt x="22889" y="17940"/>
                    </a:lnTo>
                    <a:lnTo>
                      <a:pt x="23063" y="17592"/>
                    </a:lnTo>
                    <a:lnTo>
                      <a:pt x="23237" y="17206"/>
                    </a:lnTo>
                    <a:lnTo>
                      <a:pt x="23372" y="16838"/>
                    </a:lnTo>
                    <a:lnTo>
                      <a:pt x="23507" y="16432"/>
                    </a:lnTo>
                    <a:lnTo>
                      <a:pt x="23623" y="16027"/>
                    </a:lnTo>
                    <a:lnTo>
                      <a:pt x="23739" y="15621"/>
                    </a:lnTo>
                    <a:lnTo>
                      <a:pt x="23816" y="15215"/>
                    </a:lnTo>
                    <a:lnTo>
                      <a:pt x="23894" y="14789"/>
                    </a:lnTo>
                    <a:lnTo>
                      <a:pt x="23952" y="14364"/>
                    </a:lnTo>
                    <a:lnTo>
                      <a:pt x="24010" y="13939"/>
                    </a:lnTo>
                    <a:lnTo>
                      <a:pt x="24029" y="13513"/>
                    </a:lnTo>
                    <a:lnTo>
                      <a:pt x="24048" y="13069"/>
                    </a:lnTo>
                    <a:lnTo>
                      <a:pt x="24068" y="12624"/>
                    </a:lnTo>
                    <a:lnTo>
                      <a:pt x="24048" y="12199"/>
                    </a:lnTo>
                    <a:lnTo>
                      <a:pt x="24029" y="11754"/>
                    </a:lnTo>
                    <a:lnTo>
                      <a:pt x="24010" y="11329"/>
                    </a:lnTo>
                    <a:lnTo>
                      <a:pt x="23952" y="10884"/>
                    </a:lnTo>
                    <a:lnTo>
                      <a:pt x="23913" y="10459"/>
                    </a:lnTo>
                    <a:lnTo>
                      <a:pt x="23836" y="10034"/>
                    </a:lnTo>
                    <a:lnTo>
                      <a:pt x="23758" y="9609"/>
                    </a:lnTo>
                    <a:lnTo>
                      <a:pt x="23681" y="9183"/>
                    </a:lnTo>
                    <a:lnTo>
                      <a:pt x="23565" y="8777"/>
                    </a:lnTo>
                    <a:lnTo>
                      <a:pt x="23468" y="8371"/>
                    </a:lnTo>
                    <a:lnTo>
                      <a:pt x="23353" y="7965"/>
                    </a:lnTo>
                    <a:lnTo>
                      <a:pt x="23217" y="7579"/>
                    </a:lnTo>
                    <a:lnTo>
                      <a:pt x="23082" y="7192"/>
                    </a:lnTo>
                    <a:lnTo>
                      <a:pt x="22927" y="6825"/>
                    </a:lnTo>
                    <a:lnTo>
                      <a:pt x="22773" y="6458"/>
                    </a:lnTo>
                    <a:lnTo>
                      <a:pt x="22599" y="6110"/>
                    </a:lnTo>
                    <a:lnTo>
                      <a:pt x="22405" y="5742"/>
                    </a:lnTo>
                    <a:lnTo>
                      <a:pt x="22193" y="5375"/>
                    </a:lnTo>
                    <a:lnTo>
                      <a:pt x="21980" y="5027"/>
                    </a:lnTo>
                    <a:lnTo>
                      <a:pt x="21729" y="4679"/>
                    </a:lnTo>
                    <a:lnTo>
                      <a:pt x="21477" y="4350"/>
                    </a:lnTo>
                    <a:lnTo>
                      <a:pt x="21207" y="4022"/>
                    </a:lnTo>
                    <a:lnTo>
                      <a:pt x="20917" y="3693"/>
                    </a:lnTo>
                    <a:lnTo>
                      <a:pt x="20627" y="3384"/>
                    </a:lnTo>
                    <a:lnTo>
                      <a:pt x="20318" y="3094"/>
                    </a:lnTo>
                    <a:lnTo>
                      <a:pt x="20008" y="2804"/>
                    </a:lnTo>
                    <a:lnTo>
                      <a:pt x="19680" y="2514"/>
                    </a:lnTo>
                    <a:lnTo>
                      <a:pt x="19332" y="2263"/>
                    </a:lnTo>
                    <a:lnTo>
                      <a:pt x="18984" y="2011"/>
                    </a:lnTo>
                    <a:lnTo>
                      <a:pt x="18616" y="1760"/>
                    </a:lnTo>
                    <a:lnTo>
                      <a:pt x="18249" y="1528"/>
                    </a:lnTo>
                    <a:lnTo>
                      <a:pt x="17882" y="1315"/>
                    </a:lnTo>
                    <a:lnTo>
                      <a:pt x="17495" y="1122"/>
                    </a:lnTo>
                    <a:lnTo>
                      <a:pt x="17109" y="948"/>
                    </a:lnTo>
                    <a:lnTo>
                      <a:pt x="16722" y="774"/>
                    </a:lnTo>
                    <a:lnTo>
                      <a:pt x="16316" y="620"/>
                    </a:lnTo>
                    <a:lnTo>
                      <a:pt x="15910" y="484"/>
                    </a:lnTo>
                    <a:lnTo>
                      <a:pt x="15504" y="349"/>
                    </a:lnTo>
                    <a:lnTo>
                      <a:pt x="15098" y="252"/>
                    </a:lnTo>
                    <a:lnTo>
                      <a:pt x="14692" y="156"/>
                    </a:lnTo>
                    <a:lnTo>
                      <a:pt x="14267" y="98"/>
                    </a:lnTo>
                    <a:lnTo>
                      <a:pt x="13842" y="40"/>
                    </a:lnTo>
                    <a:lnTo>
                      <a:pt x="13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40"/>
              <p:cNvSpPr/>
              <p:nvPr/>
            </p:nvSpPr>
            <p:spPr>
              <a:xfrm>
                <a:off x="4127075" y="-3432300"/>
                <a:ext cx="1212100" cy="259550"/>
              </a:xfrm>
              <a:custGeom>
                <a:avLst/>
                <a:gdLst/>
                <a:ahLst/>
                <a:cxnLst/>
                <a:rect l="l" t="t" r="r" b="b"/>
                <a:pathLst>
                  <a:path w="48484" h="10382" extrusionOk="0">
                    <a:moveTo>
                      <a:pt x="27335" y="1"/>
                    </a:moveTo>
                    <a:lnTo>
                      <a:pt x="27277" y="20"/>
                    </a:lnTo>
                    <a:lnTo>
                      <a:pt x="27219" y="59"/>
                    </a:lnTo>
                    <a:lnTo>
                      <a:pt x="27161" y="97"/>
                    </a:lnTo>
                    <a:lnTo>
                      <a:pt x="27122" y="155"/>
                    </a:lnTo>
                    <a:lnTo>
                      <a:pt x="27103" y="213"/>
                    </a:lnTo>
                    <a:lnTo>
                      <a:pt x="27084" y="329"/>
                    </a:lnTo>
                    <a:lnTo>
                      <a:pt x="27103" y="465"/>
                    </a:lnTo>
                    <a:lnTo>
                      <a:pt x="27122" y="523"/>
                    </a:lnTo>
                    <a:lnTo>
                      <a:pt x="27161" y="581"/>
                    </a:lnTo>
                    <a:lnTo>
                      <a:pt x="27219" y="619"/>
                    </a:lnTo>
                    <a:lnTo>
                      <a:pt x="27277" y="658"/>
                    </a:lnTo>
                    <a:lnTo>
                      <a:pt x="27335" y="677"/>
                    </a:lnTo>
                    <a:lnTo>
                      <a:pt x="27412" y="697"/>
                    </a:lnTo>
                    <a:lnTo>
                      <a:pt x="29481" y="774"/>
                    </a:lnTo>
                    <a:lnTo>
                      <a:pt x="31530" y="813"/>
                    </a:lnTo>
                    <a:lnTo>
                      <a:pt x="33598" y="832"/>
                    </a:lnTo>
                    <a:lnTo>
                      <a:pt x="37097" y="832"/>
                    </a:lnTo>
                    <a:lnTo>
                      <a:pt x="37832" y="851"/>
                    </a:lnTo>
                    <a:lnTo>
                      <a:pt x="38566" y="871"/>
                    </a:lnTo>
                    <a:lnTo>
                      <a:pt x="39282" y="909"/>
                    </a:lnTo>
                    <a:lnTo>
                      <a:pt x="40016" y="948"/>
                    </a:lnTo>
                    <a:lnTo>
                      <a:pt x="40731" y="1045"/>
                    </a:lnTo>
                    <a:lnTo>
                      <a:pt x="41447" y="1141"/>
                    </a:lnTo>
                    <a:lnTo>
                      <a:pt x="42046" y="1257"/>
                    </a:lnTo>
                    <a:lnTo>
                      <a:pt x="42607" y="1393"/>
                    </a:lnTo>
                    <a:lnTo>
                      <a:pt x="43186" y="1567"/>
                    </a:lnTo>
                    <a:lnTo>
                      <a:pt x="43728" y="1779"/>
                    </a:lnTo>
                    <a:lnTo>
                      <a:pt x="44269" y="1992"/>
                    </a:lnTo>
                    <a:lnTo>
                      <a:pt x="44810" y="2262"/>
                    </a:lnTo>
                    <a:lnTo>
                      <a:pt x="45313" y="2552"/>
                    </a:lnTo>
                    <a:lnTo>
                      <a:pt x="45816" y="2881"/>
                    </a:lnTo>
                    <a:lnTo>
                      <a:pt x="46395" y="3268"/>
                    </a:lnTo>
                    <a:lnTo>
                      <a:pt x="46724" y="3519"/>
                    </a:lnTo>
                    <a:lnTo>
                      <a:pt x="47072" y="3790"/>
                    </a:lnTo>
                    <a:lnTo>
                      <a:pt x="47227" y="3925"/>
                    </a:lnTo>
                    <a:lnTo>
                      <a:pt x="47362" y="4080"/>
                    </a:lnTo>
                    <a:lnTo>
                      <a:pt x="47497" y="4234"/>
                    </a:lnTo>
                    <a:lnTo>
                      <a:pt x="47594" y="4389"/>
                    </a:lnTo>
                    <a:lnTo>
                      <a:pt x="47671" y="4544"/>
                    </a:lnTo>
                    <a:lnTo>
                      <a:pt x="47729" y="4679"/>
                    </a:lnTo>
                    <a:lnTo>
                      <a:pt x="47729" y="4834"/>
                    </a:lnTo>
                    <a:lnTo>
                      <a:pt x="47710" y="4988"/>
                    </a:lnTo>
                    <a:lnTo>
                      <a:pt x="47594" y="5259"/>
                    </a:lnTo>
                    <a:lnTo>
                      <a:pt x="47459" y="5529"/>
                    </a:lnTo>
                    <a:lnTo>
                      <a:pt x="47304" y="5742"/>
                    </a:lnTo>
                    <a:lnTo>
                      <a:pt x="47111" y="5955"/>
                    </a:lnTo>
                    <a:lnTo>
                      <a:pt x="46879" y="6129"/>
                    </a:lnTo>
                    <a:lnTo>
                      <a:pt x="46647" y="6283"/>
                    </a:lnTo>
                    <a:lnTo>
                      <a:pt x="46395" y="6438"/>
                    </a:lnTo>
                    <a:lnTo>
                      <a:pt x="46144" y="6554"/>
                    </a:lnTo>
                    <a:lnTo>
                      <a:pt x="45854" y="6670"/>
                    </a:lnTo>
                    <a:lnTo>
                      <a:pt x="45584" y="6767"/>
                    </a:lnTo>
                    <a:lnTo>
                      <a:pt x="45004" y="6941"/>
                    </a:lnTo>
                    <a:lnTo>
                      <a:pt x="43902" y="7211"/>
                    </a:lnTo>
                    <a:lnTo>
                      <a:pt x="42684" y="7540"/>
                    </a:lnTo>
                    <a:lnTo>
                      <a:pt x="41466" y="7830"/>
                    </a:lnTo>
                    <a:lnTo>
                      <a:pt x="40229" y="8101"/>
                    </a:lnTo>
                    <a:lnTo>
                      <a:pt x="38992" y="8332"/>
                    </a:lnTo>
                    <a:lnTo>
                      <a:pt x="37754" y="8564"/>
                    </a:lnTo>
                    <a:lnTo>
                      <a:pt x="36517" y="8758"/>
                    </a:lnTo>
                    <a:lnTo>
                      <a:pt x="35280" y="8932"/>
                    </a:lnTo>
                    <a:lnTo>
                      <a:pt x="34043" y="9086"/>
                    </a:lnTo>
                    <a:lnTo>
                      <a:pt x="32786" y="9222"/>
                    </a:lnTo>
                    <a:lnTo>
                      <a:pt x="31549" y="9338"/>
                    </a:lnTo>
                    <a:lnTo>
                      <a:pt x="30293" y="9454"/>
                    </a:lnTo>
                    <a:lnTo>
                      <a:pt x="29055" y="9531"/>
                    </a:lnTo>
                    <a:lnTo>
                      <a:pt x="27799" y="9589"/>
                    </a:lnTo>
                    <a:lnTo>
                      <a:pt x="26542" y="9647"/>
                    </a:lnTo>
                    <a:lnTo>
                      <a:pt x="25286" y="9666"/>
                    </a:lnTo>
                    <a:lnTo>
                      <a:pt x="24029" y="9686"/>
                    </a:lnTo>
                    <a:lnTo>
                      <a:pt x="22773" y="9705"/>
                    </a:lnTo>
                    <a:lnTo>
                      <a:pt x="21516" y="9686"/>
                    </a:lnTo>
                    <a:lnTo>
                      <a:pt x="19003" y="9647"/>
                    </a:lnTo>
                    <a:lnTo>
                      <a:pt x="16471" y="9570"/>
                    </a:lnTo>
                    <a:lnTo>
                      <a:pt x="13958" y="9434"/>
                    </a:lnTo>
                    <a:lnTo>
                      <a:pt x="11445" y="9299"/>
                    </a:lnTo>
                    <a:lnTo>
                      <a:pt x="8951" y="9125"/>
                    </a:lnTo>
                    <a:lnTo>
                      <a:pt x="3944" y="8758"/>
                    </a:lnTo>
                    <a:lnTo>
                      <a:pt x="3306" y="8719"/>
                    </a:lnTo>
                    <a:lnTo>
                      <a:pt x="2997" y="8680"/>
                    </a:lnTo>
                    <a:lnTo>
                      <a:pt x="2688" y="8642"/>
                    </a:lnTo>
                    <a:lnTo>
                      <a:pt x="2379" y="8564"/>
                    </a:lnTo>
                    <a:lnTo>
                      <a:pt x="2089" y="8468"/>
                    </a:lnTo>
                    <a:lnTo>
                      <a:pt x="1799" y="8352"/>
                    </a:lnTo>
                    <a:lnTo>
                      <a:pt x="1644" y="8255"/>
                    </a:lnTo>
                    <a:lnTo>
                      <a:pt x="1509" y="8159"/>
                    </a:lnTo>
                    <a:lnTo>
                      <a:pt x="1277" y="7965"/>
                    </a:lnTo>
                    <a:lnTo>
                      <a:pt x="1083" y="7772"/>
                    </a:lnTo>
                    <a:lnTo>
                      <a:pt x="929" y="7559"/>
                    </a:lnTo>
                    <a:lnTo>
                      <a:pt x="832" y="7327"/>
                    </a:lnTo>
                    <a:lnTo>
                      <a:pt x="793" y="7095"/>
                    </a:lnTo>
                    <a:lnTo>
                      <a:pt x="774" y="6844"/>
                    </a:lnTo>
                    <a:lnTo>
                      <a:pt x="774" y="6573"/>
                    </a:lnTo>
                    <a:lnTo>
                      <a:pt x="832" y="6264"/>
                    </a:lnTo>
                    <a:lnTo>
                      <a:pt x="871" y="6109"/>
                    </a:lnTo>
                    <a:lnTo>
                      <a:pt x="929" y="5955"/>
                    </a:lnTo>
                    <a:lnTo>
                      <a:pt x="987" y="5800"/>
                    </a:lnTo>
                    <a:lnTo>
                      <a:pt x="1083" y="5684"/>
                    </a:lnTo>
                    <a:lnTo>
                      <a:pt x="1161" y="5549"/>
                    </a:lnTo>
                    <a:lnTo>
                      <a:pt x="1277" y="5452"/>
                    </a:lnTo>
                    <a:lnTo>
                      <a:pt x="1509" y="5239"/>
                    </a:lnTo>
                    <a:lnTo>
                      <a:pt x="1760" y="5066"/>
                    </a:lnTo>
                    <a:lnTo>
                      <a:pt x="2031" y="4911"/>
                    </a:lnTo>
                    <a:lnTo>
                      <a:pt x="2611" y="4621"/>
                    </a:lnTo>
                    <a:lnTo>
                      <a:pt x="3248" y="4312"/>
                    </a:lnTo>
                    <a:lnTo>
                      <a:pt x="3867" y="4022"/>
                    </a:lnTo>
                    <a:lnTo>
                      <a:pt x="4524" y="3751"/>
                    </a:lnTo>
                    <a:lnTo>
                      <a:pt x="5162" y="3500"/>
                    </a:lnTo>
                    <a:lnTo>
                      <a:pt x="5800" y="3268"/>
                    </a:lnTo>
                    <a:lnTo>
                      <a:pt x="6419" y="3074"/>
                    </a:lnTo>
                    <a:lnTo>
                      <a:pt x="7057" y="2881"/>
                    </a:lnTo>
                    <a:lnTo>
                      <a:pt x="7695" y="2707"/>
                    </a:lnTo>
                    <a:lnTo>
                      <a:pt x="8333" y="2533"/>
                    </a:lnTo>
                    <a:lnTo>
                      <a:pt x="8970" y="2378"/>
                    </a:lnTo>
                    <a:lnTo>
                      <a:pt x="10266" y="2108"/>
                    </a:lnTo>
                    <a:lnTo>
                      <a:pt x="11561" y="1876"/>
                    </a:lnTo>
                    <a:lnTo>
                      <a:pt x="12856" y="1683"/>
                    </a:lnTo>
                    <a:lnTo>
                      <a:pt x="14171" y="1509"/>
                    </a:lnTo>
                    <a:lnTo>
                      <a:pt x="15485" y="1335"/>
                    </a:lnTo>
                    <a:lnTo>
                      <a:pt x="15562" y="1335"/>
                    </a:lnTo>
                    <a:lnTo>
                      <a:pt x="15620" y="1296"/>
                    </a:lnTo>
                    <a:lnTo>
                      <a:pt x="15678" y="1257"/>
                    </a:lnTo>
                    <a:lnTo>
                      <a:pt x="15736" y="1199"/>
                    </a:lnTo>
                    <a:lnTo>
                      <a:pt x="15775" y="1141"/>
                    </a:lnTo>
                    <a:lnTo>
                      <a:pt x="15794" y="1083"/>
                    </a:lnTo>
                    <a:lnTo>
                      <a:pt x="15814" y="967"/>
                    </a:lnTo>
                    <a:lnTo>
                      <a:pt x="15794" y="832"/>
                    </a:lnTo>
                    <a:lnTo>
                      <a:pt x="15775" y="774"/>
                    </a:lnTo>
                    <a:lnTo>
                      <a:pt x="15736" y="735"/>
                    </a:lnTo>
                    <a:lnTo>
                      <a:pt x="15678" y="697"/>
                    </a:lnTo>
                    <a:lnTo>
                      <a:pt x="15620" y="658"/>
                    </a:lnTo>
                    <a:lnTo>
                      <a:pt x="15562" y="639"/>
                    </a:lnTo>
                    <a:lnTo>
                      <a:pt x="15485" y="658"/>
                    </a:lnTo>
                    <a:lnTo>
                      <a:pt x="14209" y="793"/>
                    </a:lnTo>
                    <a:lnTo>
                      <a:pt x="12933" y="967"/>
                    </a:lnTo>
                    <a:lnTo>
                      <a:pt x="11657" y="1161"/>
                    </a:lnTo>
                    <a:lnTo>
                      <a:pt x="10401" y="1373"/>
                    </a:lnTo>
                    <a:lnTo>
                      <a:pt x="9144" y="1625"/>
                    </a:lnTo>
                    <a:lnTo>
                      <a:pt x="8507" y="1779"/>
                    </a:lnTo>
                    <a:lnTo>
                      <a:pt x="7888" y="1934"/>
                    </a:lnTo>
                    <a:lnTo>
                      <a:pt x="7269" y="2089"/>
                    </a:lnTo>
                    <a:lnTo>
                      <a:pt x="6651" y="2262"/>
                    </a:lnTo>
                    <a:lnTo>
                      <a:pt x="6051" y="2456"/>
                    </a:lnTo>
                    <a:lnTo>
                      <a:pt x="5433" y="2668"/>
                    </a:lnTo>
                    <a:lnTo>
                      <a:pt x="4853" y="2862"/>
                    </a:lnTo>
                    <a:lnTo>
                      <a:pt x="4292" y="3094"/>
                    </a:lnTo>
                    <a:lnTo>
                      <a:pt x="3712" y="3326"/>
                    </a:lnTo>
                    <a:lnTo>
                      <a:pt x="3152" y="3577"/>
                    </a:lnTo>
                    <a:lnTo>
                      <a:pt x="2611" y="3828"/>
                    </a:lnTo>
                    <a:lnTo>
                      <a:pt x="2050" y="4118"/>
                    </a:lnTo>
                    <a:lnTo>
                      <a:pt x="1528" y="4408"/>
                    </a:lnTo>
                    <a:lnTo>
                      <a:pt x="987" y="4737"/>
                    </a:lnTo>
                    <a:lnTo>
                      <a:pt x="851" y="4834"/>
                    </a:lnTo>
                    <a:lnTo>
                      <a:pt x="716" y="4969"/>
                    </a:lnTo>
                    <a:lnTo>
                      <a:pt x="581" y="5124"/>
                    </a:lnTo>
                    <a:lnTo>
                      <a:pt x="465" y="5297"/>
                    </a:lnTo>
                    <a:lnTo>
                      <a:pt x="349" y="5491"/>
                    </a:lnTo>
                    <a:lnTo>
                      <a:pt x="252" y="5684"/>
                    </a:lnTo>
                    <a:lnTo>
                      <a:pt x="175" y="5897"/>
                    </a:lnTo>
                    <a:lnTo>
                      <a:pt x="117" y="6109"/>
                    </a:lnTo>
                    <a:lnTo>
                      <a:pt x="59" y="6322"/>
                    </a:lnTo>
                    <a:lnTo>
                      <a:pt x="20" y="6554"/>
                    </a:lnTo>
                    <a:lnTo>
                      <a:pt x="1" y="6767"/>
                    </a:lnTo>
                    <a:lnTo>
                      <a:pt x="20" y="6979"/>
                    </a:lnTo>
                    <a:lnTo>
                      <a:pt x="39" y="7192"/>
                    </a:lnTo>
                    <a:lnTo>
                      <a:pt x="78" y="7385"/>
                    </a:lnTo>
                    <a:lnTo>
                      <a:pt x="136" y="7579"/>
                    </a:lnTo>
                    <a:lnTo>
                      <a:pt x="213" y="7733"/>
                    </a:lnTo>
                    <a:lnTo>
                      <a:pt x="349" y="7965"/>
                    </a:lnTo>
                    <a:lnTo>
                      <a:pt x="503" y="8178"/>
                    </a:lnTo>
                    <a:lnTo>
                      <a:pt x="677" y="8352"/>
                    </a:lnTo>
                    <a:lnTo>
                      <a:pt x="851" y="8526"/>
                    </a:lnTo>
                    <a:lnTo>
                      <a:pt x="1045" y="8680"/>
                    </a:lnTo>
                    <a:lnTo>
                      <a:pt x="1238" y="8796"/>
                    </a:lnTo>
                    <a:lnTo>
                      <a:pt x="1451" y="8912"/>
                    </a:lnTo>
                    <a:lnTo>
                      <a:pt x="1663" y="9009"/>
                    </a:lnTo>
                    <a:lnTo>
                      <a:pt x="1876" y="9106"/>
                    </a:lnTo>
                    <a:lnTo>
                      <a:pt x="2108" y="9183"/>
                    </a:lnTo>
                    <a:lnTo>
                      <a:pt x="2340" y="9241"/>
                    </a:lnTo>
                    <a:lnTo>
                      <a:pt x="2572" y="9299"/>
                    </a:lnTo>
                    <a:lnTo>
                      <a:pt x="3055" y="9376"/>
                    </a:lnTo>
                    <a:lnTo>
                      <a:pt x="3558" y="9415"/>
                    </a:lnTo>
                    <a:lnTo>
                      <a:pt x="6341" y="9628"/>
                    </a:lnTo>
                    <a:lnTo>
                      <a:pt x="9106" y="9821"/>
                    </a:lnTo>
                    <a:lnTo>
                      <a:pt x="11909" y="10014"/>
                    </a:lnTo>
                    <a:lnTo>
                      <a:pt x="14731" y="10169"/>
                    </a:lnTo>
                    <a:lnTo>
                      <a:pt x="17553" y="10285"/>
                    </a:lnTo>
                    <a:lnTo>
                      <a:pt x="18965" y="10324"/>
                    </a:lnTo>
                    <a:lnTo>
                      <a:pt x="20376" y="10362"/>
                    </a:lnTo>
                    <a:lnTo>
                      <a:pt x="21748" y="10382"/>
                    </a:lnTo>
                    <a:lnTo>
                      <a:pt x="23140" y="10382"/>
                    </a:lnTo>
                    <a:lnTo>
                      <a:pt x="24513" y="10362"/>
                    </a:lnTo>
                    <a:lnTo>
                      <a:pt x="25904" y="10343"/>
                    </a:lnTo>
                    <a:lnTo>
                      <a:pt x="27277" y="10285"/>
                    </a:lnTo>
                    <a:lnTo>
                      <a:pt x="28669" y="10227"/>
                    </a:lnTo>
                    <a:lnTo>
                      <a:pt x="30041" y="10150"/>
                    </a:lnTo>
                    <a:lnTo>
                      <a:pt x="31433" y="10034"/>
                    </a:lnTo>
                    <a:lnTo>
                      <a:pt x="32806" y="9918"/>
                    </a:lnTo>
                    <a:lnTo>
                      <a:pt x="34178" y="9763"/>
                    </a:lnTo>
                    <a:lnTo>
                      <a:pt x="35551" y="9589"/>
                    </a:lnTo>
                    <a:lnTo>
                      <a:pt x="36923" y="9396"/>
                    </a:lnTo>
                    <a:lnTo>
                      <a:pt x="38276" y="9164"/>
                    </a:lnTo>
                    <a:lnTo>
                      <a:pt x="39649" y="8912"/>
                    </a:lnTo>
                    <a:lnTo>
                      <a:pt x="41002" y="8642"/>
                    </a:lnTo>
                    <a:lnTo>
                      <a:pt x="42336" y="8332"/>
                    </a:lnTo>
                    <a:lnTo>
                      <a:pt x="43592" y="8023"/>
                    </a:lnTo>
                    <a:lnTo>
                      <a:pt x="44830" y="7675"/>
                    </a:lnTo>
                    <a:lnTo>
                      <a:pt x="45448" y="7521"/>
                    </a:lnTo>
                    <a:lnTo>
                      <a:pt x="46067" y="7327"/>
                    </a:lnTo>
                    <a:lnTo>
                      <a:pt x="46376" y="7231"/>
                    </a:lnTo>
                    <a:lnTo>
                      <a:pt x="46666" y="7095"/>
                    </a:lnTo>
                    <a:lnTo>
                      <a:pt x="46937" y="6941"/>
                    </a:lnTo>
                    <a:lnTo>
                      <a:pt x="47207" y="6767"/>
                    </a:lnTo>
                    <a:lnTo>
                      <a:pt x="47459" y="6535"/>
                    </a:lnTo>
                    <a:lnTo>
                      <a:pt x="47729" y="6264"/>
                    </a:lnTo>
                    <a:lnTo>
                      <a:pt x="47981" y="5955"/>
                    </a:lnTo>
                    <a:lnTo>
                      <a:pt x="48097" y="5781"/>
                    </a:lnTo>
                    <a:lnTo>
                      <a:pt x="48213" y="5607"/>
                    </a:lnTo>
                    <a:lnTo>
                      <a:pt x="48309" y="5413"/>
                    </a:lnTo>
                    <a:lnTo>
                      <a:pt x="48387" y="5239"/>
                    </a:lnTo>
                    <a:lnTo>
                      <a:pt x="48425" y="5046"/>
                    </a:lnTo>
                    <a:lnTo>
                      <a:pt x="48464" y="4872"/>
                    </a:lnTo>
                    <a:lnTo>
                      <a:pt x="48483" y="4679"/>
                    </a:lnTo>
                    <a:lnTo>
                      <a:pt x="48464" y="4505"/>
                    </a:lnTo>
                    <a:lnTo>
                      <a:pt x="48406" y="4312"/>
                    </a:lnTo>
                    <a:lnTo>
                      <a:pt x="48329" y="4157"/>
                    </a:lnTo>
                    <a:lnTo>
                      <a:pt x="48213" y="4002"/>
                    </a:lnTo>
                    <a:lnTo>
                      <a:pt x="48097" y="3848"/>
                    </a:lnTo>
                    <a:lnTo>
                      <a:pt x="47961" y="3712"/>
                    </a:lnTo>
                    <a:lnTo>
                      <a:pt x="47807" y="3577"/>
                    </a:lnTo>
                    <a:lnTo>
                      <a:pt x="47497" y="3326"/>
                    </a:lnTo>
                    <a:lnTo>
                      <a:pt x="47207" y="3074"/>
                    </a:lnTo>
                    <a:lnTo>
                      <a:pt x="46647" y="2630"/>
                    </a:lnTo>
                    <a:lnTo>
                      <a:pt x="46067" y="2204"/>
                    </a:lnTo>
                    <a:lnTo>
                      <a:pt x="45506" y="1857"/>
                    </a:lnTo>
                    <a:lnTo>
                      <a:pt x="44926" y="1547"/>
                    </a:lnTo>
                    <a:lnTo>
                      <a:pt x="44327" y="1257"/>
                    </a:lnTo>
                    <a:lnTo>
                      <a:pt x="43728" y="1006"/>
                    </a:lnTo>
                    <a:lnTo>
                      <a:pt x="43341" y="890"/>
                    </a:lnTo>
                    <a:lnTo>
                      <a:pt x="42955" y="774"/>
                    </a:lnTo>
                    <a:lnTo>
                      <a:pt x="42568" y="658"/>
                    </a:lnTo>
                    <a:lnTo>
                      <a:pt x="42162" y="581"/>
                    </a:lnTo>
                    <a:lnTo>
                      <a:pt x="41369" y="426"/>
                    </a:lnTo>
                    <a:lnTo>
                      <a:pt x="40557" y="310"/>
                    </a:lnTo>
                    <a:lnTo>
                      <a:pt x="39746" y="252"/>
                    </a:lnTo>
                    <a:lnTo>
                      <a:pt x="38934" y="194"/>
                    </a:lnTo>
                    <a:lnTo>
                      <a:pt x="38122" y="175"/>
                    </a:lnTo>
                    <a:lnTo>
                      <a:pt x="37329" y="155"/>
                    </a:lnTo>
                    <a:lnTo>
                      <a:pt x="34835" y="136"/>
                    </a:lnTo>
                    <a:lnTo>
                      <a:pt x="32361" y="117"/>
                    </a:lnTo>
                    <a:lnTo>
                      <a:pt x="29887" y="78"/>
                    </a:lnTo>
                    <a:lnTo>
                      <a:pt x="28650" y="59"/>
                    </a:lnTo>
                    <a:lnTo>
                      <a:pt x="274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0"/>
              <p:cNvSpPr/>
              <p:nvPr/>
            </p:nvSpPr>
            <p:spPr>
              <a:xfrm>
                <a:off x="4656275" y="-3432300"/>
                <a:ext cx="164825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6593" h="968" extrusionOk="0">
                    <a:moveTo>
                      <a:pt x="5510" y="1"/>
                    </a:moveTo>
                    <a:lnTo>
                      <a:pt x="4775" y="20"/>
                    </a:lnTo>
                    <a:lnTo>
                      <a:pt x="3287" y="97"/>
                    </a:lnTo>
                    <a:lnTo>
                      <a:pt x="1798" y="175"/>
                    </a:lnTo>
                    <a:lnTo>
                      <a:pt x="329" y="271"/>
                    </a:lnTo>
                    <a:lnTo>
                      <a:pt x="252" y="291"/>
                    </a:lnTo>
                    <a:lnTo>
                      <a:pt x="174" y="310"/>
                    </a:lnTo>
                    <a:lnTo>
                      <a:pt x="116" y="349"/>
                    </a:lnTo>
                    <a:lnTo>
                      <a:pt x="78" y="407"/>
                    </a:lnTo>
                    <a:lnTo>
                      <a:pt x="39" y="465"/>
                    </a:lnTo>
                    <a:lnTo>
                      <a:pt x="20" y="523"/>
                    </a:lnTo>
                    <a:lnTo>
                      <a:pt x="0" y="658"/>
                    </a:lnTo>
                    <a:lnTo>
                      <a:pt x="20" y="774"/>
                    </a:lnTo>
                    <a:lnTo>
                      <a:pt x="39" y="832"/>
                    </a:lnTo>
                    <a:lnTo>
                      <a:pt x="78" y="890"/>
                    </a:lnTo>
                    <a:lnTo>
                      <a:pt x="116" y="929"/>
                    </a:lnTo>
                    <a:lnTo>
                      <a:pt x="174" y="948"/>
                    </a:lnTo>
                    <a:lnTo>
                      <a:pt x="252" y="967"/>
                    </a:lnTo>
                    <a:lnTo>
                      <a:pt x="329" y="967"/>
                    </a:lnTo>
                    <a:lnTo>
                      <a:pt x="1798" y="871"/>
                    </a:lnTo>
                    <a:lnTo>
                      <a:pt x="3287" y="774"/>
                    </a:lnTo>
                    <a:lnTo>
                      <a:pt x="4775" y="716"/>
                    </a:lnTo>
                    <a:lnTo>
                      <a:pt x="5510" y="697"/>
                    </a:lnTo>
                    <a:lnTo>
                      <a:pt x="6244" y="697"/>
                    </a:lnTo>
                    <a:lnTo>
                      <a:pt x="6322" y="677"/>
                    </a:lnTo>
                    <a:lnTo>
                      <a:pt x="6399" y="658"/>
                    </a:lnTo>
                    <a:lnTo>
                      <a:pt x="6457" y="639"/>
                    </a:lnTo>
                    <a:lnTo>
                      <a:pt x="6496" y="581"/>
                    </a:lnTo>
                    <a:lnTo>
                      <a:pt x="6534" y="542"/>
                    </a:lnTo>
                    <a:lnTo>
                      <a:pt x="6554" y="484"/>
                    </a:lnTo>
                    <a:lnTo>
                      <a:pt x="6592" y="349"/>
                    </a:lnTo>
                    <a:lnTo>
                      <a:pt x="6554" y="213"/>
                    </a:lnTo>
                    <a:lnTo>
                      <a:pt x="6534" y="155"/>
                    </a:lnTo>
                    <a:lnTo>
                      <a:pt x="6496" y="117"/>
                    </a:lnTo>
                    <a:lnTo>
                      <a:pt x="6457" y="59"/>
                    </a:lnTo>
                    <a:lnTo>
                      <a:pt x="6399" y="39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0"/>
              <p:cNvSpPr/>
              <p:nvPr/>
            </p:nvSpPr>
            <p:spPr>
              <a:xfrm>
                <a:off x="4128525" y="-3313900"/>
                <a:ext cx="12082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48329" h="9184" extrusionOk="0">
                    <a:moveTo>
                      <a:pt x="47710" y="1"/>
                    </a:moveTo>
                    <a:lnTo>
                      <a:pt x="47594" y="59"/>
                    </a:lnTo>
                    <a:lnTo>
                      <a:pt x="47555" y="98"/>
                    </a:lnTo>
                    <a:lnTo>
                      <a:pt x="47497" y="156"/>
                    </a:lnTo>
                    <a:lnTo>
                      <a:pt x="47478" y="214"/>
                    </a:lnTo>
                    <a:lnTo>
                      <a:pt x="47459" y="272"/>
                    </a:lnTo>
                    <a:lnTo>
                      <a:pt x="47459" y="349"/>
                    </a:lnTo>
                    <a:lnTo>
                      <a:pt x="47459" y="426"/>
                    </a:lnTo>
                    <a:lnTo>
                      <a:pt x="47536" y="716"/>
                    </a:lnTo>
                    <a:lnTo>
                      <a:pt x="47575" y="1025"/>
                    </a:lnTo>
                    <a:lnTo>
                      <a:pt x="47613" y="1335"/>
                    </a:lnTo>
                    <a:lnTo>
                      <a:pt x="47633" y="1663"/>
                    </a:lnTo>
                    <a:lnTo>
                      <a:pt x="47633" y="2282"/>
                    </a:lnTo>
                    <a:lnTo>
                      <a:pt x="47613" y="2901"/>
                    </a:lnTo>
                    <a:lnTo>
                      <a:pt x="47575" y="3403"/>
                    </a:lnTo>
                    <a:lnTo>
                      <a:pt x="47536" y="3906"/>
                    </a:lnTo>
                    <a:lnTo>
                      <a:pt x="47497" y="4157"/>
                    </a:lnTo>
                    <a:lnTo>
                      <a:pt x="47439" y="4389"/>
                    </a:lnTo>
                    <a:lnTo>
                      <a:pt x="47362" y="4621"/>
                    </a:lnTo>
                    <a:lnTo>
                      <a:pt x="47246" y="4853"/>
                    </a:lnTo>
                    <a:lnTo>
                      <a:pt x="47149" y="5027"/>
                    </a:lnTo>
                    <a:lnTo>
                      <a:pt x="47014" y="5201"/>
                    </a:lnTo>
                    <a:lnTo>
                      <a:pt x="46879" y="5375"/>
                    </a:lnTo>
                    <a:lnTo>
                      <a:pt x="46724" y="5510"/>
                    </a:lnTo>
                    <a:lnTo>
                      <a:pt x="46550" y="5665"/>
                    </a:lnTo>
                    <a:lnTo>
                      <a:pt x="46376" y="5781"/>
                    </a:lnTo>
                    <a:lnTo>
                      <a:pt x="46009" y="6013"/>
                    </a:lnTo>
                    <a:lnTo>
                      <a:pt x="45622" y="6226"/>
                    </a:lnTo>
                    <a:lnTo>
                      <a:pt x="45216" y="6400"/>
                    </a:lnTo>
                    <a:lnTo>
                      <a:pt x="44810" y="6554"/>
                    </a:lnTo>
                    <a:lnTo>
                      <a:pt x="44404" y="6670"/>
                    </a:lnTo>
                    <a:lnTo>
                      <a:pt x="43921" y="6825"/>
                    </a:lnTo>
                    <a:lnTo>
                      <a:pt x="43418" y="6941"/>
                    </a:lnTo>
                    <a:lnTo>
                      <a:pt x="42916" y="7057"/>
                    </a:lnTo>
                    <a:lnTo>
                      <a:pt x="42413" y="7153"/>
                    </a:lnTo>
                    <a:lnTo>
                      <a:pt x="41911" y="7250"/>
                    </a:lnTo>
                    <a:lnTo>
                      <a:pt x="41408" y="7327"/>
                    </a:lnTo>
                    <a:lnTo>
                      <a:pt x="40383" y="7443"/>
                    </a:lnTo>
                    <a:lnTo>
                      <a:pt x="39340" y="7540"/>
                    </a:lnTo>
                    <a:lnTo>
                      <a:pt x="38315" y="7598"/>
                    </a:lnTo>
                    <a:lnTo>
                      <a:pt x="36266" y="7695"/>
                    </a:lnTo>
                    <a:lnTo>
                      <a:pt x="29848" y="7946"/>
                    </a:lnTo>
                    <a:lnTo>
                      <a:pt x="26639" y="8043"/>
                    </a:lnTo>
                    <a:lnTo>
                      <a:pt x="23449" y="8139"/>
                    </a:lnTo>
                    <a:lnTo>
                      <a:pt x="21748" y="8197"/>
                    </a:lnTo>
                    <a:lnTo>
                      <a:pt x="20066" y="8275"/>
                    </a:lnTo>
                    <a:lnTo>
                      <a:pt x="16703" y="8410"/>
                    </a:lnTo>
                    <a:lnTo>
                      <a:pt x="15021" y="8468"/>
                    </a:lnTo>
                    <a:lnTo>
                      <a:pt x="13339" y="8487"/>
                    </a:lnTo>
                    <a:lnTo>
                      <a:pt x="11657" y="8487"/>
                    </a:lnTo>
                    <a:lnTo>
                      <a:pt x="10807" y="8468"/>
                    </a:lnTo>
                    <a:lnTo>
                      <a:pt x="9976" y="8449"/>
                    </a:lnTo>
                    <a:lnTo>
                      <a:pt x="9048" y="8410"/>
                    </a:lnTo>
                    <a:lnTo>
                      <a:pt x="8120" y="8333"/>
                    </a:lnTo>
                    <a:lnTo>
                      <a:pt x="7192" y="8255"/>
                    </a:lnTo>
                    <a:lnTo>
                      <a:pt x="6264" y="8159"/>
                    </a:lnTo>
                    <a:lnTo>
                      <a:pt x="5336" y="8043"/>
                    </a:lnTo>
                    <a:lnTo>
                      <a:pt x="4408" y="7869"/>
                    </a:lnTo>
                    <a:lnTo>
                      <a:pt x="3500" y="7675"/>
                    </a:lnTo>
                    <a:lnTo>
                      <a:pt x="2591" y="7443"/>
                    </a:lnTo>
                    <a:lnTo>
                      <a:pt x="2417" y="7385"/>
                    </a:lnTo>
                    <a:lnTo>
                      <a:pt x="2243" y="7327"/>
                    </a:lnTo>
                    <a:lnTo>
                      <a:pt x="2069" y="7231"/>
                    </a:lnTo>
                    <a:lnTo>
                      <a:pt x="1915" y="7153"/>
                    </a:lnTo>
                    <a:lnTo>
                      <a:pt x="1779" y="7057"/>
                    </a:lnTo>
                    <a:lnTo>
                      <a:pt x="1644" y="6941"/>
                    </a:lnTo>
                    <a:lnTo>
                      <a:pt x="1528" y="6825"/>
                    </a:lnTo>
                    <a:lnTo>
                      <a:pt x="1431" y="6689"/>
                    </a:lnTo>
                    <a:lnTo>
                      <a:pt x="1335" y="6573"/>
                    </a:lnTo>
                    <a:lnTo>
                      <a:pt x="1238" y="6419"/>
                    </a:lnTo>
                    <a:lnTo>
                      <a:pt x="1083" y="6129"/>
                    </a:lnTo>
                    <a:lnTo>
                      <a:pt x="967" y="5820"/>
                    </a:lnTo>
                    <a:lnTo>
                      <a:pt x="871" y="5472"/>
                    </a:lnTo>
                    <a:lnTo>
                      <a:pt x="793" y="5124"/>
                    </a:lnTo>
                    <a:lnTo>
                      <a:pt x="755" y="4776"/>
                    </a:lnTo>
                    <a:lnTo>
                      <a:pt x="716" y="4408"/>
                    </a:lnTo>
                    <a:lnTo>
                      <a:pt x="697" y="4041"/>
                    </a:lnTo>
                    <a:lnTo>
                      <a:pt x="697" y="3326"/>
                    </a:lnTo>
                    <a:lnTo>
                      <a:pt x="697" y="2649"/>
                    </a:lnTo>
                    <a:lnTo>
                      <a:pt x="697" y="2572"/>
                    </a:lnTo>
                    <a:lnTo>
                      <a:pt x="658" y="2495"/>
                    </a:lnTo>
                    <a:lnTo>
                      <a:pt x="639" y="2437"/>
                    </a:lnTo>
                    <a:lnTo>
                      <a:pt x="581" y="2398"/>
                    </a:lnTo>
                    <a:lnTo>
                      <a:pt x="542" y="2359"/>
                    </a:lnTo>
                    <a:lnTo>
                      <a:pt x="484" y="2321"/>
                    </a:lnTo>
                    <a:lnTo>
                      <a:pt x="349" y="2301"/>
                    </a:lnTo>
                    <a:lnTo>
                      <a:pt x="213" y="2321"/>
                    </a:lnTo>
                    <a:lnTo>
                      <a:pt x="155" y="2359"/>
                    </a:lnTo>
                    <a:lnTo>
                      <a:pt x="117" y="2398"/>
                    </a:lnTo>
                    <a:lnTo>
                      <a:pt x="59" y="2437"/>
                    </a:lnTo>
                    <a:lnTo>
                      <a:pt x="39" y="2495"/>
                    </a:lnTo>
                    <a:lnTo>
                      <a:pt x="1" y="2572"/>
                    </a:lnTo>
                    <a:lnTo>
                      <a:pt x="1" y="2649"/>
                    </a:lnTo>
                    <a:lnTo>
                      <a:pt x="1" y="3828"/>
                    </a:lnTo>
                    <a:lnTo>
                      <a:pt x="20" y="4447"/>
                    </a:lnTo>
                    <a:lnTo>
                      <a:pt x="78" y="5066"/>
                    </a:lnTo>
                    <a:lnTo>
                      <a:pt x="117" y="5375"/>
                    </a:lnTo>
                    <a:lnTo>
                      <a:pt x="175" y="5665"/>
                    </a:lnTo>
                    <a:lnTo>
                      <a:pt x="252" y="5955"/>
                    </a:lnTo>
                    <a:lnTo>
                      <a:pt x="349" y="6245"/>
                    </a:lnTo>
                    <a:lnTo>
                      <a:pt x="465" y="6515"/>
                    </a:lnTo>
                    <a:lnTo>
                      <a:pt x="600" y="6786"/>
                    </a:lnTo>
                    <a:lnTo>
                      <a:pt x="774" y="7037"/>
                    </a:lnTo>
                    <a:lnTo>
                      <a:pt x="967" y="7269"/>
                    </a:lnTo>
                    <a:lnTo>
                      <a:pt x="1083" y="7385"/>
                    </a:lnTo>
                    <a:lnTo>
                      <a:pt x="1199" y="7501"/>
                    </a:lnTo>
                    <a:lnTo>
                      <a:pt x="1451" y="7695"/>
                    </a:lnTo>
                    <a:lnTo>
                      <a:pt x="1741" y="7869"/>
                    </a:lnTo>
                    <a:lnTo>
                      <a:pt x="2031" y="7985"/>
                    </a:lnTo>
                    <a:lnTo>
                      <a:pt x="2340" y="8101"/>
                    </a:lnTo>
                    <a:lnTo>
                      <a:pt x="2649" y="8178"/>
                    </a:lnTo>
                    <a:lnTo>
                      <a:pt x="3287" y="8333"/>
                    </a:lnTo>
                    <a:lnTo>
                      <a:pt x="4118" y="8507"/>
                    </a:lnTo>
                    <a:lnTo>
                      <a:pt x="4950" y="8642"/>
                    </a:lnTo>
                    <a:lnTo>
                      <a:pt x="5781" y="8777"/>
                    </a:lnTo>
                    <a:lnTo>
                      <a:pt x="6612" y="8874"/>
                    </a:lnTo>
                    <a:lnTo>
                      <a:pt x="7521" y="8971"/>
                    </a:lnTo>
                    <a:lnTo>
                      <a:pt x="8410" y="9048"/>
                    </a:lnTo>
                    <a:lnTo>
                      <a:pt x="9318" y="9106"/>
                    </a:lnTo>
                    <a:lnTo>
                      <a:pt x="10227" y="9145"/>
                    </a:lnTo>
                    <a:lnTo>
                      <a:pt x="11136" y="9164"/>
                    </a:lnTo>
                    <a:lnTo>
                      <a:pt x="12044" y="9183"/>
                    </a:lnTo>
                    <a:lnTo>
                      <a:pt x="13861" y="9164"/>
                    </a:lnTo>
                    <a:lnTo>
                      <a:pt x="15678" y="9125"/>
                    </a:lnTo>
                    <a:lnTo>
                      <a:pt x="17495" y="9048"/>
                    </a:lnTo>
                    <a:lnTo>
                      <a:pt x="21130" y="8913"/>
                    </a:lnTo>
                    <a:lnTo>
                      <a:pt x="23159" y="8835"/>
                    </a:lnTo>
                    <a:lnTo>
                      <a:pt x="25209" y="8797"/>
                    </a:lnTo>
                    <a:lnTo>
                      <a:pt x="29287" y="8700"/>
                    </a:lnTo>
                    <a:lnTo>
                      <a:pt x="30911" y="8642"/>
                    </a:lnTo>
                    <a:lnTo>
                      <a:pt x="32535" y="8565"/>
                    </a:lnTo>
                    <a:lnTo>
                      <a:pt x="35802" y="8410"/>
                    </a:lnTo>
                    <a:lnTo>
                      <a:pt x="37986" y="8313"/>
                    </a:lnTo>
                    <a:lnTo>
                      <a:pt x="39088" y="8236"/>
                    </a:lnTo>
                    <a:lnTo>
                      <a:pt x="40190" y="8159"/>
                    </a:lnTo>
                    <a:lnTo>
                      <a:pt x="41292" y="8043"/>
                    </a:lnTo>
                    <a:lnTo>
                      <a:pt x="41833" y="7965"/>
                    </a:lnTo>
                    <a:lnTo>
                      <a:pt x="42394" y="7869"/>
                    </a:lnTo>
                    <a:lnTo>
                      <a:pt x="42935" y="7772"/>
                    </a:lnTo>
                    <a:lnTo>
                      <a:pt x="43457" y="7656"/>
                    </a:lnTo>
                    <a:lnTo>
                      <a:pt x="43998" y="7521"/>
                    </a:lnTo>
                    <a:lnTo>
                      <a:pt x="44520" y="7366"/>
                    </a:lnTo>
                    <a:lnTo>
                      <a:pt x="44984" y="7211"/>
                    </a:lnTo>
                    <a:lnTo>
                      <a:pt x="45468" y="7037"/>
                    </a:lnTo>
                    <a:lnTo>
                      <a:pt x="45931" y="6844"/>
                    </a:lnTo>
                    <a:lnTo>
                      <a:pt x="46376" y="6593"/>
                    </a:lnTo>
                    <a:lnTo>
                      <a:pt x="46589" y="6477"/>
                    </a:lnTo>
                    <a:lnTo>
                      <a:pt x="46801" y="6322"/>
                    </a:lnTo>
                    <a:lnTo>
                      <a:pt x="47014" y="6187"/>
                    </a:lnTo>
                    <a:lnTo>
                      <a:pt x="47188" y="6013"/>
                    </a:lnTo>
                    <a:lnTo>
                      <a:pt x="47381" y="5839"/>
                    </a:lnTo>
                    <a:lnTo>
                      <a:pt x="47536" y="5665"/>
                    </a:lnTo>
                    <a:lnTo>
                      <a:pt x="47691" y="5452"/>
                    </a:lnTo>
                    <a:lnTo>
                      <a:pt x="47826" y="5240"/>
                    </a:lnTo>
                    <a:lnTo>
                      <a:pt x="47961" y="5008"/>
                    </a:lnTo>
                    <a:lnTo>
                      <a:pt x="48058" y="4737"/>
                    </a:lnTo>
                    <a:lnTo>
                      <a:pt x="48135" y="4486"/>
                    </a:lnTo>
                    <a:lnTo>
                      <a:pt x="48193" y="4196"/>
                    </a:lnTo>
                    <a:lnTo>
                      <a:pt x="48232" y="3925"/>
                    </a:lnTo>
                    <a:lnTo>
                      <a:pt x="48251" y="3654"/>
                    </a:lnTo>
                    <a:lnTo>
                      <a:pt x="48290" y="3094"/>
                    </a:lnTo>
                    <a:lnTo>
                      <a:pt x="48329" y="2379"/>
                    </a:lnTo>
                    <a:lnTo>
                      <a:pt x="48329" y="2031"/>
                    </a:lnTo>
                    <a:lnTo>
                      <a:pt x="48329" y="1663"/>
                    </a:lnTo>
                    <a:lnTo>
                      <a:pt x="48309" y="1296"/>
                    </a:lnTo>
                    <a:lnTo>
                      <a:pt x="48271" y="948"/>
                    </a:lnTo>
                    <a:lnTo>
                      <a:pt x="48213" y="581"/>
                    </a:lnTo>
                    <a:lnTo>
                      <a:pt x="48135" y="233"/>
                    </a:lnTo>
                    <a:lnTo>
                      <a:pt x="48116" y="156"/>
                    </a:lnTo>
                    <a:lnTo>
                      <a:pt x="48077" y="98"/>
                    </a:lnTo>
                    <a:lnTo>
                      <a:pt x="48019" y="59"/>
                    </a:lnTo>
                    <a:lnTo>
                      <a:pt x="47961" y="20"/>
                    </a:lnTo>
                    <a:lnTo>
                      <a:pt x="479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0"/>
              <p:cNvSpPr/>
              <p:nvPr/>
            </p:nvSpPr>
            <p:spPr>
              <a:xfrm>
                <a:off x="4232450" y="-3208050"/>
                <a:ext cx="21750" cy="68175"/>
              </a:xfrm>
              <a:custGeom>
                <a:avLst/>
                <a:gdLst/>
                <a:ahLst/>
                <a:cxnLst/>
                <a:rect l="l" t="t" r="r" b="b"/>
                <a:pathLst>
                  <a:path w="870" h="2727" extrusionOk="0">
                    <a:moveTo>
                      <a:pt x="348" y="0"/>
                    </a:moveTo>
                    <a:lnTo>
                      <a:pt x="290" y="20"/>
                    </a:lnTo>
                    <a:lnTo>
                      <a:pt x="213" y="39"/>
                    </a:lnTo>
                    <a:lnTo>
                      <a:pt x="155" y="58"/>
                    </a:lnTo>
                    <a:lnTo>
                      <a:pt x="116" y="116"/>
                    </a:lnTo>
                    <a:lnTo>
                      <a:pt x="77" y="155"/>
                    </a:lnTo>
                    <a:lnTo>
                      <a:pt x="39" y="213"/>
                    </a:lnTo>
                    <a:lnTo>
                      <a:pt x="19" y="271"/>
                    </a:lnTo>
                    <a:lnTo>
                      <a:pt x="0" y="348"/>
                    </a:lnTo>
                    <a:lnTo>
                      <a:pt x="19" y="890"/>
                    </a:lnTo>
                    <a:lnTo>
                      <a:pt x="77" y="1412"/>
                    </a:lnTo>
                    <a:lnTo>
                      <a:pt x="135" y="1953"/>
                    </a:lnTo>
                    <a:lnTo>
                      <a:pt x="213" y="2475"/>
                    </a:lnTo>
                    <a:lnTo>
                      <a:pt x="232" y="2533"/>
                    </a:lnTo>
                    <a:lnTo>
                      <a:pt x="251" y="2591"/>
                    </a:lnTo>
                    <a:lnTo>
                      <a:pt x="309" y="2649"/>
                    </a:lnTo>
                    <a:lnTo>
                      <a:pt x="367" y="2687"/>
                    </a:lnTo>
                    <a:lnTo>
                      <a:pt x="425" y="2707"/>
                    </a:lnTo>
                    <a:lnTo>
                      <a:pt x="503" y="2726"/>
                    </a:lnTo>
                    <a:lnTo>
                      <a:pt x="638" y="2726"/>
                    </a:lnTo>
                    <a:lnTo>
                      <a:pt x="696" y="2687"/>
                    </a:lnTo>
                    <a:lnTo>
                      <a:pt x="754" y="2649"/>
                    </a:lnTo>
                    <a:lnTo>
                      <a:pt x="812" y="2610"/>
                    </a:lnTo>
                    <a:lnTo>
                      <a:pt x="831" y="2552"/>
                    </a:lnTo>
                    <a:lnTo>
                      <a:pt x="870" y="2436"/>
                    </a:lnTo>
                    <a:lnTo>
                      <a:pt x="870" y="2301"/>
                    </a:lnTo>
                    <a:lnTo>
                      <a:pt x="831" y="2050"/>
                    </a:lnTo>
                    <a:lnTo>
                      <a:pt x="831" y="1934"/>
                    </a:lnTo>
                    <a:lnTo>
                      <a:pt x="812" y="1876"/>
                    </a:lnTo>
                    <a:lnTo>
                      <a:pt x="812" y="1856"/>
                    </a:lnTo>
                    <a:lnTo>
                      <a:pt x="754" y="1392"/>
                    </a:lnTo>
                    <a:lnTo>
                      <a:pt x="715" y="870"/>
                    </a:lnTo>
                    <a:lnTo>
                      <a:pt x="696" y="348"/>
                    </a:lnTo>
                    <a:lnTo>
                      <a:pt x="696" y="290"/>
                    </a:lnTo>
                    <a:lnTo>
                      <a:pt x="677" y="213"/>
                    </a:lnTo>
                    <a:lnTo>
                      <a:pt x="638" y="155"/>
                    </a:lnTo>
                    <a:lnTo>
                      <a:pt x="599" y="97"/>
                    </a:lnTo>
                    <a:lnTo>
                      <a:pt x="541" y="58"/>
                    </a:lnTo>
                    <a:lnTo>
                      <a:pt x="483" y="2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0"/>
              <p:cNvSpPr/>
              <p:nvPr/>
            </p:nvSpPr>
            <p:spPr>
              <a:xfrm>
                <a:off x="4375975" y="-3200800"/>
                <a:ext cx="21775" cy="79775"/>
              </a:xfrm>
              <a:custGeom>
                <a:avLst/>
                <a:gdLst/>
                <a:ahLst/>
                <a:cxnLst/>
                <a:rect l="l" t="t" r="r" b="b"/>
                <a:pathLst>
                  <a:path w="871" h="3191" extrusionOk="0">
                    <a:moveTo>
                      <a:pt x="252" y="0"/>
                    </a:moveTo>
                    <a:lnTo>
                      <a:pt x="194" y="39"/>
                    </a:lnTo>
                    <a:lnTo>
                      <a:pt x="136" y="58"/>
                    </a:lnTo>
                    <a:lnTo>
                      <a:pt x="78" y="116"/>
                    </a:lnTo>
                    <a:lnTo>
                      <a:pt x="58" y="174"/>
                    </a:lnTo>
                    <a:lnTo>
                      <a:pt x="20" y="232"/>
                    </a:lnTo>
                    <a:lnTo>
                      <a:pt x="0" y="290"/>
                    </a:lnTo>
                    <a:lnTo>
                      <a:pt x="0" y="368"/>
                    </a:lnTo>
                    <a:lnTo>
                      <a:pt x="20" y="426"/>
                    </a:lnTo>
                    <a:lnTo>
                      <a:pt x="58" y="735"/>
                    </a:lnTo>
                    <a:lnTo>
                      <a:pt x="78" y="1025"/>
                    </a:lnTo>
                    <a:lnTo>
                      <a:pt x="97" y="1644"/>
                    </a:lnTo>
                    <a:lnTo>
                      <a:pt x="97" y="1953"/>
                    </a:lnTo>
                    <a:lnTo>
                      <a:pt x="116" y="2281"/>
                    </a:lnTo>
                    <a:lnTo>
                      <a:pt x="136" y="2610"/>
                    </a:lnTo>
                    <a:lnTo>
                      <a:pt x="194" y="2919"/>
                    </a:lnTo>
                    <a:lnTo>
                      <a:pt x="213" y="2997"/>
                    </a:lnTo>
                    <a:lnTo>
                      <a:pt x="252" y="3055"/>
                    </a:lnTo>
                    <a:lnTo>
                      <a:pt x="310" y="3093"/>
                    </a:lnTo>
                    <a:lnTo>
                      <a:pt x="368" y="3132"/>
                    </a:lnTo>
                    <a:lnTo>
                      <a:pt x="426" y="3171"/>
                    </a:lnTo>
                    <a:lnTo>
                      <a:pt x="484" y="3171"/>
                    </a:lnTo>
                    <a:lnTo>
                      <a:pt x="561" y="3190"/>
                    </a:lnTo>
                    <a:lnTo>
                      <a:pt x="619" y="3171"/>
                    </a:lnTo>
                    <a:lnTo>
                      <a:pt x="696" y="3151"/>
                    </a:lnTo>
                    <a:lnTo>
                      <a:pt x="754" y="3113"/>
                    </a:lnTo>
                    <a:lnTo>
                      <a:pt x="793" y="3055"/>
                    </a:lnTo>
                    <a:lnTo>
                      <a:pt x="832" y="2997"/>
                    </a:lnTo>
                    <a:lnTo>
                      <a:pt x="851" y="2939"/>
                    </a:lnTo>
                    <a:lnTo>
                      <a:pt x="870" y="2881"/>
                    </a:lnTo>
                    <a:lnTo>
                      <a:pt x="870" y="2803"/>
                    </a:lnTo>
                    <a:lnTo>
                      <a:pt x="870" y="2745"/>
                    </a:lnTo>
                    <a:lnTo>
                      <a:pt x="812" y="2436"/>
                    </a:lnTo>
                    <a:lnTo>
                      <a:pt x="793" y="2146"/>
                    </a:lnTo>
                    <a:lnTo>
                      <a:pt x="793" y="1547"/>
                    </a:lnTo>
                    <a:lnTo>
                      <a:pt x="793" y="1218"/>
                    </a:lnTo>
                    <a:lnTo>
                      <a:pt x="774" y="890"/>
                    </a:lnTo>
                    <a:lnTo>
                      <a:pt x="735" y="561"/>
                    </a:lnTo>
                    <a:lnTo>
                      <a:pt x="677" y="252"/>
                    </a:lnTo>
                    <a:lnTo>
                      <a:pt x="658" y="174"/>
                    </a:lnTo>
                    <a:lnTo>
                      <a:pt x="619" y="116"/>
                    </a:lnTo>
                    <a:lnTo>
                      <a:pt x="580" y="78"/>
                    </a:lnTo>
                    <a:lnTo>
                      <a:pt x="522" y="39"/>
                    </a:lnTo>
                    <a:lnTo>
                      <a:pt x="464" y="2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0"/>
              <p:cNvSpPr/>
              <p:nvPr/>
            </p:nvSpPr>
            <p:spPr>
              <a:xfrm>
                <a:off x="4484700" y="-3189700"/>
                <a:ext cx="19850" cy="49825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993" extrusionOk="0">
                    <a:moveTo>
                      <a:pt x="349" y="1"/>
                    </a:moveTo>
                    <a:lnTo>
                      <a:pt x="271" y="20"/>
                    </a:lnTo>
                    <a:lnTo>
                      <a:pt x="213" y="40"/>
                    </a:lnTo>
                    <a:lnTo>
                      <a:pt x="155" y="78"/>
                    </a:lnTo>
                    <a:lnTo>
                      <a:pt x="97" y="117"/>
                    </a:lnTo>
                    <a:lnTo>
                      <a:pt x="59" y="156"/>
                    </a:lnTo>
                    <a:lnTo>
                      <a:pt x="20" y="214"/>
                    </a:lnTo>
                    <a:lnTo>
                      <a:pt x="1" y="291"/>
                    </a:lnTo>
                    <a:lnTo>
                      <a:pt x="1" y="349"/>
                    </a:lnTo>
                    <a:lnTo>
                      <a:pt x="1" y="697"/>
                    </a:lnTo>
                    <a:lnTo>
                      <a:pt x="20" y="1045"/>
                    </a:lnTo>
                    <a:lnTo>
                      <a:pt x="40" y="1393"/>
                    </a:lnTo>
                    <a:lnTo>
                      <a:pt x="97" y="1741"/>
                    </a:lnTo>
                    <a:lnTo>
                      <a:pt x="136" y="1799"/>
                    </a:lnTo>
                    <a:lnTo>
                      <a:pt x="155" y="1857"/>
                    </a:lnTo>
                    <a:lnTo>
                      <a:pt x="213" y="1915"/>
                    </a:lnTo>
                    <a:lnTo>
                      <a:pt x="271" y="1953"/>
                    </a:lnTo>
                    <a:lnTo>
                      <a:pt x="329" y="1973"/>
                    </a:lnTo>
                    <a:lnTo>
                      <a:pt x="387" y="1992"/>
                    </a:lnTo>
                    <a:lnTo>
                      <a:pt x="523" y="1992"/>
                    </a:lnTo>
                    <a:lnTo>
                      <a:pt x="600" y="1953"/>
                    </a:lnTo>
                    <a:lnTo>
                      <a:pt x="658" y="1915"/>
                    </a:lnTo>
                    <a:lnTo>
                      <a:pt x="697" y="1876"/>
                    </a:lnTo>
                    <a:lnTo>
                      <a:pt x="735" y="1818"/>
                    </a:lnTo>
                    <a:lnTo>
                      <a:pt x="774" y="1760"/>
                    </a:lnTo>
                    <a:lnTo>
                      <a:pt x="774" y="1702"/>
                    </a:lnTo>
                    <a:lnTo>
                      <a:pt x="793" y="1625"/>
                    </a:lnTo>
                    <a:lnTo>
                      <a:pt x="774" y="1567"/>
                    </a:lnTo>
                    <a:lnTo>
                      <a:pt x="735" y="1412"/>
                    </a:lnTo>
                    <a:lnTo>
                      <a:pt x="735" y="1354"/>
                    </a:lnTo>
                    <a:lnTo>
                      <a:pt x="716" y="1296"/>
                    </a:lnTo>
                    <a:lnTo>
                      <a:pt x="735" y="1335"/>
                    </a:lnTo>
                    <a:lnTo>
                      <a:pt x="697" y="1026"/>
                    </a:lnTo>
                    <a:lnTo>
                      <a:pt x="697" y="349"/>
                    </a:lnTo>
                    <a:lnTo>
                      <a:pt x="677" y="291"/>
                    </a:lnTo>
                    <a:lnTo>
                      <a:pt x="658" y="233"/>
                    </a:lnTo>
                    <a:lnTo>
                      <a:pt x="639" y="156"/>
                    </a:lnTo>
                    <a:lnTo>
                      <a:pt x="581" y="117"/>
                    </a:lnTo>
                    <a:lnTo>
                      <a:pt x="542" y="59"/>
                    </a:lnTo>
                    <a:lnTo>
                      <a:pt x="484" y="40"/>
                    </a:lnTo>
                    <a:lnTo>
                      <a:pt x="407" y="20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0"/>
              <p:cNvSpPr/>
              <p:nvPr/>
            </p:nvSpPr>
            <p:spPr>
              <a:xfrm>
                <a:off x="4639850" y="-3189700"/>
                <a:ext cx="193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2553" extrusionOk="0">
                    <a:moveTo>
                      <a:pt x="329" y="1"/>
                    </a:moveTo>
                    <a:lnTo>
                      <a:pt x="271" y="20"/>
                    </a:lnTo>
                    <a:lnTo>
                      <a:pt x="213" y="40"/>
                    </a:lnTo>
                    <a:lnTo>
                      <a:pt x="155" y="78"/>
                    </a:lnTo>
                    <a:lnTo>
                      <a:pt x="97" y="117"/>
                    </a:lnTo>
                    <a:lnTo>
                      <a:pt x="58" y="156"/>
                    </a:lnTo>
                    <a:lnTo>
                      <a:pt x="19" y="214"/>
                    </a:lnTo>
                    <a:lnTo>
                      <a:pt x="0" y="291"/>
                    </a:lnTo>
                    <a:lnTo>
                      <a:pt x="0" y="349"/>
                    </a:lnTo>
                    <a:lnTo>
                      <a:pt x="0" y="852"/>
                    </a:lnTo>
                    <a:lnTo>
                      <a:pt x="0" y="1335"/>
                    </a:lnTo>
                    <a:lnTo>
                      <a:pt x="39" y="1818"/>
                    </a:lnTo>
                    <a:lnTo>
                      <a:pt x="97" y="2301"/>
                    </a:lnTo>
                    <a:lnTo>
                      <a:pt x="116" y="2359"/>
                    </a:lnTo>
                    <a:lnTo>
                      <a:pt x="155" y="2417"/>
                    </a:lnTo>
                    <a:lnTo>
                      <a:pt x="193" y="2475"/>
                    </a:lnTo>
                    <a:lnTo>
                      <a:pt x="251" y="2514"/>
                    </a:lnTo>
                    <a:lnTo>
                      <a:pt x="329" y="2533"/>
                    </a:lnTo>
                    <a:lnTo>
                      <a:pt x="387" y="2553"/>
                    </a:lnTo>
                    <a:lnTo>
                      <a:pt x="464" y="2553"/>
                    </a:lnTo>
                    <a:lnTo>
                      <a:pt x="522" y="2533"/>
                    </a:lnTo>
                    <a:lnTo>
                      <a:pt x="599" y="2514"/>
                    </a:lnTo>
                    <a:lnTo>
                      <a:pt x="638" y="2475"/>
                    </a:lnTo>
                    <a:lnTo>
                      <a:pt x="696" y="2437"/>
                    </a:lnTo>
                    <a:lnTo>
                      <a:pt x="735" y="2379"/>
                    </a:lnTo>
                    <a:lnTo>
                      <a:pt x="773" y="2263"/>
                    </a:lnTo>
                    <a:lnTo>
                      <a:pt x="773" y="2108"/>
                    </a:lnTo>
                    <a:lnTo>
                      <a:pt x="754" y="2108"/>
                    </a:lnTo>
                    <a:lnTo>
                      <a:pt x="754" y="2050"/>
                    </a:lnTo>
                    <a:lnTo>
                      <a:pt x="735" y="1915"/>
                    </a:lnTo>
                    <a:lnTo>
                      <a:pt x="715" y="1721"/>
                    </a:lnTo>
                    <a:lnTo>
                      <a:pt x="696" y="1258"/>
                    </a:lnTo>
                    <a:lnTo>
                      <a:pt x="677" y="349"/>
                    </a:lnTo>
                    <a:lnTo>
                      <a:pt x="677" y="291"/>
                    </a:lnTo>
                    <a:lnTo>
                      <a:pt x="657" y="233"/>
                    </a:lnTo>
                    <a:lnTo>
                      <a:pt x="619" y="156"/>
                    </a:lnTo>
                    <a:lnTo>
                      <a:pt x="580" y="117"/>
                    </a:lnTo>
                    <a:lnTo>
                      <a:pt x="522" y="59"/>
                    </a:lnTo>
                    <a:lnTo>
                      <a:pt x="464" y="40"/>
                    </a:lnTo>
                    <a:lnTo>
                      <a:pt x="406" y="20"/>
                    </a:lnTo>
                    <a:lnTo>
                      <a:pt x="3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0"/>
              <p:cNvSpPr/>
              <p:nvPr/>
            </p:nvSpPr>
            <p:spPr>
              <a:xfrm>
                <a:off x="4782900" y="-3182450"/>
                <a:ext cx="17425" cy="3822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529" extrusionOk="0">
                    <a:moveTo>
                      <a:pt x="290" y="1"/>
                    </a:moveTo>
                    <a:lnTo>
                      <a:pt x="213" y="20"/>
                    </a:lnTo>
                    <a:lnTo>
                      <a:pt x="155" y="59"/>
                    </a:lnTo>
                    <a:lnTo>
                      <a:pt x="116" y="98"/>
                    </a:lnTo>
                    <a:lnTo>
                      <a:pt x="58" y="156"/>
                    </a:lnTo>
                    <a:lnTo>
                      <a:pt x="39" y="214"/>
                    </a:lnTo>
                    <a:lnTo>
                      <a:pt x="19" y="272"/>
                    </a:lnTo>
                    <a:lnTo>
                      <a:pt x="0" y="349"/>
                    </a:lnTo>
                    <a:lnTo>
                      <a:pt x="0" y="1180"/>
                    </a:lnTo>
                    <a:lnTo>
                      <a:pt x="19" y="1238"/>
                    </a:lnTo>
                    <a:lnTo>
                      <a:pt x="39" y="1315"/>
                    </a:lnTo>
                    <a:lnTo>
                      <a:pt x="58" y="1373"/>
                    </a:lnTo>
                    <a:lnTo>
                      <a:pt x="97" y="1412"/>
                    </a:lnTo>
                    <a:lnTo>
                      <a:pt x="155" y="1470"/>
                    </a:lnTo>
                    <a:lnTo>
                      <a:pt x="213" y="1489"/>
                    </a:lnTo>
                    <a:lnTo>
                      <a:pt x="290" y="1509"/>
                    </a:lnTo>
                    <a:lnTo>
                      <a:pt x="348" y="1528"/>
                    </a:lnTo>
                    <a:lnTo>
                      <a:pt x="425" y="1509"/>
                    </a:lnTo>
                    <a:lnTo>
                      <a:pt x="483" y="1489"/>
                    </a:lnTo>
                    <a:lnTo>
                      <a:pt x="541" y="1470"/>
                    </a:lnTo>
                    <a:lnTo>
                      <a:pt x="599" y="1412"/>
                    </a:lnTo>
                    <a:lnTo>
                      <a:pt x="638" y="1373"/>
                    </a:lnTo>
                    <a:lnTo>
                      <a:pt x="677" y="1315"/>
                    </a:lnTo>
                    <a:lnTo>
                      <a:pt x="696" y="1238"/>
                    </a:lnTo>
                    <a:lnTo>
                      <a:pt x="696" y="1180"/>
                    </a:lnTo>
                    <a:lnTo>
                      <a:pt x="696" y="349"/>
                    </a:lnTo>
                    <a:lnTo>
                      <a:pt x="696" y="272"/>
                    </a:lnTo>
                    <a:lnTo>
                      <a:pt x="677" y="214"/>
                    </a:lnTo>
                    <a:lnTo>
                      <a:pt x="638" y="156"/>
                    </a:lnTo>
                    <a:lnTo>
                      <a:pt x="599" y="98"/>
                    </a:lnTo>
                    <a:lnTo>
                      <a:pt x="541" y="59"/>
                    </a:lnTo>
                    <a:lnTo>
                      <a:pt x="483" y="20"/>
                    </a:lnTo>
                    <a:lnTo>
                      <a:pt x="4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0"/>
              <p:cNvSpPr/>
              <p:nvPr/>
            </p:nvSpPr>
            <p:spPr>
              <a:xfrm>
                <a:off x="4963625" y="-3203225"/>
                <a:ext cx="1937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2534" extrusionOk="0">
                    <a:moveTo>
                      <a:pt x="368" y="1"/>
                    </a:moveTo>
                    <a:lnTo>
                      <a:pt x="291" y="20"/>
                    </a:lnTo>
                    <a:lnTo>
                      <a:pt x="233" y="59"/>
                    </a:lnTo>
                    <a:lnTo>
                      <a:pt x="194" y="97"/>
                    </a:lnTo>
                    <a:lnTo>
                      <a:pt x="136" y="155"/>
                    </a:lnTo>
                    <a:lnTo>
                      <a:pt x="117" y="213"/>
                    </a:lnTo>
                    <a:lnTo>
                      <a:pt x="98" y="271"/>
                    </a:lnTo>
                    <a:lnTo>
                      <a:pt x="78" y="349"/>
                    </a:lnTo>
                    <a:lnTo>
                      <a:pt x="78" y="1257"/>
                    </a:lnTo>
                    <a:lnTo>
                      <a:pt x="40" y="1683"/>
                    </a:lnTo>
                    <a:lnTo>
                      <a:pt x="20" y="1915"/>
                    </a:lnTo>
                    <a:lnTo>
                      <a:pt x="20" y="2011"/>
                    </a:lnTo>
                    <a:lnTo>
                      <a:pt x="1" y="2088"/>
                    </a:lnTo>
                    <a:lnTo>
                      <a:pt x="1" y="2108"/>
                    </a:lnTo>
                    <a:lnTo>
                      <a:pt x="1" y="2243"/>
                    </a:lnTo>
                    <a:lnTo>
                      <a:pt x="40" y="2359"/>
                    </a:lnTo>
                    <a:lnTo>
                      <a:pt x="78" y="2417"/>
                    </a:lnTo>
                    <a:lnTo>
                      <a:pt x="117" y="2475"/>
                    </a:lnTo>
                    <a:lnTo>
                      <a:pt x="175" y="2494"/>
                    </a:lnTo>
                    <a:lnTo>
                      <a:pt x="252" y="2533"/>
                    </a:lnTo>
                    <a:lnTo>
                      <a:pt x="368" y="2533"/>
                    </a:lnTo>
                    <a:lnTo>
                      <a:pt x="446" y="2514"/>
                    </a:lnTo>
                    <a:lnTo>
                      <a:pt x="504" y="2494"/>
                    </a:lnTo>
                    <a:lnTo>
                      <a:pt x="562" y="2456"/>
                    </a:lnTo>
                    <a:lnTo>
                      <a:pt x="620" y="2417"/>
                    </a:lnTo>
                    <a:lnTo>
                      <a:pt x="658" y="2359"/>
                    </a:lnTo>
                    <a:lnTo>
                      <a:pt x="678" y="2282"/>
                    </a:lnTo>
                    <a:lnTo>
                      <a:pt x="736" y="1799"/>
                    </a:lnTo>
                    <a:lnTo>
                      <a:pt x="755" y="1315"/>
                    </a:lnTo>
                    <a:lnTo>
                      <a:pt x="774" y="832"/>
                    </a:lnTo>
                    <a:lnTo>
                      <a:pt x="774" y="349"/>
                    </a:lnTo>
                    <a:lnTo>
                      <a:pt x="774" y="271"/>
                    </a:lnTo>
                    <a:lnTo>
                      <a:pt x="755" y="213"/>
                    </a:lnTo>
                    <a:lnTo>
                      <a:pt x="716" y="155"/>
                    </a:lnTo>
                    <a:lnTo>
                      <a:pt x="678" y="97"/>
                    </a:lnTo>
                    <a:lnTo>
                      <a:pt x="620" y="59"/>
                    </a:lnTo>
                    <a:lnTo>
                      <a:pt x="562" y="20"/>
                    </a:lnTo>
                    <a:lnTo>
                      <a:pt x="5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0"/>
              <p:cNvSpPr/>
              <p:nvPr/>
            </p:nvSpPr>
            <p:spPr>
              <a:xfrm>
                <a:off x="5076725" y="-3214825"/>
                <a:ext cx="26600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2456" extrusionOk="0">
                    <a:moveTo>
                      <a:pt x="252" y="1"/>
                    </a:moveTo>
                    <a:lnTo>
                      <a:pt x="194" y="39"/>
                    </a:lnTo>
                    <a:lnTo>
                      <a:pt x="136" y="78"/>
                    </a:lnTo>
                    <a:lnTo>
                      <a:pt x="78" y="117"/>
                    </a:lnTo>
                    <a:lnTo>
                      <a:pt x="39" y="175"/>
                    </a:lnTo>
                    <a:lnTo>
                      <a:pt x="0" y="291"/>
                    </a:lnTo>
                    <a:lnTo>
                      <a:pt x="20" y="445"/>
                    </a:lnTo>
                    <a:lnTo>
                      <a:pt x="78" y="890"/>
                    </a:lnTo>
                    <a:lnTo>
                      <a:pt x="155" y="1315"/>
                    </a:lnTo>
                    <a:lnTo>
                      <a:pt x="252" y="1760"/>
                    </a:lnTo>
                    <a:lnTo>
                      <a:pt x="387" y="2185"/>
                    </a:lnTo>
                    <a:lnTo>
                      <a:pt x="406" y="2263"/>
                    </a:lnTo>
                    <a:lnTo>
                      <a:pt x="445" y="2321"/>
                    </a:lnTo>
                    <a:lnTo>
                      <a:pt x="484" y="2359"/>
                    </a:lnTo>
                    <a:lnTo>
                      <a:pt x="542" y="2398"/>
                    </a:lnTo>
                    <a:lnTo>
                      <a:pt x="600" y="2437"/>
                    </a:lnTo>
                    <a:lnTo>
                      <a:pt x="677" y="2456"/>
                    </a:lnTo>
                    <a:lnTo>
                      <a:pt x="735" y="2456"/>
                    </a:lnTo>
                    <a:lnTo>
                      <a:pt x="812" y="2437"/>
                    </a:lnTo>
                    <a:lnTo>
                      <a:pt x="870" y="2417"/>
                    </a:lnTo>
                    <a:lnTo>
                      <a:pt x="928" y="2379"/>
                    </a:lnTo>
                    <a:lnTo>
                      <a:pt x="967" y="2321"/>
                    </a:lnTo>
                    <a:lnTo>
                      <a:pt x="1025" y="2263"/>
                    </a:lnTo>
                    <a:lnTo>
                      <a:pt x="1044" y="2205"/>
                    </a:lnTo>
                    <a:lnTo>
                      <a:pt x="1064" y="2147"/>
                    </a:lnTo>
                    <a:lnTo>
                      <a:pt x="1064" y="2069"/>
                    </a:lnTo>
                    <a:lnTo>
                      <a:pt x="1044" y="2011"/>
                    </a:lnTo>
                    <a:lnTo>
                      <a:pt x="928" y="1586"/>
                    </a:lnTo>
                    <a:lnTo>
                      <a:pt x="832" y="1141"/>
                    </a:lnTo>
                    <a:lnTo>
                      <a:pt x="754" y="697"/>
                    </a:lnTo>
                    <a:lnTo>
                      <a:pt x="677" y="252"/>
                    </a:lnTo>
                    <a:lnTo>
                      <a:pt x="658" y="194"/>
                    </a:lnTo>
                    <a:lnTo>
                      <a:pt x="619" y="136"/>
                    </a:lnTo>
                    <a:lnTo>
                      <a:pt x="580" y="78"/>
                    </a:lnTo>
                    <a:lnTo>
                      <a:pt x="522" y="39"/>
                    </a:lnTo>
                    <a:lnTo>
                      <a:pt x="445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0"/>
              <p:cNvSpPr/>
              <p:nvPr/>
            </p:nvSpPr>
            <p:spPr>
              <a:xfrm>
                <a:off x="5234275" y="-3247200"/>
                <a:ext cx="19350" cy="5897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2359" extrusionOk="0">
                    <a:moveTo>
                      <a:pt x="232" y="1"/>
                    </a:moveTo>
                    <a:lnTo>
                      <a:pt x="174" y="39"/>
                    </a:lnTo>
                    <a:lnTo>
                      <a:pt x="116" y="78"/>
                    </a:lnTo>
                    <a:lnTo>
                      <a:pt x="78" y="117"/>
                    </a:lnTo>
                    <a:lnTo>
                      <a:pt x="39" y="175"/>
                    </a:lnTo>
                    <a:lnTo>
                      <a:pt x="20" y="233"/>
                    </a:lnTo>
                    <a:lnTo>
                      <a:pt x="0" y="291"/>
                    </a:lnTo>
                    <a:lnTo>
                      <a:pt x="0" y="445"/>
                    </a:lnTo>
                    <a:lnTo>
                      <a:pt x="20" y="542"/>
                    </a:lnTo>
                    <a:lnTo>
                      <a:pt x="20" y="581"/>
                    </a:lnTo>
                    <a:lnTo>
                      <a:pt x="39" y="793"/>
                    </a:lnTo>
                    <a:lnTo>
                      <a:pt x="58" y="1199"/>
                    </a:lnTo>
                    <a:lnTo>
                      <a:pt x="78" y="2011"/>
                    </a:lnTo>
                    <a:lnTo>
                      <a:pt x="78" y="2069"/>
                    </a:lnTo>
                    <a:lnTo>
                      <a:pt x="97" y="2146"/>
                    </a:lnTo>
                    <a:lnTo>
                      <a:pt x="136" y="2204"/>
                    </a:lnTo>
                    <a:lnTo>
                      <a:pt x="174" y="2262"/>
                    </a:lnTo>
                    <a:lnTo>
                      <a:pt x="232" y="2301"/>
                    </a:lnTo>
                    <a:lnTo>
                      <a:pt x="290" y="2340"/>
                    </a:lnTo>
                    <a:lnTo>
                      <a:pt x="348" y="2359"/>
                    </a:lnTo>
                    <a:lnTo>
                      <a:pt x="426" y="2359"/>
                    </a:lnTo>
                    <a:lnTo>
                      <a:pt x="503" y="2340"/>
                    </a:lnTo>
                    <a:lnTo>
                      <a:pt x="561" y="2320"/>
                    </a:lnTo>
                    <a:lnTo>
                      <a:pt x="619" y="2301"/>
                    </a:lnTo>
                    <a:lnTo>
                      <a:pt x="677" y="2243"/>
                    </a:lnTo>
                    <a:lnTo>
                      <a:pt x="716" y="2204"/>
                    </a:lnTo>
                    <a:lnTo>
                      <a:pt x="754" y="2146"/>
                    </a:lnTo>
                    <a:lnTo>
                      <a:pt x="774" y="2088"/>
                    </a:lnTo>
                    <a:lnTo>
                      <a:pt x="774" y="2011"/>
                    </a:lnTo>
                    <a:lnTo>
                      <a:pt x="774" y="1566"/>
                    </a:lnTo>
                    <a:lnTo>
                      <a:pt x="754" y="1122"/>
                    </a:lnTo>
                    <a:lnTo>
                      <a:pt x="716" y="697"/>
                    </a:lnTo>
                    <a:lnTo>
                      <a:pt x="677" y="252"/>
                    </a:lnTo>
                    <a:lnTo>
                      <a:pt x="638" y="194"/>
                    </a:lnTo>
                    <a:lnTo>
                      <a:pt x="619" y="136"/>
                    </a:lnTo>
                    <a:lnTo>
                      <a:pt x="561" y="78"/>
                    </a:lnTo>
                    <a:lnTo>
                      <a:pt x="503" y="39"/>
                    </a:lnTo>
                    <a:lnTo>
                      <a:pt x="445" y="20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0"/>
              <p:cNvSpPr/>
              <p:nvPr/>
            </p:nvSpPr>
            <p:spPr>
              <a:xfrm>
                <a:off x="4352300" y="-4463600"/>
                <a:ext cx="630700" cy="1199025"/>
              </a:xfrm>
              <a:custGeom>
                <a:avLst/>
                <a:gdLst/>
                <a:ahLst/>
                <a:cxnLst/>
                <a:rect l="l" t="t" r="r" b="b"/>
                <a:pathLst>
                  <a:path w="25228" h="47961" extrusionOk="0">
                    <a:moveTo>
                      <a:pt x="23565" y="0"/>
                    </a:moveTo>
                    <a:lnTo>
                      <a:pt x="23487" y="19"/>
                    </a:lnTo>
                    <a:lnTo>
                      <a:pt x="22018" y="599"/>
                    </a:lnTo>
                    <a:lnTo>
                      <a:pt x="20549" y="1160"/>
                    </a:lnTo>
                    <a:lnTo>
                      <a:pt x="17611" y="2300"/>
                    </a:lnTo>
                    <a:lnTo>
                      <a:pt x="16142" y="2880"/>
                    </a:lnTo>
                    <a:lnTo>
                      <a:pt x="14692" y="3480"/>
                    </a:lnTo>
                    <a:lnTo>
                      <a:pt x="13242" y="4118"/>
                    </a:lnTo>
                    <a:lnTo>
                      <a:pt x="11811" y="4794"/>
                    </a:lnTo>
                    <a:lnTo>
                      <a:pt x="10903" y="5239"/>
                    </a:lnTo>
                    <a:lnTo>
                      <a:pt x="9994" y="5703"/>
                    </a:lnTo>
                    <a:lnTo>
                      <a:pt x="9105" y="6186"/>
                    </a:lnTo>
                    <a:lnTo>
                      <a:pt x="8216" y="6689"/>
                    </a:lnTo>
                    <a:lnTo>
                      <a:pt x="7346" y="7191"/>
                    </a:lnTo>
                    <a:lnTo>
                      <a:pt x="6495" y="7752"/>
                    </a:lnTo>
                    <a:lnTo>
                      <a:pt x="5645" y="8312"/>
                    </a:lnTo>
                    <a:lnTo>
                      <a:pt x="4833" y="8912"/>
                    </a:lnTo>
                    <a:lnTo>
                      <a:pt x="4195" y="9414"/>
                    </a:lnTo>
                    <a:lnTo>
                      <a:pt x="3557" y="9936"/>
                    </a:lnTo>
                    <a:lnTo>
                      <a:pt x="2938" y="10478"/>
                    </a:lnTo>
                    <a:lnTo>
                      <a:pt x="2359" y="11077"/>
                    </a:lnTo>
                    <a:lnTo>
                      <a:pt x="2088" y="11367"/>
                    </a:lnTo>
                    <a:lnTo>
                      <a:pt x="1817" y="11676"/>
                    </a:lnTo>
                    <a:lnTo>
                      <a:pt x="1566" y="12005"/>
                    </a:lnTo>
                    <a:lnTo>
                      <a:pt x="1315" y="12333"/>
                    </a:lnTo>
                    <a:lnTo>
                      <a:pt x="1083" y="12662"/>
                    </a:lnTo>
                    <a:lnTo>
                      <a:pt x="870" y="13010"/>
                    </a:lnTo>
                    <a:lnTo>
                      <a:pt x="677" y="13377"/>
                    </a:lnTo>
                    <a:lnTo>
                      <a:pt x="503" y="13744"/>
                    </a:lnTo>
                    <a:lnTo>
                      <a:pt x="387" y="13957"/>
                    </a:lnTo>
                    <a:lnTo>
                      <a:pt x="309" y="14189"/>
                    </a:lnTo>
                    <a:lnTo>
                      <a:pt x="174" y="14653"/>
                    </a:lnTo>
                    <a:lnTo>
                      <a:pt x="77" y="15117"/>
                    </a:lnTo>
                    <a:lnTo>
                      <a:pt x="19" y="15562"/>
                    </a:lnTo>
                    <a:lnTo>
                      <a:pt x="0" y="16026"/>
                    </a:lnTo>
                    <a:lnTo>
                      <a:pt x="19" y="16509"/>
                    </a:lnTo>
                    <a:lnTo>
                      <a:pt x="58" y="16992"/>
                    </a:lnTo>
                    <a:lnTo>
                      <a:pt x="97" y="17475"/>
                    </a:lnTo>
                    <a:lnTo>
                      <a:pt x="174" y="18171"/>
                    </a:lnTo>
                    <a:lnTo>
                      <a:pt x="290" y="18867"/>
                    </a:lnTo>
                    <a:lnTo>
                      <a:pt x="522" y="20278"/>
                    </a:lnTo>
                    <a:lnTo>
                      <a:pt x="793" y="21651"/>
                    </a:lnTo>
                    <a:lnTo>
                      <a:pt x="1083" y="23043"/>
                    </a:lnTo>
                    <a:lnTo>
                      <a:pt x="1469" y="24841"/>
                    </a:lnTo>
                    <a:lnTo>
                      <a:pt x="1895" y="26638"/>
                    </a:lnTo>
                    <a:lnTo>
                      <a:pt x="2339" y="28417"/>
                    </a:lnTo>
                    <a:lnTo>
                      <a:pt x="2784" y="30215"/>
                    </a:lnTo>
                    <a:lnTo>
                      <a:pt x="3267" y="31993"/>
                    </a:lnTo>
                    <a:lnTo>
                      <a:pt x="3750" y="33772"/>
                    </a:lnTo>
                    <a:lnTo>
                      <a:pt x="4717" y="37329"/>
                    </a:lnTo>
                    <a:lnTo>
                      <a:pt x="5664" y="40692"/>
                    </a:lnTo>
                    <a:lnTo>
                      <a:pt x="6611" y="44036"/>
                    </a:lnTo>
                    <a:lnTo>
                      <a:pt x="7153" y="45873"/>
                    </a:lnTo>
                    <a:lnTo>
                      <a:pt x="7404" y="46781"/>
                    </a:lnTo>
                    <a:lnTo>
                      <a:pt x="7617" y="47709"/>
                    </a:lnTo>
                    <a:lnTo>
                      <a:pt x="7636" y="47787"/>
                    </a:lnTo>
                    <a:lnTo>
                      <a:pt x="7675" y="47845"/>
                    </a:lnTo>
                    <a:lnTo>
                      <a:pt x="7733" y="47883"/>
                    </a:lnTo>
                    <a:lnTo>
                      <a:pt x="7771" y="47922"/>
                    </a:lnTo>
                    <a:lnTo>
                      <a:pt x="7829" y="47941"/>
                    </a:lnTo>
                    <a:lnTo>
                      <a:pt x="7907" y="47961"/>
                    </a:lnTo>
                    <a:lnTo>
                      <a:pt x="8023" y="47941"/>
                    </a:lnTo>
                    <a:lnTo>
                      <a:pt x="8139" y="47883"/>
                    </a:lnTo>
                    <a:lnTo>
                      <a:pt x="8197" y="47845"/>
                    </a:lnTo>
                    <a:lnTo>
                      <a:pt x="8235" y="47787"/>
                    </a:lnTo>
                    <a:lnTo>
                      <a:pt x="8274" y="47729"/>
                    </a:lnTo>
                    <a:lnTo>
                      <a:pt x="8293" y="47671"/>
                    </a:lnTo>
                    <a:lnTo>
                      <a:pt x="8293" y="47593"/>
                    </a:lnTo>
                    <a:lnTo>
                      <a:pt x="8293" y="47516"/>
                    </a:lnTo>
                    <a:lnTo>
                      <a:pt x="8042" y="46453"/>
                    </a:lnTo>
                    <a:lnTo>
                      <a:pt x="7771" y="45390"/>
                    </a:lnTo>
                    <a:lnTo>
                      <a:pt x="7481" y="44326"/>
                    </a:lnTo>
                    <a:lnTo>
                      <a:pt x="7172" y="43263"/>
                    </a:lnTo>
                    <a:lnTo>
                      <a:pt x="6534" y="41156"/>
                    </a:lnTo>
                    <a:lnTo>
                      <a:pt x="5915" y="39049"/>
                    </a:lnTo>
                    <a:lnTo>
                      <a:pt x="4949" y="35589"/>
                    </a:lnTo>
                    <a:lnTo>
                      <a:pt x="4021" y="32128"/>
                    </a:lnTo>
                    <a:lnTo>
                      <a:pt x="3557" y="30408"/>
                    </a:lnTo>
                    <a:lnTo>
                      <a:pt x="3112" y="28668"/>
                    </a:lnTo>
                    <a:lnTo>
                      <a:pt x="2687" y="26928"/>
                    </a:lnTo>
                    <a:lnTo>
                      <a:pt x="2262" y="25189"/>
                    </a:lnTo>
                    <a:lnTo>
                      <a:pt x="1914" y="23642"/>
                    </a:lnTo>
                    <a:lnTo>
                      <a:pt x="1585" y="22096"/>
                    </a:lnTo>
                    <a:lnTo>
                      <a:pt x="1276" y="20549"/>
                    </a:lnTo>
                    <a:lnTo>
                      <a:pt x="1005" y="18983"/>
                    </a:lnTo>
                    <a:lnTo>
                      <a:pt x="851" y="18036"/>
                    </a:lnTo>
                    <a:lnTo>
                      <a:pt x="773" y="17553"/>
                    </a:lnTo>
                    <a:lnTo>
                      <a:pt x="715" y="17069"/>
                    </a:lnTo>
                    <a:lnTo>
                      <a:pt x="677" y="16567"/>
                    </a:lnTo>
                    <a:lnTo>
                      <a:pt x="657" y="16084"/>
                    </a:lnTo>
                    <a:lnTo>
                      <a:pt x="677" y="15600"/>
                    </a:lnTo>
                    <a:lnTo>
                      <a:pt x="735" y="15136"/>
                    </a:lnTo>
                    <a:lnTo>
                      <a:pt x="812" y="14788"/>
                    </a:lnTo>
                    <a:lnTo>
                      <a:pt x="909" y="14460"/>
                    </a:lnTo>
                    <a:lnTo>
                      <a:pt x="1044" y="14131"/>
                    </a:lnTo>
                    <a:lnTo>
                      <a:pt x="1179" y="13802"/>
                    </a:lnTo>
                    <a:lnTo>
                      <a:pt x="1353" y="13474"/>
                    </a:lnTo>
                    <a:lnTo>
                      <a:pt x="1547" y="13165"/>
                    </a:lnTo>
                    <a:lnTo>
                      <a:pt x="1740" y="12855"/>
                    </a:lnTo>
                    <a:lnTo>
                      <a:pt x="1972" y="12565"/>
                    </a:lnTo>
                    <a:lnTo>
                      <a:pt x="2204" y="12275"/>
                    </a:lnTo>
                    <a:lnTo>
                      <a:pt x="2436" y="11985"/>
                    </a:lnTo>
                    <a:lnTo>
                      <a:pt x="2938" y="11463"/>
                    </a:lnTo>
                    <a:lnTo>
                      <a:pt x="3460" y="10961"/>
                    </a:lnTo>
                    <a:lnTo>
                      <a:pt x="3982" y="10497"/>
                    </a:lnTo>
                    <a:lnTo>
                      <a:pt x="4717" y="9878"/>
                    </a:lnTo>
                    <a:lnTo>
                      <a:pt x="5471" y="9298"/>
                    </a:lnTo>
                    <a:lnTo>
                      <a:pt x="6244" y="8738"/>
                    </a:lnTo>
                    <a:lnTo>
                      <a:pt x="7056" y="8196"/>
                    </a:lnTo>
                    <a:lnTo>
                      <a:pt x="7868" y="7694"/>
                    </a:lnTo>
                    <a:lnTo>
                      <a:pt x="8699" y="7211"/>
                    </a:lnTo>
                    <a:lnTo>
                      <a:pt x="9530" y="6727"/>
                    </a:lnTo>
                    <a:lnTo>
                      <a:pt x="10381" y="6283"/>
                    </a:lnTo>
                    <a:lnTo>
                      <a:pt x="11193" y="5877"/>
                    </a:lnTo>
                    <a:lnTo>
                      <a:pt x="12005" y="5471"/>
                    </a:lnTo>
                    <a:lnTo>
                      <a:pt x="12817" y="5084"/>
                    </a:lnTo>
                    <a:lnTo>
                      <a:pt x="13648" y="4717"/>
                    </a:lnTo>
                    <a:lnTo>
                      <a:pt x="15291" y="4002"/>
                    </a:lnTo>
                    <a:lnTo>
                      <a:pt x="16953" y="3306"/>
                    </a:lnTo>
                    <a:lnTo>
                      <a:pt x="18635" y="2648"/>
                    </a:lnTo>
                    <a:lnTo>
                      <a:pt x="20317" y="1991"/>
                    </a:lnTo>
                    <a:lnTo>
                      <a:pt x="21999" y="1334"/>
                    </a:lnTo>
                    <a:lnTo>
                      <a:pt x="23373" y="797"/>
                    </a:lnTo>
                    <a:lnTo>
                      <a:pt x="23449" y="1025"/>
                    </a:lnTo>
                    <a:lnTo>
                      <a:pt x="23623" y="1624"/>
                    </a:lnTo>
                    <a:lnTo>
                      <a:pt x="23777" y="2242"/>
                    </a:lnTo>
                    <a:lnTo>
                      <a:pt x="23893" y="2842"/>
                    </a:lnTo>
                    <a:lnTo>
                      <a:pt x="24029" y="3460"/>
                    </a:lnTo>
                    <a:lnTo>
                      <a:pt x="24183" y="4060"/>
                    </a:lnTo>
                    <a:lnTo>
                      <a:pt x="24338" y="4659"/>
                    </a:lnTo>
                    <a:lnTo>
                      <a:pt x="24436" y="4934"/>
                    </a:lnTo>
                    <a:lnTo>
                      <a:pt x="22888" y="5471"/>
                    </a:lnTo>
                    <a:lnTo>
                      <a:pt x="20994" y="6128"/>
                    </a:lnTo>
                    <a:lnTo>
                      <a:pt x="19119" y="6843"/>
                    </a:lnTo>
                    <a:lnTo>
                      <a:pt x="18171" y="7211"/>
                    </a:lnTo>
                    <a:lnTo>
                      <a:pt x="17243" y="7597"/>
                    </a:lnTo>
                    <a:lnTo>
                      <a:pt x="16316" y="7984"/>
                    </a:lnTo>
                    <a:lnTo>
                      <a:pt x="15388" y="8390"/>
                    </a:lnTo>
                    <a:lnTo>
                      <a:pt x="14479" y="8815"/>
                    </a:lnTo>
                    <a:lnTo>
                      <a:pt x="13590" y="9260"/>
                    </a:lnTo>
                    <a:lnTo>
                      <a:pt x="12681" y="9704"/>
                    </a:lnTo>
                    <a:lnTo>
                      <a:pt x="11811" y="10188"/>
                    </a:lnTo>
                    <a:lnTo>
                      <a:pt x="10942" y="10671"/>
                    </a:lnTo>
                    <a:lnTo>
                      <a:pt x="10072" y="11193"/>
                    </a:lnTo>
                    <a:lnTo>
                      <a:pt x="9395" y="11618"/>
                    </a:lnTo>
                    <a:lnTo>
                      <a:pt x="8738" y="12063"/>
                    </a:lnTo>
                    <a:lnTo>
                      <a:pt x="8061" y="12546"/>
                    </a:lnTo>
                    <a:lnTo>
                      <a:pt x="7423" y="13049"/>
                    </a:lnTo>
                    <a:lnTo>
                      <a:pt x="7114" y="13300"/>
                    </a:lnTo>
                    <a:lnTo>
                      <a:pt x="6824" y="13570"/>
                    </a:lnTo>
                    <a:lnTo>
                      <a:pt x="6534" y="13860"/>
                    </a:lnTo>
                    <a:lnTo>
                      <a:pt x="6244" y="14150"/>
                    </a:lnTo>
                    <a:lnTo>
                      <a:pt x="5973" y="14440"/>
                    </a:lnTo>
                    <a:lnTo>
                      <a:pt x="5722" y="14750"/>
                    </a:lnTo>
                    <a:lnTo>
                      <a:pt x="5471" y="15059"/>
                    </a:lnTo>
                    <a:lnTo>
                      <a:pt x="5239" y="15388"/>
                    </a:lnTo>
                    <a:lnTo>
                      <a:pt x="5104" y="15620"/>
                    </a:lnTo>
                    <a:lnTo>
                      <a:pt x="4968" y="15852"/>
                    </a:lnTo>
                    <a:lnTo>
                      <a:pt x="4852" y="16064"/>
                    </a:lnTo>
                    <a:lnTo>
                      <a:pt x="4756" y="16296"/>
                    </a:lnTo>
                    <a:lnTo>
                      <a:pt x="4659" y="16528"/>
                    </a:lnTo>
                    <a:lnTo>
                      <a:pt x="4582" y="16760"/>
                    </a:lnTo>
                    <a:lnTo>
                      <a:pt x="4524" y="16992"/>
                    </a:lnTo>
                    <a:lnTo>
                      <a:pt x="4466" y="17243"/>
                    </a:lnTo>
                    <a:lnTo>
                      <a:pt x="4388" y="17707"/>
                    </a:lnTo>
                    <a:lnTo>
                      <a:pt x="4350" y="18210"/>
                    </a:lnTo>
                    <a:lnTo>
                      <a:pt x="4369" y="18713"/>
                    </a:lnTo>
                    <a:lnTo>
                      <a:pt x="4408" y="19235"/>
                    </a:lnTo>
                    <a:lnTo>
                      <a:pt x="4485" y="19679"/>
                    </a:lnTo>
                    <a:lnTo>
                      <a:pt x="4562" y="20143"/>
                    </a:lnTo>
                    <a:lnTo>
                      <a:pt x="4659" y="20588"/>
                    </a:lnTo>
                    <a:lnTo>
                      <a:pt x="4775" y="21032"/>
                    </a:lnTo>
                    <a:lnTo>
                      <a:pt x="5007" y="21922"/>
                    </a:lnTo>
                    <a:lnTo>
                      <a:pt x="5258" y="22811"/>
                    </a:lnTo>
                    <a:lnTo>
                      <a:pt x="5664" y="24106"/>
                    </a:lnTo>
                    <a:lnTo>
                      <a:pt x="6070" y="25401"/>
                    </a:lnTo>
                    <a:lnTo>
                      <a:pt x="6495" y="26696"/>
                    </a:lnTo>
                    <a:lnTo>
                      <a:pt x="6940" y="27972"/>
                    </a:lnTo>
                    <a:lnTo>
                      <a:pt x="7965" y="30911"/>
                    </a:lnTo>
                    <a:lnTo>
                      <a:pt x="9028" y="33830"/>
                    </a:lnTo>
                    <a:lnTo>
                      <a:pt x="10110" y="36749"/>
                    </a:lnTo>
                    <a:lnTo>
                      <a:pt x="11212" y="39648"/>
                    </a:lnTo>
                    <a:lnTo>
                      <a:pt x="11947" y="41601"/>
                    </a:lnTo>
                    <a:lnTo>
                      <a:pt x="12701" y="43572"/>
                    </a:lnTo>
                    <a:lnTo>
                      <a:pt x="13068" y="44539"/>
                    </a:lnTo>
                    <a:lnTo>
                      <a:pt x="13474" y="45506"/>
                    </a:lnTo>
                    <a:lnTo>
                      <a:pt x="13880" y="46472"/>
                    </a:lnTo>
                    <a:lnTo>
                      <a:pt x="14324" y="47419"/>
                    </a:lnTo>
                    <a:lnTo>
                      <a:pt x="14363" y="47477"/>
                    </a:lnTo>
                    <a:lnTo>
                      <a:pt x="14402" y="47535"/>
                    </a:lnTo>
                    <a:lnTo>
                      <a:pt x="14460" y="47574"/>
                    </a:lnTo>
                    <a:lnTo>
                      <a:pt x="14518" y="47593"/>
                    </a:lnTo>
                    <a:lnTo>
                      <a:pt x="14634" y="47593"/>
                    </a:lnTo>
                    <a:lnTo>
                      <a:pt x="14750" y="47555"/>
                    </a:lnTo>
                    <a:lnTo>
                      <a:pt x="14866" y="47458"/>
                    </a:lnTo>
                    <a:lnTo>
                      <a:pt x="14904" y="47400"/>
                    </a:lnTo>
                    <a:lnTo>
                      <a:pt x="14924" y="47342"/>
                    </a:lnTo>
                    <a:lnTo>
                      <a:pt x="14943" y="47284"/>
                    </a:lnTo>
                    <a:lnTo>
                      <a:pt x="14943" y="47207"/>
                    </a:lnTo>
                    <a:lnTo>
                      <a:pt x="14943" y="47149"/>
                    </a:lnTo>
                    <a:lnTo>
                      <a:pt x="14924" y="47071"/>
                    </a:lnTo>
                    <a:lnTo>
                      <a:pt x="14556" y="46298"/>
                    </a:lnTo>
                    <a:lnTo>
                      <a:pt x="14228" y="45525"/>
                    </a:lnTo>
                    <a:lnTo>
                      <a:pt x="13919" y="44732"/>
                    </a:lnTo>
                    <a:lnTo>
                      <a:pt x="13590" y="43959"/>
                    </a:lnTo>
                    <a:lnTo>
                      <a:pt x="12391" y="40789"/>
                    </a:lnTo>
                    <a:lnTo>
                      <a:pt x="11328" y="38024"/>
                    </a:lnTo>
                    <a:lnTo>
                      <a:pt x="10284" y="35260"/>
                    </a:lnTo>
                    <a:lnTo>
                      <a:pt x="9260" y="32476"/>
                    </a:lnTo>
                    <a:lnTo>
                      <a:pt x="8254" y="29693"/>
                    </a:lnTo>
                    <a:lnTo>
                      <a:pt x="7443" y="27334"/>
                    </a:lnTo>
                    <a:lnTo>
                      <a:pt x="7037" y="26155"/>
                    </a:lnTo>
                    <a:lnTo>
                      <a:pt x="6631" y="24976"/>
                    </a:lnTo>
                    <a:lnTo>
                      <a:pt x="6263" y="23797"/>
                    </a:lnTo>
                    <a:lnTo>
                      <a:pt x="5896" y="22598"/>
                    </a:lnTo>
                    <a:lnTo>
                      <a:pt x="5587" y="21400"/>
                    </a:lnTo>
                    <a:lnTo>
                      <a:pt x="5297" y="20182"/>
                    </a:lnTo>
                    <a:lnTo>
                      <a:pt x="5200" y="19795"/>
                    </a:lnTo>
                    <a:lnTo>
                      <a:pt x="5142" y="19389"/>
                    </a:lnTo>
                    <a:lnTo>
                      <a:pt x="5084" y="18983"/>
                    </a:lnTo>
                    <a:lnTo>
                      <a:pt x="5046" y="18577"/>
                    </a:lnTo>
                    <a:lnTo>
                      <a:pt x="5026" y="18171"/>
                    </a:lnTo>
                    <a:lnTo>
                      <a:pt x="5065" y="17765"/>
                    </a:lnTo>
                    <a:lnTo>
                      <a:pt x="5123" y="17359"/>
                    </a:lnTo>
                    <a:lnTo>
                      <a:pt x="5162" y="17166"/>
                    </a:lnTo>
                    <a:lnTo>
                      <a:pt x="5220" y="16973"/>
                    </a:lnTo>
                    <a:lnTo>
                      <a:pt x="5355" y="16625"/>
                    </a:lnTo>
                    <a:lnTo>
                      <a:pt x="5509" y="16296"/>
                    </a:lnTo>
                    <a:lnTo>
                      <a:pt x="5683" y="15987"/>
                    </a:lnTo>
                    <a:lnTo>
                      <a:pt x="5877" y="15678"/>
                    </a:lnTo>
                    <a:lnTo>
                      <a:pt x="6089" y="15368"/>
                    </a:lnTo>
                    <a:lnTo>
                      <a:pt x="6321" y="15078"/>
                    </a:lnTo>
                    <a:lnTo>
                      <a:pt x="6553" y="14808"/>
                    </a:lnTo>
                    <a:lnTo>
                      <a:pt x="6824" y="14537"/>
                    </a:lnTo>
                    <a:lnTo>
                      <a:pt x="7075" y="14266"/>
                    </a:lnTo>
                    <a:lnTo>
                      <a:pt x="7365" y="14015"/>
                    </a:lnTo>
                    <a:lnTo>
                      <a:pt x="7926" y="13532"/>
                    </a:lnTo>
                    <a:lnTo>
                      <a:pt x="8506" y="13087"/>
                    </a:lnTo>
                    <a:lnTo>
                      <a:pt x="9086" y="12662"/>
                    </a:lnTo>
                    <a:lnTo>
                      <a:pt x="9994" y="12063"/>
                    </a:lnTo>
                    <a:lnTo>
                      <a:pt x="10903" y="11483"/>
                    </a:lnTo>
                    <a:lnTo>
                      <a:pt x="11850" y="10922"/>
                    </a:lnTo>
                    <a:lnTo>
                      <a:pt x="12797" y="10400"/>
                    </a:lnTo>
                    <a:lnTo>
                      <a:pt x="13783" y="9898"/>
                    </a:lnTo>
                    <a:lnTo>
                      <a:pt x="14769" y="9414"/>
                    </a:lnTo>
                    <a:lnTo>
                      <a:pt x="15755" y="8950"/>
                    </a:lnTo>
                    <a:lnTo>
                      <a:pt x="16760" y="8506"/>
                    </a:lnTo>
                    <a:lnTo>
                      <a:pt x="17785" y="8100"/>
                    </a:lnTo>
                    <a:lnTo>
                      <a:pt x="18809" y="7694"/>
                    </a:lnTo>
                    <a:lnTo>
                      <a:pt x="19834" y="7288"/>
                    </a:lnTo>
                    <a:lnTo>
                      <a:pt x="20858" y="6921"/>
                    </a:lnTo>
                    <a:lnTo>
                      <a:pt x="22927" y="6186"/>
                    </a:lnTo>
                    <a:lnTo>
                      <a:pt x="24976" y="5490"/>
                    </a:lnTo>
                    <a:lnTo>
                      <a:pt x="25092" y="5432"/>
                    </a:lnTo>
                    <a:lnTo>
                      <a:pt x="25150" y="5374"/>
                    </a:lnTo>
                    <a:lnTo>
                      <a:pt x="25189" y="5316"/>
                    </a:lnTo>
                    <a:lnTo>
                      <a:pt x="25208" y="5258"/>
                    </a:lnTo>
                    <a:lnTo>
                      <a:pt x="25227" y="5200"/>
                    </a:lnTo>
                    <a:lnTo>
                      <a:pt x="25227" y="5142"/>
                    </a:lnTo>
                    <a:lnTo>
                      <a:pt x="25208" y="5065"/>
                    </a:lnTo>
                    <a:lnTo>
                      <a:pt x="25015" y="4466"/>
                    </a:lnTo>
                    <a:lnTo>
                      <a:pt x="24841" y="3866"/>
                    </a:lnTo>
                    <a:lnTo>
                      <a:pt x="24705" y="3267"/>
                    </a:lnTo>
                    <a:lnTo>
                      <a:pt x="24570" y="2668"/>
                    </a:lnTo>
                    <a:lnTo>
                      <a:pt x="24435" y="2049"/>
                    </a:lnTo>
                    <a:lnTo>
                      <a:pt x="24299" y="1450"/>
                    </a:lnTo>
                    <a:lnTo>
                      <a:pt x="24125" y="851"/>
                    </a:lnTo>
                    <a:lnTo>
                      <a:pt x="23913" y="251"/>
                    </a:lnTo>
                    <a:lnTo>
                      <a:pt x="23855" y="135"/>
                    </a:lnTo>
                    <a:lnTo>
                      <a:pt x="23758" y="39"/>
                    </a:lnTo>
                    <a:lnTo>
                      <a:pt x="23700" y="19"/>
                    </a:lnTo>
                    <a:lnTo>
                      <a:pt x="2362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0"/>
              <p:cNvSpPr/>
              <p:nvPr/>
            </p:nvSpPr>
            <p:spPr>
              <a:xfrm>
                <a:off x="4374050" y="-4133050"/>
                <a:ext cx="114075" cy="89425"/>
              </a:xfrm>
              <a:custGeom>
                <a:avLst/>
                <a:gdLst/>
                <a:ahLst/>
                <a:cxnLst/>
                <a:rect l="l" t="t" r="r" b="b"/>
                <a:pathLst>
                  <a:path w="4563" h="3577" extrusionOk="0">
                    <a:moveTo>
                      <a:pt x="309" y="1"/>
                    </a:moveTo>
                    <a:lnTo>
                      <a:pt x="232" y="20"/>
                    </a:lnTo>
                    <a:lnTo>
                      <a:pt x="174" y="39"/>
                    </a:lnTo>
                    <a:lnTo>
                      <a:pt x="135" y="78"/>
                    </a:lnTo>
                    <a:lnTo>
                      <a:pt x="39" y="175"/>
                    </a:lnTo>
                    <a:lnTo>
                      <a:pt x="0" y="290"/>
                    </a:lnTo>
                    <a:lnTo>
                      <a:pt x="0" y="368"/>
                    </a:lnTo>
                    <a:lnTo>
                      <a:pt x="0" y="426"/>
                    </a:lnTo>
                    <a:lnTo>
                      <a:pt x="19" y="484"/>
                    </a:lnTo>
                    <a:lnTo>
                      <a:pt x="39" y="542"/>
                    </a:lnTo>
                    <a:lnTo>
                      <a:pt x="97" y="600"/>
                    </a:lnTo>
                    <a:lnTo>
                      <a:pt x="155" y="658"/>
                    </a:lnTo>
                    <a:lnTo>
                      <a:pt x="657" y="986"/>
                    </a:lnTo>
                    <a:lnTo>
                      <a:pt x="1160" y="1334"/>
                    </a:lnTo>
                    <a:lnTo>
                      <a:pt x="1624" y="1702"/>
                    </a:lnTo>
                    <a:lnTo>
                      <a:pt x="2107" y="2088"/>
                    </a:lnTo>
                    <a:lnTo>
                      <a:pt x="2571" y="2456"/>
                    </a:lnTo>
                    <a:lnTo>
                      <a:pt x="3054" y="2842"/>
                    </a:lnTo>
                    <a:lnTo>
                      <a:pt x="3538" y="3190"/>
                    </a:lnTo>
                    <a:lnTo>
                      <a:pt x="4040" y="3519"/>
                    </a:lnTo>
                    <a:lnTo>
                      <a:pt x="4118" y="3557"/>
                    </a:lnTo>
                    <a:lnTo>
                      <a:pt x="4176" y="3577"/>
                    </a:lnTo>
                    <a:lnTo>
                      <a:pt x="4253" y="3577"/>
                    </a:lnTo>
                    <a:lnTo>
                      <a:pt x="4311" y="3557"/>
                    </a:lnTo>
                    <a:lnTo>
                      <a:pt x="4369" y="3538"/>
                    </a:lnTo>
                    <a:lnTo>
                      <a:pt x="4427" y="3499"/>
                    </a:lnTo>
                    <a:lnTo>
                      <a:pt x="4504" y="3383"/>
                    </a:lnTo>
                    <a:lnTo>
                      <a:pt x="4543" y="3267"/>
                    </a:lnTo>
                    <a:lnTo>
                      <a:pt x="4562" y="3210"/>
                    </a:lnTo>
                    <a:lnTo>
                      <a:pt x="4562" y="3152"/>
                    </a:lnTo>
                    <a:lnTo>
                      <a:pt x="4543" y="3074"/>
                    </a:lnTo>
                    <a:lnTo>
                      <a:pt x="4504" y="3016"/>
                    </a:lnTo>
                    <a:lnTo>
                      <a:pt x="4466" y="2958"/>
                    </a:lnTo>
                    <a:lnTo>
                      <a:pt x="4388" y="2920"/>
                    </a:lnTo>
                    <a:lnTo>
                      <a:pt x="3886" y="2591"/>
                    </a:lnTo>
                    <a:lnTo>
                      <a:pt x="3402" y="2243"/>
                    </a:lnTo>
                    <a:lnTo>
                      <a:pt x="2919" y="1856"/>
                    </a:lnTo>
                    <a:lnTo>
                      <a:pt x="2455" y="1489"/>
                    </a:lnTo>
                    <a:lnTo>
                      <a:pt x="1972" y="1102"/>
                    </a:lnTo>
                    <a:lnTo>
                      <a:pt x="1508" y="735"/>
                    </a:lnTo>
                    <a:lnTo>
                      <a:pt x="1005" y="387"/>
                    </a:lnTo>
                    <a:lnTo>
                      <a:pt x="503" y="59"/>
                    </a:lnTo>
                    <a:lnTo>
                      <a:pt x="445" y="20"/>
                    </a:lnTo>
                    <a:lnTo>
                      <a:pt x="3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0"/>
              <p:cNvSpPr/>
              <p:nvPr/>
            </p:nvSpPr>
            <p:spPr>
              <a:xfrm>
                <a:off x="4422375" y="-4188150"/>
                <a:ext cx="93775" cy="98150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926" extrusionOk="0">
                    <a:moveTo>
                      <a:pt x="251" y="1"/>
                    </a:moveTo>
                    <a:lnTo>
                      <a:pt x="193" y="39"/>
                    </a:lnTo>
                    <a:lnTo>
                      <a:pt x="135" y="78"/>
                    </a:lnTo>
                    <a:lnTo>
                      <a:pt x="58" y="175"/>
                    </a:lnTo>
                    <a:lnTo>
                      <a:pt x="0" y="291"/>
                    </a:lnTo>
                    <a:lnTo>
                      <a:pt x="0" y="349"/>
                    </a:lnTo>
                    <a:lnTo>
                      <a:pt x="0" y="426"/>
                    </a:lnTo>
                    <a:lnTo>
                      <a:pt x="19" y="484"/>
                    </a:lnTo>
                    <a:lnTo>
                      <a:pt x="58" y="542"/>
                    </a:lnTo>
                    <a:lnTo>
                      <a:pt x="97" y="600"/>
                    </a:lnTo>
                    <a:lnTo>
                      <a:pt x="174" y="639"/>
                    </a:lnTo>
                    <a:lnTo>
                      <a:pt x="406" y="774"/>
                    </a:lnTo>
                    <a:lnTo>
                      <a:pt x="619" y="929"/>
                    </a:lnTo>
                    <a:lnTo>
                      <a:pt x="831" y="1103"/>
                    </a:lnTo>
                    <a:lnTo>
                      <a:pt x="1044" y="1277"/>
                    </a:lnTo>
                    <a:lnTo>
                      <a:pt x="1431" y="1663"/>
                    </a:lnTo>
                    <a:lnTo>
                      <a:pt x="1798" y="2069"/>
                    </a:lnTo>
                    <a:lnTo>
                      <a:pt x="2146" y="2475"/>
                    </a:lnTo>
                    <a:lnTo>
                      <a:pt x="2455" y="2881"/>
                    </a:lnTo>
                    <a:lnTo>
                      <a:pt x="3093" y="3751"/>
                    </a:lnTo>
                    <a:lnTo>
                      <a:pt x="3190" y="3848"/>
                    </a:lnTo>
                    <a:lnTo>
                      <a:pt x="3306" y="3906"/>
                    </a:lnTo>
                    <a:lnTo>
                      <a:pt x="3364" y="3925"/>
                    </a:lnTo>
                    <a:lnTo>
                      <a:pt x="3441" y="3925"/>
                    </a:lnTo>
                    <a:lnTo>
                      <a:pt x="3499" y="3906"/>
                    </a:lnTo>
                    <a:lnTo>
                      <a:pt x="3576" y="3867"/>
                    </a:lnTo>
                    <a:lnTo>
                      <a:pt x="3615" y="3828"/>
                    </a:lnTo>
                    <a:lnTo>
                      <a:pt x="3673" y="3790"/>
                    </a:lnTo>
                    <a:lnTo>
                      <a:pt x="3712" y="3732"/>
                    </a:lnTo>
                    <a:lnTo>
                      <a:pt x="3731" y="3654"/>
                    </a:lnTo>
                    <a:lnTo>
                      <a:pt x="3750" y="3596"/>
                    </a:lnTo>
                    <a:lnTo>
                      <a:pt x="3750" y="3519"/>
                    </a:lnTo>
                    <a:lnTo>
                      <a:pt x="3731" y="3461"/>
                    </a:lnTo>
                    <a:lnTo>
                      <a:pt x="3692" y="3403"/>
                    </a:lnTo>
                    <a:lnTo>
                      <a:pt x="3016" y="2475"/>
                    </a:lnTo>
                    <a:lnTo>
                      <a:pt x="2648" y="2011"/>
                    </a:lnTo>
                    <a:lnTo>
                      <a:pt x="2281" y="1567"/>
                    </a:lnTo>
                    <a:lnTo>
                      <a:pt x="1895" y="1141"/>
                    </a:lnTo>
                    <a:lnTo>
                      <a:pt x="1682" y="929"/>
                    </a:lnTo>
                    <a:lnTo>
                      <a:pt x="1469" y="716"/>
                    </a:lnTo>
                    <a:lnTo>
                      <a:pt x="1237" y="523"/>
                    </a:lnTo>
                    <a:lnTo>
                      <a:pt x="1005" y="349"/>
                    </a:lnTo>
                    <a:lnTo>
                      <a:pt x="773" y="194"/>
                    </a:lnTo>
                    <a:lnTo>
                      <a:pt x="522" y="39"/>
                    </a:lnTo>
                    <a:lnTo>
                      <a:pt x="4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0"/>
              <p:cNvSpPr/>
              <p:nvPr/>
            </p:nvSpPr>
            <p:spPr>
              <a:xfrm>
                <a:off x="4482775" y="-4252900"/>
                <a:ext cx="81700" cy="118900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4756" extrusionOk="0">
                    <a:moveTo>
                      <a:pt x="213" y="0"/>
                    </a:moveTo>
                    <a:lnTo>
                      <a:pt x="155" y="39"/>
                    </a:lnTo>
                    <a:lnTo>
                      <a:pt x="97" y="78"/>
                    </a:lnTo>
                    <a:lnTo>
                      <a:pt x="59" y="136"/>
                    </a:lnTo>
                    <a:lnTo>
                      <a:pt x="20" y="194"/>
                    </a:lnTo>
                    <a:lnTo>
                      <a:pt x="1" y="252"/>
                    </a:lnTo>
                    <a:lnTo>
                      <a:pt x="1" y="387"/>
                    </a:lnTo>
                    <a:lnTo>
                      <a:pt x="39" y="503"/>
                    </a:lnTo>
                    <a:lnTo>
                      <a:pt x="155" y="793"/>
                    </a:lnTo>
                    <a:lnTo>
                      <a:pt x="310" y="1044"/>
                    </a:lnTo>
                    <a:lnTo>
                      <a:pt x="619" y="1566"/>
                    </a:lnTo>
                    <a:lnTo>
                      <a:pt x="967" y="2069"/>
                    </a:lnTo>
                    <a:lnTo>
                      <a:pt x="1334" y="2552"/>
                    </a:lnTo>
                    <a:lnTo>
                      <a:pt x="1682" y="3035"/>
                    </a:lnTo>
                    <a:lnTo>
                      <a:pt x="2030" y="3519"/>
                    </a:lnTo>
                    <a:lnTo>
                      <a:pt x="2340" y="4041"/>
                    </a:lnTo>
                    <a:lnTo>
                      <a:pt x="2494" y="4311"/>
                    </a:lnTo>
                    <a:lnTo>
                      <a:pt x="2630" y="4582"/>
                    </a:lnTo>
                    <a:lnTo>
                      <a:pt x="2649" y="4640"/>
                    </a:lnTo>
                    <a:lnTo>
                      <a:pt x="2707" y="4679"/>
                    </a:lnTo>
                    <a:lnTo>
                      <a:pt x="2765" y="4717"/>
                    </a:lnTo>
                    <a:lnTo>
                      <a:pt x="2823" y="4737"/>
                    </a:lnTo>
                    <a:lnTo>
                      <a:pt x="2900" y="4756"/>
                    </a:lnTo>
                    <a:lnTo>
                      <a:pt x="2978" y="4756"/>
                    </a:lnTo>
                    <a:lnTo>
                      <a:pt x="3035" y="4737"/>
                    </a:lnTo>
                    <a:lnTo>
                      <a:pt x="3093" y="4698"/>
                    </a:lnTo>
                    <a:lnTo>
                      <a:pt x="3151" y="4659"/>
                    </a:lnTo>
                    <a:lnTo>
                      <a:pt x="3209" y="4621"/>
                    </a:lnTo>
                    <a:lnTo>
                      <a:pt x="3229" y="4563"/>
                    </a:lnTo>
                    <a:lnTo>
                      <a:pt x="3248" y="4485"/>
                    </a:lnTo>
                    <a:lnTo>
                      <a:pt x="3267" y="4369"/>
                    </a:lnTo>
                    <a:lnTo>
                      <a:pt x="3229" y="4234"/>
                    </a:lnTo>
                    <a:lnTo>
                      <a:pt x="3093" y="3963"/>
                    </a:lnTo>
                    <a:lnTo>
                      <a:pt x="2939" y="3693"/>
                    </a:lnTo>
                    <a:lnTo>
                      <a:pt x="2630" y="3171"/>
                    </a:lnTo>
                    <a:lnTo>
                      <a:pt x="2282" y="2687"/>
                    </a:lnTo>
                    <a:lnTo>
                      <a:pt x="1934" y="2204"/>
                    </a:lnTo>
                    <a:lnTo>
                      <a:pt x="1566" y="1702"/>
                    </a:lnTo>
                    <a:lnTo>
                      <a:pt x="1218" y="1218"/>
                    </a:lnTo>
                    <a:lnTo>
                      <a:pt x="909" y="696"/>
                    </a:lnTo>
                    <a:lnTo>
                      <a:pt x="754" y="426"/>
                    </a:lnTo>
                    <a:lnTo>
                      <a:pt x="638" y="155"/>
                    </a:lnTo>
                    <a:lnTo>
                      <a:pt x="600" y="97"/>
                    </a:lnTo>
                    <a:lnTo>
                      <a:pt x="542" y="58"/>
                    </a:lnTo>
                    <a:lnTo>
                      <a:pt x="484" y="20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0"/>
              <p:cNvSpPr/>
              <p:nvPr/>
            </p:nvSpPr>
            <p:spPr>
              <a:xfrm>
                <a:off x="4360025" y="-4044600"/>
                <a:ext cx="1121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4486" h="1508" extrusionOk="0">
                    <a:moveTo>
                      <a:pt x="290" y="0"/>
                    </a:moveTo>
                    <a:lnTo>
                      <a:pt x="174" y="39"/>
                    </a:lnTo>
                    <a:lnTo>
                      <a:pt x="116" y="58"/>
                    </a:lnTo>
                    <a:lnTo>
                      <a:pt x="58" y="116"/>
                    </a:lnTo>
                    <a:lnTo>
                      <a:pt x="39" y="174"/>
                    </a:lnTo>
                    <a:lnTo>
                      <a:pt x="0" y="232"/>
                    </a:lnTo>
                    <a:lnTo>
                      <a:pt x="0" y="309"/>
                    </a:lnTo>
                    <a:lnTo>
                      <a:pt x="0" y="367"/>
                    </a:lnTo>
                    <a:lnTo>
                      <a:pt x="20" y="445"/>
                    </a:lnTo>
                    <a:lnTo>
                      <a:pt x="39" y="503"/>
                    </a:lnTo>
                    <a:lnTo>
                      <a:pt x="78" y="561"/>
                    </a:lnTo>
                    <a:lnTo>
                      <a:pt x="116" y="599"/>
                    </a:lnTo>
                    <a:lnTo>
                      <a:pt x="174" y="638"/>
                    </a:lnTo>
                    <a:lnTo>
                      <a:pt x="252" y="657"/>
                    </a:lnTo>
                    <a:lnTo>
                      <a:pt x="1199" y="812"/>
                    </a:lnTo>
                    <a:lnTo>
                      <a:pt x="2166" y="967"/>
                    </a:lnTo>
                    <a:lnTo>
                      <a:pt x="2649" y="1063"/>
                    </a:lnTo>
                    <a:lnTo>
                      <a:pt x="3113" y="1179"/>
                    </a:lnTo>
                    <a:lnTo>
                      <a:pt x="3577" y="1334"/>
                    </a:lnTo>
                    <a:lnTo>
                      <a:pt x="4041" y="1489"/>
                    </a:lnTo>
                    <a:lnTo>
                      <a:pt x="4099" y="1508"/>
                    </a:lnTo>
                    <a:lnTo>
                      <a:pt x="4176" y="1508"/>
                    </a:lnTo>
                    <a:lnTo>
                      <a:pt x="4234" y="1489"/>
                    </a:lnTo>
                    <a:lnTo>
                      <a:pt x="4292" y="1469"/>
                    </a:lnTo>
                    <a:lnTo>
                      <a:pt x="4350" y="1431"/>
                    </a:lnTo>
                    <a:lnTo>
                      <a:pt x="4408" y="1373"/>
                    </a:lnTo>
                    <a:lnTo>
                      <a:pt x="4447" y="1315"/>
                    </a:lnTo>
                    <a:lnTo>
                      <a:pt x="4466" y="1257"/>
                    </a:lnTo>
                    <a:lnTo>
                      <a:pt x="4485" y="1179"/>
                    </a:lnTo>
                    <a:lnTo>
                      <a:pt x="4466" y="1121"/>
                    </a:lnTo>
                    <a:lnTo>
                      <a:pt x="4466" y="1044"/>
                    </a:lnTo>
                    <a:lnTo>
                      <a:pt x="4427" y="986"/>
                    </a:lnTo>
                    <a:lnTo>
                      <a:pt x="4350" y="889"/>
                    </a:lnTo>
                    <a:lnTo>
                      <a:pt x="4215" y="831"/>
                    </a:lnTo>
                    <a:lnTo>
                      <a:pt x="3770" y="657"/>
                    </a:lnTo>
                    <a:lnTo>
                      <a:pt x="3306" y="522"/>
                    </a:lnTo>
                    <a:lnTo>
                      <a:pt x="2823" y="406"/>
                    </a:lnTo>
                    <a:lnTo>
                      <a:pt x="2359" y="290"/>
                    </a:lnTo>
                    <a:lnTo>
                      <a:pt x="1392" y="135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0"/>
              <p:cNvSpPr/>
              <p:nvPr/>
            </p:nvSpPr>
            <p:spPr>
              <a:xfrm>
                <a:off x="4371625" y="-3957125"/>
                <a:ext cx="107300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967" extrusionOk="0">
                    <a:moveTo>
                      <a:pt x="3983" y="0"/>
                    </a:moveTo>
                    <a:lnTo>
                      <a:pt x="3847" y="19"/>
                    </a:lnTo>
                    <a:lnTo>
                      <a:pt x="2977" y="135"/>
                    </a:lnTo>
                    <a:lnTo>
                      <a:pt x="2107" y="213"/>
                    </a:lnTo>
                    <a:lnTo>
                      <a:pt x="1218" y="251"/>
                    </a:lnTo>
                    <a:lnTo>
                      <a:pt x="329" y="271"/>
                    </a:lnTo>
                    <a:lnTo>
                      <a:pt x="252" y="290"/>
                    </a:lnTo>
                    <a:lnTo>
                      <a:pt x="194" y="309"/>
                    </a:lnTo>
                    <a:lnTo>
                      <a:pt x="136" y="348"/>
                    </a:lnTo>
                    <a:lnTo>
                      <a:pt x="78" y="387"/>
                    </a:lnTo>
                    <a:lnTo>
                      <a:pt x="58" y="445"/>
                    </a:lnTo>
                    <a:lnTo>
                      <a:pt x="20" y="503"/>
                    </a:lnTo>
                    <a:lnTo>
                      <a:pt x="0" y="619"/>
                    </a:lnTo>
                    <a:lnTo>
                      <a:pt x="20" y="754"/>
                    </a:lnTo>
                    <a:lnTo>
                      <a:pt x="58" y="812"/>
                    </a:lnTo>
                    <a:lnTo>
                      <a:pt x="78" y="870"/>
                    </a:lnTo>
                    <a:lnTo>
                      <a:pt x="136" y="909"/>
                    </a:lnTo>
                    <a:lnTo>
                      <a:pt x="194" y="947"/>
                    </a:lnTo>
                    <a:lnTo>
                      <a:pt x="252" y="967"/>
                    </a:lnTo>
                    <a:lnTo>
                      <a:pt x="329" y="967"/>
                    </a:lnTo>
                    <a:lnTo>
                      <a:pt x="1257" y="947"/>
                    </a:lnTo>
                    <a:lnTo>
                      <a:pt x="2185" y="889"/>
                    </a:lnTo>
                    <a:lnTo>
                      <a:pt x="3113" y="812"/>
                    </a:lnTo>
                    <a:lnTo>
                      <a:pt x="4041" y="677"/>
                    </a:lnTo>
                    <a:lnTo>
                      <a:pt x="4099" y="657"/>
                    </a:lnTo>
                    <a:lnTo>
                      <a:pt x="4157" y="619"/>
                    </a:lnTo>
                    <a:lnTo>
                      <a:pt x="4215" y="580"/>
                    </a:lnTo>
                    <a:lnTo>
                      <a:pt x="4253" y="522"/>
                    </a:lnTo>
                    <a:lnTo>
                      <a:pt x="4273" y="445"/>
                    </a:lnTo>
                    <a:lnTo>
                      <a:pt x="4292" y="387"/>
                    </a:lnTo>
                    <a:lnTo>
                      <a:pt x="4292" y="309"/>
                    </a:lnTo>
                    <a:lnTo>
                      <a:pt x="4273" y="251"/>
                    </a:lnTo>
                    <a:lnTo>
                      <a:pt x="4253" y="193"/>
                    </a:lnTo>
                    <a:lnTo>
                      <a:pt x="4215" y="135"/>
                    </a:lnTo>
                    <a:lnTo>
                      <a:pt x="4176" y="77"/>
                    </a:lnTo>
                    <a:lnTo>
                      <a:pt x="4118" y="39"/>
                    </a:lnTo>
                    <a:lnTo>
                      <a:pt x="39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0"/>
              <p:cNvSpPr/>
              <p:nvPr/>
            </p:nvSpPr>
            <p:spPr>
              <a:xfrm>
                <a:off x="4389975" y="-3906400"/>
                <a:ext cx="107325" cy="3580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1432" extrusionOk="0">
                    <a:moveTo>
                      <a:pt x="3944" y="1"/>
                    </a:moveTo>
                    <a:lnTo>
                      <a:pt x="3867" y="20"/>
                    </a:lnTo>
                    <a:lnTo>
                      <a:pt x="2997" y="252"/>
                    </a:lnTo>
                    <a:lnTo>
                      <a:pt x="2127" y="503"/>
                    </a:lnTo>
                    <a:lnTo>
                      <a:pt x="1683" y="600"/>
                    </a:lnTo>
                    <a:lnTo>
                      <a:pt x="1238" y="677"/>
                    </a:lnTo>
                    <a:lnTo>
                      <a:pt x="794" y="716"/>
                    </a:lnTo>
                    <a:lnTo>
                      <a:pt x="349" y="735"/>
                    </a:lnTo>
                    <a:lnTo>
                      <a:pt x="272" y="755"/>
                    </a:lnTo>
                    <a:lnTo>
                      <a:pt x="194" y="774"/>
                    </a:lnTo>
                    <a:lnTo>
                      <a:pt x="136" y="813"/>
                    </a:lnTo>
                    <a:lnTo>
                      <a:pt x="98" y="851"/>
                    </a:lnTo>
                    <a:lnTo>
                      <a:pt x="59" y="909"/>
                    </a:lnTo>
                    <a:lnTo>
                      <a:pt x="20" y="967"/>
                    </a:lnTo>
                    <a:lnTo>
                      <a:pt x="1" y="1083"/>
                    </a:lnTo>
                    <a:lnTo>
                      <a:pt x="20" y="1219"/>
                    </a:lnTo>
                    <a:lnTo>
                      <a:pt x="59" y="1277"/>
                    </a:lnTo>
                    <a:lnTo>
                      <a:pt x="98" y="1335"/>
                    </a:lnTo>
                    <a:lnTo>
                      <a:pt x="136" y="1373"/>
                    </a:lnTo>
                    <a:lnTo>
                      <a:pt x="194" y="1412"/>
                    </a:lnTo>
                    <a:lnTo>
                      <a:pt x="272" y="1431"/>
                    </a:lnTo>
                    <a:lnTo>
                      <a:pt x="349" y="1431"/>
                    </a:lnTo>
                    <a:lnTo>
                      <a:pt x="813" y="1412"/>
                    </a:lnTo>
                    <a:lnTo>
                      <a:pt x="1277" y="1354"/>
                    </a:lnTo>
                    <a:lnTo>
                      <a:pt x="1760" y="1277"/>
                    </a:lnTo>
                    <a:lnTo>
                      <a:pt x="2224" y="1180"/>
                    </a:lnTo>
                    <a:lnTo>
                      <a:pt x="2669" y="1064"/>
                    </a:lnTo>
                    <a:lnTo>
                      <a:pt x="3133" y="948"/>
                    </a:lnTo>
                    <a:lnTo>
                      <a:pt x="4041" y="677"/>
                    </a:lnTo>
                    <a:lnTo>
                      <a:pt x="4118" y="658"/>
                    </a:lnTo>
                    <a:lnTo>
                      <a:pt x="4176" y="619"/>
                    </a:lnTo>
                    <a:lnTo>
                      <a:pt x="4215" y="561"/>
                    </a:lnTo>
                    <a:lnTo>
                      <a:pt x="4254" y="523"/>
                    </a:lnTo>
                    <a:lnTo>
                      <a:pt x="4273" y="445"/>
                    </a:lnTo>
                    <a:lnTo>
                      <a:pt x="4292" y="387"/>
                    </a:lnTo>
                    <a:lnTo>
                      <a:pt x="4273" y="271"/>
                    </a:lnTo>
                    <a:lnTo>
                      <a:pt x="4215" y="136"/>
                    </a:lnTo>
                    <a:lnTo>
                      <a:pt x="4176" y="98"/>
                    </a:lnTo>
                    <a:lnTo>
                      <a:pt x="4138" y="59"/>
                    </a:lnTo>
                    <a:lnTo>
                      <a:pt x="4080" y="20"/>
                    </a:lnTo>
                    <a:lnTo>
                      <a:pt x="40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0"/>
              <p:cNvSpPr/>
              <p:nvPr/>
            </p:nvSpPr>
            <p:spPr>
              <a:xfrm>
                <a:off x="4467800" y="-3355925"/>
                <a:ext cx="312225" cy="96675"/>
              </a:xfrm>
              <a:custGeom>
                <a:avLst/>
                <a:gdLst/>
                <a:ahLst/>
                <a:cxnLst/>
                <a:rect l="l" t="t" r="r" b="b"/>
                <a:pathLst>
                  <a:path w="12489" h="3867" extrusionOk="0">
                    <a:moveTo>
                      <a:pt x="8680" y="0"/>
                    </a:moveTo>
                    <a:lnTo>
                      <a:pt x="8622" y="39"/>
                    </a:lnTo>
                    <a:lnTo>
                      <a:pt x="8564" y="77"/>
                    </a:lnTo>
                    <a:lnTo>
                      <a:pt x="8525" y="116"/>
                    </a:lnTo>
                    <a:lnTo>
                      <a:pt x="8467" y="251"/>
                    </a:lnTo>
                    <a:lnTo>
                      <a:pt x="8467" y="367"/>
                    </a:lnTo>
                    <a:lnTo>
                      <a:pt x="8467" y="445"/>
                    </a:lnTo>
                    <a:lnTo>
                      <a:pt x="8487" y="503"/>
                    </a:lnTo>
                    <a:lnTo>
                      <a:pt x="8525" y="561"/>
                    </a:lnTo>
                    <a:lnTo>
                      <a:pt x="8564" y="599"/>
                    </a:lnTo>
                    <a:lnTo>
                      <a:pt x="8622" y="657"/>
                    </a:lnTo>
                    <a:lnTo>
                      <a:pt x="8699" y="677"/>
                    </a:lnTo>
                    <a:lnTo>
                      <a:pt x="8912" y="735"/>
                    </a:lnTo>
                    <a:lnTo>
                      <a:pt x="9125" y="773"/>
                    </a:lnTo>
                    <a:lnTo>
                      <a:pt x="9337" y="793"/>
                    </a:lnTo>
                    <a:lnTo>
                      <a:pt x="9569" y="793"/>
                    </a:lnTo>
                    <a:lnTo>
                      <a:pt x="10014" y="773"/>
                    </a:lnTo>
                    <a:lnTo>
                      <a:pt x="10458" y="773"/>
                    </a:lnTo>
                    <a:lnTo>
                      <a:pt x="10632" y="793"/>
                    </a:lnTo>
                    <a:lnTo>
                      <a:pt x="10864" y="831"/>
                    </a:lnTo>
                    <a:lnTo>
                      <a:pt x="11116" y="889"/>
                    </a:lnTo>
                    <a:lnTo>
                      <a:pt x="11367" y="967"/>
                    </a:lnTo>
                    <a:lnTo>
                      <a:pt x="11483" y="1025"/>
                    </a:lnTo>
                    <a:lnTo>
                      <a:pt x="11580" y="1083"/>
                    </a:lnTo>
                    <a:lnTo>
                      <a:pt x="11657" y="1141"/>
                    </a:lnTo>
                    <a:lnTo>
                      <a:pt x="11715" y="1218"/>
                    </a:lnTo>
                    <a:lnTo>
                      <a:pt x="11754" y="1295"/>
                    </a:lnTo>
                    <a:lnTo>
                      <a:pt x="11773" y="1392"/>
                    </a:lnTo>
                    <a:lnTo>
                      <a:pt x="11754" y="1489"/>
                    </a:lnTo>
                    <a:lnTo>
                      <a:pt x="11696" y="1585"/>
                    </a:lnTo>
                    <a:lnTo>
                      <a:pt x="11560" y="1759"/>
                    </a:lnTo>
                    <a:lnTo>
                      <a:pt x="11386" y="1933"/>
                    </a:lnTo>
                    <a:lnTo>
                      <a:pt x="11174" y="2069"/>
                    </a:lnTo>
                    <a:lnTo>
                      <a:pt x="10961" y="2204"/>
                    </a:lnTo>
                    <a:lnTo>
                      <a:pt x="10729" y="2300"/>
                    </a:lnTo>
                    <a:lnTo>
                      <a:pt x="10497" y="2397"/>
                    </a:lnTo>
                    <a:lnTo>
                      <a:pt x="10052" y="2552"/>
                    </a:lnTo>
                    <a:lnTo>
                      <a:pt x="9453" y="2726"/>
                    </a:lnTo>
                    <a:lnTo>
                      <a:pt x="8873" y="2842"/>
                    </a:lnTo>
                    <a:lnTo>
                      <a:pt x="8255" y="2938"/>
                    </a:lnTo>
                    <a:lnTo>
                      <a:pt x="7655" y="3016"/>
                    </a:lnTo>
                    <a:lnTo>
                      <a:pt x="6805" y="3093"/>
                    </a:lnTo>
                    <a:lnTo>
                      <a:pt x="5935" y="3132"/>
                    </a:lnTo>
                    <a:lnTo>
                      <a:pt x="5084" y="3151"/>
                    </a:lnTo>
                    <a:lnTo>
                      <a:pt x="3441" y="3151"/>
                    </a:lnTo>
                    <a:lnTo>
                      <a:pt x="3035" y="3132"/>
                    </a:lnTo>
                    <a:lnTo>
                      <a:pt x="2629" y="3093"/>
                    </a:lnTo>
                    <a:lnTo>
                      <a:pt x="2243" y="3054"/>
                    </a:lnTo>
                    <a:lnTo>
                      <a:pt x="1856" y="2977"/>
                    </a:lnTo>
                    <a:lnTo>
                      <a:pt x="1489" y="2861"/>
                    </a:lnTo>
                    <a:lnTo>
                      <a:pt x="1295" y="2784"/>
                    </a:lnTo>
                    <a:lnTo>
                      <a:pt x="1121" y="2706"/>
                    </a:lnTo>
                    <a:lnTo>
                      <a:pt x="909" y="2571"/>
                    </a:lnTo>
                    <a:lnTo>
                      <a:pt x="831" y="2494"/>
                    </a:lnTo>
                    <a:lnTo>
                      <a:pt x="773" y="2416"/>
                    </a:lnTo>
                    <a:lnTo>
                      <a:pt x="735" y="2358"/>
                    </a:lnTo>
                    <a:lnTo>
                      <a:pt x="696" y="2281"/>
                    </a:lnTo>
                    <a:lnTo>
                      <a:pt x="696" y="2223"/>
                    </a:lnTo>
                    <a:lnTo>
                      <a:pt x="696" y="2146"/>
                    </a:lnTo>
                    <a:lnTo>
                      <a:pt x="716" y="2088"/>
                    </a:lnTo>
                    <a:lnTo>
                      <a:pt x="754" y="2030"/>
                    </a:lnTo>
                    <a:lnTo>
                      <a:pt x="851" y="1895"/>
                    </a:lnTo>
                    <a:lnTo>
                      <a:pt x="986" y="1779"/>
                    </a:lnTo>
                    <a:lnTo>
                      <a:pt x="1160" y="1663"/>
                    </a:lnTo>
                    <a:lnTo>
                      <a:pt x="1353" y="1547"/>
                    </a:lnTo>
                    <a:lnTo>
                      <a:pt x="1566" y="1450"/>
                    </a:lnTo>
                    <a:lnTo>
                      <a:pt x="1991" y="1276"/>
                    </a:lnTo>
                    <a:lnTo>
                      <a:pt x="2397" y="1141"/>
                    </a:lnTo>
                    <a:lnTo>
                      <a:pt x="2687" y="1044"/>
                    </a:lnTo>
                    <a:lnTo>
                      <a:pt x="2765" y="1025"/>
                    </a:lnTo>
                    <a:lnTo>
                      <a:pt x="2823" y="986"/>
                    </a:lnTo>
                    <a:lnTo>
                      <a:pt x="2861" y="947"/>
                    </a:lnTo>
                    <a:lnTo>
                      <a:pt x="2900" y="889"/>
                    </a:lnTo>
                    <a:lnTo>
                      <a:pt x="2919" y="831"/>
                    </a:lnTo>
                    <a:lnTo>
                      <a:pt x="2939" y="754"/>
                    </a:lnTo>
                    <a:lnTo>
                      <a:pt x="2919" y="638"/>
                    </a:lnTo>
                    <a:lnTo>
                      <a:pt x="2861" y="522"/>
                    </a:lnTo>
                    <a:lnTo>
                      <a:pt x="2823" y="464"/>
                    </a:lnTo>
                    <a:lnTo>
                      <a:pt x="2784" y="425"/>
                    </a:lnTo>
                    <a:lnTo>
                      <a:pt x="2726" y="387"/>
                    </a:lnTo>
                    <a:lnTo>
                      <a:pt x="2649" y="367"/>
                    </a:lnTo>
                    <a:lnTo>
                      <a:pt x="2571" y="367"/>
                    </a:lnTo>
                    <a:lnTo>
                      <a:pt x="2494" y="387"/>
                    </a:lnTo>
                    <a:lnTo>
                      <a:pt x="2107" y="483"/>
                    </a:lnTo>
                    <a:lnTo>
                      <a:pt x="1663" y="619"/>
                    </a:lnTo>
                    <a:lnTo>
                      <a:pt x="1431" y="715"/>
                    </a:lnTo>
                    <a:lnTo>
                      <a:pt x="1199" y="812"/>
                    </a:lnTo>
                    <a:lnTo>
                      <a:pt x="967" y="909"/>
                    </a:lnTo>
                    <a:lnTo>
                      <a:pt x="754" y="1044"/>
                    </a:lnTo>
                    <a:lnTo>
                      <a:pt x="561" y="1179"/>
                    </a:lnTo>
                    <a:lnTo>
                      <a:pt x="387" y="1315"/>
                    </a:lnTo>
                    <a:lnTo>
                      <a:pt x="232" y="1489"/>
                    </a:lnTo>
                    <a:lnTo>
                      <a:pt x="116" y="1663"/>
                    </a:lnTo>
                    <a:lnTo>
                      <a:pt x="39" y="1856"/>
                    </a:lnTo>
                    <a:lnTo>
                      <a:pt x="0" y="1953"/>
                    </a:lnTo>
                    <a:lnTo>
                      <a:pt x="0" y="2069"/>
                    </a:lnTo>
                    <a:lnTo>
                      <a:pt x="0" y="2184"/>
                    </a:lnTo>
                    <a:lnTo>
                      <a:pt x="0" y="2300"/>
                    </a:lnTo>
                    <a:lnTo>
                      <a:pt x="20" y="2416"/>
                    </a:lnTo>
                    <a:lnTo>
                      <a:pt x="58" y="2552"/>
                    </a:lnTo>
                    <a:lnTo>
                      <a:pt x="155" y="2745"/>
                    </a:lnTo>
                    <a:lnTo>
                      <a:pt x="271" y="2919"/>
                    </a:lnTo>
                    <a:lnTo>
                      <a:pt x="426" y="3074"/>
                    </a:lnTo>
                    <a:lnTo>
                      <a:pt x="580" y="3209"/>
                    </a:lnTo>
                    <a:lnTo>
                      <a:pt x="773" y="3325"/>
                    </a:lnTo>
                    <a:lnTo>
                      <a:pt x="986" y="3422"/>
                    </a:lnTo>
                    <a:lnTo>
                      <a:pt x="1199" y="3518"/>
                    </a:lnTo>
                    <a:lnTo>
                      <a:pt x="1431" y="3576"/>
                    </a:lnTo>
                    <a:lnTo>
                      <a:pt x="1663" y="3634"/>
                    </a:lnTo>
                    <a:lnTo>
                      <a:pt x="1895" y="3692"/>
                    </a:lnTo>
                    <a:lnTo>
                      <a:pt x="2378" y="3750"/>
                    </a:lnTo>
                    <a:lnTo>
                      <a:pt x="2823" y="3789"/>
                    </a:lnTo>
                    <a:lnTo>
                      <a:pt x="3229" y="3808"/>
                    </a:lnTo>
                    <a:lnTo>
                      <a:pt x="4330" y="3866"/>
                    </a:lnTo>
                    <a:lnTo>
                      <a:pt x="5452" y="3847"/>
                    </a:lnTo>
                    <a:lnTo>
                      <a:pt x="6553" y="3808"/>
                    </a:lnTo>
                    <a:lnTo>
                      <a:pt x="7114" y="3770"/>
                    </a:lnTo>
                    <a:lnTo>
                      <a:pt x="7655" y="3712"/>
                    </a:lnTo>
                    <a:lnTo>
                      <a:pt x="8390" y="3615"/>
                    </a:lnTo>
                    <a:lnTo>
                      <a:pt x="9105" y="3499"/>
                    </a:lnTo>
                    <a:lnTo>
                      <a:pt x="9472" y="3441"/>
                    </a:lnTo>
                    <a:lnTo>
                      <a:pt x="9820" y="3344"/>
                    </a:lnTo>
                    <a:lnTo>
                      <a:pt x="10168" y="3248"/>
                    </a:lnTo>
                    <a:lnTo>
                      <a:pt x="10516" y="3132"/>
                    </a:lnTo>
                    <a:lnTo>
                      <a:pt x="11019" y="2919"/>
                    </a:lnTo>
                    <a:lnTo>
                      <a:pt x="11290" y="2803"/>
                    </a:lnTo>
                    <a:lnTo>
                      <a:pt x="11541" y="2648"/>
                    </a:lnTo>
                    <a:lnTo>
                      <a:pt x="11773" y="2494"/>
                    </a:lnTo>
                    <a:lnTo>
                      <a:pt x="11986" y="2320"/>
                    </a:lnTo>
                    <a:lnTo>
                      <a:pt x="12179" y="2107"/>
                    </a:lnTo>
                    <a:lnTo>
                      <a:pt x="12333" y="1895"/>
                    </a:lnTo>
                    <a:lnTo>
                      <a:pt x="12411" y="1759"/>
                    </a:lnTo>
                    <a:lnTo>
                      <a:pt x="12449" y="1624"/>
                    </a:lnTo>
                    <a:lnTo>
                      <a:pt x="12469" y="1508"/>
                    </a:lnTo>
                    <a:lnTo>
                      <a:pt x="12488" y="1373"/>
                    </a:lnTo>
                    <a:lnTo>
                      <a:pt x="12469" y="1257"/>
                    </a:lnTo>
                    <a:lnTo>
                      <a:pt x="12430" y="1141"/>
                    </a:lnTo>
                    <a:lnTo>
                      <a:pt x="12391" y="1044"/>
                    </a:lnTo>
                    <a:lnTo>
                      <a:pt x="12333" y="928"/>
                    </a:lnTo>
                    <a:lnTo>
                      <a:pt x="12275" y="831"/>
                    </a:lnTo>
                    <a:lnTo>
                      <a:pt x="12198" y="735"/>
                    </a:lnTo>
                    <a:lnTo>
                      <a:pt x="12005" y="561"/>
                    </a:lnTo>
                    <a:lnTo>
                      <a:pt x="11792" y="425"/>
                    </a:lnTo>
                    <a:lnTo>
                      <a:pt x="11541" y="309"/>
                    </a:lnTo>
                    <a:lnTo>
                      <a:pt x="11386" y="232"/>
                    </a:lnTo>
                    <a:lnTo>
                      <a:pt x="11212" y="193"/>
                    </a:lnTo>
                    <a:lnTo>
                      <a:pt x="11058" y="155"/>
                    </a:lnTo>
                    <a:lnTo>
                      <a:pt x="10884" y="135"/>
                    </a:lnTo>
                    <a:lnTo>
                      <a:pt x="10555" y="116"/>
                    </a:lnTo>
                    <a:lnTo>
                      <a:pt x="9550" y="116"/>
                    </a:lnTo>
                    <a:lnTo>
                      <a:pt x="9202" y="97"/>
                    </a:lnTo>
                    <a:lnTo>
                      <a:pt x="9047" y="58"/>
                    </a:lnTo>
                    <a:lnTo>
                      <a:pt x="8893" y="19"/>
                    </a:lnTo>
                    <a:lnTo>
                      <a:pt x="88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0"/>
              <p:cNvSpPr/>
              <p:nvPr/>
            </p:nvSpPr>
            <p:spPr>
              <a:xfrm>
                <a:off x="4146900" y="-3247200"/>
                <a:ext cx="1235750" cy="1384150"/>
              </a:xfrm>
              <a:custGeom>
                <a:avLst/>
                <a:gdLst/>
                <a:ahLst/>
                <a:cxnLst/>
                <a:rect l="l" t="t" r="r" b="b"/>
                <a:pathLst>
                  <a:path w="49430" h="55366" extrusionOk="0">
                    <a:moveTo>
                      <a:pt x="47362" y="1"/>
                    </a:moveTo>
                    <a:lnTo>
                      <a:pt x="47226" y="39"/>
                    </a:lnTo>
                    <a:lnTo>
                      <a:pt x="47168" y="59"/>
                    </a:lnTo>
                    <a:lnTo>
                      <a:pt x="47130" y="97"/>
                    </a:lnTo>
                    <a:lnTo>
                      <a:pt x="47072" y="136"/>
                    </a:lnTo>
                    <a:lnTo>
                      <a:pt x="47033" y="194"/>
                    </a:lnTo>
                    <a:lnTo>
                      <a:pt x="47014" y="271"/>
                    </a:lnTo>
                    <a:lnTo>
                      <a:pt x="46994" y="349"/>
                    </a:lnTo>
                    <a:lnTo>
                      <a:pt x="46975" y="909"/>
                    </a:lnTo>
                    <a:lnTo>
                      <a:pt x="46956" y="1489"/>
                    </a:lnTo>
                    <a:lnTo>
                      <a:pt x="46956" y="2649"/>
                    </a:lnTo>
                    <a:lnTo>
                      <a:pt x="46994" y="3809"/>
                    </a:lnTo>
                    <a:lnTo>
                      <a:pt x="47052" y="4949"/>
                    </a:lnTo>
                    <a:lnTo>
                      <a:pt x="47130" y="6863"/>
                    </a:lnTo>
                    <a:lnTo>
                      <a:pt x="47207" y="8777"/>
                    </a:lnTo>
                    <a:lnTo>
                      <a:pt x="47420" y="12605"/>
                    </a:lnTo>
                    <a:lnTo>
                      <a:pt x="47961" y="22173"/>
                    </a:lnTo>
                    <a:lnTo>
                      <a:pt x="48212" y="26968"/>
                    </a:lnTo>
                    <a:lnTo>
                      <a:pt x="48425" y="31762"/>
                    </a:lnTo>
                    <a:lnTo>
                      <a:pt x="48599" y="35647"/>
                    </a:lnTo>
                    <a:lnTo>
                      <a:pt x="48676" y="37600"/>
                    </a:lnTo>
                    <a:lnTo>
                      <a:pt x="48734" y="39533"/>
                    </a:lnTo>
                    <a:lnTo>
                      <a:pt x="48773" y="41485"/>
                    </a:lnTo>
                    <a:lnTo>
                      <a:pt x="48753" y="43438"/>
                    </a:lnTo>
                    <a:lnTo>
                      <a:pt x="48734" y="44404"/>
                    </a:lnTo>
                    <a:lnTo>
                      <a:pt x="48715" y="45371"/>
                    </a:lnTo>
                    <a:lnTo>
                      <a:pt x="48657" y="46357"/>
                    </a:lnTo>
                    <a:lnTo>
                      <a:pt x="48599" y="47323"/>
                    </a:lnTo>
                    <a:lnTo>
                      <a:pt x="48560" y="47787"/>
                    </a:lnTo>
                    <a:lnTo>
                      <a:pt x="48502" y="48232"/>
                    </a:lnTo>
                    <a:lnTo>
                      <a:pt x="48425" y="48638"/>
                    </a:lnTo>
                    <a:lnTo>
                      <a:pt x="48367" y="48831"/>
                    </a:lnTo>
                    <a:lnTo>
                      <a:pt x="48309" y="49024"/>
                    </a:lnTo>
                    <a:lnTo>
                      <a:pt x="48231" y="49218"/>
                    </a:lnTo>
                    <a:lnTo>
                      <a:pt x="48154" y="49392"/>
                    </a:lnTo>
                    <a:lnTo>
                      <a:pt x="48038" y="49566"/>
                    </a:lnTo>
                    <a:lnTo>
                      <a:pt x="47922" y="49740"/>
                    </a:lnTo>
                    <a:lnTo>
                      <a:pt x="47787" y="49914"/>
                    </a:lnTo>
                    <a:lnTo>
                      <a:pt x="47652" y="50088"/>
                    </a:lnTo>
                    <a:lnTo>
                      <a:pt x="47478" y="50242"/>
                    </a:lnTo>
                    <a:lnTo>
                      <a:pt x="47284" y="50397"/>
                    </a:lnTo>
                    <a:lnTo>
                      <a:pt x="47052" y="50590"/>
                    </a:lnTo>
                    <a:lnTo>
                      <a:pt x="46801" y="50745"/>
                    </a:lnTo>
                    <a:lnTo>
                      <a:pt x="46279" y="51074"/>
                    </a:lnTo>
                    <a:lnTo>
                      <a:pt x="45757" y="51344"/>
                    </a:lnTo>
                    <a:lnTo>
                      <a:pt x="45196" y="51596"/>
                    </a:lnTo>
                    <a:lnTo>
                      <a:pt x="44636" y="51827"/>
                    </a:lnTo>
                    <a:lnTo>
                      <a:pt x="44075" y="52021"/>
                    </a:lnTo>
                    <a:lnTo>
                      <a:pt x="43495" y="52214"/>
                    </a:lnTo>
                    <a:lnTo>
                      <a:pt x="42935" y="52388"/>
                    </a:lnTo>
                    <a:lnTo>
                      <a:pt x="42065" y="52620"/>
                    </a:lnTo>
                    <a:lnTo>
                      <a:pt x="41195" y="52852"/>
                    </a:lnTo>
                    <a:lnTo>
                      <a:pt x="40306" y="53065"/>
                    </a:lnTo>
                    <a:lnTo>
                      <a:pt x="39417" y="53239"/>
                    </a:lnTo>
                    <a:lnTo>
                      <a:pt x="38527" y="53413"/>
                    </a:lnTo>
                    <a:lnTo>
                      <a:pt x="37638" y="53567"/>
                    </a:lnTo>
                    <a:lnTo>
                      <a:pt x="36749" y="53703"/>
                    </a:lnTo>
                    <a:lnTo>
                      <a:pt x="35840" y="53838"/>
                    </a:lnTo>
                    <a:lnTo>
                      <a:pt x="34951" y="53954"/>
                    </a:lnTo>
                    <a:lnTo>
                      <a:pt x="34042" y="54051"/>
                    </a:lnTo>
                    <a:lnTo>
                      <a:pt x="32245" y="54225"/>
                    </a:lnTo>
                    <a:lnTo>
                      <a:pt x="30447" y="54360"/>
                    </a:lnTo>
                    <a:lnTo>
                      <a:pt x="28649" y="54476"/>
                    </a:lnTo>
                    <a:lnTo>
                      <a:pt x="26677" y="54573"/>
                    </a:lnTo>
                    <a:lnTo>
                      <a:pt x="24725" y="54631"/>
                    </a:lnTo>
                    <a:lnTo>
                      <a:pt x="22753" y="54669"/>
                    </a:lnTo>
                    <a:lnTo>
                      <a:pt x="20801" y="54669"/>
                    </a:lnTo>
                    <a:lnTo>
                      <a:pt x="18829" y="54650"/>
                    </a:lnTo>
                    <a:lnTo>
                      <a:pt x="16876" y="54592"/>
                    </a:lnTo>
                    <a:lnTo>
                      <a:pt x="14905" y="54476"/>
                    </a:lnTo>
                    <a:lnTo>
                      <a:pt x="12952" y="54341"/>
                    </a:lnTo>
                    <a:lnTo>
                      <a:pt x="11406" y="54205"/>
                    </a:lnTo>
                    <a:lnTo>
                      <a:pt x="9879" y="54051"/>
                    </a:lnTo>
                    <a:lnTo>
                      <a:pt x="9105" y="53954"/>
                    </a:lnTo>
                    <a:lnTo>
                      <a:pt x="8351" y="53838"/>
                    </a:lnTo>
                    <a:lnTo>
                      <a:pt x="7578" y="53703"/>
                    </a:lnTo>
                    <a:lnTo>
                      <a:pt x="6824" y="53567"/>
                    </a:lnTo>
                    <a:lnTo>
                      <a:pt x="5877" y="53374"/>
                    </a:lnTo>
                    <a:lnTo>
                      <a:pt x="5394" y="53258"/>
                    </a:lnTo>
                    <a:lnTo>
                      <a:pt x="4911" y="53142"/>
                    </a:lnTo>
                    <a:lnTo>
                      <a:pt x="4427" y="52987"/>
                    </a:lnTo>
                    <a:lnTo>
                      <a:pt x="3963" y="52813"/>
                    </a:lnTo>
                    <a:lnTo>
                      <a:pt x="3519" y="52601"/>
                    </a:lnTo>
                    <a:lnTo>
                      <a:pt x="3306" y="52485"/>
                    </a:lnTo>
                    <a:lnTo>
                      <a:pt x="3113" y="52369"/>
                    </a:lnTo>
                    <a:lnTo>
                      <a:pt x="2900" y="52233"/>
                    </a:lnTo>
                    <a:lnTo>
                      <a:pt x="2745" y="52079"/>
                    </a:lnTo>
                    <a:lnTo>
                      <a:pt x="2629" y="51924"/>
                    </a:lnTo>
                    <a:lnTo>
                      <a:pt x="2571" y="51847"/>
                    </a:lnTo>
                    <a:lnTo>
                      <a:pt x="2552" y="51769"/>
                    </a:lnTo>
                    <a:lnTo>
                      <a:pt x="2513" y="51499"/>
                    </a:lnTo>
                    <a:lnTo>
                      <a:pt x="2475" y="51132"/>
                    </a:lnTo>
                    <a:lnTo>
                      <a:pt x="2436" y="50416"/>
                    </a:lnTo>
                    <a:lnTo>
                      <a:pt x="2301" y="48715"/>
                    </a:lnTo>
                    <a:lnTo>
                      <a:pt x="2165" y="46589"/>
                    </a:lnTo>
                    <a:lnTo>
                      <a:pt x="2050" y="44482"/>
                    </a:lnTo>
                    <a:lnTo>
                      <a:pt x="1856" y="40229"/>
                    </a:lnTo>
                    <a:lnTo>
                      <a:pt x="1663" y="35241"/>
                    </a:lnTo>
                    <a:lnTo>
                      <a:pt x="1489" y="30254"/>
                    </a:lnTo>
                    <a:lnTo>
                      <a:pt x="1354" y="25266"/>
                    </a:lnTo>
                    <a:lnTo>
                      <a:pt x="1218" y="20279"/>
                    </a:lnTo>
                    <a:lnTo>
                      <a:pt x="1044" y="13068"/>
                    </a:lnTo>
                    <a:lnTo>
                      <a:pt x="928" y="9454"/>
                    </a:lnTo>
                    <a:lnTo>
                      <a:pt x="870" y="7656"/>
                    </a:lnTo>
                    <a:lnTo>
                      <a:pt x="793" y="5839"/>
                    </a:lnTo>
                    <a:lnTo>
                      <a:pt x="754" y="5123"/>
                    </a:lnTo>
                    <a:lnTo>
                      <a:pt x="696" y="4408"/>
                    </a:lnTo>
                    <a:lnTo>
                      <a:pt x="677" y="4331"/>
                    </a:lnTo>
                    <a:lnTo>
                      <a:pt x="658" y="4273"/>
                    </a:lnTo>
                    <a:lnTo>
                      <a:pt x="619" y="4215"/>
                    </a:lnTo>
                    <a:lnTo>
                      <a:pt x="561" y="4157"/>
                    </a:lnTo>
                    <a:lnTo>
                      <a:pt x="503" y="4137"/>
                    </a:lnTo>
                    <a:lnTo>
                      <a:pt x="445" y="4099"/>
                    </a:lnTo>
                    <a:lnTo>
                      <a:pt x="329" y="4079"/>
                    </a:lnTo>
                    <a:lnTo>
                      <a:pt x="194" y="4099"/>
                    </a:lnTo>
                    <a:lnTo>
                      <a:pt x="136" y="4118"/>
                    </a:lnTo>
                    <a:lnTo>
                      <a:pt x="97" y="4157"/>
                    </a:lnTo>
                    <a:lnTo>
                      <a:pt x="58" y="4215"/>
                    </a:lnTo>
                    <a:lnTo>
                      <a:pt x="20" y="4273"/>
                    </a:lnTo>
                    <a:lnTo>
                      <a:pt x="0" y="4331"/>
                    </a:lnTo>
                    <a:lnTo>
                      <a:pt x="0" y="4408"/>
                    </a:lnTo>
                    <a:lnTo>
                      <a:pt x="97" y="5433"/>
                    </a:lnTo>
                    <a:lnTo>
                      <a:pt x="136" y="6457"/>
                    </a:lnTo>
                    <a:lnTo>
                      <a:pt x="194" y="8506"/>
                    </a:lnTo>
                    <a:lnTo>
                      <a:pt x="310" y="12315"/>
                    </a:lnTo>
                    <a:lnTo>
                      <a:pt x="426" y="16142"/>
                    </a:lnTo>
                    <a:lnTo>
                      <a:pt x="677" y="26214"/>
                    </a:lnTo>
                    <a:lnTo>
                      <a:pt x="832" y="31240"/>
                    </a:lnTo>
                    <a:lnTo>
                      <a:pt x="1006" y="36285"/>
                    </a:lnTo>
                    <a:lnTo>
                      <a:pt x="1199" y="40983"/>
                    </a:lnTo>
                    <a:lnTo>
                      <a:pt x="1296" y="43322"/>
                    </a:lnTo>
                    <a:lnTo>
                      <a:pt x="1431" y="45680"/>
                    </a:lnTo>
                    <a:lnTo>
                      <a:pt x="1528" y="47613"/>
                    </a:lnTo>
                    <a:lnTo>
                      <a:pt x="1663" y="49566"/>
                    </a:lnTo>
                    <a:lnTo>
                      <a:pt x="1702" y="50184"/>
                    </a:lnTo>
                    <a:lnTo>
                      <a:pt x="1721" y="50861"/>
                    </a:lnTo>
                    <a:lnTo>
                      <a:pt x="1740" y="51190"/>
                    </a:lnTo>
                    <a:lnTo>
                      <a:pt x="1779" y="51518"/>
                    </a:lnTo>
                    <a:lnTo>
                      <a:pt x="1837" y="51827"/>
                    </a:lnTo>
                    <a:lnTo>
                      <a:pt x="1934" y="52117"/>
                    </a:lnTo>
                    <a:lnTo>
                      <a:pt x="2011" y="52272"/>
                    </a:lnTo>
                    <a:lnTo>
                      <a:pt x="2107" y="52427"/>
                    </a:lnTo>
                    <a:lnTo>
                      <a:pt x="2223" y="52562"/>
                    </a:lnTo>
                    <a:lnTo>
                      <a:pt x="2359" y="52697"/>
                    </a:lnTo>
                    <a:lnTo>
                      <a:pt x="2494" y="52813"/>
                    </a:lnTo>
                    <a:lnTo>
                      <a:pt x="2649" y="52929"/>
                    </a:lnTo>
                    <a:lnTo>
                      <a:pt x="2977" y="53123"/>
                    </a:lnTo>
                    <a:lnTo>
                      <a:pt x="3325" y="53297"/>
                    </a:lnTo>
                    <a:lnTo>
                      <a:pt x="3673" y="53432"/>
                    </a:lnTo>
                    <a:lnTo>
                      <a:pt x="4350" y="53664"/>
                    </a:lnTo>
                    <a:lnTo>
                      <a:pt x="4968" y="53857"/>
                    </a:lnTo>
                    <a:lnTo>
                      <a:pt x="5606" y="54012"/>
                    </a:lnTo>
                    <a:lnTo>
                      <a:pt x="6244" y="54167"/>
                    </a:lnTo>
                    <a:lnTo>
                      <a:pt x="6902" y="54283"/>
                    </a:lnTo>
                    <a:lnTo>
                      <a:pt x="7540" y="54399"/>
                    </a:lnTo>
                    <a:lnTo>
                      <a:pt x="8197" y="54515"/>
                    </a:lnTo>
                    <a:lnTo>
                      <a:pt x="9492" y="54688"/>
                    </a:lnTo>
                    <a:lnTo>
                      <a:pt x="10439" y="54804"/>
                    </a:lnTo>
                    <a:lnTo>
                      <a:pt x="11367" y="54901"/>
                    </a:lnTo>
                    <a:lnTo>
                      <a:pt x="13262" y="55075"/>
                    </a:lnTo>
                    <a:lnTo>
                      <a:pt x="15156" y="55210"/>
                    </a:lnTo>
                    <a:lnTo>
                      <a:pt x="17050" y="55288"/>
                    </a:lnTo>
                    <a:lnTo>
                      <a:pt x="18945" y="55346"/>
                    </a:lnTo>
                    <a:lnTo>
                      <a:pt x="20859" y="55365"/>
                    </a:lnTo>
                    <a:lnTo>
                      <a:pt x="22753" y="55365"/>
                    </a:lnTo>
                    <a:lnTo>
                      <a:pt x="24648" y="55326"/>
                    </a:lnTo>
                    <a:lnTo>
                      <a:pt x="26581" y="55268"/>
                    </a:lnTo>
                    <a:lnTo>
                      <a:pt x="28533" y="55172"/>
                    </a:lnTo>
                    <a:lnTo>
                      <a:pt x="30486" y="55056"/>
                    </a:lnTo>
                    <a:lnTo>
                      <a:pt x="32438" y="54901"/>
                    </a:lnTo>
                    <a:lnTo>
                      <a:pt x="33405" y="54804"/>
                    </a:lnTo>
                    <a:lnTo>
                      <a:pt x="34390" y="54708"/>
                    </a:lnTo>
                    <a:lnTo>
                      <a:pt x="35357" y="54573"/>
                    </a:lnTo>
                    <a:lnTo>
                      <a:pt x="36324" y="54457"/>
                    </a:lnTo>
                    <a:lnTo>
                      <a:pt x="37290" y="54302"/>
                    </a:lnTo>
                    <a:lnTo>
                      <a:pt x="38257" y="54147"/>
                    </a:lnTo>
                    <a:lnTo>
                      <a:pt x="39204" y="53973"/>
                    </a:lnTo>
                    <a:lnTo>
                      <a:pt x="40170" y="53780"/>
                    </a:lnTo>
                    <a:lnTo>
                      <a:pt x="40886" y="53625"/>
                    </a:lnTo>
                    <a:lnTo>
                      <a:pt x="41601" y="53451"/>
                    </a:lnTo>
                    <a:lnTo>
                      <a:pt x="42316" y="53277"/>
                    </a:lnTo>
                    <a:lnTo>
                      <a:pt x="43031" y="53084"/>
                    </a:lnTo>
                    <a:lnTo>
                      <a:pt x="43727" y="52871"/>
                    </a:lnTo>
                    <a:lnTo>
                      <a:pt x="44423" y="52620"/>
                    </a:lnTo>
                    <a:lnTo>
                      <a:pt x="45119" y="52369"/>
                    </a:lnTo>
                    <a:lnTo>
                      <a:pt x="45796" y="52079"/>
                    </a:lnTo>
                    <a:lnTo>
                      <a:pt x="46240" y="51866"/>
                    </a:lnTo>
                    <a:lnTo>
                      <a:pt x="46666" y="51634"/>
                    </a:lnTo>
                    <a:lnTo>
                      <a:pt x="47110" y="51383"/>
                    </a:lnTo>
                    <a:lnTo>
                      <a:pt x="47516" y="51093"/>
                    </a:lnTo>
                    <a:lnTo>
                      <a:pt x="47922" y="50784"/>
                    </a:lnTo>
                    <a:lnTo>
                      <a:pt x="48096" y="50629"/>
                    </a:lnTo>
                    <a:lnTo>
                      <a:pt x="48270" y="50455"/>
                    </a:lnTo>
                    <a:lnTo>
                      <a:pt x="48444" y="50262"/>
                    </a:lnTo>
                    <a:lnTo>
                      <a:pt x="48599" y="50068"/>
                    </a:lnTo>
                    <a:lnTo>
                      <a:pt x="48734" y="49856"/>
                    </a:lnTo>
                    <a:lnTo>
                      <a:pt x="48850" y="49643"/>
                    </a:lnTo>
                    <a:lnTo>
                      <a:pt x="48947" y="49430"/>
                    </a:lnTo>
                    <a:lnTo>
                      <a:pt x="49024" y="49218"/>
                    </a:lnTo>
                    <a:lnTo>
                      <a:pt x="49101" y="49005"/>
                    </a:lnTo>
                    <a:lnTo>
                      <a:pt x="49140" y="48773"/>
                    </a:lnTo>
                    <a:lnTo>
                      <a:pt x="49198" y="48329"/>
                    </a:lnTo>
                    <a:lnTo>
                      <a:pt x="49256" y="47865"/>
                    </a:lnTo>
                    <a:lnTo>
                      <a:pt x="49314" y="47149"/>
                    </a:lnTo>
                    <a:lnTo>
                      <a:pt x="49353" y="46434"/>
                    </a:lnTo>
                    <a:lnTo>
                      <a:pt x="49391" y="44984"/>
                    </a:lnTo>
                    <a:lnTo>
                      <a:pt x="49430" y="42993"/>
                    </a:lnTo>
                    <a:lnTo>
                      <a:pt x="49411" y="41002"/>
                    </a:lnTo>
                    <a:lnTo>
                      <a:pt x="49372" y="39011"/>
                    </a:lnTo>
                    <a:lnTo>
                      <a:pt x="49314" y="37020"/>
                    </a:lnTo>
                    <a:lnTo>
                      <a:pt x="49237" y="34565"/>
                    </a:lnTo>
                    <a:lnTo>
                      <a:pt x="49140" y="32129"/>
                    </a:lnTo>
                    <a:lnTo>
                      <a:pt x="48908" y="27238"/>
                    </a:lnTo>
                    <a:lnTo>
                      <a:pt x="48657" y="22347"/>
                    </a:lnTo>
                    <a:lnTo>
                      <a:pt x="48386" y="17476"/>
                    </a:lnTo>
                    <a:lnTo>
                      <a:pt x="48154" y="13648"/>
                    </a:lnTo>
                    <a:lnTo>
                      <a:pt x="47942" y="9840"/>
                    </a:lnTo>
                    <a:lnTo>
                      <a:pt x="47845" y="7926"/>
                    </a:lnTo>
                    <a:lnTo>
                      <a:pt x="47768" y="6013"/>
                    </a:lnTo>
                    <a:lnTo>
                      <a:pt x="47690" y="4099"/>
                    </a:lnTo>
                    <a:lnTo>
                      <a:pt x="47652" y="2185"/>
                    </a:lnTo>
                    <a:lnTo>
                      <a:pt x="47652" y="1257"/>
                    </a:lnTo>
                    <a:lnTo>
                      <a:pt x="47671" y="812"/>
                    </a:lnTo>
                    <a:lnTo>
                      <a:pt x="47690" y="349"/>
                    </a:lnTo>
                    <a:lnTo>
                      <a:pt x="47690" y="271"/>
                    </a:lnTo>
                    <a:lnTo>
                      <a:pt x="47671" y="194"/>
                    </a:lnTo>
                    <a:lnTo>
                      <a:pt x="47632" y="136"/>
                    </a:lnTo>
                    <a:lnTo>
                      <a:pt x="47594" y="97"/>
                    </a:lnTo>
                    <a:lnTo>
                      <a:pt x="47555" y="59"/>
                    </a:lnTo>
                    <a:lnTo>
                      <a:pt x="47497" y="39"/>
                    </a:lnTo>
                    <a:lnTo>
                      <a:pt x="473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0"/>
              <p:cNvSpPr/>
              <p:nvPr/>
            </p:nvSpPr>
            <p:spPr>
              <a:xfrm>
                <a:off x="4470700" y="-2894400"/>
                <a:ext cx="619575" cy="643750"/>
              </a:xfrm>
              <a:custGeom>
                <a:avLst/>
                <a:gdLst/>
                <a:ahLst/>
                <a:cxnLst/>
                <a:rect l="l" t="t" r="r" b="b"/>
                <a:pathLst>
                  <a:path w="24783" h="25750" extrusionOk="0">
                    <a:moveTo>
                      <a:pt x="13725" y="696"/>
                    </a:moveTo>
                    <a:lnTo>
                      <a:pt x="14209" y="716"/>
                    </a:lnTo>
                    <a:lnTo>
                      <a:pt x="14692" y="774"/>
                    </a:lnTo>
                    <a:lnTo>
                      <a:pt x="15156" y="851"/>
                    </a:lnTo>
                    <a:lnTo>
                      <a:pt x="15639" y="948"/>
                    </a:lnTo>
                    <a:lnTo>
                      <a:pt x="16103" y="1083"/>
                    </a:lnTo>
                    <a:lnTo>
                      <a:pt x="16490" y="1218"/>
                    </a:lnTo>
                    <a:lnTo>
                      <a:pt x="16857" y="1354"/>
                    </a:lnTo>
                    <a:lnTo>
                      <a:pt x="17224" y="1528"/>
                    </a:lnTo>
                    <a:lnTo>
                      <a:pt x="17572" y="1701"/>
                    </a:lnTo>
                    <a:lnTo>
                      <a:pt x="17939" y="1895"/>
                    </a:lnTo>
                    <a:lnTo>
                      <a:pt x="18268" y="2107"/>
                    </a:lnTo>
                    <a:lnTo>
                      <a:pt x="18597" y="2320"/>
                    </a:lnTo>
                    <a:lnTo>
                      <a:pt x="18925" y="2571"/>
                    </a:lnTo>
                    <a:lnTo>
                      <a:pt x="19235" y="2803"/>
                    </a:lnTo>
                    <a:lnTo>
                      <a:pt x="19544" y="3074"/>
                    </a:lnTo>
                    <a:lnTo>
                      <a:pt x="19834" y="3345"/>
                    </a:lnTo>
                    <a:lnTo>
                      <a:pt x="20124" y="3615"/>
                    </a:lnTo>
                    <a:lnTo>
                      <a:pt x="20395" y="3925"/>
                    </a:lnTo>
                    <a:lnTo>
                      <a:pt x="20665" y="4215"/>
                    </a:lnTo>
                    <a:lnTo>
                      <a:pt x="20916" y="4524"/>
                    </a:lnTo>
                    <a:lnTo>
                      <a:pt x="21148" y="4852"/>
                    </a:lnTo>
                    <a:lnTo>
                      <a:pt x="21593" y="5471"/>
                    </a:lnTo>
                    <a:lnTo>
                      <a:pt x="21999" y="6109"/>
                    </a:lnTo>
                    <a:lnTo>
                      <a:pt x="22366" y="6766"/>
                    </a:lnTo>
                    <a:lnTo>
                      <a:pt x="22695" y="7462"/>
                    </a:lnTo>
                    <a:lnTo>
                      <a:pt x="23004" y="8158"/>
                    </a:lnTo>
                    <a:lnTo>
                      <a:pt x="23275" y="8873"/>
                    </a:lnTo>
                    <a:lnTo>
                      <a:pt x="23507" y="9589"/>
                    </a:lnTo>
                    <a:lnTo>
                      <a:pt x="23700" y="10323"/>
                    </a:lnTo>
                    <a:lnTo>
                      <a:pt x="23835" y="10922"/>
                    </a:lnTo>
                    <a:lnTo>
                      <a:pt x="23951" y="11522"/>
                    </a:lnTo>
                    <a:lnTo>
                      <a:pt x="24048" y="12140"/>
                    </a:lnTo>
                    <a:lnTo>
                      <a:pt x="24106" y="12759"/>
                    </a:lnTo>
                    <a:lnTo>
                      <a:pt x="24125" y="13378"/>
                    </a:lnTo>
                    <a:lnTo>
                      <a:pt x="24106" y="13996"/>
                    </a:lnTo>
                    <a:lnTo>
                      <a:pt x="24087" y="14305"/>
                    </a:lnTo>
                    <a:lnTo>
                      <a:pt x="24048" y="14615"/>
                    </a:lnTo>
                    <a:lnTo>
                      <a:pt x="23990" y="14905"/>
                    </a:lnTo>
                    <a:lnTo>
                      <a:pt x="23932" y="15214"/>
                    </a:lnTo>
                    <a:lnTo>
                      <a:pt x="23797" y="15678"/>
                    </a:lnTo>
                    <a:lnTo>
                      <a:pt x="23661" y="16123"/>
                    </a:lnTo>
                    <a:lnTo>
                      <a:pt x="23488" y="16587"/>
                    </a:lnTo>
                    <a:lnTo>
                      <a:pt x="23314" y="17031"/>
                    </a:lnTo>
                    <a:lnTo>
                      <a:pt x="23120" y="17476"/>
                    </a:lnTo>
                    <a:lnTo>
                      <a:pt x="22927" y="17901"/>
                    </a:lnTo>
                    <a:lnTo>
                      <a:pt x="22695" y="18326"/>
                    </a:lnTo>
                    <a:lnTo>
                      <a:pt x="22463" y="18732"/>
                    </a:lnTo>
                    <a:lnTo>
                      <a:pt x="22192" y="19138"/>
                    </a:lnTo>
                    <a:lnTo>
                      <a:pt x="21922" y="19544"/>
                    </a:lnTo>
                    <a:lnTo>
                      <a:pt x="21651" y="19931"/>
                    </a:lnTo>
                    <a:lnTo>
                      <a:pt x="21361" y="20317"/>
                    </a:lnTo>
                    <a:lnTo>
                      <a:pt x="21052" y="20685"/>
                    </a:lnTo>
                    <a:lnTo>
                      <a:pt x="20723" y="21033"/>
                    </a:lnTo>
                    <a:lnTo>
                      <a:pt x="20395" y="21381"/>
                    </a:lnTo>
                    <a:lnTo>
                      <a:pt x="20047" y="21709"/>
                    </a:lnTo>
                    <a:lnTo>
                      <a:pt x="19679" y="22019"/>
                    </a:lnTo>
                    <a:lnTo>
                      <a:pt x="19312" y="22328"/>
                    </a:lnTo>
                    <a:lnTo>
                      <a:pt x="18945" y="22618"/>
                    </a:lnTo>
                    <a:lnTo>
                      <a:pt x="18558" y="22908"/>
                    </a:lnTo>
                    <a:lnTo>
                      <a:pt x="18152" y="23159"/>
                    </a:lnTo>
                    <a:lnTo>
                      <a:pt x="17746" y="23410"/>
                    </a:lnTo>
                    <a:lnTo>
                      <a:pt x="17321" y="23642"/>
                    </a:lnTo>
                    <a:lnTo>
                      <a:pt x="16915" y="23874"/>
                    </a:lnTo>
                    <a:lnTo>
                      <a:pt x="16470" y="24068"/>
                    </a:lnTo>
                    <a:lnTo>
                      <a:pt x="16026" y="24242"/>
                    </a:lnTo>
                    <a:lnTo>
                      <a:pt x="15581" y="24416"/>
                    </a:lnTo>
                    <a:lnTo>
                      <a:pt x="15136" y="24570"/>
                    </a:lnTo>
                    <a:lnTo>
                      <a:pt x="14673" y="24686"/>
                    </a:lnTo>
                    <a:lnTo>
                      <a:pt x="14189" y="24802"/>
                    </a:lnTo>
                    <a:lnTo>
                      <a:pt x="13725" y="24899"/>
                    </a:lnTo>
                    <a:lnTo>
                      <a:pt x="13242" y="24957"/>
                    </a:lnTo>
                    <a:lnTo>
                      <a:pt x="12759" y="25015"/>
                    </a:lnTo>
                    <a:lnTo>
                      <a:pt x="12275" y="25034"/>
                    </a:lnTo>
                    <a:lnTo>
                      <a:pt x="11773" y="25034"/>
                    </a:lnTo>
                    <a:lnTo>
                      <a:pt x="11290" y="25015"/>
                    </a:lnTo>
                    <a:lnTo>
                      <a:pt x="10806" y="24976"/>
                    </a:lnTo>
                    <a:lnTo>
                      <a:pt x="10323" y="24918"/>
                    </a:lnTo>
                    <a:lnTo>
                      <a:pt x="9840" y="24841"/>
                    </a:lnTo>
                    <a:lnTo>
                      <a:pt x="9356" y="24725"/>
                    </a:lnTo>
                    <a:lnTo>
                      <a:pt x="8873" y="24609"/>
                    </a:lnTo>
                    <a:lnTo>
                      <a:pt x="8409" y="24454"/>
                    </a:lnTo>
                    <a:lnTo>
                      <a:pt x="7945" y="24300"/>
                    </a:lnTo>
                    <a:lnTo>
                      <a:pt x="7501" y="24106"/>
                    </a:lnTo>
                    <a:lnTo>
                      <a:pt x="7056" y="23913"/>
                    </a:lnTo>
                    <a:lnTo>
                      <a:pt x="6611" y="23681"/>
                    </a:lnTo>
                    <a:lnTo>
                      <a:pt x="6186" y="23449"/>
                    </a:lnTo>
                    <a:lnTo>
                      <a:pt x="5761" y="23178"/>
                    </a:lnTo>
                    <a:lnTo>
                      <a:pt x="5355" y="22908"/>
                    </a:lnTo>
                    <a:lnTo>
                      <a:pt x="4968" y="22618"/>
                    </a:lnTo>
                    <a:lnTo>
                      <a:pt x="4582" y="22328"/>
                    </a:lnTo>
                    <a:lnTo>
                      <a:pt x="4214" y="21999"/>
                    </a:lnTo>
                    <a:lnTo>
                      <a:pt x="3847" y="21651"/>
                    </a:lnTo>
                    <a:lnTo>
                      <a:pt x="3518" y="21303"/>
                    </a:lnTo>
                    <a:lnTo>
                      <a:pt x="3190" y="20936"/>
                    </a:lnTo>
                    <a:lnTo>
                      <a:pt x="2881" y="20569"/>
                    </a:lnTo>
                    <a:lnTo>
                      <a:pt x="2591" y="20163"/>
                    </a:lnTo>
                    <a:lnTo>
                      <a:pt x="2320" y="19757"/>
                    </a:lnTo>
                    <a:lnTo>
                      <a:pt x="2069" y="19351"/>
                    </a:lnTo>
                    <a:lnTo>
                      <a:pt x="1837" y="18906"/>
                    </a:lnTo>
                    <a:lnTo>
                      <a:pt x="1605" y="18481"/>
                    </a:lnTo>
                    <a:lnTo>
                      <a:pt x="1431" y="18017"/>
                    </a:lnTo>
                    <a:lnTo>
                      <a:pt x="1257" y="17553"/>
                    </a:lnTo>
                    <a:lnTo>
                      <a:pt x="1102" y="17089"/>
                    </a:lnTo>
                    <a:lnTo>
                      <a:pt x="967" y="16529"/>
                    </a:lnTo>
                    <a:lnTo>
                      <a:pt x="851" y="15968"/>
                    </a:lnTo>
                    <a:lnTo>
                      <a:pt x="773" y="15407"/>
                    </a:lnTo>
                    <a:lnTo>
                      <a:pt x="715" y="14847"/>
                    </a:lnTo>
                    <a:lnTo>
                      <a:pt x="696" y="14267"/>
                    </a:lnTo>
                    <a:lnTo>
                      <a:pt x="696" y="13687"/>
                    </a:lnTo>
                    <a:lnTo>
                      <a:pt x="715" y="13107"/>
                    </a:lnTo>
                    <a:lnTo>
                      <a:pt x="773" y="12527"/>
                    </a:lnTo>
                    <a:lnTo>
                      <a:pt x="851" y="11966"/>
                    </a:lnTo>
                    <a:lnTo>
                      <a:pt x="947" y="11386"/>
                    </a:lnTo>
                    <a:lnTo>
                      <a:pt x="1083" y="10806"/>
                    </a:lnTo>
                    <a:lnTo>
                      <a:pt x="1237" y="10246"/>
                    </a:lnTo>
                    <a:lnTo>
                      <a:pt x="1411" y="9666"/>
                    </a:lnTo>
                    <a:lnTo>
                      <a:pt x="1605" y="9125"/>
                    </a:lnTo>
                    <a:lnTo>
                      <a:pt x="1837" y="8564"/>
                    </a:lnTo>
                    <a:lnTo>
                      <a:pt x="2069" y="8023"/>
                    </a:lnTo>
                    <a:lnTo>
                      <a:pt x="2339" y="7501"/>
                    </a:lnTo>
                    <a:lnTo>
                      <a:pt x="2629" y="6979"/>
                    </a:lnTo>
                    <a:lnTo>
                      <a:pt x="2939" y="6476"/>
                    </a:lnTo>
                    <a:lnTo>
                      <a:pt x="3267" y="5993"/>
                    </a:lnTo>
                    <a:lnTo>
                      <a:pt x="3615" y="5529"/>
                    </a:lnTo>
                    <a:lnTo>
                      <a:pt x="3982" y="5065"/>
                    </a:lnTo>
                    <a:lnTo>
                      <a:pt x="4350" y="4640"/>
                    </a:lnTo>
                    <a:lnTo>
                      <a:pt x="4756" y="4215"/>
                    </a:lnTo>
                    <a:lnTo>
                      <a:pt x="5181" y="3828"/>
                    </a:lnTo>
                    <a:lnTo>
                      <a:pt x="5626" y="3441"/>
                    </a:lnTo>
                    <a:lnTo>
                      <a:pt x="6070" y="3093"/>
                    </a:lnTo>
                    <a:lnTo>
                      <a:pt x="6553" y="2765"/>
                    </a:lnTo>
                    <a:lnTo>
                      <a:pt x="7037" y="2475"/>
                    </a:lnTo>
                    <a:lnTo>
                      <a:pt x="7539" y="2204"/>
                    </a:lnTo>
                    <a:lnTo>
                      <a:pt x="8061" y="1953"/>
                    </a:lnTo>
                    <a:lnTo>
                      <a:pt x="8583" y="1740"/>
                    </a:lnTo>
                    <a:lnTo>
                      <a:pt x="9028" y="1566"/>
                    </a:lnTo>
                    <a:lnTo>
                      <a:pt x="9492" y="1392"/>
                    </a:lnTo>
                    <a:lnTo>
                      <a:pt x="9956" y="1238"/>
                    </a:lnTo>
                    <a:lnTo>
                      <a:pt x="10420" y="1122"/>
                    </a:lnTo>
                    <a:lnTo>
                      <a:pt x="10884" y="986"/>
                    </a:lnTo>
                    <a:lnTo>
                      <a:pt x="11348" y="890"/>
                    </a:lnTo>
                    <a:lnTo>
                      <a:pt x="11831" y="812"/>
                    </a:lnTo>
                    <a:lnTo>
                      <a:pt x="12295" y="754"/>
                    </a:lnTo>
                    <a:lnTo>
                      <a:pt x="12778" y="716"/>
                    </a:lnTo>
                    <a:lnTo>
                      <a:pt x="13242" y="696"/>
                    </a:lnTo>
                    <a:close/>
                    <a:moveTo>
                      <a:pt x="12952" y="0"/>
                    </a:moveTo>
                    <a:lnTo>
                      <a:pt x="12507" y="39"/>
                    </a:lnTo>
                    <a:lnTo>
                      <a:pt x="12044" y="78"/>
                    </a:lnTo>
                    <a:lnTo>
                      <a:pt x="11580" y="136"/>
                    </a:lnTo>
                    <a:lnTo>
                      <a:pt x="11116" y="213"/>
                    </a:lnTo>
                    <a:lnTo>
                      <a:pt x="10671" y="329"/>
                    </a:lnTo>
                    <a:lnTo>
                      <a:pt x="10091" y="464"/>
                    </a:lnTo>
                    <a:lnTo>
                      <a:pt x="9511" y="658"/>
                    </a:lnTo>
                    <a:lnTo>
                      <a:pt x="8951" y="851"/>
                    </a:lnTo>
                    <a:lnTo>
                      <a:pt x="8390" y="1064"/>
                    </a:lnTo>
                    <a:lnTo>
                      <a:pt x="7907" y="1276"/>
                    </a:lnTo>
                    <a:lnTo>
                      <a:pt x="7404" y="1489"/>
                    </a:lnTo>
                    <a:lnTo>
                      <a:pt x="6940" y="1740"/>
                    </a:lnTo>
                    <a:lnTo>
                      <a:pt x="6476" y="2011"/>
                    </a:lnTo>
                    <a:lnTo>
                      <a:pt x="6012" y="2301"/>
                    </a:lnTo>
                    <a:lnTo>
                      <a:pt x="5587" y="2610"/>
                    </a:lnTo>
                    <a:lnTo>
                      <a:pt x="5162" y="2939"/>
                    </a:lnTo>
                    <a:lnTo>
                      <a:pt x="4756" y="3287"/>
                    </a:lnTo>
                    <a:lnTo>
                      <a:pt x="4369" y="3654"/>
                    </a:lnTo>
                    <a:lnTo>
                      <a:pt x="3982" y="4041"/>
                    </a:lnTo>
                    <a:lnTo>
                      <a:pt x="3615" y="4447"/>
                    </a:lnTo>
                    <a:lnTo>
                      <a:pt x="3267" y="4852"/>
                    </a:lnTo>
                    <a:lnTo>
                      <a:pt x="2939" y="5278"/>
                    </a:lnTo>
                    <a:lnTo>
                      <a:pt x="2629" y="5722"/>
                    </a:lnTo>
                    <a:lnTo>
                      <a:pt x="2320" y="6186"/>
                    </a:lnTo>
                    <a:lnTo>
                      <a:pt x="2049" y="6650"/>
                    </a:lnTo>
                    <a:lnTo>
                      <a:pt x="1779" y="7134"/>
                    </a:lnTo>
                    <a:lnTo>
                      <a:pt x="1527" y="7617"/>
                    </a:lnTo>
                    <a:lnTo>
                      <a:pt x="1295" y="8100"/>
                    </a:lnTo>
                    <a:lnTo>
                      <a:pt x="1083" y="8622"/>
                    </a:lnTo>
                    <a:lnTo>
                      <a:pt x="889" y="9125"/>
                    </a:lnTo>
                    <a:lnTo>
                      <a:pt x="715" y="9647"/>
                    </a:lnTo>
                    <a:lnTo>
                      <a:pt x="561" y="10169"/>
                    </a:lnTo>
                    <a:lnTo>
                      <a:pt x="426" y="10690"/>
                    </a:lnTo>
                    <a:lnTo>
                      <a:pt x="290" y="11212"/>
                    </a:lnTo>
                    <a:lnTo>
                      <a:pt x="194" y="11754"/>
                    </a:lnTo>
                    <a:lnTo>
                      <a:pt x="116" y="12276"/>
                    </a:lnTo>
                    <a:lnTo>
                      <a:pt x="58" y="12817"/>
                    </a:lnTo>
                    <a:lnTo>
                      <a:pt x="20" y="13358"/>
                    </a:lnTo>
                    <a:lnTo>
                      <a:pt x="0" y="13880"/>
                    </a:lnTo>
                    <a:lnTo>
                      <a:pt x="20" y="14421"/>
                    </a:lnTo>
                    <a:lnTo>
                      <a:pt x="39" y="14943"/>
                    </a:lnTo>
                    <a:lnTo>
                      <a:pt x="97" y="15465"/>
                    </a:lnTo>
                    <a:lnTo>
                      <a:pt x="174" y="15987"/>
                    </a:lnTo>
                    <a:lnTo>
                      <a:pt x="271" y="16509"/>
                    </a:lnTo>
                    <a:lnTo>
                      <a:pt x="387" y="17012"/>
                    </a:lnTo>
                    <a:lnTo>
                      <a:pt x="542" y="17514"/>
                    </a:lnTo>
                    <a:lnTo>
                      <a:pt x="715" y="17998"/>
                    </a:lnTo>
                    <a:lnTo>
                      <a:pt x="909" y="18481"/>
                    </a:lnTo>
                    <a:lnTo>
                      <a:pt x="1121" y="18964"/>
                    </a:lnTo>
                    <a:lnTo>
                      <a:pt x="1373" y="19409"/>
                    </a:lnTo>
                    <a:lnTo>
                      <a:pt x="1624" y="19873"/>
                    </a:lnTo>
                    <a:lnTo>
                      <a:pt x="1895" y="20298"/>
                    </a:lnTo>
                    <a:lnTo>
                      <a:pt x="2204" y="20723"/>
                    </a:lnTo>
                    <a:lnTo>
                      <a:pt x="2513" y="21149"/>
                    </a:lnTo>
                    <a:lnTo>
                      <a:pt x="2842" y="21535"/>
                    </a:lnTo>
                    <a:lnTo>
                      <a:pt x="3190" y="21922"/>
                    </a:lnTo>
                    <a:lnTo>
                      <a:pt x="3557" y="22289"/>
                    </a:lnTo>
                    <a:lnTo>
                      <a:pt x="3944" y="22656"/>
                    </a:lnTo>
                    <a:lnTo>
                      <a:pt x="4330" y="22985"/>
                    </a:lnTo>
                    <a:lnTo>
                      <a:pt x="4736" y="23314"/>
                    </a:lnTo>
                    <a:lnTo>
                      <a:pt x="5162" y="23604"/>
                    </a:lnTo>
                    <a:lnTo>
                      <a:pt x="5606" y="23894"/>
                    </a:lnTo>
                    <a:lnTo>
                      <a:pt x="6051" y="24164"/>
                    </a:lnTo>
                    <a:lnTo>
                      <a:pt x="6495" y="24416"/>
                    </a:lnTo>
                    <a:lnTo>
                      <a:pt x="6959" y="24648"/>
                    </a:lnTo>
                    <a:lnTo>
                      <a:pt x="7443" y="24860"/>
                    </a:lnTo>
                    <a:lnTo>
                      <a:pt x="7926" y="25054"/>
                    </a:lnTo>
                    <a:lnTo>
                      <a:pt x="8429" y="25208"/>
                    </a:lnTo>
                    <a:lnTo>
                      <a:pt x="8931" y="25363"/>
                    </a:lnTo>
                    <a:lnTo>
                      <a:pt x="9434" y="25479"/>
                    </a:lnTo>
                    <a:lnTo>
                      <a:pt x="9956" y="25576"/>
                    </a:lnTo>
                    <a:lnTo>
                      <a:pt x="10458" y="25653"/>
                    </a:lnTo>
                    <a:lnTo>
                      <a:pt x="11000" y="25711"/>
                    </a:lnTo>
                    <a:lnTo>
                      <a:pt x="11502" y="25730"/>
                    </a:lnTo>
                    <a:lnTo>
                      <a:pt x="12024" y="25749"/>
                    </a:lnTo>
                    <a:lnTo>
                      <a:pt x="12527" y="25730"/>
                    </a:lnTo>
                    <a:lnTo>
                      <a:pt x="13029" y="25691"/>
                    </a:lnTo>
                    <a:lnTo>
                      <a:pt x="13532" y="25633"/>
                    </a:lnTo>
                    <a:lnTo>
                      <a:pt x="14035" y="25537"/>
                    </a:lnTo>
                    <a:lnTo>
                      <a:pt x="14518" y="25440"/>
                    </a:lnTo>
                    <a:lnTo>
                      <a:pt x="15001" y="25324"/>
                    </a:lnTo>
                    <a:lnTo>
                      <a:pt x="15484" y="25170"/>
                    </a:lnTo>
                    <a:lnTo>
                      <a:pt x="15948" y="25015"/>
                    </a:lnTo>
                    <a:lnTo>
                      <a:pt x="16412" y="24841"/>
                    </a:lnTo>
                    <a:lnTo>
                      <a:pt x="16876" y="24628"/>
                    </a:lnTo>
                    <a:lnTo>
                      <a:pt x="17321" y="24416"/>
                    </a:lnTo>
                    <a:lnTo>
                      <a:pt x="17766" y="24184"/>
                    </a:lnTo>
                    <a:lnTo>
                      <a:pt x="18210" y="23932"/>
                    </a:lnTo>
                    <a:lnTo>
                      <a:pt x="18616" y="23681"/>
                    </a:lnTo>
                    <a:lnTo>
                      <a:pt x="19041" y="23391"/>
                    </a:lnTo>
                    <a:lnTo>
                      <a:pt x="19447" y="23101"/>
                    </a:lnTo>
                    <a:lnTo>
                      <a:pt x="19834" y="22792"/>
                    </a:lnTo>
                    <a:lnTo>
                      <a:pt x="20221" y="22463"/>
                    </a:lnTo>
                    <a:lnTo>
                      <a:pt x="20588" y="22135"/>
                    </a:lnTo>
                    <a:lnTo>
                      <a:pt x="20955" y="21767"/>
                    </a:lnTo>
                    <a:lnTo>
                      <a:pt x="21303" y="21419"/>
                    </a:lnTo>
                    <a:lnTo>
                      <a:pt x="21632" y="21033"/>
                    </a:lnTo>
                    <a:lnTo>
                      <a:pt x="21960" y="20646"/>
                    </a:lnTo>
                    <a:lnTo>
                      <a:pt x="22270" y="20240"/>
                    </a:lnTo>
                    <a:lnTo>
                      <a:pt x="22560" y="19834"/>
                    </a:lnTo>
                    <a:lnTo>
                      <a:pt x="22830" y="19409"/>
                    </a:lnTo>
                    <a:lnTo>
                      <a:pt x="23101" y="18984"/>
                    </a:lnTo>
                    <a:lnTo>
                      <a:pt x="23333" y="18539"/>
                    </a:lnTo>
                    <a:lnTo>
                      <a:pt x="23565" y="18094"/>
                    </a:lnTo>
                    <a:lnTo>
                      <a:pt x="23797" y="17630"/>
                    </a:lnTo>
                    <a:lnTo>
                      <a:pt x="24087" y="16915"/>
                    </a:lnTo>
                    <a:lnTo>
                      <a:pt x="24222" y="16567"/>
                    </a:lnTo>
                    <a:lnTo>
                      <a:pt x="24338" y="16200"/>
                    </a:lnTo>
                    <a:lnTo>
                      <a:pt x="24435" y="15852"/>
                    </a:lnTo>
                    <a:lnTo>
                      <a:pt x="24531" y="15504"/>
                    </a:lnTo>
                    <a:lnTo>
                      <a:pt x="24609" y="15137"/>
                    </a:lnTo>
                    <a:lnTo>
                      <a:pt x="24667" y="14789"/>
                    </a:lnTo>
                    <a:lnTo>
                      <a:pt x="24725" y="14421"/>
                    </a:lnTo>
                    <a:lnTo>
                      <a:pt x="24763" y="14054"/>
                    </a:lnTo>
                    <a:lnTo>
                      <a:pt x="24783" y="13687"/>
                    </a:lnTo>
                    <a:lnTo>
                      <a:pt x="24783" y="13320"/>
                    </a:lnTo>
                    <a:lnTo>
                      <a:pt x="24783" y="12952"/>
                    </a:lnTo>
                    <a:lnTo>
                      <a:pt x="24763" y="12566"/>
                    </a:lnTo>
                    <a:lnTo>
                      <a:pt x="24744" y="12179"/>
                    </a:lnTo>
                    <a:lnTo>
                      <a:pt x="24686" y="11792"/>
                    </a:lnTo>
                    <a:lnTo>
                      <a:pt x="24570" y="11000"/>
                    </a:lnTo>
                    <a:lnTo>
                      <a:pt x="24396" y="10227"/>
                    </a:lnTo>
                    <a:lnTo>
                      <a:pt x="24183" y="9434"/>
                    </a:lnTo>
                    <a:lnTo>
                      <a:pt x="23932" y="8680"/>
                    </a:lnTo>
                    <a:lnTo>
                      <a:pt x="23661" y="7926"/>
                    </a:lnTo>
                    <a:lnTo>
                      <a:pt x="23333" y="7172"/>
                    </a:lnTo>
                    <a:lnTo>
                      <a:pt x="22985" y="6457"/>
                    </a:lnTo>
                    <a:lnTo>
                      <a:pt x="22598" y="5761"/>
                    </a:lnTo>
                    <a:lnTo>
                      <a:pt x="22366" y="5394"/>
                    </a:lnTo>
                    <a:lnTo>
                      <a:pt x="22134" y="5046"/>
                    </a:lnTo>
                    <a:lnTo>
                      <a:pt x="21902" y="4698"/>
                    </a:lnTo>
                    <a:lnTo>
                      <a:pt x="21651" y="4350"/>
                    </a:lnTo>
                    <a:lnTo>
                      <a:pt x="21400" y="4021"/>
                    </a:lnTo>
                    <a:lnTo>
                      <a:pt x="21129" y="3693"/>
                    </a:lnTo>
                    <a:lnTo>
                      <a:pt x="20839" y="3383"/>
                    </a:lnTo>
                    <a:lnTo>
                      <a:pt x="20549" y="3074"/>
                    </a:lnTo>
                    <a:lnTo>
                      <a:pt x="20240" y="2784"/>
                    </a:lnTo>
                    <a:lnTo>
                      <a:pt x="19931" y="2494"/>
                    </a:lnTo>
                    <a:lnTo>
                      <a:pt x="19621" y="2223"/>
                    </a:lnTo>
                    <a:lnTo>
                      <a:pt x="19293" y="1953"/>
                    </a:lnTo>
                    <a:lnTo>
                      <a:pt x="18945" y="1721"/>
                    </a:lnTo>
                    <a:lnTo>
                      <a:pt x="18597" y="1489"/>
                    </a:lnTo>
                    <a:lnTo>
                      <a:pt x="18229" y="1257"/>
                    </a:lnTo>
                    <a:lnTo>
                      <a:pt x="17862" y="1064"/>
                    </a:lnTo>
                    <a:lnTo>
                      <a:pt x="17437" y="851"/>
                    </a:lnTo>
                    <a:lnTo>
                      <a:pt x="17012" y="677"/>
                    </a:lnTo>
                    <a:lnTo>
                      <a:pt x="16567" y="522"/>
                    </a:lnTo>
                    <a:lnTo>
                      <a:pt x="16142" y="387"/>
                    </a:lnTo>
                    <a:lnTo>
                      <a:pt x="15697" y="271"/>
                    </a:lnTo>
                    <a:lnTo>
                      <a:pt x="15233" y="174"/>
                    </a:lnTo>
                    <a:lnTo>
                      <a:pt x="14789" y="97"/>
                    </a:lnTo>
                    <a:lnTo>
                      <a:pt x="14344" y="39"/>
                    </a:lnTo>
                    <a:lnTo>
                      <a:pt x="13880" y="20"/>
                    </a:lnTo>
                    <a:lnTo>
                      <a:pt x="134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0"/>
              <p:cNvSpPr/>
              <p:nvPr/>
            </p:nvSpPr>
            <p:spPr>
              <a:xfrm>
                <a:off x="4170575" y="-2930650"/>
                <a:ext cx="153225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697" extrusionOk="0">
                    <a:moveTo>
                      <a:pt x="329" y="1"/>
                    </a:moveTo>
                    <a:lnTo>
                      <a:pt x="252" y="20"/>
                    </a:lnTo>
                    <a:lnTo>
                      <a:pt x="194" y="39"/>
                    </a:lnTo>
                    <a:lnTo>
                      <a:pt x="136" y="78"/>
                    </a:lnTo>
                    <a:lnTo>
                      <a:pt x="78" y="116"/>
                    </a:lnTo>
                    <a:lnTo>
                      <a:pt x="39" y="174"/>
                    </a:lnTo>
                    <a:lnTo>
                      <a:pt x="20" y="232"/>
                    </a:lnTo>
                    <a:lnTo>
                      <a:pt x="1" y="348"/>
                    </a:lnTo>
                    <a:lnTo>
                      <a:pt x="20" y="484"/>
                    </a:lnTo>
                    <a:lnTo>
                      <a:pt x="39" y="542"/>
                    </a:lnTo>
                    <a:lnTo>
                      <a:pt x="78" y="600"/>
                    </a:lnTo>
                    <a:lnTo>
                      <a:pt x="136" y="638"/>
                    </a:lnTo>
                    <a:lnTo>
                      <a:pt x="194" y="677"/>
                    </a:lnTo>
                    <a:lnTo>
                      <a:pt x="252" y="696"/>
                    </a:lnTo>
                    <a:lnTo>
                      <a:pt x="5877" y="696"/>
                    </a:lnTo>
                    <a:lnTo>
                      <a:pt x="5935" y="677"/>
                    </a:lnTo>
                    <a:lnTo>
                      <a:pt x="5993" y="638"/>
                    </a:lnTo>
                    <a:lnTo>
                      <a:pt x="6032" y="600"/>
                    </a:lnTo>
                    <a:lnTo>
                      <a:pt x="6071" y="542"/>
                    </a:lnTo>
                    <a:lnTo>
                      <a:pt x="6109" y="484"/>
                    </a:lnTo>
                    <a:lnTo>
                      <a:pt x="6129" y="348"/>
                    </a:lnTo>
                    <a:lnTo>
                      <a:pt x="6109" y="232"/>
                    </a:lnTo>
                    <a:lnTo>
                      <a:pt x="6071" y="174"/>
                    </a:lnTo>
                    <a:lnTo>
                      <a:pt x="6032" y="116"/>
                    </a:lnTo>
                    <a:lnTo>
                      <a:pt x="5993" y="78"/>
                    </a:lnTo>
                    <a:lnTo>
                      <a:pt x="5935" y="39"/>
                    </a:lnTo>
                    <a:lnTo>
                      <a:pt x="5877" y="20"/>
                    </a:lnTo>
                    <a:lnTo>
                      <a:pt x="5781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0"/>
              <p:cNvSpPr/>
              <p:nvPr/>
            </p:nvSpPr>
            <p:spPr>
              <a:xfrm>
                <a:off x="4265300" y="-2847050"/>
                <a:ext cx="1464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5858" h="697" extrusionOk="0">
                    <a:moveTo>
                      <a:pt x="25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78" y="97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39" y="523"/>
                    </a:lnTo>
                    <a:lnTo>
                      <a:pt x="78" y="581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52" y="677"/>
                    </a:lnTo>
                    <a:lnTo>
                      <a:pt x="329" y="697"/>
                    </a:lnTo>
                    <a:lnTo>
                      <a:pt x="5510" y="697"/>
                    </a:lnTo>
                    <a:lnTo>
                      <a:pt x="5587" y="677"/>
                    </a:lnTo>
                    <a:lnTo>
                      <a:pt x="5665" y="658"/>
                    </a:lnTo>
                    <a:lnTo>
                      <a:pt x="5723" y="619"/>
                    </a:lnTo>
                    <a:lnTo>
                      <a:pt x="5761" y="581"/>
                    </a:lnTo>
                    <a:lnTo>
                      <a:pt x="5800" y="523"/>
                    </a:lnTo>
                    <a:lnTo>
                      <a:pt x="5839" y="465"/>
                    </a:lnTo>
                    <a:lnTo>
                      <a:pt x="5858" y="349"/>
                    </a:lnTo>
                    <a:lnTo>
                      <a:pt x="5839" y="213"/>
                    </a:lnTo>
                    <a:lnTo>
                      <a:pt x="5800" y="155"/>
                    </a:lnTo>
                    <a:lnTo>
                      <a:pt x="5761" y="97"/>
                    </a:lnTo>
                    <a:lnTo>
                      <a:pt x="5723" y="59"/>
                    </a:lnTo>
                    <a:lnTo>
                      <a:pt x="5665" y="20"/>
                    </a:lnTo>
                    <a:lnTo>
                      <a:pt x="5587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0"/>
              <p:cNvSpPr/>
              <p:nvPr/>
            </p:nvSpPr>
            <p:spPr>
              <a:xfrm>
                <a:off x="4258525" y="-2685150"/>
                <a:ext cx="148400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678" extrusionOk="0">
                    <a:moveTo>
                      <a:pt x="252" y="1"/>
                    </a:moveTo>
                    <a:lnTo>
                      <a:pt x="175" y="20"/>
                    </a:lnTo>
                    <a:lnTo>
                      <a:pt x="117" y="59"/>
                    </a:lnTo>
                    <a:lnTo>
                      <a:pt x="78" y="97"/>
                    </a:lnTo>
                    <a:lnTo>
                      <a:pt x="40" y="155"/>
                    </a:lnTo>
                    <a:lnTo>
                      <a:pt x="20" y="213"/>
                    </a:lnTo>
                    <a:lnTo>
                      <a:pt x="1" y="329"/>
                    </a:lnTo>
                    <a:lnTo>
                      <a:pt x="20" y="465"/>
                    </a:lnTo>
                    <a:lnTo>
                      <a:pt x="40" y="523"/>
                    </a:lnTo>
                    <a:lnTo>
                      <a:pt x="78" y="581"/>
                    </a:lnTo>
                    <a:lnTo>
                      <a:pt x="117" y="619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5684" y="677"/>
                    </a:lnTo>
                    <a:lnTo>
                      <a:pt x="5742" y="658"/>
                    </a:lnTo>
                    <a:lnTo>
                      <a:pt x="5800" y="619"/>
                    </a:lnTo>
                    <a:lnTo>
                      <a:pt x="5858" y="581"/>
                    </a:lnTo>
                    <a:lnTo>
                      <a:pt x="5897" y="523"/>
                    </a:lnTo>
                    <a:lnTo>
                      <a:pt x="5916" y="465"/>
                    </a:lnTo>
                    <a:lnTo>
                      <a:pt x="5936" y="329"/>
                    </a:lnTo>
                    <a:lnTo>
                      <a:pt x="5916" y="213"/>
                    </a:lnTo>
                    <a:lnTo>
                      <a:pt x="5897" y="155"/>
                    </a:lnTo>
                    <a:lnTo>
                      <a:pt x="5858" y="97"/>
                    </a:lnTo>
                    <a:lnTo>
                      <a:pt x="5800" y="59"/>
                    </a:lnTo>
                    <a:lnTo>
                      <a:pt x="5742" y="20"/>
                    </a:lnTo>
                    <a:lnTo>
                      <a:pt x="5684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0"/>
              <p:cNvSpPr/>
              <p:nvPr/>
            </p:nvSpPr>
            <p:spPr>
              <a:xfrm>
                <a:off x="5127950" y="-2964975"/>
                <a:ext cx="206375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678" extrusionOk="0">
                    <a:moveTo>
                      <a:pt x="25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78" y="98"/>
                    </a:lnTo>
                    <a:lnTo>
                      <a:pt x="39" y="156"/>
                    </a:lnTo>
                    <a:lnTo>
                      <a:pt x="20" y="214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39" y="523"/>
                    </a:lnTo>
                    <a:lnTo>
                      <a:pt x="78" y="581"/>
                    </a:lnTo>
                    <a:lnTo>
                      <a:pt x="136" y="620"/>
                    </a:lnTo>
                    <a:lnTo>
                      <a:pt x="175" y="658"/>
                    </a:lnTo>
                    <a:lnTo>
                      <a:pt x="252" y="678"/>
                    </a:lnTo>
                    <a:lnTo>
                      <a:pt x="8004" y="678"/>
                    </a:lnTo>
                    <a:lnTo>
                      <a:pt x="8062" y="658"/>
                    </a:lnTo>
                    <a:lnTo>
                      <a:pt x="8120" y="620"/>
                    </a:lnTo>
                    <a:lnTo>
                      <a:pt x="8158" y="581"/>
                    </a:lnTo>
                    <a:lnTo>
                      <a:pt x="8197" y="523"/>
                    </a:lnTo>
                    <a:lnTo>
                      <a:pt x="8236" y="465"/>
                    </a:lnTo>
                    <a:lnTo>
                      <a:pt x="8255" y="349"/>
                    </a:lnTo>
                    <a:lnTo>
                      <a:pt x="8236" y="214"/>
                    </a:lnTo>
                    <a:lnTo>
                      <a:pt x="8197" y="156"/>
                    </a:lnTo>
                    <a:lnTo>
                      <a:pt x="8158" y="98"/>
                    </a:lnTo>
                    <a:lnTo>
                      <a:pt x="8120" y="59"/>
                    </a:lnTo>
                    <a:lnTo>
                      <a:pt x="8062" y="20"/>
                    </a:lnTo>
                    <a:lnTo>
                      <a:pt x="80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0"/>
              <p:cNvSpPr/>
              <p:nvPr/>
            </p:nvSpPr>
            <p:spPr>
              <a:xfrm>
                <a:off x="5215900" y="-2872650"/>
                <a:ext cx="8605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3442" h="697" extrusionOk="0">
                    <a:moveTo>
                      <a:pt x="252" y="0"/>
                    </a:moveTo>
                    <a:lnTo>
                      <a:pt x="175" y="39"/>
                    </a:lnTo>
                    <a:lnTo>
                      <a:pt x="117" y="58"/>
                    </a:lnTo>
                    <a:lnTo>
                      <a:pt x="78" y="116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8"/>
                    </a:lnTo>
                    <a:lnTo>
                      <a:pt x="20" y="484"/>
                    </a:lnTo>
                    <a:lnTo>
                      <a:pt x="39" y="542"/>
                    </a:lnTo>
                    <a:lnTo>
                      <a:pt x="78" y="580"/>
                    </a:lnTo>
                    <a:lnTo>
                      <a:pt x="117" y="638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329" y="696"/>
                    </a:lnTo>
                    <a:lnTo>
                      <a:pt x="3094" y="696"/>
                    </a:lnTo>
                    <a:lnTo>
                      <a:pt x="3190" y="677"/>
                    </a:lnTo>
                    <a:lnTo>
                      <a:pt x="3248" y="658"/>
                    </a:lnTo>
                    <a:lnTo>
                      <a:pt x="3306" y="638"/>
                    </a:lnTo>
                    <a:lnTo>
                      <a:pt x="3345" y="580"/>
                    </a:lnTo>
                    <a:lnTo>
                      <a:pt x="3384" y="542"/>
                    </a:lnTo>
                    <a:lnTo>
                      <a:pt x="3422" y="484"/>
                    </a:lnTo>
                    <a:lnTo>
                      <a:pt x="3442" y="348"/>
                    </a:lnTo>
                    <a:lnTo>
                      <a:pt x="3422" y="213"/>
                    </a:lnTo>
                    <a:lnTo>
                      <a:pt x="3384" y="155"/>
                    </a:lnTo>
                    <a:lnTo>
                      <a:pt x="3345" y="116"/>
                    </a:lnTo>
                    <a:lnTo>
                      <a:pt x="3306" y="58"/>
                    </a:lnTo>
                    <a:lnTo>
                      <a:pt x="3248" y="39"/>
                    </a:lnTo>
                    <a:lnTo>
                      <a:pt x="319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0"/>
              <p:cNvSpPr/>
              <p:nvPr/>
            </p:nvSpPr>
            <p:spPr>
              <a:xfrm>
                <a:off x="5127950" y="-2749900"/>
                <a:ext cx="171600" cy="16925"/>
              </a:xfrm>
              <a:custGeom>
                <a:avLst/>
                <a:gdLst/>
                <a:ahLst/>
                <a:cxnLst/>
                <a:rect l="l" t="t" r="r" b="b"/>
                <a:pathLst>
                  <a:path w="6864" h="677" extrusionOk="0">
                    <a:moveTo>
                      <a:pt x="252" y="0"/>
                    </a:moveTo>
                    <a:lnTo>
                      <a:pt x="194" y="20"/>
                    </a:lnTo>
                    <a:lnTo>
                      <a:pt x="136" y="58"/>
                    </a:lnTo>
                    <a:lnTo>
                      <a:pt x="78" y="97"/>
                    </a:lnTo>
                    <a:lnTo>
                      <a:pt x="39" y="155"/>
                    </a:lnTo>
                    <a:lnTo>
                      <a:pt x="20" y="213"/>
                    </a:lnTo>
                    <a:lnTo>
                      <a:pt x="1" y="348"/>
                    </a:lnTo>
                    <a:lnTo>
                      <a:pt x="20" y="464"/>
                    </a:lnTo>
                    <a:lnTo>
                      <a:pt x="39" y="522"/>
                    </a:lnTo>
                    <a:lnTo>
                      <a:pt x="78" y="580"/>
                    </a:lnTo>
                    <a:lnTo>
                      <a:pt x="136" y="619"/>
                    </a:lnTo>
                    <a:lnTo>
                      <a:pt x="175" y="658"/>
                    </a:lnTo>
                    <a:lnTo>
                      <a:pt x="252" y="677"/>
                    </a:lnTo>
                    <a:lnTo>
                      <a:pt x="6612" y="677"/>
                    </a:lnTo>
                    <a:lnTo>
                      <a:pt x="6670" y="658"/>
                    </a:lnTo>
                    <a:lnTo>
                      <a:pt x="6728" y="619"/>
                    </a:lnTo>
                    <a:lnTo>
                      <a:pt x="6786" y="580"/>
                    </a:lnTo>
                    <a:lnTo>
                      <a:pt x="6824" y="522"/>
                    </a:lnTo>
                    <a:lnTo>
                      <a:pt x="6844" y="464"/>
                    </a:lnTo>
                    <a:lnTo>
                      <a:pt x="6863" y="348"/>
                    </a:lnTo>
                    <a:lnTo>
                      <a:pt x="6844" y="213"/>
                    </a:lnTo>
                    <a:lnTo>
                      <a:pt x="6824" y="155"/>
                    </a:lnTo>
                    <a:lnTo>
                      <a:pt x="6786" y="97"/>
                    </a:lnTo>
                    <a:lnTo>
                      <a:pt x="6728" y="58"/>
                    </a:lnTo>
                    <a:lnTo>
                      <a:pt x="6670" y="20"/>
                    </a:lnTo>
                    <a:lnTo>
                      <a:pt x="66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0"/>
              <p:cNvSpPr/>
              <p:nvPr/>
            </p:nvSpPr>
            <p:spPr>
              <a:xfrm>
                <a:off x="4304450" y="-2116325"/>
                <a:ext cx="206375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697" extrusionOk="0">
                    <a:moveTo>
                      <a:pt x="271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97" y="97"/>
                    </a:lnTo>
                    <a:lnTo>
                      <a:pt x="58" y="155"/>
                    </a:lnTo>
                    <a:lnTo>
                      <a:pt x="20" y="213"/>
                    </a:lnTo>
                    <a:lnTo>
                      <a:pt x="0" y="349"/>
                    </a:lnTo>
                    <a:lnTo>
                      <a:pt x="20" y="464"/>
                    </a:lnTo>
                    <a:lnTo>
                      <a:pt x="58" y="522"/>
                    </a:lnTo>
                    <a:lnTo>
                      <a:pt x="97" y="580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71" y="677"/>
                    </a:lnTo>
                    <a:lnTo>
                      <a:pt x="348" y="696"/>
                    </a:lnTo>
                    <a:lnTo>
                      <a:pt x="7926" y="696"/>
                    </a:lnTo>
                    <a:lnTo>
                      <a:pt x="8003" y="677"/>
                    </a:lnTo>
                    <a:lnTo>
                      <a:pt x="8081" y="658"/>
                    </a:lnTo>
                    <a:lnTo>
                      <a:pt x="8139" y="619"/>
                    </a:lnTo>
                    <a:lnTo>
                      <a:pt x="8177" y="580"/>
                    </a:lnTo>
                    <a:lnTo>
                      <a:pt x="8216" y="522"/>
                    </a:lnTo>
                    <a:lnTo>
                      <a:pt x="8235" y="464"/>
                    </a:lnTo>
                    <a:lnTo>
                      <a:pt x="8255" y="349"/>
                    </a:lnTo>
                    <a:lnTo>
                      <a:pt x="8235" y="213"/>
                    </a:lnTo>
                    <a:lnTo>
                      <a:pt x="8216" y="155"/>
                    </a:lnTo>
                    <a:lnTo>
                      <a:pt x="8177" y="97"/>
                    </a:lnTo>
                    <a:lnTo>
                      <a:pt x="8139" y="59"/>
                    </a:lnTo>
                    <a:lnTo>
                      <a:pt x="8081" y="20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0"/>
              <p:cNvSpPr/>
              <p:nvPr/>
            </p:nvSpPr>
            <p:spPr>
              <a:xfrm>
                <a:off x="5185450" y="-2345400"/>
                <a:ext cx="11650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697" extrusionOk="0">
                    <a:moveTo>
                      <a:pt x="272" y="1"/>
                    </a:moveTo>
                    <a:lnTo>
                      <a:pt x="194" y="20"/>
                    </a:lnTo>
                    <a:lnTo>
                      <a:pt x="136" y="59"/>
                    </a:lnTo>
                    <a:lnTo>
                      <a:pt x="98" y="117"/>
                    </a:lnTo>
                    <a:lnTo>
                      <a:pt x="59" y="155"/>
                    </a:lnTo>
                    <a:lnTo>
                      <a:pt x="20" y="213"/>
                    </a:lnTo>
                    <a:lnTo>
                      <a:pt x="1" y="349"/>
                    </a:lnTo>
                    <a:lnTo>
                      <a:pt x="20" y="465"/>
                    </a:lnTo>
                    <a:lnTo>
                      <a:pt x="59" y="523"/>
                    </a:lnTo>
                    <a:lnTo>
                      <a:pt x="98" y="581"/>
                    </a:lnTo>
                    <a:lnTo>
                      <a:pt x="136" y="619"/>
                    </a:lnTo>
                    <a:lnTo>
                      <a:pt x="194" y="658"/>
                    </a:lnTo>
                    <a:lnTo>
                      <a:pt x="272" y="677"/>
                    </a:lnTo>
                    <a:lnTo>
                      <a:pt x="349" y="696"/>
                    </a:lnTo>
                    <a:lnTo>
                      <a:pt x="4312" y="696"/>
                    </a:lnTo>
                    <a:lnTo>
                      <a:pt x="4408" y="677"/>
                    </a:lnTo>
                    <a:lnTo>
                      <a:pt x="4466" y="658"/>
                    </a:lnTo>
                    <a:lnTo>
                      <a:pt x="4524" y="619"/>
                    </a:lnTo>
                    <a:lnTo>
                      <a:pt x="4563" y="581"/>
                    </a:lnTo>
                    <a:lnTo>
                      <a:pt x="4602" y="523"/>
                    </a:lnTo>
                    <a:lnTo>
                      <a:pt x="4640" y="465"/>
                    </a:lnTo>
                    <a:lnTo>
                      <a:pt x="4660" y="349"/>
                    </a:lnTo>
                    <a:lnTo>
                      <a:pt x="4640" y="213"/>
                    </a:lnTo>
                    <a:lnTo>
                      <a:pt x="4602" y="155"/>
                    </a:lnTo>
                    <a:lnTo>
                      <a:pt x="4563" y="117"/>
                    </a:lnTo>
                    <a:lnTo>
                      <a:pt x="4524" y="59"/>
                    </a:lnTo>
                    <a:lnTo>
                      <a:pt x="4466" y="20"/>
                    </a:lnTo>
                    <a:lnTo>
                      <a:pt x="44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9" name="Google Shape;999;p40"/>
            <p:cNvGrpSpPr/>
            <p:nvPr/>
          </p:nvGrpSpPr>
          <p:grpSpPr>
            <a:xfrm>
              <a:off x="936457" y="1505983"/>
              <a:ext cx="1225047" cy="2177869"/>
              <a:chOff x="713225" y="-1668325"/>
              <a:chExt cx="1374450" cy="2443475"/>
            </a:xfrm>
          </p:grpSpPr>
          <p:sp>
            <p:nvSpPr>
              <p:cNvPr id="1000" name="Google Shape;1000;p40"/>
              <p:cNvSpPr/>
              <p:nvPr/>
            </p:nvSpPr>
            <p:spPr>
              <a:xfrm>
                <a:off x="870275" y="-1655275"/>
                <a:ext cx="502625" cy="1151200"/>
              </a:xfrm>
              <a:custGeom>
                <a:avLst/>
                <a:gdLst/>
                <a:ahLst/>
                <a:cxnLst/>
                <a:rect l="l" t="t" r="r" b="b"/>
                <a:pathLst>
                  <a:path w="20105" h="46048" extrusionOk="0">
                    <a:moveTo>
                      <a:pt x="14267" y="36594"/>
                    </a:moveTo>
                    <a:lnTo>
                      <a:pt x="14248" y="37638"/>
                    </a:lnTo>
                    <a:lnTo>
                      <a:pt x="14248" y="38663"/>
                    </a:lnTo>
                    <a:lnTo>
                      <a:pt x="14267" y="39707"/>
                    </a:lnTo>
                    <a:lnTo>
                      <a:pt x="14286" y="40731"/>
                    </a:lnTo>
                    <a:lnTo>
                      <a:pt x="14151" y="40809"/>
                    </a:lnTo>
                    <a:lnTo>
                      <a:pt x="14035" y="40905"/>
                    </a:lnTo>
                    <a:lnTo>
                      <a:pt x="13919" y="41021"/>
                    </a:lnTo>
                    <a:lnTo>
                      <a:pt x="13822" y="41176"/>
                    </a:lnTo>
                    <a:lnTo>
                      <a:pt x="13842" y="40615"/>
                    </a:lnTo>
                    <a:lnTo>
                      <a:pt x="13880" y="40035"/>
                    </a:lnTo>
                    <a:lnTo>
                      <a:pt x="13996" y="38895"/>
                    </a:lnTo>
                    <a:lnTo>
                      <a:pt x="14267" y="36594"/>
                    </a:lnTo>
                    <a:close/>
                    <a:moveTo>
                      <a:pt x="2552" y="41756"/>
                    </a:moveTo>
                    <a:lnTo>
                      <a:pt x="2688" y="41814"/>
                    </a:lnTo>
                    <a:lnTo>
                      <a:pt x="2823" y="41853"/>
                    </a:lnTo>
                    <a:lnTo>
                      <a:pt x="2842" y="42065"/>
                    </a:lnTo>
                    <a:lnTo>
                      <a:pt x="2842" y="42278"/>
                    </a:lnTo>
                    <a:lnTo>
                      <a:pt x="2823" y="42471"/>
                    </a:lnTo>
                    <a:lnTo>
                      <a:pt x="2804" y="42645"/>
                    </a:lnTo>
                    <a:lnTo>
                      <a:pt x="2475" y="42645"/>
                    </a:lnTo>
                    <a:lnTo>
                      <a:pt x="2552" y="41756"/>
                    </a:lnTo>
                    <a:close/>
                    <a:moveTo>
                      <a:pt x="3674" y="0"/>
                    </a:moveTo>
                    <a:lnTo>
                      <a:pt x="3558" y="20"/>
                    </a:lnTo>
                    <a:lnTo>
                      <a:pt x="3461" y="58"/>
                    </a:lnTo>
                    <a:lnTo>
                      <a:pt x="3364" y="116"/>
                    </a:lnTo>
                    <a:lnTo>
                      <a:pt x="3171" y="329"/>
                    </a:lnTo>
                    <a:lnTo>
                      <a:pt x="3016" y="542"/>
                    </a:lnTo>
                    <a:lnTo>
                      <a:pt x="2881" y="754"/>
                    </a:lnTo>
                    <a:lnTo>
                      <a:pt x="2765" y="1006"/>
                    </a:lnTo>
                    <a:lnTo>
                      <a:pt x="2688" y="1238"/>
                    </a:lnTo>
                    <a:lnTo>
                      <a:pt x="2630" y="1508"/>
                    </a:lnTo>
                    <a:lnTo>
                      <a:pt x="2610" y="1760"/>
                    </a:lnTo>
                    <a:lnTo>
                      <a:pt x="2610" y="2050"/>
                    </a:lnTo>
                    <a:lnTo>
                      <a:pt x="2572" y="2166"/>
                    </a:lnTo>
                    <a:lnTo>
                      <a:pt x="2533" y="2282"/>
                    </a:lnTo>
                    <a:lnTo>
                      <a:pt x="2514" y="2417"/>
                    </a:lnTo>
                    <a:lnTo>
                      <a:pt x="2514" y="2572"/>
                    </a:lnTo>
                    <a:lnTo>
                      <a:pt x="2533" y="3693"/>
                    </a:lnTo>
                    <a:lnTo>
                      <a:pt x="2533" y="4814"/>
                    </a:lnTo>
                    <a:lnTo>
                      <a:pt x="2417" y="4930"/>
                    </a:lnTo>
                    <a:lnTo>
                      <a:pt x="2340" y="5046"/>
                    </a:lnTo>
                    <a:lnTo>
                      <a:pt x="2262" y="5181"/>
                    </a:lnTo>
                    <a:lnTo>
                      <a:pt x="2204" y="5336"/>
                    </a:lnTo>
                    <a:lnTo>
                      <a:pt x="2166" y="5510"/>
                    </a:lnTo>
                    <a:lnTo>
                      <a:pt x="2146" y="5665"/>
                    </a:lnTo>
                    <a:lnTo>
                      <a:pt x="2166" y="5858"/>
                    </a:lnTo>
                    <a:lnTo>
                      <a:pt x="2224" y="6032"/>
                    </a:lnTo>
                    <a:lnTo>
                      <a:pt x="2378" y="6612"/>
                    </a:lnTo>
                    <a:lnTo>
                      <a:pt x="2494" y="7192"/>
                    </a:lnTo>
                    <a:lnTo>
                      <a:pt x="2494" y="7540"/>
                    </a:lnTo>
                    <a:lnTo>
                      <a:pt x="2282" y="8526"/>
                    </a:lnTo>
                    <a:lnTo>
                      <a:pt x="2127" y="9531"/>
                    </a:lnTo>
                    <a:lnTo>
                      <a:pt x="1992" y="10517"/>
                    </a:lnTo>
                    <a:lnTo>
                      <a:pt x="1876" y="11522"/>
                    </a:lnTo>
                    <a:lnTo>
                      <a:pt x="1798" y="12527"/>
                    </a:lnTo>
                    <a:lnTo>
                      <a:pt x="1760" y="13532"/>
                    </a:lnTo>
                    <a:lnTo>
                      <a:pt x="1740" y="14538"/>
                    </a:lnTo>
                    <a:lnTo>
                      <a:pt x="1740" y="15543"/>
                    </a:lnTo>
                    <a:lnTo>
                      <a:pt x="1682" y="15717"/>
                    </a:lnTo>
                    <a:lnTo>
                      <a:pt x="1644" y="15910"/>
                    </a:lnTo>
                    <a:lnTo>
                      <a:pt x="1624" y="16490"/>
                    </a:lnTo>
                    <a:lnTo>
                      <a:pt x="1624" y="17051"/>
                    </a:lnTo>
                    <a:lnTo>
                      <a:pt x="1663" y="17631"/>
                    </a:lnTo>
                    <a:lnTo>
                      <a:pt x="1702" y="18210"/>
                    </a:lnTo>
                    <a:lnTo>
                      <a:pt x="1644" y="18829"/>
                    </a:lnTo>
                    <a:lnTo>
                      <a:pt x="1528" y="18926"/>
                    </a:lnTo>
                    <a:lnTo>
                      <a:pt x="1431" y="19022"/>
                    </a:lnTo>
                    <a:lnTo>
                      <a:pt x="1354" y="19138"/>
                    </a:lnTo>
                    <a:lnTo>
                      <a:pt x="1276" y="19274"/>
                    </a:lnTo>
                    <a:lnTo>
                      <a:pt x="1218" y="19409"/>
                    </a:lnTo>
                    <a:lnTo>
                      <a:pt x="1180" y="19564"/>
                    </a:lnTo>
                    <a:lnTo>
                      <a:pt x="1180" y="19718"/>
                    </a:lnTo>
                    <a:lnTo>
                      <a:pt x="1199" y="19912"/>
                    </a:lnTo>
                    <a:lnTo>
                      <a:pt x="1296" y="20608"/>
                    </a:lnTo>
                    <a:lnTo>
                      <a:pt x="1373" y="21323"/>
                    </a:lnTo>
                    <a:lnTo>
                      <a:pt x="1431" y="22019"/>
                    </a:lnTo>
                    <a:lnTo>
                      <a:pt x="1470" y="22734"/>
                    </a:lnTo>
                    <a:lnTo>
                      <a:pt x="1508" y="23430"/>
                    </a:lnTo>
                    <a:lnTo>
                      <a:pt x="1508" y="24126"/>
                    </a:lnTo>
                    <a:lnTo>
                      <a:pt x="1508" y="24841"/>
                    </a:lnTo>
                    <a:lnTo>
                      <a:pt x="1489" y="25537"/>
                    </a:lnTo>
                    <a:lnTo>
                      <a:pt x="1450" y="26233"/>
                    </a:lnTo>
                    <a:lnTo>
                      <a:pt x="1392" y="26929"/>
                    </a:lnTo>
                    <a:lnTo>
                      <a:pt x="1315" y="27644"/>
                    </a:lnTo>
                    <a:lnTo>
                      <a:pt x="1238" y="28340"/>
                    </a:lnTo>
                    <a:lnTo>
                      <a:pt x="1141" y="29036"/>
                    </a:lnTo>
                    <a:lnTo>
                      <a:pt x="1025" y="29732"/>
                    </a:lnTo>
                    <a:lnTo>
                      <a:pt x="909" y="30428"/>
                    </a:lnTo>
                    <a:lnTo>
                      <a:pt x="774" y="31124"/>
                    </a:lnTo>
                    <a:lnTo>
                      <a:pt x="755" y="31259"/>
                    </a:lnTo>
                    <a:lnTo>
                      <a:pt x="755" y="31394"/>
                    </a:lnTo>
                    <a:lnTo>
                      <a:pt x="755" y="31510"/>
                    </a:lnTo>
                    <a:lnTo>
                      <a:pt x="774" y="31626"/>
                    </a:lnTo>
                    <a:lnTo>
                      <a:pt x="813" y="31723"/>
                    </a:lnTo>
                    <a:lnTo>
                      <a:pt x="851" y="31820"/>
                    </a:lnTo>
                    <a:lnTo>
                      <a:pt x="909" y="31916"/>
                    </a:lnTo>
                    <a:lnTo>
                      <a:pt x="986" y="31994"/>
                    </a:lnTo>
                    <a:lnTo>
                      <a:pt x="832" y="32709"/>
                    </a:lnTo>
                    <a:lnTo>
                      <a:pt x="716" y="33443"/>
                    </a:lnTo>
                    <a:lnTo>
                      <a:pt x="639" y="34159"/>
                    </a:lnTo>
                    <a:lnTo>
                      <a:pt x="561" y="34893"/>
                    </a:lnTo>
                    <a:lnTo>
                      <a:pt x="523" y="35628"/>
                    </a:lnTo>
                    <a:lnTo>
                      <a:pt x="465" y="36343"/>
                    </a:lnTo>
                    <a:lnTo>
                      <a:pt x="426" y="37812"/>
                    </a:lnTo>
                    <a:lnTo>
                      <a:pt x="368" y="39281"/>
                    </a:lnTo>
                    <a:lnTo>
                      <a:pt x="310" y="40751"/>
                    </a:lnTo>
                    <a:lnTo>
                      <a:pt x="271" y="41485"/>
                    </a:lnTo>
                    <a:lnTo>
                      <a:pt x="213" y="42220"/>
                    </a:lnTo>
                    <a:lnTo>
                      <a:pt x="117" y="42954"/>
                    </a:lnTo>
                    <a:lnTo>
                      <a:pt x="20" y="43689"/>
                    </a:lnTo>
                    <a:lnTo>
                      <a:pt x="1" y="43824"/>
                    </a:lnTo>
                    <a:lnTo>
                      <a:pt x="1" y="43960"/>
                    </a:lnTo>
                    <a:lnTo>
                      <a:pt x="39" y="44095"/>
                    </a:lnTo>
                    <a:lnTo>
                      <a:pt x="78" y="44230"/>
                    </a:lnTo>
                    <a:lnTo>
                      <a:pt x="117" y="44346"/>
                    </a:lnTo>
                    <a:lnTo>
                      <a:pt x="194" y="44443"/>
                    </a:lnTo>
                    <a:lnTo>
                      <a:pt x="271" y="44559"/>
                    </a:lnTo>
                    <a:lnTo>
                      <a:pt x="368" y="44636"/>
                    </a:lnTo>
                    <a:lnTo>
                      <a:pt x="465" y="44733"/>
                    </a:lnTo>
                    <a:lnTo>
                      <a:pt x="561" y="44791"/>
                    </a:lnTo>
                    <a:lnTo>
                      <a:pt x="677" y="44849"/>
                    </a:lnTo>
                    <a:lnTo>
                      <a:pt x="813" y="44907"/>
                    </a:lnTo>
                    <a:lnTo>
                      <a:pt x="929" y="44945"/>
                    </a:lnTo>
                    <a:lnTo>
                      <a:pt x="1064" y="44965"/>
                    </a:lnTo>
                    <a:lnTo>
                      <a:pt x="1334" y="44965"/>
                    </a:lnTo>
                    <a:lnTo>
                      <a:pt x="1992" y="44926"/>
                    </a:lnTo>
                    <a:lnTo>
                      <a:pt x="2649" y="44907"/>
                    </a:lnTo>
                    <a:lnTo>
                      <a:pt x="3287" y="44945"/>
                    </a:lnTo>
                    <a:lnTo>
                      <a:pt x="3944" y="45003"/>
                    </a:lnTo>
                    <a:lnTo>
                      <a:pt x="4582" y="45081"/>
                    </a:lnTo>
                    <a:lnTo>
                      <a:pt x="5239" y="45177"/>
                    </a:lnTo>
                    <a:lnTo>
                      <a:pt x="6535" y="45390"/>
                    </a:lnTo>
                    <a:lnTo>
                      <a:pt x="7810" y="45603"/>
                    </a:lnTo>
                    <a:lnTo>
                      <a:pt x="8468" y="45680"/>
                    </a:lnTo>
                    <a:lnTo>
                      <a:pt x="9125" y="45757"/>
                    </a:lnTo>
                    <a:lnTo>
                      <a:pt x="9763" y="45796"/>
                    </a:lnTo>
                    <a:lnTo>
                      <a:pt x="10420" y="45796"/>
                    </a:lnTo>
                    <a:lnTo>
                      <a:pt x="11077" y="45777"/>
                    </a:lnTo>
                    <a:lnTo>
                      <a:pt x="11406" y="45738"/>
                    </a:lnTo>
                    <a:lnTo>
                      <a:pt x="11735" y="45699"/>
                    </a:lnTo>
                    <a:lnTo>
                      <a:pt x="11851" y="45680"/>
                    </a:lnTo>
                    <a:lnTo>
                      <a:pt x="11967" y="45641"/>
                    </a:lnTo>
                    <a:lnTo>
                      <a:pt x="12160" y="45564"/>
                    </a:lnTo>
                    <a:lnTo>
                      <a:pt x="12450" y="45622"/>
                    </a:lnTo>
                    <a:lnTo>
                      <a:pt x="12759" y="45680"/>
                    </a:lnTo>
                    <a:lnTo>
                      <a:pt x="12894" y="45699"/>
                    </a:lnTo>
                    <a:lnTo>
                      <a:pt x="13010" y="45699"/>
                    </a:lnTo>
                    <a:lnTo>
                      <a:pt x="13126" y="45680"/>
                    </a:lnTo>
                    <a:lnTo>
                      <a:pt x="13262" y="45661"/>
                    </a:lnTo>
                    <a:lnTo>
                      <a:pt x="13358" y="45603"/>
                    </a:lnTo>
                    <a:lnTo>
                      <a:pt x="13474" y="45545"/>
                    </a:lnTo>
                    <a:lnTo>
                      <a:pt x="13571" y="45467"/>
                    </a:lnTo>
                    <a:lnTo>
                      <a:pt x="13668" y="45390"/>
                    </a:lnTo>
                    <a:lnTo>
                      <a:pt x="14035" y="45429"/>
                    </a:lnTo>
                    <a:lnTo>
                      <a:pt x="14402" y="45506"/>
                    </a:lnTo>
                    <a:lnTo>
                      <a:pt x="14770" y="45603"/>
                    </a:lnTo>
                    <a:lnTo>
                      <a:pt x="15118" y="45719"/>
                    </a:lnTo>
                    <a:lnTo>
                      <a:pt x="15272" y="45757"/>
                    </a:lnTo>
                    <a:lnTo>
                      <a:pt x="15427" y="45777"/>
                    </a:lnTo>
                    <a:lnTo>
                      <a:pt x="15581" y="45777"/>
                    </a:lnTo>
                    <a:lnTo>
                      <a:pt x="15755" y="45757"/>
                    </a:lnTo>
                    <a:lnTo>
                      <a:pt x="15813" y="45835"/>
                    </a:lnTo>
                    <a:lnTo>
                      <a:pt x="15891" y="45912"/>
                    </a:lnTo>
                    <a:lnTo>
                      <a:pt x="16007" y="45989"/>
                    </a:lnTo>
                    <a:lnTo>
                      <a:pt x="16103" y="46028"/>
                    </a:lnTo>
                    <a:lnTo>
                      <a:pt x="16219" y="46047"/>
                    </a:lnTo>
                    <a:lnTo>
                      <a:pt x="16316" y="46028"/>
                    </a:lnTo>
                    <a:lnTo>
                      <a:pt x="16413" y="46009"/>
                    </a:lnTo>
                    <a:lnTo>
                      <a:pt x="16509" y="45951"/>
                    </a:lnTo>
                    <a:lnTo>
                      <a:pt x="16587" y="45893"/>
                    </a:lnTo>
                    <a:lnTo>
                      <a:pt x="16664" y="45815"/>
                    </a:lnTo>
                    <a:lnTo>
                      <a:pt x="16722" y="45738"/>
                    </a:lnTo>
                    <a:lnTo>
                      <a:pt x="16761" y="45641"/>
                    </a:lnTo>
                    <a:lnTo>
                      <a:pt x="16799" y="45545"/>
                    </a:lnTo>
                    <a:lnTo>
                      <a:pt x="16819" y="45448"/>
                    </a:lnTo>
                    <a:lnTo>
                      <a:pt x="16799" y="45351"/>
                    </a:lnTo>
                    <a:lnTo>
                      <a:pt x="16780" y="45255"/>
                    </a:lnTo>
                    <a:lnTo>
                      <a:pt x="16722" y="45158"/>
                    </a:lnTo>
                    <a:lnTo>
                      <a:pt x="16664" y="45061"/>
                    </a:lnTo>
                    <a:lnTo>
                      <a:pt x="16683" y="44926"/>
                    </a:lnTo>
                    <a:lnTo>
                      <a:pt x="16703" y="44791"/>
                    </a:lnTo>
                    <a:lnTo>
                      <a:pt x="16664" y="43476"/>
                    </a:lnTo>
                    <a:lnTo>
                      <a:pt x="16625" y="42162"/>
                    </a:lnTo>
                    <a:lnTo>
                      <a:pt x="16587" y="40847"/>
                    </a:lnTo>
                    <a:lnTo>
                      <a:pt x="16548" y="39533"/>
                    </a:lnTo>
                    <a:lnTo>
                      <a:pt x="16529" y="38218"/>
                    </a:lnTo>
                    <a:lnTo>
                      <a:pt x="16548" y="36923"/>
                    </a:lnTo>
                    <a:lnTo>
                      <a:pt x="16587" y="36266"/>
                    </a:lnTo>
                    <a:lnTo>
                      <a:pt x="16625" y="35609"/>
                    </a:lnTo>
                    <a:lnTo>
                      <a:pt x="16683" y="34951"/>
                    </a:lnTo>
                    <a:lnTo>
                      <a:pt x="16761" y="34294"/>
                    </a:lnTo>
                    <a:lnTo>
                      <a:pt x="16780" y="34178"/>
                    </a:lnTo>
                    <a:lnTo>
                      <a:pt x="16761" y="34043"/>
                    </a:lnTo>
                    <a:lnTo>
                      <a:pt x="16761" y="33927"/>
                    </a:lnTo>
                    <a:lnTo>
                      <a:pt x="16722" y="33830"/>
                    </a:lnTo>
                    <a:lnTo>
                      <a:pt x="16915" y="33308"/>
                    </a:lnTo>
                    <a:lnTo>
                      <a:pt x="17051" y="32806"/>
                    </a:lnTo>
                    <a:lnTo>
                      <a:pt x="17147" y="32284"/>
                    </a:lnTo>
                    <a:lnTo>
                      <a:pt x="17205" y="31781"/>
                    </a:lnTo>
                    <a:lnTo>
                      <a:pt x="17225" y="31259"/>
                    </a:lnTo>
                    <a:lnTo>
                      <a:pt x="17244" y="30737"/>
                    </a:lnTo>
                    <a:lnTo>
                      <a:pt x="17225" y="30234"/>
                    </a:lnTo>
                    <a:lnTo>
                      <a:pt x="17186" y="29713"/>
                    </a:lnTo>
                    <a:lnTo>
                      <a:pt x="17360" y="28321"/>
                    </a:lnTo>
                    <a:lnTo>
                      <a:pt x="17515" y="26910"/>
                    </a:lnTo>
                    <a:lnTo>
                      <a:pt x="17669" y="25518"/>
                    </a:lnTo>
                    <a:lnTo>
                      <a:pt x="17785" y="24106"/>
                    </a:lnTo>
                    <a:lnTo>
                      <a:pt x="17843" y="23314"/>
                    </a:lnTo>
                    <a:lnTo>
                      <a:pt x="17940" y="22521"/>
                    </a:lnTo>
                    <a:lnTo>
                      <a:pt x="18172" y="20936"/>
                    </a:lnTo>
                    <a:lnTo>
                      <a:pt x="18268" y="20163"/>
                    </a:lnTo>
                    <a:lnTo>
                      <a:pt x="18365" y="19370"/>
                    </a:lnTo>
                    <a:lnTo>
                      <a:pt x="18423" y="18578"/>
                    </a:lnTo>
                    <a:lnTo>
                      <a:pt x="18442" y="17785"/>
                    </a:lnTo>
                    <a:lnTo>
                      <a:pt x="18462" y="17669"/>
                    </a:lnTo>
                    <a:lnTo>
                      <a:pt x="18481" y="17553"/>
                    </a:lnTo>
                    <a:lnTo>
                      <a:pt x="18597" y="16819"/>
                    </a:lnTo>
                    <a:lnTo>
                      <a:pt x="18694" y="16084"/>
                    </a:lnTo>
                    <a:lnTo>
                      <a:pt x="18713" y="15717"/>
                    </a:lnTo>
                    <a:lnTo>
                      <a:pt x="18732" y="15349"/>
                    </a:lnTo>
                    <a:lnTo>
                      <a:pt x="18713" y="14963"/>
                    </a:lnTo>
                    <a:lnTo>
                      <a:pt x="18694" y="14596"/>
                    </a:lnTo>
                    <a:lnTo>
                      <a:pt x="18771" y="14151"/>
                    </a:lnTo>
                    <a:lnTo>
                      <a:pt x="18829" y="13687"/>
                    </a:lnTo>
                    <a:lnTo>
                      <a:pt x="18887" y="13242"/>
                    </a:lnTo>
                    <a:lnTo>
                      <a:pt x="18906" y="12778"/>
                    </a:lnTo>
                    <a:lnTo>
                      <a:pt x="18945" y="11851"/>
                    </a:lnTo>
                    <a:lnTo>
                      <a:pt x="18964" y="10923"/>
                    </a:lnTo>
                    <a:lnTo>
                      <a:pt x="19022" y="10304"/>
                    </a:lnTo>
                    <a:lnTo>
                      <a:pt x="19003" y="10130"/>
                    </a:lnTo>
                    <a:lnTo>
                      <a:pt x="18984" y="9956"/>
                    </a:lnTo>
                    <a:lnTo>
                      <a:pt x="18945" y="9743"/>
                    </a:lnTo>
                    <a:lnTo>
                      <a:pt x="18868" y="9550"/>
                    </a:lnTo>
                    <a:lnTo>
                      <a:pt x="19061" y="8680"/>
                    </a:lnTo>
                    <a:lnTo>
                      <a:pt x="19158" y="8236"/>
                    </a:lnTo>
                    <a:lnTo>
                      <a:pt x="19274" y="7810"/>
                    </a:lnTo>
                    <a:lnTo>
                      <a:pt x="19428" y="7385"/>
                    </a:lnTo>
                    <a:lnTo>
                      <a:pt x="19583" y="6979"/>
                    </a:lnTo>
                    <a:lnTo>
                      <a:pt x="19757" y="6573"/>
                    </a:lnTo>
                    <a:lnTo>
                      <a:pt x="19970" y="6167"/>
                    </a:lnTo>
                    <a:lnTo>
                      <a:pt x="20028" y="6051"/>
                    </a:lnTo>
                    <a:lnTo>
                      <a:pt x="20066" y="5935"/>
                    </a:lnTo>
                    <a:lnTo>
                      <a:pt x="20086" y="5819"/>
                    </a:lnTo>
                    <a:lnTo>
                      <a:pt x="20105" y="5703"/>
                    </a:lnTo>
                    <a:lnTo>
                      <a:pt x="20105" y="5587"/>
                    </a:lnTo>
                    <a:lnTo>
                      <a:pt x="20086" y="5491"/>
                    </a:lnTo>
                    <a:lnTo>
                      <a:pt x="20066" y="5394"/>
                    </a:lnTo>
                    <a:lnTo>
                      <a:pt x="20028" y="5297"/>
                    </a:lnTo>
                    <a:lnTo>
                      <a:pt x="19970" y="5201"/>
                    </a:lnTo>
                    <a:lnTo>
                      <a:pt x="19912" y="5123"/>
                    </a:lnTo>
                    <a:lnTo>
                      <a:pt x="19757" y="4969"/>
                    </a:lnTo>
                    <a:lnTo>
                      <a:pt x="19583" y="4853"/>
                    </a:lnTo>
                    <a:lnTo>
                      <a:pt x="19390" y="4756"/>
                    </a:lnTo>
                    <a:lnTo>
                      <a:pt x="19332" y="4659"/>
                    </a:lnTo>
                    <a:lnTo>
                      <a:pt x="19293" y="4563"/>
                    </a:lnTo>
                    <a:lnTo>
                      <a:pt x="19216" y="4466"/>
                    </a:lnTo>
                    <a:lnTo>
                      <a:pt x="19138" y="4369"/>
                    </a:lnTo>
                    <a:lnTo>
                      <a:pt x="19061" y="4292"/>
                    </a:lnTo>
                    <a:lnTo>
                      <a:pt x="18964" y="4215"/>
                    </a:lnTo>
                    <a:lnTo>
                      <a:pt x="18848" y="4157"/>
                    </a:lnTo>
                    <a:lnTo>
                      <a:pt x="18732" y="4099"/>
                    </a:lnTo>
                    <a:lnTo>
                      <a:pt x="18114" y="3867"/>
                    </a:lnTo>
                    <a:lnTo>
                      <a:pt x="17360" y="3615"/>
                    </a:lnTo>
                    <a:lnTo>
                      <a:pt x="16954" y="3499"/>
                    </a:lnTo>
                    <a:lnTo>
                      <a:pt x="16548" y="3403"/>
                    </a:lnTo>
                    <a:lnTo>
                      <a:pt x="16103" y="3306"/>
                    </a:lnTo>
                    <a:lnTo>
                      <a:pt x="15678" y="3229"/>
                    </a:lnTo>
                    <a:lnTo>
                      <a:pt x="15253" y="3190"/>
                    </a:lnTo>
                    <a:lnTo>
                      <a:pt x="14847" y="3171"/>
                    </a:lnTo>
                    <a:lnTo>
                      <a:pt x="14441" y="3190"/>
                    </a:lnTo>
                    <a:lnTo>
                      <a:pt x="14054" y="3267"/>
                    </a:lnTo>
                    <a:lnTo>
                      <a:pt x="13861" y="3306"/>
                    </a:lnTo>
                    <a:lnTo>
                      <a:pt x="13687" y="3364"/>
                    </a:lnTo>
                    <a:lnTo>
                      <a:pt x="13532" y="3441"/>
                    </a:lnTo>
                    <a:lnTo>
                      <a:pt x="13358" y="3519"/>
                    </a:lnTo>
                    <a:lnTo>
                      <a:pt x="13223" y="3615"/>
                    </a:lnTo>
                    <a:lnTo>
                      <a:pt x="13068" y="3731"/>
                    </a:lnTo>
                    <a:lnTo>
                      <a:pt x="12952" y="3867"/>
                    </a:lnTo>
                    <a:lnTo>
                      <a:pt x="12817" y="4002"/>
                    </a:lnTo>
                    <a:lnTo>
                      <a:pt x="12643" y="4273"/>
                    </a:lnTo>
                    <a:lnTo>
                      <a:pt x="12469" y="4582"/>
                    </a:lnTo>
                    <a:lnTo>
                      <a:pt x="12334" y="4891"/>
                    </a:lnTo>
                    <a:lnTo>
                      <a:pt x="12218" y="5239"/>
                    </a:lnTo>
                    <a:lnTo>
                      <a:pt x="12121" y="5587"/>
                    </a:lnTo>
                    <a:lnTo>
                      <a:pt x="12044" y="5935"/>
                    </a:lnTo>
                    <a:lnTo>
                      <a:pt x="11986" y="6322"/>
                    </a:lnTo>
                    <a:lnTo>
                      <a:pt x="11947" y="6689"/>
                    </a:lnTo>
                    <a:lnTo>
                      <a:pt x="11909" y="7095"/>
                    </a:lnTo>
                    <a:lnTo>
                      <a:pt x="11889" y="7482"/>
                    </a:lnTo>
                    <a:lnTo>
                      <a:pt x="11889" y="8313"/>
                    </a:lnTo>
                    <a:lnTo>
                      <a:pt x="11928" y="9125"/>
                    </a:lnTo>
                    <a:lnTo>
                      <a:pt x="11967" y="9956"/>
                    </a:lnTo>
                    <a:lnTo>
                      <a:pt x="11425" y="9859"/>
                    </a:lnTo>
                    <a:lnTo>
                      <a:pt x="10865" y="9801"/>
                    </a:lnTo>
                    <a:lnTo>
                      <a:pt x="10787" y="9782"/>
                    </a:lnTo>
                    <a:lnTo>
                      <a:pt x="10710" y="9801"/>
                    </a:lnTo>
                    <a:lnTo>
                      <a:pt x="10633" y="9821"/>
                    </a:lnTo>
                    <a:lnTo>
                      <a:pt x="10555" y="9840"/>
                    </a:lnTo>
                    <a:lnTo>
                      <a:pt x="10439" y="9937"/>
                    </a:lnTo>
                    <a:lnTo>
                      <a:pt x="10343" y="10053"/>
                    </a:lnTo>
                    <a:lnTo>
                      <a:pt x="9879" y="10014"/>
                    </a:lnTo>
                    <a:lnTo>
                      <a:pt x="9357" y="9956"/>
                    </a:lnTo>
                    <a:lnTo>
                      <a:pt x="9086" y="9937"/>
                    </a:lnTo>
                    <a:lnTo>
                      <a:pt x="8816" y="9937"/>
                    </a:lnTo>
                    <a:lnTo>
                      <a:pt x="8622" y="9956"/>
                    </a:lnTo>
                    <a:lnTo>
                      <a:pt x="8448" y="9995"/>
                    </a:lnTo>
                    <a:lnTo>
                      <a:pt x="8564" y="8545"/>
                    </a:lnTo>
                    <a:lnTo>
                      <a:pt x="8661" y="7095"/>
                    </a:lnTo>
                    <a:lnTo>
                      <a:pt x="8719" y="5645"/>
                    </a:lnTo>
                    <a:lnTo>
                      <a:pt x="8738" y="4195"/>
                    </a:lnTo>
                    <a:lnTo>
                      <a:pt x="8738" y="4079"/>
                    </a:lnTo>
                    <a:lnTo>
                      <a:pt x="8719" y="3963"/>
                    </a:lnTo>
                    <a:lnTo>
                      <a:pt x="8661" y="3751"/>
                    </a:lnTo>
                    <a:lnTo>
                      <a:pt x="8874" y="3016"/>
                    </a:lnTo>
                    <a:lnTo>
                      <a:pt x="8970" y="2630"/>
                    </a:lnTo>
                    <a:lnTo>
                      <a:pt x="9048" y="2262"/>
                    </a:lnTo>
                    <a:lnTo>
                      <a:pt x="9048" y="2243"/>
                    </a:lnTo>
                    <a:lnTo>
                      <a:pt x="9144" y="2146"/>
                    </a:lnTo>
                    <a:lnTo>
                      <a:pt x="9241" y="2030"/>
                    </a:lnTo>
                    <a:lnTo>
                      <a:pt x="9299" y="1914"/>
                    </a:lnTo>
                    <a:lnTo>
                      <a:pt x="9318" y="1779"/>
                    </a:lnTo>
                    <a:lnTo>
                      <a:pt x="9318" y="1644"/>
                    </a:lnTo>
                    <a:lnTo>
                      <a:pt x="9280" y="1508"/>
                    </a:lnTo>
                    <a:lnTo>
                      <a:pt x="9222" y="1392"/>
                    </a:lnTo>
                    <a:lnTo>
                      <a:pt x="9164" y="1334"/>
                    </a:lnTo>
                    <a:lnTo>
                      <a:pt x="9106" y="1296"/>
                    </a:lnTo>
                    <a:lnTo>
                      <a:pt x="8874" y="1160"/>
                    </a:lnTo>
                    <a:lnTo>
                      <a:pt x="8661" y="1064"/>
                    </a:lnTo>
                    <a:lnTo>
                      <a:pt x="8429" y="986"/>
                    </a:lnTo>
                    <a:lnTo>
                      <a:pt x="8197" y="948"/>
                    </a:lnTo>
                    <a:lnTo>
                      <a:pt x="7791" y="832"/>
                    </a:lnTo>
                    <a:lnTo>
                      <a:pt x="7385" y="677"/>
                    </a:lnTo>
                    <a:lnTo>
                      <a:pt x="6940" y="542"/>
                    </a:lnTo>
                    <a:lnTo>
                      <a:pt x="6477" y="406"/>
                    </a:lnTo>
                    <a:lnTo>
                      <a:pt x="5993" y="290"/>
                    </a:lnTo>
                    <a:lnTo>
                      <a:pt x="5529" y="213"/>
                    </a:lnTo>
                    <a:lnTo>
                      <a:pt x="5046" y="174"/>
                    </a:lnTo>
                    <a:lnTo>
                      <a:pt x="4601" y="174"/>
                    </a:lnTo>
                    <a:lnTo>
                      <a:pt x="4389" y="213"/>
                    </a:lnTo>
                    <a:lnTo>
                      <a:pt x="4195" y="252"/>
                    </a:lnTo>
                    <a:lnTo>
                      <a:pt x="4176" y="232"/>
                    </a:lnTo>
                    <a:lnTo>
                      <a:pt x="4099" y="155"/>
                    </a:lnTo>
                    <a:lnTo>
                      <a:pt x="4002" y="78"/>
                    </a:lnTo>
                    <a:lnTo>
                      <a:pt x="3905" y="39"/>
                    </a:lnTo>
                    <a:lnTo>
                      <a:pt x="379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0"/>
              <p:cNvSpPr/>
              <p:nvPr/>
            </p:nvSpPr>
            <p:spPr>
              <a:xfrm>
                <a:off x="1346800" y="-1445525"/>
                <a:ext cx="220875" cy="956425"/>
              </a:xfrm>
              <a:custGeom>
                <a:avLst/>
                <a:gdLst/>
                <a:ahLst/>
                <a:cxnLst/>
                <a:rect l="l" t="t" r="r" b="b"/>
                <a:pathLst>
                  <a:path w="8835" h="38257" extrusionOk="0">
                    <a:moveTo>
                      <a:pt x="6225" y="0"/>
                    </a:moveTo>
                    <a:lnTo>
                      <a:pt x="5915" y="20"/>
                    </a:lnTo>
                    <a:lnTo>
                      <a:pt x="5625" y="39"/>
                    </a:lnTo>
                    <a:lnTo>
                      <a:pt x="5316" y="78"/>
                    </a:lnTo>
                    <a:lnTo>
                      <a:pt x="4736" y="194"/>
                    </a:lnTo>
                    <a:lnTo>
                      <a:pt x="4156" y="348"/>
                    </a:lnTo>
                    <a:lnTo>
                      <a:pt x="3596" y="542"/>
                    </a:lnTo>
                    <a:lnTo>
                      <a:pt x="3518" y="580"/>
                    </a:lnTo>
                    <a:lnTo>
                      <a:pt x="3441" y="638"/>
                    </a:lnTo>
                    <a:lnTo>
                      <a:pt x="3383" y="696"/>
                    </a:lnTo>
                    <a:lnTo>
                      <a:pt x="3344" y="754"/>
                    </a:lnTo>
                    <a:lnTo>
                      <a:pt x="3306" y="831"/>
                    </a:lnTo>
                    <a:lnTo>
                      <a:pt x="3267" y="909"/>
                    </a:lnTo>
                    <a:lnTo>
                      <a:pt x="3248" y="1083"/>
                    </a:lnTo>
                    <a:lnTo>
                      <a:pt x="3190" y="1160"/>
                    </a:lnTo>
                    <a:lnTo>
                      <a:pt x="3132" y="1237"/>
                    </a:lnTo>
                    <a:lnTo>
                      <a:pt x="3093" y="1334"/>
                    </a:lnTo>
                    <a:lnTo>
                      <a:pt x="3054" y="1450"/>
                    </a:lnTo>
                    <a:lnTo>
                      <a:pt x="2977" y="2088"/>
                    </a:lnTo>
                    <a:lnTo>
                      <a:pt x="2880" y="2745"/>
                    </a:lnTo>
                    <a:lnTo>
                      <a:pt x="2706" y="3287"/>
                    </a:lnTo>
                    <a:lnTo>
                      <a:pt x="2571" y="3847"/>
                    </a:lnTo>
                    <a:lnTo>
                      <a:pt x="2494" y="4408"/>
                    </a:lnTo>
                    <a:lnTo>
                      <a:pt x="2436" y="4968"/>
                    </a:lnTo>
                    <a:lnTo>
                      <a:pt x="2397" y="5394"/>
                    </a:lnTo>
                    <a:lnTo>
                      <a:pt x="2358" y="5819"/>
                    </a:lnTo>
                    <a:lnTo>
                      <a:pt x="2146" y="6959"/>
                    </a:lnTo>
                    <a:lnTo>
                      <a:pt x="1953" y="8119"/>
                    </a:lnTo>
                    <a:lnTo>
                      <a:pt x="1953" y="8216"/>
                    </a:lnTo>
                    <a:lnTo>
                      <a:pt x="1953" y="8293"/>
                    </a:lnTo>
                    <a:lnTo>
                      <a:pt x="1991" y="8429"/>
                    </a:lnTo>
                    <a:lnTo>
                      <a:pt x="1875" y="9009"/>
                    </a:lnTo>
                    <a:lnTo>
                      <a:pt x="1759" y="9608"/>
                    </a:lnTo>
                    <a:lnTo>
                      <a:pt x="1663" y="10188"/>
                    </a:lnTo>
                    <a:lnTo>
                      <a:pt x="1585" y="10768"/>
                    </a:lnTo>
                    <a:lnTo>
                      <a:pt x="1508" y="11367"/>
                    </a:lnTo>
                    <a:lnTo>
                      <a:pt x="1469" y="11966"/>
                    </a:lnTo>
                    <a:lnTo>
                      <a:pt x="1431" y="12546"/>
                    </a:lnTo>
                    <a:lnTo>
                      <a:pt x="1431" y="13145"/>
                    </a:lnTo>
                    <a:lnTo>
                      <a:pt x="1334" y="13687"/>
                    </a:lnTo>
                    <a:lnTo>
                      <a:pt x="1237" y="14209"/>
                    </a:lnTo>
                    <a:lnTo>
                      <a:pt x="1083" y="15291"/>
                    </a:lnTo>
                    <a:lnTo>
                      <a:pt x="831" y="17456"/>
                    </a:lnTo>
                    <a:lnTo>
                      <a:pt x="831" y="17688"/>
                    </a:lnTo>
                    <a:lnTo>
                      <a:pt x="851" y="17901"/>
                    </a:lnTo>
                    <a:lnTo>
                      <a:pt x="928" y="18075"/>
                    </a:lnTo>
                    <a:lnTo>
                      <a:pt x="1025" y="18249"/>
                    </a:lnTo>
                    <a:lnTo>
                      <a:pt x="793" y="20066"/>
                    </a:lnTo>
                    <a:lnTo>
                      <a:pt x="599" y="21883"/>
                    </a:lnTo>
                    <a:lnTo>
                      <a:pt x="445" y="23720"/>
                    </a:lnTo>
                    <a:lnTo>
                      <a:pt x="329" y="25556"/>
                    </a:lnTo>
                    <a:lnTo>
                      <a:pt x="271" y="27393"/>
                    </a:lnTo>
                    <a:lnTo>
                      <a:pt x="232" y="29229"/>
                    </a:lnTo>
                    <a:lnTo>
                      <a:pt x="251" y="31065"/>
                    </a:lnTo>
                    <a:lnTo>
                      <a:pt x="329" y="32902"/>
                    </a:lnTo>
                    <a:lnTo>
                      <a:pt x="193" y="33791"/>
                    </a:lnTo>
                    <a:lnTo>
                      <a:pt x="97" y="34661"/>
                    </a:lnTo>
                    <a:lnTo>
                      <a:pt x="19" y="35550"/>
                    </a:lnTo>
                    <a:lnTo>
                      <a:pt x="0" y="35995"/>
                    </a:lnTo>
                    <a:lnTo>
                      <a:pt x="0" y="36459"/>
                    </a:lnTo>
                    <a:lnTo>
                      <a:pt x="19" y="36594"/>
                    </a:lnTo>
                    <a:lnTo>
                      <a:pt x="19" y="36729"/>
                    </a:lnTo>
                    <a:lnTo>
                      <a:pt x="58" y="36865"/>
                    </a:lnTo>
                    <a:lnTo>
                      <a:pt x="97" y="36981"/>
                    </a:lnTo>
                    <a:lnTo>
                      <a:pt x="155" y="37097"/>
                    </a:lnTo>
                    <a:lnTo>
                      <a:pt x="213" y="37213"/>
                    </a:lnTo>
                    <a:lnTo>
                      <a:pt x="271" y="37309"/>
                    </a:lnTo>
                    <a:lnTo>
                      <a:pt x="367" y="37406"/>
                    </a:lnTo>
                    <a:lnTo>
                      <a:pt x="445" y="37483"/>
                    </a:lnTo>
                    <a:lnTo>
                      <a:pt x="541" y="37561"/>
                    </a:lnTo>
                    <a:lnTo>
                      <a:pt x="657" y="37619"/>
                    </a:lnTo>
                    <a:lnTo>
                      <a:pt x="773" y="37657"/>
                    </a:lnTo>
                    <a:lnTo>
                      <a:pt x="889" y="37696"/>
                    </a:lnTo>
                    <a:lnTo>
                      <a:pt x="1025" y="37715"/>
                    </a:lnTo>
                    <a:lnTo>
                      <a:pt x="1160" y="37735"/>
                    </a:lnTo>
                    <a:lnTo>
                      <a:pt x="1315" y="37735"/>
                    </a:lnTo>
                    <a:lnTo>
                      <a:pt x="1914" y="37677"/>
                    </a:lnTo>
                    <a:lnTo>
                      <a:pt x="2513" y="37657"/>
                    </a:lnTo>
                    <a:lnTo>
                      <a:pt x="3731" y="37599"/>
                    </a:lnTo>
                    <a:lnTo>
                      <a:pt x="4446" y="37696"/>
                    </a:lnTo>
                    <a:lnTo>
                      <a:pt x="5161" y="37831"/>
                    </a:lnTo>
                    <a:lnTo>
                      <a:pt x="5355" y="37928"/>
                    </a:lnTo>
                    <a:lnTo>
                      <a:pt x="5548" y="37986"/>
                    </a:lnTo>
                    <a:lnTo>
                      <a:pt x="5741" y="37986"/>
                    </a:lnTo>
                    <a:lnTo>
                      <a:pt x="5935" y="37967"/>
                    </a:lnTo>
                    <a:lnTo>
                      <a:pt x="6051" y="38063"/>
                    </a:lnTo>
                    <a:lnTo>
                      <a:pt x="6147" y="38160"/>
                    </a:lnTo>
                    <a:lnTo>
                      <a:pt x="6263" y="38218"/>
                    </a:lnTo>
                    <a:lnTo>
                      <a:pt x="6360" y="38237"/>
                    </a:lnTo>
                    <a:lnTo>
                      <a:pt x="6476" y="38257"/>
                    </a:lnTo>
                    <a:lnTo>
                      <a:pt x="6592" y="38257"/>
                    </a:lnTo>
                    <a:lnTo>
                      <a:pt x="6689" y="38218"/>
                    </a:lnTo>
                    <a:lnTo>
                      <a:pt x="6805" y="38179"/>
                    </a:lnTo>
                    <a:lnTo>
                      <a:pt x="6882" y="38121"/>
                    </a:lnTo>
                    <a:lnTo>
                      <a:pt x="6959" y="38044"/>
                    </a:lnTo>
                    <a:lnTo>
                      <a:pt x="7037" y="37967"/>
                    </a:lnTo>
                    <a:lnTo>
                      <a:pt x="7075" y="37870"/>
                    </a:lnTo>
                    <a:lnTo>
                      <a:pt x="7114" y="37773"/>
                    </a:lnTo>
                    <a:lnTo>
                      <a:pt x="7114" y="37677"/>
                    </a:lnTo>
                    <a:lnTo>
                      <a:pt x="7095" y="37561"/>
                    </a:lnTo>
                    <a:lnTo>
                      <a:pt x="7037" y="37464"/>
                    </a:lnTo>
                    <a:lnTo>
                      <a:pt x="6959" y="37367"/>
                    </a:lnTo>
                    <a:lnTo>
                      <a:pt x="6901" y="37309"/>
                    </a:lnTo>
                    <a:lnTo>
                      <a:pt x="6979" y="37077"/>
                    </a:lnTo>
                    <a:lnTo>
                      <a:pt x="6998" y="36961"/>
                    </a:lnTo>
                    <a:lnTo>
                      <a:pt x="7017" y="36826"/>
                    </a:lnTo>
                    <a:lnTo>
                      <a:pt x="7017" y="36710"/>
                    </a:lnTo>
                    <a:lnTo>
                      <a:pt x="7017" y="36594"/>
                    </a:lnTo>
                    <a:lnTo>
                      <a:pt x="6979" y="36478"/>
                    </a:lnTo>
                    <a:lnTo>
                      <a:pt x="6940" y="36362"/>
                    </a:lnTo>
                    <a:lnTo>
                      <a:pt x="6882" y="36169"/>
                    </a:lnTo>
                    <a:lnTo>
                      <a:pt x="6843" y="35956"/>
                    </a:lnTo>
                    <a:lnTo>
                      <a:pt x="6805" y="35744"/>
                    </a:lnTo>
                    <a:lnTo>
                      <a:pt x="6805" y="35531"/>
                    </a:lnTo>
                    <a:lnTo>
                      <a:pt x="6785" y="35086"/>
                    </a:lnTo>
                    <a:lnTo>
                      <a:pt x="6785" y="34874"/>
                    </a:lnTo>
                    <a:lnTo>
                      <a:pt x="6747" y="34661"/>
                    </a:lnTo>
                    <a:lnTo>
                      <a:pt x="6843" y="34216"/>
                    </a:lnTo>
                    <a:lnTo>
                      <a:pt x="6921" y="33752"/>
                    </a:lnTo>
                    <a:lnTo>
                      <a:pt x="6979" y="33308"/>
                    </a:lnTo>
                    <a:lnTo>
                      <a:pt x="7037" y="32844"/>
                    </a:lnTo>
                    <a:lnTo>
                      <a:pt x="7114" y="31916"/>
                    </a:lnTo>
                    <a:lnTo>
                      <a:pt x="7172" y="30988"/>
                    </a:lnTo>
                    <a:lnTo>
                      <a:pt x="7172" y="30853"/>
                    </a:lnTo>
                    <a:lnTo>
                      <a:pt x="7153" y="30717"/>
                    </a:lnTo>
                    <a:lnTo>
                      <a:pt x="7133" y="30601"/>
                    </a:lnTo>
                    <a:lnTo>
                      <a:pt x="7095" y="30486"/>
                    </a:lnTo>
                    <a:lnTo>
                      <a:pt x="7172" y="29132"/>
                    </a:lnTo>
                    <a:lnTo>
                      <a:pt x="7230" y="28436"/>
                    </a:lnTo>
                    <a:lnTo>
                      <a:pt x="7288" y="27760"/>
                    </a:lnTo>
                    <a:lnTo>
                      <a:pt x="7288" y="27624"/>
                    </a:lnTo>
                    <a:lnTo>
                      <a:pt x="7288" y="27509"/>
                    </a:lnTo>
                    <a:lnTo>
                      <a:pt x="7269" y="27393"/>
                    </a:lnTo>
                    <a:lnTo>
                      <a:pt x="7249" y="27296"/>
                    </a:lnTo>
                    <a:lnTo>
                      <a:pt x="7153" y="27103"/>
                    </a:lnTo>
                    <a:lnTo>
                      <a:pt x="7037" y="26929"/>
                    </a:lnTo>
                    <a:lnTo>
                      <a:pt x="7095" y="25981"/>
                    </a:lnTo>
                    <a:lnTo>
                      <a:pt x="7114" y="25034"/>
                    </a:lnTo>
                    <a:lnTo>
                      <a:pt x="7114" y="23140"/>
                    </a:lnTo>
                    <a:lnTo>
                      <a:pt x="7133" y="22212"/>
                    </a:lnTo>
                    <a:lnTo>
                      <a:pt x="7153" y="21728"/>
                    </a:lnTo>
                    <a:lnTo>
                      <a:pt x="7191" y="21265"/>
                    </a:lnTo>
                    <a:lnTo>
                      <a:pt x="7230" y="20801"/>
                    </a:lnTo>
                    <a:lnTo>
                      <a:pt x="7307" y="20337"/>
                    </a:lnTo>
                    <a:lnTo>
                      <a:pt x="7385" y="19853"/>
                    </a:lnTo>
                    <a:lnTo>
                      <a:pt x="7481" y="19389"/>
                    </a:lnTo>
                    <a:lnTo>
                      <a:pt x="7520" y="19254"/>
                    </a:lnTo>
                    <a:lnTo>
                      <a:pt x="7520" y="19119"/>
                    </a:lnTo>
                    <a:lnTo>
                      <a:pt x="7520" y="18983"/>
                    </a:lnTo>
                    <a:lnTo>
                      <a:pt x="7481" y="18867"/>
                    </a:lnTo>
                    <a:lnTo>
                      <a:pt x="7578" y="17708"/>
                    </a:lnTo>
                    <a:lnTo>
                      <a:pt x="7655" y="16567"/>
                    </a:lnTo>
                    <a:lnTo>
                      <a:pt x="7868" y="14286"/>
                    </a:lnTo>
                    <a:lnTo>
                      <a:pt x="7945" y="13145"/>
                    </a:lnTo>
                    <a:lnTo>
                      <a:pt x="8003" y="12005"/>
                    </a:lnTo>
                    <a:lnTo>
                      <a:pt x="8042" y="10864"/>
                    </a:lnTo>
                    <a:lnTo>
                      <a:pt x="8042" y="9704"/>
                    </a:lnTo>
                    <a:lnTo>
                      <a:pt x="8022" y="9511"/>
                    </a:lnTo>
                    <a:lnTo>
                      <a:pt x="7964" y="9337"/>
                    </a:lnTo>
                    <a:lnTo>
                      <a:pt x="7906" y="9202"/>
                    </a:lnTo>
                    <a:lnTo>
                      <a:pt x="7810" y="9067"/>
                    </a:lnTo>
                    <a:lnTo>
                      <a:pt x="7829" y="9009"/>
                    </a:lnTo>
                    <a:lnTo>
                      <a:pt x="7906" y="8873"/>
                    </a:lnTo>
                    <a:lnTo>
                      <a:pt x="7926" y="8796"/>
                    </a:lnTo>
                    <a:lnTo>
                      <a:pt x="7945" y="8719"/>
                    </a:lnTo>
                    <a:lnTo>
                      <a:pt x="8042" y="7965"/>
                    </a:lnTo>
                    <a:lnTo>
                      <a:pt x="8080" y="7211"/>
                    </a:lnTo>
                    <a:lnTo>
                      <a:pt x="8235" y="5587"/>
                    </a:lnTo>
                    <a:lnTo>
                      <a:pt x="8293" y="5529"/>
                    </a:lnTo>
                    <a:lnTo>
                      <a:pt x="8332" y="5452"/>
                    </a:lnTo>
                    <a:lnTo>
                      <a:pt x="8351" y="5374"/>
                    </a:lnTo>
                    <a:lnTo>
                      <a:pt x="8370" y="5278"/>
                    </a:lnTo>
                    <a:lnTo>
                      <a:pt x="8390" y="4678"/>
                    </a:lnTo>
                    <a:lnTo>
                      <a:pt x="8409" y="4098"/>
                    </a:lnTo>
                    <a:lnTo>
                      <a:pt x="8525" y="3325"/>
                    </a:lnTo>
                    <a:lnTo>
                      <a:pt x="8622" y="2552"/>
                    </a:lnTo>
                    <a:lnTo>
                      <a:pt x="8718" y="1779"/>
                    </a:lnTo>
                    <a:lnTo>
                      <a:pt x="8834" y="1005"/>
                    </a:lnTo>
                    <a:lnTo>
                      <a:pt x="8834" y="889"/>
                    </a:lnTo>
                    <a:lnTo>
                      <a:pt x="8834" y="793"/>
                    </a:lnTo>
                    <a:lnTo>
                      <a:pt x="8796" y="715"/>
                    </a:lnTo>
                    <a:lnTo>
                      <a:pt x="8757" y="638"/>
                    </a:lnTo>
                    <a:lnTo>
                      <a:pt x="8718" y="561"/>
                    </a:lnTo>
                    <a:lnTo>
                      <a:pt x="8660" y="503"/>
                    </a:lnTo>
                    <a:lnTo>
                      <a:pt x="8583" y="464"/>
                    </a:lnTo>
                    <a:lnTo>
                      <a:pt x="8506" y="426"/>
                    </a:lnTo>
                    <a:lnTo>
                      <a:pt x="8409" y="329"/>
                    </a:lnTo>
                    <a:lnTo>
                      <a:pt x="8351" y="290"/>
                    </a:lnTo>
                    <a:lnTo>
                      <a:pt x="8274" y="252"/>
                    </a:lnTo>
                    <a:lnTo>
                      <a:pt x="7984" y="174"/>
                    </a:lnTo>
                    <a:lnTo>
                      <a:pt x="7694" y="116"/>
                    </a:lnTo>
                    <a:lnTo>
                      <a:pt x="7404" y="58"/>
                    </a:lnTo>
                    <a:lnTo>
                      <a:pt x="7114" y="39"/>
                    </a:lnTo>
                    <a:lnTo>
                      <a:pt x="682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0"/>
              <p:cNvSpPr/>
              <p:nvPr/>
            </p:nvSpPr>
            <p:spPr>
              <a:xfrm>
                <a:off x="1550725" y="-1587625"/>
                <a:ext cx="231525" cy="1113025"/>
              </a:xfrm>
              <a:custGeom>
                <a:avLst/>
                <a:gdLst/>
                <a:ahLst/>
                <a:cxnLst/>
                <a:rect l="l" t="t" r="r" b="b"/>
                <a:pathLst>
                  <a:path w="9261" h="44521" extrusionOk="0">
                    <a:moveTo>
                      <a:pt x="5665" y="1"/>
                    </a:moveTo>
                    <a:lnTo>
                      <a:pt x="5413" y="20"/>
                    </a:lnTo>
                    <a:lnTo>
                      <a:pt x="5182" y="40"/>
                    </a:lnTo>
                    <a:lnTo>
                      <a:pt x="4911" y="98"/>
                    </a:lnTo>
                    <a:lnTo>
                      <a:pt x="4660" y="156"/>
                    </a:lnTo>
                    <a:lnTo>
                      <a:pt x="4389" y="252"/>
                    </a:lnTo>
                    <a:lnTo>
                      <a:pt x="4292" y="291"/>
                    </a:lnTo>
                    <a:lnTo>
                      <a:pt x="4215" y="349"/>
                    </a:lnTo>
                    <a:lnTo>
                      <a:pt x="4157" y="426"/>
                    </a:lnTo>
                    <a:lnTo>
                      <a:pt x="4099" y="503"/>
                    </a:lnTo>
                    <a:lnTo>
                      <a:pt x="4080" y="600"/>
                    </a:lnTo>
                    <a:lnTo>
                      <a:pt x="4060" y="697"/>
                    </a:lnTo>
                    <a:lnTo>
                      <a:pt x="4060" y="793"/>
                    </a:lnTo>
                    <a:lnTo>
                      <a:pt x="4060" y="890"/>
                    </a:lnTo>
                    <a:lnTo>
                      <a:pt x="3983" y="948"/>
                    </a:lnTo>
                    <a:lnTo>
                      <a:pt x="3886" y="1025"/>
                    </a:lnTo>
                    <a:lnTo>
                      <a:pt x="3809" y="1122"/>
                    </a:lnTo>
                    <a:lnTo>
                      <a:pt x="3732" y="1219"/>
                    </a:lnTo>
                    <a:lnTo>
                      <a:pt x="3674" y="1315"/>
                    </a:lnTo>
                    <a:lnTo>
                      <a:pt x="3616" y="1451"/>
                    </a:lnTo>
                    <a:lnTo>
                      <a:pt x="3577" y="1567"/>
                    </a:lnTo>
                    <a:lnTo>
                      <a:pt x="3538" y="1702"/>
                    </a:lnTo>
                    <a:lnTo>
                      <a:pt x="3519" y="1895"/>
                    </a:lnTo>
                    <a:lnTo>
                      <a:pt x="3519" y="2089"/>
                    </a:lnTo>
                    <a:lnTo>
                      <a:pt x="3538" y="2263"/>
                    </a:lnTo>
                    <a:lnTo>
                      <a:pt x="3577" y="2437"/>
                    </a:lnTo>
                    <a:lnTo>
                      <a:pt x="3558" y="2437"/>
                    </a:lnTo>
                    <a:lnTo>
                      <a:pt x="3538" y="2611"/>
                    </a:lnTo>
                    <a:lnTo>
                      <a:pt x="3461" y="2727"/>
                    </a:lnTo>
                    <a:lnTo>
                      <a:pt x="3403" y="2843"/>
                    </a:lnTo>
                    <a:lnTo>
                      <a:pt x="3364" y="2997"/>
                    </a:lnTo>
                    <a:lnTo>
                      <a:pt x="3345" y="3133"/>
                    </a:lnTo>
                    <a:lnTo>
                      <a:pt x="3248" y="4196"/>
                    </a:lnTo>
                    <a:lnTo>
                      <a:pt x="3132" y="4988"/>
                    </a:lnTo>
                    <a:lnTo>
                      <a:pt x="3036" y="5800"/>
                    </a:lnTo>
                    <a:lnTo>
                      <a:pt x="2939" y="5974"/>
                    </a:lnTo>
                    <a:lnTo>
                      <a:pt x="2823" y="6264"/>
                    </a:lnTo>
                    <a:lnTo>
                      <a:pt x="2726" y="6573"/>
                    </a:lnTo>
                    <a:lnTo>
                      <a:pt x="2630" y="6863"/>
                    </a:lnTo>
                    <a:lnTo>
                      <a:pt x="2572" y="7173"/>
                    </a:lnTo>
                    <a:lnTo>
                      <a:pt x="2514" y="7482"/>
                    </a:lnTo>
                    <a:lnTo>
                      <a:pt x="2475" y="7791"/>
                    </a:lnTo>
                    <a:lnTo>
                      <a:pt x="2417" y="8429"/>
                    </a:lnTo>
                    <a:lnTo>
                      <a:pt x="2224" y="8951"/>
                    </a:lnTo>
                    <a:lnTo>
                      <a:pt x="2050" y="9492"/>
                    </a:lnTo>
                    <a:lnTo>
                      <a:pt x="1934" y="10053"/>
                    </a:lnTo>
                    <a:lnTo>
                      <a:pt x="1837" y="10614"/>
                    </a:lnTo>
                    <a:lnTo>
                      <a:pt x="1779" y="11174"/>
                    </a:lnTo>
                    <a:lnTo>
                      <a:pt x="1741" y="11774"/>
                    </a:lnTo>
                    <a:lnTo>
                      <a:pt x="1721" y="12353"/>
                    </a:lnTo>
                    <a:lnTo>
                      <a:pt x="1721" y="12953"/>
                    </a:lnTo>
                    <a:lnTo>
                      <a:pt x="1721" y="13533"/>
                    </a:lnTo>
                    <a:lnTo>
                      <a:pt x="1741" y="14132"/>
                    </a:lnTo>
                    <a:lnTo>
                      <a:pt x="1818" y="15350"/>
                    </a:lnTo>
                    <a:lnTo>
                      <a:pt x="1876" y="16548"/>
                    </a:lnTo>
                    <a:lnTo>
                      <a:pt x="1915" y="17728"/>
                    </a:lnTo>
                    <a:lnTo>
                      <a:pt x="1915" y="17786"/>
                    </a:lnTo>
                    <a:lnTo>
                      <a:pt x="1837" y="17902"/>
                    </a:lnTo>
                    <a:lnTo>
                      <a:pt x="1779" y="18037"/>
                    </a:lnTo>
                    <a:lnTo>
                      <a:pt x="1741" y="18211"/>
                    </a:lnTo>
                    <a:lnTo>
                      <a:pt x="1721" y="18385"/>
                    </a:lnTo>
                    <a:lnTo>
                      <a:pt x="1644" y="20202"/>
                    </a:lnTo>
                    <a:lnTo>
                      <a:pt x="1547" y="22000"/>
                    </a:lnTo>
                    <a:lnTo>
                      <a:pt x="1451" y="23817"/>
                    </a:lnTo>
                    <a:lnTo>
                      <a:pt x="1373" y="25634"/>
                    </a:lnTo>
                    <a:lnTo>
                      <a:pt x="1219" y="27200"/>
                    </a:lnTo>
                    <a:lnTo>
                      <a:pt x="1122" y="27973"/>
                    </a:lnTo>
                    <a:lnTo>
                      <a:pt x="1006" y="28746"/>
                    </a:lnTo>
                    <a:lnTo>
                      <a:pt x="890" y="29520"/>
                    </a:lnTo>
                    <a:lnTo>
                      <a:pt x="755" y="30293"/>
                    </a:lnTo>
                    <a:lnTo>
                      <a:pt x="600" y="31066"/>
                    </a:lnTo>
                    <a:lnTo>
                      <a:pt x="426" y="31839"/>
                    </a:lnTo>
                    <a:lnTo>
                      <a:pt x="407" y="32013"/>
                    </a:lnTo>
                    <a:lnTo>
                      <a:pt x="407" y="32168"/>
                    </a:lnTo>
                    <a:lnTo>
                      <a:pt x="426" y="32323"/>
                    </a:lnTo>
                    <a:lnTo>
                      <a:pt x="465" y="32458"/>
                    </a:lnTo>
                    <a:lnTo>
                      <a:pt x="523" y="32593"/>
                    </a:lnTo>
                    <a:lnTo>
                      <a:pt x="619" y="32690"/>
                    </a:lnTo>
                    <a:lnTo>
                      <a:pt x="716" y="32787"/>
                    </a:lnTo>
                    <a:lnTo>
                      <a:pt x="813" y="32864"/>
                    </a:lnTo>
                    <a:lnTo>
                      <a:pt x="677" y="33656"/>
                    </a:lnTo>
                    <a:lnTo>
                      <a:pt x="561" y="34430"/>
                    </a:lnTo>
                    <a:lnTo>
                      <a:pt x="445" y="35203"/>
                    </a:lnTo>
                    <a:lnTo>
                      <a:pt x="387" y="35996"/>
                    </a:lnTo>
                    <a:lnTo>
                      <a:pt x="329" y="36788"/>
                    </a:lnTo>
                    <a:lnTo>
                      <a:pt x="310" y="37581"/>
                    </a:lnTo>
                    <a:lnTo>
                      <a:pt x="329" y="38354"/>
                    </a:lnTo>
                    <a:lnTo>
                      <a:pt x="368" y="39147"/>
                    </a:lnTo>
                    <a:lnTo>
                      <a:pt x="407" y="39320"/>
                    </a:lnTo>
                    <a:lnTo>
                      <a:pt x="349" y="39978"/>
                    </a:lnTo>
                    <a:lnTo>
                      <a:pt x="349" y="40635"/>
                    </a:lnTo>
                    <a:lnTo>
                      <a:pt x="329" y="41292"/>
                    </a:lnTo>
                    <a:lnTo>
                      <a:pt x="329" y="41950"/>
                    </a:lnTo>
                    <a:lnTo>
                      <a:pt x="213" y="42066"/>
                    </a:lnTo>
                    <a:lnTo>
                      <a:pt x="155" y="42162"/>
                    </a:lnTo>
                    <a:lnTo>
                      <a:pt x="97" y="42259"/>
                    </a:lnTo>
                    <a:lnTo>
                      <a:pt x="20" y="42471"/>
                    </a:lnTo>
                    <a:lnTo>
                      <a:pt x="1" y="42684"/>
                    </a:lnTo>
                    <a:lnTo>
                      <a:pt x="1" y="42916"/>
                    </a:lnTo>
                    <a:lnTo>
                      <a:pt x="59" y="43129"/>
                    </a:lnTo>
                    <a:lnTo>
                      <a:pt x="155" y="43341"/>
                    </a:lnTo>
                    <a:lnTo>
                      <a:pt x="271" y="43515"/>
                    </a:lnTo>
                    <a:lnTo>
                      <a:pt x="368" y="43593"/>
                    </a:lnTo>
                    <a:lnTo>
                      <a:pt x="445" y="43670"/>
                    </a:lnTo>
                    <a:lnTo>
                      <a:pt x="735" y="43883"/>
                    </a:lnTo>
                    <a:lnTo>
                      <a:pt x="851" y="43960"/>
                    </a:lnTo>
                    <a:lnTo>
                      <a:pt x="967" y="44018"/>
                    </a:lnTo>
                    <a:lnTo>
                      <a:pt x="1103" y="44057"/>
                    </a:lnTo>
                    <a:lnTo>
                      <a:pt x="1238" y="44076"/>
                    </a:lnTo>
                    <a:lnTo>
                      <a:pt x="1373" y="44095"/>
                    </a:lnTo>
                    <a:lnTo>
                      <a:pt x="1509" y="44095"/>
                    </a:lnTo>
                    <a:lnTo>
                      <a:pt x="1644" y="44076"/>
                    </a:lnTo>
                    <a:lnTo>
                      <a:pt x="1779" y="44037"/>
                    </a:lnTo>
                    <a:lnTo>
                      <a:pt x="2514" y="44115"/>
                    </a:lnTo>
                    <a:lnTo>
                      <a:pt x="3248" y="44153"/>
                    </a:lnTo>
                    <a:lnTo>
                      <a:pt x="3268" y="44153"/>
                    </a:lnTo>
                    <a:lnTo>
                      <a:pt x="3674" y="44211"/>
                    </a:lnTo>
                    <a:lnTo>
                      <a:pt x="4080" y="44269"/>
                    </a:lnTo>
                    <a:lnTo>
                      <a:pt x="4466" y="44366"/>
                    </a:lnTo>
                    <a:lnTo>
                      <a:pt x="4853" y="44463"/>
                    </a:lnTo>
                    <a:lnTo>
                      <a:pt x="5008" y="44501"/>
                    </a:lnTo>
                    <a:lnTo>
                      <a:pt x="5162" y="44521"/>
                    </a:lnTo>
                    <a:lnTo>
                      <a:pt x="5317" y="44521"/>
                    </a:lnTo>
                    <a:lnTo>
                      <a:pt x="5471" y="44501"/>
                    </a:lnTo>
                    <a:lnTo>
                      <a:pt x="5607" y="44463"/>
                    </a:lnTo>
                    <a:lnTo>
                      <a:pt x="5742" y="44424"/>
                    </a:lnTo>
                    <a:lnTo>
                      <a:pt x="5877" y="44366"/>
                    </a:lnTo>
                    <a:lnTo>
                      <a:pt x="5993" y="44289"/>
                    </a:lnTo>
                    <a:lnTo>
                      <a:pt x="6090" y="44192"/>
                    </a:lnTo>
                    <a:lnTo>
                      <a:pt x="6187" y="44095"/>
                    </a:lnTo>
                    <a:lnTo>
                      <a:pt x="6264" y="43979"/>
                    </a:lnTo>
                    <a:lnTo>
                      <a:pt x="6341" y="43844"/>
                    </a:lnTo>
                    <a:lnTo>
                      <a:pt x="6380" y="43709"/>
                    </a:lnTo>
                    <a:lnTo>
                      <a:pt x="6419" y="43554"/>
                    </a:lnTo>
                    <a:lnTo>
                      <a:pt x="6419" y="43399"/>
                    </a:lnTo>
                    <a:lnTo>
                      <a:pt x="6419" y="43225"/>
                    </a:lnTo>
                    <a:lnTo>
                      <a:pt x="6361" y="42607"/>
                    </a:lnTo>
                    <a:lnTo>
                      <a:pt x="6322" y="41969"/>
                    </a:lnTo>
                    <a:lnTo>
                      <a:pt x="6303" y="41350"/>
                    </a:lnTo>
                    <a:lnTo>
                      <a:pt x="6283" y="40712"/>
                    </a:lnTo>
                    <a:lnTo>
                      <a:pt x="6283" y="40094"/>
                    </a:lnTo>
                    <a:lnTo>
                      <a:pt x="6303" y="39456"/>
                    </a:lnTo>
                    <a:lnTo>
                      <a:pt x="6380" y="38219"/>
                    </a:lnTo>
                    <a:lnTo>
                      <a:pt x="6477" y="36962"/>
                    </a:lnTo>
                    <a:lnTo>
                      <a:pt x="6593" y="35706"/>
                    </a:lnTo>
                    <a:lnTo>
                      <a:pt x="6844" y="33193"/>
                    </a:lnTo>
                    <a:lnTo>
                      <a:pt x="6921" y="32303"/>
                    </a:lnTo>
                    <a:lnTo>
                      <a:pt x="6960" y="31395"/>
                    </a:lnTo>
                    <a:lnTo>
                      <a:pt x="6999" y="30505"/>
                    </a:lnTo>
                    <a:lnTo>
                      <a:pt x="6999" y="29616"/>
                    </a:lnTo>
                    <a:lnTo>
                      <a:pt x="6999" y="28727"/>
                    </a:lnTo>
                    <a:lnTo>
                      <a:pt x="6960" y="27838"/>
                    </a:lnTo>
                    <a:lnTo>
                      <a:pt x="6902" y="26059"/>
                    </a:lnTo>
                    <a:lnTo>
                      <a:pt x="7037" y="25054"/>
                    </a:lnTo>
                    <a:lnTo>
                      <a:pt x="7153" y="24049"/>
                    </a:lnTo>
                    <a:lnTo>
                      <a:pt x="7231" y="23024"/>
                    </a:lnTo>
                    <a:lnTo>
                      <a:pt x="7308" y="22019"/>
                    </a:lnTo>
                    <a:lnTo>
                      <a:pt x="7347" y="20995"/>
                    </a:lnTo>
                    <a:lnTo>
                      <a:pt x="7366" y="19970"/>
                    </a:lnTo>
                    <a:lnTo>
                      <a:pt x="7443" y="17940"/>
                    </a:lnTo>
                    <a:lnTo>
                      <a:pt x="7482" y="16916"/>
                    </a:lnTo>
                    <a:lnTo>
                      <a:pt x="7540" y="15891"/>
                    </a:lnTo>
                    <a:lnTo>
                      <a:pt x="7637" y="14886"/>
                    </a:lnTo>
                    <a:lnTo>
                      <a:pt x="7753" y="13881"/>
                    </a:lnTo>
                    <a:lnTo>
                      <a:pt x="7907" y="12875"/>
                    </a:lnTo>
                    <a:lnTo>
                      <a:pt x="8004" y="12392"/>
                    </a:lnTo>
                    <a:lnTo>
                      <a:pt x="8101" y="11890"/>
                    </a:lnTo>
                    <a:lnTo>
                      <a:pt x="8236" y="11387"/>
                    </a:lnTo>
                    <a:lnTo>
                      <a:pt x="8371" y="10904"/>
                    </a:lnTo>
                    <a:lnTo>
                      <a:pt x="8506" y="10420"/>
                    </a:lnTo>
                    <a:lnTo>
                      <a:pt x="8680" y="9918"/>
                    </a:lnTo>
                    <a:lnTo>
                      <a:pt x="8738" y="9724"/>
                    </a:lnTo>
                    <a:lnTo>
                      <a:pt x="8758" y="9531"/>
                    </a:lnTo>
                    <a:lnTo>
                      <a:pt x="8738" y="9338"/>
                    </a:lnTo>
                    <a:lnTo>
                      <a:pt x="8680" y="9164"/>
                    </a:lnTo>
                    <a:lnTo>
                      <a:pt x="8622" y="9009"/>
                    </a:lnTo>
                    <a:lnTo>
                      <a:pt x="8526" y="8855"/>
                    </a:lnTo>
                    <a:lnTo>
                      <a:pt x="8410" y="8739"/>
                    </a:lnTo>
                    <a:lnTo>
                      <a:pt x="8274" y="8623"/>
                    </a:lnTo>
                    <a:lnTo>
                      <a:pt x="8564" y="7037"/>
                    </a:lnTo>
                    <a:lnTo>
                      <a:pt x="8835" y="5433"/>
                    </a:lnTo>
                    <a:lnTo>
                      <a:pt x="8970" y="4640"/>
                    </a:lnTo>
                    <a:lnTo>
                      <a:pt x="9067" y="3828"/>
                    </a:lnTo>
                    <a:lnTo>
                      <a:pt x="9183" y="3036"/>
                    </a:lnTo>
                    <a:lnTo>
                      <a:pt x="9260" y="2224"/>
                    </a:lnTo>
                    <a:lnTo>
                      <a:pt x="9260" y="2069"/>
                    </a:lnTo>
                    <a:lnTo>
                      <a:pt x="9241" y="1934"/>
                    </a:lnTo>
                    <a:lnTo>
                      <a:pt x="9222" y="1799"/>
                    </a:lnTo>
                    <a:lnTo>
                      <a:pt x="9183" y="1683"/>
                    </a:lnTo>
                    <a:lnTo>
                      <a:pt x="9125" y="1567"/>
                    </a:lnTo>
                    <a:lnTo>
                      <a:pt x="9048" y="1451"/>
                    </a:lnTo>
                    <a:lnTo>
                      <a:pt x="8970" y="1354"/>
                    </a:lnTo>
                    <a:lnTo>
                      <a:pt x="8893" y="1257"/>
                    </a:lnTo>
                    <a:lnTo>
                      <a:pt x="8874" y="1219"/>
                    </a:lnTo>
                    <a:lnTo>
                      <a:pt x="8912" y="1103"/>
                    </a:lnTo>
                    <a:lnTo>
                      <a:pt x="8912" y="987"/>
                    </a:lnTo>
                    <a:lnTo>
                      <a:pt x="8893" y="851"/>
                    </a:lnTo>
                    <a:lnTo>
                      <a:pt x="8854" y="735"/>
                    </a:lnTo>
                    <a:lnTo>
                      <a:pt x="8777" y="619"/>
                    </a:lnTo>
                    <a:lnTo>
                      <a:pt x="8680" y="523"/>
                    </a:lnTo>
                    <a:lnTo>
                      <a:pt x="8564" y="465"/>
                    </a:lnTo>
                    <a:lnTo>
                      <a:pt x="8429" y="407"/>
                    </a:lnTo>
                    <a:lnTo>
                      <a:pt x="7385" y="194"/>
                    </a:lnTo>
                    <a:lnTo>
                      <a:pt x="6902" y="98"/>
                    </a:lnTo>
                    <a:lnTo>
                      <a:pt x="6399" y="20"/>
                    </a:lnTo>
                    <a:lnTo>
                      <a:pt x="591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0"/>
              <p:cNvSpPr/>
              <p:nvPr/>
            </p:nvSpPr>
            <p:spPr>
              <a:xfrm>
                <a:off x="1762900" y="-1414125"/>
                <a:ext cx="232475" cy="9511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38045" extrusionOk="0">
                    <a:moveTo>
                      <a:pt x="4002" y="12373"/>
                    </a:moveTo>
                    <a:lnTo>
                      <a:pt x="4021" y="12585"/>
                    </a:lnTo>
                    <a:lnTo>
                      <a:pt x="4021" y="12682"/>
                    </a:lnTo>
                    <a:lnTo>
                      <a:pt x="3982" y="13243"/>
                    </a:lnTo>
                    <a:lnTo>
                      <a:pt x="3847" y="13127"/>
                    </a:lnTo>
                    <a:lnTo>
                      <a:pt x="4002" y="12373"/>
                    </a:lnTo>
                    <a:close/>
                    <a:moveTo>
                      <a:pt x="6263" y="1"/>
                    </a:moveTo>
                    <a:lnTo>
                      <a:pt x="5741" y="59"/>
                    </a:lnTo>
                    <a:lnTo>
                      <a:pt x="5239" y="117"/>
                    </a:lnTo>
                    <a:lnTo>
                      <a:pt x="4736" y="213"/>
                    </a:lnTo>
                    <a:lnTo>
                      <a:pt x="4234" y="329"/>
                    </a:lnTo>
                    <a:lnTo>
                      <a:pt x="4021" y="407"/>
                    </a:lnTo>
                    <a:lnTo>
                      <a:pt x="3808" y="503"/>
                    </a:lnTo>
                    <a:lnTo>
                      <a:pt x="3634" y="639"/>
                    </a:lnTo>
                    <a:lnTo>
                      <a:pt x="3480" y="793"/>
                    </a:lnTo>
                    <a:lnTo>
                      <a:pt x="3364" y="967"/>
                    </a:lnTo>
                    <a:lnTo>
                      <a:pt x="3325" y="1064"/>
                    </a:lnTo>
                    <a:lnTo>
                      <a:pt x="3286" y="1180"/>
                    </a:lnTo>
                    <a:lnTo>
                      <a:pt x="3267" y="1277"/>
                    </a:lnTo>
                    <a:lnTo>
                      <a:pt x="3248" y="1393"/>
                    </a:lnTo>
                    <a:lnTo>
                      <a:pt x="3248" y="1509"/>
                    </a:lnTo>
                    <a:lnTo>
                      <a:pt x="3267" y="1644"/>
                    </a:lnTo>
                    <a:lnTo>
                      <a:pt x="3306" y="2089"/>
                    </a:lnTo>
                    <a:lnTo>
                      <a:pt x="3151" y="2243"/>
                    </a:lnTo>
                    <a:lnTo>
                      <a:pt x="2996" y="2417"/>
                    </a:lnTo>
                    <a:lnTo>
                      <a:pt x="2880" y="2630"/>
                    </a:lnTo>
                    <a:lnTo>
                      <a:pt x="2784" y="2862"/>
                    </a:lnTo>
                    <a:lnTo>
                      <a:pt x="2706" y="3094"/>
                    </a:lnTo>
                    <a:lnTo>
                      <a:pt x="2629" y="3345"/>
                    </a:lnTo>
                    <a:lnTo>
                      <a:pt x="2571" y="3616"/>
                    </a:lnTo>
                    <a:lnTo>
                      <a:pt x="2533" y="3886"/>
                    </a:lnTo>
                    <a:lnTo>
                      <a:pt x="2475" y="4428"/>
                    </a:lnTo>
                    <a:lnTo>
                      <a:pt x="2436" y="4950"/>
                    </a:lnTo>
                    <a:lnTo>
                      <a:pt x="2397" y="5839"/>
                    </a:lnTo>
                    <a:lnTo>
                      <a:pt x="2301" y="6999"/>
                    </a:lnTo>
                    <a:lnTo>
                      <a:pt x="2204" y="8159"/>
                    </a:lnTo>
                    <a:lnTo>
                      <a:pt x="2088" y="9299"/>
                    </a:lnTo>
                    <a:lnTo>
                      <a:pt x="1953" y="10440"/>
                    </a:lnTo>
                    <a:lnTo>
                      <a:pt x="1798" y="11580"/>
                    </a:lnTo>
                    <a:lnTo>
                      <a:pt x="1605" y="12701"/>
                    </a:lnTo>
                    <a:lnTo>
                      <a:pt x="1392" y="13842"/>
                    </a:lnTo>
                    <a:lnTo>
                      <a:pt x="1121" y="14982"/>
                    </a:lnTo>
                    <a:lnTo>
                      <a:pt x="928" y="15852"/>
                    </a:lnTo>
                    <a:lnTo>
                      <a:pt x="773" y="16722"/>
                    </a:lnTo>
                    <a:lnTo>
                      <a:pt x="638" y="17592"/>
                    </a:lnTo>
                    <a:lnTo>
                      <a:pt x="522" y="18443"/>
                    </a:lnTo>
                    <a:lnTo>
                      <a:pt x="445" y="19332"/>
                    </a:lnTo>
                    <a:lnTo>
                      <a:pt x="387" y="20202"/>
                    </a:lnTo>
                    <a:lnTo>
                      <a:pt x="348" y="21072"/>
                    </a:lnTo>
                    <a:lnTo>
                      <a:pt x="329" y="21942"/>
                    </a:lnTo>
                    <a:lnTo>
                      <a:pt x="329" y="22812"/>
                    </a:lnTo>
                    <a:lnTo>
                      <a:pt x="348" y="23681"/>
                    </a:lnTo>
                    <a:lnTo>
                      <a:pt x="387" y="25441"/>
                    </a:lnTo>
                    <a:lnTo>
                      <a:pt x="483" y="27200"/>
                    </a:lnTo>
                    <a:lnTo>
                      <a:pt x="580" y="28940"/>
                    </a:lnTo>
                    <a:lnTo>
                      <a:pt x="483" y="29036"/>
                    </a:lnTo>
                    <a:lnTo>
                      <a:pt x="406" y="29152"/>
                    </a:lnTo>
                    <a:lnTo>
                      <a:pt x="348" y="29268"/>
                    </a:lnTo>
                    <a:lnTo>
                      <a:pt x="290" y="29403"/>
                    </a:lnTo>
                    <a:lnTo>
                      <a:pt x="251" y="29519"/>
                    </a:lnTo>
                    <a:lnTo>
                      <a:pt x="232" y="29655"/>
                    </a:lnTo>
                    <a:lnTo>
                      <a:pt x="213" y="29809"/>
                    </a:lnTo>
                    <a:lnTo>
                      <a:pt x="213" y="29945"/>
                    </a:lnTo>
                    <a:lnTo>
                      <a:pt x="251" y="30834"/>
                    </a:lnTo>
                    <a:lnTo>
                      <a:pt x="309" y="31723"/>
                    </a:lnTo>
                    <a:lnTo>
                      <a:pt x="348" y="32612"/>
                    </a:lnTo>
                    <a:lnTo>
                      <a:pt x="367" y="33057"/>
                    </a:lnTo>
                    <a:lnTo>
                      <a:pt x="348" y="33502"/>
                    </a:lnTo>
                    <a:lnTo>
                      <a:pt x="348" y="33695"/>
                    </a:lnTo>
                    <a:lnTo>
                      <a:pt x="387" y="33850"/>
                    </a:lnTo>
                    <a:lnTo>
                      <a:pt x="425" y="34024"/>
                    </a:lnTo>
                    <a:lnTo>
                      <a:pt x="503" y="34159"/>
                    </a:lnTo>
                    <a:lnTo>
                      <a:pt x="483" y="34468"/>
                    </a:lnTo>
                    <a:lnTo>
                      <a:pt x="503" y="34604"/>
                    </a:lnTo>
                    <a:lnTo>
                      <a:pt x="503" y="34720"/>
                    </a:lnTo>
                    <a:lnTo>
                      <a:pt x="290" y="35551"/>
                    </a:lnTo>
                    <a:lnTo>
                      <a:pt x="58" y="36401"/>
                    </a:lnTo>
                    <a:lnTo>
                      <a:pt x="19" y="36556"/>
                    </a:lnTo>
                    <a:lnTo>
                      <a:pt x="0" y="36711"/>
                    </a:lnTo>
                    <a:lnTo>
                      <a:pt x="0" y="36846"/>
                    </a:lnTo>
                    <a:lnTo>
                      <a:pt x="19" y="37001"/>
                    </a:lnTo>
                    <a:lnTo>
                      <a:pt x="39" y="37155"/>
                    </a:lnTo>
                    <a:lnTo>
                      <a:pt x="97" y="37291"/>
                    </a:lnTo>
                    <a:lnTo>
                      <a:pt x="155" y="37426"/>
                    </a:lnTo>
                    <a:lnTo>
                      <a:pt x="232" y="37542"/>
                    </a:lnTo>
                    <a:lnTo>
                      <a:pt x="329" y="37658"/>
                    </a:lnTo>
                    <a:lnTo>
                      <a:pt x="445" y="37755"/>
                    </a:lnTo>
                    <a:lnTo>
                      <a:pt x="561" y="37832"/>
                    </a:lnTo>
                    <a:lnTo>
                      <a:pt x="677" y="37909"/>
                    </a:lnTo>
                    <a:lnTo>
                      <a:pt x="812" y="37948"/>
                    </a:lnTo>
                    <a:lnTo>
                      <a:pt x="967" y="37987"/>
                    </a:lnTo>
                    <a:lnTo>
                      <a:pt x="1121" y="37987"/>
                    </a:lnTo>
                    <a:lnTo>
                      <a:pt x="1295" y="37967"/>
                    </a:lnTo>
                    <a:lnTo>
                      <a:pt x="1972" y="37851"/>
                    </a:lnTo>
                    <a:lnTo>
                      <a:pt x="2590" y="37716"/>
                    </a:lnTo>
                    <a:lnTo>
                      <a:pt x="2745" y="37735"/>
                    </a:lnTo>
                    <a:lnTo>
                      <a:pt x="2900" y="37735"/>
                    </a:lnTo>
                    <a:lnTo>
                      <a:pt x="3344" y="37716"/>
                    </a:lnTo>
                    <a:lnTo>
                      <a:pt x="3770" y="37735"/>
                    </a:lnTo>
                    <a:lnTo>
                      <a:pt x="4176" y="37755"/>
                    </a:lnTo>
                    <a:lnTo>
                      <a:pt x="4601" y="37793"/>
                    </a:lnTo>
                    <a:lnTo>
                      <a:pt x="5432" y="37909"/>
                    </a:lnTo>
                    <a:lnTo>
                      <a:pt x="6283" y="38045"/>
                    </a:lnTo>
                    <a:lnTo>
                      <a:pt x="6553" y="38045"/>
                    </a:lnTo>
                    <a:lnTo>
                      <a:pt x="6669" y="38025"/>
                    </a:lnTo>
                    <a:lnTo>
                      <a:pt x="6805" y="37967"/>
                    </a:lnTo>
                    <a:lnTo>
                      <a:pt x="6921" y="37929"/>
                    </a:lnTo>
                    <a:lnTo>
                      <a:pt x="7037" y="37851"/>
                    </a:lnTo>
                    <a:lnTo>
                      <a:pt x="7153" y="37774"/>
                    </a:lnTo>
                    <a:lnTo>
                      <a:pt x="7249" y="37697"/>
                    </a:lnTo>
                    <a:lnTo>
                      <a:pt x="7327" y="37600"/>
                    </a:lnTo>
                    <a:lnTo>
                      <a:pt x="7404" y="37484"/>
                    </a:lnTo>
                    <a:lnTo>
                      <a:pt x="7462" y="37368"/>
                    </a:lnTo>
                    <a:lnTo>
                      <a:pt x="7520" y="37252"/>
                    </a:lnTo>
                    <a:lnTo>
                      <a:pt x="7559" y="37136"/>
                    </a:lnTo>
                    <a:lnTo>
                      <a:pt x="7578" y="37001"/>
                    </a:lnTo>
                    <a:lnTo>
                      <a:pt x="7578" y="36865"/>
                    </a:lnTo>
                    <a:lnTo>
                      <a:pt x="7559" y="36730"/>
                    </a:lnTo>
                    <a:lnTo>
                      <a:pt x="7462" y="36208"/>
                    </a:lnTo>
                    <a:lnTo>
                      <a:pt x="7385" y="35667"/>
                    </a:lnTo>
                    <a:lnTo>
                      <a:pt x="7307" y="35145"/>
                    </a:lnTo>
                    <a:lnTo>
                      <a:pt x="7269" y="34604"/>
                    </a:lnTo>
                    <a:lnTo>
                      <a:pt x="7230" y="34082"/>
                    </a:lnTo>
                    <a:lnTo>
                      <a:pt x="7211" y="33560"/>
                    </a:lnTo>
                    <a:lnTo>
                      <a:pt x="7191" y="32496"/>
                    </a:lnTo>
                    <a:lnTo>
                      <a:pt x="7211" y="31433"/>
                    </a:lnTo>
                    <a:lnTo>
                      <a:pt x="7249" y="30370"/>
                    </a:lnTo>
                    <a:lnTo>
                      <a:pt x="7327" y="29326"/>
                    </a:lnTo>
                    <a:lnTo>
                      <a:pt x="7404" y="28263"/>
                    </a:lnTo>
                    <a:lnTo>
                      <a:pt x="7462" y="27973"/>
                    </a:lnTo>
                    <a:lnTo>
                      <a:pt x="7501" y="27664"/>
                    </a:lnTo>
                    <a:lnTo>
                      <a:pt x="7559" y="27064"/>
                    </a:lnTo>
                    <a:lnTo>
                      <a:pt x="7578" y="26446"/>
                    </a:lnTo>
                    <a:lnTo>
                      <a:pt x="7578" y="25827"/>
                    </a:lnTo>
                    <a:lnTo>
                      <a:pt x="7617" y="24919"/>
                    </a:lnTo>
                    <a:lnTo>
                      <a:pt x="7655" y="24010"/>
                    </a:lnTo>
                    <a:lnTo>
                      <a:pt x="7655" y="23102"/>
                    </a:lnTo>
                    <a:lnTo>
                      <a:pt x="7636" y="22174"/>
                    </a:lnTo>
                    <a:lnTo>
                      <a:pt x="7597" y="21168"/>
                    </a:lnTo>
                    <a:lnTo>
                      <a:pt x="7597" y="20183"/>
                    </a:lnTo>
                    <a:lnTo>
                      <a:pt x="7597" y="19177"/>
                    </a:lnTo>
                    <a:lnTo>
                      <a:pt x="7617" y="18172"/>
                    </a:lnTo>
                    <a:lnTo>
                      <a:pt x="7733" y="16761"/>
                    </a:lnTo>
                    <a:lnTo>
                      <a:pt x="7829" y="15369"/>
                    </a:lnTo>
                    <a:lnTo>
                      <a:pt x="7965" y="12527"/>
                    </a:lnTo>
                    <a:lnTo>
                      <a:pt x="8081" y="11947"/>
                    </a:lnTo>
                    <a:lnTo>
                      <a:pt x="8216" y="11367"/>
                    </a:lnTo>
                    <a:lnTo>
                      <a:pt x="8351" y="10768"/>
                    </a:lnTo>
                    <a:lnTo>
                      <a:pt x="8486" y="10188"/>
                    </a:lnTo>
                    <a:lnTo>
                      <a:pt x="8583" y="9608"/>
                    </a:lnTo>
                    <a:lnTo>
                      <a:pt x="8622" y="9299"/>
                    </a:lnTo>
                    <a:lnTo>
                      <a:pt x="8660" y="9009"/>
                    </a:lnTo>
                    <a:lnTo>
                      <a:pt x="8660" y="8719"/>
                    </a:lnTo>
                    <a:lnTo>
                      <a:pt x="8660" y="8410"/>
                    </a:lnTo>
                    <a:lnTo>
                      <a:pt x="8660" y="8101"/>
                    </a:lnTo>
                    <a:lnTo>
                      <a:pt x="8622" y="7791"/>
                    </a:lnTo>
                    <a:lnTo>
                      <a:pt x="8583" y="7637"/>
                    </a:lnTo>
                    <a:lnTo>
                      <a:pt x="8525" y="7482"/>
                    </a:lnTo>
                    <a:lnTo>
                      <a:pt x="8448" y="7366"/>
                    </a:lnTo>
                    <a:lnTo>
                      <a:pt x="8370" y="7250"/>
                    </a:lnTo>
                    <a:lnTo>
                      <a:pt x="8467" y="6554"/>
                    </a:lnTo>
                    <a:lnTo>
                      <a:pt x="8544" y="5858"/>
                    </a:lnTo>
                    <a:lnTo>
                      <a:pt x="8699" y="4466"/>
                    </a:lnTo>
                    <a:lnTo>
                      <a:pt x="8776" y="3770"/>
                    </a:lnTo>
                    <a:lnTo>
                      <a:pt x="8892" y="3074"/>
                    </a:lnTo>
                    <a:lnTo>
                      <a:pt x="9047" y="2378"/>
                    </a:lnTo>
                    <a:lnTo>
                      <a:pt x="9144" y="2031"/>
                    </a:lnTo>
                    <a:lnTo>
                      <a:pt x="9240" y="1683"/>
                    </a:lnTo>
                    <a:lnTo>
                      <a:pt x="9279" y="1547"/>
                    </a:lnTo>
                    <a:lnTo>
                      <a:pt x="9298" y="1412"/>
                    </a:lnTo>
                    <a:lnTo>
                      <a:pt x="9298" y="1277"/>
                    </a:lnTo>
                    <a:lnTo>
                      <a:pt x="9298" y="1161"/>
                    </a:lnTo>
                    <a:lnTo>
                      <a:pt x="9279" y="1025"/>
                    </a:lnTo>
                    <a:lnTo>
                      <a:pt x="9240" y="909"/>
                    </a:lnTo>
                    <a:lnTo>
                      <a:pt x="9202" y="793"/>
                    </a:lnTo>
                    <a:lnTo>
                      <a:pt x="9144" y="677"/>
                    </a:lnTo>
                    <a:lnTo>
                      <a:pt x="9066" y="581"/>
                    </a:lnTo>
                    <a:lnTo>
                      <a:pt x="8989" y="484"/>
                    </a:lnTo>
                    <a:lnTo>
                      <a:pt x="8892" y="407"/>
                    </a:lnTo>
                    <a:lnTo>
                      <a:pt x="8796" y="329"/>
                    </a:lnTo>
                    <a:lnTo>
                      <a:pt x="8680" y="252"/>
                    </a:lnTo>
                    <a:lnTo>
                      <a:pt x="8564" y="194"/>
                    </a:lnTo>
                    <a:lnTo>
                      <a:pt x="8428" y="155"/>
                    </a:lnTo>
                    <a:lnTo>
                      <a:pt x="8293" y="117"/>
                    </a:lnTo>
                    <a:lnTo>
                      <a:pt x="7791" y="39"/>
                    </a:lnTo>
                    <a:lnTo>
                      <a:pt x="7269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0"/>
              <p:cNvSpPr/>
              <p:nvPr/>
            </p:nvSpPr>
            <p:spPr>
              <a:xfrm>
                <a:off x="952925" y="-1668325"/>
                <a:ext cx="143550" cy="145975"/>
              </a:xfrm>
              <a:custGeom>
                <a:avLst/>
                <a:gdLst/>
                <a:ahLst/>
                <a:cxnLst/>
                <a:rect l="l" t="t" r="r" b="b"/>
                <a:pathLst>
                  <a:path w="5742" h="5839" extrusionOk="0">
                    <a:moveTo>
                      <a:pt x="812" y="1"/>
                    </a:moveTo>
                    <a:lnTo>
                      <a:pt x="696" y="20"/>
                    </a:lnTo>
                    <a:lnTo>
                      <a:pt x="580" y="59"/>
                    </a:lnTo>
                    <a:lnTo>
                      <a:pt x="464" y="117"/>
                    </a:lnTo>
                    <a:lnTo>
                      <a:pt x="348" y="194"/>
                    </a:lnTo>
                    <a:lnTo>
                      <a:pt x="252" y="271"/>
                    </a:lnTo>
                    <a:lnTo>
                      <a:pt x="174" y="368"/>
                    </a:lnTo>
                    <a:lnTo>
                      <a:pt x="97" y="484"/>
                    </a:lnTo>
                    <a:lnTo>
                      <a:pt x="39" y="600"/>
                    </a:lnTo>
                    <a:lnTo>
                      <a:pt x="0" y="716"/>
                    </a:lnTo>
                    <a:lnTo>
                      <a:pt x="0" y="832"/>
                    </a:lnTo>
                    <a:lnTo>
                      <a:pt x="0" y="948"/>
                    </a:lnTo>
                    <a:lnTo>
                      <a:pt x="20" y="1083"/>
                    </a:lnTo>
                    <a:lnTo>
                      <a:pt x="78" y="1199"/>
                    </a:lnTo>
                    <a:lnTo>
                      <a:pt x="580" y="2146"/>
                    </a:lnTo>
                    <a:lnTo>
                      <a:pt x="812" y="2610"/>
                    </a:lnTo>
                    <a:lnTo>
                      <a:pt x="1044" y="3113"/>
                    </a:lnTo>
                    <a:lnTo>
                      <a:pt x="1237" y="3596"/>
                    </a:lnTo>
                    <a:lnTo>
                      <a:pt x="1431" y="4099"/>
                    </a:lnTo>
                    <a:lnTo>
                      <a:pt x="1566" y="4601"/>
                    </a:lnTo>
                    <a:lnTo>
                      <a:pt x="1682" y="5123"/>
                    </a:lnTo>
                    <a:lnTo>
                      <a:pt x="1740" y="5317"/>
                    </a:lnTo>
                    <a:lnTo>
                      <a:pt x="1817" y="5471"/>
                    </a:lnTo>
                    <a:lnTo>
                      <a:pt x="1914" y="5607"/>
                    </a:lnTo>
                    <a:lnTo>
                      <a:pt x="2030" y="5703"/>
                    </a:lnTo>
                    <a:lnTo>
                      <a:pt x="2185" y="5781"/>
                    </a:lnTo>
                    <a:lnTo>
                      <a:pt x="2320" y="5819"/>
                    </a:lnTo>
                    <a:lnTo>
                      <a:pt x="2494" y="5839"/>
                    </a:lnTo>
                    <a:lnTo>
                      <a:pt x="2649" y="5839"/>
                    </a:lnTo>
                    <a:lnTo>
                      <a:pt x="2803" y="5800"/>
                    </a:lnTo>
                    <a:lnTo>
                      <a:pt x="2939" y="5742"/>
                    </a:lnTo>
                    <a:lnTo>
                      <a:pt x="3074" y="5645"/>
                    </a:lnTo>
                    <a:lnTo>
                      <a:pt x="3190" y="5549"/>
                    </a:lnTo>
                    <a:lnTo>
                      <a:pt x="3287" y="5413"/>
                    </a:lnTo>
                    <a:lnTo>
                      <a:pt x="3364" y="5259"/>
                    </a:lnTo>
                    <a:lnTo>
                      <a:pt x="3402" y="5085"/>
                    </a:lnTo>
                    <a:lnTo>
                      <a:pt x="3402" y="4872"/>
                    </a:lnTo>
                    <a:lnTo>
                      <a:pt x="3383" y="4717"/>
                    </a:lnTo>
                    <a:lnTo>
                      <a:pt x="3576" y="4659"/>
                    </a:lnTo>
                    <a:lnTo>
                      <a:pt x="3654" y="4621"/>
                    </a:lnTo>
                    <a:lnTo>
                      <a:pt x="3750" y="4563"/>
                    </a:lnTo>
                    <a:lnTo>
                      <a:pt x="3828" y="4505"/>
                    </a:lnTo>
                    <a:lnTo>
                      <a:pt x="3886" y="4427"/>
                    </a:lnTo>
                    <a:lnTo>
                      <a:pt x="3963" y="4331"/>
                    </a:lnTo>
                    <a:lnTo>
                      <a:pt x="4021" y="4234"/>
                    </a:lnTo>
                    <a:lnTo>
                      <a:pt x="4156" y="3963"/>
                    </a:lnTo>
                    <a:lnTo>
                      <a:pt x="4330" y="3693"/>
                    </a:lnTo>
                    <a:lnTo>
                      <a:pt x="4524" y="3442"/>
                    </a:lnTo>
                    <a:lnTo>
                      <a:pt x="4736" y="3190"/>
                    </a:lnTo>
                    <a:lnTo>
                      <a:pt x="5142" y="2707"/>
                    </a:lnTo>
                    <a:lnTo>
                      <a:pt x="5568" y="2224"/>
                    </a:lnTo>
                    <a:lnTo>
                      <a:pt x="5626" y="2127"/>
                    </a:lnTo>
                    <a:lnTo>
                      <a:pt x="5664" y="2050"/>
                    </a:lnTo>
                    <a:lnTo>
                      <a:pt x="5703" y="1953"/>
                    </a:lnTo>
                    <a:lnTo>
                      <a:pt x="5722" y="1856"/>
                    </a:lnTo>
                    <a:lnTo>
                      <a:pt x="5742" y="1760"/>
                    </a:lnTo>
                    <a:lnTo>
                      <a:pt x="5742" y="1663"/>
                    </a:lnTo>
                    <a:lnTo>
                      <a:pt x="5703" y="1470"/>
                    </a:lnTo>
                    <a:lnTo>
                      <a:pt x="5626" y="1296"/>
                    </a:lnTo>
                    <a:lnTo>
                      <a:pt x="5510" y="1141"/>
                    </a:lnTo>
                    <a:lnTo>
                      <a:pt x="5355" y="1006"/>
                    </a:lnTo>
                    <a:lnTo>
                      <a:pt x="5181" y="890"/>
                    </a:lnTo>
                    <a:lnTo>
                      <a:pt x="4949" y="793"/>
                    </a:lnTo>
                    <a:lnTo>
                      <a:pt x="4698" y="716"/>
                    </a:lnTo>
                    <a:lnTo>
                      <a:pt x="4446" y="658"/>
                    </a:lnTo>
                    <a:lnTo>
                      <a:pt x="4195" y="600"/>
                    </a:lnTo>
                    <a:lnTo>
                      <a:pt x="3692" y="542"/>
                    </a:lnTo>
                    <a:lnTo>
                      <a:pt x="3190" y="484"/>
                    </a:lnTo>
                    <a:lnTo>
                      <a:pt x="2668" y="445"/>
                    </a:lnTo>
                    <a:lnTo>
                      <a:pt x="2165" y="368"/>
                    </a:lnTo>
                    <a:lnTo>
                      <a:pt x="1914" y="310"/>
                    </a:lnTo>
                    <a:lnTo>
                      <a:pt x="1663" y="252"/>
                    </a:lnTo>
                    <a:lnTo>
                      <a:pt x="1431" y="175"/>
                    </a:lnTo>
                    <a:lnTo>
                      <a:pt x="1199" y="59"/>
                    </a:lnTo>
                    <a:lnTo>
                      <a:pt x="1063" y="20"/>
                    </a:lnTo>
                    <a:lnTo>
                      <a:pt x="947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0"/>
              <p:cNvSpPr/>
              <p:nvPr/>
            </p:nvSpPr>
            <p:spPr>
              <a:xfrm>
                <a:off x="1069875" y="-1409275"/>
                <a:ext cx="142100" cy="131950"/>
              </a:xfrm>
              <a:custGeom>
                <a:avLst/>
                <a:gdLst/>
                <a:ahLst/>
                <a:cxnLst/>
                <a:rect l="l" t="t" r="r" b="b"/>
                <a:pathLst>
                  <a:path w="5684" h="5278" extrusionOk="0">
                    <a:moveTo>
                      <a:pt x="4833" y="0"/>
                    </a:moveTo>
                    <a:lnTo>
                      <a:pt x="4678" y="39"/>
                    </a:lnTo>
                    <a:lnTo>
                      <a:pt x="4524" y="97"/>
                    </a:lnTo>
                    <a:lnTo>
                      <a:pt x="4311" y="193"/>
                    </a:lnTo>
                    <a:lnTo>
                      <a:pt x="4099" y="271"/>
                    </a:lnTo>
                    <a:lnTo>
                      <a:pt x="3886" y="348"/>
                    </a:lnTo>
                    <a:lnTo>
                      <a:pt x="3673" y="387"/>
                    </a:lnTo>
                    <a:lnTo>
                      <a:pt x="3461" y="425"/>
                    </a:lnTo>
                    <a:lnTo>
                      <a:pt x="3229" y="445"/>
                    </a:lnTo>
                    <a:lnTo>
                      <a:pt x="2320" y="445"/>
                    </a:lnTo>
                    <a:lnTo>
                      <a:pt x="1856" y="406"/>
                    </a:lnTo>
                    <a:lnTo>
                      <a:pt x="1412" y="387"/>
                    </a:lnTo>
                    <a:lnTo>
                      <a:pt x="967" y="367"/>
                    </a:lnTo>
                    <a:lnTo>
                      <a:pt x="754" y="367"/>
                    </a:lnTo>
                    <a:lnTo>
                      <a:pt x="580" y="425"/>
                    </a:lnTo>
                    <a:lnTo>
                      <a:pt x="387" y="503"/>
                    </a:lnTo>
                    <a:lnTo>
                      <a:pt x="232" y="619"/>
                    </a:lnTo>
                    <a:lnTo>
                      <a:pt x="116" y="773"/>
                    </a:lnTo>
                    <a:lnTo>
                      <a:pt x="78" y="851"/>
                    </a:lnTo>
                    <a:lnTo>
                      <a:pt x="39" y="947"/>
                    </a:lnTo>
                    <a:lnTo>
                      <a:pt x="0" y="1025"/>
                    </a:lnTo>
                    <a:lnTo>
                      <a:pt x="0" y="1121"/>
                    </a:lnTo>
                    <a:lnTo>
                      <a:pt x="0" y="1237"/>
                    </a:lnTo>
                    <a:lnTo>
                      <a:pt x="0" y="1334"/>
                    </a:lnTo>
                    <a:lnTo>
                      <a:pt x="116" y="1779"/>
                    </a:lnTo>
                    <a:lnTo>
                      <a:pt x="252" y="2204"/>
                    </a:lnTo>
                    <a:lnTo>
                      <a:pt x="426" y="2610"/>
                    </a:lnTo>
                    <a:lnTo>
                      <a:pt x="619" y="2996"/>
                    </a:lnTo>
                    <a:lnTo>
                      <a:pt x="851" y="3383"/>
                    </a:lnTo>
                    <a:lnTo>
                      <a:pt x="1083" y="3770"/>
                    </a:lnTo>
                    <a:lnTo>
                      <a:pt x="1566" y="4524"/>
                    </a:lnTo>
                    <a:lnTo>
                      <a:pt x="1605" y="4562"/>
                    </a:lnTo>
                    <a:lnTo>
                      <a:pt x="1624" y="4698"/>
                    </a:lnTo>
                    <a:lnTo>
                      <a:pt x="1682" y="4814"/>
                    </a:lnTo>
                    <a:lnTo>
                      <a:pt x="1740" y="4930"/>
                    </a:lnTo>
                    <a:lnTo>
                      <a:pt x="1837" y="5026"/>
                    </a:lnTo>
                    <a:lnTo>
                      <a:pt x="1953" y="5104"/>
                    </a:lnTo>
                    <a:lnTo>
                      <a:pt x="2069" y="5181"/>
                    </a:lnTo>
                    <a:lnTo>
                      <a:pt x="2185" y="5239"/>
                    </a:lnTo>
                    <a:lnTo>
                      <a:pt x="2320" y="5258"/>
                    </a:lnTo>
                    <a:lnTo>
                      <a:pt x="2455" y="5277"/>
                    </a:lnTo>
                    <a:lnTo>
                      <a:pt x="2591" y="5277"/>
                    </a:lnTo>
                    <a:lnTo>
                      <a:pt x="2726" y="5258"/>
                    </a:lnTo>
                    <a:lnTo>
                      <a:pt x="2861" y="5200"/>
                    </a:lnTo>
                    <a:lnTo>
                      <a:pt x="2997" y="5123"/>
                    </a:lnTo>
                    <a:lnTo>
                      <a:pt x="3093" y="5046"/>
                    </a:lnTo>
                    <a:lnTo>
                      <a:pt x="3209" y="4910"/>
                    </a:lnTo>
                    <a:lnTo>
                      <a:pt x="3287" y="4775"/>
                    </a:lnTo>
                    <a:lnTo>
                      <a:pt x="3693" y="3905"/>
                    </a:lnTo>
                    <a:lnTo>
                      <a:pt x="3925" y="3480"/>
                    </a:lnTo>
                    <a:lnTo>
                      <a:pt x="4157" y="3054"/>
                    </a:lnTo>
                    <a:lnTo>
                      <a:pt x="4427" y="2648"/>
                    </a:lnTo>
                    <a:lnTo>
                      <a:pt x="4717" y="2262"/>
                    </a:lnTo>
                    <a:lnTo>
                      <a:pt x="4872" y="2069"/>
                    </a:lnTo>
                    <a:lnTo>
                      <a:pt x="5026" y="1895"/>
                    </a:lnTo>
                    <a:lnTo>
                      <a:pt x="5200" y="1740"/>
                    </a:lnTo>
                    <a:lnTo>
                      <a:pt x="5394" y="1585"/>
                    </a:lnTo>
                    <a:lnTo>
                      <a:pt x="5510" y="1469"/>
                    </a:lnTo>
                    <a:lnTo>
                      <a:pt x="5606" y="1334"/>
                    </a:lnTo>
                    <a:lnTo>
                      <a:pt x="5664" y="1179"/>
                    </a:lnTo>
                    <a:lnTo>
                      <a:pt x="5684" y="1025"/>
                    </a:lnTo>
                    <a:lnTo>
                      <a:pt x="5684" y="870"/>
                    </a:lnTo>
                    <a:lnTo>
                      <a:pt x="5664" y="715"/>
                    </a:lnTo>
                    <a:lnTo>
                      <a:pt x="5626" y="580"/>
                    </a:lnTo>
                    <a:lnTo>
                      <a:pt x="5568" y="445"/>
                    </a:lnTo>
                    <a:lnTo>
                      <a:pt x="5471" y="309"/>
                    </a:lnTo>
                    <a:lnTo>
                      <a:pt x="5374" y="193"/>
                    </a:lnTo>
                    <a:lnTo>
                      <a:pt x="5258" y="116"/>
                    </a:lnTo>
                    <a:lnTo>
                      <a:pt x="5142" y="39"/>
                    </a:lnTo>
                    <a:lnTo>
                      <a:pt x="4988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0"/>
              <p:cNvSpPr/>
              <p:nvPr/>
            </p:nvSpPr>
            <p:spPr>
              <a:xfrm>
                <a:off x="1201800" y="-1576500"/>
                <a:ext cx="1435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5743" h="4312" extrusionOk="0">
                    <a:moveTo>
                      <a:pt x="1818" y="0"/>
                    </a:moveTo>
                    <a:lnTo>
                      <a:pt x="1567" y="20"/>
                    </a:lnTo>
                    <a:lnTo>
                      <a:pt x="1315" y="20"/>
                    </a:lnTo>
                    <a:lnTo>
                      <a:pt x="1064" y="58"/>
                    </a:lnTo>
                    <a:lnTo>
                      <a:pt x="929" y="39"/>
                    </a:lnTo>
                    <a:lnTo>
                      <a:pt x="774" y="39"/>
                    </a:lnTo>
                    <a:lnTo>
                      <a:pt x="639" y="78"/>
                    </a:lnTo>
                    <a:lnTo>
                      <a:pt x="523" y="136"/>
                    </a:lnTo>
                    <a:lnTo>
                      <a:pt x="387" y="213"/>
                    </a:lnTo>
                    <a:lnTo>
                      <a:pt x="291" y="310"/>
                    </a:lnTo>
                    <a:lnTo>
                      <a:pt x="194" y="406"/>
                    </a:lnTo>
                    <a:lnTo>
                      <a:pt x="117" y="542"/>
                    </a:lnTo>
                    <a:lnTo>
                      <a:pt x="59" y="658"/>
                    </a:lnTo>
                    <a:lnTo>
                      <a:pt x="20" y="793"/>
                    </a:lnTo>
                    <a:lnTo>
                      <a:pt x="1" y="948"/>
                    </a:lnTo>
                    <a:lnTo>
                      <a:pt x="20" y="1083"/>
                    </a:lnTo>
                    <a:lnTo>
                      <a:pt x="59" y="1218"/>
                    </a:lnTo>
                    <a:lnTo>
                      <a:pt x="117" y="1354"/>
                    </a:lnTo>
                    <a:lnTo>
                      <a:pt x="213" y="1489"/>
                    </a:lnTo>
                    <a:lnTo>
                      <a:pt x="349" y="1605"/>
                    </a:lnTo>
                    <a:lnTo>
                      <a:pt x="484" y="1702"/>
                    </a:lnTo>
                    <a:lnTo>
                      <a:pt x="619" y="1818"/>
                    </a:lnTo>
                    <a:lnTo>
                      <a:pt x="832" y="2069"/>
                    </a:lnTo>
                    <a:lnTo>
                      <a:pt x="1025" y="2320"/>
                    </a:lnTo>
                    <a:lnTo>
                      <a:pt x="1199" y="2591"/>
                    </a:lnTo>
                    <a:lnTo>
                      <a:pt x="1528" y="3171"/>
                    </a:lnTo>
                    <a:lnTo>
                      <a:pt x="1702" y="3441"/>
                    </a:lnTo>
                    <a:lnTo>
                      <a:pt x="1895" y="3731"/>
                    </a:lnTo>
                    <a:lnTo>
                      <a:pt x="1915" y="3751"/>
                    </a:lnTo>
                    <a:lnTo>
                      <a:pt x="1953" y="3867"/>
                    </a:lnTo>
                    <a:lnTo>
                      <a:pt x="2031" y="3963"/>
                    </a:lnTo>
                    <a:lnTo>
                      <a:pt x="2108" y="4060"/>
                    </a:lnTo>
                    <a:lnTo>
                      <a:pt x="2204" y="4137"/>
                    </a:lnTo>
                    <a:lnTo>
                      <a:pt x="2301" y="4195"/>
                    </a:lnTo>
                    <a:lnTo>
                      <a:pt x="2417" y="4253"/>
                    </a:lnTo>
                    <a:lnTo>
                      <a:pt x="2552" y="4273"/>
                    </a:lnTo>
                    <a:lnTo>
                      <a:pt x="2668" y="4311"/>
                    </a:lnTo>
                    <a:lnTo>
                      <a:pt x="2804" y="4311"/>
                    </a:lnTo>
                    <a:lnTo>
                      <a:pt x="2939" y="4292"/>
                    </a:lnTo>
                    <a:lnTo>
                      <a:pt x="3074" y="4273"/>
                    </a:lnTo>
                    <a:lnTo>
                      <a:pt x="3190" y="4215"/>
                    </a:lnTo>
                    <a:lnTo>
                      <a:pt x="3306" y="4157"/>
                    </a:lnTo>
                    <a:lnTo>
                      <a:pt x="3422" y="4060"/>
                    </a:lnTo>
                    <a:lnTo>
                      <a:pt x="3519" y="3944"/>
                    </a:lnTo>
                    <a:lnTo>
                      <a:pt x="3596" y="3809"/>
                    </a:lnTo>
                    <a:lnTo>
                      <a:pt x="3674" y="3673"/>
                    </a:lnTo>
                    <a:lnTo>
                      <a:pt x="3751" y="3557"/>
                    </a:lnTo>
                    <a:lnTo>
                      <a:pt x="3964" y="3325"/>
                    </a:lnTo>
                    <a:lnTo>
                      <a:pt x="4176" y="3113"/>
                    </a:lnTo>
                    <a:lnTo>
                      <a:pt x="4428" y="2919"/>
                    </a:lnTo>
                    <a:lnTo>
                      <a:pt x="4949" y="2552"/>
                    </a:lnTo>
                    <a:lnTo>
                      <a:pt x="5181" y="2359"/>
                    </a:lnTo>
                    <a:lnTo>
                      <a:pt x="5413" y="2146"/>
                    </a:lnTo>
                    <a:lnTo>
                      <a:pt x="5510" y="2050"/>
                    </a:lnTo>
                    <a:lnTo>
                      <a:pt x="5587" y="1934"/>
                    </a:lnTo>
                    <a:lnTo>
                      <a:pt x="5645" y="1818"/>
                    </a:lnTo>
                    <a:lnTo>
                      <a:pt x="5703" y="1702"/>
                    </a:lnTo>
                    <a:lnTo>
                      <a:pt x="5723" y="1586"/>
                    </a:lnTo>
                    <a:lnTo>
                      <a:pt x="5742" y="1470"/>
                    </a:lnTo>
                    <a:lnTo>
                      <a:pt x="5723" y="1354"/>
                    </a:lnTo>
                    <a:lnTo>
                      <a:pt x="5703" y="1238"/>
                    </a:lnTo>
                    <a:lnTo>
                      <a:pt x="5665" y="1122"/>
                    </a:lnTo>
                    <a:lnTo>
                      <a:pt x="5607" y="1025"/>
                    </a:lnTo>
                    <a:lnTo>
                      <a:pt x="5549" y="928"/>
                    </a:lnTo>
                    <a:lnTo>
                      <a:pt x="5471" y="832"/>
                    </a:lnTo>
                    <a:lnTo>
                      <a:pt x="5375" y="754"/>
                    </a:lnTo>
                    <a:lnTo>
                      <a:pt x="5259" y="696"/>
                    </a:lnTo>
                    <a:lnTo>
                      <a:pt x="5123" y="638"/>
                    </a:lnTo>
                    <a:lnTo>
                      <a:pt x="4988" y="600"/>
                    </a:lnTo>
                    <a:lnTo>
                      <a:pt x="4505" y="503"/>
                    </a:lnTo>
                    <a:lnTo>
                      <a:pt x="4022" y="387"/>
                    </a:lnTo>
                    <a:lnTo>
                      <a:pt x="3519" y="271"/>
                    </a:lnTo>
                    <a:lnTo>
                      <a:pt x="3036" y="155"/>
                    </a:lnTo>
                    <a:lnTo>
                      <a:pt x="2552" y="78"/>
                    </a:lnTo>
                    <a:lnTo>
                      <a:pt x="2069" y="20"/>
                    </a:lnTo>
                    <a:lnTo>
                      <a:pt x="1818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0"/>
              <p:cNvSpPr/>
              <p:nvPr/>
            </p:nvSpPr>
            <p:spPr>
              <a:xfrm>
                <a:off x="1429425" y="-1447950"/>
                <a:ext cx="130525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699" extrusionOk="0">
                    <a:moveTo>
                      <a:pt x="3983" y="1"/>
                    </a:moveTo>
                    <a:lnTo>
                      <a:pt x="3519" y="20"/>
                    </a:lnTo>
                    <a:lnTo>
                      <a:pt x="3055" y="59"/>
                    </a:lnTo>
                    <a:lnTo>
                      <a:pt x="2591" y="117"/>
                    </a:lnTo>
                    <a:lnTo>
                      <a:pt x="1663" y="271"/>
                    </a:lnTo>
                    <a:lnTo>
                      <a:pt x="735" y="426"/>
                    </a:lnTo>
                    <a:lnTo>
                      <a:pt x="639" y="445"/>
                    </a:lnTo>
                    <a:lnTo>
                      <a:pt x="542" y="484"/>
                    </a:lnTo>
                    <a:lnTo>
                      <a:pt x="445" y="523"/>
                    </a:lnTo>
                    <a:lnTo>
                      <a:pt x="368" y="581"/>
                    </a:lnTo>
                    <a:lnTo>
                      <a:pt x="233" y="716"/>
                    </a:lnTo>
                    <a:lnTo>
                      <a:pt x="117" y="870"/>
                    </a:lnTo>
                    <a:lnTo>
                      <a:pt x="39" y="1044"/>
                    </a:lnTo>
                    <a:lnTo>
                      <a:pt x="1" y="1238"/>
                    </a:lnTo>
                    <a:lnTo>
                      <a:pt x="20" y="1431"/>
                    </a:lnTo>
                    <a:lnTo>
                      <a:pt x="59" y="1624"/>
                    </a:lnTo>
                    <a:lnTo>
                      <a:pt x="194" y="1972"/>
                    </a:lnTo>
                    <a:lnTo>
                      <a:pt x="349" y="2301"/>
                    </a:lnTo>
                    <a:lnTo>
                      <a:pt x="697" y="2958"/>
                    </a:lnTo>
                    <a:lnTo>
                      <a:pt x="1064" y="3596"/>
                    </a:lnTo>
                    <a:lnTo>
                      <a:pt x="1431" y="4234"/>
                    </a:lnTo>
                    <a:lnTo>
                      <a:pt x="1547" y="4389"/>
                    </a:lnTo>
                    <a:lnTo>
                      <a:pt x="1663" y="4505"/>
                    </a:lnTo>
                    <a:lnTo>
                      <a:pt x="1818" y="4601"/>
                    </a:lnTo>
                    <a:lnTo>
                      <a:pt x="1972" y="4659"/>
                    </a:lnTo>
                    <a:lnTo>
                      <a:pt x="2127" y="4698"/>
                    </a:lnTo>
                    <a:lnTo>
                      <a:pt x="2282" y="4698"/>
                    </a:lnTo>
                    <a:lnTo>
                      <a:pt x="2456" y="4679"/>
                    </a:lnTo>
                    <a:lnTo>
                      <a:pt x="2591" y="4621"/>
                    </a:lnTo>
                    <a:lnTo>
                      <a:pt x="2746" y="4563"/>
                    </a:lnTo>
                    <a:lnTo>
                      <a:pt x="2862" y="4485"/>
                    </a:lnTo>
                    <a:lnTo>
                      <a:pt x="2978" y="4369"/>
                    </a:lnTo>
                    <a:lnTo>
                      <a:pt x="3055" y="4253"/>
                    </a:lnTo>
                    <a:lnTo>
                      <a:pt x="3113" y="4118"/>
                    </a:lnTo>
                    <a:lnTo>
                      <a:pt x="3132" y="3983"/>
                    </a:lnTo>
                    <a:lnTo>
                      <a:pt x="3113" y="3828"/>
                    </a:lnTo>
                    <a:lnTo>
                      <a:pt x="3074" y="3654"/>
                    </a:lnTo>
                    <a:lnTo>
                      <a:pt x="3538" y="3074"/>
                    </a:lnTo>
                    <a:lnTo>
                      <a:pt x="4022" y="2494"/>
                    </a:lnTo>
                    <a:lnTo>
                      <a:pt x="4524" y="1934"/>
                    </a:lnTo>
                    <a:lnTo>
                      <a:pt x="5046" y="1392"/>
                    </a:lnTo>
                    <a:lnTo>
                      <a:pt x="5123" y="1296"/>
                    </a:lnTo>
                    <a:lnTo>
                      <a:pt x="5162" y="1199"/>
                    </a:lnTo>
                    <a:lnTo>
                      <a:pt x="5201" y="1083"/>
                    </a:lnTo>
                    <a:lnTo>
                      <a:pt x="5220" y="986"/>
                    </a:lnTo>
                    <a:lnTo>
                      <a:pt x="5220" y="870"/>
                    </a:lnTo>
                    <a:lnTo>
                      <a:pt x="5220" y="754"/>
                    </a:lnTo>
                    <a:lnTo>
                      <a:pt x="5181" y="639"/>
                    </a:lnTo>
                    <a:lnTo>
                      <a:pt x="5143" y="542"/>
                    </a:lnTo>
                    <a:lnTo>
                      <a:pt x="5085" y="426"/>
                    </a:lnTo>
                    <a:lnTo>
                      <a:pt x="5027" y="329"/>
                    </a:lnTo>
                    <a:lnTo>
                      <a:pt x="4949" y="252"/>
                    </a:lnTo>
                    <a:lnTo>
                      <a:pt x="4853" y="175"/>
                    </a:lnTo>
                    <a:lnTo>
                      <a:pt x="4775" y="117"/>
                    </a:lnTo>
                    <a:lnTo>
                      <a:pt x="4659" y="59"/>
                    </a:lnTo>
                    <a:lnTo>
                      <a:pt x="4563" y="20"/>
                    </a:lnTo>
                    <a:lnTo>
                      <a:pt x="4447" y="20"/>
                    </a:lnTo>
                    <a:lnTo>
                      <a:pt x="3983" y="1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40"/>
              <p:cNvSpPr/>
              <p:nvPr/>
            </p:nvSpPr>
            <p:spPr>
              <a:xfrm>
                <a:off x="1656575" y="-1595825"/>
                <a:ext cx="119875" cy="106825"/>
              </a:xfrm>
              <a:custGeom>
                <a:avLst/>
                <a:gdLst/>
                <a:ahLst/>
                <a:cxnLst/>
                <a:rect l="l" t="t" r="r" b="b"/>
                <a:pathLst>
                  <a:path w="4795" h="4273" extrusionOk="0">
                    <a:moveTo>
                      <a:pt x="774" y="0"/>
                    </a:moveTo>
                    <a:lnTo>
                      <a:pt x="658" y="20"/>
                    </a:lnTo>
                    <a:lnTo>
                      <a:pt x="542" y="58"/>
                    </a:lnTo>
                    <a:lnTo>
                      <a:pt x="426" y="116"/>
                    </a:lnTo>
                    <a:lnTo>
                      <a:pt x="329" y="174"/>
                    </a:lnTo>
                    <a:lnTo>
                      <a:pt x="252" y="271"/>
                    </a:lnTo>
                    <a:lnTo>
                      <a:pt x="174" y="368"/>
                    </a:lnTo>
                    <a:lnTo>
                      <a:pt x="116" y="464"/>
                    </a:lnTo>
                    <a:lnTo>
                      <a:pt x="58" y="580"/>
                    </a:lnTo>
                    <a:lnTo>
                      <a:pt x="20" y="696"/>
                    </a:lnTo>
                    <a:lnTo>
                      <a:pt x="0" y="831"/>
                    </a:lnTo>
                    <a:lnTo>
                      <a:pt x="0" y="947"/>
                    </a:lnTo>
                    <a:lnTo>
                      <a:pt x="20" y="1083"/>
                    </a:lnTo>
                    <a:lnTo>
                      <a:pt x="58" y="1218"/>
                    </a:lnTo>
                    <a:lnTo>
                      <a:pt x="174" y="1527"/>
                    </a:lnTo>
                    <a:lnTo>
                      <a:pt x="310" y="1856"/>
                    </a:lnTo>
                    <a:lnTo>
                      <a:pt x="445" y="2165"/>
                    </a:lnTo>
                    <a:lnTo>
                      <a:pt x="600" y="2475"/>
                    </a:lnTo>
                    <a:lnTo>
                      <a:pt x="928" y="3074"/>
                    </a:lnTo>
                    <a:lnTo>
                      <a:pt x="1276" y="3673"/>
                    </a:lnTo>
                    <a:lnTo>
                      <a:pt x="1334" y="3808"/>
                    </a:lnTo>
                    <a:lnTo>
                      <a:pt x="1411" y="3905"/>
                    </a:lnTo>
                    <a:lnTo>
                      <a:pt x="1508" y="4002"/>
                    </a:lnTo>
                    <a:lnTo>
                      <a:pt x="1624" y="4098"/>
                    </a:lnTo>
                    <a:lnTo>
                      <a:pt x="1701" y="4156"/>
                    </a:lnTo>
                    <a:lnTo>
                      <a:pt x="1798" y="4214"/>
                    </a:lnTo>
                    <a:lnTo>
                      <a:pt x="1895" y="4253"/>
                    </a:lnTo>
                    <a:lnTo>
                      <a:pt x="2011" y="4272"/>
                    </a:lnTo>
                    <a:lnTo>
                      <a:pt x="2223" y="4272"/>
                    </a:lnTo>
                    <a:lnTo>
                      <a:pt x="2339" y="4253"/>
                    </a:lnTo>
                    <a:lnTo>
                      <a:pt x="2455" y="4214"/>
                    </a:lnTo>
                    <a:lnTo>
                      <a:pt x="2571" y="4137"/>
                    </a:lnTo>
                    <a:lnTo>
                      <a:pt x="2687" y="4060"/>
                    </a:lnTo>
                    <a:lnTo>
                      <a:pt x="2726" y="4021"/>
                    </a:lnTo>
                    <a:lnTo>
                      <a:pt x="2745" y="4002"/>
                    </a:lnTo>
                    <a:lnTo>
                      <a:pt x="2823" y="3905"/>
                    </a:lnTo>
                    <a:lnTo>
                      <a:pt x="2881" y="3808"/>
                    </a:lnTo>
                    <a:lnTo>
                      <a:pt x="2919" y="3731"/>
                    </a:lnTo>
                    <a:lnTo>
                      <a:pt x="3035" y="3519"/>
                    </a:lnTo>
                    <a:lnTo>
                      <a:pt x="3171" y="3325"/>
                    </a:lnTo>
                    <a:lnTo>
                      <a:pt x="3306" y="3151"/>
                    </a:lnTo>
                    <a:lnTo>
                      <a:pt x="3480" y="2997"/>
                    </a:lnTo>
                    <a:lnTo>
                      <a:pt x="3654" y="2861"/>
                    </a:lnTo>
                    <a:lnTo>
                      <a:pt x="3847" y="2745"/>
                    </a:lnTo>
                    <a:lnTo>
                      <a:pt x="4060" y="2649"/>
                    </a:lnTo>
                    <a:lnTo>
                      <a:pt x="4272" y="2552"/>
                    </a:lnTo>
                    <a:lnTo>
                      <a:pt x="4408" y="2475"/>
                    </a:lnTo>
                    <a:lnTo>
                      <a:pt x="4524" y="2397"/>
                    </a:lnTo>
                    <a:lnTo>
                      <a:pt x="4620" y="2281"/>
                    </a:lnTo>
                    <a:lnTo>
                      <a:pt x="4698" y="2165"/>
                    </a:lnTo>
                    <a:lnTo>
                      <a:pt x="4756" y="2030"/>
                    </a:lnTo>
                    <a:lnTo>
                      <a:pt x="4775" y="1895"/>
                    </a:lnTo>
                    <a:lnTo>
                      <a:pt x="4794" y="1759"/>
                    </a:lnTo>
                    <a:lnTo>
                      <a:pt x="4775" y="1624"/>
                    </a:lnTo>
                    <a:lnTo>
                      <a:pt x="4756" y="1489"/>
                    </a:lnTo>
                    <a:lnTo>
                      <a:pt x="4717" y="1353"/>
                    </a:lnTo>
                    <a:lnTo>
                      <a:pt x="4640" y="1237"/>
                    </a:lnTo>
                    <a:lnTo>
                      <a:pt x="4562" y="1121"/>
                    </a:lnTo>
                    <a:lnTo>
                      <a:pt x="4466" y="1025"/>
                    </a:lnTo>
                    <a:lnTo>
                      <a:pt x="4330" y="967"/>
                    </a:lnTo>
                    <a:lnTo>
                      <a:pt x="4195" y="909"/>
                    </a:lnTo>
                    <a:lnTo>
                      <a:pt x="4040" y="889"/>
                    </a:lnTo>
                    <a:lnTo>
                      <a:pt x="3673" y="851"/>
                    </a:lnTo>
                    <a:lnTo>
                      <a:pt x="3287" y="793"/>
                    </a:lnTo>
                    <a:lnTo>
                      <a:pt x="2919" y="715"/>
                    </a:lnTo>
                    <a:lnTo>
                      <a:pt x="2571" y="619"/>
                    </a:lnTo>
                    <a:lnTo>
                      <a:pt x="2204" y="503"/>
                    </a:lnTo>
                    <a:lnTo>
                      <a:pt x="1856" y="368"/>
                    </a:lnTo>
                    <a:lnTo>
                      <a:pt x="1160" y="78"/>
                    </a:lnTo>
                    <a:lnTo>
                      <a:pt x="1025" y="20"/>
                    </a:lnTo>
                    <a:lnTo>
                      <a:pt x="89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40"/>
              <p:cNvSpPr/>
              <p:nvPr/>
            </p:nvSpPr>
            <p:spPr>
              <a:xfrm>
                <a:off x="1851325" y="-1417500"/>
                <a:ext cx="133425" cy="111650"/>
              </a:xfrm>
              <a:custGeom>
                <a:avLst/>
                <a:gdLst/>
                <a:ahLst/>
                <a:cxnLst/>
                <a:rect l="l" t="t" r="r" b="b"/>
                <a:pathLst>
                  <a:path w="5337" h="4466" extrusionOk="0">
                    <a:moveTo>
                      <a:pt x="2900" y="0"/>
                    </a:moveTo>
                    <a:lnTo>
                      <a:pt x="2456" y="20"/>
                    </a:lnTo>
                    <a:lnTo>
                      <a:pt x="2030" y="78"/>
                    </a:lnTo>
                    <a:lnTo>
                      <a:pt x="1605" y="155"/>
                    </a:lnTo>
                    <a:lnTo>
                      <a:pt x="1180" y="232"/>
                    </a:lnTo>
                    <a:lnTo>
                      <a:pt x="755" y="348"/>
                    </a:lnTo>
                    <a:lnTo>
                      <a:pt x="600" y="387"/>
                    </a:lnTo>
                    <a:lnTo>
                      <a:pt x="465" y="464"/>
                    </a:lnTo>
                    <a:lnTo>
                      <a:pt x="310" y="561"/>
                    </a:lnTo>
                    <a:lnTo>
                      <a:pt x="194" y="677"/>
                    </a:lnTo>
                    <a:lnTo>
                      <a:pt x="97" y="812"/>
                    </a:lnTo>
                    <a:lnTo>
                      <a:pt x="39" y="967"/>
                    </a:lnTo>
                    <a:lnTo>
                      <a:pt x="1" y="1141"/>
                    </a:lnTo>
                    <a:lnTo>
                      <a:pt x="20" y="1218"/>
                    </a:lnTo>
                    <a:lnTo>
                      <a:pt x="20" y="1315"/>
                    </a:lnTo>
                    <a:lnTo>
                      <a:pt x="136" y="1702"/>
                    </a:lnTo>
                    <a:lnTo>
                      <a:pt x="252" y="2069"/>
                    </a:lnTo>
                    <a:lnTo>
                      <a:pt x="387" y="2436"/>
                    </a:lnTo>
                    <a:lnTo>
                      <a:pt x="523" y="2784"/>
                    </a:lnTo>
                    <a:lnTo>
                      <a:pt x="677" y="3132"/>
                    </a:lnTo>
                    <a:lnTo>
                      <a:pt x="871" y="3480"/>
                    </a:lnTo>
                    <a:lnTo>
                      <a:pt x="1064" y="3809"/>
                    </a:lnTo>
                    <a:lnTo>
                      <a:pt x="1296" y="4118"/>
                    </a:lnTo>
                    <a:lnTo>
                      <a:pt x="1373" y="4234"/>
                    </a:lnTo>
                    <a:lnTo>
                      <a:pt x="1470" y="4331"/>
                    </a:lnTo>
                    <a:lnTo>
                      <a:pt x="1586" y="4389"/>
                    </a:lnTo>
                    <a:lnTo>
                      <a:pt x="1702" y="4447"/>
                    </a:lnTo>
                    <a:lnTo>
                      <a:pt x="1799" y="4466"/>
                    </a:lnTo>
                    <a:lnTo>
                      <a:pt x="2030" y="4466"/>
                    </a:lnTo>
                    <a:lnTo>
                      <a:pt x="2146" y="4447"/>
                    </a:lnTo>
                    <a:lnTo>
                      <a:pt x="2243" y="4408"/>
                    </a:lnTo>
                    <a:lnTo>
                      <a:pt x="2359" y="4350"/>
                    </a:lnTo>
                    <a:lnTo>
                      <a:pt x="2456" y="4292"/>
                    </a:lnTo>
                    <a:lnTo>
                      <a:pt x="2533" y="4215"/>
                    </a:lnTo>
                    <a:lnTo>
                      <a:pt x="2610" y="4118"/>
                    </a:lnTo>
                    <a:lnTo>
                      <a:pt x="2688" y="4021"/>
                    </a:lnTo>
                    <a:lnTo>
                      <a:pt x="2746" y="3925"/>
                    </a:lnTo>
                    <a:lnTo>
                      <a:pt x="2784" y="3809"/>
                    </a:lnTo>
                    <a:lnTo>
                      <a:pt x="2939" y="3712"/>
                    </a:lnTo>
                    <a:lnTo>
                      <a:pt x="3016" y="3635"/>
                    </a:lnTo>
                    <a:lnTo>
                      <a:pt x="3074" y="3557"/>
                    </a:lnTo>
                    <a:lnTo>
                      <a:pt x="3461" y="3074"/>
                    </a:lnTo>
                    <a:lnTo>
                      <a:pt x="3848" y="2591"/>
                    </a:lnTo>
                    <a:lnTo>
                      <a:pt x="4041" y="2378"/>
                    </a:lnTo>
                    <a:lnTo>
                      <a:pt x="4254" y="2146"/>
                    </a:lnTo>
                    <a:lnTo>
                      <a:pt x="4466" y="1953"/>
                    </a:lnTo>
                    <a:lnTo>
                      <a:pt x="4698" y="1740"/>
                    </a:lnTo>
                    <a:lnTo>
                      <a:pt x="4814" y="1702"/>
                    </a:lnTo>
                    <a:lnTo>
                      <a:pt x="4911" y="1624"/>
                    </a:lnTo>
                    <a:lnTo>
                      <a:pt x="5007" y="1547"/>
                    </a:lnTo>
                    <a:lnTo>
                      <a:pt x="5085" y="1470"/>
                    </a:lnTo>
                    <a:lnTo>
                      <a:pt x="5162" y="1373"/>
                    </a:lnTo>
                    <a:lnTo>
                      <a:pt x="5239" y="1238"/>
                    </a:lnTo>
                    <a:lnTo>
                      <a:pt x="5297" y="1102"/>
                    </a:lnTo>
                    <a:lnTo>
                      <a:pt x="5336" y="967"/>
                    </a:lnTo>
                    <a:lnTo>
                      <a:pt x="5336" y="832"/>
                    </a:lnTo>
                    <a:lnTo>
                      <a:pt x="5317" y="696"/>
                    </a:lnTo>
                    <a:lnTo>
                      <a:pt x="5278" y="580"/>
                    </a:lnTo>
                    <a:lnTo>
                      <a:pt x="5220" y="464"/>
                    </a:lnTo>
                    <a:lnTo>
                      <a:pt x="5162" y="348"/>
                    </a:lnTo>
                    <a:lnTo>
                      <a:pt x="5065" y="252"/>
                    </a:lnTo>
                    <a:lnTo>
                      <a:pt x="4969" y="174"/>
                    </a:lnTo>
                    <a:lnTo>
                      <a:pt x="4853" y="116"/>
                    </a:lnTo>
                    <a:lnTo>
                      <a:pt x="4737" y="58"/>
                    </a:lnTo>
                    <a:lnTo>
                      <a:pt x="4602" y="20"/>
                    </a:lnTo>
                    <a:lnTo>
                      <a:pt x="4466" y="0"/>
                    </a:lnTo>
                    <a:lnTo>
                      <a:pt x="4331" y="20"/>
                    </a:lnTo>
                    <a:lnTo>
                      <a:pt x="4196" y="39"/>
                    </a:lnTo>
                    <a:lnTo>
                      <a:pt x="377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40"/>
              <p:cNvSpPr/>
              <p:nvPr/>
            </p:nvSpPr>
            <p:spPr>
              <a:xfrm>
                <a:off x="870275" y="-1619500"/>
                <a:ext cx="151775" cy="1096100"/>
              </a:xfrm>
              <a:custGeom>
                <a:avLst/>
                <a:gdLst/>
                <a:ahLst/>
                <a:cxnLst/>
                <a:rect l="l" t="t" r="r" b="b"/>
                <a:pathLst>
                  <a:path w="6071" h="43844" extrusionOk="0">
                    <a:moveTo>
                      <a:pt x="3596" y="2300"/>
                    </a:moveTo>
                    <a:lnTo>
                      <a:pt x="3847" y="2745"/>
                    </a:lnTo>
                    <a:lnTo>
                      <a:pt x="3712" y="2764"/>
                    </a:lnTo>
                    <a:lnTo>
                      <a:pt x="3596" y="2822"/>
                    </a:lnTo>
                    <a:lnTo>
                      <a:pt x="3596" y="2300"/>
                    </a:lnTo>
                    <a:close/>
                    <a:moveTo>
                      <a:pt x="3094" y="0"/>
                    </a:moveTo>
                    <a:lnTo>
                      <a:pt x="2939" y="19"/>
                    </a:lnTo>
                    <a:lnTo>
                      <a:pt x="2784" y="77"/>
                    </a:lnTo>
                    <a:lnTo>
                      <a:pt x="2707" y="116"/>
                    </a:lnTo>
                    <a:lnTo>
                      <a:pt x="2649" y="174"/>
                    </a:lnTo>
                    <a:lnTo>
                      <a:pt x="2591" y="232"/>
                    </a:lnTo>
                    <a:lnTo>
                      <a:pt x="2552" y="309"/>
                    </a:lnTo>
                    <a:lnTo>
                      <a:pt x="2533" y="406"/>
                    </a:lnTo>
                    <a:lnTo>
                      <a:pt x="2514" y="483"/>
                    </a:lnTo>
                    <a:lnTo>
                      <a:pt x="2475" y="1546"/>
                    </a:lnTo>
                    <a:lnTo>
                      <a:pt x="2456" y="2590"/>
                    </a:lnTo>
                    <a:lnTo>
                      <a:pt x="2456" y="3634"/>
                    </a:lnTo>
                    <a:lnTo>
                      <a:pt x="2456" y="4156"/>
                    </a:lnTo>
                    <a:lnTo>
                      <a:pt x="2494" y="4678"/>
                    </a:lnTo>
                    <a:lnTo>
                      <a:pt x="2340" y="5084"/>
                    </a:lnTo>
                    <a:lnTo>
                      <a:pt x="2224" y="5509"/>
                    </a:lnTo>
                    <a:lnTo>
                      <a:pt x="2127" y="5915"/>
                    </a:lnTo>
                    <a:lnTo>
                      <a:pt x="2030" y="6341"/>
                    </a:lnTo>
                    <a:lnTo>
                      <a:pt x="1953" y="6747"/>
                    </a:lnTo>
                    <a:lnTo>
                      <a:pt x="1895" y="7172"/>
                    </a:lnTo>
                    <a:lnTo>
                      <a:pt x="1779" y="8022"/>
                    </a:lnTo>
                    <a:lnTo>
                      <a:pt x="1721" y="8892"/>
                    </a:lnTo>
                    <a:lnTo>
                      <a:pt x="1682" y="9743"/>
                    </a:lnTo>
                    <a:lnTo>
                      <a:pt x="1624" y="11463"/>
                    </a:lnTo>
                    <a:lnTo>
                      <a:pt x="1508" y="12198"/>
                    </a:lnTo>
                    <a:lnTo>
                      <a:pt x="1431" y="12913"/>
                    </a:lnTo>
                    <a:lnTo>
                      <a:pt x="1373" y="13648"/>
                    </a:lnTo>
                    <a:lnTo>
                      <a:pt x="1354" y="14382"/>
                    </a:lnTo>
                    <a:lnTo>
                      <a:pt x="1334" y="15117"/>
                    </a:lnTo>
                    <a:lnTo>
                      <a:pt x="1354" y="15852"/>
                    </a:lnTo>
                    <a:lnTo>
                      <a:pt x="1392" y="16567"/>
                    </a:lnTo>
                    <a:lnTo>
                      <a:pt x="1450" y="17282"/>
                    </a:lnTo>
                    <a:lnTo>
                      <a:pt x="1470" y="17417"/>
                    </a:lnTo>
                    <a:lnTo>
                      <a:pt x="1528" y="17533"/>
                    </a:lnTo>
                    <a:lnTo>
                      <a:pt x="1586" y="17611"/>
                    </a:lnTo>
                    <a:lnTo>
                      <a:pt x="1682" y="17688"/>
                    </a:lnTo>
                    <a:lnTo>
                      <a:pt x="1663" y="18539"/>
                    </a:lnTo>
                    <a:lnTo>
                      <a:pt x="1644" y="19409"/>
                    </a:lnTo>
                    <a:lnTo>
                      <a:pt x="1605" y="20259"/>
                    </a:lnTo>
                    <a:lnTo>
                      <a:pt x="1528" y="21129"/>
                    </a:lnTo>
                    <a:lnTo>
                      <a:pt x="1450" y="21438"/>
                    </a:lnTo>
                    <a:lnTo>
                      <a:pt x="1354" y="21516"/>
                    </a:lnTo>
                    <a:lnTo>
                      <a:pt x="1276" y="21612"/>
                    </a:lnTo>
                    <a:lnTo>
                      <a:pt x="1238" y="21728"/>
                    </a:lnTo>
                    <a:lnTo>
                      <a:pt x="1218" y="21864"/>
                    </a:lnTo>
                    <a:lnTo>
                      <a:pt x="1180" y="23004"/>
                    </a:lnTo>
                    <a:lnTo>
                      <a:pt x="1122" y="23545"/>
                    </a:lnTo>
                    <a:lnTo>
                      <a:pt x="1083" y="24087"/>
                    </a:lnTo>
                    <a:lnTo>
                      <a:pt x="1025" y="25169"/>
                    </a:lnTo>
                    <a:lnTo>
                      <a:pt x="1006" y="26252"/>
                    </a:lnTo>
                    <a:lnTo>
                      <a:pt x="1006" y="27334"/>
                    </a:lnTo>
                    <a:lnTo>
                      <a:pt x="1006" y="27431"/>
                    </a:lnTo>
                    <a:lnTo>
                      <a:pt x="1025" y="27528"/>
                    </a:lnTo>
                    <a:lnTo>
                      <a:pt x="1064" y="27605"/>
                    </a:lnTo>
                    <a:lnTo>
                      <a:pt x="1102" y="27663"/>
                    </a:lnTo>
                    <a:lnTo>
                      <a:pt x="1199" y="27798"/>
                    </a:lnTo>
                    <a:lnTo>
                      <a:pt x="1315" y="27876"/>
                    </a:lnTo>
                    <a:lnTo>
                      <a:pt x="1218" y="27914"/>
                    </a:lnTo>
                    <a:lnTo>
                      <a:pt x="1122" y="27953"/>
                    </a:lnTo>
                    <a:lnTo>
                      <a:pt x="1044" y="28011"/>
                    </a:lnTo>
                    <a:lnTo>
                      <a:pt x="967" y="28088"/>
                    </a:lnTo>
                    <a:lnTo>
                      <a:pt x="909" y="28166"/>
                    </a:lnTo>
                    <a:lnTo>
                      <a:pt x="851" y="28262"/>
                    </a:lnTo>
                    <a:lnTo>
                      <a:pt x="832" y="28378"/>
                    </a:lnTo>
                    <a:lnTo>
                      <a:pt x="813" y="28513"/>
                    </a:lnTo>
                    <a:lnTo>
                      <a:pt x="890" y="30215"/>
                    </a:lnTo>
                    <a:lnTo>
                      <a:pt x="948" y="31916"/>
                    </a:lnTo>
                    <a:lnTo>
                      <a:pt x="658" y="33114"/>
                    </a:lnTo>
                    <a:lnTo>
                      <a:pt x="523" y="33714"/>
                    </a:lnTo>
                    <a:lnTo>
                      <a:pt x="407" y="34332"/>
                    </a:lnTo>
                    <a:lnTo>
                      <a:pt x="310" y="34931"/>
                    </a:lnTo>
                    <a:lnTo>
                      <a:pt x="213" y="35550"/>
                    </a:lnTo>
                    <a:lnTo>
                      <a:pt x="136" y="36169"/>
                    </a:lnTo>
                    <a:lnTo>
                      <a:pt x="78" y="36787"/>
                    </a:lnTo>
                    <a:lnTo>
                      <a:pt x="39" y="37387"/>
                    </a:lnTo>
                    <a:lnTo>
                      <a:pt x="20" y="38005"/>
                    </a:lnTo>
                    <a:lnTo>
                      <a:pt x="1" y="38624"/>
                    </a:lnTo>
                    <a:lnTo>
                      <a:pt x="20" y="39242"/>
                    </a:lnTo>
                    <a:lnTo>
                      <a:pt x="59" y="39861"/>
                    </a:lnTo>
                    <a:lnTo>
                      <a:pt x="117" y="40460"/>
                    </a:lnTo>
                    <a:lnTo>
                      <a:pt x="213" y="41079"/>
                    </a:lnTo>
                    <a:lnTo>
                      <a:pt x="310" y="41697"/>
                    </a:lnTo>
                    <a:lnTo>
                      <a:pt x="349" y="41794"/>
                    </a:lnTo>
                    <a:lnTo>
                      <a:pt x="387" y="41891"/>
                    </a:lnTo>
                    <a:lnTo>
                      <a:pt x="445" y="41968"/>
                    </a:lnTo>
                    <a:lnTo>
                      <a:pt x="523" y="42026"/>
                    </a:lnTo>
                    <a:lnTo>
                      <a:pt x="445" y="43089"/>
                    </a:lnTo>
                    <a:lnTo>
                      <a:pt x="445" y="43186"/>
                    </a:lnTo>
                    <a:lnTo>
                      <a:pt x="465" y="43263"/>
                    </a:lnTo>
                    <a:lnTo>
                      <a:pt x="503" y="43360"/>
                    </a:lnTo>
                    <a:lnTo>
                      <a:pt x="542" y="43457"/>
                    </a:lnTo>
                    <a:lnTo>
                      <a:pt x="581" y="43534"/>
                    </a:lnTo>
                    <a:lnTo>
                      <a:pt x="639" y="43611"/>
                    </a:lnTo>
                    <a:lnTo>
                      <a:pt x="716" y="43650"/>
                    </a:lnTo>
                    <a:lnTo>
                      <a:pt x="813" y="43688"/>
                    </a:lnTo>
                    <a:lnTo>
                      <a:pt x="1122" y="43766"/>
                    </a:lnTo>
                    <a:lnTo>
                      <a:pt x="1354" y="43804"/>
                    </a:lnTo>
                    <a:lnTo>
                      <a:pt x="1586" y="43843"/>
                    </a:lnTo>
                    <a:lnTo>
                      <a:pt x="1992" y="43843"/>
                    </a:lnTo>
                    <a:lnTo>
                      <a:pt x="2108" y="43804"/>
                    </a:lnTo>
                    <a:lnTo>
                      <a:pt x="2204" y="43766"/>
                    </a:lnTo>
                    <a:lnTo>
                      <a:pt x="2301" y="43708"/>
                    </a:lnTo>
                    <a:lnTo>
                      <a:pt x="2378" y="43650"/>
                    </a:lnTo>
                    <a:lnTo>
                      <a:pt x="2456" y="43553"/>
                    </a:lnTo>
                    <a:lnTo>
                      <a:pt x="2494" y="43457"/>
                    </a:lnTo>
                    <a:lnTo>
                      <a:pt x="2514" y="43341"/>
                    </a:lnTo>
                    <a:lnTo>
                      <a:pt x="2572" y="42761"/>
                    </a:lnTo>
                    <a:lnTo>
                      <a:pt x="2610" y="42181"/>
                    </a:lnTo>
                    <a:lnTo>
                      <a:pt x="2630" y="41620"/>
                    </a:lnTo>
                    <a:lnTo>
                      <a:pt x="2630" y="41040"/>
                    </a:lnTo>
                    <a:lnTo>
                      <a:pt x="2688" y="40905"/>
                    </a:lnTo>
                    <a:lnTo>
                      <a:pt x="2726" y="40827"/>
                    </a:lnTo>
                    <a:lnTo>
                      <a:pt x="2726" y="40750"/>
                    </a:lnTo>
                    <a:lnTo>
                      <a:pt x="2804" y="39745"/>
                    </a:lnTo>
                    <a:lnTo>
                      <a:pt x="2842" y="38720"/>
                    </a:lnTo>
                    <a:lnTo>
                      <a:pt x="2881" y="36691"/>
                    </a:lnTo>
                    <a:lnTo>
                      <a:pt x="2900" y="35685"/>
                    </a:lnTo>
                    <a:lnTo>
                      <a:pt x="2939" y="34680"/>
                    </a:lnTo>
                    <a:lnTo>
                      <a:pt x="2978" y="33656"/>
                    </a:lnTo>
                    <a:lnTo>
                      <a:pt x="3074" y="32650"/>
                    </a:lnTo>
                    <a:lnTo>
                      <a:pt x="3248" y="31394"/>
                    </a:lnTo>
                    <a:lnTo>
                      <a:pt x="3403" y="30118"/>
                    </a:lnTo>
                    <a:lnTo>
                      <a:pt x="3538" y="28861"/>
                    </a:lnTo>
                    <a:lnTo>
                      <a:pt x="3654" y="27586"/>
                    </a:lnTo>
                    <a:lnTo>
                      <a:pt x="3654" y="27489"/>
                    </a:lnTo>
                    <a:lnTo>
                      <a:pt x="3635" y="27412"/>
                    </a:lnTo>
                    <a:lnTo>
                      <a:pt x="3616" y="27334"/>
                    </a:lnTo>
                    <a:lnTo>
                      <a:pt x="3596" y="27257"/>
                    </a:lnTo>
                    <a:lnTo>
                      <a:pt x="3500" y="27141"/>
                    </a:lnTo>
                    <a:lnTo>
                      <a:pt x="3384" y="27044"/>
                    </a:lnTo>
                    <a:lnTo>
                      <a:pt x="3519" y="25169"/>
                    </a:lnTo>
                    <a:lnTo>
                      <a:pt x="3693" y="23294"/>
                    </a:lnTo>
                    <a:lnTo>
                      <a:pt x="3693" y="23178"/>
                    </a:lnTo>
                    <a:lnTo>
                      <a:pt x="3674" y="23062"/>
                    </a:lnTo>
                    <a:lnTo>
                      <a:pt x="3635" y="22985"/>
                    </a:lnTo>
                    <a:lnTo>
                      <a:pt x="3596" y="22888"/>
                    </a:lnTo>
                    <a:lnTo>
                      <a:pt x="3616" y="22791"/>
                    </a:lnTo>
                    <a:lnTo>
                      <a:pt x="3616" y="22656"/>
                    </a:lnTo>
                    <a:lnTo>
                      <a:pt x="3616" y="22057"/>
                    </a:lnTo>
                    <a:lnTo>
                      <a:pt x="3616" y="21458"/>
                    </a:lnTo>
                    <a:lnTo>
                      <a:pt x="3635" y="20858"/>
                    </a:lnTo>
                    <a:lnTo>
                      <a:pt x="3674" y="20259"/>
                    </a:lnTo>
                    <a:lnTo>
                      <a:pt x="3770" y="19061"/>
                    </a:lnTo>
                    <a:lnTo>
                      <a:pt x="3886" y="17881"/>
                    </a:lnTo>
                    <a:lnTo>
                      <a:pt x="4041" y="16683"/>
                    </a:lnTo>
                    <a:lnTo>
                      <a:pt x="4215" y="15504"/>
                    </a:lnTo>
                    <a:lnTo>
                      <a:pt x="4563" y="13126"/>
                    </a:lnTo>
                    <a:lnTo>
                      <a:pt x="4698" y="13068"/>
                    </a:lnTo>
                    <a:lnTo>
                      <a:pt x="4756" y="13010"/>
                    </a:lnTo>
                    <a:lnTo>
                      <a:pt x="4795" y="12971"/>
                    </a:lnTo>
                    <a:lnTo>
                      <a:pt x="4833" y="12894"/>
                    </a:lnTo>
                    <a:lnTo>
                      <a:pt x="4872" y="12836"/>
                    </a:lnTo>
                    <a:lnTo>
                      <a:pt x="4891" y="12739"/>
                    </a:lnTo>
                    <a:lnTo>
                      <a:pt x="4891" y="12643"/>
                    </a:lnTo>
                    <a:lnTo>
                      <a:pt x="4911" y="12217"/>
                    </a:lnTo>
                    <a:lnTo>
                      <a:pt x="4930" y="11792"/>
                    </a:lnTo>
                    <a:lnTo>
                      <a:pt x="4969" y="11367"/>
                    </a:lnTo>
                    <a:lnTo>
                      <a:pt x="5027" y="10941"/>
                    </a:lnTo>
                    <a:lnTo>
                      <a:pt x="5162" y="10091"/>
                    </a:lnTo>
                    <a:lnTo>
                      <a:pt x="5336" y="9240"/>
                    </a:lnTo>
                    <a:lnTo>
                      <a:pt x="5723" y="7578"/>
                    </a:lnTo>
                    <a:lnTo>
                      <a:pt x="5916" y="6727"/>
                    </a:lnTo>
                    <a:lnTo>
                      <a:pt x="6071" y="5896"/>
                    </a:lnTo>
                    <a:lnTo>
                      <a:pt x="6071" y="5780"/>
                    </a:lnTo>
                    <a:lnTo>
                      <a:pt x="6071" y="5683"/>
                    </a:lnTo>
                    <a:lnTo>
                      <a:pt x="6051" y="5606"/>
                    </a:lnTo>
                    <a:lnTo>
                      <a:pt x="6013" y="5529"/>
                    </a:lnTo>
                    <a:lnTo>
                      <a:pt x="5955" y="5451"/>
                    </a:lnTo>
                    <a:lnTo>
                      <a:pt x="5897" y="5393"/>
                    </a:lnTo>
                    <a:lnTo>
                      <a:pt x="5819" y="5355"/>
                    </a:lnTo>
                    <a:lnTo>
                      <a:pt x="5742" y="5316"/>
                    </a:lnTo>
                    <a:lnTo>
                      <a:pt x="5645" y="5277"/>
                    </a:lnTo>
                    <a:lnTo>
                      <a:pt x="5568" y="5258"/>
                    </a:lnTo>
                    <a:lnTo>
                      <a:pt x="5471" y="5258"/>
                    </a:lnTo>
                    <a:lnTo>
                      <a:pt x="5375" y="5277"/>
                    </a:lnTo>
                    <a:lnTo>
                      <a:pt x="5297" y="5297"/>
                    </a:lnTo>
                    <a:lnTo>
                      <a:pt x="5220" y="5335"/>
                    </a:lnTo>
                    <a:lnTo>
                      <a:pt x="5143" y="5374"/>
                    </a:lnTo>
                    <a:lnTo>
                      <a:pt x="5065" y="5451"/>
                    </a:lnTo>
                    <a:lnTo>
                      <a:pt x="5027" y="5200"/>
                    </a:lnTo>
                    <a:lnTo>
                      <a:pt x="5027" y="5200"/>
                    </a:lnTo>
                    <a:lnTo>
                      <a:pt x="5104" y="5239"/>
                    </a:lnTo>
                    <a:lnTo>
                      <a:pt x="5181" y="5258"/>
                    </a:lnTo>
                    <a:lnTo>
                      <a:pt x="5355" y="5258"/>
                    </a:lnTo>
                    <a:lnTo>
                      <a:pt x="5510" y="5219"/>
                    </a:lnTo>
                    <a:lnTo>
                      <a:pt x="5665" y="5123"/>
                    </a:lnTo>
                    <a:lnTo>
                      <a:pt x="5723" y="5065"/>
                    </a:lnTo>
                    <a:lnTo>
                      <a:pt x="5781" y="5007"/>
                    </a:lnTo>
                    <a:lnTo>
                      <a:pt x="5839" y="4929"/>
                    </a:lnTo>
                    <a:lnTo>
                      <a:pt x="5877" y="4852"/>
                    </a:lnTo>
                    <a:lnTo>
                      <a:pt x="5897" y="4755"/>
                    </a:lnTo>
                    <a:lnTo>
                      <a:pt x="5897" y="4659"/>
                    </a:lnTo>
                    <a:lnTo>
                      <a:pt x="5897" y="4562"/>
                    </a:lnTo>
                    <a:lnTo>
                      <a:pt x="5858" y="4466"/>
                    </a:lnTo>
                    <a:lnTo>
                      <a:pt x="5665" y="3886"/>
                    </a:lnTo>
                    <a:lnTo>
                      <a:pt x="5433" y="3325"/>
                    </a:lnTo>
                    <a:lnTo>
                      <a:pt x="5181" y="2784"/>
                    </a:lnTo>
                    <a:lnTo>
                      <a:pt x="4891" y="2223"/>
                    </a:lnTo>
                    <a:lnTo>
                      <a:pt x="4601" y="1701"/>
                    </a:lnTo>
                    <a:lnTo>
                      <a:pt x="4273" y="1179"/>
                    </a:lnTo>
                    <a:lnTo>
                      <a:pt x="3925" y="696"/>
                    </a:lnTo>
                    <a:lnTo>
                      <a:pt x="3558" y="213"/>
                    </a:lnTo>
                    <a:lnTo>
                      <a:pt x="3500" y="135"/>
                    </a:lnTo>
                    <a:lnTo>
                      <a:pt x="3422" y="97"/>
                    </a:lnTo>
                    <a:lnTo>
                      <a:pt x="3345" y="39"/>
                    </a:lnTo>
                    <a:lnTo>
                      <a:pt x="3268" y="19"/>
                    </a:lnTo>
                    <a:lnTo>
                      <a:pt x="3094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40"/>
              <p:cNvSpPr/>
              <p:nvPr/>
            </p:nvSpPr>
            <p:spPr>
              <a:xfrm>
                <a:off x="965000" y="-1362400"/>
                <a:ext cx="158550" cy="844800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33792" extrusionOk="0">
                    <a:moveTo>
                      <a:pt x="3944" y="10091"/>
                    </a:moveTo>
                    <a:lnTo>
                      <a:pt x="3867" y="11251"/>
                    </a:lnTo>
                    <a:lnTo>
                      <a:pt x="3789" y="12411"/>
                    </a:lnTo>
                    <a:lnTo>
                      <a:pt x="3847" y="11251"/>
                    </a:lnTo>
                    <a:lnTo>
                      <a:pt x="3944" y="10091"/>
                    </a:lnTo>
                    <a:close/>
                    <a:moveTo>
                      <a:pt x="1953" y="27605"/>
                    </a:moveTo>
                    <a:lnTo>
                      <a:pt x="1914" y="28746"/>
                    </a:lnTo>
                    <a:lnTo>
                      <a:pt x="1914" y="29074"/>
                    </a:lnTo>
                    <a:lnTo>
                      <a:pt x="1934" y="29422"/>
                    </a:lnTo>
                    <a:lnTo>
                      <a:pt x="1760" y="29422"/>
                    </a:lnTo>
                    <a:lnTo>
                      <a:pt x="1856" y="28514"/>
                    </a:lnTo>
                    <a:lnTo>
                      <a:pt x="1953" y="27605"/>
                    </a:lnTo>
                    <a:close/>
                    <a:moveTo>
                      <a:pt x="3905" y="0"/>
                    </a:moveTo>
                    <a:lnTo>
                      <a:pt x="3789" y="39"/>
                    </a:lnTo>
                    <a:lnTo>
                      <a:pt x="3693" y="78"/>
                    </a:lnTo>
                    <a:lnTo>
                      <a:pt x="3615" y="136"/>
                    </a:lnTo>
                    <a:lnTo>
                      <a:pt x="3557" y="213"/>
                    </a:lnTo>
                    <a:lnTo>
                      <a:pt x="3499" y="290"/>
                    </a:lnTo>
                    <a:lnTo>
                      <a:pt x="3441" y="367"/>
                    </a:lnTo>
                    <a:lnTo>
                      <a:pt x="3422" y="464"/>
                    </a:lnTo>
                    <a:lnTo>
                      <a:pt x="3403" y="561"/>
                    </a:lnTo>
                    <a:lnTo>
                      <a:pt x="3422" y="657"/>
                    </a:lnTo>
                    <a:lnTo>
                      <a:pt x="3635" y="1450"/>
                    </a:lnTo>
                    <a:lnTo>
                      <a:pt x="3731" y="1856"/>
                    </a:lnTo>
                    <a:lnTo>
                      <a:pt x="3751" y="2069"/>
                    </a:lnTo>
                    <a:lnTo>
                      <a:pt x="3770" y="2281"/>
                    </a:lnTo>
                    <a:lnTo>
                      <a:pt x="3673" y="2320"/>
                    </a:lnTo>
                    <a:lnTo>
                      <a:pt x="3596" y="2359"/>
                    </a:lnTo>
                    <a:lnTo>
                      <a:pt x="3519" y="2417"/>
                    </a:lnTo>
                    <a:lnTo>
                      <a:pt x="3441" y="2494"/>
                    </a:lnTo>
                    <a:lnTo>
                      <a:pt x="3403" y="2571"/>
                    </a:lnTo>
                    <a:lnTo>
                      <a:pt x="3364" y="2668"/>
                    </a:lnTo>
                    <a:lnTo>
                      <a:pt x="3325" y="2765"/>
                    </a:lnTo>
                    <a:lnTo>
                      <a:pt x="3325" y="2900"/>
                    </a:lnTo>
                    <a:lnTo>
                      <a:pt x="3345" y="3132"/>
                    </a:lnTo>
                    <a:lnTo>
                      <a:pt x="3190" y="3190"/>
                    </a:lnTo>
                    <a:lnTo>
                      <a:pt x="3132" y="3248"/>
                    </a:lnTo>
                    <a:lnTo>
                      <a:pt x="3074" y="3286"/>
                    </a:lnTo>
                    <a:lnTo>
                      <a:pt x="3035" y="3364"/>
                    </a:lnTo>
                    <a:lnTo>
                      <a:pt x="2997" y="3441"/>
                    </a:lnTo>
                    <a:lnTo>
                      <a:pt x="2977" y="3518"/>
                    </a:lnTo>
                    <a:lnTo>
                      <a:pt x="2958" y="3615"/>
                    </a:lnTo>
                    <a:lnTo>
                      <a:pt x="2919" y="4292"/>
                    </a:lnTo>
                    <a:lnTo>
                      <a:pt x="2881" y="4968"/>
                    </a:lnTo>
                    <a:lnTo>
                      <a:pt x="2804" y="5645"/>
                    </a:lnTo>
                    <a:lnTo>
                      <a:pt x="2726" y="6302"/>
                    </a:lnTo>
                    <a:lnTo>
                      <a:pt x="2630" y="6979"/>
                    </a:lnTo>
                    <a:lnTo>
                      <a:pt x="2514" y="7636"/>
                    </a:lnTo>
                    <a:lnTo>
                      <a:pt x="2378" y="8293"/>
                    </a:lnTo>
                    <a:lnTo>
                      <a:pt x="2204" y="8951"/>
                    </a:lnTo>
                    <a:lnTo>
                      <a:pt x="2185" y="9067"/>
                    </a:lnTo>
                    <a:lnTo>
                      <a:pt x="2185" y="9163"/>
                    </a:lnTo>
                    <a:lnTo>
                      <a:pt x="2204" y="9260"/>
                    </a:lnTo>
                    <a:lnTo>
                      <a:pt x="2243" y="9356"/>
                    </a:lnTo>
                    <a:lnTo>
                      <a:pt x="2301" y="9453"/>
                    </a:lnTo>
                    <a:lnTo>
                      <a:pt x="2359" y="9530"/>
                    </a:lnTo>
                    <a:lnTo>
                      <a:pt x="2436" y="9588"/>
                    </a:lnTo>
                    <a:lnTo>
                      <a:pt x="2514" y="9646"/>
                    </a:lnTo>
                    <a:lnTo>
                      <a:pt x="2456" y="10478"/>
                    </a:lnTo>
                    <a:lnTo>
                      <a:pt x="2417" y="11309"/>
                    </a:lnTo>
                    <a:lnTo>
                      <a:pt x="2069" y="12933"/>
                    </a:lnTo>
                    <a:lnTo>
                      <a:pt x="1914" y="13745"/>
                    </a:lnTo>
                    <a:lnTo>
                      <a:pt x="1779" y="14557"/>
                    </a:lnTo>
                    <a:lnTo>
                      <a:pt x="1644" y="15388"/>
                    </a:lnTo>
                    <a:lnTo>
                      <a:pt x="1528" y="16200"/>
                    </a:lnTo>
                    <a:lnTo>
                      <a:pt x="1431" y="17031"/>
                    </a:lnTo>
                    <a:lnTo>
                      <a:pt x="1373" y="17862"/>
                    </a:lnTo>
                    <a:lnTo>
                      <a:pt x="1257" y="19776"/>
                    </a:lnTo>
                    <a:lnTo>
                      <a:pt x="1160" y="21690"/>
                    </a:lnTo>
                    <a:lnTo>
                      <a:pt x="1064" y="23623"/>
                    </a:lnTo>
                    <a:lnTo>
                      <a:pt x="948" y="25537"/>
                    </a:lnTo>
                    <a:lnTo>
                      <a:pt x="793" y="27450"/>
                    </a:lnTo>
                    <a:lnTo>
                      <a:pt x="716" y="28398"/>
                    </a:lnTo>
                    <a:lnTo>
                      <a:pt x="600" y="29345"/>
                    </a:lnTo>
                    <a:lnTo>
                      <a:pt x="484" y="30292"/>
                    </a:lnTo>
                    <a:lnTo>
                      <a:pt x="348" y="31259"/>
                    </a:lnTo>
                    <a:lnTo>
                      <a:pt x="194" y="32206"/>
                    </a:lnTo>
                    <a:lnTo>
                      <a:pt x="20" y="33153"/>
                    </a:lnTo>
                    <a:lnTo>
                      <a:pt x="1" y="33250"/>
                    </a:lnTo>
                    <a:lnTo>
                      <a:pt x="20" y="33366"/>
                    </a:lnTo>
                    <a:lnTo>
                      <a:pt x="78" y="33482"/>
                    </a:lnTo>
                    <a:lnTo>
                      <a:pt x="136" y="33578"/>
                    </a:lnTo>
                    <a:lnTo>
                      <a:pt x="213" y="33656"/>
                    </a:lnTo>
                    <a:lnTo>
                      <a:pt x="310" y="33733"/>
                    </a:lnTo>
                    <a:lnTo>
                      <a:pt x="406" y="33772"/>
                    </a:lnTo>
                    <a:lnTo>
                      <a:pt x="522" y="33791"/>
                    </a:lnTo>
                    <a:lnTo>
                      <a:pt x="967" y="33772"/>
                    </a:lnTo>
                    <a:lnTo>
                      <a:pt x="1354" y="33752"/>
                    </a:lnTo>
                    <a:lnTo>
                      <a:pt x="1547" y="33714"/>
                    </a:lnTo>
                    <a:lnTo>
                      <a:pt x="1721" y="33675"/>
                    </a:lnTo>
                    <a:lnTo>
                      <a:pt x="1895" y="33617"/>
                    </a:lnTo>
                    <a:lnTo>
                      <a:pt x="2050" y="33559"/>
                    </a:lnTo>
                    <a:lnTo>
                      <a:pt x="2185" y="33482"/>
                    </a:lnTo>
                    <a:lnTo>
                      <a:pt x="2320" y="33385"/>
                    </a:lnTo>
                    <a:lnTo>
                      <a:pt x="2456" y="33269"/>
                    </a:lnTo>
                    <a:lnTo>
                      <a:pt x="2552" y="33134"/>
                    </a:lnTo>
                    <a:lnTo>
                      <a:pt x="2668" y="32999"/>
                    </a:lnTo>
                    <a:lnTo>
                      <a:pt x="2746" y="32805"/>
                    </a:lnTo>
                    <a:lnTo>
                      <a:pt x="2823" y="32612"/>
                    </a:lnTo>
                    <a:lnTo>
                      <a:pt x="2900" y="32380"/>
                    </a:lnTo>
                    <a:lnTo>
                      <a:pt x="2939" y="32129"/>
                    </a:lnTo>
                    <a:lnTo>
                      <a:pt x="2997" y="31877"/>
                    </a:lnTo>
                    <a:lnTo>
                      <a:pt x="3055" y="31355"/>
                    </a:lnTo>
                    <a:lnTo>
                      <a:pt x="3093" y="30795"/>
                    </a:lnTo>
                    <a:lnTo>
                      <a:pt x="3093" y="30234"/>
                    </a:lnTo>
                    <a:lnTo>
                      <a:pt x="3074" y="29132"/>
                    </a:lnTo>
                    <a:lnTo>
                      <a:pt x="3074" y="28591"/>
                    </a:lnTo>
                    <a:lnTo>
                      <a:pt x="3074" y="28069"/>
                    </a:lnTo>
                    <a:lnTo>
                      <a:pt x="3113" y="26871"/>
                    </a:lnTo>
                    <a:lnTo>
                      <a:pt x="3151" y="25672"/>
                    </a:lnTo>
                    <a:lnTo>
                      <a:pt x="3267" y="23275"/>
                    </a:lnTo>
                    <a:lnTo>
                      <a:pt x="3306" y="22676"/>
                    </a:lnTo>
                    <a:lnTo>
                      <a:pt x="3345" y="22076"/>
                    </a:lnTo>
                    <a:lnTo>
                      <a:pt x="3403" y="21477"/>
                    </a:lnTo>
                    <a:lnTo>
                      <a:pt x="3480" y="20878"/>
                    </a:lnTo>
                    <a:lnTo>
                      <a:pt x="3654" y="19718"/>
                    </a:lnTo>
                    <a:lnTo>
                      <a:pt x="3867" y="18558"/>
                    </a:lnTo>
                    <a:lnTo>
                      <a:pt x="4099" y="17398"/>
                    </a:lnTo>
                    <a:lnTo>
                      <a:pt x="4331" y="16219"/>
                    </a:lnTo>
                    <a:lnTo>
                      <a:pt x="4582" y="15059"/>
                    </a:lnTo>
                    <a:lnTo>
                      <a:pt x="4814" y="13880"/>
                    </a:lnTo>
                    <a:lnTo>
                      <a:pt x="4911" y="13300"/>
                    </a:lnTo>
                    <a:lnTo>
                      <a:pt x="4969" y="12720"/>
                    </a:lnTo>
                    <a:lnTo>
                      <a:pt x="5007" y="12140"/>
                    </a:lnTo>
                    <a:lnTo>
                      <a:pt x="5046" y="11560"/>
                    </a:lnTo>
                    <a:lnTo>
                      <a:pt x="5085" y="10381"/>
                    </a:lnTo>
                    <a:lnTo>
                      <a:pt x="5123" y="9202"/>
                    </a:lnTo>
                    <a:lnTo>
                      <a:pt x="5162" y="8622"/>
                    </a:lnTo>
                    <a:lnTo>
                      <a:pt x="5220" y="8042"/>
                    </a:lnTo>
                    <a:lnTo>
                      <a:pt x="5297" y="7462"/>
                    </a:lnTo>
                    <a:lnTo>
                      <a:pt x="5413" y="6901"/>
                    </a:lnTo>
                    <a:lnTo>
                      <a:pt x="5549" y="6321"/>
                    </a:lnTo>
                    <a:lnTo>
                      <a:pt x="5723" y="5780"/>
                    </a:lnTo>
                    <a:lnTo>
                      <a:pt x="5838" y="5510"/>
                    </a:lnTo>
                    <a:lnTo>
                      <a:pt x="5954" y="5239"/>
                    </a:lnTo>
                    <a:lnTo>
                      <a:pt x="6090" y="4968"/>
                    </a:lnTo>
                    <a:lnTo>
                      <a:pt x="6244" y="4698"/>
                    </a:lnTo>
                    <a:lnTo>
                      <a:pt x="6322" y="4524"/>
                    </a:lnTo>
                    <a:lnTo>
                      <a:pt x="6341" y="4446"/>
                    </a:lnTo>
                    <a:lnTo>
                      <a:pt x="6341" y="4350"/>
                    </a:lnTo>
                    <a:lnTo>
                      <a:pt x="6341" y="4253"/>
                    </a:lnTo>
                    <a:lnTo>
                      <a:pt x="6322" y="4176"/>
                    </a:lnTo>
                    <a:lnTo>
                      <a:pt x="6283" y="4079"/>
                    </a:lnTo>
                    <a:lnTo>
                      <a:pt x="6225" y="4002"/>
                    </a:lnTo>
                    <a:lnTo>
                      <a:pt x="6051" y="3770"/>
                    </a:lnTo>
                    <a:lnTo>
                      <a:pt x="5896" y="3538"/>
                    </a:lnTo>
                    <a:lnTo>
                      <a:pt x="5587" y="3055"/>
                    </a:lnTo>
                    <a:lnTo>
                      <a:pt x="5336" y="2552"/>
                    </a:lnTo>
                    <a:lnTo>
                      <a:pt x="5104" y="2049"/>
                    </a:lnTo>
                    <a:lnTo>
                      <a:pt x="5085" y="1740"/>
                    </a:lnTo>
                    <a:lnTo>
                      <a:pt x="5027" y="1431"/>
                    </a:lnTo>
                    <a:lnTo>
                      <a:pt x="4969" y="1160"/>
                    </a:lnTo>
                    <a:lnTo>
                      <a:pt x="4872" y="889"/>
                    </a:lnTo>
                    <a:lnTo>
                      <a:pt x="4775" y="657"/>
                    </a:lnTo>
                    <a:lnTo>
                      <a:pt x="4659" y="445"/>
                    </a:lnTo>
                    <a:lnTo>
                      <a:pt x="4505" y="252"/>
                    </a:lnTo>
                    <a:lnTo>
                      <a:pt x="4350" y="116"/>
                    </a:lnTo>
                    <a:lnTo>
                      <a:pt x="4292" y="78"/>
                    </a:lnTo>
                    <a:lnTo>
                      <a:pt x="4195" y="39"/>
                    </a:lnTo>
                    <a:lnTo>
                      <a:pt x="4060" y="0"/>
                    </a:lnTo>
                    <a:close/>
                  </a:path>
                </a:pathLst>
              </a:custGeom>
              <a:solidFill>
                <a:srgbClr val="F8C8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40"/>
              <p:cNvSpPr/>
              <p:nvPr/>
            </p:nvSpPr>
            <p:spPr>
              <a:xfrm>
                <a:off x="1144775" y="-1546525"/>
                <a:ext cx="120850" cy="1031825"/>
              </a:xfrm>
              <a:custGeom>
                <a:avLst/>
                <a:gdLst/>
                <a:ahLst/>
                <a:cxnLst/>
                <a:rect l="l" t="t" r="r" b="b"/>
                <a:pathLst>
                  <a:path w="4834" h="41273" extrusionOk="0">
                    <a:moveTo>
                      <a:pt x="2610" y="2300"/>
                    </a:moveTo>
                    <a:lnTo>
                      <a:pt x="2920" y="2784"/>
                    </a:lnTo>
                    <a:lnTo>
                      <a:pt x="2842" y="2784"/>
                    </a:lnTo>
                    <a:lnTo>
                      <a:pt x="2765" y="2803"/>
                    </a:lnTo>
                    <a:lnTo>
                      <a:pt x="2668" y="2861"/>
                    </a:lnTo>
                    <a:lnTo>
                      <a:pt x="2572" y="2938"/>
                    </a:lnTo>
                    <a:lnTo>
                      <a:pt x="2572" y="2938"/>
                    </a:lnTo>
                    <a:lnTo>
                      <a:pt x="2610" y="2300"/>
                    </a:lnTo>
                    <a:close/>
                    <a:moveTo>
                      <a:pt x="2108" y="0"/>
                    </a:moveTo>
                    <a:lnTo>
                      <a:pt x="2011" y="19"/>
                    </a:lnTo>
                    <a:lnTo>
                      <a:pt x="1934" y="58"/>
                    </a:lnTo>
                    <a:lnTo>
                      <a:pt x="1856" y="97"/>
                    </a:lnTo>
                    <a:lnTo>
                      <a:pt x="1798" y="155"/>
                    </a:lnTo>
                    <a:lnTo>
                      <a:pt x="1721" y="232"/>
                    </a:lnTo>
                    <a:lnTo>
                      <a:pt x="1682" y="309"/>
                    </a:lnTo>
                    <a:lnTo>
                      <a:pt x="1644" y="406"/>
                    </a:lnTo>
                    <a:lnTo>
                      <a:pt x="1605" y="503"/>
                    </a:lnTo>
                    <a:lnTo>
                      <a:pt x="1528" y="1005"/>
                    </a:lnTo>
                    <a:lnTo>
                      <a:pt x="1508" y="1489"/>
                    </a:lnTo>
                    <a:lnTo>
                      <a:pt x="1470" y="2494"/>
                    </a:lnTo>
                    <a:lnTo>
                      <a:pt x="1450" y="2996"/>
                    </a:lnTo>
                    <a:lnTo>
                      <a:pt x="1393" y="3499"/>
                    </a:lnTo>
                    <a:lnTo>
                      <a:pt x="1354" y="3750"/>
                    </a:lnTo>
                    <a:lnTo>
                      <a:pt x="1315" y="3982"/>
                    </a:lnTo>
                    <a:lnTo>
                      <a:pt x="1238" y="4234"/>
                    </a:lnTo>
                    <a:lnTo>
                      <a:pt x="1161" y="4466"/>
                    </a:lnTo>
                    <a:lnTo>
                      <a:pt x="1122" y="4582"/>
                    </a:lnTo>
                    <a:lnTo>
                      <a:pt x="1122" y="4697"/>
                    </a:lnTo>
                    <a:lnTo>
                      <a:pt x="1141" y="4794"/>
                    </a:lnTo>
                    <a:lnTo>
                      <a:pt x="1161" y="4891"/>
                    </a:lnTo>
                    <a:lnTo>
                      <a:pt x="1219" y="4987"/>
                    </a:lnTo>
                    <a:lnTo>
                      <a:pt x="1277" y="5045"/>
                    </a:lnTo>
                    <a:lnTo>
                      <a:pt x="1354" y="5123"/>
                    </a:lnTo>
                    <a:lnTo>
                      <a:pt x="1431" y="5161"/>
                    </a:lnTo>
                    <a:lnTo>
                      <a:pt x="1528" y="5200"/>
                    </a:lnTo>
                    <a:lnTo>
                      <a:pt x="1624" y="5239"/>
                    </a:lnTo>
                    <a:lnTo>
                      <a:pt x="1818" y="5239"/>
                    </a:lnTo>
                    <a:lnTo>
                      <a:pt x="1914" y="5219"/>
                    </a:lnTo>
                    <a:lnTo>
                      <a:pt x="2011" y="5181"/>
                    </a:lnTo>
                    <a:lnTo>
                      <a:pt x="2088" y="5103"/>
                    </a:lnTo>
                    <a:lnTo>
                      <a:pt x="2146" y="5026"/>
                    </a:lnTo>
                    <a:lnTo>
                      <a:pt x="2166" y="5103"/>
                    </a:lnTo>
                    <a:lnTo>
                      <a:pt x="2204" y="5239"/>
                    </a:lnTo>
                    <a:lnTo>
                      <a:pt x="2262" y="5355"/>
                    </a:lnTo>
                    <a:lnTo>
                      <a:pt x="2359" y="5451"/>
                    </a:lnTo>
                    <a:lnTo>
                      <a:pt x="2456" y="5529"/>
                    </a:lnTo>
                    <a:lnTo>
                      <a:pt x="2572" y="5587"/>
                    </a:lnTo>
                    <a:lnTo>
                      <a:pt x="2707" y="5606"/>
                    </a:lnTo>
                    <a:lnTo>
                      <a:pt x="2823" y="5606"/>
                    </a:lnTo>
                    <a:lnTo>
                      <a:pt x="2958" y="5548"/>
                    </a:lnTo>
                    <a:lnTo>
                      <a:pt x="3171" y="5490"/>
                    </a:lnTo>
                    <a:lnTo>
                      <a:pt x="3152" y="5567"/>
                    </a:lnTo>
                    <a:lnTo>
                      <a:pt x="3094" y="6708"/>
                    </a:lnTo>
                    <a:lnTo>
                      <a:pt x="3036" y="7848"/>
                    </a:lnTo>
                    <a:lnTo>
                      <a:pt x="2842" y="8738"/>
                    </a:lnTo>
                    <a:lnTo>
                      <a:pt x="2688" y="9627"/>
                    </a:lnTo>
                    <a:lnTo>
                      <a:pt x="2610" y="10072"/>
                    </a:lnTo>
                    <a:lnTo>
                      <a:pt x="2572" y="10516"/>
                    </a:lnTo>
                    <a:lnTo>
                      <a:pt x="2533" y="10961"/>
                    </a:lnTo>
                    <a:lnTo>
                      <a:pt x="2514" y="11425"/>
                    </a:lnTo>
                    <a:lnTo>
                      <a:pt x="2514" y="11541"/>
                    </a:lnTo>
                    <a:lnTo>
                      <a:pt x="2552" y="11657"/>
                    </a:lnTo>
                    <a:lnTo>
                      <a:pt x="2610" y="11753"/>
                    </a:lnTo>
                    <a:lnTo>
                      <a:pt x="2668" y="11850"/>
                    </a:lnTo>
                    <a:lnTo>
                      <a:pt x="2630" y="11889"/>
                    </a:lnTo>
                    <a:lnTo>
                      <a:pt x="2572" y="11947"/>
                    </a:lnTo>
                    <a:lnTo>
                      <a:pt x="2533" y="12024"/>
                    </a:lnTo>
                    <a:lnTo>
                      <a:pt x="2494" y="12101"/>
                    </a:lnTo>
                    <a:lnTo>
                      <a:pt x="2359" y="12565"/>
                    </a:lnTo>
                    <a:lnTo>
                      <a:pt x="2243" y="13010"/>
                    </a:lnTo>
                    <a:lnTo>
                      <a:pt x="2146" y="13455"/>
                    </a:lnTo>
                    <a:lnTo>
                      <a:pt x="2050" y="13918"/>
                    </a:lnTo>
                    <a:lnTo>
                      <a:pt x="1972" y="14363"/>
                    </a:lnTo>
                    <a:lnTo>
                      <a:pt x="1895" y="14827"/>
                    </a:lnTo>
                    <a:lnTo>
                      <a:pt x="1798" y="15755"/>
                    </a:lnTo>
                    <a:lnTo>
                      <a:pt x="1721" y="16663"/>
                    </a:lnTo>
                    <a:lnTo>
                      <a:pt x="1702" y="17591"/>
                    </a:lnTo>
                    <a:lnTo>
                      <a:pt x="1682" y="18519"/>
                    </a:lnTo>
                    <a:lnTo>
                      <a:pt x="1682" y="19447"/>
                    </a:lnTo>
                    <a:lnTo>
                      <a:pt x="1682" y="19467"/>
                    </a:lnTo>
                    <a:lnTo>
                      <a:pt x="1682" y="19544"/>
                    </a:lnTo>
                    <a:lnTo>
                      <a:pt x="1605" y="19660"/>
                    </a:lnTo>
                    <a:lnTo>
                      <a:pt x="1566" y="19795"/>
                    </a:lnTo>
                    <a:lnTo>
                      <a:pt x="1450" y="20646"/>
                    </a:lnTo>
                    <a:lnTo>
                      <a:pt x="1373" y="21496"/>
                    </a:lnTo>
                    <a:lnTo>
                      <a:pt x="1296" y="22347"/>
                    </a:lnTo>
                    <a:lnTo>
                      <a:pt x="1238" y="23197"/>
                    </a:lnTo>
                    <a:lnTo>
                      <a:pt x="1141" y="24899"/>
                    </a:lnTo>
                    <a:lnTo>
                      <a:pt x="1083" y="25749"/>
                    </a:lnTo>
                    <a:lnTo>
                      <a:pt x="1006" y="26600"/>
                    </a:lnTo>
                    <a:lnTo>
                      <a:pt x="909" y="26658"/>
                    </a:lnTo>
                    <a:lnTo>
                      <a:pt x="851" y="26754"/>
                    </a:lnTo>
                    <a:lnTo>
                      <a:pt x="793" y="26870"/>
                    </a:lnTo>
                    <a:lnTo>
                      <a:pt x="774" y="27006"/>
                    </a:lnTo>
                    <a:lnTo>
                      <a:pt x="774" y="27682"/>
                    </a:lnTo>
                    <a:lnTo>
                      <a:pt x="755" y="28340"/>
                    </a:lnTo>
                    <a:lnTo>
                      <a:pt x="697" y="28668"/>
                    </a:lnTo>
                    <a:lnTo>
                      <a:pt x="677" y="28765"/>
                    </a:lnTo>
                    <a:lnTo>
                      <a:pt x="677" y="28842"/>
                    </a:lnTo>
                    <a:lnTo>
                      <a:pt x="735" y="28977"/>
                    </a:lnTo>
                    <a:lnTo>
                      <a:pt x="716" y="29229"/>
                    </a:lnTo>
                    <a:lnTo>
                      <a:pt x="407" y="31626"/>
                    </a:lnTo>
                    <a:lnTo>
                      <a:pt x="271" y="32824"/>
                    </a:lnTo>
                    <a:lnTo>
                      <a:pt x="136" y="34023"/>
                    </a:lnTo>
                    <a:lnTo>
                      <a:pt x="136" y="34139"/>
                    </a:lnTo>
                    <a:lnTo>
                      <a:pt x="155" y="34236"/>
                    </a:lnTo>
                    <a:lnTo>
                      <a:pt x="175" y="34313"/>
                    </a:lnTo>
                    <a:lnTo>
                      <a:pt x="233" y="34390"/>
                    </a:lnTo>
                    <a:lnTo>
                      <a:pt x="97" y="35434"/>
                    </a:lnTo>
                    <a:lnTo>
                      <a:pt x="78" y="35531"/>
                    </a:lnTo>
                    <a:lnTo>
                      <a:pt x="97" y="35608"/>
                    </a:lnTo>
                    <a:lnTo>
                      <a:pt x="117" y="35685"/>
                    </a:lnTo>
                    <a:lnTo>
                      <a:pt x="136" y="35763"/>
                    </a:lnTo>
                    <a:lnTo>
                      <a:pt x="233" y="35879"/>
                    </a:lnTo>
                    <a:lnTo>
                      <a:pt x="329" y="35956"/>
                    </a:lnTo>
                    <a:lnTo>
                      <a:pt x="291" y="36729"/>
                    </a:lnTo>
                    <a:lnTo>
                      <a:pt x="175" y="37676"/>
                    </a:lnTo>
                    <a:lnTo>
                      <a:pt x="97" y="38643"/>
                    </a:lnTo>
                    <a:lnTo>
                      <a:pt x="20" y="39590"/>
                    </a:lnTo>
                    <a:lnTo>
                      <a:pt x="1" y="40074"/>
                    </a:lnTo>
                    <a:lnTo>
                      <a:pt x="1" y="40557"/>
                    </a:lnTo>
                    <a:lnTo>
                      <a:pt x="1" y="40673"/>
                    </a:lnTo>
                    <a:lnTo>
                      <a:pt x="39" y="40789"/>
                    </a:lnTo>
                    <a:lnTo>
                      <a:pt x="78" y="40885"/>
                    </a:lnTo>
                    <a:lnTo>
                      <a:pt x="136" y="40982"/>
                    </a:lnTo>
                    <a:lnTo>
                      <a:pt x="194" y="41059"/>
                    </a:lnTo>
                    <a:lnTo>
                      <a:pt x="291" y="41117"/>
                    </a:lnTo>
                    <a:lnTo>
                      <a:pt x="387" y="41175"/>
                    </a:lnTo>
                    <a:lnTo>
                      <a:pt x="503" y="41195"/>
                    </a:lnTo>
                    <a:lnTo>
                      <a:pt x="851" y="41253"/>
                    </a:lnTo>
                    <a:lnTo>
                      <a:pt x="1199" y="41272"/>
                    </a:lnTo>
                    <a:lnTo>
                      <a:pt x="1895" y="41272"/>
                    </a:lnTo>
                    <a:lnTo>
                      <a:pt x="1992" y="41253"/>
                    </a:lnTo>
                    <a:lnTo>
                      <a:pt x="2088" y="41214"/>
                    </a:lnTo>
                    <a:lnTo>
                      <a:pt x="2166" y="41156"/>
                    </a:lnTo>
                    <a:lnTo>
                      <a:pt x="2243" y="41098"/>
                    </a:lnTo>
                    <a:lnTo>
                      <a:pt x="2301" y="41021"/>
                    </a:lnTo>
                    <a:lnTo>
                      <a:pt x="2340" y="40943"/>
                    </a:lnTo>
                    <a:lnTo>
                      <a:pt x="2378" y="40847"/>
                    </a:lnTo>
                    <a:lnTo>
                      <a:pt x="2398" y="40769"/>
                    </a:lnTo>
                    <a:lnTo>
                      <a:pt x="2436" y="40035"/>
                    </a:lnTo>
                    <a:lnTo>
                      <a:pt x="2533" y="39900"/>
                    </a:lnTo>
                    <a:lnTo>
                      <a:pt x="2552" y="39822"/>
                    </a:lnTo>
                    <a:lnTo>
                      <a:pt x="2572" y="39745"/>
                    </a:lnTo>
                    <a:lnTo>
                      <a:pt x="2823" y="38276"/>
                    </a:lnTo>
                    <a:lnTo>
                      <a:pt x="2939" y="37541"/>
                    </a:lnTo>
                    <a:lnTo>
                      <a:pt x="3055" y="36807"/>
                    </a:lnTo>
                    <a:lnTo>
                      <a:pt x="3132" y="36053"/>
                    </a:lnTo>
                    <a:lnTo>
                      <a:pt x="3171" y="35318"/>
                    </a:lnTo>
                    <a:lnTo>
                      <a:pt x="3190" y="34583"/>
                    </a:lnTo>
                    <a:lnTo>
                      <a:pt x="3171" y="34197"/>
                    </a:lnTo>
                    <a:lnTo>
                      <a:pt x="3152" y="33830"/>
                    </a:lnTo>
                    <a:lnTo>
                      <a:pt x="3132" y="33694"/>
                    </a:lnTo>
                    <a:lnTo>
                      <a:pt x="3074" y="33578"/>
                    </a:lnTo>
                    <a:lnTo>
                      <a:pt x="3094" y="33482"/>
                    </a:lnTo>
                    <a:lnTo>
                      <a:pt x="3074" y="33385"/>
                    </a:lnTo>
                    <a:lnTo>
                      <a:pt x="3055" y="33269"/>
                    </a:lnTo>
                    <a:lnTo>
                      <a:pt x="3036" y="33192"/>
                    </a:lnTo>
                    <a:lnTo>
                      <a:pt x="2978" y="33095"/>
                    </a:lnTo>
                    <a:lnTo>
                      <a:pt x="3094" y="32341"/>
                    </a:lnTo>
                    <a:lnTo>
                      <a:pt x="3094" y="32225"/>
                    </a:lnTo>
                    <a:lnTo>
                      <a:pt x="3074" y="32128"/>
                    </a:lnTo>
                    <a:lnTo>
                      <a:pt x="3055" y="32051"/>
                    </a:lnTo>
                    <a:lnTo>
                      <a:pt x="3016" y="31974"/>
                    </a:lnTo>
                    <a:lnTo>
                      <a:pt x="3171" y="30292"/>
                    </a:lnTo>
                    <a:lnTo>
                      <a:pt x="3345" y="28610"/>
                    </a:lnTo>
                    <a:lnTo>
                      <a:pt x="3500" y="26928"/>
                    </a:lnTo>
                    <a:lnTo>
                      <a:pt x="3635" y="25247"/>
                    </a:lnTo>
                    <a:lnTo>
                      <a:pt x="3635" y="25111"/>
                    </a:lnTo>
                    <a:lnTo>
                      <a:pt x="3616" y="24995"/>
                    </a:lnTo>
                    <a:lnTo>
                      <a:pt x="3635" y="24918"/>
                    </a:lnTo>
                    <a:lnTo>
                      <a:pt x="3654" y="24821"/>
                    </a:lnTo>
                    <a:lnTo>
                      <a:pt x="3732" y="24222"/>
                    </a:lnTo>
                    <a:lnTo>
                      <a:pt x="3790" y="23623"/>
                    </a:lnTo>
                    <a:lnTo>
                      <a:pt x="3886" y="22405"/>
                    </a:lnTo>
                    <a:lnTo>
                      <a:pt x="3944" y="21187"/>
                    </a:lnTo>
                    <a:lnTo>
                      <a:pt x="3983" y="19969"/>
                    </a:lnTo>
                    <a:lnTo>
                      <a:pt x="4041" y="17533"/>
                    </a:lnTo>
                    <a:lnTo>
                      <a:pt x="4099" y="16316"/>
                    </a:lnTo>
                    <a:lnTo>
                      <a:pt x="4176" y="15117"/>
                    </a:lnTo>
                    <a:lnTo>
                      <a:pt x="4157" y="14943"/>
                    </a:lnTo>
                    <a:lnTo>
                      <a:pt x="4118" y="14808"/>
                    </a:lnTo>
                    <a:lnTo>
                      <a:pt x="4254" y="13918"/>
                    </a:lnTo>
                    <a:lnTo>
                      <a:pt x="4389" y="13049"/>
                    </a:lnTo>
                    <a:lnTo>
                      <a:pt x="4485" y="12159"/>
                    </a:lnTo>
                    <a:lnTo>
                      <a:pt x="4582" y="11270"/>
                    </a:lnTo>
                    <a:lnTo>
                      <a:pt x="4717" y="9472"/>
                    </a:lnTo>
                    <a:lnTo>
                      <a:pt x="4833" y="7674"/>
                    </a:lnTo>
                    <a:lnTo>
                      <a:pt x="4833" y="7559"/>
                    </a:lnTo>
                    <a:lnTo>
                      <a:pt x="4814" y="7443"/>
                    </a:lnTo>
                    <a:lnTo>
                      <a:pt x="4775" y="7346"/>
                    </a:lnTo>
                    <a:lnTo>
                      <a:pt x="4717" y="7269"/>
                    </a:lnTo>
                    <a:lnTo>
                      <a:pt x="4640" y="7211"/>
                    </a:lnTo>
                    <a:lnTo>
                      <a:pt x="4563" y="7153"/>
                    </a:lnTo>
                    <a:lnTo>
                      <a:pt x="4485" y="7095"/>
                    </a:lnTo>
                    <a:lnTo>
                      <a:pt x="4389" y="7075"/>
                    </a:lnTo>
                    <a:lnTo>
                      <a:pt x="4524" y="6437"/>
                    </a:lnTo>
                    <a:lnTo>
                      <a:pt x="4640" y="5799"/>
                    </a:lnTo>
                    <a:lnTo>
                      <a:pt x="4659" y="5703"/>
                    </a:lnTo>
                    <a:lnTo>
                      <a:pt x="4659" y="5625"/>
                    </a:lnTo>
                    <a:lnTo>
                      <a:pt x="4640" y="5548"/>
                    </a:lnTo>
                    <a:lnTo>
                      <a:pt x="4621" y="5471"/>
                    </a:lnTo>
                    <a:lnTo>
                      <a:pt x="4582" y="5413"/>
                    </a:lnTo>
                    <a:lnTo>
                      <a:pt x="4524" y="5355"/>
                    </a:lnTo>
                    <a:lnTo>
                      <a:pt x="4408" y="5277"/>
                    </a:lnTo>
                    <a:lnTo>
                      <a:pt x="4485" y="5142"/>
                    </a:lnTo>
                    <a:lnTo>
                      <a:pt x="4524" y="5026"/>
                    </a:lnTo>
                    <a:lnTo>
                      <a:pt x="4524" y="4871"/>
                    </a:lnTo>
                    <a:lnTo>
                      <a:pt x="4505" y="4736"/>
                    </a:lnTo>
                    <a:lnTo>
                      <a:pt x="4601" y="4659"/>
                    </a:lnTo>
                    <a:lnTo>
                      <a:pt x="4659" y="4543"/>
                    </a:lnTo>
                    <a:lnTo>
                      <a:pt x="4698" y="4408"/>
                    </a:lnTo>
                    <a:lnTo>
                      <a:pt x="4698" y="4253"/>
                    </a:lnTo>
                    <a:lnTo>
                      <a:pt x="4640" y="3982"/>
                    </a:lnTo>
                    <a:lnTo>
                      <a:pt x="4582" y="3712"/>
                    </a:lnTo>
                    <a:lnTo>
                      <a:pt x="4505" y="3441"/>
                    </a:lnTo>
                    <a:lnTo>
                      <a:pt x="4408" y="3190"/>
                    </a:lnTo>
                    <a:lnTo>
                      <a:pt x="4292" y="2938"/>
                    </a:lnTo>
                    <a:lnTo>
                      <a:pt x="4157" y="2687"/>
                    </a:lnTo>
                    <a:lnTo>
                      <a:pt x="3886" y="2223"/>
                    </a:lnTo>
                    <a:lnTo>
                      <a:pt x="3596" y="1759"/>
                    </a:lnTo>
                    <a:lnTo>
                      <a:pt x="3287" y="1295"/>
                    </a:lnTo>
                    <a:lnTo>
                      <a:pt x="2978" y="812"/>
                    </a:lnTo>
                    <a:lnTo>
                      <a:pt x="2707" y="348"/>
                    </a:lnTo>
                    <a:lnTo>
                      <a:pt x="2649" y="251"/>
                    </a:lnTo>
                    <a:lnTo>
                      <a:pt x="2591" y="174"/>
                    </a:lnTo>
                    <a:lnTo>
                      <a:pt x="2514" y="116"/>
                    </a:lnTo>
                    <a:lnTo>
                      <a:pt x="2436" y="58"/>
                    </a:lnTo>
                    <a:lnTo>
                      <a:pt x="2359" y="39"/>
                    </a:lnTo>
                    <a:lnTo>
                      <a:pt x="2282" y="19"/>
                    </a:lnTo>
                    <a:lnTo>
                      <a:pt x="218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40"/>
              <p:cNvSpPr/>
              <p:nvPr/>
            </p:nvSpPr>
            <p:spPr>
              <a:xfrm>
                <a:off x="1348250" y="-1397675"/>
                <a:ext cx="121325" cy="90422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36169" extrusionOk="0">
                    <a:moveTo>
                      <a:pt x="1295" y="34313"/>
                    </a:moveTo>
                    <a:lnTo>
                      <a:pt x="1353" y="34390"/>
                    </a:lnTo>
                    <a:lnTo>
                      <a:pt x="1431" y="34429"/>
                    </a:lnTo>
                    <a:lnTo>
                      <a:pt x="1585" y="34526"/>
                    </a:lnTo>
                    <a:lnTo>
                      <a:pt x="1740" y="34564"/>
                    </a:lnTo>
                    <a:lnTo>
                      <a:pt x="1914" y="34545"/>
                    </a:lnTo>
                    <a:lnTo>
                      <a:pt x="1952" y="34603"/>
                    </a:lnTo>
                    <a:lnTo>
                      <a:pt x="1972" y="34815"/>
                    </a:lnTo>
                    <a:lnTo>
                      <a:pt x="1759" y="34738"/>
                    </a:lnTo>
                    <a:lnTo>
                      <a:pt x="1585" y="34622"/>
                    </a:lnTo>
                    <a:lnTo>
                      <a:pt x="1489" y="34564"/>
                    </a:lnTo>
                    <a:lnTo>
                      <a:pt x="1431" y="34487"/>
                    </a:lnTo>
                    <a:lnTo>
                      <a:pt x="1353" y="34410"/>
                    </a:lnTo>
                    <a:lnTo>
                      <a:pt x="1295" y="34313"/>
                    </a:lnTo>
                    <a:close/>
                    <a:moveTo>
                      <a:pt x="3035" y="0"/>
                    </a:moveTo>
                    <a:lnTo>
                      <a:pt x="2958" y="19"/>
                    </a:lnTo>
                    <a:lnTo>
                      <a:pt x="2880" y="58"/>
                    </a:lnTo>
                    <a:lnTo>
                      <a:pt x="2803" y="97"/>
                    </a:lnTo>
                    <a:lnTo>
                      <a:pt x="2745" y="155"/>
                    </a:lnTo>
                    <a:lnTo>
                      <a:pt x="2687" y="232"/>
                    </a:lnTo>
                    <a:lnTo>
                      <a:pt x="2571" y="387"/>
                    </a:lnTo>
                    <a:lnTo>
                      <a:pt x="2513" y="580"/>
                    </a:lnTo>
                    <a:lnTo>
                      <a:pt x="2494" y="773"/>
                    </a:lnTo>
                    <a:lnTo>
                      <a:pt x="2474" y="986"/>
                    </a:lnTo>
                    <a:lnTo>
                      <a:pt x="2494" y="1411"/>
                    </a:lnTo>
                    <a:lnTo>
                      <a:pt x="2532" y="1817"/>
                    </a:lnTo>
                    <a:lnTo>
                      <a:pt x="2397" y="2339"/>
                    </a:lnTo>
                    <a:lnTo>
                      <a:pt x="2281" y="2861"/>
                    </a:lnTo>
                    <a:lnTo>
                      <a:pt x="2184" y="3383"/>
                    </a:lnTo>
                    <a:lnTo>
                      <a:pt x="2107" y="3924"/>
                    </a:lnTo>
                    <a:lnTo>
                      <a:pt x="1972" y="4987"/>
                    </a:lnTo>
                    <a:lnTo>
                      <a:pt x="1875" y="6051"/>
                    </a:lnTo>
                    <a:lnTo>
                      <a:pt x="1895" y="6186"/>
                    </a:lnTo>
                    <a:lnTo>
                      <a:pt x="1933" y="6302"/>
                    </a:lnTo>
                    <a:lnTo>
                      <a:pt x="1914" y="6592"/>
                    </a:lnTo>
                    <a:lnTo>
                      <a:pt x="1721" y="7443"/>
                    </a:lnTo>
                    <a:lnTo>
                      <a:pt x="1547" y="8293"/>
                    </a:lnTo>
                    <a:lnTo>
                      <a:pt x="1392" y="9163"/>
                    </a:lnTo>
                    <a:lnTo>
                      <a:pt x="1276" y="10014"/>
                    </a:lnTo>
                    <a:lnTo>
                      <a:pt x="1199" y="10864"/>
                    </a:lnTo>
                    <a:lnTo>
                      <a:pt x="1160" y="11289"/>
                    </a:lnTo>
                    <a:lnTo>
                      <a:pt x="1160" y="11715"/>
                    </a:lnTo>
                    <a:lnTo>
                      <a:pt x="1160" y="12140"/>
                    </a:lnTo>
                    <a:lnTo>
                      <a:pt x="1179" y="12546"/>
                    </a:lnTo>
                    <a:lnTo>
                      <a:pt x="1199" y="12971"/>
                    </a:lnTo>
                    <a:lnTo>
                      <a:pt x="1257" y="13377"/>
                    </a:lnTo>
                    <a:lnTo>
                      <a:pt x="1295" y="13493"/>
                    </a:lnTo>
                    <a:lnTo>
                      <a:pt x="1160" y="14788"/>
                    </a:lnTo>
                    <a:lnTo>
                      <a:pt x="1005" y="16064"/>
                    </a:lnTo>
                    <a:lnTo>
                      <a:pt x="986" y="16161"/>
                    </a:lnTo>
                    <a:lnTo>
                      <a:pt x="1005" y="16258"/>
                    </a:lnTo>
                    <a:lnTo>
                      <a:pt x="889" y="16953"/>
                    </a:lnTo>
                    <a:lnTo>
                      <a:pt x="851" y="17301"/>
                    </a:lnTo>
                    <a:lnTo>
                      <a:pt x="812" y="17649"/>
                    </a:lnTo>
                    <a:lnTo>
                      <a:pt x="812" y="17746"/>
                    </a:lnTo>
                    <a:lnTo>
                      <a:pt x="831" y="17823"/>
                    </a:lnTo>
                    <a:lnTo>
                      <a:pt x="851" y="17901"/>
                    </a:lnTo>
                    <a:lnTo>
                      <a:pt x="889" y="17978"/>
                    </a:lnTo>
                    <a:lnTo>
                      <a:pt x="754" y="18036"/>
                    </a:lnTo>
                    <a:lnTo>
                      <a:pt x="638" y="18152"/>
                    </a:lnTo>
                    <a:lnTo>
                      <a:pt x="599" y="18210"/>
                    </a:lnTo>
                    <a:lnTo>
                      <a:pt x="561" y="18268"/>
                    </a:lnTo>
                    <a:lnTo>
                      <a:pt x="522" y="18365"/>
                    </a:lnTo>
                    <a:lnTo>
                      <a:pt x="522" y="18442"/>
                    </a:lnTo>
                    <a:lnTo>
                      <a:pt x="483" y="18790"/>
                    </a:lnTo>
                    <a:lnTo>
                      <a:pt x="464" y="19138"/>
                    </a:lnTo>
                    <a:lnTo>
                      <a:pt x="464" y="19853"/>
                    </a:lnTo>
                    <a:lnTo>
                      <a:pt x="483" y="20549"/>
                    </a:lnTo>
                    <a:lnTo>
                      <a:pt x="503" y="21264"/>
                    </a:lnTo>
                    <a:lnTo>
                      <a:pt x="425" y="21632"/>
                    </a:lnTo>
                    <a:lnTo>
                      <a:pt x="367" y="22018"/>
                    </a:lnTo>
                    <a:lnTo>
                      <a:pt x="329" y="22386"/>
                    </a:lnTo>
                    <a:lnTo>
                      <a:pt x="309" y="22772"/>
                    </a:lnTo>
                    <a:lnTo>
                      <a:pt x="309" y="23159"/>
                    </a:lnTo>
                    <a:lnTo>
                      <a:pt x="329" y="23545"/>
                    </a:lnTo>
                    <a:lnTo>
                      <a:pt x="367" y="23913"/>
                    </a:lnTo>
                    <a:lnTo>
                      <a:pt x="425" y="24299"/>
                    </a:lnTo>
                    <a:lnTo>
                      <a:pt x="425" y="24415"/>
                    </a:lnTo>
                    <a:lnTo>
                      <a:pt x="406" y="24570"/>
                    </a:lnTo>
                    <a:lnTo>
                      <a:pt x="406" y="24744"/>
                    </a:lnTo>
                    <a:lnTo>
                      <a:pt x="329" y="25788"/>
                    </a:lnTo>
                    <a:lnTo>
                      <a:pt x="271" y="26851"/>
                    </a:lnTo>
                    <a:lnTo>
                      <a:pt x="232" y="27895"/>
                    </a:lnTo>
                    <a:lnTo>
                      <a:pt x="213" y="28958"/>
                    </a:lnTo>
                    <a:lnTo>
                      <a:pt x="116" y="29055"/>
                    </a:lnTo>
                    <a:lnTo>
                      <a:pt x="39" y="29171"/>
                    </a:lnTo>
                    <a:lnTo>
                      <a:pt x="19" y="29306"/>
                    </a:lnTo>
                    <a:lnTo>
                      <a:pt x="19" y="29461"/>
                    </a:lnTo>
                    <a:lnTo>
                      <a:pt x="77" y="29963"/>
                    </a:lnTo>
                    <a:lnTo>
                      <a:pt x="116" y="30466"/>
                    </a:lnTo>
                    <a:lnTo>
                      <a:pt x="155" y="30949"/>
                    </a:lnTo>
                    <a:lnTo>
                      <a:pt x="174" y="31452"/>
                    </a:lnTo>
                    <a:lnTo>
                      <a:pt x="135" y="31780"/>
                    </a:lnTo>
                    <a:lnTo>
                      <a:pt x="135" y="31858"/>
                    </a:lnTo>
                    <a:lnTo>
                      <a:pt x="97" y="32283"/>
                    </a:lnTo>
                    <a:lnTo>
                      <a:pt x="77" y="32728"/>
                    </a:lnTo>
                    <a:lnTo>
                      <a:pt x="39" y="33037"/>
                    </a:lnTo>
                    <a:lnTo>
                      <a:pt x="0" y="33346"/>
                    </a:lnTo>
                    <a:lnTo>
                      <a:pt x="0" y="33675"/>
                    </a:lnTo>
                    <a:lnTo>
                      <a:pt x="0" y="33984"/>
                    </a:lnTo>
                    <a:lnTo>
                      <a:pt x="58" y="34274"/>
                    </a:lnTo>
                    <a:lnTo>
                      <a:pt x="116" y="34545"/>
                    </a:lnTo>
                    <a:lnTo>
                      <a:pt x="193" y="34777"/>
                    </a:lnTo>
                    <a:lnTo>
                      <a:pt x="290" y="34989"/>
                    </a:lnTo>
                    <a:lnTo>
                      <a:pt x="406" y="35163"/>
                    </a:lnTo>
                    <a:lnTo>
                      <a:pt x="541" y="35318"/>
                    </a:lnTo>
                    <a:lnTo>
                      <a:pt x="677" y="35453"/>
                    </a:lnTo>
                    <a:lnTo>
                      <a:pt x="851" y="35569"/>
                    </a:lnTo>
                    <a:lnTo>
                      <a:pt x="1025" y="35685"/>
                    </a:lnTo>
                    <a:lnTo>
                      <a:pt x="1218" y="35763"/>
                    </a:lnTo>
                    <a:lnTo>
                      <a:pt x="1431" y="35840"/>
                    </a:lnTo>
                    <a:lnTo>
                      <a:pt x="1643" y="35917"/>
                    </a:lnTo>
                    <a:lnTo>
                      <a:pt x="2126" y="36033"/>
                    </a:lnTo>
                    <a:lnTo>
                      <a:pt x="2648" y="36169"/>
                    </a:lnTo>
                    <a:lnTo>
                      <a:pt x="2764" y="36169"/>
                    </a:lnTo>
                    <a:lnTo>
                      <a:pt x="2900" y="36149"/>
                    </a:lnTo>
                    <a:lnTo>
                      <a:pt x="3016" y="36091"/>
                    </a:lnTo>
                    <a:lnTo>
                      <a:pt x="3132" y="35995"/>
                    </a:lnTo>
                    <a:lnTo>
                      <a:pt x="3209" y="35879"/>
                    </a:lnTo>
                    <a:lnTo>
                      <a:pt x="3267" y="35763"/>
                    </a:lnTo>
                    <a:lnTo>
                      <a:pt x="3286" y="35647"/>
                    </a:lnTo>
                    <a:lnTo>
                      <a:pt x="3286" y="35511"/>
                    </a:lnTo>
                    <a:lnTo>
                      <a:pt x="3209" y="35221"/>
                    </a:lnTo>
                    <a:lnTo>
                      <a:pt x="3151" y="34912"/>
                    </a:lnTo>
                    <a:lnTo>
                      <a:pt x="3112" y="34622"/>
                    </a:lnTo>
                    <a:lnTo>
                      <a:pt x="3093" y="34313"/>
                    </a:lnTo>
                    <a:lnTo>
                      <a:pt x="3054" y="33714"/>
                    </a:lnTo>
                    <a:lnTo>
                      <a:pt x="3074" y="33114"/>
                    </a:lnTo>
                    <a:lnTo>
                      <a:pt x="3112" y="31896"/>
                    </a:lnTo>
                    <a:lnTo>
                      <a:pt x="3112" y="31297"/>
                    </a:lnTo>
                    <a:lnTo>
                      <a:pt x="3093" y="30679"/>
                    </a:lnTo>
                    <a:lnTo>
                      <a:pt x="3112" y="30601"/>
                    </a:lnTo>
                    <a:lnTo>
                      <a:pt x="3112" y="30485"/>
                    </a:lnTo>
                    <a:lnTo>
                      <a:pt x="3132" y="29983"/>
                    </a:lnTo>
                    <a:lnTo>
                      <a:pt x="3151" y="29499"/>
                    </a:lnTo>
                    <a:lnTo>
                      <a:pt x="3248" y="28494"/>
                    </a:lnTo>
                    <a:lnTo>
                      <a:pt x="3460" y="26503"/>
                    </a:lnTo>
                    <a:lnTo>
                      <a:pt x="3557" y="25517"/>
                    </a:lnTo>
                    <a:lnTo>
                      <a:pt x="3576" y="25034"/>
                    </a:lnTo>
                    <a:lnTo>
                      <a:pt x="3596" y="24531"/>
                    </a:lnTo>
                    <a:lnTo>
                      <a:pt x="3596" y="24029"/>
                    </a:lnTo>
                    <a:lnTo>
                      <a:pt x="3576" y="23526"/>
                    </a:lnTo>
                    <a:lnTo>
                      <a:pt x="3538" y="23043"/>
                    </a:lnTo>
                    <a:lnTo>
                      <a:pt x="3480" y="22540"/>
                    </a:lnTo>
                    <a:lnTo>
                      <a:pt x="3460" y="22463"/>
                    </a:lnTo>
                    <a:lnTo>
                      <a:pt x="3441" y="22386"/>
                    </a:lnTo>
                    <a:lnTo>
                      <a:pt x="3518" y="21651"/>
                    </a:lnTo>
                    <a:lnTo>
                      <a:pt x="3538" y="21284"/>
                    </a:lnTo>
                    <a:lnTo>
                      <a:pt x="3557" y="20916"/>
                    </a:lnTo>
                    <a:lnTo>
                      <a:pt x="3557" y="20858"/>
                    </a:lnTo>
                    <a:lnTo>
                      <a:pt x="3557" y="20704"/>
                    </a:lnTo>
                    <a:lnTo>
                      <a:pt x="3538" y="20568"/>
                    </a:lnTo>
                    <a:lnTo>
                      <a:pt x="3615" y="20472"/>
                    </a:lnTo>
                    <a:lnTo>
                      <a:pt x="3673" y="20375"/>
                    </a:lnTo>
                    <a:lnTo>
                      <a:pt x="3712" y="20259"/>
                    </a:lnTo>
                    <a:lnTo>
                      <a:pt x="3712" y="20104"/>
                    </a:lnTo>
                    <a:lnTo>
                      <a:pt x="3692" y="18945"/>
                    </a:lnTo>
                    <a:lnTo>
                      <a:pt x="3673" y="17785"/>
                    </a:lnTo>
                    <a:lnTo>
                      <a:pt x="3654" y="16625"/>
                    </a:lnTo>
                    <a:lnTo>
                      <a:pt x="3673" y="15465"/>
                    </a:lnTo>
                    <a:lnTo>
                      <a:pt x="3692" y="14324"/>
                    </a:lnTo>
                    <a:lnTo>
                      <a:pt x="3731" y="13165"/>
                    </a:lnTo>
                    <a:lnTo>
                      <a:pt x="3789" y="12005"/>
                    </a:lnTo>
                    <a:lnTo>
                      <a:pt x="3847" y="10845"/>
                    </a:lnTo>
                    <a:lnTo>
                      <a:pt x="3847" y="10748"/>
                    </a:lnTo>
                    <a:lnTo>
                      <a:pt x="3847" y="10671"/>
                    </a:lnTo>
                    <a:lnTo>
                      <a:pt x="3789" y="10536"/>
                    </a:lnTo>
                    <a:lnTo>
                      <a:pt x="3924" y="10478"/>
                    </a:lnTo>
                    <a:lnTo>
                      <a:pt x="4002" y="10439"/>
                    </a:lnTo>
                    <a:lnTo>
                      <a:pt x="4040" y="10381"/>
                    </a:lnTo>
                    <a:lnTo>
                      <a:pt x="4098" y="10323"/>
                    </a:lnTo>
                    <a:lnTo>
                      <a:pt x="4118" y="10246"/>
                    </a:lnTo>
                    <a:lnTo>
                      <a:pt x="4137" y="10149"/>
                    </a:lnTo>
                    <a:lnTo>
                      <a:pt x="4156" y="10052"/>
                    </a:lnTo>
                    <a:lnTo>
                      <a:pt x="4176" y="8834"/>
                    </a:lnTo>
                    <a:lnTo>
                      <a:pt x="4195" y="7597"/>
                    </a:lnTo>
                    <a:lnTo>
                      <a:pt x="4234" y="6979"/>
                    </a:lnTo>
                    <a:lnTo>
                      <a:pt x="4272" y="6379"/>
                    </a:lnTo>
                    <a:lnTo>
                      <a:pt x="4330" y="5761"/>
                    </a:lnTo>
                    <a:lnTo>
                      <a:pt x="4408" y="5142"/>
                    </a:lnTo>
                    <a:lnTo>
                      <a:pt x="4446" y="4910"/>
                    </a:lnTo>
                    <a:lnTo>
                      <a:pt x="4524" y="4678"/>
                    </a:lnTo>
                    <a:lnTo>
                      <a:pt x="4678" y="4176"/>
                    </a:lnTo>
                    <a:lnTo>
                      <a:pt x="4756" y="3924"/>
                    </a:lnTo>
                    <a:lnTo>
                      <a:pt x="4813" y="3673"/>
                    </a:lnTo>
                    <a:lnTo>
                      <a:pt x="4852" y="3441"/>
                    </a:lnTo>
                    <a:lnTo>
                      <a:pt x="4852" y="3325"/>
                    </a:lnTo>
                    <a:lnTo>
                      <a:pt x="4852" y="3209"/>
                    </a:lnTo>
                    <a:lnTo>
                      <a:pt x="4813" y="3112"/>
                    </a:lnTo>
                    <a:lnTo>
                      <a:pt x="4775" y="3035"/>
                    </a:lnTo>
                    <a:lnTo>
                      <a:pt x="4678" y="2861"/>
                    </a:lnTo>
                    <a:lnTo>
                      <a:pt x="4427" y="2590"/>
                    </a:lnTo>
                    <a:lnTo>
                      <a:pt x="4330" y="2455"/>
                    </a:lnTo>
                    <a:lnTo>
                      <a:pt x="4234" y="2320"/>
                    </a:lnTo>
                    <a:lnTo>
                      <a:pt x="4156" y="2165"/>
                    </a:lnTo>
                    <a:lnTo>
                      <a:pt x="4079" y="2010"/>
                    </a:lnTo>
                    <a:lnTo>
                      <a:pt x="3963" y="1682"/>
                    </a:lnTo>
                    <a:lnTo>
                      <a:pt x="3866" y="1353"/>
                    </a:lnTo>
                    <a:lnTo>
                      <a:pt x="3905" y="1237"/>
                    </a:lnTo>
                    <a:lnTo>
                      <a:pt x="3944" y="1141"/>
                    </a:lnTo>
                    <a:lnTo>
                      <a:pt x="3944" y="1044"/>
                    </a:lnTo>
                    <a:lnTo>
                      <a:pt x="3944" y="967"/>
                    </a:lnTo>
                    <a:lnTo>
                      <a:pt x="3924" y="870"/>
                    </a:lnTo>
                    <a:lnTo>
                      <a:pt x="3886" y="793"/>
                    </a:lnTo>
                    <a:lnTo>
                      <a:pt x="3847" y="735"/>
                    </a:lnTo>
                    <a:lnTo>
                      <a:pt x="3731" y="599"/>
                    </a:lnTo>
                    <a:lnTo>
                      <a:pt x="3712" y="483"/>
                    </a:lnTo>
                    <a:lnTo>
                      <a:pt x="3692" y="406"/>
                    </a:lnTo>
                    <a:lnTo>
                      <a:pt x="3654" y="309"/>
                    </a:lnTo>
                    <a:lnTo>
                      <a:pt x="3615" y="251"/>
                    </a:lnTo>
                    <a:lnTo>
                      <a:pt x="3557" y="174"/>
                    </a:lnTo>
                    <a:lnTo>
                      <a:pt x="3422" y="77"/>
                    </a:lnTo>
                    <a:lnTo>
                      <a:pt x="3286" y="19"/>
                    </a:lnTo>
                    <a:lnTo>
                      <a:pt x="311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40"/>
              <p:cNvSpPr/>
              <p:nvPr/>
            </p:nvSpPr>
            <p:spPr>
              <a:xfrm>
                <a:off x="1555075" y="-1564900"/>
                <a:ext cx="137775" cy="1085950"/>
              </a:xfrm>
              <a:custGeom>
                <a:avLst/>
                <a:gdLst/>
                <a:ahLst/>
                <a:cxnLst/>
                <a:rect l="l" t="t" r="r" b="b"/>
                <a:pathLst>
                  <a:path w="5511" h="43438" extrusionOk="0">
                    <a:moveTo>
                      <a:pt x="3558" y="0"/>
                    </a:moveTo>
                    <a:lnTo>
                      <a:pt x="3461" y="20"/>
                    </a:lnTo>
                    <a:lnTo>
                      <a:pt x="3384" y="58"/>
                    </a:lnTo>
                    <a:lnTo>
                      <a:pt x="3306" y="97"/>
                    </a:lnTo>
                    <a:lnTo>
                      <a:pt x="3248" y="155"/>
                    </a:lnTo>
                    <a:lnTo>
                      <a:pt x="3190" y="213"/>
                    </a:lnTo>
                    <a:lnTo>
                      <a:pt x="3132" y="290"/>
                    </a:lnTo>
                    <a:lnTo>
                      <a:pt x="3094" y="387"/>
                    </a:lnTo>
                    <a:lnTo>
                      <a:pt x="3074" y="503"/>
                    </a:lnTo>
                    <a:lnTo>
                      <a:pt x="2978" y="1160"/>
                    </a:lnTo>
                    <a:lnTo>
                      <a:pt x="2920" y="1818"/>
                    </a:lnTo>
                    <a:lnTo>
                      <a:pt x="2881" y="2494"/>
                    </a:lnTo>
                    <a:lnTo>
                      <a:pt x="2881" y="3171"/>
                    </a:lnTo>
                    <a:lnTo>
                      <a:pt x="2862" y="3847"/>
                    </a:lnTo>
                    <a:lnTo>
                      <a:pt x="2862" y="4215"/>
                    </a:lnTo>
                    <a:lnTo>
                      <a:pt x="2881" y="4582"/>
                    </a:lnTo>
                    <a:lnTo>
                      <a:pt x="2823" y="4969"/>
                    </a:lnTo>
                    <a:lnTo>
                      <a:pt x="2707" y="5452"/>
                    </a:lnTo>
                    <a:lnTo>
                      <a:pt x="2610" y="5916"/>
                    </a:lnTo>
                    <a:lnTo>
                      <a:pt x="2552" y="6399"/>
                    </a:lnTo>
                    <a:lnTo>
                      <a:pt x="2514" y="6882"/>
                    </a:lnTo>
                    <a:lnTo>
                      <a:pt x="2378" y="7540"/>
                    </a:lnTo>
                    <a:lnTo>
                      <a:pt x="2263" y="8216"/>
                    </a:lnTo>
                    <a:lnTo>
                      <a:pt x="2166" y="8873"/>
                    </a:lnTo>
                    <a:lnTo>
                      <a:pt x="2069" y="9531"/>
                    </a:lnTo>
                    <a:lnTo>
                      <a:pt x="2011" y="10207"/>
                    </a:lnTo>
                    <a:lnTo>
                      <a:pt x="1973" y="10865"/>
                    </a:lnTo>
                    <a:lnTo>
                      <a:pt x="1934" y="11541"/>
                    </a:lnTo>
                    <a:lnTo>
                      <a:pt x="1953" y="12218"/>
                    </a:lnTo>
                    <a:lnTo>
                      <a:pt x="1934" y="12353"/>
                    </a:lnTo>
                    <a:lnTo>
                      <a:pt x="1953" y="12682"/>
                    </a:lnTo>
                    <a:lnTo>
                      <a:pt x="1953" y="13030"/>
                    </a:lnTo>
                    <a:lnTo>
                      <a:pt x="1876" y="13552"/>
                    </a:lnTo>
                    <a:lnTo>
                      <a:pt x="1799" y="14093"/>
                    </a:lnTo>
                    <a:lnTo>
                      <a:pt x="1702" y="15156"/>
                    </a:lnTo>
                    <a:lnTo>
                      <a:pt x="1625" y="16219"/>
                    </a:lnTo>
                    <a:lnTo>
                      <a:pt x="1567" y="17283"/>
                    </a:lnTo>
                    <a:lnTo>
                      <a:pt x="1451" y="18152"/>
                    </a:lnTo>
                    <a:lnTo>
                      <a:pt x="1335" y="19003"/>
                    </a:lnTo>
                    <a:lnTo>
                      <a:pt x="1238" y="19854"/>
                    </a:lnTo>
                    <a:lnTo>
                      <a:pt x="1180" y="20723"/>
                    </a:lnTo>
                    <a:lnTo>
                      <a:pt x="1180" y="20820"/>
                    </a:lnTo>
                    <a:lnTo>
                      <a:pt x="1199" y="20897"/>
                    </a:lnTo>
                    <a:lnTo>
                      <a:pt x="1219" y="20975"/>
                    </a:lnTo>
                    <a:lnTo>
                      <a:pt x="1257" y="21052"/>
                    </a:lnTo>
                    <a:lnTo>
                      <a:pt x="1335" y="21168"/>
                    </a:lnTo>
                    <a:lnTo>
                      <a:pt x="1451" y="21245"/>
                    </a:lnTo>
                    <a:lnTo>
                      <a:pt x="1354" y="21806"/>
                    </a:lnTo>
                    <a:lnTo>
                      <a:pt x="1277" y="22347"/>
                    </a:lnTo>
                    <a:lnTo>
                      <a:pt x="1219" y="22405"/>
                    </a:lnTo>
                    <a:lnTo>
                      <a:pt x="1180" y="22502"/>
                    </a:lnTo>
                    <a:lnTo>
                      <a:pt x="1141" y="22599"/>
                    </a:lnTo>
                    <a:lnTo>
                      <a:pt x="1122" y="22715"/>
                    </a:lnTo>
                    <a:lnTo>
                      <a:pt x="1083" y="23874"/>
                    </a:lnTo>
                    <a:lnTo>
                      <a:pt x="1006" y="24996"/>
                    </a:lnTo>
                    <a:lnTo>
                      <a:pt x="967" y="26117"/>
                    </a:lnTo>
                    <a:lnTo>
                      <a:pt x="871" y="27683"/>
                    </a:lnTo>
                    <a:lnTo>
                      <a:pt x="851" y="28456"/>
                    </a:lnTo>
                    <a:lnTo>
                      <a:pt x="851" y="29229"/>
                    </a:lnTo>
                    <a:lnTo>
                      <a:pt x="774" y="29693"/>
                    </a:lnTo>
                    <a:lnTo>
                      <a:pt x="697" y="30157"/>
                    </a:lnTo>
                    <a:lnTo>
                      <a:pt x="658" y="30621"/>
                    </a:lnTo>
                    <a:lnTo>
                      <a:pt x="619" y="31104"/>
                    </a:lnTo>
                    <a:lnTo>
                      <a:pt x="561" y="32032"/>
                    </a:lnTo>
                    <a:lnTo>
                      <a:pt x="542" y="32979"/>
                    </a:lnTo>
                    <a:lnTo>
                      <a:pt x="503" y="34855"/>
                    </a:lnTo>
                    <a:lnTo>
                      <a:pt x="484" y="35802"/>
                    </a:lnTo>
                    <a:lnTo>
                      <a:pt x="426" y="36749"/>
                    </a:lnTo>
                    <a:lnTo>
                      <a:pt x="426" y="36846"/>
                    </a:lnTo>
                    <a:lnTo>
                      <a:pt x="426" y="36942"/>
                    </a:lnTo>
                    <a:lnTo>
                      <a:pt x="445" y="37020"/>
                    </a:lnTo>
                    <a:lnTo>
                      <a:pt x="484" y="37097"/>
                    </a:lnTo>
                    <a:lnTo>
                      <a:pt x="368" y="38450"/>
                    </a:lnTo>
                    <a:lnTo>
                      <a:pt x="233" y="39784"/>
                    </a:lnTo>
                    <a:lnTo>
                      <a:pt x="97" y="41137"/>
                    </a:lnTo>
                    <a:lnTo>
                      <a:pt x="1" y="42490"/>
                    </a:lnTo>
                    <a:lnTo>
                      <a:pt x="1" y="42606"/>
                    </a:lnTo>
                    <a:lnTo>
                      <a:pt x="39" y="42722"/>
                    </a:lnTo>
                    <a:lnTo>
                      <a:pt x="78" y="42819"/>
                    </a:lnTo>
                    <a:lnTo>
                      <a:pt x="136" y="42916"/>
                    </a:lnTo>
                    <a:lnTo>
                      <a:pt x="213" y="42993"/>
                    </a:lnTo>
                    <a:lnTo>
                      <a:pt x="291" y="43051"/>
                    </a:lnTo>
                    <a:lnTo>
                      <a:pt x="387" y="43090"/>
                    </a:lnTo>
                    <a:lnTo>
                      <a:pt x="503" y="43128"/>
                    </a:lnTo>
                    <a:lnTo>
                      <a:pt x="987" y="43225"/>
                    </a:lnTo>
                    <a:lnTo>
                      <a:pt x="1470" y="43302"/>
                    </a:lnTo>
                    <a:lnTo>
                      <a:pt x="2456" y="43438"/>
                    </a:lnTo>
                    <a:lnTo>
                      <a:pt x="2572" y="43438"/>
                    </a:lnTo>
                    <a:lnTo>
                      <a:pt x="2668" y="43418"/>
                    </a:lnTo>
                    <a:lnTo>
                      <a:pt x="2784" y="43360"/>
                    </a:lnTo>
                    <a:lnTo>
                      <a:pt x="2881" y="43302"/>
                    </a:lnTo>
                    <a:lnTo>
                      <a:pt x="2958" y="43225"/>
                    </a:lnTo>
                    <a:lnTo>
                      <a:pt x="3016" y="43148"/>
                    </a:lnTo>
                    <a:lnTo>
                      <a:pt x="3074" y="43032"/>
                    </a:lnTo>
                    <a:lnTo>
                      <a:pt x="3094" y="42916"/>
                    </a:lnTo>
                    <a:lnTo>
                      <a:pt x="3210" y="41176"/>
                    </a:lnTo>
                    <a:lnTo>
                      <a:pt x="3326" y="39436"/>
                    </a:lnTo>
                    <a:lnTo>
                      <a:pt x="3384" y="37696"/>
                    </a:lnTo>
                    <a:lnTo>
                      <a:pt x="3403" y="35956"/>
                    </a:lnTo>
                    <a:lnTo>
                      <a:pt x="3384" y="35782"/>
                    </a:lnTo>
                    <a:lnTo>
                      <a:pt x="3326" y="35647"/>
                    </a:lnTo>
                    <a:lnTo>
                      <a:pt x="3248" y="35531"/>
                    </a:lnTo>
                    <a:lnTo>
                      <a:pt x="3132" y="35434"/>
                    </a:lnTo>
                    <a:lnTo>
                      <a:pt x="3248" y="34835"/>
                    </a:lnTo>
                    <a:lnTo>
                      <a:pt x="3364" y="34197"/>
                    </a:lnTo>
                    <a:lnTo>
                      <a:pt x="3442" y="33559"/>
                    </a:lnTo>
                    <a:lnTo>
                      <a:pt x="3480" y="32921"/>
                    </a:lnTo>
                    <a:lnTo>
                      <a:pt x="3480" y="32612"/>
                    </a:lnTo>
                    <a:lnTo>
                      <a:pt x="3480" y="32303"/>
                    </a:lnTo>
                    <a:lnTo>
                      <a:pt x="3442" y="31994"/>
                    </a:lnTo>
                    <a:lnTo>
                      <a:pt x="3403" y="31704"/>
                    </a:lnTo>
                    <a:lnTo>
                      <a:pt x="3345" y="31414"/>
                    </a:lnTo>
                    <a:lnTo>
                      <a:pt x="3268" y="31124"/>
                    </a:lnTo>
                    <a:lnTo>
                      <a:pt x="3171" y="30853"/>
                    </a:lnTo>
                    <a:lnTo>
                      <a:pt x="3055" y="30602"/>
                    </a:lnTo>
                    <a:lnTo>
                      <a:pt x="3094" y="30505"/>
                    </a:lnTo>
                    <a:lnTo>
                      <a:pt x="3113" y="30389"/>
                    </a:lnTo>
                    <a:lnTo>
                      <a:pt x="3306" y="28205"/>
                    </a:lnTo>
                    <a:lnTo>
                      <a:pt x="3384" y="27103"/>
                    </a:lnTo>
                    <a:lnTo>
                      <a:pt x="3442" y="26020"/>
                    </a:lnTo>
                    <a:lnTo>
                      <a:pt x="3480" y="24918"/>
                    </a:lnTo>
                    <a:lnTo>
                      <a:pt x="3500" y="23836"/>
                    </a:lnTo>
                    <a:lnTo>
                      <a:pt x="3480" y="22734"/>
                    </a:lnTo>
                    <a:lnTo>
                      <a:pt x="3442" y="21632"/>
                    </a:lnTo>
                    <a:lnTo>
                      <a:pt x="3500" y="21574"/>
                    </a:lnTo>
                    <a:lnTo>
                      <a:pt x="3558" y="21477"/>
                    </a:lnTo>
                    <a:lnTo>
                      <a:pt x="3596" y="21381"/>
                    </a:lnTo>
                    <a:lnTo>
                      <a:pt x="3616" y="21245"/>
                    </a:lnTo>
                    <a:lnTo>
                      <a:pt x="3616" y="20530"/>
                    </a:lnTo>
                    <a:lnTo>
                      <a:pt x="3635" y="19796"/>
                    </a:lnTo>
                    <a:lnTo>
                      <a:pt x="3712" y="18365"/>
                    </a:lnTo>
                    <a:lnTo>
                      <a:pt x="3809" y="16935"/>
                    </a:lnTo>
                    <a:lnTo>
                      <a:pt x="3964" y="15504"/>
                    </a:lnTo>
                    <a:lnTo>
                      <a:pt x="4118" y="14074"/>
                    </a:lnTo>
                    <a:lnTo>
                      <a:pt x="4312" y="12643"/>
                    </a:lnTo>
                    <a:lnTo>
                      <a:pt x="4698" y="9801"/>
                    </a:lnTo>
                    <a:lnTo>
                      <a:pt x="4698" y="9627"/>
                    </a:lnTo>
                    <a:lnTo>
                      <a:pt x="4660" y="9492"/>
                    </a:lnTo>
                    <a:lnTo>
                      <a:pt x="4602" y="9376"/>
                    </a:lnTo>
                    <a:lnTo>
                      <a:pt x="4505" y="9299"/>
                    </a:lnTo>
                    <a:lnTo>
                      <a:pt x="4602" y="8352"/>
                    </a:lnTo>
                    <a:lnTo>
                      <a:pt x="4698" y="7404"/>
                    </a:lnTo>
                    <a:lnTo>
                      <a:pt x="4718" y="7327"/>
                    </a:lnTo>
                    <a:lnTo>
                      <a:pt x="4737" y="7230"/>
                    </a:lnTo>
                    <a:lnTo>
                      <a:pt x="4795" y="6554"/>
                    </a:lnTo>
                    <a:lnTo>
                      <a:pt x="4834" y="6341"/>
                    </a:lnTo>
                    <a:lnTo>
                      <a:pt x="4950" y="5800"/>
                    </a:lnTo>
                    <a:lnTo>
                      <a:pt x="4969" y="5703"/>
                    </a:lnTo>
                    <a:lnTo>
                      <a:pt x="4950" y="5606"/>
                    </a:lnTo>
                    <a:lnTo>
                      <a:pt x="5027" y="5278"/>
                    </a:lnTo>
                    <a:lnTo>
                      <a:pt x="5162" y="4969"/>
                    </a:lnTo>
                    <a:lnTo>
                      <a:pt x="5317" y="4659"/>
                    </a:lnTo>
                    <a:lnTo>
                      <a:pt x="5355" y="4505"/>
                    </a:lnTo>
                    <a:lnTo>
                      <a:pt x="5375" y="4369"/>
                    </a:lnTo>
                    <a:lnTo>
                      <a:pt x="5336" y="4253"/>
                    </a:lnTo>
                    <a:lnTo>
                      <a:pt x="5278" y="4137"/>
                    </a:lnTo>
                    <a:lnTo>
                      <a:pt x="5278" y="4099"/>
                    </a:lnTo>
                    <a:lnTo>
                      <a:pt x="5355" y="4041"/>
                    </a:lnTo>
                    <a:lnTo>
                      <a:pt x="5413" y="3983"/>
                    </a:lnTo>
                    <a:lnTo>
                      <a:pt x="5452" y="3905"/>
                    </a:lnTo>
                    <a:lnTo>
                      <a:pt x="5491" y="3828"/>
                    </a:lnTo>
                    <a:lnTo>
                      <a:pt x="5510" y="3751"/>
                    </a:lnTo>
                    <a:lnTo>
                      <a:pt x="5510" y="3654"/>
                    </a:lnTo>
                    <a:lnTo>
                      <a:pt x="5491" y="3557"/>
                    </a:lnTo>
                    <a:lnTo>
                      <a:pt x="5433" y="3461"/>
                    </a:lnTo>
                    <a:lnTo>
                      <a:pt x="5259" y="3074"/>
                    </a:lnTo>
                    <a:lnTo>
                      <a:pt x="5104" y="2687"/>
                    </a:lnTo>
                    <a:lnTo>
                      <a:pt x="4814" y="1895"/>
                    </a:lnTo>
                    <a:lnTo>
                      <a:pt x="4524" y="1102"/>
                    </a:lnTo>
                    <a:lnTo>
                      <a:pt x="4350" y="716"/>
                    </a:lnTo>
                    <a:lnTo>
                      <a:pt x="4176" y="329"/>
                    </a:lnTo>
                    <a:lnTo>
                      <a:pt x="4118" y="252"/>
                    </a:lnTo>
                    <a:lnTo>
                      <a:pt x="4041" y="174"/>
                    </a:lnTo>
                    <a:lnTo>
                      <a:pt x="3983" y="116"/>
                    </a:lnTo>
                    <a:lnTo>
                      <a:pt x="3906" y="58"/>
                    </a:lnTo>
                    <a:lnTo>
                      <a:pt x="3809" y="20"/>
                    </a:lnTo>
                    <a:lnTo>
                      <a:pt x="3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0"/>
              <p:cNvSpPr/>
              <p:nvPr/>
            </p:nvSpPr>
            <p:spPr>
              <a:xfrm>
                <a:off x="1770625" y="-1369650"/>
                <a:ext cx="124700" cy="906175"/>
              </a:xfrm>
              <a:custGeom>
                <a:avLst/>
                <a:gdLst/>
                <a:ahLst/>
                <a:cxnLst/>
                <a:rect l="l" t="t" r="r" b="b"/>
                <a:pathLst>
                  <a:path w="4988" h="36247" extrusionOk="0">
                    <a:moveTo>
                      <a:pt x="3016" y="0"/>
                    </a:moveTo>
                    <a:lnTo>
                      <a:pt x="2919" y="20"/>
                    </a:lnTo>
                    <a:lnTo>
                      <a:pt x="2823" y="39"/>
                    </a:lnTo>
                    <a:lnTo>
                      <a:pt x="2745" y="97"/>
                    </a:lnTo>
                    <a:lnTo>
                      <a:pt x="2649" y="155"/>
                    </a:lnTo>
                    <a:lnTo>
                      <a:pt x="2571" y="232"/>
                    </a:lnTo>
                    <a:lnTo>
                      <a:pt x="2513" y="310"/>
                    </a:lnTo>
                    <a:lnTo>
                      <a:pt x="2475" y="406"/>
                    </a:lnTo>
                    <a:lnTo>
                      <a:pt x="2436" y="503"/>
                    </a:lnTo>
                    <a:lnTo>
                      <a:pt x="2417" y="599"/>
                    </a:lnTo>
                    <a:lnTo>
                      <a:pt x="2417" y="715"/>
                    </a:lnTo>
                    <a:lnTo>
                      <a:pt x="2455" y="831"/>
                    </a:lnTo>
                    <a:lnTo>
                      <a:pt x="2571" y="1121"/>
                    </a:lnTo>
                    <a:lnTo>
                      <a:pt x="2687" y="1411"/>
                    </a:lnTo>
                    <a:lnTo>
                      <a:pt x="2629" y="1469"/>
                    </a:lnTo>
                    <a:lnTo>
                      <a:pt x="2571" y="1566"/>
                    </a:lnTo>
                    <a:lnTo>
                      <a:pt x="2533" y="1643"/>
                    </a:lnTo>
                    <a:lnTo>
                      <a:pt x="2494" y="1759"/>
                    </a:lnTo>
                    <a:lnTo>
                      <a:pt x="2359" y="2649"/>
                    </a:lnTo>
                    <a:lnTo>
                      <a:pt x="2224" y="3519"/>
                    </a:lnTo>
                    <a:lnTo>
                      <a:pt x="1972" y="5297"/>
                    </a:lnTo>
                    <a:lnTo>
                      <a:pt x="1760" y="7075"/>
                    </a:lnTo>
                    <a:lnTo>
                      <a:pt x="1586" y="8873"/>
                    </a:lnTo>
                    <a:lnTo>
                      <a:pt x="1450" y="9279"/>
                    </a:lnTo>
                    <a:lnTo>
                      <a:pt x="1315" y="9724"/>
                    </a:lnTo>
                    <a:lnTo>
                      <a:pt x="1218" y="10149"/>
                    </a:lnTo>
                    <a:lnTo>
                      <a:pt x="1160" y="10594"/>
                    </a:lnTo>
                    <a:lnTo>
                      <a:pt x="1025" y="11116"/>
                    </a:lnTo>
                    <a:lnTo>
                      <a:pt x="909" y="11676"/>
                    </a:lnTo>
                    <a:lnTo>
                      <a:pt x="812" y="12218"/>
                    </a:lnTo>
                    <a:lnTo>
                      <a:pt x="716" y="12759"/>
                    </a:lnTo>
                    <a:lnTo>
                      <a:pt x="638" y="13319"/>
                    </a:lnTo>
                    <a:lnTo>
                      <a:pt x="561" y="13880"/>
                    </a:lnTo>
                    <a:lnTo>
                      <a:pt x="522" y="14441"/>
                    </a:lnTo>
                    <a:lnTo>
                      <a:pt x="484" y="15001"/>
                    </a:lnTo>
                    <a:lnTo>
                      <a:pt x="445" y="15562"/>
                    </a:lnTo>
                    <a:lnTo>
                      <a:pt x="445" y="16103"/>
                    </a:lnTo>
                    <a:lnTo>
                      <a:pt x="445" y="16664"/>
                    </a:lnTo>
                    <a:lnTo>
                      <a:pt x="464" y="17224"/>
                    </a:lnTo>
                    <a:lnTo>
                      <a:pt x="503" y="17766"/>
                    </a:lnTo>
                    <a:lnTo>
                      <a:pt x="542" y="18307"/>
                    </a:lnTo>
                    <a:lnTo>
                      <a:pt x="619" y="18848"/>
                    </a:lnTo>
                    <a:lnTo>
                      <a:pt x="696" y="19389"/>
                    </a:lnTo>
                    <a:lnTo>
                      <a:pt x="542" y="20453"/>
                    </a:lnTo>
                    <a:lnTo>
                      <a:pt x="426" y="21535"/>
                    </a:lnTo>
                    <a:lnTo>
                      <a:pt x="329" y="22618"/>
                    </a:lnTo>
                    <a:lnTo>
                      <a:pt x="271" y="23700"/>
                    </a:lnTo>
                    <a:lnTo>
                      <a:pt x="252" y="24783"/>
                    </a:lnTo>
                    <a:lnTo>
                      <a:pt x="232" y="25865"/>
                    </a:lnTo>
                    <a:lnTo>
                      <a:pt x="271" y="26929"/>
                    </a:lnTo>
                    <a:lnTo>
                      <a:pt x="310" y="28011"/>
                    </a:lnTo>
                    <a:lnTo>
                      <a:pt x="310" y="28707"/>
                    </a:lnTo>
                    <a:lnTo>
                      <a:pt x="290" y="29422"/>
                    </a:lnTo>
                    <a:lnTo>
                      <a:pt x="252" y="29500"/>
                    </a:lnTo>
                    <a:lnTo>
                      <a:pt x="232" y="29577"/>
                    </a:lnTo>
                    <a:lnTo>
                      <a:pt x="213" y="29674"/>
                    </a:lnTo>
                    <a:lnTo>
                      <a:pt x="232" y="29770"/>
                    </a:lnTo>
                    <a:lnTo>
                      <a:pt x="271" y="30060"/>
                    </a:lnTo>
                    <a:lnTo>
                      <a:pt x="213" y="31278"/>
                    </a:lnTo>
                    <a:lnTo>
                      <a:pt x="136" y="32496"/>
                    </a:lnTo>
                    <a:lnTo>
                      <a:pt x="0" y="34932"/>
                    </a:lnTo>
                    <a:lnTo>
                      <a:pt x="0" y="35028"/>
                    </a:lnTo>
                    <a:lnTo>
                      <a:pt x="0" y="35125"/>
                    </a:lnTo>
                    <a:lnTo>
                      <a:pt x="39" y="35222"/>
                    </a:lnTo>
                    <a:lnTo>
                      <a:pt x="78" y="35299"/>
                    </a:lnTo>
                    <a:lnTo>
                      <a:pt x="116" y="35376"/>
                    </a:lnTo>
                    <a:lnTo>
                      <a:pt x="194" y="35434"/>
                    </a:lnTo>
                    <a:lnTo>
                      <a:pt x="271" y="35492"/>
                    </a:lnTo>
                    <a:lnTo>
                      <a:pt x="348" y="35531"/>
                    </a:lnTo>
                    <a:lnTo>
                      <a:pt x="677" y="35647"/>
                    </a:lnTo>
                    <a:lnTo>
                      <a:pt x="1006" y="35744"/>
                    </a:lnTo>
                    <a:lnTo>
                      <a:pt x="1682" y="35918"/>
                    </a:lnTo>
                    <a:lnTo>
                      <a:pt x="2339" y="36072"/>
                    </a:lnTo>
                    <a:lnTo>
                      <a:pt x="3016" y="36227"/>
                    </a:lnTo>
                    <a:lnTo>
                      <a:pt x="3132" y="36246"/>
                    </a:lnTo>
                    <a:lnTo>
                      <a:pt x="3267" y="36246"/>
                    </a:lnTo>
                    <a:lnTo>
                      <a:pt x="3403" y="36227"/>
                    </a:lnTo>
                    <a:lnTo>
                      <a:pt x="3519" y="36188"/>
                    </a:lnTo>
                    <a:lnTo>
                      <a:pt x="3635" y="36111"/>
                    </a:lnTo>
                    <a:lnTo>
                      <a:pt x="3712" y="36014"/>
                    </a:lnTo>
                    <a:lnTo>
                      <a:pt x="3770" y="35898"/>
                    </a:lnTo>
                    <a:lnTo>
                      <a:pt x="3789" y="35763"/>
                    </a:lnTo>
                    <a:lnTo>
                      <a:pt x="3789" y="34448"/>
                    </a:lnTo>
                    <a:lnTo>
                      <a:pt x="3751" y="33153"/>
                    </a:lnTo>
                    <a:lnTo>
                      <a:pt x="3615" y="30543"/>
                    </a:lnTo>
                    <a:lnTo>
                      <a:pt x="3557" y="29229"/>
                    </a:lnTo>
                    <a:lnTo>
                      <a:pt x="3499" y="27934"/>
                    </a:lnTo>
                    <a:lnTo>
                      <a:pt x="3499" y="26619"/>
                    </a:lnTo>
                    <a:lnTo>
                      <a:pt x="3519" y="25981"/>
                    </a:lnTo>
                    <a:lnTo>
                      <a:pt x="3538" y="25324"/>
                    </a:lnTo>
                    <a:lnTo>
                      <a:pt x="3538" y="25227"/>
                    </a:lnTo>
                    <a:lnTo>
                      <a:pt x="3519" y="25131"/>
                    </a:lnTo>
                    <a:lnTo>
                      <a:pt x="3480" y="25034"/>
                    </a:lnTo>
                    <a:lnTo>
                      <a:pt x="3441" y="24957"/>
                    </a:lnTo>
                    <a:lnTo>
                      <a:pt x="3538" y="24435"/>
                    </a:lnTo>
                    <a:lnTo>
                      <a:pt x="3615" y="23894"/>
                    </a:lnTo>
                    <a:lnTo>
                      <a:pt x="3673" y="23352"/>
                    </a:lnTo>
                    <a:lnTo>
                      <a:pt x="3731" y="22811"/>
                    </a:lnTo>
                    <a:lnTo>
                      <a:pt x="3809" y="21748"/>
                    </a:lnTo>
                    <a:lnTo>
                      <a:pt x="3847" y="20665"/>
                    </a:lnTo>
                    <a:lnTo>
                      <a:pt x="3847" y="19583"/>
                    </a:lnTo>
                    <a:lnTo>
                      <a:pt x="3809" y="18500"/>
                    </a:lnTo>
                    <a:lnTo>
                      <a:pt x="3751" y="17418"/>
                    </a:lnTo>
                    <a:lnTo>
                      <a:pt x="3673" y="16335"/>
                    </a:lnTo>
                    <a:lnTo>
                      <a:pt x="3654" y="16200"/>
                    </a:lnTo>
                    <a:lnTo>
                      <a:pt x="3789" y="14267"/>
                    </a:lnTo>
                    <a:lnTo>
                      <a:pt x="3847" y="13300"/>
                    </a:lnTo>
                    <a:lnTo>
                      <a:pt x="3886" y="12334"/>
                    </a:lnTo>
                    <a:lnTo>
                      <a:pt x="3905" y="11367"/>
                    </a:lnTo>
                    <a:lnTo>
                      <a:pt x="3905" y="10400"/>
                    </a:lnTo>
                    <a:lnTo>
                      <a:pt x="3905" y="9434"/>
                    </a:lnTo>
                    <a:lnTo>
                      <a:pt x="3867" y="8467"/>
                    </a:lnTo>
                    <a:lnTo>
                      <a:pt x="4099" y="7249"/>
                    </a:lnTo>
                    <a:lnTo>
                      <a:pt x="4292" y="6012"/>
                    </a:lnTo>
                    <a:lnTo>
                      <a:pt x="4485" y="4794"/>
                    </a:lnTo>
                    <a:lnTo>
                      <a:pt x="4601" y="4176"/>
                    </a:lnTo>
                    <a:lnTo>
                      <a:pt x="4737" y="3576"/>
                    </a:lnTo>
                    <a:lnTo>
                      <a:pt x="4814" y="3499"/>
                    </a:lnTo>
                    <a:lnTo>
                      <a:pt x="4891" y="3422"/>
                    </a:lnTo>
                    <a:lnTo>
                      <a:pt x="4949" y="3325"/>
                    </a:lnTo>
                    <a:lnTo>
                      <a:pt x="4969" y="3209"/>
                    </a:lnTo>
                    <a:lnTo>
                      <a:pt x="4988" y="3113"/>
                    </a:lnTo>
                    <a:lnTo>
                      <a:pt x="4988" y="2997"/>
                    </a:lnTo>
                    <a:lnTo>
                      <a:pt x="4949" y="2881"/>
                    </a:lnTo>
                    <a:lnTo>
                      <a:pt x="4872" y="2765"/>
                    </a:lnTo>
                    <a:lnTo>
                      <a:pt x="4582" y="2378"/>
                    </a:lnTo>
                    <a:lnTo>
                      <a:pt x="4331" y="1972"/>
                    </a:lnTo>
                    <a:lnTo>
                      <a:pt x="4079" y="1585"/>
                    </a:lnTo>
                    <a:lnTo>
                      <a:pt x="3867" y="1160"/>
                    </a:lnTo>
                    <a:lnTo>
                      <a:pt x="3712" y="793"/>
                    </a:lnTo>
                    <a:lnTo>
                      <a:pt x="3538" y="406"/>
                    </a:lnTo>
                    <a:lnTo>
                      <a:pt x="3519" y="368"/>
                    </a:lnTo>
                    <a:lnTo>
                      <a:pt x="3441" y="252"/>
                    </a:lnTo>
                    <a:lnTo>
                      <a:pt x="3364" y="155"/>
                    </a:lnTo>
                    <a:lnTo>
                      <a:pt x="3287" y="78"/>
                    </a:lnTo>
                    <a:lnTo>
                      <a:pt x="3190" y="39"/>
                    </a:lnTo>
                    <a:lnTo>
                      <a:pt x="311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0"/>
              <p:cNvSpPr/>
              <p:nvPr/>
            </p:nvSpPr>
            <p:spPr>
              <a:xfrm>
                <a:off x="763475" y="-550025"/>
                <a:ext cx="1303900" cy="777150"/>
              </a:xfrm>
              <a:custGeom>
                <a:avLst/>
                <a:gdLst/>
                <a:ahLst/>
                <a:cxnLst/>
                <a:rect l="l" t="t" r="r" b="b"/>
                <a:pathLst>
                  <a:path w="52156" h="31086" extrusionOk="0">
                    <a:moveTo>
                      <a:pt x="600" y="1"/>
                    </a:moveTo>
                    <a:lnTo>
                      <a:pt x="522" y="40"/>
                    </a:lnTo>
                    <a:lnTo>
                      <a:pt x="445" y="78"/>
                    </a:lnTo>
                    <a:lnTo>
                      <a:pt x="368" y="136"/>
                    </a:lnTo>
                    <a:lnTo>
                      <a:pt x="310" y="194"/>
                    </a:lnTo>
                    <a:lnTo>
                      <a:pt x="271" y="272"/>
                    </a:lnTo>
                    <a:lnTo>
                      <a:pt x="232" y="349"/>
                    </a:lnTo>
                    <a:lnTo>
                      <a:pt x="194" y="446"/>
                    </a:lnTo>
                    <a:lnTo>
                      <a:pt x="194" y="523"/>
                    </a:lnTo>
                    <a:lnTo>
                      <a:pt x="194" y="620"/>
                    </a:lnTo>
                    <a:lnTo>
                      <a:pt x="213" y="716"/>
                    </a:lnTo>
                    <a:lnTo>
                      <a:pt x="232" y="793"/>
                    </a:lnTo>
                    <a:lnTo>
                      <a:pt x="271" y="890"/>
                    </a:lnTo>
                    <a:lnTo>
                      <a:pt x="329" y="967"/>
                    </a:lnTo>
                    <a:lnTo>
                      <a:pt x="406" y="1025"/>
                    </a:lnTo>
                    <a:lnTo>
                      <a:pt x="426" y="1045"/>
                    </a:lnTo>
                    <a:lnTo>
                      <a:pt x="329" y="1083"/>
                    </a:lnTo>
                    <a:lnTo>
                      <a:pt x="252" y="1141"/>
                    </a:lnTo>
                    <a:lnTo>
                      <a:pt x="174" y="1199"/>
                    </a:lnTo>
                    <a:lnTo>
                      <a:pt x="116" y="1277"/>
                    </a:lnTo>
                    <a:lnTo>
                      <a:pt x="58" y="1354"/>
                    </a:lnTo>
                    <a:lnTo>
                      <a:pt x="20" y="1451"/>
                    </a:lnTo>
                    <a:lnTo>
                      <a:pt x="0" y="1547"/>
                    </a:lnTo>
                    <a:lnTo>
                      <a:pt x="0" y="1663"/>
                    </a:lnTo>
                    <a:lnTo>
                      <a:pt x="20" y="2031"/>
                    </a:lnTo>
                    <a:lnTo>
                      <a:pt x="39" y="2398"/>
                    </a:lnTo>
                    <a:lnTo>
                      <a:pt x="136" y="3113"/>
                    </a:lnTo>
                    <a:lnTo>
                      <a:pt x="213" y="4408"/>
                    </a:lnTo>
                    <a:lnTo>
                      <a:pt x="271" y="5046"/>
                    </a:lnTo>
                    <a:lnTo>
                      <a:pt x="368" y="5704"/>
                    </a:lnTo>
                    <a:lnTo>
                      <a:pt x="406" y="5858"/>
                    </a:lnTo>
                    <a:lnTo>
                      <a:pt x="484" y="5974"/>
                    </a:lnTo>
                    <a:lnTo>
                      <a:pt x="445" y="6400"/>
                    </a:lnTo>
                    <a:lnTo>
                      <a:pt x="426" y="6825"/>
                    </a:lnTo>
                    <a:lnTo>
                      <a:pt x="406" y="7695"/>
                    </a:lnTo>
                    <a:lnTo>
                      <a:pt x="426" y="9415"/>
                    </a:lnTo>
                    <a:lnTo>
                      <a:pt x="406" y="10304"/>
                    </a:lnTo>
                    <a:lnTo>
                      <a:pt x="387" y="11174"/>
                    </a:lnTo>
                    <a:lnTo>
                      <a:pt x="368" y="12044"/>
                    </a:lnTo>
                    <a:lnTo>
                      <a:pt x="368" y="12489"/>
                    </a:lnTo>
                    <a:lnTo>
                      <a:pt x="387" y="12933"/>
                    </a:lnTo>
                    <a:lnTo>
                      <a:pt x="368" y="12972"/>
                    </a:lnTo>
                    <a:lnTo>
                      <a:pt x="329" y="13088"/>
                    </a:lnTo>
                    <a:lnTo>
                      <a:pt x="290" y="13223"/>
                    </a:lnTo>
                    <a:lnTo>
                      <a:pt x="290" y="13320"/>
                    </a:lnTo>
                    <a:lnTo>
                      <a:pt x="290" y="13436"/>
                    </a:lnTo>
                    <a:lnTo>
                      <a:pt x="310" y="13533"/>
                    </a:lnTo>
                    <a:lnTo>
                      <a:pt x="348" y="13629"/>
                    </a:lnTo>
                    <a:lnTo>
                      <a:pt x="387" y="13707"/>
                    </a:lnTo>
                    <a:lnTo>
                      <a:pt x="445" y="13784"/>
                    </a:lnTo>
                    <a:lnTo>
                      <a:pt x="464" y="13803"/>
                    </a:lnTo>
                    <a:lnTo>
                      <a:pt x="387" y="13900"/>
                    </a:lnTo>
                    <a:lnTo>
                      <a:pt x="329" y="13997"/>
                    </a:lnTo>
                    <a:lnTo>
                      <a:pt x="290" y="14113"/>
                    </a:lnTo>
                    <a:lnTo>
                      <a:pt x="271" y="14229"/>
                    </a:lnTo>
                    <a:lnTo>
                      <a:pt x="290" y="14345"/>
                    </a:lnTo>
                    <a:lnTo>
                      <a:pt x="329" y="14461"/>
                    </a:lnTo>
                    <a:lnTo>
                      <a:pt x="387" y="14577"/>
                    </a:lnTo>
                    <a:lnTo>
                      <a:pt x="503" y="14673"/>
                    </a:lnTo>
                    <a:lnTo>
                      <a:pt x="542" y="14693"/>
                    </a:lnTo>
                    <a:lnTo>
                      <a:pt x="677" y="14770"/>
                    </a:lnTo>
                    <a:lnTo>
                      <a:pt x="812" y="14809"/>
                    </a:lnTo>
                    <a:lnTo>
                      <a:pt x="948" y="15002"/>
                    </a:lnTo>
                    <a:lnTo>
                      <a:pt x="1102" y="15176"/>
                    </a:lnTo>
                    <a:lnTo>
                      <a:pt x="1257" y="15331"/>
                    </a:lnTo>
                    <a:lnTo>
                      <a:pt x="1450" y="15485"/>
                    </a:lnTo>
                    <a:lnTo>
                      <a:pt x="1644" y="15621"/>
                    </a:lnTo>
                    <a:lnTo>
                      <a:pt x="1837" y="15736"/>
                    </a:lnTo>
                    <a:lnTo>
                      <a:pt x="2050" y="15852"/>
                    </a:lnTo>
                    <a:lnTo>
                      <a:pt x="2282" y="15968"/>
                    </a:lnTo>
                    <a:lnTo>
                      <a:pt x="2726" y="16142"/>
                    </a:lnTo>
                    <a:lnTo>
                      <a:pt x="3190" y="16297"/>
                    </a:lnTo>
                    <a:lnTo>
                      <a:pt x="3635" y="16432"/>
                    </a:lnTo>
                    <a:lnTo>
                      <a:pt x="4079" y="16548"/>
                    </a:lnTo>
                    <a:lnTo>
                      <a:pt x="4524" y="16645"/>
                    </a:lnTo>
                    <a:lnTo>
                      <a:pt x="4988" y="16722"/>
                    </a:lnTo>
                    <a:lnTo>
                      <a:pt x="5452" y="16761"/>
                    </a:lnTo>
                    <a:lnTo>
                      <a:pt x="5916" y="16780"/>
                    </a:lnTo>
                    <a:lnTo>
                      <a:pt x="6380" y="16800"/>
                    </a:lnTo>
                    <a:lnTo>
                      <a:pt x="6844" y="16780"/>
                    </a:lnTo>
                    <a:lnTo>
                      <a:pt x="7308" y="16742"/>
                    </a:lnTo>
                    <a:lnTo>
                      <a:pt x="7772" y="16703"/>
                    </a:lnTo>
                    <a:lnTo>
                      <a:pt x="8699" y="16587"/>
                    </a:lnTo>
                    <a:lnTo>
                      <a:pt x="9627" y="16452"/>
                    </a:lnTo>
                    <a:lnTo>
                      <a:pt x="10536" y="16316"/>
                    </a:lnTo>
                    <a:lnTo>
                      <a:pt x="11464" y="16181"/>
                    </a:lnTo>
                    <a:lnTo>
                      <a:pt x="12140" y="16123"/>
                    </a:lnTo>
                    <a:lnTo>
                      <a:pt x="12817" y="16065"/>
                    </a:lnTo>
                    <a:lnTo>
                      <a:pt x="13474" y="16007"/>
                    </a:lnTo>
                    <a:lnTo>
                      <a:pt x="14151" y="15988"/>
                    </a:lnTo>
                    <a:lnTo>
                      <a:pt x="15485" y="15988"/>
                    </a:lnTo>
                    <a:lnTo>
                      <a:pt x="16161" y="16026"/>
                    </a:lnTo>
                    <a:lnTo>
                      <a:pt x="16818" y="16084"/>
                    </a:lnTo>
                    <a:lnTo>
                      <a:pt x="17476" y="16162"/>
                    </a:lnTo>
                    <a:lnTo>
                      <a:pt x="18133" y="16258"/>
                    </a:lnTo>
                    <a:lnTo>
                      <a:pt x="18790" y="16394"/>
                    </a:lnTo>
                    <a:lnTo>
                      <a:pt x="19428" y="16548"/>
                    </a:lnTo>
                    <a:lnTo>
                      <a:pt x="20066" y="16742"/>
                    </a:lnTo>
                    <a:lnTo>
                      <a:pt x="20704" y="16954"/>
                    </a:lnTo>
                    <a:lnTo>
                      <a:pt x="21342" y="17186"/>
                    </a:lnTo>
                    <a:lnTo>
                      <a:pt x="21961" y="17457"/>
                    </a:lnTo>
                    <a:lnTo>
                      <a:pt x="22077" y="17496"/>
                    </a:lnTo>
                    <a:lnTo>
                      <a:pt x="22173" y="17515"/>
                    </a:lnTo>
                    <a:lnTo>
                      <a:pt x="22251" y="17515"/>
                    </a:lnTo>
                    <a:lnTo>
                      <a:pt x="22347" y="17496"/>
                    </a:lnTo>
                    <a:lnTo>
                      <a:pt x="22425" y="17457"/>
                    </a:lnTo>
                    <a:lnTo>
                      <a:pt x="22502" y="17418"/>
                    </a:lnTo>
                    <a:lnTo>
                      <a:pt x="22560" y="17360"/>
                    </a:lnTo>
                    <a:lnTo>
                      <a:pt x="22618" y="17283"/>
                    </a:lnTo>
                    <a:lnTo>
                      <a:pt x="22772" y="17225"/>
                    </a:lnTo>
                    <a:lnTo>
                      <a:pt x="22927" y="17128"/>
                    </a:lnTo>
                    <a:lnTo>
                      <a:pt x="23256" y="16877"/>
                    </a:lnTo>
                    <a:lnTo>
                      <a:pt x="23623" y="16645"/>
                    </a:lnTo>
                    <a:lnTo>
                      <a:pt x="23971" y="16432"/>
                    </a:lnTo>
                    <a:lnTo>
                      <a:pt x="24358" y="16258"/>
                    </a:lnTo>
                    <a:lnTo>
                      <a:pt x="24744" y="16104"/>
                    </a:lnTo>
                    <a:lnTo>
                      <a:pt x="25150" y="15968"/>
                    </a:lnTo>
                    <a:lnTo>
                      <a:pt x="25575" y="15833"/>
                    </a:lnTo>
                    <a:lnTo>
                      <a:pt x="26001" y="15736"/>
                    </a:lnTo>
                    <a:lnTo>
                      <a:pt x="26426" y="15659"/>
                    </a:lnTo>
                    <a:lnTo>
                      <a:pt x="26871" y="15601"/>
                    </a:lnTo>
                    <a:lnTo>
                      <a:pt x="27315" y="15543"/>
                    </a:lnTo>
                    <a:lnTo>
                      <a:pt x="27779" y="15524"/>
                    </a:lnTo>
                    <a:lnTo>
                      <a:pt x="28243" y="15505"/>
                    </a:lnTo>
                    <a:lnTo>
                      <a:pt x="28707" y="15505"/>
                    </a:lnTo>
                    <a:lnTo>
                      <a:pt x="29171" y="15524"/>
                    </a:lnTo>
                    <a:lnTo>
                      <a:pt x="29635" y="15543"/>
                    </a:lnTo>
                    <a:lnTo>
                      <a:pt x="30408" y="15949"/>
                    </a:lnTo>
                    <a:lnTo>
                      <a:pt x="31201" y="16336"/>
                    </a:lnTo>
                    <a:lnTo>
                      <a:pt x="31974" y="16742"/>
                    </a:lnTo>
                    <a:lnTo>
                      <a:pt x="32747" y="17148"/>
                    </a:lnTo>
                    <a:lnTo>
                      <a:pt x="33482" y="17592"/>
                    </a:lnTo>
                    <a:lnTo>
                      <a:pt x="33849" y="17824"/>
                    </a:lnTo>
                    <a:lnTo>
                      <a:pt x="34216" y="18076"/>
                    </a:lnTo>
                    <a:lnTo>
                      <a:pt x="34564" y="18327"/>
                    </a:lnTo>
                    <a:lnTo>
                      <a:pt x="34912" y="18617"/>
                    </a:lnTo>
                    <a:lnTo>
                      <a:pt x="35241" y="18907"/>
                    </a:lnTo>
                    <a:lnTo>
                      <a:pt x="35570" y="19197"/>
                    </a:lnTo>
                    <a:lnTo>
                      <a:pt x="35976" y="19622"/>
                    </a:lnTo>
                    <a:lnTo>
                      <a:pt x="36343" y="20067"/>
                    </a:lnTo>
                    <a:lnTo>
                      <a:pt x="36652" y="20531"/>
                    </a:lnTo>
                    <a:lnTo>
                      <a:pt x="36942" y="20995"/>
                    </a:lnTo>
                    <a:lnTo>
                      <a:pt x="37174" y="21497"/>
                    </a:lnTo>
                    <a:lnTo>
                      <a:pt x="37387" y="22000"/>
                    </a:lnTo>
                    <a:lnTo>
                      <a:pt x="37561" y="22502"/>
                    </a:lnTo>
                    <a:lnTo>
                      <a:pt x="37677" y="23044"/>
                    </a:lnTo>
                    <a:lnTo>
                      <a:pt x="37773" y="23566"/>
                    </a:lnTo>
                    <a:lnTo>
                      <a:pt x="37812" y="24107"/>
                    </a:lnTo>
                    <a:lnTo>
                      <a:pt x="37831" y="24648"/>
                    </a:lnTo>
                    <a:lnTo>
                      <a:pt x="37793" y="25189"/>
                    </a:lnTo>
                    <a:lnTo>
                      <a:pt x="37715" y="25750"/>
                    </a:lnTo>
                    <a:lnTo>
                      <a:pt x="37599" y="26291"/>
                    </a:lnTo>
                    <a:lnTo>
                      <a:pt x="37445" y="26833"/>
                    </a:lnTo>
                    <a:lnTo>
                      <a:pt x="37251" y="27355"/>
                    </a:lnTo>
                    <a:lnTo>
                      <a:pt x="37213" y="27509"/>
                    </a:lnTo>
                    <a:lnTo>
                      <a:pt x="37193" y="27644"/>
                    </a:lnTo>
                    <a:lnTo>
                      <a:pt x="37213" y="27780"/>
                    </a:lnTo>
                    <a:lnTo>
                      <a:pt x="37232" y="27915"/>
                    </a:lnTo>
                    <a:lnTo>
                      <a:pt x="37290" y="28050"/>
                    </a:lnTo>
                    <a:lnTo>
                      <a:pt x="37348" y="28166"/>
                    </a:lnTo>
                    <a:lnTo>
                      <a:pt x="37445" y="28282"/>
                    </a:lnTo>
                    <a:lnTo>
                      <a:pt x="37541" y="28379"/>
                    </a:lnTo>
                    <a:lnTo>
                      <a:pt x="37889" y="28611"/>
                    </a:lnTo>
                    <a:lnTo>
                      <a:pt x="38257" y="28843"/>
                    </a:lnTo>
                    <a:lnTo>
                      <a:pt x="38624" y="29075"/>
                    </a:lnTo>
                    <a:lnTo>
                      <a:pt x="39011" y="29288"/>
                    </a:lnTo>
                    <a:lnTo>
                      <a:pt x="39417" y="29481"/>
                    </a:lnTo>
                    <a:lnTo>
                      <a:pt x="39822" y="29674"/>
                    </a:lnTo>
                    <a:lnTo>
                      <a:pt x="40248" y="29848"/>
                    </a:lnTo>
                    <a:lnTo>
                      <a:pt x="40673" y="30022"/>
                    </a:lnTo>
                    <a:lnTo>
                      <a:pt x="41118" y="30177"/>
                    </a:lnTo>
                    <a:lnTo>
                      <a:pt x="41562" y="30312"/>
                    </a:lnTo>
                    <a:lnTo>
                      <a:pt x="42007" y="30448"/>
                    </a:lnTo>
                    <a:lnTo>
                      <a:pt x="42471" y="30564"/>
                    </a:lnTo>
                    <a:lnTo>
                      <a:pt x="42935" y="30679"/>
                    </a:lnTo>
                    <a:lnTo>
                      <a:pt x="43399" y="30776"/>
                    </a:lnTo>
                    <a:lnTo>
                      <a:pt x="43863" y="30853"/>
                    </a:lnTo>
                    <a:lnTo>
                      <a:pt x="44346" y="30911"/>
                    </a:lnTo>
                    <a:lnTo>
                      <a:pt x="44810" y="30969"/>
                    </a:lnTo>
                    <a:lnTo>
                      <a:pt x="45293" y="31027"/>
                    </a:lnTo>
                    <a:lnTo>
                      <a:pt x="45776" y="31047"/>
                    </a:lnTo>
                    <a:lnTo>
                      <a:pt x="46240" y="31066"/>
                    </a:lnTo>
                    <a:lnTo>
                      <a:pt x="46704" y="31085"/>
                    </a:lnTo>
                    <a:lnTo>
                      <a:pt x="47188" y="31066"/>
                    </a:lnTo>
                    <a:lnTo>
                      <a:pt x="47652" y="31047"/>
                    </a:lnTo>
                    <a:lnTo>
                      <a:pt x="48116" y="31008"/>
                    </a:lnTo>
                    <a:lnTo>
                      <a:pt x="48560" y="30969"/>
                    </a:lnTo>
                    <a:lnTo>
                      <a:pt x="49024" y="30911"/>
                    </a:lnTo>
                    <a:lnTo>
                      <a:pt x="49469" y="30834"/>
                    </a:lnTo>
                    <a:lnTo>
                      <a:pt x="49894" y="30757"/>
                    </a:lnTo>
                    <a:lnTo>
                      <a:pt x="50339" y="30641"/>
                    </a:lnTo>
                    <a:lnTo>
                      <a:pt x="50745" y="30544"/>
                    </a:lnTo>
                    <a:lnTo>
                      <a:pt x="51170" y="30409"/>
                    </a:lnTo>
                    <a:lnTo>
                      <a:pt x="51556" y="30274"/>
                    </a:lnTo>
                    <a:lnTo>
                      <a:pt x="51692" y="30196"/>
                    </a:lnTo>
                    <a:lnTo>
                      <a:pt x="51808" y="30119"/>
                    </a:lnTo>
                    <a:lnTo>
                      <a:pt x="51904" y="30022"/>
                    </a:lnTo>
                    <a:lnTo>
                      <a:pt x="51982" y="29926"/>
                    </a:lnTo>
                    <a:lnTo>
                      <a:pt x="52040" y="29810"/>
                    </a:lnTo>
                    <a:lnTo>
                      <a:pt x="52059" y="29694"/>
                    </a:lnTo>
                    <a:lnTo>
                      <a:pt x="52078" y="29578"/>
                    </a:lnTo>
                    <a:lnTo>
                      <a:pt x="52078" y="29462"/>
                    </a:lnTo>
                    <a:lnTo>
                      <a:pt x="52117" y="29346"/>
                    </a:lnTo>
                    <a:lnTo>
                      <a:pt x="52156" y="29210"/>
                    </a:lnTo>
                    <a:lnTo>
                      <a:pt x="52156" y="29094"/>
                    </a:lnTo>
                    <a:lnTo>
                      <a:pt x="52156" y="28959"/>
                    </a:lnTo>
                    <a:lnTo>
                      <a:pt x="52040" y="28263"/>
                    </a:lnTo>
                    <a:lnTo>
                      <a:pt x="51885" y="27587"/>
                    </a:lnTo>
                    <a:lnTo>
                      <a:pt x="51904" y="26987"/>
                    </a:lnTo>
                    <a:lnTo>
                      <a:pt x="51885" y="26388"/>
                    </a:lnTo>
                    <a:lnTo>
                      <a:pt x="51866" y="25789"/>
                    </a:lnTo>
                    <a:lnTo>
                      <a:pt x="51808" y="25170"/>
                    </a:lnTo>
                    <a:lnTo>
                      <a:pt x="51769" y="24455"/>
                    </a:lnTo>
                    <a:lnTo>
                      <a:pt x="51711" y="23740"/>
                    </a:lnTo>
                    <a:lnTo>
                      <a:pt x="51634" y="22309"/>
                    </a:lnTo>
                    <a:lnTo>
                      <a:pt x="51537" y="20879"/>
                    </a:lnTo>
                    <a:lnTo>
                      <a:pt x="51479" y="20183"/>
                    </a:lnTo>
                    <a:lnTo>
                      <a:pt x="51402" y="19467"/>
                    </a:lnTo>
                    <a:lnTo>
                      <a:pt x="51131" y="17457"/>
                    </a:lnTo>
                    <a:lnTo>
                      <a:pt x="50880" y="15427"/>
                    </a:lnTo>
                    <a:lnTo>
                      <a:pt x="50938" y="14828"/>
                    </a:lnTo>
                    <a:lnTo>
                      <a:pt x="50996" y="14209"/>
                    </a:lnTo>
                    <a:lnTo>
                      <a:pt x="51015" y="13610"/>
                    </a:lnTo>
                    <a:lnTo>
                      <a:pt x="51035" y="12991"/>
                    </a:lnTo>
                    <a:lnTo>
                      <a:pt x="51015" y="12586"/>
                    </a:lnTo>
                    <a:lnTo>
                      <a:pt x="50957" y="12180"/>
                    </a:lnTo>
                    <a:lnTo>
                      <a:pt x="50841" y="11368"/>
                    </a:lnTo>
                    <a:lnTo>
                      <a:pt x="50706" y="10536"/>
                    </a:lnTo>
                    <a:lnTo>
                      <a:pt x="50648" y="10130"/>
                    </a:lnTo>
                    <a:lnTo>
                      <a:pt x="50629" y="9724"/>
                    </a:lnTo>
                    <a:lnTo>
                      <a:pt x="50629" y="9570"/>
                    </a:lnTo>
                    <a:lnTo>
                      <a:pt x="50590" y="9454"/>
                    </a:lnTo>
                    <a:lnTo>
                      <a:pt x="50532" y="9338"/>
                    </a:lnTo>
                    <a:lnTo>
                      <a:pt x="50474" y="9241"/>
                    </a:lnTo>
                    <a:lnTo>
                      <a:pt x="50493" y="8603"/>
                    </a:lnTo>
                    <a:lnTo>
                      <a:pt x="50513" y="7965"/>
                    </a:lnTo>
                    <a:lnTo>
                      <a:pt x="50551" y="7327"/>
                    </a:lnTo>
                    <a:lnTo>
                      <a:pt x="50629" y="6689"/>
                    </a:lnTo>
                    <a:lnTo>
                      <a:pt x="50629" y="6574"/>
                    </a:lnTo>
                    <a:lnTo>
                      <a:pt x="50629" y="6477"/>
                    </a:lnTo>
                    <a:lnTo>
                      <a:pt x="50609" y="6380"/>
                    </a:lnTo>
                    <a:lnTo>
                      <a:pt x="50590" y="6284"/>
                    </a:lnTo>
                    <a:lnTo>
                      <a:pt x="50493" y="6129"/>
                    </a:lnTo>
                    <a:lnTo>
                      <a:pt x="50377" y="5994"/>
                    </a:lnTo>
                    <a:lnTo>
                      <a:pt x="50493" y="5143"/>
                    </a:lnTo>
                    <a:lnTo>
                      <a:pt x="50551" y="4718"/>
                    </a:lnTo>
                    <a:lnTo>
                      <a:pt x="50648" y="4292"/>
                    </a:lnTo>
                    <a:lnTo>
                      <a:pt x="50687" y="4118"/>
                    </a:lnTo>
                    <a:lnTo>
                      <a:pt x="50687" y="3944"/>
                    </a:lnTo>
                    <a:lnTo>
                      <a:pt x="50648" y="3770"/>
                    </a:lnTo>
                    <a:lnTo>
                      <a:pt x="50571" y="3635"/>
                    </a:lnTo>
                    <a:lnTo>
                      <a:pt x="50493" y="3500"/>
                    </a:lnTo>
                    <a:lnTo>
                      <a:pt x="50397" y="3384"/>
                    </a:lnTo>
                    <a:lnTo>
                      <a:pt x="50261" y="3287"/>
                    </a:lnTo>
                    <a:lnTo>
                      <a:pt x="50145" y="3210"/>
                    </a:lnTo>
                    <a:lnTo>
                      <a:pt x="49991" y="3152"/>
                    </a:lnTo>
                    <a:lnTo>
                      <a:pt x="49855" y="3113"/>
                    </a:lnTo>
                    <a:lnTo>
                      <a:pt x="49701" y="3113"/>
                    </a:lnTo>
                    <a:lnTo>
                      <a:pt x="49565" y="3133"/>
                    </a:lnTo>
                    <a:lnTo>
                      <a:pt x="49430" y="3171"/>
                    </a:lnTo>
                    <a:lnTo>
                      <a:pt x="49314" y="3249"/>
                    </a:lnTo>
                    <a:lnTo>
                      <a:pt x="49198" y="3365"/>
                    </a:lnTo>
                    <a:lnTo>
                      <a:pt x="49101" y="3500"/>
                    </a:lnTo>
                    <a:lnTo>
                      <a:pt x="48715" y="3461"/>
                    </a:lnTo>
                    <a:lnTo>
                      <a:pt x="48309" y="3461"/>
                    </a:lnTo>
                    <a:lnTo>
                      <a:pt x="47922" y="3500"/>
                    </a:lnTo>
                    <a:lnTo>
                      <a:pt x="47516" y="3558"/>
                    </a:lnTo>
                    <a:lnTo>
                      <a:pt x="47362" y="3616"/>
                    </a:lnTo>
                    <a:lnTo>
                      <a:pt x="46588" y="3616"/>
                    </a:lnTo>
                    <a:lnTo>
                      <a:pt x="46202" y="3655"/>
                    </a:lnTo>
                    <a:lnTo>
                      <a:pt x="45815" y="3693"/>
                    </a:lnTo>
                    <a:lnTo>
                      <a:pt x="45119" y="3597"/>
                    </a:lnTo>
                    <a:lnTo>
                      <a:pt x="44307" y="3442"/>
                    </a:lnTo>
                    <a:lnTo>
                      <a:pt x="43843" y="3365"/>
                    </a:lnTo>
                    <a:lnTo>
                      <a:pt x="43379" y="3307"/>
                    </a:lnTo>
                    <a:lnTo>
                      <a:pt x="43147" y="3287"/>
                    </a:lnTo>
                    <a:lnTo>
                      <a:pt x="42896" y="3287"/>
                    </a:lnTo>
                    <a:lnTo>
                      <a:pt x="42683" y="3307"/>
                    </a:lnTo>
                    <a:lnTo>
                      <a:pt x="42452" y="3326"/>
                    </a:lnTo>
                    <a:lnTo>
                      <a:pt x="42239" y="3365"/>
                    </a:lnTo>
                    <a:lnTo>
                      <a:pt x="42026" y="3442"/>
                    </a:lnTo>
                    <a:lnTo>
                      <a:pt x="41852" y="3519"/>
                    </a:lnTo>
                    <a:lnTo>
                      <a:pt x="41659" y="3635"/>
                    </a:lnTo>
                    <a:lnTo>
                      <a:pt x="40267" y="3500"/>
                    </a:lnTo>
                    <a:lnTo>
                      <a:pt x="38875" y="3345"/>
                    </a:lnTo>
                    <a:lnTo>
                      <a:pt x="36072" y="3036"/>
                    </a:lnTo>
                    <a:lnTo>
                      <a:pt x="33269" y="2765"/>
                    </a:lnTo>
                    <a:lnTo>
                      <a:pt x="30466" y="2514"/>
                    </a:lnTo>
                    <a:lnTo>
                      <a:pt x="27663" y="2301"/>
                    </a:lnTo>
                    <a:lnTo>
                      <a:pt x="24725" y="2108"/>
                    </a:lnTo>
                    <a:lnTo>
                      <a:pt x="21787" y="1934"/>
                    </a:lnTo>
                    <a:lnTo>
                      <a:pt x="15891" y="1625"/>
                    </a:lnTo>
                    <a:lnTo>
                      <a:pt x="12952" y="1470"/>
                    </a:lnTo>
                    <a:lnTo>
                      <a:pt x="10014" y="1296"/>
                    </a:lnTo>
                    <a:lnTo>
                      <a:pt x="7076" y="1103"/>
                    </a:lnTo>
                    <a:lnTo>
                      <a:pt x="4137" y="890"/>
                    </a:lnTo>
                    <a:lnTo>
                      <a:pt x="3712" y="774"/>
                    </a:lnTo>
                    <a:lnTo>
                      <a:pt x="3306" y="639"/>
                    </a:lnTo>
                    <a:lnTo>
                      <a:pt x="2494" y="388"/>
                    </a:lnTo>
                    <a:lnTo>
                      <a:pt x="2069" y="272"/>
                    </a:lnTo>
                    <a:lnTo>
                      <a:pt x="1663" y="156"/>
                    </a:lnTo>
                    <a:lnTo>
                      <a:pt x="1238" y="59"/>
                    </a:lnTo>
                    <a:lnTo>
                      <a:pt x="81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0"/>
              <p:cNvSpPr/>
              <p:nvPr/>
            </p:nvSpPr>
            <p:spPr>
              <a:xfrm>
                <a:off x="762500" y="220325"/>
                <a:ext cx="1321800" cy="549525"/>
              </a:xfrm>
              <a:custGeom>
                <a:avLst/>
                <a:gdLst/>
                <a:ahLst/>
                <a:cxnLst/>
                <a:rect l="l" t="t" r="r" b="b"/>
                <a:pathLst>
                  <a:path w="52872" h="21981" extrusionOk="0">
                    <a:moveTo>
                      <a:pt x="523" y="1"/>
                    </a:moveTo>
                    <a:lnTo>
                      <a:pt x="426" y="20"/>
                    </a:lnTo>
                    <a:lnTo>
                      <a:pt x="349" y="78"/>
                    </a:lnTo>
                    <a:lnTo>
                      <a:pt x="291" y="136"/>
                    </a:lnTo>
                    <a:lnTo>
                      <a:pt x="233" y="213"/>
                    </a:lnTo>
                    <a:lnTo>
                      <a:pt x="233" y="310"/>
                    </a:lnTo>
                    <a:lnTo>
                      <a:pt x="252" y="407"/>
                    </a:lnTo>
                    <a:lnTo>
                      <a:pt x="426" y="716"/>
                    </a:lnTo>
                    <a:lnTo>
                      <a:pt x="349" y="909"/>
                    </a:lnTo>
                    <a:lnTo>
                      <a:pt x="310" y="1122"/>
                    </a:lnTo>
                    <a:lnTo>
                      <a:pt x="291" y="1238"/>
                    </a:lnTo>
                    <a:lnTo>
                      <a:pt x="310" y="1354"/>
                    </a:lnTo>
                    <a:lnTo>
                      <a:pt x="329" y="1470"/>
                    </a:lnTo>
                    <a:lnTo>
                      <a:pt x="349" y="1605"/>
                    </a:lnTo>
                    <a:lnTo>
                      <a:pt x="387" y="1721"/>
                    </a:lnTo>
                    <a:lnTo>
                      <a:pt x="407" y="1857"/>
                    </a:lnTo>
                    <a:lnTo>
                      <a:pt x="426" y="2127"/>
                    </a:lnTo>
                    <a:lnTo>
                      <a:pt x="407" y="2398"/>
                    </a:lnTo>
                    <a:lnTo>
                      <a:pt x="368" y="2688"/>
                    </a:lnTo>
                    <a:lnTo>
                      <a:pt x="271" y="3248"/>
                    </a:lnTo>
                    <a:lnTo>
                      <a:pt x="252" y="3538"/>
                    </a:lnTo>
                    <a:lnTo>
                      <a:pt x="252" y="3790"/>
                    </a:lnTo>
                    <a:lnTo>
                      <a:pt x="310" y="5201"/>
                    </a:lnTo>
                    <a:lnTo>
                      <a:pt x="387" y="6593"/>
                    </a:lnTo>
                    <a:lnTo>
                      <a:pt x="271" y="6863"/>
                    </a:lnTo>
                    <a:lnTo>
                      <a:pt x="175" y="7134"/>
                    </a:lnTo>
                    <a:lnTo>
                      <a:pt x="97" y="7405"/>
                    </a:lnTo>
                    <a:lnTo>
                      <a:pt x="59" y="7695"/>
                    </a:lnTo>
                    <a:lnTo>
                      <a:pt x="20" y="7985"/>
                    </a:lnTo>
                    <a:lnTo>
                      <a:pt x="1" y="8255"/>
                    </a:lnTo>
                    <a:lnTo>
                      <a:pt x="1" y="8565"/>
                    </a:lnTo>
                    <a:lnTo>
                      <a:pt x="20" y="8854"/>
                    </a:lnTo>
                    <a:lnTo>
                      <a:pt x="59" y="9144"/>
                    </a:lnTo>
                    <a:lnTo>
                      <a:pt x="97" y="9434"/>
                    </a:lnTo>
                    <a:lnTo>
                      <a:pt x="233" y="10014"/>
                    </a:lnTo>
                    <a:lnTo>
                      <a:pt x="387" y="10594"/>
                    </a:lnTo>
                    <a:lnTo>
                      <a:pt x="581" y="11155"/>
                    </a:lnTo>
                    <a:lnTo>
                      <a:pt x="503" y="11252"/>
                    </a:lnTo>
                    <a:lnTo>
                      <a:pt x="445" y="11368"/>
                    </a:lnTo>
                    <a:lnTo>
                      <a:pt x="387" y="11464"/>
                    </a:lnTo>
                    <a:lnTo>
                      <a:pt x="329" y="11580"/>
                    </a:lnTo>
                    <a:lnTo>
                      <a:pt x="310" y="11696"/>
                    </a:lnTo>
                    <a:lnTo>
                      <a:pt x="271" y="11831"/>
                    </a:lnTo>
                    <a:lnTo>
                      <a:pt x="271" y="11947"/>
                    </a:lnTo>
                    <a:lnTo>
                      <a:pt x="271" y="12083"/>
                    </a:lnTo>
                    <a:lnTo>
                      <a:pt x="291" y="12199"/>
                    </a:lnTo>
                    <a:lnTo>
                      <a:pt x="310" y="12334"/>
                    </a:lnTo>
                    <a:lnTo>
                      <a:pt x="349" y="12450"/>
                    </a:lnTo>
                    <a:lnTo>
                      <a:pt x="407" y="12566"/>
                    </a:lnTo>
                    <a:lnTo>
                      <a:pt x="465" y="12663"/>
                    </a:lnTo>
                    <a:lnTo>
                      <a:pt x="542" y="12759"/>
                    </a:lnTo>
                    <a:lnTo>
                      <a:pt x="619" y="12856"/>
                    </a:lnTo>
                    <a:lnTo>
                      <a:pt x="735" y="12933"/>
                    </a:lnTo>
                    <a:lnTo>
                      <a:pt x="639" y="13649"/>
                    </a:lnTo>
                    <a:lnTo>
                      <a:pt x="600" y="14383"/>
                    </a:lnTo>
                    <a:lnTo>
                      <a:pt x="581" y="14770"/>
                    </a:lnTo>
                    <a:lnTo>
                      <a:pt x="581" y="15156"/>
                    </a:lnTo>
                    <a:lnTo>
                      <a:pt x="600" y="15543"/>
                    </a:lnTo>
                    <a:lnTo>
                      <a:pt x="619" y="15910"/>
                    </a:lnTo>
                    <a:lnTo>
                      <a:pt x="677" y="16278"/>
                    </a:lnTo>
                    <a:lnTo>
                      <a:pt x="735" y="16645"/>
                    </a:lnTo>
                    <a:lnTo>
                      <a:pt x="793" y="17012"/>
                    </a:lnTo>
                    <a:lnTo>
                      <a:pt x="890" y="17341"/>
                    </a:lnTo>
                    <a:lnTo>
                      <a:pt x="1006" y="17670"/>
                    </a:lnTo>
                    <a:lnTo>
                      <a:pt x="1122" y="17979"/>
                    </a:lnTo>
                    <a:lnTo>
                      <a:pt x="1277" y="18288"/>
                    </a:lnTo>
                    <a:lnTo>
                      <a:pt x="1431" y="18559"/>
                    </a:lnTo>
                    <a:lnTo>
                      <a:pt x="1393" y="18771"/>
                    </a:lnTo>
                    <a:lnTo>
                      <a:pt x="1393" y="18965"/>
                    </a:lnTo>
                    <a:lnTo>
                      <a:pt x="1431" y="19177"/>
                    </a:lnTo>
                    <a:lnTo>
                      <a:pt x="1489" y="19371"/>
                    </a:lnTo>
                    <a:lnTo>
                      <a:pt x="1605" y="19564"/>
                    </a:lnTo>
                    <a:lnTo>
                      <a:pt x="1741" y="19719"/>
                    </a:lnTo>
                    <a:lnTo>
                      <a:pt x="1915" y="19873"/>
                    </a:lnTo>
                    <a:lnTo>
                      <a:pt x="2108" y="19989"/>
                    </a:lnTo>
                    <a:lnTo>
                      <a:pt x="2533" y="20202"/>
                    </a:lnTo>
                    <a:lnTo>
                      <a:pt x="2978" y="20376"/>
                    </a:lnTo>
                    <a:lnTo>
                      <a:pt x="3422" y="20531"/>
                    </a:lnTo>
                    <a:lnTo>
                      <a:pt x="3886" y="20647"/>
                    </a:lnTo>
                    <a:lnTo>
                      <a:pt x="4350" y="20743"/>
                    </a:lnTo>
                    <a:lnTo>
                      <a:pt x="4814" y="20820"/>
                    </a:lnTo>
                    <a:lnTo>
                      <a:pt x="5278" y="20898"/>
                    </a:lnTo>
                    <a:lnTo>
                      <a:pt x="5761" y="20936"/>
                    </a:lnTo>
                    <a:lnTo>
                      <a:pt x="6709" y="20994"/>
                    </a:lnTo>
                    <a:lnTo>
                      <a:pt x="7675" y="21014"/>
                    </a:lnTo>
                    <a:lnTo>
                      <a:pt x="8642" y="21014"/>
                    </a:lnTo>
                    <a:lnTo>
                      <a:pt x="9570" y="21033"/>
                    </a:lnTo>
                    <a:lnTo>
                      <a:pt x="10826" y="21091"/>
                    </a:lnTo>
                    <a:lnTo>
                      <a:pt x="10962" y="21168"/>
                    </a:lnTo>
                    <a:lnTo>
                      <a:pt x="11116" y="21265"/>
                    </a:lnTo>
                    <a:lnTo>
                      <a:pt x="11445" y="21400"/>
                    </a:lnTo>
                    <a:lnTo>
                      <a:pt x="11812" y="21516"/>
                    </a:lnTo>
                    <a:lnTo>
                      <a:pt x="12199" y="21613"/>
                    </a:lnTo>
                    <a:lnTo>
                      <a:pt x="12605" y="21690"/>
                    </a:lnTo>
                    <a:lnTo>
                      <a:pt x="13030" y="21729"/>
                    </a:lnTo>
                    <a:lnTo>
                      <a:pt x="13455" y="21768"/>
                    </a:lnTo>
                    <a:lnTo>
                      <a:pt x="13880" y="21787"/>
                    </a:lnTo>
                    <a:lnTo>
                      <a:pt x="14750" y="21787"/>
                    </a:lnTo>
                    <a:lnTo>
                      <a:pt x="15543" y="21768"/>
                    </a:lnTo>
                    <a:lnTo>
                      <a:pt x="16258" y="21748"/>
                    </a:lnTo>
                    <a:lnTo>
                      <a:pt x="16819" y="21729"/>
                    </a:lnTo>
                    <a:lnTo>
                      <a:pt x="17727" y="21729"/>
                    </a:lnTo>
                    <a:lnTo>
                      <a:pt x="18655" y="21710"/>
                    </a:lnTo>
                    <a:lnTo>
                      <a:pt x="20511" y="21632"/>
                    </a:lnTo>
                    <a:lnTo>
                      <a:pt x="21188" y="21768"/>
                    </a:lnTo>
                    <a:lnTo>
                      <a:pt x="21884" y="21864"/>
                    </a:lnTo>
                    <a:lnTo>
                      <a:pt x="22579" y="21942"/>
                    </a:lnTo>
                    <a:lnTo>
                      <a:pt x="23275" y="21980"/>
                    </a:lnTo>
                    <a:lnTo>
                      <a:pt x="23971" y="21961"/>
                    </a:lnTo>
                    <a:lnTo>
                      <a:pt x="24667" y="21922"/>
                    </a:lnTo>
                    <a:lnTo>
                      <a:pt x="25363" y="21826"/>
                    </a:lnTo>
                    <a:lnTo>
                      <a:pt x="26040" y="21690"/>
                    </a:lnTo>
                    <a:lnTo>
                      <a:pt x="27664" y="21729"/>
                    </a:lnTo>
                    <a:lnTo>
                      <a:pt x="29287" y="21748"/>
                    </a:lnTo>
                    <a:lnTo>
                      <a:pt x="30563" y="21787"/>
                    </a:lnTo>
                    <a:lnTo>
                      <a:pt x="31858" y="21826"/>
                    </a:lnTo>
                    <a:lnTo>
                      <a:pt x="33154" y="21884"/>
                    </a:lnTo>
                    <a:lnTo>
                      <a:pt x="34449" y="21903"/>
                    </a:lnTo>
                    <a:lnTo>
                      <a:pt x="35744" y="21903"/>
                    </a:lnTo>
                    <a:lnTo>
                      <a:pt x="36382" y="21864"/>
                    </a:lnTo>
                    <a:lnTo>
                      <a:pt x="37020" y="21826"/>
                    </a:lnTo>
                    <a:lnTo>
                      <a:pt x="37658" y="21768"/>
                    </a:lnTo>
                    <a:lnTo>
                      <a:pt x="38296" y="21690"/>
                    </a:lnTo>
                    <a:lnTo>
                      <a:pt x="38934" y="21574"/>
                    </a:lnTo>
                    <a:lnTo>
                      <a:pt x="39552" y="21439"/>
                    </a:lnTo>
                    <a:lnTo>
                      <a:pt x="39765" y="21362"/>
                    </a:lnTo>
                    <a:lnTo>
                      <a:pt x="39958" y="21265"/>
                    </a:lnTo>
                    <a:lnTo>
                      <a:pt x="40016" y="21246"/>
                    </a:lnTo>
                    <a:lnTo>
                      <a:pt x="42201" y="21130"/>
                    </a:lnTo>
                    <a:lnTo>
                      <a:pt x="44404" y="20994"/>
                    </a:lnTo>
                    <a:lnTo>
                      <a:pt x="45487" y="20936"/>
                    </a:lnTo>
                    <a:lnTo>
                      <a:pt x="46589" y="20898"/>
                    </a:lnTo>
                    <a:lnTo>
                      <a:pt x="47691" y="20878"/>
                    </a:lnTo>
                    <a:lnTo>
                      <a:pt x="48773" y="20878"/>
                    </a:lnTo>
                    <a:lnTo>
                      <a:pt x="49218" y="20859"/>
                    </a:lnTo>
                    <a:lnTo>
                      <a:pt x="49624" y="20820"/>
                    </a:lnTo>
                    <a:lnTo>
                      <a:pt x="50030" y="20743"/>
                    </a:lnTo>
                    <a:lnTo>
                      <a:pt x="50397" y="20627"/>
                    </a:lnTo>
                    <a:lnTo>
                      <a:pt x="50745" y="20473"/>
                    </a:lnTo>
                    <a:lnTo>
                      <a:pt x="51074" y="20299"/>
                    </a:lnTo>
                    <a:lnTo>
                      <a:pt x="51363" y="20086"/>
                    </a:lnTo>
                    <a:lnTo>
                      <a:pt x="51615" y="19854"/>
                    </a:lnTo>
                    <a:lnTo>
                      <a:pt x="51847" y="19603"/>
                    </a:lnTo>
                    <a:lnTo>
                      <a:pt x="52059" y="19313"/>
                    </a:lnTo>
                    <a:lnTo>
                      <a:pt x="52214" y="19003"/>
                    </a:lnTo>
                    <a:lnTo>
                      <a:pt x="52349" y="18675"/>
                    </a:lnTo>
                    <a:lnTo>
                      <a:pt x="52465" y="18346"/>
                    </a:lnTo>
                    <a:lnTo>
                      <a:pt x="52523" y="17979"/>
                    </a:lnTo>
                    <a:lnTo>
                      <a:pt x="52543" y="17592"/>
                    </a:lnTo>
                    <a:lnTo>
                      <a:pt x="52543" y="17186"/>
                    </a:lnTo>
                    <a:lnTo>
                      <a:pt x="52601" y="17070"/>
                    </a:lnTo>
                    <a:lnTo>
                      <a:pt x="52639" y="16954"/>
                    </a:lnTo>
                    <a:lnTo>
                      <a:pt x="52659" y="16819"/>
                    </a:lnTo>
                    <a:lnTo>
                      <a:pt x="52678" y="16684"/>
                    </a:lnTo>
                    <a:lnTo>
                      <a:pt x="52678" y="16548"/>
                    </a:lnTo>
                    <a:lnTo>
                      <a:pt x="52659" y="16413"/>
                    </a:lnTo>
                    <a:lnTo>
                      <a:pt x="52620" y="16278"/>
                    </a:lnTo>
                    <a:lnTo>
                      <a:pt x="52581" y="16142"/>
                    </a:lnTo>
                    <a:lnTo>
                      <a:pt x="52581" y="16104"/>
                    </a:lnTo>
                    <a:lnTo>
                      <a:pt x="52717" y="16026"/>
                    </a:lnTo>
                    <a:lnTo>
                      <a:pt x="52813" y="15891"/>
                    </a:lnTo>
                    <a:lnTo>
                      <a:pt x="52833" y="15814"/>
                    </a:lnTo>
                    <a:lnTo>
                      <a:pt x="52871" y="15736"/>
                    </a:lnTo>
                    <a:lnTo>
                      <a:pt x="52871" y="15659"/>
                    </a:lnTo>
                    <a:lnTo>
                      <a:pt x="52871" y="15562"/>
                    </a:lnTo>
                    <a:lnTo>
                      <a:pt x="52852" y="14982"/>
                    </a:lnTo>
                    <a:lnTo>
                      <a:pt x="52833" y="14383"/>
                    </a:lnTo>
                    <a:lnTo>
                      <a:pt x="52813" y="13223"/>
                    </a:lnTo>
                    <a:lnTo>
                      <a:pt x="52852" y="10865"/>
                    </a:lnTo>
                    <a:lnTo>
                      <a:pt x="52833" y="10691"/>
                    </a:lnTo>
                    <a:lnTo>
                      <a:pt x="52755" y="10536"/>
                    </a:lnTo>
                    <a:lnTo>
                      <a:pt x="52678" y="10401"/>
                    </a:lnTo>
                    <a:lnTo>
                      <a:pt x="52543" y="10304"/>
                    </a:lnTo>
                    <a:lnTo>
                      <a:pt x="52407" y="10246"/>
                    </a:lnTo>
                    <a:lnTo>
                      <a:pt x="52330" y="10246"/>
                    </a:lnTo>
                    <a:lnTo>
                      <a:pt x="52253" y="10227"/>
                    </a:lnTo>
                    <a:lnTo>
                      <a:pt x="52175" y="10246"/>
                    </a:lnTo>
                    <a:lnTo>
                      <a:pt x="52079" y="10266"/>
                    </a:lnTo>
                    <a:lnTo>
                      <a:pt x="52001" y="10304"/>
                    </a:lnTo>
                    <a:lnTo>
                      <a:pt x="51924" y="10343"/>
                    </a:lnTo>
                    <a:lnTo>
                      <a:pt x="51421" y="10691"/>
                    </a:lnTo>
                    <a:lnTo>
                      <a:pt x="50900" y="10981"/>
                    </a:lnTo>
                    <a:lnTo>
                      <a:pt x="50358" y="11252"/>
                    </a:lnTo>
                    <a:lnTo>
                      <a:pt x="49817" y="11503"/>
                    </a:lnTo>
                    <a:lnTo>
                      <a:pt x="49256" y="11735"/>
                    </a:lnTo>
                    <a:lnTo>
                      <a:pt x="48696" y="11967"/>
                    </a:lnTo>
                    <a:lnTo>
                      <a:pt x="47575" y="12392"/>
                    </a:lnTo>
                    <a:lnTo>
                      <a:pt x="47439" y="12469"/>
                    </a:lnTo>
                    <a:lnTo>
                      <a:pt x="47343" y="12547"/>
                    </a:lnTo>
                    <a:lnTo>
                      <a:pt x="47285" y="12643"/>
                    </a:lnTo>
                    <a:lnTo>
                      <a:pt x="47246" y="12759"/>
                    </a:lnTo>
                    <a:lnTo>
                      <a:pt x="46221" y="13107"/>
                    </a:lnTo>
                    <a:lnTo>
                      <a:pt x="45197" y="13436"/>
                    </a:lnTo>
                    <a:lnTo>
                      <a:pt x="44694" y="13610"/>
                    </a:lnTo>
                    <a:lnTo>
                      <a:pt x="44172" y="13765"/>
                    </a:lnTo>
                    <a:lnTo>
                      <a:pt x="43650" y="13900"/>
                    </a:lnTo>
                    <a:lnTo>
                      <a:pt x="43128" y="14016"/>
                    </a:lnTo>
                    <a:lnTo>
                      <a:pt x="42684" y="14093"/>
                    </a:lnTo>
                    <a:lnTo>
                      <a:pt x="42220" y="14171"/>
                    </a:lnTo>
                    <a:lnTo>
                      <a:pt x="41756" y="14209"/>
                    </a:lnTo>
                    <a:lnTo>
                      <a:pt x="41292" y="14248"/>
                    </a:lnTo>
                    <a:lnTo>
                      <a:pt x="40809" y="14267"/>
                    </a:lnTo>
                    <a:lnTo>
                      <a:pt x="40345" y="14267"/>
                    </a:lnTo>
                    <a:lnTo>
                      <a:pt x="39398" y="14248"/>
                    </a:lnTo>
                    <a:lnTo>
                      <a:pt x="38450" y="14190"/>
                    </a:lnTo>
                    <a:lnTo>
                      <a:pt x="37503" y="14113"/>
                    </a:lnTo>
                    <a:lnTo>
                      <a:pt x="36575" y="14016"/>
                    </a:lnTo>
                    <a:lnTo>
                      <a:pt x="35647" y="13900"/>
                    </a:lnTo>
                    <a:lnTo>
                      <a:pt x="34700" y="13765"/>
                    </a:lnTo>
                    <a:lnTo>
                      <a:pt x="33753" y="13591"/>
                    </a:lnTo>
                    <a:lnTo>
                      <a:pt x="32825" y="13397"/>
                    </a:lnTo>
                    <a:lnTo>
                      <a:pt x="31878" y="13185"/>
                    </a:lnTo>
                    <a:lnTo>
                      <a:pt x="30950" y="12933"/>
                    </a:lnTo>
                    <a:lnTo>
                      <a:pt x="30041" y="12663"/>
                    </a:lnTo>
                    <a:lnTo>
                      <a:pt x="29133" y="12373"/>
                    </a:lnTo>
                    <a:lnTo>
                      <a:pt x="28224" y="12044"/>
                    </a:lnTo>
                    <a:lnTo>
                      <a:pt x="27316" y="11696"/>
                    </a:lnTo>
                    <a:lnTo>
                      <a:pt x="26446" y="11329"/>
                    </a:lnTo>
                    <a:lnTo>
                      <a:pt x="25556" y="10942"/>
                    </a:lnTo>
                    <a:lnTo>
                      <a:pt x="24687" y="10536"/>
                    </a:lnTo>
                    <a:lnTo>
                      <a:pt x="23836" y="10092"/>
                    </a:lnTo>
                    <a:lnTo>
                      <a:pt x="22985" y="9647"/>
                    </a:lnTo>
                    <a:lnTo>
                      <a:pt x="22154" y="9164"/>
                    </a:lnTo>
                    <a:lnTo>
                      <a:pt x="21342" y="8661"/>
                    </a:lnTo>
                    <a:lnTo>
                      <a:pt x="19970" y="7811"/>
                    </a:lnTo>
                    <a:lnTo>
                      <a:pt x="18617" y="6921"/>
                    </a:lnTo>
                    <a:lnTo>
                      <a:pt x="17263" y="6051"/>
                    </a:lnTo>
                    <a:lnTo>
                      <a:pt x="15910" y="5182"/>
                    </a:lnTo>
                    <a:lnTo>
                      <a:pt x="14538" y="4350"/>
                    </a:lnTo>
                    <a:lnTo>
                      <a:pt x="13842" y="3944"/>
                    </a:lnTo>
                    <a:lnTo>
                      <a:pt x="13127" y="3538"/>
                    </a:lnTo>
                    <a:lnTo>
                      <a:pt x="12431" y="3152"/>
                    </a:lnTo>
                    <a:lnTo>
                      <a:pt x="11715" y="2785"/>
                    </a:lnTo>
                    <a:lnTo>
                      <a:pt x="10981" y="2417"/>
                    </a:lnTo>
                    <a:lnTo>
                      <a:pt x="10246" y="2089"/>
                    </a:lnTo>
                    <a:lnTo>
                      <a:pt x="9280" y="1663"/>
                    </a:lnTo>
                    <a:lnTo>
                      <a:pt x="8313" y="1257"/>
                    </a:lnTo>
                    <a:lnTo>
                      <a:pt x="7811" y="1064"/>
                    </a:lnTo>
                    <a:lnTo>
                      <a:pt x="7308" y="890"/>
                    </a:lnTo>
                    <a:lnTo>
                      <a:pt x="6805" y="716"/>
                    </a:lnTo>
                    <a:lnTo>
                      <a:pt x="6303" y="561"/>
                    </a:lnTo>
                    <a:lnTo>
                      <a:pt x="5800" y="426"/>
                    </a:lnTo>
                    <a:lnTo>
                      <a:pt x="5297" y="329"/>
                    </a:lnTo>
                    <a:lnTo>
                      <a:pt x="4776" y="233"/>
                    </a:lnTo>
                    <a:lnTo>
                      <a:pt x="4273" y="175"/>
                    </a:lnTo>
                    <a:lnTo>
                      <a:pt x="3751" y="136"/>
                    </a:lnTo>
                    <a:lnTo>
                      <a:pt x="3229" y="136"/>
                    </a:lnTo>
                    <a:lnTo>
                      <a:pt x="2707" y="175"/>
                    </a:lnTo>
                    <a:lnTo>
                      <a:pt x="2185" y="233"/>
                    </a:lnTo>
                    <a:lnTo>
                      <a:pt x="2050" y="136"/>
                    </a:lnTo>
                    <a:lnTo>
                      <a:pt x="1895" y="59"/>
                    </a:lnTo>
                    <a:lnTo>
                      <a:pt x="1721" y="1"/>
                    </a:lnTo>
                    <a:lnTo>
                      <a:pt x="1547" y="1"/>
                    </a:lnTo>
                    <a:lnTo>
                      <a:pt x="1373" y="20"/>
                    </a:lnTo>
                    <a:lnTo>
                      <a:pt x="1199" y="59"/>
                    </a:lnTo>
                    <a:lnTo>
                      <a:pt x="1025" y="117"/>
                    </a:lnTo>
                    <a:lnTo>
                      <a:pt x="871" y="213"/>
                    </a:lnTo>
                    <a:lnTo>
                      <a:pt x="697" y="59"/>
                    </a:lnTo>
                    <a:lnTo>
                      <a:pt x="619" y="20"/>
                    </a:lnTo>
                    <a:lnTo>
                      <a:pt x="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0"/>
              <p:cNvSpPr/>
              <p:nvPr/>
            </p:nvSpPr>
            <p:spPr>
              <a:xfrm>
                <a:off x="762025" y="-168225"/>
                <a:ext cx="1316950" cy="737500"/>
              </a:xfrm>
              <a:custGeom>
                <a:avLst/>
                <a:gdLst/>
                <a:ahLst/>
                <a:cxnLst/>
                <a:rect l="l" t="t" r="r" b="b"/>
                <a:pathLst>
                  <a:path w="52678" h="29500" extrusionOk="0">
                    <a:moveTo>
                      <a:pt x="1044" y="1"/>
                    </a:moveTo>
                    <a:lnTo>
                      <a:pt x="909" y="20"/>
                    </a:lnTo>
                    <a:lnTo>
                      <a:pt x="793" y="59"/>
                    </a:lnTo>
                    <a:lnTo>
                      <a:pt x="677" y="136"/>
                    </a:lnTo>
                    <a:lnTo>
                      <a:pt x="561" y="213"/>
                    </a:lnTo>
                    <a:lnTo>
                      <a:pt x="464" y="310"/>
                    </a:lnTo>
                    <a:lnTo>
                      <a:pt x="387" y="426"/>
                    </a:lnTo>
                    <a:lnTo>
                      <a:pt x="329" y="561"/>
                    </a:lnTo>
                    <a:lnTo>
                      <a:pt x="271" y="696"/>
                    </a:lnTo>
                    <a:lnTo>
                      <a:pt x="252" y="851"/>
                    </a:lnTo>
                    <a:lnTo>
                      <a:pt x="252" y="986"/>
                    </a:lnTo>
                    <a:lnTo>
                      <a:pt x="271" y="1141"/>
                    </a:lnTo>
                    <a:lnTo>
                      <a:pt x="310" y="1296"/>
                    </a:lnTo>
                    <a:lnTo>
                      <a:pt x="194" y="1431"/>
                    </a:lnTo>
                    <a:lnTo>
                      <a:pt x="97" y="1605"/>
                    </a:lnTo>
                    <a:lnTo>
                      <a:pt x="78" y="1682"/>
                    </a:lnTo>
                    <a:lnTo>
                      <a:pt x="58" y="1779"/>
                    </a:lnTo>
                    <a:lnTo>
                      <a:pt x="39" y="1895"/>
                    </a:lnTo>
                    <a:lnTo>
                      <a:pt x="58" y="1992"/>
                    </a:lnTo>
                    <a:lnTo>
                      <a:pt x="116" y="2591"/>
                    </a:lnTo>
                    <a:lnTo>
                      <a:pt x="174" y="3171"/>
                    </a:lnTo>
                    <a:lnTo>
                      <a:pt x="213" y="3751"/>
                    </a:lnTo>
                    <a:lnTo>
                      <a:pt x="232" y="4350"/>
                    </a:lnTo>
                    <a:lnTo>
                      <a:pt x="271" y="5510"/>
                    </a:lnTo>
                    <a:lnTo>
                      <a:pt x="310" y="6689"/>
                    </a:lnTo>
                    <a:lnTo>
                      <a:pt x="97" y="8429"/>
                    </a:lnTo>
                    <a:lnTo>
                      <a:pt x="39" y="9183"/>
                    </a:lnTo>
                    <a:lnTo>
                      <a:pt x="20" y="9937"/>
                    </a:lnTo>
                    <a:lnTo>
                      <a:pt x="0" y="10691"/>
                    </a:lnTo>
                    <a:lnTo>
                      <a:pt x="20" y="11445"/>
                    </a:lnTo>
                    <a:lnTo>
                      <a:pt x="78" y="12952"/>
                    </a:lnTo>
                    <a:lnTo>
                      <a:pt x="136" y="14460"/>
                    </a:lnTo>
                    <a:lnTo>
                      <a:pt x="155" y="14634"/>
                    </a:lnTo>
                    <a:lnTo>
                      <a:pt x="213" y="14789"/>
                    </a:lnTo>
                    <a:lnTo>
                      <a:pt x="252" y="14905"/>
                    </a:lnTo>
                    <a:lnTo>
                      <a:pt x="310" y="15021"/>
                    </a:lnTo>
                    <a:lnTo>
                      <a:pt x="368" y="15118"/>
                    </a:lnTo>
                    <a:lnTo>
                      <a:pt x="445" y="15195"/>
                    </a:lnTo>
                    <a:lnTo>
                      <a:pt x="542" y="15272"/>
                    </a:lnTo>
                    <a:lnTo>
                      <a:pt x="658" y="15350"/>
                    </a:lnTo>
                    <a:lnTo>
                      <a:pt x="793" y="15388"/>
                    </a:lnTo>
                    <a:lnTo>
                      <a:pt x="928" y="15407"/>
                    </a:lnTo>
                    <a:lnTo>
                      <a:pt x="3016" y="15678"/>
                    </a:lnTo>
                    <a:lnTo>
                      <a:pt x="4060" y="15813"/>
                    </a:lnTo>
                    <a:lnTo>
                      <a:pt x="5123" y="15949"/>
                    </a:lnTo>
                    <a:lnTo>
                      <a:pt x="6167" y="16103"/>
                    </a:lnTo>
                    <a:lnTo>
                      <a:pt x="7211" y="16297"/>
                    </a:lnTo>
                    <a:lnTo>
                      <a:pt x="8235" y="16529"/>
                    </a:lnTo>
                    <a:lnTo>
                      <a:pt x="8738" y="16664"/>
                    </a:lnTo>
                    <a:lnTo>
                      <a:pt x="9260" y="16799"/>
                    </a:lnTo>
                    <a:lnTo>
                      <a:pt x="9840" y="17012"/>
                    </a:lnTo>
                    <a:lnTo>
                      <a:pt x="10420" y="17244"/>
                    </a:lnTo>
                    <a:lnTo>
                      <a:pt x="10981" y="17495"/>
                    </a:lnTo>
                    <a:lnTo>
                      <a:pt x="11541" y="17766"/>
                    </a:lnTo>
                    <a:lnTo>
                      <a:pt x="12643" y="18307"/>
                    </a:lnTo>
                    <a:lnTo>
                      <a:pt x="13204" y="18558"/>
                    </a:lnTo>
                    <a:lnTo>
                      <a:pt x="13764" y="18810"/>
                    </a:lnTo>
                    <a:lnTo>
                      <a:pt x="14112" y="19061"/>
                    </a:lnTo>
                    <a:lnTo>
                      <a:pt x="14479" y="19312"/>
                    </a:lnTo>
                    <a:lnTo>
                      <a:pt x="14847" y="19544"/>
                    </a:lnTo>
                    <a:lnTo>
                      <a:pt x="15214" y="19776"/>
                    </a:lnTo>
                    <a:lnTo>
                      <a:pt x="15562" y="20105"/>
                    </a:lnTo>
                    <a:lnTo>
                      <a:pt x="15929" y="20414"/>
                    </a:lnTo>
                    <a:lnTo>
                      <a:pt x="16316" y="20704"/>
                    </a:lnTo>
                    <a:lnTo>
                      <a:pt x="16741" y="20936"/>
                    </a:lnTo>
                    <a:lnTo>
                      <a:pt x="17476" y="21342"/>
                    </a:lnTo>
                    <a:lnTo>
                      <a:pt x="18172" y="21767"/>
                    </a:lnTo>
                    <a:lnTo>
                      <a:pt x="18868" y="22212"/>
                    </a:lnTo>
                    <a:lnTo>
                      <a:pt x="19544" y="22676"/>
                    </a:lnTo>
                    <a:lnTo>
                      <a:pt x="20878" y="23623"/>
                    </a:lnTo>
                    <a:lnTo>
                      <a:pt x="22212" y="24609"/>
                    </a:lnTo>
                    <a:lnTo>
                      <a:pt x="22579" y="24860"/>
                    </a:lnTo>
                    <a:lnTo>
                      <a:pt x="22966" y="25112"/>
                    </a:lnTo>
                    <a:lnTo>
                      <a:pt x="23352" y="25363"/>
                    </a:lnTo>
                    <a:lnTo>
                      <a:pt x="23720" y="25576"/>
                    </a:lnTo>
                    <a:lnTo>
                      <a:pt x="24512" y="26001"/>
                    </a:lnTo>
                    <a:lnTo>
                      <a:pt x="25305" y="26388"/>
                    </a:lnTo>
                    <a:lnTo>
                      <a:pt x="26097" y="26716"/>
                    </a:lnTo>
                    <a:lnTo>
                      <a:pt x="26909" y="27045"/>
                    </a:lnTo>
                    <a:lnTo>
                      <a:pt x="27741" y="27316"/>
                    </a:lnTo>
                    <a:lnTo>
                      <a:pt x="28572" y="27586"/>
                    </a:lnTo>
                    <a:lnTo>
                      <a:pt x="29190" y="27837"/>
                    </a:lnTo>
                    <a:lnTo>
                      <a:pt x="29828" y="28089"/>
                    </a:lnTo>
                    <a:lnTo>
                      <a:pt x="30447" y="28321"/>
                    </a:lnTo>
                    <a:lnTo>
                      <a:pt x="31085" y="28533"/>
                    </a:lnTo>
                    <a:lnTo>
                      <a:pt x="31742" y="28727"/>
                    </a:lnTo>
                    <a:lnTo>
                      <a:pt x="32380" y="28901"/>
                    </a:lnTo>
                    <a:lnTo>
                      <a:pt x="33037" y="29055"/>
                    </a:lnTo>
                    <a:lnTo>
                      <a:pt x="33714" y="29191"/>
                    </a:lnTo>
                    <a:lnTo>
                      <a:pt x="34313" y="29307"/>
                    </a:lnTo>
                    <a:lnTo>
                      <a:pt x="34932" y="29384"/>
                    </a:lnTo>
                    <a:lnTo>
                      <a:pt x="35531" y="29442"/>
                    </a:lnTo>
                    <a:lnTo>
                      <a:pt x="36150" y="29481"/>
                    </a:lnTo>
                    <a:lnTo>
                      <a:pt x="36768" y="29500"/>
                    </a:lnTo>
                    <a:lnTo>
                      <a:pt x="38005" y="29500"/>
                    </a:lnTo>
                    <a:lnTo>
                      <a:pt x="38624" y="29461"/>
                    </a:lnTo>
                    <a:lnTo>
                      <a:pt x="39494" y="29481"/>
                    </a:lnTo>
                    <a:lnTo>
                      <a:pt x="40364" y="29461"/>
                    </a:lnTo>
                    <a:lnTo>
                      <a:pt x="41234" y="29423"/>
                    </a:lnTo>
                    <a:lnTo>
                      <a:pt x="42084" y="29345"/>
                    </a:lnTo>
                    <a:lnTo>
                      <a:pt x="42935" y="29229"/>
                    </a:lnTo>
                    <a:lnTo>
                      <a:pt x="43785" y="29094"/>
                    </a:lnTo>
                    <a:lnTo>
                      <a:pt x="44636" y="28920"/>
                    </a:lnTo>
                    <a:lnTo>
                      <a:pt x="45467" y="28727"/>
                    </a:lnTo>
                    <a:lnTo>
                      <a:pt x="46279" y="28475"/>
                    </a:lnTo>
                    <a:lnTo>
                      <a:pt x="47091" y="28205"/>
                    </a:lnTo>
                    <a:lnTo>
                      <a:pt x="47903" y="27895"/>
                    </a:lnTo>
                    <a:lnTo>
                      <a:pt x="48676" y="27547"/>
                    </a:lnTo>
                    <a:lnTo>
                      <a:pt x="49449" y="27161"/>
                    </a:lnTo>
                    <a:lnTo>
                      <a:pt x="50203" y="26736"/>
                    </a:lnTo>
                    <a:lnTo>
                      <a:pt x="50938" y="26272"/>
                    </a:lnTo>
                    <a:lnTo>
                      <a:pt x="51672" y="25769"/>
                    </a:lnTo>
                    <a:lnTo>
                      <a:pt x="51866" y="25788"/>
                    </a:lnTo>
                    <a:lnTo>
                      <a:pt x="52059" y="25750"/>
                    </a:lnTo>
                    <a:lnTo>
                      <a:pt x="52252" y="25672"/>
                    </a:lnTo>
                    <a:lnTo>
                      <a:pt x="52407" y="25556"/>
                    </a:lnTo>
                    <a:lnTo>
                      <a:pt x="52484" y="25479"/>
                    </a:lnTo>
                    <a:lnTo>
                      <a:pt x="52542" y="25421"/>
                    </a:lnTo>
                    <a:lnTo>
                      <a:pt x="52600" y="25324"/>
                    </a:lnTo>
                    <a:lnTo>
                      <a:pt x="52639" y="25228"/>
                    </a:lnTo>
                    <a:lnTo>
                      <a:pt x="52678" y="25131"/>
                    </a:lnTo>
                    <a:lnTo>
                      <a:pt x="52678" y="25034"/>
                    </a:lnTo>
                    <a:lnTo>
                      <a:pt x="52678" y="24918"/>
                    </a:lnTo>
                    <a:lnTo>
                      <a:pt x="52678" y="24802"/>
                    </a:lnTo>
                    <a:lnTo>
                      <a:pt x="52562" y="24319"/>
                    </a:lnTo>
                    <a:lnTo>
                      <a:pt x="52504" y="23817"/>
                    </a:lnTo>
                    <a:lnTo>
                      <a:pt x="52504" y="23314"/>
                    </a:lnTo>
                    <a:lnTo>
                      <a:pt x="52523" y="22811"/>
                    </a:lnTo>
                    <a:lnTo>
                      <a:pt x="52504" y="22599"/>
                    </a:lnTo>
                    <a:lnTo>
                      <a:pt x="52446" y="22425"/>
                    </a:lnTo>
                    <a:lnTo>
                      <a:pt x="52523" y="21961"/>
                    </a:lnTo>
                    <a:lnTo>
                      <a:pt x="52542" y="21748"/>
                    </a:lnTo>
                    <a:lnTo>
                      <a:pt x="52542" y="21555"/>
                    </a:lnTo>
                    <a:lnTo>
                      <a:pt x="52504" y="20221"/>
                    </a:lnTo>
                    <a:lnTo>
                      <a:pt x="52465" y="18887"/>
                    </a:lnTo>
                    <a:lnTo>
                      <a:pt x="52446" y="17553"/>
                    </a:lnTo>
                    <a:lnTo>
                      <a:pt x="52465" y="16219"/>
                    </a:lnTo>
                    <a:lnTo>
                      <a:pt x="52446" y="16084"/>
                    </a:lnTo>
                    <a:lnTo>
                      <a:pt x="52426" y="15949"/>
                    </a:lnTo>
                    <a:lnTo>
                      <a:pt x="52388" y="15833"/>
                    </a:lnTo>
                    <a:lnTo>
                      <a:pt x="52330" y="15717"/>
                    </a:lnTo>
                    <a:lnTo>
                      <a:pt x="52272" y="15620"/>
                    </a:lnTo>
                    <a:lnTo>
                      <a:pt x="52194" y="15523"/>
                    </a:lnTo>
                    <a:lnTo>
                      <a:pt x="52098" y="15446"/>
                    </a:lnTo>
                    <a:lnTo>
                      <a:pt x="52001" y="15369"/>
                    </a:lnTo>
                    <a:lnTo>
                      <a:pt x="51904" y="15311"/>
                    </a:lnTo>
                    <a:lnTo>
                      <a:pt x="51788" y="15272"/>
                    </a:lnTo>
                    <a:lnTo>
                      <a:pt x="51672" y="15253"/>
                    </a:lnTo>
                    <a:lnTo>
                      <a:pt x="51440" y="15253"/>
                    </a:lnTo>
                    <a:lnTo>
                      <a:pt x="51305" y="15292"/>
                    </a:lnTo>
                    <a:lnTo>
                      <a:pt x="51189" y="15350"/>
                    </a:lnTo>
                    <a:lnTo>
                      <a:pt x="51073" y="15427"/>
                    </a:lnTo>
                    <a:lnTo>
                      <a:pt x="50880" y="15562"/>
                    </a:lnTo>
                    <a:lnTo>
                      <a:pt x="50551" y="15601"/>
                    </a:lnTo>
                    <a:lnTo>
                      <a:pt x="50242" y="15639"/>
                    </a:lnTo>
                    <a:lnTo>
                      <a:pt x="49585" y="15678"/>
                    </a:lnTo>
                    <a:lnTo>
                      <a:pt x="48947" y="15755"/>
                    </a:lnTo>
                    <a:lnTo>
                      <a:pt x="48637" y="15794"/>
                    </a:lnTo>
                    <a:lnTo>
                      <a:pt x="48328" y="15871"/>
                    </a:lnTo>
                    <a:lnTo>
                      <a:pt x="48135" y="15929"/>
                    </a:lnTo>
                    <a:lnTo>
                      <a:pt x="47980" y="16026"/>
                    </a:lnTo>
                    <a:lnTo>
                      <a:pt x="47845" y="16142"/>
                    </a:lnTo>
                    <a:lnTo>
                      <a:pt x="47729" y="16258"/>
                    </a:lnTo>
                    <a:lnTo>
                      <a:pt x="47342" y="16239"/>
                    </a:lnTo>
                    <a:lnTo>
                      <a:pt x="46975" y="16200"/>
                    </a:lnTo>
                    <a:lnTo>
                      <a:pt x="46221" y="16103"/>
                    </a:lnTo>
                    <a:lnTo>
                      <a:pt x="45487" y="15968"/>
                    </a:lnTo>
                    <a:lnTo>
                      <a:pt x="44791" y="15833"/>
                    </a:lnTo>
                    <a:lnTo>
                      <a:pt x="43921" y="15678"/>
                    </a:lnTo>
                    <a:lnTo>
                      <a:pt x="42993" y="15543"/>
                    </a:lnTo>
                    <a:lnTo>
                      <a:pt x="42471" y="15292"/>
                    </a:lnTo>
                    <a:lnTo>
                      <a:pt x="41930" y="15079"/>
                    </a:lnTo>
                    <a:lnTo>
                      <a:pt x="41388" y="14866"/>
                    </a:lnTo>
                    <a:lnTo>
                      <a:pt x="40847" y="14673"/>
                    </a:lnTo>
                    <a:lnTo>
                      <a:pt x="39764" y="14286"/>
                    </a:lnTo>
                    <a:lnTo>
                      <a:pt x="39223" y="14074"/>
                    </a:lnTo>
                    <a:lnTo>
                      <a:pt x="38701" y="13861"/>
                    </a:lnTo>
                    <a:lnTo>
                      <a:pt x="38566" y="13745"/>
                    </a:lnTo>
                    <a:lnTo>
                      <a:pt x="38450" y="13687"/>
                    </a:lnTo>
                    <a:lnTo>
                      <a:pt x="38315" y="13629"/>
                    </a:lnTo>
                    <a:lnTo>
                      <a:pt x="38179" y="13610"/>
                    </a:lnTo>
                    <a:lnTo>
                      <a:pt x="37967" y="13513"/>
                    </a:lnTo>
                    <a:lnTo>
                      <a:pt x="37793" y="13436"/>
                    </a:lnTo>
                    <a:lnTo>
                      <a:pt x="37619" y="13416"/>
                    </a:lnTo>
                    <a:lnTo>
                      <a:pt x="37445" y="13436"/>
                    </a:lnTo>
                    <a:lnTo>
                      <a:pt x="37309" y="13474"/>
                    </a:lnTo>
                    <a:lnTo>
                      <a:pt x="37174" y="13532"/>
                    </a:lnTo>
                    <a:lnTo>
                      <a:pt x="37039" y="13590"/>
                    </a:lnTo>
                    <a:lnTo>
                      <a:pt x="36923" y="13668"/>
                    </a:lnTo>
                    <a:lnTo>
                      <a:pt x="36846" y="13784"/>
                    </a:lnTo>
                    <a:lnTo>
                      <a:pt x="36768" y="13900"/>
                    </a:lnTo>
                    <a:lnTo>
                      <a:pt x="36730" y="14035"/>
                    </a:lnTo>
                    <a:lnTo>
                      <a:pt x="36710" y="14190"/>
                    </a:lnTo>
                    <a:lnTo>
                      <a:pt x="36730" y="14364"/>
                    </a:lnTo>
                    <a:lnTo>
                      <a:pt x="36459" y="14673"/>
                    </a:lnTo>
                    <a:lnTo>
                      <a:pt x="36188" y="14982"/>
                    </a:lnTo>
                    <a:lnTo>
                      <a:pt x="35918" y="15292"/>
                    </a:lnTo>
                    <a:lnTo>
                      <a:pt x="35802" y="15465"/>
                    </a:lnTo>
                    <a:lnTo>
                      <a:pt x="35686" y="15620"/>
                    </a:lnTo>
                    <a:lnTo>
                      <a:pt x="35608" y="15794"/>
                    </a:lnTo>
                    <a:lnTo>
                      <a:pt x="35550" y="15949"/>
                    </a:lnTo>
                    <a:lnTo>
                      <a:pt x="35531" y="16123"/>
                    </a:lnTo>
                    <a:lnTo>
                      <a:pt x="35531" y="16297"/>
                    </a:lnTo>
                    <a:lnTo>
                      <a:pt x="35183" y="16548"/>
                    </a:lnTo>
                    <a:lnTo>
                      <a:pt x="34816" y="16799"/>
                    </a:lnTo>
                    <a:lnTo>
                      <a:pt x="34429" y="17051"/>
                    </a:lnTo>
                    <a:lnTo>
                      <a:pt x="34081" y="17263"/>
                    </a:lnTo>
                    <a:lnTo>
                      <a:pt x="33424" y="17631"/>
                    </a:lnTo>
                    <a:lnTo>
                      <a:pt x="32921" y="17901"/>
                    </a:lnTo>
                    <a:lnTo>
                      <a:pt x="32438" y="18153"/>
                    </a:lnTo>
                    <a:lnTo>
                      <a:pt x="31955" y="18365"/>
                    </a:lnTo>
                    <a:lnTo>
                      <a:pt x="31471" y="18558"/>
                    </a:lnTo>
                    <a:lnTo>
                      <a:pt x="30969" y="18732"/>
                    </a:lnTo>
                    <a:lnTo>
                      <a:pt x="30466" y="18868"/>
                    </a:lnTo>
                    <a:lnTo>
                      <a:pt x="29944" y="18984"/>
                    </a:lnTo>
                    <a:lnTo>
                      <a:pt x="29442" y="19080"/>
                    </a:lnTo>
                    <a:lnTo>
                      <a:pt x="28920" y="19138"/>
                    </a:lnTo>
                    <a:lnTo>
                      <a:pt x="28398" y="19177"/>
                    </a:lnTo>
                    <a:lnTo>
                      <a:pt x="27876" y="19177"/>
                    </a:lnTo>
                    <a:lnTo>
                      <a:pt x="27354" y="19158"/>
                    </a:lnTo>
                    <a:lnTo>
                      <a:pt x="26832" y="19119"/>
                    </a:lnTo>
                    <a:lnTo>
                      <a:pt x="26310" y="19042"/>
                    </a:lnTo>
                    <a:lnTo>
                      <a:pt x="25788" y="18945"/>
                    </a:lnTo>
                    <a:lnTo>
                      <a:pt x="25286" y="18829"/>
                    </a:lnTo>
                    <a:lnTo>
                      <a:pt x="24764" y="18674"/>
                    </a:lnTo>
                    <a:lnTo>
                      <a:pt x="24261" y="18481"/>
                    </a:lnTo>
                    <a:lnTo>
                      <a:pt x="23758" y="18269"/>
                    </a:lnTo>
                    <a:lnTo>
                      <a:pt x="23275" y="18017"/>
                    </a:lnTo>
                    <a:lnTo>
                      <a:pt x="22811" y="17727"/>
                    </a:lnTo>
                    <a:lnTo>
                      <a:pt x="22367" y="17437"/>
                    </a:lnTo>
                    <a:lnTo>
                      <a:pt x="21941" y="17109"/>
                    </a:lnTo>
                    <a:lnTo>
                      <a:pt x="21516" y="16741"/>
                    </a:lnTo>
                    <a:lnTo>
                      <a:pt x="21129" y="16374"/>
                    </a:lnTo>
                    <a:lnTo>
                      <a:pt x="20743" y="15987"/>
                    </a:lnTo>
                    <a:lnTo>
                      <a:pt x="20395" y="15562"/>
                    </a:lnTo>
                    <a:lnTo>
                      <a:pt x="20047" y="15137"/>
                    </a:lnTo>
                    <a:lnTo>
                      <a:pt x="19737" y="14692"/>
                    </a:lnTo>
                    <a:lnTo>
                      <a:pt x="19448" y="14228"/>
                    </a:lnTo>
                    <a:lnTo>
                      <a:pt x="19177" y="13764"/>
                    </a:lnTo>
                    <a:lnTo>
                      <a:pt x="18926" y="13300"/>
                    </a:lnTo>
                    <a:lnTo>
                      <a:pt x="18694" y="12817"/>
                    </a:lnTo>
                    <a:lnTo>
                      <a:pt x="18558" y="12450"/>
                    </a:lnTo>
                    <a:lnTo>
                      <a:pt x="18462" y="12102"/>
                    </a:lnTo>
                    <a:lnTo>
                      <a:pt x="18384" y="11735"/>
                    </a:lnTo>
                    <a:lnTo>
                      <a:pt x="18326" y="11367"/>
                    </a:lnTo>
                    <a:lnTo>
                      <a:pt x="18288" y="11000"/>
                    </a:lnTo>
                    <a:lnTo>
                      <a:pt x="18268" y="10633"/>
                    </a:lnTo>
                    <a:lnTo>
                      <a:pt x="18288" y="10265"/>
                    </a:lnTo>
                    <a:lnTo>
                      <a:pt x="18307" y="9879"/>
                    </a:lnTo>
                    <a:lnTo>
                      <a:pt x="18442" y="9821"/>
                    </a:lnTo>
                    <a:lnTo>
                      <a:pt x="18539" y="9705"/>
                    </a:lnTo>
                    <a:lnTo>
                      <a:pt x="18636" y="9589"/>
                    </a:lnTo>
                    <a:lnTo>
                      <a:pt x="18694" y="9434"/>
                    </a:lnTo>
                    <a:lnTo>
                      <a:pt x="18868" y="8796"/>
                    </a:lnTo>
                    <a:lnTo>
                      <a:pt x="19022" y="8158"/>
                    </a:lnTo>
                    <a:lnTo>
                      <a:pt x="19158" y="7520"/>
                    </a:lnTo>
                    <a:lnTo>
                      <a:pt x="19312" y="6882"/>
                    </a:lnTo>
                    <a:lnTo>
                      <a:pt x="19486" y="6264"/>
                    </a:lnTo>
                    <a:lnTo>
                      <a:pt x="19583" y="5955"/>
                    </a:lnTo>
                    <a:lnTo>
                      <a:pt x="19699" y="5645"/>
                    </a:lnTo>
                    <a:lnTo>
                      <a:pt x="19834" y="5355"/>
                    </a:lnTo>
                    <a:lnTo>
                      <a:pt x="19969" y="5065"/>
                    </a:lnTo>
                    <a:lnTo>
                      <a:pt x="20143" y="4775"/>
                    </a:lnTo>
                    <a:lnTo>
                      <a:pt x="20317" y="4505"/>
                    </a:lnTo>
                    <a:lnTo>
                      <a:pt x="20375" y="4408"/>
                    </a:lnTo>
                    <a:lnTo>
                      <a:pt x="20414" y="4311"/>
                    </a:lnTo>
                    <a:lnTo>
                      <a:pt x="20530" y="4215"/>
                    </a:lnTo>
                    <a:lnTo>
                      <a:pt x="20685" y="4176"/>
                    </a:lnTo>
                    <a:lnTo>
                      <a:pt x="20820" y="4118"/>
                    </a:lnTo>
                    <a:lnTo>
                      <a:pt x="20955" y="4021"/>
                    </a:lnTo>
                    <a:lnTo>
                      <a:pt x="21052" y="3905"/>
                    </a:lnTo>
                    <a:lnTo>
                      <a:pt x="21149" y="3809"/>
                    </a:lnTo>
                    <a:lnTo>
                      <a:pt x="21245" y="3693"/>
                    </a:lnTo>
                    <a:lnTo>
                      <a:pt x="21419" y="3557"/>
                    </a:lnTo>
                    <a:lnTo>
                      <a:pt x="21458" y="3519"/>
                    </a:lnTo>
                    <a:lnTo>
                      <a:pt x="21477" y="3519"/>
                    </a:lnTo>
                    <a:lnTo>
                      <a:pt x="21632" y="3422"/>
                    </a:lnTo>
                    <a:lnTo>
                      <a:pt x="21767" y="3306"/>
                    </a:lnTo>
                    <a:lnTo>
                      <a:pt x="21864" y="3171"/>
                    </a:lnTo>
                    <a:lnTo>
                      <a:pt x="21941" y="3036"/>
                    </a:lnTo>
                    <a:lnTo>
                      <a:pt x="21999" y="2881"/>
                    </a:lnTo>
                    <a:lnTo>
                      <a:pt x="22019" y="2726"/>
                    </a:lnTo>
                    <a:lnTo>
                      <a:pt x="21999" y="2552"/>
                    </a:lnTo>
                    <a:lnTo>
                      <a:pt x="21941" y="2378"/>
                    </a:lnTo>
                    <a:lnTo>
                      <a:pt x="21883" y="2243"/>
                    </a:lnTo>
                    <a:lnTo>
                      <a:pt x="21787" y="2127"/>
                    </a:lnTo>
                    <a:lnTo>
                      <a:pt x="21671" y="2030"/>
                    </a:lnTo>
                    <a:lnTo>
                      <a:pt x="21535" y="1953"/>
                    </a:lnTo>
                    <a:lnTo>
                      <a:pt x="21400" y="1876"/>
                    </a:lnTo>
                    <a:lnTo>
                      <a:pt x="21245" y="1856"/>
                    </a:lnTo>
                    <a:lnTo>
                      <a:pt x="21091" y="1837"/>
                    </a:lnTo>
                    <a:lnTo>
                      <a:pt x="20936" y="1876"/>
                    </a:lnTo>
                    <a:lnTo>
                      <a:pt x="20491" y="1605"/>
                    </a:lnTo>
                    <a:lnTo>
                      <a:pt x="20027" y="1373"/>
                    </a:lnTo>
                    <a:lnTo>
                      <a:pt x="19564" y="1180"/>
                    </a:lnTo>
                    <a:lnTo>
                      <a:pt x="19061" y="1025"/>
                    </a:lnTo>
                    <a:lnTo>
                      <a:pt x="18578" y="890"/>
                    </a:lnTo>
                    <a:lnTo>
                      <a:pt x="18056" y="812"/>
                    </a:lnTo>
                    <a:lnTo>
                      <a:pt x="17553" y="735"/>
                    </a:lnTo>
                    <a:lnTo>
                      <a:pt x="17031" y="696"/>
                    </a:lnTo>
                    <a:lnTo>
                      <a:pt x="16509" y="677"/>
                    </a:lnTo>
                    <a:lnTo>
                      <a:pt x="15987" y="677"/>
                    </a:lnTo>
                    <a:lnTo>
                      <a:pt x="15446" y="696"/>
                    </a:lnTo>
                    <a:lnTo>
                      <a:pt x="14924" y="716"/>
                    </a:lnTo>
                    <a:lnTo>
                      <a:pt x="14402" y="774"/>
                    </a:lnTo>
                    <a:lnTo>
                      <a:pt x="13899" y="832"/>
                    </a:lnTo>
                    <a:lnTo>
                      <a:pt x="12875" y="967"/>
                    </a:lnTo>
                    <a:lnTo>
                      <a:pt x="11502" y="1199"/>
                    </a:lnTo>
                    <a:lnTo>
                      <a:pt x="10845" y="1296"/>
                    </a:lnTo>
                    <a:lnTo>
                      <a:pt x="10169" y="1392"/>
                    </a:lnTo>
                    <a:lnTo>
                      <a:pt x="9511" y="1489"/>
                    </a:lnTo>
                    <a:lnTo>
                      <a:pt x="8835" y="1528"/>
                    </a:lnTo>
                    <a:lnTo>
                      <a:pt x="8158" y="1547"/>
                    </a:lnTo>
                    <a:lnTo>
                      <a:pt x="7791" y="1547"/>
                    </a:lnTo>
                    <a:lnTo>
                      <a:pt x="7443" y="1528"/>
                    </a:lnTo>
                    <a:lnTo>
                      <a:pt x="6322" y="1431"/>
                    </a:lnTo>
                    <a:lnTo>
                      <a:pt x="5201" y="1334"/>
                    </a:lnTo>
                    <a:lnTo>
                      <a:pt x="4099" y="1257"/>
                    </a:lnTo>
                    <a:lnTo>
                      <a:pt x="3538" y="1238"/>
                    </a:lnTo>
                    <a:lnTo>
                      <a:pt x="2977" y="1218"/>
                    </a:lnTo>
                    <a:lnTo>
                      <a:pt x="2591" y="1006"/>
                    </a:lnTo>
                    <a:lnTo>
                      <a:pt x="2243" y="774"/>
                    </a:lnTo>
                    <a:lnTo>
                      <a:pt x="1895" y="522"/>
                    </a:lnTo>
                    <a:lnTo>
                      <a:pt x="1566" y="233"/>
                    </a:lnTo>
                    <a:lnTo>
                      <a:pt x="1431" y="117"/>
                    </a:lnTo>
                    <a:lnTo>
                      <a:pt x="1296" y="39"/>
                    </a:lnTo>
                    <a:lnTo>
                      <a:pt x="116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0"/>
              <p:cNvSpPr/>
              <p:nvPr/>
            </p:nvSpPr>
            <p:spPr>
              <a:xfrm>
                <a:off x="720450" y="-635075"/>
                <a:ext cx="68175" cy="1317450"/>
              </a:xfrm>
              <a:custGeom>
                <a:avLst/>
                <a:gdLst/>
                <a:ahLst/>
                <a:cxnLst/>
                <a:rect l="l" t="t" r="r" b="b"/>
                <a:pathLst>
                  <a:path w="2727" h="52698" extrusionOk="0">
                    <a:moveTo>
                      <a:pt x="1257" y="1"/>
                    </a:moveTo>
                    <a:lnTo>
                      <a:pt x="1161" y="39"/>
                    </a:lnTo>
                    <a:lnTo>
                      <a:pt x="1103" y="78"/>
                    </a:lnTo>
                    <a:lnTo>
                      <a:pt x="1084" y="117"/>
                    </a:lnTo>
                    <a:lnTo>
                      <a:pt x="1045" y="175"/>
                    </a:lnTo>
                    <a:lnTo>
                      <a:pt x="1045" y="252"/>
                    </a:lnTo>
                    <a:lnTo>
                      <a:pt x="1006" y="523"/>
                    </a:lnTo>
                    <a:lnTo>
                      <a:pt x="987" y="813"/>
                    </a:lnTo>
                    <a:lnTo>
                      <a:pt x="1006" y="1392"/>
                    </a:lnTo>
                    <a:lnTo>
                      <a:pt x="1026" y="1972"/>
                    </a:lnTo>
                    <a:lnTo>
                      <a:pt x="1045" y="2552"/>
                    </a:lnTo>
                    <a:lnTo>
                      <a:pt x="1045" y="2630"/>
                    </a:lnTo>
                    <a:lnTo>
                      <a:pt x="1064" y="2688"/>
                    </a:lnTo>
                    <a:lnTo>
                      <a:pt x="1045" y="2746"/>
                    </a:lnTo>
                    <a:lnTo>
                      <a:pt x="1026" y="2823"/>
                    </a:lnTo>
                    <a:lnTo>
                      <a:pt x="968" y="4060"/>
                    </a:lnTo>
                    <a:lnTo>
                      <a:pt x="968" y="4698"/>
                    </a:lnTo>
                    <a:lnTo>
                      <a:pt x="968" y="5317"/>
                    </a:lnTo>
                    <a:lnTo>
                      <a:pt x="948" y="5375"/>
                    </a:lnTo>
                    <a:lnTo>
                      <a:pt x="852" y="6805"/>
                    </a:lnTo>
                    <a:lnTo>
                      <a:pt x="678" y="8004"/>
                    </a:lnTo>
                    <a:lnTo>
                      <a:pt x="600" y="8603"/>
                    </a:lnTo>
                    <a:lnTo>
                      <a:pt x="562" y="9202"/>
                    </a:lnTo>
                    <a:lnTo>
                      <a:pt x="523" y="9802"/>
                    </a:lnTo>
                    <a:lnTo>
                      <a:pt x="542" y="10401"/>
                    </a:lnTo>
                    <a:lnTo>
                      <a:pt x="581" y="10981"/>
                    </a:lnTo>
                    <a:lnTo>
                      <a:pt x="620" y="11290"/>
                    </a:lnTo>
                    <a:lnTo>
                      <a:pt x="678" y="11580"/>
                    </a:lnTo>
                    <a:lnTo>
                      <a:pt x="678" y="11599"/>
                    </a:lnTo>
                    <a:lnTo>
                      <a:pt x="620" y="12411"/>
                    </a:lnTo>
                    <a:lnTo>
                      <a:pt x="465" y="13262"/>
                    </a:lnTo>
                    <a:lnTo>
                      <a:pt x="330" y="14132"/>
                    </a:lnTo>
                    <a:lnTo>
                      <a:pt x="194" y="14982"/>
                    </a:lnTo>
                    <a:lnTo>
                      <a:pt x="98" y="15852"/>
                    </a:lnTo>
                    <a:lnTo>
                      <a:pt x="40" y="16703"/>
                    </a:lnTo>
                    <a:lnTo>
                      <a:pt x="1" y="17573"/>
                    </a:lnTo>
                    <a:lnTo>
                      <a:pt x="20" y="18443"/>
                    </a:lnTo>
                    <a:lnTo>
                      <a:pt x="40" y="18868"/>
                    </a:lnTo>
                    <a:lnTo>
                      <a:pt x="78" y="19312"/>
                    </a:lnTo>
                    <a:lnTo>
                      <a:pt x="98" y="19409"/>
                    </a:lnTo>
                    <a:lnTo>
                      <a:pt x="156" y="19486"/>
                    </a:lnTo>
                    <a:lnTo>
                      <a:pt x="233" y="19525"/>
                    </a:lnTo>
                    <a:lnTo>
                      <a:pt x="310" y="19544"/>
                    </a:lnTo>
                    <a:lnTo>
                      <a:pt x="368" y="19931"/>
                    </a:lnTo>
                    <a:lnTo>
                      <a:pt x="426" y="20318"/>
                    </a:lnTo>
                    <a:lnTo>
                      <a:pt x="426" y="21052"/>
                    </a:lnTo>
                    <a:lnTo>
                      <a:pt x="446" y="21787"/>
                    </a:lnTo>
                    <a:lnTo>
                      <a:pt x="368" y="22676"/>
                    </a:lnTo>
                    <a:lnTo>
                      <a:pt x="310" y="23546"/>
                    </a:lnTo>
                    <a:lnTo>
                      <a:pt x="310" y="23643"/>
                    </a:lnTo>
                    <a:lnTo>
                      <a:pt x="349" y="23739"/>
                    </a:lnTo>
                    <a:lnTo>
                      <a:pt x="349" y="24648"/>
                    </a:lnTo>
                    <a:lnTo>
                      <a:pt x="349" y="25556"/>
                    </a:lnTo>
                    <a:lnTo>
                      <a:pt x="349" y="27354"/>
                    </a:lnTo>
                    <a:lnTo>
                      <a:pt x="310" y="27683"/>
                    </a:lnTo>
                    <a:lnTo>
                      <a:pt x="272" y="27760"/>
                    </a:lnTo>
                    <a:lnTo>
                      <a:pt x="252" y="27838"/>
                    </a:lnTo>
                    <a:lnTo>
                      <a:pt x="252" y="28321"/>
                    </a:lnTo>
                    <a:lnTo>
                      <a:pt x="233" y="28804"/>
                    </a:lnTo>
                    <a:lnTo>
                      <a:pt x="175" y="29771"/>
                    </a:lnTo>
                    <a:lnTo>
                      <a:pt x="156" y="30254"/>
                    </a:lnTo>
                    <a:lnTo>
                      <a:pt x="136" y="30757"/>
                    </a:lnTo>
                    <a:lnTo>
                      <a:pt x="156" y="31240"/>
                    </a:lnTo>
                    <a:lnTo>
                      <a:pt x="194" y="31723"/>
                    </a:lnTo>
                    <a:lnTo>
                      <a:pt x="214" y="31762"/>
                    </a:lnTo>
                    <a:lnTo>
                      <a:pt x="233" y="31820"/>
                    </a:lnTo>
                    <a:lnTo>
                      <a:pt x="175" y="32574"/>
                    </a:lnTo>
                    <a:lnTo>
                      <a:pt x="156" y="32941"/>
                    </a:lnTo>
                    <a:lnTo>
                      <a:pt x="136" y="33328"/>
                    </a:lnTo>
                    <a:lnTo>
                      <a:pt x="156" y="33695"/>
                    </a:lnTo>
                    <a:lnTo>
                      <a:pt x="194" y="34043"/>
                    </a:lnTo>
                    <a:lnTo>
                      <a:pt x="252" y="34410"/>
                    </a:lnTo>
                    <a:lnTo>
                      <a:pt x="368" y="34739"/>
                    </a:lnTo>
                    <a:lnTo>
                      <a:pt x="368" y="34777"/>
                    </a:lnTo>
                    <a:lnTo>
                      <a:pt x="272" y="34777"/>
                    </a:lnTo>
                    <a:lnTo>
                      <a:pt x="175" y="34816"/>
                    </a:lnTo>
                    <a:lnTo>
                      <a:pt x="136" y="34855"/>
                    </a:lnTo>
                    <a:lnTo>
                      <a:pt x="98" y="34893"/>
                    </a:lnTo>
                    <a:lnTo>
                      <a:pt x="78" y="34951"/>
                    </a:lnTo>
                    <a:lnTo>
                      <a:pt x="78" y="35009"/>
                    </a:lnTo>
                    <a:lnTo>
                      <a:pt x="78" y="35725"/>
                    </a:lnTo>
                    <a:lnTo>
                      <a:pt x="117" y="36440"/>
                    </a:lnTo>
                    <a:lnTo>
                      <a:pt x="175" y="37155"/>
                    </a:lnTo>
                    <a:lnTo>
                      <a:pt x="233" y="37851"/>
                    </a:lnTo>
                    <a:lnTo>
                      <a:pt x="233" y="38470"/>
                    </a:lnTo>
                    <a:lnTo>
                      <a:pt x="252" y="39069"/>
                    </a:lnTo>
                    <a:lnTo>
                      <a:pt x="252" y="39514"/>
                    </a:lnTo>
                    <a:lnTo>
                      <a:pt x="194" y="39533"/>
                    </a:lnTo>
                    <a:lnTo>
                      <a:pt x="136" y="39591"/>
                    </a:lnTo>
                    <a:lnTo>
                      <a:pt x="117" y="39649"/>
                    </a:lnTo>
                    <a:lnTo>
                      <a:pt x="98" y="39746"/>
                    </a:lnTo>
                    <a:lnTo>
                      <a:pt x="40" y="40499"/>
                    </a:lnTo>
                    <a:lnTo>
                      <a:pt x="40" y="41273"/>
                    </a:lnTo>
                    <a:lnTo>
                      <a:pt x="59" y="42046"/>
                    </a:lnTo>
                    <a:lnTo>
                      <a:pt x="98" y="42819"/>
                    </a:lnTo>
                    <a:lnTo>
                      <a:pt x="156" y="43573"/>
                    </a:lnTo>
                    <a:lnTo>
                      <a:pt x="233" y="44346"/>
                    </a:lnTo>
                    <a:lnTo>
                      <a:pt x="407" y="45874"/>
                    </a:lnTo>
                    <a:lnTo>
                      <a:pt x="407" y="46163"/>
                    </a:lnTo>
                    <a:lnTo>
                      <a:pt x="388" y="46434"/>
                    </a:lnTo>
                    <a:lnTo>
                      <a:pt x="426" y="47014"/>
                    </a:lnTo>
                    <a:lnTo>
                      <a:pt x="504" y="47594"/>
                    </a:lnTo>
                    <a:lnTo>
                      <a:pt x="620" y="48174"/>
                    </a:lnTo>
                    <a:lnTo>
                      <a:pt x="755" y="48735"/>
                    </a:lnTo>
                    <a:lnTo>
                      <a:pt x="929" y="49295"/>
                    </a:lnTo>
                    <a:lnTo>
                      <a:pt x="1122" y="49836"/>
                    </a:lnTo>
                    <a:lnTo>
                      <a:pt x="1354" y="50378"/>
                    </a:lnTo>
                    <a:lnTo>
                      <a:pt x="1431" y="50668"/>
                    </a:lnTo>
                    <a:lnTo>
                      <a:pt x="1528" y="50938"/>
                    </a:lnTo>
                    <a:lnTo>
                      <a:pt x="1644" y="51209"/>
                    </a:lnTo>
                    <a:lnTo>
                      <a:pt x="1779" y="51460"/>
                    </a:lnTo>
                    <a:lnTo>
                      <a:pt x="1799" y="51770"/>
                    </a:lnTo>
                    <a:lnTo>
                      <a:pt x="1818" y="51847"/>
                    </a:lnTo>
                    <a:lnTo>
                      <a:pt x="1837" y="51905"/>
                    </a:lnTo>
                    <a:lnTo>
                      <a:pt x="1876" y="51944"/>
                    </a:lnTo>
                    <a:lnTo>
                      <a:pt x="1934" y="51982"/>
                    </a:lnTo>
                    <a:lnTo>
                      <a:pt x="1992" y="52001"/>
                    </a:lnTo>
                    <a:lnTo>
                      <a:pt x="2050" y="52001"/>
                    </a:lnTo>
                    <a:lnTo>
                      <a:pt x="2166" y="51982"/>
                    </a:lnTo>
                    <a:lnTo>
                      <a:pt x="2185" y="52001"/>
                    </a:lnTo>
                    <a:lnTo>
                      <a:pt x="2205" y="52079"/>
                    </a:lnTo>
                    <a:lnTo>
                      <a:pt x="2263" y="52137"/>
                    </a:lnTo>
                    <a:lnTo>
                      <a:pt x="2205" y="52175"/>
                    </a:lnTo>
                    <a:lnTo>
                      <a:pt x="2147" y="52233"/>
                    </a:lnTo>
                    <a:lnTo>
                      <a:pt x="2108" y="52291"/>
                    </a:lnTo>
                    <a:lnTo>
                      <a:pt x="2069" y="52349"/>
                    </a:lnTo>
                    <a:lnTo>
                      <a:pt x="2069" y="52427"/>
                    </a:lnTo>
                    <a:lnTo>
                      <a:pt x="2069" y="52504"/>
                    </a:lnTo>
                    <a:lnTo>
                      <a:pt x="2108" y="52581"/>
                    </a:lnTo>
                    <a:lnTo>
                      <a:pt x="2185" y="52639"/>
                    </a:lnTo>
                    <a:lnTo>
                      <a:pt x="2224" y="52678"/>
                    </a:lnTo>
                    <a:lnTo>
                      <a:pt x="2282" y="52697"/>
                    </a:lnTo>
                    <a:lnTo>
                      <a:pt x="2398" y="52697"/>
                    </a:lnTo>
                    <a:lnTo>
                      <a:pt x="2495" y="52639"/>
                    </a:lnTo>
                    <a:lnTo>
                      <a:pt x="2572" y="52581"/>
                    </a:lnTo>
                    <a:lnTo>
                      <a:pt x="2630" y="52485"/>
                    </a:lnTo>
                    <a:lnTo>
                      <a:pt x="2630" y="52369"/>
                    </a:lnTo>
                    <a:lnTo>
                      <a:pt x="2630" y="52330"/>
                    </a:lnTo>
                    <a:lnTo>
                      <a:pt x="2611" y="52272"/>
                    </a:lnTo>
                    <a:lnTo>
                      <a:pt x="2572" y="52214"/>
                    </a:lnTo>
                    <a:lnTo>
                      <a:pt x="2514" y="52175"/>
                    </a:lnTo>
                    <a:lnTo>
                      <a:pt x="2611" y="52117"/>
                    </a:lnTo>
                    <a:lnTo>
                      <a:pt x="2688" y="52021"/>
                    </a:lnTo>
                    <a:lnTo>
                      <a:pt x="2707" y="51982"/>
                    </a:lnTo>
                    <a:lnTo>
                      <a:pt x="2727" y="51924"/>
                    </a:lnTo>
                    <a:lnTo>
                      <a:pt x="2727" y="51847"/>
                    </a:lnTo>
                    <a:lnTo>
                      <a:pt x="2707" y="51789"/>
                    </a:lnTo>
                    <a:lnTo>
                      <a:pt x="2572" y="51325"/>
                    </a:lnTo>
                    <a:lnTo>
                      <a:pt x="2456" y="50861"/>
                    </a:lnTo>
                    <a:lnTo>
                      <a:pt x="2243" y="49933"/>
                    </a:lnTo>
                    <a:lnTo>
                      <a:pt x="2166" y="49121"/>
                    </a:lnTo>
                    <a:lnTo>
                      <a:pt x="2089" y="48309"/>
                    </a:lnTo>
                    <a:lnTo>
                      <a:pt x="1876" y="46685"/>
                    </a:lnTo>
                    <a:lnTo>
                      <a:pt x="1857" y="45874"/>
                    </a:lnTo>
                    <a:lnTo>
                      <a:pt x="1799" y="45062"/>
                    </a:lnTo>
                    <a:lnTo>
                      <a:pt x="1741" y="44250"/>
                    </a:lnTo>
                    <a:lnTo>
                      <a:pt x="1663" y="43438"/>
                    </a:lnTo>
                    <a:lnTo>
                      <a:pt x="1683" y="42007"/>
                    </a:lnTo>
                    <a:lnTo>
                      <a:pt x="1760" y="40557"/>
                    </a:lnTo>
                    <a:lnTo>
                      <a:pt x="1779" y="39900"/>
                    </a:lnTo>
                    <a:lnTo>
                      <a:pt x="1779" y="39572"/>
                    </a:lnTo>
                    <a:lnTo>
                      <a:pt x="1760" y="39262"/>
                    </a:lnTo>
                    <a:lnTo>
                      <a:pt x="1741" y="38934"/>
                    </a:lnTo>
                    <a:lnTo>
                      <a:pt x="1683" y="38605"/>
                    </a:lnTo>
                    <a:lnTo>
                      <a:pt x="1625" y="38276"/>
                    </a:lnTo>
                    <a:lnTo>
                      <a:pt x="1567" y="37967"/>
                    </a:lnTo>
                    <a:lnTo>
                      <a:pt x="1547" y="37890"/>
                    </a:lnTo>
                    <a:lnTo>
                      <a:pt x="1547" y="37484"/>
                    </a:lnTo>
                    <a:lnTo>
                      <a:pt x="1586" y="36904"/>
                    </a:lnTo>
                    <a:lnTo>
                      <a:pt x="1586" y="36324"/>
                    </a:lnTo>
                    <a:lnTo>
                      <a:pt x="1586" y="35744"/>
                    </a:lnTo>
                    <a:lnTo>
                      <a:pt x="1567" y="35164"/>
                    </a:lnTo>
                    <a:lnTo>
                      <a:pt x="1586" y="34507"/>
                    </a:lnTo>
                    <a:lnTo>
                      <a:pt x="1605" y="33830"/>
                    </a:lnTo>
                    <a:lnTo>
                      <a:pt x="1605" y="32496"/>
                    </a:lnTo>
                    <a:lnTo>
                      <a:pt x="1663" y="31723"/>
                    </a:lnTo>
                    <a:lnTo>
                      <a:pt x="1702" y="30931"/>
                    </a:lnTo>
                    <a:lnTo>
                      <a:pt x="1721" y="30138"/>
                    </a:lnTo>
                    <a:lnTo>
                      <a:pt x="1721" y="29345"/>
                    </a:lnTo>
                    <a:lnTo>
                      <a:pt x="1721" y="27760"/>
                    </a:lnTo>
                    <a:lnTo>
                      <a:pt x="1721" y="26968"/>
                    </a:lnTo>
                    <a:lnTo>
                      <a:pt x="1741" y="26175"/>
                    </a:lnTo>
                    <a:lnTo>
                      <a:pt x="1721" y="26098"/>
                    </a:lnTo>
                    <a:lnTo>
                      <a:pt x="1702" y="26020"/>
                    </a:lnTo>
                    <a:lnTo>
                      <a:pt x="1644" y="25962"/>
                    </a:lnTo>
                    <a:lnTo>
                      <a:pt x="1586" y="25924"/>
                    </a:lnTo>
                    <a:lnTo>
                      <a:pt x="1663" y="24938"/>
                    </a:lnTo>
                    <a:lnTo>
                      <a:pt x="1721" y="23952"/>
                    </a:lnTo>
                    <a:lnTo>
                      <a:pt x="1760" y="22966"/>
                    </a:lnTo>
                    <a:lnTo>
                      <a:pt x="1760" y="22483"/>
                    </a:lnTo>
                    <a:lnTo>
                      <a:pt x="1760" y="21980"/>
                    </a:lnTo>
                    <a:lnTo>
                      <a:pt x="1741" y="21903"/>
                    </a:lnTo>
                    <a:lnTo>
                      <a:pt x="1702" y="21845"/>
                    </a:lnTo>
                    <a:lnTo>
                      <a:pt x="1663" y="21787"/>
                    </a:lnTo>
                    <a:lnTo>
                      <a:pt x="1605" y="21768"/>
                    </a:lnTo>
                    <a:lnTo>
                      <a:pt x="1605" y="21246"/>
                    </a:lnTo>
                    <a:lnTo>
                      <a:pt x="1644" y="20801"/>
                    </a:lnTo>
                    <a:lnTo>
                      <a:pt x="1644" y="20356"/>
                    </a:lnTo>
                    <a:lnTo>
                      <a:pt x="1625" y="19931"/>
                    </a:lnTo>
                    <a:lnTo>
                      <a:pt x="1567" y="19486"/>
                    </a:lnTo>
                    <a:lnTo>
                      <a:pt x="1663" y="19448"/>
                    </a:lnTo>
                    <a:lnTo>
                      <a:pt x="1760" y="19390"/>
                    </a:lnTo>
                    <a:lnTo>
                      <a:pt x="1799" y="19351"/>
                    </a:lnTo>
                    <a:lnTo>
                      <a:pt x="1818" y="19293"/>
                    </a:lnTo>
                    <a:lnTo>
                      <a:pt x="1837" y="19235"/>
                    </a:lnTo>
                    <a:lnTo>
                      <a:pt x="1837" y="19158"/>
                    </a:lnTo>
                    <a:lnTo>
                      <a:pt x="1818" y="18578"/>
                    </a:lnTo>
                    <a:lnTo>
                      <a:pt x="1837" y="18539"/>
                    </a:lnTo>
                    <a:lnTo>
                      <a:pt x="1837" y="18462"/>
                    </a:lnTo>
                    <a:lnTo>
                      <a:pt x="1876" y="17321"/>
                    </a:lnTo>
                    <a:lnTo>
                      <a:pt x="1895" y="16181"/>
                    </a:lnTo>
                    <a:lnTo>
                      <a:pt x="1934" y="15021"/>
                    </a:lnTo>
                    <a:lnTo>
                      <a:pt x="1953" y="14460"/>
                    </a:lnTo>
                    <a:lnTo>
                      <a:pt x="2011" y="13880"/>
                    </a:lnTo>
                    <a:lnTo>
                      <a:pt x="2011" y="13822"/>
                    </a:lnTo>
                    <a:lnTo>
                      <a:pt x="1992" y="13745"/>
                    </a:lnTo>
                    <a:lnTo>
                      <a:pt x="1973" y="13706"/>
                    </a:lnTo>
                    <a:lnTo>
                      <a:pt x="1934" y="13648"/>
                    </a:lnTo>
                    <a:lnTo>
                      <a:pt x="1992" y="12527"/>
                    </a:lnTo>
                    <a:lnTo>
                      <a:pt x="2031" y="11387"/>
                    </a:lnTo>
                    <a:lnTo>
                      <a:pt x="2050" y="9106"/>
                    </a:lnTo>
                    <a:lnTo>
                      <a:pt x="2031" y="8990"/>
                    </a:lnTo>
                    <a:lnTo>
                      <a:pt x="1973" y="8912"/>
                    </a:lnTo>
                    <a:lnTo>
                      <a:pt x="1992" y="7830"/>
                    </a:lnTo>
                    <a:lnTo>
                      <a:pt x="2011" y="6747"/>
                    </a:lnTo>
                    <a:lnTo>
                      <a:pt x="2011" y="5665"/>
                    </a:lnTo>
                    <a:lnTo>
                      <a:pt x="2011" y="4582"/>
                    </a:lnTo>
                    <a:lnTo>
                      <a:pt x="2011" y="4505"/>
                    </a:lnTo>
                    <a:lnTo>
                      <a:pt x="1973" y="4447"/>
                    </a:lnTo>
                    <a:lnTo>
                      <a:pt x="1953" y="4408"/>
                    </a:lnTo>
                    <a:lnTo>
                      <a:pt x="1915" y="4369"/>
                    </a:lnTo>
                    <a:lnTo>
                      <a:pt x="1818" y="4350"/>
                    </a:lnTo>
                    <a:lnTo>
                      <a:pt x="1702" y="4350"/>
                    </a:lnTo>
                    <a:lnTo>
                      <a:pt x="1741" y="3828"/>
                    </a:lnTo>
                    <a:lnTo>
                      <a:pt x="1741" y="3326"/>
                    </a:lnTo>
                    <a:lnTo>
                      <a:pt x="1721" y="2823"/>
                    </a:lnTo>
                    <a:lnTo>
                      <a:pt x="1683" y="2320"/>
                    </a:lnTo>
                    <a:lnTo>
                      <a:pt x="1683" y="2262"/>
                    </a:lnTo>
                    <a:lnTo>
                      <a:pt x="1663" y="2204"/>
                    </a:lnTo>
                    <a:lnTo>
                      <a:pt x="1605" y="2127"/>
                    </a:lnTo>
                    <a:lnTo>
                      <a:pt x="1567" y="1218"/>
                    </a:lnTo>
                    <a:lnTo>
                      <a:pt x="1567" y="774"/>
                    </a:lnTo>
                    <a:lnTo>
                      <a:pt x="1605" y="310"/>
                    </a:lnTo>
                    <a:lnTo>
                      <a:pt x="1605" y="252"/>
                    </a:lnTo>
                    <a:lnTo>
                      <a:pt x="1605" y="194"/>
                    </a:lnTo>
                    <a:lnTo>
                      <a:pt x="1586" y="136"/>
                    </a:lnTo>
                    <a:lnTo>
                      <a:pt x="1547" y="97"/>
                    </a:lnTo>
                    <a:lnTo>
                      <a:pt x="1451" y="20"/>
                    </a:lnTo>
                    <a:lnTo>
                      <a:pt x="1354" y="1"/>
                    </a:lnTo>
                    <a:close/>
                  </a:path>
                </a:pathLst>
              </a:custGeom>
              <a:solidFill>
                <a:srgbClr val="FF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0"/>
              <p:cNvSpPr/>
              <p:nvPr/>
            </p:nvSpPr>
            <p:spPr>
              <a:xfrm>
                <a:off x="1222575" y="-157600"/>
                <a:ext cx="478475" cy="463500"/>
              </a:xfrm>
              <a:custGeom>
                <a:avLst/>
                <a:gdLst/>
                <a:ahLst/>
                <a:cxnLst/>
                <a:rect l="l" t="t" r="r" b="b"/>
                <a:pathLst>
                  <a:path w="19139" h="18540" extrusionOk="0">
                    <a:moveTo>
                      <a:pt x="9435" y="1"/>
                    </a:moveTo>
                    <a:lnTo>
                      <a:pt x="9106" y="39"/>
                    </a:lnTo>
                    <a:lnTo>
                      <a:pt x="8777" y="78"/>
                    </a:lnTo>
                    <a:lnTo>
                      <a:pt x="8429" y="117"/>
                    </a:lnTo>
                    <a:lnTo>
                      <a:pt x="8101" y="194"/>
                    </a:lnTo>
                    <a:lnTo>
                      <a:pt x="7772" y="271"/>
                    </a:lnTo>
                    <a:lnTo>
                      <a:pt x="7443" y="368"/>
                    </a:lnTo>
                    <a:lnTo>
                      <a:pt x="7134" y="465"/>
                    </a:lnTo>
                    <a:lnTo>
                      <a:pt x="6806" y="581"/>
                    </a:lnTo>
                    <a:lnTo>
                      <a:pt x="6496" y="716"/>
                    </a:lnTo>
                    <a:lnTo>
                      <a:pt x="6187" y="851"/>
                    </a:lnTo>
                    <a:lnTo>
                      <a:pt x="5878" y="1006"/>
                    </a:lnTo>
                    <a:lnTo>
                      <a:pt x="5568" y="1161"/>
                    </a:lnTo>
                    <a:lnTo>
                      <a:pt x="4988" y="1528"/>
                    </a:lnTo>
                    <a:lnTo>
                      <a:pt x="4428" y="1915"/>
                    </a:lnTo>
                    <a:lnTo>
                      <a:pt x="3887" y="2359"/>
                    </a:lnTo>
                    <a:lnTo>
                      <a:pt x="3365" y="2804"/>
                    </a:lnTo>
                    <a:lnTo>
                      <a:pt x="2901" y="3306"/>
                    </a:lnTo>
                    <a:lnTo>
                      <a:pt x="2282" y="3983"/>
                    </a:lnTo>
                    <a:lnTo>
                      <a:pt x="1953" y="4389"/>
                    </a:lnTo>
                    <a:lnTo>
                      <a:pt x="1644" y="4814"/>
                    </a:lnTo>
                    <a:lnTo>
                      <a:pt x="1335" y="5259"/>
                    </a:lnTo>
                    <a:lnTo>
                      <a:pt x="1045" y="5723"/>
                    </a:lnTo>
                    <a:lnTo>
                      <a:pt x="929" y="5955"/>
                    </a:lnTo>
                    <a:lnTo>
                      <a:pt x="832" y="6187"/>
                    </a:lnTo>
                    <a:lnTo>
                      <a:pt x="736" y="6438"/>
                    </a:lnTo>
                    <a:lnTo>
                      <a:pt x="658" y="6670"/>
                    </a:lnTo>
                    <a:lnTo>
                      <a:pt x="504" y="6767"/>
                    </a:lnTo>
                    <a:lnTo>
                      <a:pt x="368" y="6902"/>
                    </a:lnTo>
                    <a:lnTo>
                      <a:pt x="252" y="7076"/>
                    </a:lnTo>
                    <a:lnTo>
                      <a:pt x="175" y="7308"/>
                    </a:lnTo>
                    <a:lnTo>
                      <a:pt x="98" y="7598"/>
                    </a:lnTo>
                    <a:lnTo>
                      <a:pt x="40" y="7965"/>
                    </a:lnTo>
                    <a:lnTo>
                      <a:pt x="1" y="8333"/>
                    </a:lnTo>
                    <a:lnTo>
                      <a:pt x="1" y="8681"/>
                    </a:lnTo>
                    <a:lnTo>
                      <a:pt x="20" y="9009"/>
                    </a:lnTo>
                    <a:lnTo>
                      <a:pt x="78" y="9318"/>
                    </a:lnTo>
                    <a:lnTo>
                      <a:pt x="156" y="9647"/>
                    </a:lnTo>
                    <a:lnTo>
                      <a:pt x="272" y="9956"/>
                    </a:lnTo>
                    <a:lnTo>
                      <a:pt x="407" y="10246"/>
                    </a:lnTo>
                    <a:lnTo>
                      <a:pt x="426" y="10614"/>
                    </a:lnTo>
                    <a:lnTo>
                      <a:pt x="465" y="10962"/>
                    </a:lnTo>
                    <a:lnTo>
                      <a:pt x="523" y="11329"/>
                    </a:lnTo>
                    <a:lnTo>
                      <a:pt x="600" y="11677"/>
                    </a:lnTo>
                    <a:lnTo>
                      <a:pt x="697" y="12025"/>
                    </a:lnTo>
                    <a:lnTo>
                      <a:pt x="794" y="12373"/>
                    </a:lnTo>
                    <a:lnTo>
                      <a:pt x="929" y="12721"/>
                    </a:lnTo>
                    <a:lnTo>
                      <a:pt x="1064" y="13049"/>
                    </a:lnTo>
                    <a:lnTo>
                      <a:pt x="1219" y="13378"/>
                    </a:lnTo>
                    <a:lnTo>
                      <a:pt x="1373" y="13707"/>
                    </a:lnTo>
                    <a:lnTo>
                      <a:pt x="1567" y="14016"/>
                    </a:lnTo>
                    <a:lnTo>
                      <a:pt x="1760" y="14325"/>
                    </a:lnTo>
                    <a:lnTo>
                      <a:pt x="1953" y="14635"/>
                    </a:lnTo>
                    <a:lnTo>
                      <a:pt x="2185" y="14925"/>
                    </a:lnTo>
                    <a:lnTo>
                      <a:pt x="2417" y="15214"/>
                    </a:lnTo>
                    <a:lnTo>
                      <a:pt x="2649" y="15485"/>
                    </a:lnTo>
                    <a:lnTo>
                      <a:pt x="2901" y="15756"/>
                    </a:lnTo>
                    <a:lnTo>
                      <a:pt x="3171" y="16007"/>
                    </a:lnTo>
                    <a:lnTo>
                      <a:pt x="3442" y="16258"/>
                    </a:lnTo>
                    <a:lnTo>
                      <a:pt x="3732" y="16490"/>
                    </a:lnTo>
                    <a:lnTo>
                      <a:pt x="4022" y="16722"/>
                    </a:lnTo>
                    <a:lnTo>
                      <a:pt x="4331" y="16916"/>
                    </a:lnTo>
                    <a:lnTo>
                      <a:pt x="4640" y="17109"/>
                    </a:lnTo>
                    <a:lnTo>
                      <a:pt x="4969" y="17302"/>
                    </a:lnTo>
                    <a:lnTo>
                      <a:pt x="5298" y="17476"/>
                    </a:lnTo>
                    <a:lnTo>
                      <a:pt x="5646" y="17631"/>
                    </a:lnTo>
                    <a:lnTo>
                      <a:pt x="5994" y="17766"/>
                    </a:lnTo>
                    <a:lnTo>
                      <a:pt x="6342" y="17882"/>
                    </a:lnTo>
                    <a:lnTo>
                      <a:pt x="6690" y="17998"/>
                    </a:lnTo>
                    <a:lnTo>
                      <a:pt x="7057" y="18075"/>
                    </a:lnTo>
                    <a:lnTo>
                      <a:pt x="7424" y="18153"/>
                    </a:lnTo>
                    <a:lnTo>
                      <a:pt x="7811" y="18211"/>
                    </a:lnTo>
                    <a:lnTo>
                      <a:pt x="8043" y="18230"/>
                    </a:lnTo>
                    <a:lnTo>
                      <a:pt x="8275" y="18249"/>
                    </a:lnTo>
                    <a:lnTo>
                      <a:pt x="8758" y="18365"/>
                    </a:lnTo>
                    <a:lnTo>
                      <a:pt x="9222" y="18462"/>
                    </a:lnTo>
                    <a:lnTo>
                      <a:pt x="9705" y="18520"/>
                    </a:lnTo>
                    <a:lnTo>
                      <a:pt x="10188" y="18539"/>
                    </a:lnTo>
                    <a:lnTo>
                      <a:pt x="10672" y="18539"/>
                    </a:lnTo>
                    <a:lnTo>
                      <a:pt x="11155" y="18501"/>
                    </a:lnTo>
                    <a:lnTo>
                      <a:pt x="11638" y="18423"/>
                    </a:lnTo>
                    <a:lnTo>
                      <a:pt x="12102" y="18327"/>
                    </a:lnTo>
                    <a:lnTo>
                      <a:pt x="12586" y="18191"/>
                    </a:lnTo>
                    <a:lnTo>
                      <a:pt x="13049" y="18037"/>
                    </a:lnTo>
                    <a:lnTo>
                      <a:pt x="13494" y="17844"/>
                    </a:lnTo>
                    <a:lnTo>
                      <a:pt x="13939" y="17631"/>
                    </a:lnTo>
                    <a:lnTo>
                      <a:pt x="14383" y="17399"/>
                    </a:lnTo>
                    <a:lnTo>
                      <a:pt x="14809" y="17148"/>
                    </a:lnTo>
                    <a:lnTo>
                      <a:pt x="15234" y="16877"/>
                    </a:lnTo>
                    <a:lnTo>
                      <a:pt x="15620" y="16568"/>
                    </a:lnTo>
                    <a:lnTo>
                      <a:pt x="15833" y="16452"/>
                    </a:lnTo>
                    <a:lnTo>
                      <a:pt x="16026" y="16336"/>
                    </a:lnTo>
                    <a:lnTo>
                      <a:pt x="16394" y="16065"/>
                    </a:lnTo>
                    <a:lnTo>
                      <a:pt x="16722" y="15775"/>
                    </a:lnTo>
                    <a:lnTo>
                      <a:pt x="17032" y="15446"/>
                    </a:lnTo>
                    <a:lnTo>
                      <a:pt x="17322" y="15098"/>
                    </a:lnTo>
                    <a:lnTo>
                      <a:pt x="17554" y="14731"/>
                    </a:lnTo>
                    <a:lnTo>
                      <a:pt x="17786" y="14345"/>
                    </a:lnTo>
                    <a:lnTo>
                      <a:pt x="17979" y="13939"/>
                    </a:lnTo>
                    <a:lnTo>
                      <a:pt x="18230" y="13513"/>
                    </a:lnTo>
                    <a:lnTo>
                      <a:pt x="18424" y="13088"/>
                    </a:lnTo>
                    <a:lnTo>
                      <a:pt x="18617" y="12663"/>
                    </a:lnTo>
                    <a:lnTo>
                      <a:pt x="18791" y="12218"/>
                    </a:lnTo>
                    <a:lnTo>
                      <a:pt x="18907" y="11774"/>
                    </a:lnTo>
                    <a:lnTo>
                      <a:pt x="19023" y="11329"/>
                    </a:lnTo>
                    <a:lnTo>
                      <a:pt x="19100" y="10865"/>
                    </a:lnTo>
                    <a:lnTo>
                      <a:pt x="19139" y="10401"/>
                    </a:lnTo>
                    <a:lnTo>
                      <a:pt x="19139" y="10246"/>
                    </a:lnTo>
                    <a:lnTo>
                      <a:pt x="19139" y="10111"/>
                    </a:lnTo>
                    <a:lnTo>
                      <a:pt x="19100" y="9976"/>
                    </a:lnTo>
                    <a:lnTo>
                      <a:pt x="19042" y="9840"/>
                    </a:lnTo>
                    <a:lnTo>
                      <a:pt x="18984" y="8623"/>
                    </a:lnTo>
                    <a:lnTo>
                      <a:pt x="18945" y="8081"/>
                    </a:lnTo>
                    <a:lnTo>
                      <a:pt x="18868" y="7540"/>
                    </a:lnTo>
                    <a:lnTo>
                      <a:pt x="18771" y="7037"/>
                    </a:lnTo>
                    <a:lnTo>
                      <a:pt x="18694" y="6786"/>
                    </a:lnTo>
                    <a:lnTo>
                      <a:pt x="18617" y="6535"/>
                    </a:lnTo>
                    <a:lnTo>
                      <a:pt x="18520" y="6283"/>
                    </a:lnTo>
                    <a:lnTo>
                      <a:pt x="18424" y="6051"/>
                    </a:lnTo>
                    <a:lnTo>
                      <a:pt x="18308" y="5800"/>
                    </a:lnTo>
                    <a:lnTo>
                      <a:pt x="18172" y="5549"/>
                    </a:lnTo>
                    <a:lnTo>
                      <a:pt x="18153" y="5472"/>
                    </a:lnTo>
                    <a:lnTo>
                      <a:pt x="18172" y="5240"/>
                    </a:lnTo>
                    <a:lnTo>
                      <a:pt x="18153" y="5124"/>
                    </a:lnTo>
                    <a:lnTo>
                      <a:pt x="18134" y="5008"/>
                    </a:lnTo>
                    <a:lnTo>
                      <a:pt x="18095" y="4911"/>
                    </a:lnTo>
                    <a:lnTo>
                      <a:pt x="18056" y="4795"/>
                    </a:lnTo>
                    <a:lnTo>
                      <a:pt x="17998" y="4698"/>
                    </a:lnTo>
                    <a:lnTo>
                      <a:pt x="17921" y="4602"/>
                    </a:lnTo>
                    <a:lnTo>
                      <a:pt x="17728" y="4370"/>
                    </a:lnTo>
                    <a:lnTo>
                      <a:pt x="17496" y="4157"/>
                    </a:lnTo>
                    <a:lnTo>
                      <a:pt x="17264" y="3964"/>
                    </a:lnTo>
                    <a:lnTo>
                      <a:pt x="17032" y="3770"/>
                    </a:lnTo>
                    <a:lnTo>
                      <a:pt x="16742" y="3364"/>
                    </a:lnTo>
                    <a:lnTo>
                      <a:pt x="16432" y="2997"/>
                    </a:lnTo>
                    <a:lnTo>
                      <a:pt x="16084" y="2649"/>
                    </a:lnTo>
                    <a:lnTo>
                      <a:pt x="15736" y="2321"/>
                    </a:lnTo>
                    <a:lnTo>
                      <a:pt x="15350" y="2031"/>
                    </a:lnTo>
                    <a:lnTo>
                      <a:pt x="14944" y="1760"/>
                    </a:lnTo>
                    <a:lnTo>
                      <a:pt x="14499" y="1547"/>
                    </a:lnTo>
                    <a:lnTo>
                      <a:pt x="14035" y="1354"/>
                    </a:lnTo>
                    <a:lnTo>
                      <a:pt x="13436" y="987"/>
                    </a:lnTo>
                    <a:lnTo>
                      <a:pt x="13127" y="832"/>
                    </a:lnTo>
                    <a:lnTo>
                      <a:pt x="12817" y="677"/>
                    </a:lnTo>
                    <a:lnTo>
                      <a:pt x="12470" y="523"/>
                    </a:lnTo>
                    <a:lnTo>
                      <a:pt x="12141" y="407"/>
                    </a:lnTo>
                    <a:lnTo>
                      <a:pt x="11812" y="291"/>
                    </a:lnTo>
                    <a:lnTo>
                      <a:pt x="11464" y="194"/>
                    </a:lnTo>
                    <a:lnTo>
                      <a:pt x="11136" y="136"/>
                    </a:lnTo>
                    <a:lnTo>
                      <a:pt x="10788" y="78"/>
                    </a:lnTo>
                    <a:lnTo>
                      <a:pt x="10459" y="39"/>
                    </a:lnTo>
                    <a:lnTo>
                      <a:pt x="101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0"/>
              <p:cNvSpPr/>
              <p:nvPr/>
            </p:nvSpPr>
            <p:spPr>
              <a:xfrm>
                <a:off x="962100" y="-1415575"/>
                <a:ext cx="267750" cy="903275"/>
              </a:xfrm>
              <a:custGeom>
                <a:avLst/>
                <a:gdLst/>
                <a:ahLst/>
                <a:cxnLst/>
                <a:rect l="l" t="t" r="r" b="b"/>
                <a:pathLst>
                  <a:path w="10710" h="36131" extrusionOk="0">
                    <a:moveTo>
                      <a:pt x="6515" y="1"/>
                    </a:moveTo>
                    <a:lnTo>
                      <a:pt x="5819" y="20"/>
                    </a:lnTo>
                    <a:lnTo>
                      <a:pt x="5452" y="59"/>
                    </a:lnTo>
                    <a:lnTo>
                      <a:pt x="5065" y="117"/>
                    </a:lnTo>
                    <a:lnTo>
                      <a:pt x="4698" y="194"/>
                    </a:lnTo>
                    <a:lnTo>
                      <a:pt x="4524" y="252"/>
                    </a:lnTo>
                    <a:lnTo>
                      <a:pt x="4369" y="329"/>
                    </a:lnTo>
                    <a:lnTo>
                      <a:pt x="4215" y="407"/>
                    </a:lnTo>
                    <a:lnTo>
                      <a:pt x="4060" y="503"/>
                    </a:lnTo>
                    <a:lnTo>
                      <a:pt x="3925" y="619"/>
                    </a:lnTo>
                    <a:lnTo>
                      <a:pt x="3809" y="755"/>
                    </a:lnTo>
                    <a:lnTo>
                      <a:pt x="3751" y="851"/>
                    </a:lnTo>
                    <a:lnTo>
                      <a:pt x="3673" y="948"/>
                    </a:lnTo>
                    <a:lnTo>
                      <a:pt x="3577" y="1180"/>
                    </a:lnTo>
                    <a:lnTo>
                      <a:pt x="3519" y="1412"/>
                    </a:lnTo>
                    <a:lnTo>
                      <a:pt x="3461" y="1663"/>
                    </a:lnTo>
                    <a:lnTo>
                      <a:pt x="3306" y="2552"/>
                    </a:lnTo>
                    <a:lnTo>
                      <a:pt x="3151" y="3461"/>
                    </a:lnTo>
                    <a:lnTo>
                      <a:pt x="2997" y="4563"/>
                    </a:lnTo>
                    <a:lnTo>
                      <a:pt x="2842" y="5684"/>
                    </a:lnTo>
                    <a:lnTo>
                      <a:pt x="2707" y="6805"/>
                    </a:lnTo>
                    <a:lnTo>
                      <a:pt x="2572" y="7927"/>
                    </a:lnTo>
                    <a:lnTo>
                      <a:pt x="2243" y="10169"/>
                    </a:lnTo>
                    <a:lnTo>
                      <a:pt x="1895" y="12411"/>
                    </a:lnTo>
                    <a:lnTo>
                      <a:pt x="1547" y="14634"/>
                    </a:lnTo>
                    <a:lnTo>
                      <a:pt x="1392" y="15756"/>
                    </a:lnTo>
                    <a:lnTo>
                      <a:pt x="1238" y="16877"/>
                    </a:lnTo>
                    <a:lnTo>
                      <a:pt x="1122" y="17959"/>
                    </a:lnTo>
                    <a:lnTo>
                      <a:pt x="1006" y="19023"/>
                    </a:lnTo>
                    <a:lnTo>
                      <a:pt x="909" y="20086"/>
                    </a:lnTo>
                    <a:lnTo>
                      <a:pt x="832" y="21168"/>
                    </a:lnTo>
                    <a:lnTo>
                      <a:pt x="716" y="23314"/>
                    </a:lnTo>
                    <a:lnTo>
                      <a:pt x="638" y="25460"/>
                    </a:lnTo>
                    <a:lnTo>
                      <a:pt x="561" y="27915"/>
                    </a:lnTo>
                    <a:lnTo>
                      <a:pt x="503" y="29152"/>
                    </a:lnTo>
                    <a:lnTo>
                      <a:pt x="445" y="30389"/>
                    </a:lnTo>
                    <a:lnTo>
                      <a:pt x="368" y="31607"/>
                    </a:lnTo>
                    <a:lnTo>
                      <a:pt x="271" y="32844"/>
                    </a:lnTo>
                    <a:lnTo>
                      <a:pt x="155" y="34062"/>
                    </a:lnTo>
                    <a:lnTo>
                      <a:pt x="1" y="35280"/>
                    </a:lnTo>
                    <a:lnTo>
                      <a:pt x="1" y="35357"/>
                    </a:lnTo>
                    <a:lnTo>
                      <a:pt x="1" y="35415"/>
                    </a:lnTo>
                    <a:lnTo>
                      <a:pt x="20" y="35454"/>
                    </a:lnTo>
                    <a:lnTo>
                      <a:pt x="59" y="35512"/>
                    </a:lnTo>
                    <a:lnTo>
                      <a:pt x="136" y="35570"/>
                    </a:lnTo>
                    <a:lnTo>
                      <a:pt x="252" y="35589"/>
                    </a:lnTo>
                    <a:lnTo>
                      <a:pt x="348" y="35589"/>
                    </a:lnTo>
                    <a:lnTo>
                      <a:pt x="445" y="35551"/>
                    </a:lnTo>
                    <a:lnTo>
                      <a:pt x="503" y="35512"/>
                    </a:lnTo>
                    <a:lnTo>
                      <a:pt x="522" y="35473"/>
                    </a:lnTo>
                    <a:lnTo>
                      <a:pt x="561" y="35415"/>
                    </a:lnTo>
                    <a:lnTo>
                      <a:pt x="580" y="35357"/>
                    </a:lnTo>
                    <a:lnTo>
                      <a:pt x="696" y="34333"/>
                    </a:lnTo>
                    <a:lnTo>
                      <a:pt x="812" y="33328"/>
                    </a:lnTo>
                    <a:lnTo>
                      <a:pt x="890" y="32303"/>
                    </a:lnTo>
                    <a:lnTo>
                      <a:pt x="967" y="31279"/>
                    </a:lnTo>
                    <a:lnTo>
                      <a:pt x="1083" y="29249"/>
                    </a:lnTo>
                    <a:lnTo>
                      <a:pt x="1160" y="27200"/>
                    </a:lnTo>
                    <a:lnTo>
                      <a:pt x="1218" y="25170"/>
                    </a:lnTo>
                    <a:lnTo>
                      <a:pt x="1296" y="23121"/>
                    </a:lnTo>
                    <a:lnTo>
                      <a:pt x="1412" y="21072"/>
                    </a:lnTo>
                    <a:lnTo>
                      <a:pt x="1489" y="20067"/>
                    </a:lnTo>
                    <a:lnTo>
                      <a:pt x="1566" y="19042"/>
                    </a:lnTo>
                    <a:lnTo>
                      <a:pt x="1682" y="17979"/>
                    </a:lnTo>
                    <a:lnTo>
                      <a:pt x="1818" y="16935"/>
                    </a:lnTo>
                    <a:lnTo>
                      <a:pt x="1953" y="15872"/>
                    </a:lnTo>
                    <a:lnTo>
                      <a:pt x="2108" y="14828"/>
                    </a:lnTo>
                    <a:lnTo>
                      <a:pt x="2417" y="12721"/>
                    </a:lnTo>
                    <a:lnTo>
                      <a:pt x="2746" y="10614"/>
                    </a:lnTo>
                    <a:lnTo>
                      <a:pt x="3055" y="8545"/>
                    </a:lnTo>
                    <a:lnTo>
                      <a:pt x="3345" y="6496"/>
                    </a:lnTo>
                    <a:lnTo>
                      <a:pt x="3615" y="4428"/>
                    </a:lnTo>
                    <a:lnTo>
                      <a:pt x="3925" y="2359"/>
                    </a:lnTo>
                    <a:lnTo>
                      <a:pt x="3983" y="2031"/>
                    </a:lnTo>
                    <a:lnTo>
                      <a:pt x="4041" y="1663"/>
                    </a:lnTo>
                    <a:lnTo>
                      <a:pt x="4079" y="1489"/>
                    </a:lnTo>
                    <a:lnTo>
                      <a:pt x="4137" y="1335"/>
                    </a:lnTo>
                    <a:lnTo>
                      <a:pt x="4215" y="1180"/>
                    </a:lnTo>
                    <a:lnTo>
                      <a:pt x="4311" y="1045"/>
                    </a:lnTo>
                    <a:lnTo>
                      <a:pt x="4389" y="987"/>
                    </a:lnTo>
                    <a:lnTo>
                      <a:pt x="4485" y="929"/>
                    </a:lnTo>
                    <a:lnTo>
                      <a:pt x="4679" y="813"/>
                    </a:lnTo>
                    <a:lnTo>
                      <a:pt x="4891" y="735"/>
                    </a:lnTo>
                    <a:lnTo>
                      <a:pt x="5123" y="697"/>
                    </a:lnTo>
                    <a:lnTo>
                      <a:pt x="5355" y="658"/>
                    </a:lnTo>
                    <a:lnTo>
                      <a:pt x="5587" y="619"/>
                    </a:lnTo>
                    <a:lnTo>
                      <a:pt x="6012" y="600"/>
                    </a:lnTo>
                    <a:lnTo>
                      <a:pt x="6554" y="581"/>
                    </a:lnTo>
                    <a:lnTo>
                      <a:pt x="7095" y="561"/>
                    </a:lnTo>
                    <a:lnTo>
                      <a:pt x="7656" y="581"/>
                    </a:lnTo>
                    <a:lnTo>
                      <a:pt x="8197" y="619"/>
                    </a:lnTo>
                    <a:lnTo>
                      <a:pt x="8757" y="658"/>
                    </a:lnTo>
                    <a:lnTo>
                      <a:pt x="9299" y="735"/>
                    </a:lnTo>
                    <a:lnTo>
                      <a:pt x="9840" y="813"/>
                    </a:lnTo>
                    <a:lnTo>
                      <a:pt x="10075" y="863"/>
                    </a:lnTo>
                    <a:lnTo>
                      <a:pt x="9956" y="1431"/>
                    </a:lnTo>
                    <a:lnTo>
                      <a:pt x="9801" y="2282"/>
                    </a:lnTo>
                    <a:lnTo>
                      <a:pt x="9531" y="3944"/>
                    </a:lnTo>
                    <a:lnTo>
                      <a:pt x="9299" y="5626"/>
                    </a:lnTo>
                    <a:lnTo>
                      <a:pt x="9105" y="7327"/>
                    </a:lnTo>
                    <a:lnTo>
                      <a:pt x="8931" y="9009"/>
                    </a:lnTo>
                    <a:lnTo>
                      <a:pt x="8777" y="10691"/>
                    </a:lnTo>
                    <a:lnTo>
                      <a:pt x="8468" y="14074"/>
                    </a:lnTo>
                    <a:lnTo>
                      <a:pt x="8313" y="15794"/>
                    </a:lnTo>
                    <a:lnTo>
                      <a:pt x="8139" y="17495"/>
                    </a:lnTo>
                    <a:lnTo>
                      <a:pt x="7965" y="19197"/>
                    </a:lnTo>
                    <a:lnTo>
                      <a:pt x="7810" y="20898"/>
                    </a:lnTo>
                    <a:lnTo>
                      <a:pt x="7540" y="24493"/>
                    </a:lnTo>
                    <a:lnTo>
                      <a:pt x="7404" y="26272"/>
                    </a:lnTo>
                    <a:lnTo>
                      <a:pt x="7250" y="28070"/>
                    </a:lnTo>
                    <a:lnTo>
                      <a:pt x="7095" y="30003"/>
                    </a:lnTo>
                    <a:lnTo>
                      <a:pt x="6940" y="31936"/>
                    </a:lnTo>
                    <a:lnTo>
                      <a:pt x="6670" y="35821"/>
                    </a:lnTo>
                    <a:lnTo>
                      <a:pt x="6670" y="35879"/>
                    </a:lnTo>
                    <a:lnTo>
                      <a:pt x="6689" y="35937"/>
                    </a:lnTo>
                    <a:lnTo>
                      <a:pt x="6708" y="35995"/>
                    </a:lnTo>
                    <a:lnTo>
                      <a:pt x="6747" y="36034"/>
                    </a:lnTo>
                    <a:lnTo>
                      <a:pt x="6844" y="36092"/>
                    </a:lnTo>
                    <a:lnTo>
                      <a:pt x="6940" y="36131"/>
                    </a:lnTo>
                    <a:lnTo>
                      <a:pt x="7037" y="36131"/>
                    </a:lnTo>
                    <a:lnTo>
                      <a:pt x="7134" y="36073"/>
                    </a:lnTo>
                    <a:lnTo>
                      <a:pt x="7172" y="36053"/>
                    </a:lnTo>
                    <a:lnTo>
                      <a:pt x="7211" y="35995"/>
                    </a:lnTo>
                    <a:lnTo>
                      <a:pt x="7230" y="35937"/>
                    </a:lnTo>
                    <a:lnTo>
                      <a:pt x="7250" y="35879"/>
                    </a:lnTo>
                    <a:lnTo>
                      <a:pt x="7482" y="32419"/>
                    </a:lnTo>
                    <a:lnTo>
                      <a:pt x="7752" y="28978"/>
                    </a:lnTo>
                    <a:lnTo>
                      <a:pt x="8023" y="25518"/>
                    </a:lnTo>
                    <a:lnTo>
                      <a:pt x="8294" y="22058"/>
                    </a:lnTo>
                    <a:lnTo>
                      <a:pt x="8603" y="18617"/>
                    </a:lnTo>
                    <a:lnTo>
                      <a:pt x="8912" y="15156"/>
                    </a:lnTo>
                    <a:lnTo>
                      <a:pt x="9241" y="11715"/>
                    </a:lnTo>
                    <a:lnTo>
                      <a:pt x="9589" y="8255"/>
                    </a:lnTo>
                    <a:lnTo>
                      <a:pt x="9801" y="6361"/>
                    </a:lnTo>
                    <a:lnTo>
                      <a:pt x="10053" y="4447"/>
                    </a:lnTo>
                    <a:lnTo>
                      <a:pt x="10188" y="3500"/>
                    </a:lnTo>
                    <a:lnTo>
                      <a:pt x="10343" y="2552"/>
                    </a:lnTo>
                    <a:lnTo>
                      <a:pt x="10517" y="1605"/>
                    </a:lnTo>
                    <a:lnTo>
                      <a:pt x="10691" y="677"/>
                    </a:lnTo>
                    <a:lnTo>
                      <a:pt x="10710" y="619"/>
                    </a:lnTo>
                    <a:lnTo>
                      <a:pt x="10691" y="561"/>
                    </a:lnTo>
                    <a:lnTo>
                      <a:pt x="10671" y="503"/>
                    </a:lnTo>
                    <a:lnTo>
                      <a:pt x="10633" y="465"/>
                    </a:lnTo>
                    <a:lnTo>
                      <a:pt x="10555" y="387"/>
                    </a:lnTo>
                    <a:lnTo>
                      <a:pt x="10439" y="349"/>
                    </a:lnTo>
                    <a:lnTo>
                      <a:pt x="9956" y="252"/>
                    </a:lnTo>
                    <a:lnTo>
                      <a:pt x="9473" y="175"/>
                    </a:lnTo>
                    <a:lnTo>
                      <a:pt x="8989" y="117"/>
                    </a:lnTo>
                    <a:lnTo>
                      <a:pt x="8487" y="59"/>
                    </a:lnTo>
                    <a:lnTo>
                      <a:pt x="8004" y="39"/>
                    </a:lnTo>
                    <a:lnTo>
                      <a:pt x="75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0"/>
              <p:cNvSpPr/>
              <p:nvPr/>
            </p:nvSpPr>
            <p:spPr>
              <a:xfrm>
                <a:off x="1059250" y="-1386100"/>
                <a:ext cx="167700" cy="131000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5240" extrusionOk="0">
                    <a:moveTo>
                      <a:pt x="271" y="1"/>
                    </a:moveTo>
                    <a:lnTo>
                      <a:pt x="155" y="20"/>
                    </a:lnTo>
                    <a:lnTo>
                      <a:pt x="77" y="78"/>
                    </a:lnTo>
                    <a:lnTo>
                      <a:pt x="19" y="156"/>
                    </a:lnTo>
                    <a:lnTo>
                      <a:pt x="0" y="214"/>
                    </a:lnTo>
                    <a:lnTo>
                      <a:pt x="0" y="272"/>
                    </a:lnTo>
                    <a:lnTo>
                      <a:pt x="0" y="330"/>
                    </a:lnTo>
                    <a:lnTo>
                      <a:pt x="19" y="388"/>
                    </a:lnTo>
                    <a:lnTo>
                      <a:pt x="329" y="987"/>
                    </a:lnTo>
                    <a:lnTo>
                      <a:pt x="599" y="1605"/>
                    </a:lnTo>
                    <a:lnTo>
                      <a:pt x="1121" y="2843"/>
                    </a:lnTo>
                    <a:lnTo>
                      <a:pt x="1392" y="3442"/>
                    </a:lnTo>
                    <a:lnTo>
                      <a:pt x="1547" y="3751"/>
                    </a:lnTo>
                    <a:lnTo>
                      <a:pt x="1701" y="4041"/>
                    </a:lnTo>
                    <a:lnTo>
                      <a:pt x="1875" y="4331"/>
                    </a:lnTo>
                    <a:lnTo>
                      <a:pt x="2049" y="4602"/>
                    </a:lnTo>
                    <a:lnTo>
                      <a:pt x="2242" y="4872"/>
                    </a:lnTo>
                    <a:lnTo>
                      <a:pt x="2474" y="5124"/>
                    </a:lnTo>
                    <a:lnTo>
                      <a:pt x="2513" y="5182"/>
                    </a:lnTo>
                    <a:lnTo>
                      <a:pt x="2571" y="5220"/>
                    </a:lnTo>
                    <a:lnTo>
                      <a:pt x="2629" y="5240"/>
                    </a:lnTo>
                    <a:lnTo>
                      <a:pt x="2764" y="5240"/>
                    </a:lnTo>
                    <a:lnTo>
                      <a:pt x="2822" y="5220"/>
                    </a:lnTo>
                    <a:lnTo>
                      <a:pt x="2880" y="5182"/>
                    </a:lnTo>
                    <a:lnTo>
                      <a:pt x="2919" y="5124"/>
                    </a:lnTo>
                    <a:lnTo>
                      <a:pt x="3886" y="4003"/>
                    </a:lnTo>
                    <a:lnTo>
                      <a:pt x="4814" y="2862"/>
                    </a:lnTo>
                    <a:lnTo>
                      <a:pt x="5741" y="1721"/>
                    </a:lnTo>
                    <a:lnTo>
                      <a:pt x="6650" y="562"/>
                    </a:lnTo>
                    <a:lnTo>
                      <a:pt x="6669" y="504"/>
                    </a:lnTo>
                    <a:lnTo>
                      <a:pt x="6689" y="446"/>
                    </a:lnTo>
                    <a:lnTo>
                      <a:pt x="6708" y="388"/>
                    </a:lnTo>
                    <a:lnTo>
                      <a:pt x="6689" y="330"/>
                    </a:lnTo>
                    <a:lnTo>
                      <a:pt x="6650" y="233"/>
                    </a:lnTo>
                    <a:lnTo>
                      <a:pt x="6573" y="156"/>
                    </a:lnTo>
                    <a:lnTo>
                      <a:pt x="6476" y="117"/>
                    </a:lnTo>
                    <a:lnTo>
                      <a:pt x="6379" y="98"/>
                    </a:lnTo>
                    <a:lnTo>
                      <a:pt x="6321" y="117"/>
                    </a:lnTo>
                    <a:lnTo>
                      <a:pt x="6283" y="136"/>
                    </a:lnTo>
                    <a:lnTo>
                      <a:pt x="6225" y="156"/>
                    </a:lnTo>
                    <a:lnTo>
                      <a:pt x="6186" y="214"/>
                    </a:lnTo>
                    <a:lnTo>
                      <a:pt x="5277" y="1373"/>
                    </a:lnTo>
                    <a:lnTo>
                      <a:pt x="4350" y="2533"/>
                    </a:lnTo>
                    <a:lnTo>
                      <a:pt x="3422" y="3655"/>
                    </a:lnTo>
                    <a:lnTo>
                      <a:pt x="2697" y="4512"/>
                    </a:lnTo>
                    <a:lnTo>
                      <a:pt x="2697" y="4512"/>
                    </a:lnTo>
                    <a:lnTo>
                      <a:pt x="2513" y="4254"/>
                    </a:lnTo>
                    <a:lnTo>
                      <a:pt x="2339" y="3983"/>
                    </a:lnTo>
                    <a:lnTo>
                      <a:pt x="2184" y="3713"/>
                    </a:lnTo>
                    <a:lnTo>
                      <a:pt x="1875" y="3133"/>
                    </a:lnTo>
                    <a:lnTo>
                      <a:pt x="1605" y="2553"/>
                    </a:lnTo>
                    <a:lnTo>
                      <a:pt x="1102" y="1335"/>
                    </a:lnTo>
                    <a:lnTo>
                      <a:pt x="851" y="736"/>
                    </a:lnTo>
                    <a:lnTo>
                      <a:pt x="561" y="156"/>
                    </a:lnTo>
                    <a:lnTo>
                      <a:pt x="522" y="98"/>
                    </a:lnTo>
                    <a:lnTo>
                      <a:pt x="483" y="59"/>
                    </a:lnTo>
                    <a:lnTo>
                      <a:pt x="425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0"/>
              <p:cNvSpPr/>
              <p:nvPr/>
            </p:nvSpPr>
            <p:spPr>
              <a:xfrm>
                <a:off x="1032650" y="-1271550"/>
                <a:ext cx="102975" cy="75635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30254" extrusionOk="0">
                    <a:moveTo>
                      <a:pt x="3693" y="0"/>
                    </a:moveTo>
                    <a:lnTo>
                      <a:pt x="3654" y="39"/>
                    </a:lnTo>
                    <a:lnTo>
                      <a:pt x="3616" y="78"/>
                    </a:lnTo>
                    <a:lnTo>
                      <a:pt x="3577" y="116"/>
                    </a:lnTo>
                    <a:lnTo>
                      <a:pt x="3558" y="174"/>
                    </a:lnTo>
                    <a:lnTo>
                      <a:pt x="3403" y="735"/>
                    </a:lnTo>
                    <a:lnTo>
                      <a:pt x="3268" y="1315"/>
                    </a:lnTo>
                    <a:lnTo>
                      <a:pt x="3152" y="1876"/>
                    </a:lnTo>
                    <a:lnTo>
                      <a:pt x="3036" y="2456"/>
                    </a:lnTo>
                    <a:lnTo>
                      <a:pt x="2843" y="3615"/>
                    </a:lnTo>
                    <a:lnTo>
                      <a:pt x="2649" y="4756"/>
                    </a:lnTo>
                    <a:lnTo>
                      <a:pt x="2379" y="6515"/>
                    </a:lnTo>
                    <a:lnTo>
                      <a:pt x="2127" y="8274"/>
                    </a:lnTo>
                    <a:lnTo>
                      <a:pt x="1895" y="10033"/>
                    </a:lnTo>
                    <a:lnTo>
                      <a:pt x="1663" y="11792"/>
                    </a:lnTo>
                    <a:lnTo>
                      <a:pt x="1238" y="15369"/>
                    </a:lnTo>
                    <a:lnTo>
                      <a:pt x="832" y="18945"/>
                    </a:lnTo>
                    <a:lnTo>
                      <a:pt x="639" y="20743"/>
                    </a:lnTo>
                    <a:lnTo>
                      <a:pt x="465" y="22521"/>
                    </a:lnTo>
                    <a:lnTo>
                      <a:pt x="310" y="24319"/>
                    </a:lnTo>
                    <a:lnTo>
                      <a:pt x="175" y="26117"/>
                    </a:lnTo>
                    <a:lnTo>
                      <a:pt x="78" y="27373"/>
                    </a:lnTo>
                    <a:lnTo>
                      <a:pt x="20" y="28630"/>
                    </a:lnTo>
                    <a:lnTo>
                      <a:pt x="1" y="29326"/>
                    </a:lnTo>
                    <a:lnTo>
                      <a:pt x="1" y="29674"/>
                    </a:lnTo>
                    <a:lnTo>
                      <a:pt x="40" y="30022"/>
                    </a:lnTo>
                    <a:lnTo>
                      <a:pt x="59" y="30080"/>
                    </a:lnTo>
                    <a:lnTo>
                      <a:pt x="78" y="30138"/>
                    </a:lnTo>
                    <a:lnTo>
                      <a:pt x="117" y="30176"/>
                    </a:lnTo>
                    <a:lnTo>
                      <a:pt x="175" y="30215"/>
                    </a:lnTo>
                    <a:lnTo>
                      <a:pt x="271" y="30254"/>
                    </a:lnTo>
                    <a:lnTo>
                      <a:pt x="368" y="30254"/>
                    </a:lnTo>
                    <a:lnTo>
                      <a:pt x="484" y="30215"/>
                    </a:lnTo>
                    <a:lnTo>
                      <a:pt x="561" y="30157"/>
                    </a:lnTo>
                    <a:lnTo>
                      <a:pt x="581" y="30099"/>
                    </a:lnTo>
                    <a:lnTo>
                      <a:pt x="600" y="30060"/>
                    </a:lnTo>
                    <a:lnTo>
                      <a:pt x="619" y="30002"/>
                    </a:lnTo>
                    <a:lnTo>
                      <a:pt x="619" y="29925"/>
                    </a:lnTo>
                    <a:lnTo>
                      <a:pt x="561" y="29539"/>
                    </a:lnTo>
                    <a:lnTo>
                      <a:pt x="542" y="29152"/>
                    </a:lnTo>
                    <a:lnTo>
                      <a:pt x="542" y="28727"/>
                    </a:lnTo>
                    <a:lnTo>
                      <a:pt x="561" y="28321"/>
                    </a:lnTo>
                    <a:lnTo>
                      <a:pt x="639" y="27509"/>
                    </a:lnTo>
                    <a:lnTo>
                      <a:pt x="716" y="26716"/>
                    </a:lnTo>
                    <a:lnTo>
                      <a:pt x="832" y="25150"/>
                    </a:lnTo>
                    <a:lnTo>
                      <a:pt x="967" y="23584"/>
                    </a:lnTo>
                    <a:lnTo>
                      <a:pt x="1257" y="20453"/>
                    </a:lnTo>
                    <a:lnTo>
                      <a:pt x="1644" y="16761"/>
                    </a:lnTo>
                    <a:lnTo>
                      <a:pt x="2069" y="13068"/>
                    </a:lnTo>
                    <a:lnTo>
                      <a:pt x="2301" y="11232"/>
                    </a:lnTo>
                    <a:lnTo>
                      <a:pt x="2553" y="9395"/>
                    </a:lnTo>
                    <a:lnTo>
                      <a:pt x="2804" y="7559"/>
                    </a:lnTo>
                    <a:lnTo>
                      <a:pt x="3074" y="5722"/>
                    </a:lnTo>
                    <a:lnTo>
                      <a:pt x="3287" y="4389"/>
                    </a:lnTo>
                    <a:lnTo>
                      <a:pt x="3500" y="3035"/>
                    </a:lnTo>
                    <a:lnTo>
                      <a:pt x="3635" y="2359"/>
                    </a:lnTo>
                    <a:lnTo>
                      <a:pt x="3770" y="1702"/>
                    </a:lnTo>
                    <a:lnTo>
                      <a:pt x="3925" y="1044"/>
                    </a:lnTo>
                    <a:lnTo>
                      <a:pt x="4099" y="387"/>
                    </a:lnTo>
                    <a:lnTo>
                      <a:pt x="4118" y="329"/>
                    </a:lnTo>
                    <a:lnTo>
                      <a:pt x="4099" y="271"/>
                    </a:lnTo>
                    <a:lnTo>
                      <a:pt x="4099" y="213"/>
                    </a:lnTo>
                    <a:lnTo>
                      <a:pt x="4080" y="155"/>
                    </a:lnTo>
                    <a:lnTo>
                      <a:pt x="4002" y="78"/>
                    </a:lnTo>
                    <a:lnTo>
                      <a:pt x="3906" y="20"/>
                    </a:lnTo>
                    <a:lnTo>
                      <a:pt x="38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0"/>
              <p:cNvSpPr/>
              <p:nvPr/>
            </p:nvSpPr>
            <p:spPr>
              <a:xfrm>
                <a:off x="1162175" y="-1586650"/>
                <a:ext cx="213150" cy="1081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43245" extrusionOk="0">
                    <a:moveTo>
                      <a:pt x="2804" y="1"/>
                    </a:moveTo>
                    <a:lnTo>
                      <a:pt x="2533" y="20"/>
                    </a:lnTo>
                    <a:lnTo>
                      <a:pt x="2262" y="59"/>
                    </a:lnTo>
                    <a:lnTo>
                      <a:pt x="2011" y="117"/>
                    </a:lnTo>
                    <a:lnTo>
                      <a:pt x="1760" y="213"/>
                    </a:lnTo>
                    <a:lnTo>
                      <a:pt x="1528" y="329"/>
                    </a:lnTo>
                    <a:lnTo>
                      <a:pt x="1296" y="503"/>
                    </a:lnTo>
                    <a:lnTo>
                      <a:pt x="1102" y="696"/>
                    </a:lnTo>
                    <a:lnTo>
                      <a:pt x="909" y="948"/>
                    </a:lnTo>
                    <a:lnTo>
                      <a:pt x="735" y="1218"/>
                    </a:lnTo>
                    <a:lnTo>
                      <a:pt x="581" y="1566"/>
                    </a:lnTo>
                    <a:lnTo>
                      <a:pt x="445" y="1895"/>
                    </a:lnTo>
                    <a:lnTo>
                      <a:pt x="349" y="2243"/>
                    </a:lnTo>
                    <a:lnTo>
                      <a:pt x="252" y="2610"/>
                    </a:lnTo>
                    <a:lnTo>
                      <a:pt x="194" y="2958"/>
                    </a:lnTo>
                    <a:lnTo>
                      <a:pt x="155" y="3325"/>
                    </a:lnTo>
                    <a:lnTo>
                      <a:pt x="117" y="3693"/>
                    </a:lnTo>
                    <a:lnTo>
                      <a:pt x="78" y="4060"/>
                    </a:lnTo>
                    <a:lnTo>
                      <a:pt x="59" y="4814"/>
                    </a:lnTo>
                    <a:lnTo>
                      <a:pt x="59" y="5549"/>
                    </a:lnTo>
                    <a:lnTo>
                      <a:pt x="39" y="6283"/>
                    </a:lnTo>
                    <a:lnTo>
                      <a:pt x="1" y="7018"/>
                    </a:lnTo>
                    <a:lnTo>
                      <a:pt x="1" y="7076"/>
                    </a:lnTo>
                    <a:lnTo>
                      <a:pt x="20" y="7134"/>
                    </a:lnTo>
                    <a:lnTo>
                      <a:pt x="39" y="7192"/>
                    </a:lnTo>
                    <a:lnTo>
                      <a:pt x="78" y="7230"/>
                    </a:lnTo>
                    <a:lnTo>
                      <a:pt x="155" y="7288"/>
                    </a:lnTo>
                    <a:lnTo>
                      <a:pt x="271" y="7327"/>
                    </a:lnTo>
                    <a:lnTo>
                      <a:pt x="368" y="7327"/>
                    </a:lnTo>
                    <a:lnTo>
                      <a:pt x="465" y="7269"/>
                    </a:lnTo>
                    <a:lnTo>
                      <a:pt x="503" y="7250"/>
                    </a:lnTo>
                    <a:lnTo>
                      <a:pt x="542" y="7192"/>
                    </a:lnTo>
                    <a:lnTo>
                      <a:pt x="561" y="7134"/>
                    </a:lnTo>
                    <a:lnTo>
                      <a:pt x="581" y="7076"/>
                    </a:lnTo>
                    <a:lnTo>
                      <a:pt x="619" y="6457"/>
                    </a:lnTo>
                    <a:lnTo>
                      <a:pt x="619" y="5839"/>
                    </a:lnTo>
                    <a:lnTo>
                      <a:pt x="639" y="4582"/>
                    </a:lnTo>
                    <a:lnTo>
                      <a:pt x="677" y="3944"/>
                    </a:lnTo>
                    <a:lnTo>
                      <a:pt x="735" y="3325"/>
                    </a:lnTo>
                    <a:lnTo>
                      <a:pt x="793" y="3016"/>
                    </a:lnTo>
                    <a:lnTo>
                      <a:pt x="851" y="2707"/>
                    </a:lnTo>
                    <a:lnTo>
                      <a:pt x="909" y="2417"/>
                    </a:lnTo>
                    <a:lnTo>
                      <a:pt x="1006" y="2108"/>
                    </a:lnTo>
                    <a:lnTo>
                      <a:pt x="1102" y="1818"/>
                    </a:lnTo>
                    <a:lnTo>
                      <a:pt x="1238" y="1547"/>
                    </a:lnTo>
                    <a:lnTo>
                      <a:pt x="1373" y="1296"/>
                    </a:lnTo>
                    <a:lnTo>
                      <a:pt x="1566" y="1064"/>
                    </a:lnTo>
                    <a:lnTo>
                      <a:pt x="1663" y="967"/>
                    </a:lnTo>
                    <a:lnTo>
                      <a:pt x="1760" y="870"/>
                    </a:lnTo>
                    <a:lnTo>
                      <a:pt x="1876" y="793"/>
                    </a:lnTo>
                    <a:lnTo>
                      <a:pt x="2011" y="716"/>
                    </a:lnTo>
                    <a:lnTo>
                      <a:pt x="2127" y="658"/>
                    </a:lnTo>
                    <a:lnTo>
                      <a:pt x="2282" y="600"/>
                    </a:lnTo>
                    <a:lnTo>
                      <a:pt x="2436" y="561"/>
                    </a:lnTo>
                    <a:lnTo>
                      <a:pt x="2591" y="542"/>
                    </a:lnTo>
                    <a:lnTo>
                      <a:pt x="2862" y="522"/>
                    </a:lnTo>
                    <a:lnTo>
                      <a:pt x="3132" y="542"/>
                    </a:lnTo>
                    <a:lnTo>
                      <a:pt x="3403" y="561"/>
                    </a:lnTo>
                    <a:lnTo>
                      <a:pt x="3673" y="600"/>
                    </a:lnTo>
                    <a:lnTo>
                      <a:pt x="4215" y="696"/>
                    </a:lnTo>
                    <a:lnTo>
                      <a:pt x="4756" y="812"/>
                    </a:lnTo>
                    <a:lnTo>
                      <a:pt x="6534" y="1141"/>
                    </a:lnTo>
                    <a:lnTo>
                      <a:pt x="6921" y="1199"/>
                    </a:lnTo>
                    <a:lnTo>
                      <a:pt x="7134" y="1238"/>
                    </a:lnTo>
                    <a:lnTo>
                      <a:pt x="7366" y="1296"/>
                    </a:lnTo>
                    <a:lnTo>
                      <a:pt x="7559" y="1373"/>
                    </a:lnTo>
                    <a:lnTo>
                      <a:pt x="7733" y="1470"/>
                    </a:lnTo>
                    <a:lnTo>
                      <a:pt x="7810" y="1528"/>
                    </a:lnTo>
                    <a:lnTo>
                      <a:pt x="7868" y="1586"/>
                    </a:lnTo>
                    <a:lnTo>
                      <a:pt x="7907" y="1644"/>
                    </a:lnTo>
                    <a:lnTo>
                      <a:pt x="7926" y="1740"/>
                    </a:lnTo>
                    <a:lnTo>
                      <a:pt x="7965" y="1953"/>
                    </a:lnTo>
                    <a:lnTo>
                      <a:pt x="7965" y="2185"/>
                    </a:lnTo>
                    <a:lnTo>
                      <a:pt x="7926" y="2417"/>
                    </a:lnTo>
                    <a:lnTo>
                      <a:pt x="7907" y="2649"/>
                    </a:lnTo>
                    <a:lnTo>
                      <a:pt x="7791" y="3132"/>
                    </a:lnTo>
                    <a:lnTo>
                      <a:pt x="7694" y="3557"/>
                    </a:lnTo>
                    <a:lnTo>
                      <a:pt x="7598" y="4060"/>
                    </a:lnTo>
                    <a:lnTo>
                      <a:pt x="7520" y="4543"/>
                    </a:lnTo>
                    <a:lnTo>
                      <a:pt x="7462" y="5027"/>
                    </a:lnTo>
                    <a:lnTo>
                      <a:pt x="7404" y="5510"/>
                    </a:lnTo>
                    <a:lnTo>
                      <a:pt x="7153" y="8680"/>
                    </a:lnTo>
                    <a:lnTo>
                      <a:pt x="6902" y="11851"/>
                    </a:lnTo>
                    <a:lnTo>
                      <a:pt x="6650" y="15002"/>
                    </a:lnTo>
                    <a:lnTo>
                      <a:pt x="6380" y="18172"/>
                    </a:lnTo>
                    <a:lnTo>
                      <a:pt x="6109" y="21149"/>
                    </a:lnTo>
                    <a:lnTo>
                      <a:pt x="5819" y="24126"/>
                    </a:lnTo>
                    <a:lnTo>
                      <a:pt x="5201" y="30061"/>
                    </a:lnTo>
                    <a:lnTo>
                      <a:pt x="5046" y="31665"/>
                    </a:lnTo>
                    <a:lnTo>
                      <a:pt x="4911" y="33289"/>
                    </a:lnTo>
                    <a:lnTo>
                      <a:pt x="4795" y="34913"/>
                    </a:lnTo>
                    <a:lnTo>
                      <a:pt x="4698" y="36517"/>
                    </a:lnTo>
                    <a:lnTo>
                      <a:pt x="4659" y="38141"/>
                    </a:lnTo>
                    <a:lnTo>
                      <a:pt x="4659" y="38953"/>
                    </a:lnTo>
                    <a:lnTo>
                      <a:pt x="4659" y="39765"/>
                    </a:lnTo>
                    <a:lnTo>
                      <a:pt x="4679" y="40577"/>
                    </a:lnTo>
                    <a:lnTo>
                      <a:pt x="4698" y="41389"/>
                    </a:lnTo>
                    <a:lnTo>
                      <a:pt x="4756" y="42200"/>
                    </a:lnTo>
                    <a:lnTo>
                      <a:pt x="4814" y="43012"/>
                    </a:lnTo>
                    <a:lnTo>
                      <a:pt x="4814" y="43070"/>
                    </a:lnTo>
                    <a:lnTo>
                      <a:pt x="4853" y="43128"/>
                    </a:lnTo>
                    <a:lnTo>
                      <a:pt x="4872" y="43167"/>
                    </a:lnTo>
                    <a:lnTo>
                      <a:pt x="4911" y="43206"/>
                    </a:lnTo>
                    <a:lnTo>
                      <a:pt x="5007" y="43244"/>
                    </a:lnTo>
                    <a:lnTo>
                      <a:pt x="5123" y="43244"/>
                    </a:lnTo>
                    <a:lnTo>
                      <a:pt x="5220" y="43206"/>
                    </a:lnTo>
                    <a:lnTo>
                      <a:pt x="5317" y="43148"/>
                    </a:lnTo>
                    <a:lnTo>
                      <a:pt x="5336" y="43109"/>
                    </a:lnTo>
                    <a:lnTo>
                      <a:pt x="5375" y="43051"/>
                    </a:lnTo>
                    <a:lnTo>
                      <a:pt x="5375" y="42993"/>
                    </a:lnTo>
                    <a:lnTo>
                      <a:pt x="5375" y="42935"/>
                    </a:lnTo>
                    <a:lnTo>
                      <a:pt x="5317" y="42143"/>
                    </a:lnTo>
                    <a:lnTo>
                      <a:pt x="5278" y="41350"/>
                    </a:lnTo>
                    <a:lnTo>
                      <a:pt x="5259" y="40557"/>
                    </a:lnTo>
                    <a:lnTo>
                      <a:pt x="5239" y="39765"/>
                    </a:lnTo>
                    <a:lnTo>
                      <a:pt x="5239" y="38199"/>
                    </a:lnTo>
                    <a:lnTo>
                      <a:pt x="5278" y="36614"/>
                    </a:lnTo>
                    <a:lnTo>
                      <a:pt x="5355" y="35048"/>
                    </a:lnTo>
                    <a:lnTo>
                      <a:pt x="5471" y="33463"/>
                    </a:lnTo>
                    <a:lnTo>
                      <a:pt x="5607" y="31897"/>
                    </a:lnTo>
                    <a:lnTo>
                      <a:pt x="5761" y="30331"/>
                    </a:lnTo>
                    <a:lnTo>
                      <a:pt x="6399" y="23952"/>
                    </a:lnTo>
                    <a:lnTo>
                      <a:pt x="6728" y="20762"/>
                    </a:lnTo>
                    <a:lnTo>
                      <a:pt x="7018" y="17573"/>
                    </a:lnTo>
                    <a:lnTo>
                      <a:pt x="7288" y="14151"/>
                    </a:lnTo>
                    <a:lnTo>
                      <a:pt x="7540" y="10749"/>
                    </a:lnTo>
                    <a:lnTo>
                      <a:pt x="7656" y="9028"/>
                    </a:lnTo>
                    <a:lnTo>
                      <a:pt x="7733" y="8178"/>
                    </a:lnTo>
                    <a:lnTo>
                      <a:pt x="7810" y="7327"/>
                    </a:lnTo>
                    <a:lnTo>
                      <a:pt x="7868" y="6592"/>
                    </a:lnTo>
                    <a:lnTo>
                      <a:pt x="7926" y="5858"/>
                    </a:lnTo>
                    <a:lnTo>
                      <a:pt x="7984" y="5123"/>
                    </a:lnTo>
                    <a:lnTo>
                      <a:pt x="8042" y="4756"/>
                    </a:lnTo>
                    <a:lnTo>
                      <a:pt x="8100" y="4408"/>
                    </a:lnTo>
                    <a:lnTo>
                      <a:pt x="8294" y="3480"/>
                    </a:lnTo>
                    <a:lnTo>
                      <a:pt x="8390" y="3016"/>
                    </a:lnTo>
                    <a:lnTo>
                      <a:pt x="8468" y="2552"/>
                    </a:lnTo>
                    <a:lnTo>
                      <a:pt x="8506" y="2185"/>
                    </a:lnTo>
                    <a:lnTo>
                      <a:pt x="8526" y="1992"/>
                    </a:lnTo>
                    <a:lnTo>
                      <a:pt x="8526" y="1798"/>
                    </a:lnTo>
                    <a:lnTo>
                      <a:pt x="8506" y="1605"/>
                    </a:lnTo>
                    <a:lnTo>
                      <a:pt x="8468" y="1431"/>
                    </a:lnTo>
                    <a:lnTo>
                      <a:pt x="8390" y="1276"/>
                    </a:lnTo>
                    <a:lnTo>
                      <a:pt x="8352" y="1199"/>
                    </a:lnTo>
                    <a:lnTo>
                      <a:pt x="8274" y="1141"/>
                    </a:lnTo>
                    <a:lnTo>
                      <a:pt x="8120" y="1006"/>
                    </a:lnTo>
                    <a:lnTo>
                      <a:pt x="7946" y="909"/>
                    </a:lnTo>
                    <a:lnTo>
                      <a:pt x="7752" y="832"/>
                    </a:lnTo>
                    <a:lnTo>
                      <a:pt x="7559" y="774"/>
                    </a:lnTo>
                    <a:lnTo>
                      <a:pt x="7134" y="677"/>
                    </a:lnTo>
                    <a:lnTo>
                      <a:pt x="6747" y="600"/>
                    </a:lnTo>
                    <a:lnTo>
                      <a:pt x="5781" y="406"/>
                    </a:lnTo>
                    <a:lnTo>
                      <a:pt x="4814" y="232"/>
                    </a:lnTo>
                    <a:lnTo>
                      <a:pt x="4253" y="136"/>
                    </a:lnTo>
                    <a:lnTo>
                      <a:pt x="3673" y="39"/>
                    </a:lnTo>
                    <a:lnTo>
                      <a:pt x="3384" y="20"/>
                    </a:lnTo>
                    <a:lnTo>
                      <a:pt x="30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0"/>
              <p:cNvSpPr/>
              <p:nvPr/>
            </p:nvSpPr>
            <p:spPr>
              <a:xfrm>
                <a:off x="1191650" y="-1567800"/>
                <a:ext cx="169650" cy="124225"/>
              </a:xfrm>
              <a:custGeom>
                <a:avLst/>
                <a:gdLst/>
                <a:ahLst/>
                <a:cxnLst/>
                <a:rect l="l" t="t" r="r" b="b"/>
                <a:pathLst>
                  <a:path w="6786" h="4969" extrusionOk="0">
                    <a:moveTo>
                      <a:pt x="271" y="0"/>
                    </a:moveTo>
                    <a:lnTo>
                      <a:pt x="175" y="20"/>
                    </a:lnTo>
                    <a:lnTo>
                      <a:pt x="78" y="78"/>
                    </a:lnTo>
                    <a:lnTo>
                      <a:pt x="20" y="155"/>
                    </a:lnTo>
                    <a:lnTo>
                      <a:pt x="1" y="213"/>
                    </a:lnTo>
                    <a:lnTo>
                      <a:pt x="1" y="252"/>
                    </a:lnTo>
                    <a:lnTo>
                      <a:pt x="20" y="310"/>
                    </a:lnTo>
                    <a:lnTo>
                      <a:pt x="39" y="368"/>
                    </a:lnTo>
                    <a:lnTo>
                      <a:pt x="658" y="1508"/>
                    </a:lnTo>
                    <a:lnTo>
                      <a:pt x="1315" y="2649"/>
                    </a:lnTo>
                    <a:lnTo>
                      <a:pt x="1992" y="3751"/>
                    </a:lnTo>
                    <a:lnTo>
                      <a:pt x="2688" y="4853"/>
                    </a:lnTo>
                    <a:lnTo>
                      <a:pt x="2746" y="4911"/>
                    </a:lnTo>
                    <a:lnTo>
                      <a:pt x="2842" y="4949"/>
                    </a:lnTo>
                    <a:lnTo>
                      <a:pt x="2939" y="4969"/>
                    </a:lnTo>
                    <a:lnTo>
                      <a:pt x="3036" y="4949"/>
                    </a:lnTo>
                    <a:lnTo>
                      <a:pt x="3326" y="4756"/>
                    </a:lnTo>
                    <a:lnTo>
                      <a:pt x="3596" y="4563"/>
                    </a:lnTo>
                    <a:lnTo>
                      <a:pt x="3867" y="4331"/>
                    </a:lnTo>
                    <a:lnTo>
                      <a:pt x="4118" y="4099"/>
                    </a:lnTo>
                    <a:lnTo>
                      <a:pt x="4350" y="3847"/>
                    </a:lnTo>
                    <a:lnTo>
                      <a:pt x="4582" y="3577"/>
                    </a:lnTo>
                    <a:lnTo>
                      <a:pt x="5027" y="3035"/>
                    </a:lnTo>
                    <a:lnTo>
                      <a:pt x="5394" y="2533"/>
                    </a:lnTo>
                    <a:lnTo>
                      <a:pt x="5781" y="2011"/>
                    </a:lnTo>
                    <a:lnTo>
                      <a:pt x="5993" y="1760"/>
                    </a:lnTo>
                    <a:lnTo>
                      <a:pt x="6206" y="1528"/>
                    </a:lnTo>
                    <a:lnTo>
                      <a:pt x="6438" y="1296"/>
                    </a:lnTo>
                    <a:lnTo>
                      <a:pt x="6670" y="1083"/>
                    </a:lnTo>
                    <a:lnTo>
                      <a:pt x="6709" y="1044"/>
                    </a:lnTo>
                    <a:lnTo>
                      <a:pt x="6747" y="1006"/>
                    </a:lnTo>
                    <a:lnTo>
                      <a:pt x="6767" y="948"/>
                    </a:lnTo>
                    <a:lnTo>
                      <a:pt x="6786" y="890"/>
                    </a:lnTo>
                    <a:lnTo>
                      <a:pt x="6767" y="793"/>
                    </a:lnTo>
                    <a:lnTo>
                      <a:pt x="6709" y="696"/>
                    </a:lnTo>
                    <a:lnTo>
                      <a:pt x="6631" y="619"/>
                    </a:lnTo>
                    <a:lnTo>
                      <a:pt x="6535" y="580"/>
                    </a:lnTo>
                    <a:lnTo>
                      <a:pt x="6419" y="580"/>
                    </a:lnTo>
                    <a:lnTo>
                      <a:pt x="6380" y="600"/>
                    </a:lnTo>
                    <a:lnTo>
                      <a:pt x="6322" y="638"/>
                    </a:lnTo>
                    <a:lnTo>
                      <a:pt x="6071" y="851"/>
                    </a:lnTo>
                    <a:lnTo>
                      <a:pt x="5839" y="1064"/>
                    </a:lnTo>
                    <a:lnTo>
                      <a:pt x="5626" y="1315"/>
                    </a:lnTo>
                    <a:lnTo>
                      <a:pt x="5413" y="1547"/>
                    </a:lnTo>
                    <a:lnTo>
                      <a:pt x="5027" y="2069"/>
                    </a:lnTo>
                    <a:lnTo>
                      <a:pt x="4640" y="2610"/>
                    </a:lnTo>
                    <a:lnTo>
                      <a:pt x="4234" y="3113"/>
                    </a:lnTo>
                    <a:lnTo>
                      <a:pt x="4041" y="3364"/>
                    </a:lnTo>
                    <a:lnTo>
                      <a:pt x="3809" y="3615"/>
                    </a:lnTo>
                    <a:lnTo>
                      <a:pt x="3577" y="3828"/>
                    </a:lnTo>
                    <a:lnTo>
                      <a:pt x="3345" y="4041"/>
                    </a:lnTo>
                    <a:lnTo>
                      <a:pt x="3074" y="4234"/>
                    </a:lnTo>
                    <a:lnTo>
                      <a:pt x="3004" y="4279"/>
                    </a:lnTo>
                    <a:lnTo>
                      <a:pt x="3004" y="4279"/>
                    </a:lnTo>
                    <a:lnTo>
                      <a:pt x="2456" y="3441"/>
                    </a:lnTo>
                    <a:lnTo>
                      <a:pt x="1818" y="2359"/>
                    </a:lnTo>
                    <a:lnTo>
                      <a:pt x="1180" y="1257"/>
                    </a:lnTo>
                    <a:lnTo>
                      <a:pt x="581" y="155"/>
                    </a:lnTo>
                    <a:lnTo>
                      <a:pt x="542" y="97"/>
                    </a:lnTo>
                    <a:lnTo>
                      <a:pt x="484" y="58"/>
                    </a:lnTo>
                    <a:lnTo>
                      <a:pt x="445" y="2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0"/>
              <p:cNvSpPr/>
              <p:nvPr/>
            </p:nvSpPr>
            <p:spPr>
              <a:xfrm>
                <a:off x="1203250" y="-1464375"/>
                <a:ext cx="69625" cy="953525"/>
              </a:xfrm>
              <a:custGeom>
                <a:avLst/>
                <a:gdLst/>
                <a:ahLst/>
                <a:cxnLst/>
                <a:rect l="l" t="t" r="r" b="b"/>
                <a:pathLst>
                  <a:path w="2785" h="38141" extrusionOk="0">
                    <a:moveTo>
                      <a:pt x="2494" y="0"/>
                    </a:moveTo>
                    <a:lnTo>
                      <a:pt x="2398" y="39"/>
                    </a:lnTo>
                    <a:lnTo>
                      <a:pt x="2301" y="97"/>
                    </a:lnTo>
                    <a:lnTo>
                      <a:pt x="2243" y="194"/>
                    </a:lnTo>
                    <a:lnTo>
                      <a:pt x="2224" y="252"/>
                    </a:lnTo>
                    <a:lnTo>
                      <a:pt x="2204" y="329"/>
                    </a:lnTo>
                    <a:lnTo>
                      <a:pt x="2204" y="1740"/>
                    </a:lnTo>
                    <a:lnTo>
                      <a:pt x="2185" y="3171"/>
                    </a:lnTo>
                    <a:lnTo>
                      <a:pt x="2069" y="6012"/>
                    </a:lnTo>
                    <a:lnTo>
                      <a:pt x="1857" y="10381"/>
                    </a:lnTo>
                    <a:lnTo>
                      <a:pt x="1605" y="14750"/>
                    </a:lnTo>
                    <a:lnTo>
                      <a:pt x="1354" y="19235"/>
                    </a:lnTo>
                    <a:lnTo>
                      <a:pt x="1064" y="23700"/>
                    </a:lnTo>
                    <a:lnTo>
                      <a:pt x="755" y="28185"/>
                    </a:lnTo>
                    <a:lnTo>
                      <a:pt x="445" y="32670"/>
                    </a:lnTo>
                    <a:lnTo>
                      <a:pt x="252" y="35260"/>
                    </a:lnTo>
                    <a:lnTo>
                      <a:pt x="136" y="36556"/>
                    </a:lnTo>
                    <a:lnTo>
                      <a:pt x="1" y="37831"/>
                    </a:lnTo>
                    <a:lnTo>
                      <a:pt x="1" y="37909"/>
                    </a:lnTo>
                    <a:lnTo>
                      <a:pt x="20" y="37967"/>
                    </a:lnTo>
                    <a:lnTo>
                      <a:pt x="39" y="38005"/>
                    </a:lnTo>
                    <a:lnTo>
                      <a:pt x="59" y="38063"/>
                    </a:lnTo>
                    <a:lnTo>
                      <a:pt x="155" y="38121"/>
                    </a:lnTo>
                    <a:lnTo>
                      <a:pt x="252" y="38141"/>
                    </a:lnTo>
                    <a:lnTo>
                      <a:pt x="368" y="38141"/>
                    </a:lnTo>
                    <a:lnTo>
                      <a:pt x="465" y="38102"/>
                    </a:lnTo>
                    <a:lnTo>
                      <a:pt x="503" y="38063"/>
                    </a:lnTo>
                    <a:lnTo>
                      <a:pt x="542" y="38025"/>
                    </a:lnTo>
                    <a:lnTo>
                      <a:pt x="561" y="37967"/>
                    </a:lnTo>
                    <a:lnTo>
                      <a:pt x="581" y="37909"/>
                    </a:lnTo>
                    <a:lnTo>
                      <a:pt x="697" y="36807"/>
                    </a:lnTo>
                    <a:lnTo>
                      <a:pt x="793" y="35724"/>
                    </a:lnTo>
                    <a:lnTo>
                      <a:pt x="948" y="33521"/>
                    </a:lnTo>
                    <a:lnTo>
                      <a:pt x="1257" y="29480"/>
                    </a:lnTo>
                    <a:lnTo>
                      <a:pt x="1528" y="25421"/>
                    </a:lnTo>
                    <a:lnTo>
                      <a:pt x="1818" y="20781"/>
                    </a:lnTo>
                    <a:lnTo>
                      <a:pt x="2108" y="16142"/>
                    </a:lnTo>
                    <a:lnTo>
                      <a:pt x="2378" y="11502"/>
                    </a:lnTo>
                    <a:lnTo>
                      <a:pt x="2591" y="6863"/>
                    </a:lnTo>
                    <a:lnTo>
                      <a:pt x="2668" y="5220"/>
                    </a:lnTo>
                    <a:lnTo>
                      <a:pt x="2746" y="3557"/>
                    </a:lnTo>
                    <a:lnTo>
                      <a:pt x="2784" y="1895"/>
                    </a:lnTo>
                    <a:lnTo>
                      <a:pt x="2784" y="1064"/>
                    </a:lnTo>
                    <a:lnTo>
                      <a:pt x="2784" y="252"/>
                    </a:lnTo>
                    <a:lnTo>
                      <a:pt x="2784" y="174"/>
                    </a:lnTo>
                    <a:lnTo>
                      <a:pt x="2765" y="116"/>
                    </a:lnTo>
                    <a:lnTo>
                      <a:pt x="2726" y="78"/>
                    </a:lnTo>
                    <a:lnTo>
                      <a:pt x="2688" y="39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0"/>
              <p:cNvSpPr/>
              <p:nvPr/>
            </p:nvSpPr>
            <p:spPr>
              <a:xfrm>
                <a:off x="866900" y="-1663500"/>
                <a:ext cx="242625" cy="1134775"/>
              </a:xfrm>
              <a:custGeom>
                <a:avLst/>
                <a:gdLst/>
                <a:ahLst/>
                <a:cxnLst/>
                <a:rect l="l" t="t" r="r" b="b"/>
                <a:pathLst>
                  <a:path w="9705" h="45391" extrusionOk="0">
                    <a:moveTo>
                      <a:pt x="3963" y="1"/>
                    </a:moveTo>
                    <a:lnTo>
                      <a:pt x="3751" y="20"/>
                    </a:lnTo>
                    <a:lnTo>
                      <a:pt x="3557" y="40"/>
                    </a:lnTo>
                    <a:lnTo>
                      <a:pt x="3383" y="98"/>
                    </a:lnTo>
                    <a:lnTo>
                      <a:pt x="3209" y="156"/>
                    </a:lnTo>
                    <a:lnTo>
                      <a:pt x="3035" y="233"/>
                    </a:lnTo>
                    <a:lnTo>
                      <a:pt x="2900" y="329"/>
                    </a:lnTo>
                    <a:lnTo>
                      <a:pt x="2765" y="465"/>
                    </a:lnTo>
                    <a:lnTo>
                      <a:pt x="2687" y="600"/>
                    </a:lnTo>
                    <a:lnTo>
                      <a:pt x="2591" y="735"/>
                    </a:lnTo>
                    <a:lnTo>
                      <a:pt x="2533" y="890"/>
                    </a:lnTo>
                    <a:lnTo>
                      <a:pt x="2475" y="1064"/>
                    </a:lnTo>
                    <a:lnTo>
                      <a:pt x="2397" y="1393"/>
                    </a:lnTo>
                    <a:lnTo>
                      <a:pt x="2339" y="1721"/>
                    </a:lnTo>
                    <a:lnTo>
                      <a:pt x="2281" y="2224"/>
                    </a:lnTo>
                    <a:lnTo>
                      <a:pt x="2223" y="2727"/>
                    </a:lnTo>
                    <a:lnTo>
                      <a:pt x="2204" y="3229"/>
                    </a:lnTo>
                    <a:lnTo>
                      <a:pt x="2185" y="3732"/>
                    </a:lnTo>
                    <a:lnTo>
                      <a:pt x="2069" y="6032"/>
                    </a:lnTo>
                    <a:lnTo>
                      <a:pt x="1933" y="8352"/>
                    </a:lnTo>
                    <a:lnTo>
                      <a:pt x="1199" y="19699"/>
                    </a:lnTo>
                    <a:lnTo>
                      <a:pt x="870" y="25383"/>
                    </a:lnTo>
                    <a:lnTo>
                      <a:pt x="561" y="31066"/>
                    </a:lnTo>
                    <a:lnTo>
                      <a:pt x="387" y="34565"/>
                    </a:lnTo>
                    <a:lnTo>
                      <a:pt x="232" y="38083"/>
                    </a:lnTo>
                    <a:lnTo>
                      <a:pt x="116" y="41582"/>
                    </a:lnTo>
                    <a:lnTo>
                      <a:pt x="0" y="45081"/>
                    </a:lnTo>
                    <a:lnTo>
                      <a:pt x="0" y="45159"/>
                    </a:lnTo>
                    <a:lnTo>
                      <a:pt x="20" y="45217"/>
                    </a:lnTo>
                    <a:lnTo>
                      <a:pt x="39" y="45255"/>
                    </a:lnTo>
                    <a:lnTo>
                      <a:pt x="78" y="45313"/>
                    </a:lnTo>
                    <a:lnTo>
                      <a:pt x="174" y="45371"/>
                    </a:lnTo>
                    <a:lnTo>
                      <a:pt x="271" y="45390"/>
                    </a:lnTo>
                    <a:lnTo>
                      <a:pt x="387" y="45390"/>
                    </a:lnTo>
                    <a:lnTo>
                      <a:pt x="484" y="45352"/>
                    </a:lnTo>
                    <a:lnTo>
                      <a:pt x="503" y="45313"/>
                    </a:lnTo>
                    <a:lnTo>
                      <a:pt x="542" y="45274"/>
                    </a:lnTo>
                    <a:lnTo>
                      <a:pt x="561" y="45217"/>
                    </a:lnTo>
                    <a:lnTo>
                      <a:pt x="561" y="45159"/>
                    </a:lnTo>
                    <a:lnTo>
                      <a:pt x="658" y="42297"/>
                    </a:lnTo>
                    <a:lnTo>
                      <a:pt x="774" y="39456"/>
                    </a:lnTo>
                    <a:lnTo>
                      <a:pt x="1006" y="33734"/>
                    </a:lnTo>
                    <a:lnTo>
                      <a:pt x="1295" y="28031"/>
                    </a:lnTo>
                    <a:lnTo>
                      <a:pt x="1624" y="22328"/>
                    </a:lnTo>
                    <a:lnTo>
                      <a:pt x="1972" y="16858"/>
                    </a:lnTo>
                    <a:lnTo>
                      <a:pt x="2320" y="11368"/>
                    </a:lnTo>
                    <a:lnTo>
                      <a:pt x="2513" y="8507"/>
                    </a:lnTo>
                    <a:lnTo>
                      <a:pt x="2610" y="7076"/>
                    </a:lnTo>
                    <a:lnTo>
                      <a:pt x="2687" y="5646"/>
                    </a:lnTo>
                    <a:lnTo>
                      <a:pt x="2726" y="4737"/>
                    </a:lnTo>
                    <a:lnTo>
                      <a:pt x="2745" y="3828"/>
                    </a:lnTo>
                    <a:lnTo>
                      <a:pt x="2784" y="2939"/>
                    </a:lnTo>
                    <a:lnTo>
                      <a:pt x="2823" y="2475"/>
                    </a:lnTo>
                    <a:lnTo>
                      <a:pt x="2881" y="2031"/>
                    </a:lnTo>
                    <a:lnTo>
                      <a:pt x="2939" y="1663"/>
                    </a:lnTo>
                    <a:lnTo>
                      <a:pt x="2958" y="1470"/>
                    </a:lnTo>
                    <a:lnTo>
                      <a:pt x="2997" y="1277"/>
                    </a:lnTo>
                    <a:lnTo>
                      <a:pt x="3074" y="1103"/>
                    </a:lnTo>
                    <a:lnTo>
                      <a:pt x="3151" y="929"/>
                    </a:lnTo>
                    <a:lnTo>
                      <a:pt x="3209" y="871"/>
                    </a:lnTo>
                    <a:lnTo>
                      <a:pt x="3267" y="793"/>
                    </a:lnTo>
                    <a:lnTo>
                      <a:pt x="3345" y="755"/>
                    </a:lnTo>
                    <a:lnTo>
                      <a:pt x="3422" y="697"/>
                    </a:lnTo>
                    <a:lnTo>
                      <a:pt x="3635" y="639"/>
                    </a:lnTo>
                    <a:lnTo>
                      <a:pt x="3847" y="600"/>
                    </a:lnTo>
                    <a:lnTo>
                      <a:pt x="4098" y="581"/>
                    </a:lnTo>
                    <a:lnTo>
                      <a:pt x="4330" y="600"/>
                    </a:lnTo>
                    <a:lnTo>
                      <a:pt x="4833" y="658"/>
                    </a:lnTo>
                    <a:lnTo>
                      <a:pt x="5278" y="735"/>
                    </a:lnTo>
                    <a:lnTo>
                      <a:pt x="5780" y="813"/>
                    </a:lnTo>
                    <a:lnTo>
                      <a:pt x="6302" y="929"/>
                    </a:lnTo>
                    <a:lnTo>
                      <a:pt x="7327" y="1161"/>
                    </a:lnTo>
                    <a:lnTo>
                      <a:pt x="7829" y="1257"/>
                    </a:lnTo>
                    <a:lnTo>
                      <a:pt x="8351" y="1354"/>
                    </a:lnTo>
                    <a:lnTo>
                      <a:pt x="8873" y="1431"/>
                    </a:lnTo>
                    <a:lnTo>
                      <a:pt x="9106" y="1449"/>
                    </a:lnTo>
                    <a:lnTo>
                      <a:pt x="9106" y="1449"/>
                    </a:lnTo>
                    <a:lnTo>
                      <a:pt x="9047" y="2340"/>
                    </a:lnTo>
                    <a:lnTo>
                      <a:pt x="8951" y="3538"/>
                    </a:lnTo>
                    <a:lnTo>
                      <a:pt x="8719" y="5897"/>
                    </a:lnTo>
                    <a:lnTo>
                      <a:pt x="8603" y="7095"/>
                    </a:lnTo>
                    <a:lnTo>
                      <a:pt x="8467" y="8294"/>
                    </a:lnTo>
                    <a:lnTo>
                      <a:pt x="8390" y="8874"/>
                    </a:lnTo>
                    <a:lnTo>
                      <a:pt x="8293" y="9473"/>
                    </a:lnTo>
                    <a:lnTo>
                      <a:pt x="8177" y="10053"/>
                    </a:lnTo>
                    <a:lnTo>
                      <a:pt x="8042" y="10633"/>
                    </a:lnTo>
                    <a:lnTo>
                      <a:pt x="8023" y="10710"/>
                    </a:lnTo>
                    <a:lnTo>
                      <a:pt x="8042" y="10768"/>
                    </a:lnTo>
                    <a:lnTo>
                      <a:pt x="8042" y="10826"/>
                    </a:lnTo>
                    <a:lnTo>
                      <a:pt x="8081" y="10865"/>
                    </a:lnTo>
                    <a:lnTo>
                      <a:pt x="8139" y="10962"/>
                    </a:lnTo>
                    <a:lnTo>
                      <a:pt x="8235" y="11020"/>
                    </a:lnTo>
                    <a:lnTo>
                      <a:pt x="8332" y="11039"/>
                    </a:lnTo>
                    <a:lnTo>
                      <a:pt x="8448" y="11020"/>
                    </a:lnTo>
                    <a:lnTo>
                      <a:pt x="8487" y="11000"/>
                    </a:lnTo>
                    <a:lnTo>
                      <a:pt x="8525" y="10962"/>
                    </a:lnTo>
                    <a:lnTo>
                      <a:pt x="8564" y="10904"/>
                    </a:lnTo>
                    <a:lnTo>
                      <a:pt x="8583" y="10846"/>
                    </a:lnTo>
                    <a:lnTo>
                      <a:pt x="8719" y="10266"/>
                    </a:lnTo>
                    <a:lnTo>
                      <a:pt x="8835" y="9686"/>
                    </a:lnTo>
                    <a:lnTo>
                      <a:pt x="8931" y="9087"/>
                    </a:lnTo>
                    <a:lnTo>
                      <a:pt x="9028" y="8487"/>
                    </a:lnTo>
                    <a:lnTo>
                      <a:pt x="9144" y="7308"/>
                    </a:lnTo>
                    <a:lnTo>
                      <a:pt x="9279" y="6110"/>
                    </a:lnTo>
                    <a:lnTo>
                      <a:pt x="9511" y="3674"/>
                    </a:lnTo>
                    <a:lnTo>
                      <a:pt x="9627" y="2437"/>
                    </a:lnTo>
                    <a:lnTo>
                      <a:pt x="9704" y="1219"/>
                    </a:lnTo>
                    <a:lnTo>
                      <a:pt x="9685" y="1103"/>
                    </a:lnTo>
                    <a:lnTo>
                      <a:pt x="9647" y="1006"/>
                    </a:lnTo>
                    <a:lnTo>
                      <a:pt x="9608" y="967"/>
                    </a:lnTo>
                    <a:lnTo>
                      <a:pt x="9569" y="929"/>
                    </a:lnTo>
                    <a:lnTo>
                      <a:pt x="9511" y="909"/>
                    </a:lnTo>
                    <a:lnTo>
                      <a:pt x="9453" y="890"/>
                    </a:lnTo>
                    <a:lnTo>
                      <a:pt x="8970" y="851"/>
                    </a:lnTo>
                    <a:lnTo>
                      <a:pt x="8506" y="793"/>
                    </a:lnTo>
                    <a:lnTo>
                      <a:pt x="8023" y="716"/>
                    </a:lnTo>
                    <a:lnTo>
                      <a:pt x="7559" y="619"/>
                    </a:lnTo>
                    <a:lnTo>
                      <a:pt x="6612" y="407"/>
                    </a:lnTo>
                    <a:lnTo>
                      <a:pt x="6148" y="310"/>
                    </a:lnTo>
                    <a:lnTo>
                      <a:pt x="5684" y="214"/>
                    </a:lnTo>
                    <a:lnTo>
                      <a:pt x="4988" y="98"/>
                    </a:lnTo>
                    <a:lnTo>
                      <a:pt x="4582" y="40"/>
                    </a:lnTo>
                    <a:lnTo>
                      <a:pt x="4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0"/>
              <p:cNvSpPr/>
              <p:nvPr/>
            </p:nvSpPr>
            <p:spPr>
              <a:xfrm>
                <a:off x="937925" y="-1657200"/>
                <a:ext cx="171600" cy="154675"/>
              </a:xfrm>
              <a:custGeom>
                <a:avLst/>
                <a:gdLst/>
                <a:ahLst/>
                <a:cxnLst/>
                <a:rect l="l" t="t" r="r" b="b"/>
                <a:pathLst>
                  <a:path w="6864" h="6187" extrusionOk="0">
                    <a:moveTo>
                      <a:pt x="233" y="0"/>
                    </a:moveTo>
                    <a:lnTo>
                      <a:pt x="136" y="20"/>
                    </a:lnTo>
                    <a:lnTo>
                      <a:pt x="59" y="97"/>
                    </a:lnTo>
                    <a:lnTo>
                      <a:pt x="20" y="135"/>
                    </a:lnTo>
                    <a:lnTo>
                      <a:pt x="1" y="174"/>
                    </a:lnTo>
                    <a:lnTo>
                      <a:pt x="1" y="232"/>
                    </a:lnTo>
                    <a:lnTo>
                      <a:pt x="20" y="309"/>
                    </a:lnTo>
                    <a:lnTo>
                      <a:pt x="117" y="696"/>
                    </a:lnTo>
                    <a:lnTo>
                      <a:pt x="233" y="1063"/>
                    </a:lnTo>
                    <a:lnTo>
                      <a:pt x="368" y="1431"/>
                    </a:lnTo>
                    <a:lnTo>
                      <a:pt x="504" y="1798"/>
                    </a:lnTo>
                    <a:lnTo>
                      <a:pt x="832" y="2533"/>
                    </a:lnTo>
                    <a:lnTo>
                      <a:pt x="1180" y="3228"/>
                    </a:lnTo>
                    <a:lnTo>
                      <a:pt x="1567" y="3944"/>
                    </a:lnTo>
                    <a:lnTo>
                      <a:pt x="1953" y="4620"/>
                    </a:lnTo>
                    <a:lnTo>
                      <a:pt x="2359" y="5316"/>
                    </a:lnTo>
                    <a:lnTo>
                      <a:pt x="2727" y="6012"/>
                    </a:lnTo>
                    <a:lnTo>
                      <a:pt x="2785" y="6070"/>
                    </a:lnTo>
                    <a:lnTo>
                      <a:pt x="2843" y="6128"/>
                    </a:lnTo>
                    <a:lnTo>
                      <a:pt x="2901" y="6167"/>
                    </a:lnTo>
                    <a:lnTo>
                      <a:pt x="2959" y="6186"/>
                    </a:lnTo>
                    <a:lnTo>
                      <a:pt x="3036" y="6186"/>
                    </a:lnTo>
                    <a:lnTo>
                      <a:pt x="3113" y="6167"/>
                    </a:lnTo>
                    <a:lnTo>
                      <a:pt x="3171" y="6128"/>
                    </a:lnTo>
                    <a:lnTo>
                      <a:pt x="3229" y="6070"/>
                    </a:lnTo>
                    <a:lnTo>
                      <a:pt x="3713" y="5490"/>
                    </a:lnTo>
                    <a:lnTo>
                      <a:pt x="4196" y="4872"/>
                    </a:lnTo>
                    <a:lnTo>
                      <a:pt x="4660" y="4272"/>
                    </a:lnTo>
                    <a:lnTo>
                      <a:pt x="5104" y="3654"/>
                    </a:lnTo>
                    <a:lnTo>
                      <a:pt x="5974" y="2378"/>
                    </a:lnTo>
                    <a:lnTo>
                      <a:pt x="6806" y="1102"/>
                    </a:lnTo>
                    <a:lnTo>
                      <a:pt x="6844" y="1044"/>
                    </a:lnTo>
                    <a:lnTo>
                      <a:pt x="6844" y="986"/>
                    </a:lnTo>
                    <a:lnTo>
                      <a:pt x="6863" y="928"/>
                    </a:lnTo>
                    <a:lnTo>
                      <a:pt x="6844" y="870"/>
                    </a:lnTo>
                    <a:lnTo>
                      <a:pt x="6806" y="773"/>
                    </a:lnTo>
                    <a:lnTo>
                      <a:pt x="6728" y="696"/>
                    </a:lnTo>
                    <a:lnTo>
                      <a:pt x="6632" y="657"/>
                    </a:lnTo>
                    <a:lnTo>
                      <a:pt x="6535" y="638"/>
                    </a:lnTo>
                    <a:lnTo>
                      <a:pt x="6477" y="657"/>
                    </a:lnTo>
                    <a:lnTo>
                      <a:pt x="6438" y="677"/>
                    </a:lnTo>
                    <a:lnTo>
                      <a:pt x="6380" y="715"/>
                    </a:lnTo>
                    <a:lnTo>
                      <a:pt x="6342" y="754"/>
                    </a:lnTo>
                    <a:lnTo>
                      <a:pt x="5510" y="2030"/>
                    </a:lnTo>
                    <a:lnTo>
                      <a:pt x="4640" y="3306"/>
                    </a:lnTo>
                    <a:lnTo>
                      <a:pt x="4196" y="3924"/>
                    </a:lnTo>
                    <a:lnTo>
                      <a:pt x="3732" y="4543"/>
                    </a:lnTo>
                    <a:lnTo>
                      <a:pt x="3249" y="5142"/>
                    </a:lnTo>
                    <a:lnTo>
                      <a:pt x="3049" y="5382"/>
                    </a:lnTo>
                    <a:lnTo>
                      <a:pt x="2514" y="4408"/>
                    </a:lnTo>
                    <a:lnTo>
                      <a:pt x="2127" y="3731"/>
                    </a:lnTo>
                    <a:lnTo>
                      <a:pt x="1760" y="3035"/>
                    </a:lnTo>
                    <a:lnTo>
                      <a:pt x="1412" y="2359"/>
                    </a:lnTo>
                    <a:lnTo>
                      <a:pt x="1084" y="1663"/>
                    </a:lnTo>
                    <a:lnTo>
                      <a:pt x="929" y="1315"/>
                    </a:lnTo>
                    <a:lnTo>
                      <a:pt x="794" y="947"/>
                    </a:lnTo>
                    <a:lnTo>
                      <a:pt x="678" y="599"/>
                    </a:lnTo>
                    <a:lnTo>
                      <a:pt x="581" y="232"/>
                    </a:lnTo>
                    <a:lnTo>
                      <a:pt x="562" y="155"/>
                    </a:lnTo>
                    <a:lnTo>
                      <a:pt x="523" y="116"/>
                    </a:lnTo>
                    <a:lnTo>
                      <a:pt x="484" y="58"/>
                    </a:lnTo>
                    <a:lnTo>
                      <a:pt x="446" y="39"/>
                    </a:lnTo>
                    <a:lnTo>
                      <a:pt x="3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0"/>
              <p:cNvSpPr/>
              <p:nvPr/>
            </p:nvSpPr>
            <p:spPr>
              <a:xfrm>
                <a:off x="926825" y="-1519000"/>
                <a:ext cx="95225" cy="99220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39688" extrusionOk="0">
                    <a:moveTo>
                      <a:pt x="3441" y="1"/>
                    </a:moveTo>
                    <a:lnTo>
                      <a:pt x="3345" y="40"/>
                    </a:lnTo>
                    <a:lnTo>
                      <a:pt x="3306" y="78"/>
                    </a:lnTo>
                    <a:lnTo>
                      <a:pt x="3267" y="117"/>
                    </a:lnTo>
                    <a:lnTo>
                      <a:pt x="3248" y="175"/>
                    </a:lnTo>
                    <a:lnTo>
                      <a:pt x="3229" y="252"/>
                    </a:lnTo>
                    <a:lnTo>
                      <a:pt x="2919" y="2398"/>
                    </a:lnTo>
                    <a:lnTo>
                      <a:pt x="2649" y="4563"/>
                    </a:lnTo>
                    <a:lnTo>
                      <a:pt x="2417" y="6728"/>
                    </a:lnTo>
                    <a:lnTo>
                      <a:pt x="2204" y="8913"/>
                    </a:lnTo>
                    <a:lnTo>
                      <a:pt x="2011" y="11078"/>
                    </a:lnTo>
                    <a:lnTo>
                      <a:pt x="1837" y="13243"/>
                    </a:lnTo>
                    <a:lnTo>
                      <a:pt x="1489" y="17592"/>
                    </a:lnTo>
                    <a:lnTo>
                      <a:pt x="1180" y="21845"/>
                    </a:lnTo>
                    <a:lnTo>
                      <a:pt x="890" y="26117"/>
                    </a:lnTo>
                    <a:lnTo>
                      <a:pt x="348" y="34623"/>
                    </a:lnTo>
                    <a:lnTo>
                      <a:pt x="194" y="37001"/>
                    </a:lnTo>
                    <a:lnTo>
                      <a:pt x="116" y="38199"/>
                    </a:lnTo>
                    <a:lnTo>
                      <a:pt x="0" y="39379"/>
                    </a:lnTo>
                    <a:lnTo>
                      <a:pt x="0" y="39437"/>
                    </a:lnTo>
                    <a:lnTo>
                      <a:pt x="20" y="39494"/>
                    </a:lnTo>
                    <a:lnTo>
                      <a:pt x="39" y="39552"/>
                    </a:lnTo>
                    <a:lnTo>
                      <a:pt x="58" y="39591"/>
                    </a:lnTo>
                    <a:lnTo>
                      <a:pt x="155" y="39649"/>
                    </a:lnTo>
                    <a:lnTo>
                      <a:pt x="252" y="39688"/>
                    </a:lnTo>
                    <a:lnTo>
                      <a:pt x="368" y="39688"/>
                    </a:lnTo>
                    <a:lnTo>
                      <a:pt x="464" y="39649"/>
                    </a:lnTo>
                    <a:lnTo>
                      <a:pt x="503" y="39610"/>
                    </a:lnTo>
                    <a:lnTo>
                      <a:pt x="542" y="39552"/>
                    </a:lnTo>
                    <a:lnTo>
                      <a:pt x="561" y="39514"/>
                    </a:lnTo>
                    <a:lnTo>
                      <a:pt x="580" y="39437"/>
                    </a:lnTo>
                    <a:lnTo>
                      <a:pt x="716" y="38025"/>
                    </a:lnTo>
                    <a:lnTo>
                      <a:pt x="832" y="36614"/>
                    </a:lnTo>
                    <a:lnTo>
                      <a:pt x="928" y="35184"/>
                    </a:lnTo>
                    <a:lnTo>
                      <a:pt x="1025" y="33753"/>
                    </a:lnTo>
                    <a:lnTo>
                      <a:pt x="1180" y="30911"/>
                    </a:lnTo>
                    <a:lnTo>
                      <a:pt x="1334" y="28070"/>
                    </a:lnTo>
                    <a:lnTo>
                      <a:pt x="1643" y="23392"/>
                    </a:lnTo>
                    <a:lnTo>
                      <a:pt x="1991" y="18713"/>
                    </a:lnTo>
                    <a:lnTo>
                      <a:pt x="2339" y="14035"/>
                    </a:lnTo>
                    <a:lnTo>
                      <a:pt x="2552" y="11696"/>
                    </a:lnTo>
                    <a:lnTo>
                      <a:pt x="2765" y="9357"/>
                    </a:lnTo>
                    <a:lnTo>
                      <a:pt x="2977" y="7095"/>
                    </a:lnTo>
                    <a:lnTo>
                      <a:pt x="3209" y="4834"/>
                    </a:lnTo>
                    <a:lnTo>
                      <a:pt x="3480" y="2572"/>
                    </a:lnTo>
                    <a:lnTo>
                      <a:pt x="3635" y="1431"/>
                    </a:lnTo>
                    <a:lnTo>
                      <a:pt x="3789" y="310"/>
                    </a:lnTo>
                    <a:lnTo>
                      <a:pt x="3809" y="252"/>
                    </a:lnTo>
                    <a:lnTo>
                      <a:pt x="3789" y="194"/>
                    </a:lnTo>
                    <a:lnTo>
                      <a:pt x="3770" y="136"/>
                    </a:lnTo>
                    <a:lnTo>
                      <a:pt x="3731" y="98"/>
                    </a:lnTo>
                    <a:lnTo>
                      <a:pt x="3654" y="40"/>
                    </a:lnTo>
                    <a:lnTo>
                      <a:pt x="355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0"/>
              <p:cNvSpPr/>
              <p:nvPr/>
            </p:nvSpPr>
            <p:spPr>
              <a:xfrm>
                <a:off x="1336150" y="-1450375"/>
                <a:ext cx="248425" cy="963200"/>
              </a:xfrm>
              <a:custGeom>
                <a:avLst/>
                <a:gdLst/>
                <a:ahLst/>
                <a:cxnLst/>
                <a:rect l="l" t="t" r="r" b="b"/>
                <a:pathLst>
                  <a:path w="9937" h="38528" extrusionOk="0">
                    <a:moveTo>
                      <a:pt x="5703" y="1"/>
                    </a:moveTo>
                    <a:lnTo>
                      <a:pt x="5375" y="20"/>
                    </a:lnTo>
                    <a:lnTo>
                      <a:pt x="5066" y="40"/>
                    </a:lnTo>
                    <a:lnTo>
                      <a:pt x="4737" y="98"/>
                    </a:lnTo>
                    <a:lnTo>
                      <a:pt x="4428" y="156"/>
                    </a:lnTo>
                    <a:lnTo>
                      <a:pt x="4138" y="233"/>
                    </a:lnTo>
                    <a:lnTo>
                      <a:pt x="3867" y="330"/>
                    </a:lnTo>
                    <a:lnTo>
                      <a:pt x="3654" y="465"/>
                    </a:lnTo>
                    <a:lnTo>
                      <a:pt x="3461" y="620"/>
                    </a:lnTo>
                    <a:lnTo>
                      <a:pt x="3287" y="793"/>
                    </a:lnTo>
                    <a:lnTo>
                      <a:pt x="3152" y="987"/>
                    </a:lnTo>
                    <a:lnTo>
                      <a:pt x="3036" y="1238"/>
                    </a:lnTo>
                    <a:lnTo>
                      <a:pt x="2939" y="1509"/>
                    </a:lnTo>
                    <a:lnTo>
                      <a:pt x="2746" y="2224"/>
                    </a:lnTo>
                    <a:lnTo>
                      <a:pt x="2572" y="2959"/>
                    </a:lnTo>
                    <a:lnTo>
                      <a:pt x="2436" y="3693"/>
                    </a:lnTo>
                    <a:lnTo>
                      <a:pt x="2321" y="4428"/>
                    </a:lnTo>
                    <a:lnTo>
                      <a:pt x="2224" y="5182"/>
                    </a:lnTo>
                    <a:lnTo>
                      <a:pt x="2127" y="5916"/>
                    </a:lnTo>
                    <a:lnTo>
                      <a:pt x="1953" y="7405"/>
                    </a:lnTo>
                    <a:lnTo>
                      <a:pt x="1644" y="9937"/>
                    </a:lnTo>
                    <a:lnTo>
                      <a:pt x="1393" y="12489"/>
                    </a:lnTo>
                    <a:lnTo>
                      <a:pt x="1141" y="15041"/>
                    </a:lnTo>
                    <a:lnTo>
                      <a:pt x="929" y="17592"/>
                    </a:lnTo>
                    <a:lnTo>
                      <a:pt x="735" y="20144"/>
                    </a:lnTo>
                    <a:lnTo>
                      <a:pt x="561" y="22715"/>
                    </a:lnTo>
                    <a:lnTo>
                      <a:pt x="407" y="25267"/>
                    </a:lnTo>
                    <a:lnTo>
                      <a:pt x="271" y="27818"/>
                    </a:lnTo>
                    <a:lnTo>
                      <a:pt x="155" y="30312"/>
                    </a:lnTo>
                    <a:lnTo>
                      <a:pt x="59" y="32787"/>
                    </a:lnTo>
                    <a:lnTo>
                      <a:pt x="20" y="34024"/>
                    </a:lnTo>
                    <a:lnTo>
                      <a:pt x="20" y="35261"/>
                    </a:lnTo>
                    <a:lnTo>
                      <a:pt x="1" y="36498"/>
                    </a:lnTo>
                    <a:lnTo>
                      <a:pt x="20" y="37735"/>
                    </a:lnTo>
                    <a:lnTo>
                      <a:pt x="20" y="37813"/>
                    </a:lnTo>
                    <a:lnTo>
                      <a:pt x="39" y="37851"/>
                    </a:lnTo>
                    <a:lnTo>
                      <a:pt x="78" y="37909"/>
                    </a:lnTo>
                    <a:lnTo>
                      <a:pt x="117" y="37929"/>
                    </a:lnTo>
                    <a:lnTo>
                      <a:pt x="213" y="37967"/>
                    </a:lnTo>
                    <a:lnTo>
                      <a:pt x="310" y="37987"/>
                    </a:lnTo>
                    <a:lnTo>
                      <a:pt x="407" y="37948"/>
                    </a:lnTo>
                    <a:lnTo>
                      <a:pt x="503" y="37871"/>
                    </a:lnTo>
                    <a:lnTo>
                      <a:pt x="561" y="37793"/>
                    </a:lnTo>
                    <a:lnTo>
                      <a:pt x="581" y="37716"/>
                    </a:lnTo>
                    <a:lnTo>
                      <a:pt x="600" y="37658"/>
                    </a:lnTo>
                    <a:lnTo>
                      <a:pt x="581" y="36479"/>
                    </a:lnTo>
                    <a:lnTo>
                      <a:pt x="581" y="35300"/>
                    </a:lnTo>
                    <a:lnTo>
                      <a:pt x="600" y="32961"/>
                    </a:lnTo>
                    <a:lnTo>
                      <a:pt x="677" y="30602"/>
                    </a:lnTo>
                    <a:lnTo>
                      <a:pt x="793" y="28244"/>
                    </a:lnTo>
                    <a:lnTo>
                      <a:pt x="909" y="25885"/>
                    </a:lnTo>
                    <a:lnTo>
                      <a:pt x="1083" y="23527"/>
                    </a:lnTo>
                    <a:lnTo>
                      <a:pt x="1431" y="18829"/>
                    </a:lnTo>
                    <a:lnTo>
                      <a:pt x="1625" y="16413"/>
                    </a:lnTo>
                    <a:lnTo>
                      <a:pt x="1837" y="13977"/>
                    </a:lnTo>
                    <a:lnTo>
                      <a:pt x="2069" y="11561"/>
                    </a:lnTo>
                    <a:lnTo>
                      <a:pt x="2321" y="9125"/>
                    </a:lnTo>
                    <a:lnTo>
                      <a:pt x="2514" y="7443"/>
                    </a:lnTo>
                    <a:lnTo>
                      <a:pt x="2726" y="5762"/>
                    </a:lnTo>
                    <a:lnTo>
                      <a:pt x="2842" y="4930"/>
                    </a:lnTo>
                    <a:lnTo>
                      <a:pt x="2978" y="4099"/>
                    </a:lnTo>
                    <a:lnTo>
                      <a:pt x="3132" y="3268"/>
                    </a:lnTo>
                    <a:lnTo>
                      <a:pt x="3287" y="2437"/>
                    </a:lnTo>
                    <a:lnTo>
                      <a:pt x="3384" y="1953"/>
                    </a:lnTo>
                    <a:lnTo>
                      <a:pt x="3442" y="1721"/>
                    </a:lnTo>
                    <a:lnTo>
                      <a:pt x="3519" y="1509"/>
                    </a:lnTo>
                    <a:lnTo>
                      <a:pt x="3616" y="1315"/>
                    </a:lnTo>
                    <a:lnTo>
                      <a:pt x="3732" y="1122"/>
                    </a:lnTo>
                    <a:lnTo>
                      <a:pt x="3809" y="1045"/>
                    </a:lnTo>
                    <a:lnTo>
                      <a:pt x="3886" y="967"/>
                    </a:lnTo>
                    <a:lnTo>
                      <a:pt x="3983" y="909"/>
                    </a:lnTo>
                    <a:lnTo>
                      <a:pt x="4099" y="851"/>
                    </a:lnTo>
                    <a:lnTo>
                      <a:pt x="4254" y="793"/>
                    </a:lnTo>
                    <a:lnTo>
                      <a:pt x="4408" y="736"/>
                    </a:lnTo>
                    <a:lnTo>
                      <a:pt x="4756" y="658"/>
                    </a:lnTo>
                    <a:lnTo>
                      <a:pt x="5124" y="600"/>
                    </a:lnTo>
                    <a:lnTo>
                      <a:pt x="5471" y="581"/>
                    </a:lnTo>
                    <a:lnTo>
                      <a:pt x="5839" y="562"/>
                    </a:lnTo>
                    <a:lnTo>
                      <a:pt x="6206" y="581"/>
                    </a:lnTo>
                    <a:lnTo>
                      <a:pt x="6902" y="600"/>
                    </a:lnTo>
                    <a:lnTo>
                      <a:pt x="8294" y="678"/>
                    </a:lnTo>
                    <a:lnTo>
                      <a:pt x="8990" y="697"/>
                    </a:lnTo>
                    <a:lnTo>
                      <a:pt x="9302" y="697"/>
                    </a:lnTo>
                    <a:lnTo>
                      <a:pt x="9202" y="1257"/>
                    </a:lnTo>
                    <a:lnTo>
                      <a:pt x="9067" y="2147"/>
                    </a:lnTo>
                    <a:lnTo>
                      <a:pt x="8951" y="3036"/>
                    </a:lnTo>
                    <a:lnTo>
                      <a:pt x="8835" y="3925"/>
                    </a:lnTo>
                    <a:lnTo>
                      <a:pt x="8642" y="5704"/>
                    </a:lnTo>
                    <a:lnTo>
                      <a:pt x="8487" y="7501"/>
                    </a:lnTo>
                    <a:lnTo>
                      <a:pt x="8352" y="9280"/>
                    </a:lnTo>
                    <a:lnTo>
                      <a:pt x="8236" y="11078"/>
                    </a:lnTo>
                    <a:lnTo>
                      <a:pt x="8004" y="14654"/>
                    </a:lnTo>
                    <a:lnTo>
                      <a:pt x="7753" y="18984"/>
                    </a:lnTo>
                    <a:lnTo>
                      <a:pt x="7540" y="23295"/>
                    </a:lnTo>
                    <a:lnTo>
                      <a:pt x="7366" y="27625"/>
                    </a:lnTo>
                    <a:lnTo>
                      <a:pt x="7231" y="31955"/>
                    </a:lnTo>
                    <a:lnTo>
                      <a:pt x="7192" y="33772"/>
                    </a:lnTo>
                    <a:lnTo>
                      <a:pt x="7153" y="35590"/>
                    </a:lnTo>
                    <a:lnTo>
                      <a:pt x="7153" y="37001"/>
                    </a:lnTo>
                    <a:lnTo>
                      <a:pt x="7115" y="37639"/>
                    </a:lnTo>
                    <a:lnTo>
                      <a:pt x="7134" y="37967"/>
                    </a:lnTo>
                    <a:lnTo>
                      <a:pt x="7134" y="38122"/>
                    </a:lnTo>
                    <a:lnTo>
                      <a:pt x="7153" y="38277"/>
                    </a:lnTo>
                    <a:lnTo>
                      <a:pt x="7192" y="38373"/>
                    </a:lnTo>
                    <a:lnTo>
                      <a:pt x="7250" y="38451"/>
                    </a:lnTo>
                    <a:lnTo>
                      <a:pt x="7327" y="38489"/>
                    </a:lnTo>
                    <a:lnTo>
                      <a:pt x="7405" y="38528"/>
                    </a:lnTo>
                    <a:lnTo>
                      <a:pt x="7540" y="38528"/>
                    </a:lnTo>
                    <a:lnTo>
                      <a:pt x="7637" y="38470"/>
                    </a:lnTo>
                    <a:lnTo>
                      <a:pt x="7714" y="38373"/>
                    </a:lnTo>
                    <a:lnTo>
                      <a:pt x="7733" y="38335"/>
                    </a:lnTo>
                    <a:lnTo>
                      <a:pt x="7753" y="38277"/>
                    </a:lnTo>
                    <a:lnTo>
                      <a:pt x="7753" y="38199"/>
                    </a:lnTo>
                    <a:lnTo>
                      <a:pt x="7753" y="38122"/>
                    </a:lnTo>
                    <a:lnTo>
                      <a:pt x="7733" y="38064"/>
                    </a:lnTo>
                    <a:lnTo>
                      <a:pt x="7711" y="38041"/>
                    </a:lnTo>
                    <a:lnTo>
                      <a:pt x="7711" y="38041"/>
                    </a:lnTo>
                    <a:lnTo>
                      <a:pt x="7695" y="37929"/>
                    </a:lnTo>
                    <a:lnTo>
                      <a:pt x="7695" y="37639"/>
                    </a:lnTo>
                    <a:lnTo>
                      <a:pt x="7714" y="37059"/>
                    </a:lnTo>
                    <a:lnTo>
                      <a:pt x="7733" y="35841"/>
                    </a:lnTo>
                    <a:lnTo>
                      <a:pt x="7753" y="34294"/>
                    </a:lnTo>
                    <a:lnTo>
                      <a:pt x="7791" y="32767"/>
                    </a:lnTo>
                    <a:lnTo>
                      <a:pt x="7907" y="28766"/>
                    </a:lnTo>
                    <a:lnTo>
                      <a:pt x="8062" y="24764"/>
                    </a:lnTo>
                    <a:lnTo>
                      <a:pt x="8255" y="20395"/>
                    </a:lnTo>
                    <a:lnTo>
                      <a:pt x="8506" y="16026"/>
                    </a:lnTo>
                    <a:lnTo>
                      <a:pt x="8642" y="13861"/>
                    </a:lnTo>
                    <a:lnTo>
                      <a:pt x="8777" y="11677"/>
                    </a:lnTo>
                    <a:lnTo>
                      <a:pt x="8951" y="9493"/>
                    </a:lnTo>
                    <a:lnTo>
                      <a:pt x="9125" y="7327"/>
                    </a:lnTo>
                    <a:lnTo>
                      <a:pt x="9280" y="5588"/>
                    </a:lnTo>
                    <a:lnTo>
                      <a:pt x="9454" y="3867"/>
                    </a:lnTo>
                    <a:lnTo>
                      <a:pt x="9550" y="3017"/>
                    </a:lnTo>
                    <a:lnTo>
                      <a:pt x="9666" y="2147"/>
                    </a:lnTo>
                    <a:lnTo>
                      <a:pt x="9802" y="1296"/>
                    </a:lnTo>
                    <a:lnTo>
                      <a:pt x="9937" y="446"/>
                    </a:lnTo>
                    <a:lnTo>
                      <a:pt x="9937" y="368"/>
                    </a:lnTo>
                    <a:lnTo>
                      <a:pt x="9918" y="310"/>
                    </a:lnTo>
                    <a:lnTo>
                      <a:pt x="9898" y="252"/>
                    </a:lnTo>
                    <a:lnTo>
                      <a:pt x="9860" y="214"/>
                    </a:lnTo>
                    <a:lnTo>
                      <a:pt x="9802" y="175"/>
                    </a:lnTo>
                    <a:lnTo>
                      <a:pt x="9744" y="156"/>
                    </a:lnTo>
                    <a:lnTo>
                      <a:pt x="9666" y="136"/>
                    </a:lnTo>
                    <a:lnTo>
                      <a:pt x="8970" y="136"/>
                    </a:lnTo>
                    <a:lnTo>
                      <a:pt x="8313" y="98"/>
                    </a:lnTo>
                    <a:lnTo>
                      <a:pt x="6999" y="20"/>
                    </a:lnTo>
                    <a:lnTo>
                      <a:pt x="636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0"/>
              <p:cNvSpPr/>
              <p:nvPr/>
            </p:nvSpPr>
            <p:spPr>
              <a:xfrm>
                <a:off x="1542525" y="-1596325"/>
                <a:ext cx="251800" cy="1130900"/>
              </a:xfrm>
              <a:custGeom>
                <a:avLst/>
                <a:gdLst/>
                <a:ahLst/>
                <a:cxnLst/>
                <a:rect l="l" t="t" r="r" b="b"/>
                <a:pathLst>
                  <a:path w="10072" h="45236" extrusionOk="0">
                    <a:moveTo>
                      <a:pt x="4756" y="1"/>
                    </a:moveTo>
                    <a:lnTo>
                      <a:pt x="4543" y="20"/>
                    </a:lnTo>
                    <a:lnTo>
                      <a:pt x="4330" y="59"/>
                    </a:lnTo>
                    <a:lnTo>
                      <a:pt x="4118" y="117"/>
                    </a:lnTo>
                    <a:lnTo>
                      <a:pt x="4040" y="175"/>
                    </a:lnTo>
                    <a:lnTo>
                      <a:pt x="3944" y="233"/>
                    </a:lnTo>
                    <a:lnTo>
                      <a:pt x="3866" y="291"/>
                    </a:lnTo>
                    <a:lnTo>
                      <a:pt x="3808" y="388"/>
                    </a:lnTo>
                    <a:lnTo>
                      <a:pt x="3673" y="600"/>
                    </a:lnTo>
                    <a:lnTo>
                      <a:pt x="3576" y="851"/>
                    </a:lnTo>
                    <a:lnTo>
                      <a:pt x="3499" y="1122"/>
                    </a:lnTo>
                    <a:lnTo>
                      <a:pt x="3422" y="1393"/>
                    </a:lnTo>
                    <a:lnTo>
                      <a:pt x="3325" y="1953"/>
                    </a:lnTo>
                    <a:lnTo>
                      <a:pt x="3248" y="2475"/>
                    </a:lnTo>
                    <a:lnTo>
                      <a:pt x="3035" y="3635"/>
                    </a:lnTo>
                    <a:lnTo>
                      <a:pt x="2880" y="4814"/>
                    </a:lnTo>
                    <a:lnTo>
                      <a:pt x="2726" y="5994"/>
                    </a:lnTo>
                    <a:lnTo>
                      <a:pt x="2591" y="7173"/>
                    </a:lnTo>
                    <a:lnTo>
                      <a:pt x="2359" y="9531"/>
                    </a:lnTo>
                    <a:lnTo>
                      <a:pt x="2127" y="11890"/>
                    </a:lnTo>
                    <a:lnTo>
                      <a:pt x="1856" y="15118"/>
                    </a:lnTo>
                    <a:lnTo>
                      <a:pt x="1585" y="18346"/>
                    </a:lnTo>
                    <a:lnTo>
                      <a:pt x="1353" y="21594"/>
                    </a:lnTo>
                    <a:lnTo>
                      <a:pt x="1121" y="24822"/>
                    </a:lnTo>
                    <a:lnTo>
                      <a:pt x="715" y="30892"/>
                    </a:lnTo>
                    <a:lnTo>
                      <a:pt x="348" y="36962"/>
                    </a:lnTo>
                    <a:lnTo>
                      <a:pt x="155" y="40384"/>
                    </a:lnTo>
                    <a:lnTo>
                      <a:pt x="77" y="42085"/>
                    </a:lnTo>
                    <a:lnTo>
                      <a:pt x="19" y="43805"/>
                    </a:lnTo>
                    <a:lnTo>
                      <a:pt x="0" y="44057"/>
                    </a:lnTo>
                    <a:lnTo>
                      <a:pt x="19" y="44115"/>
                    </a:lnTo>
                    <a:lnTo>
                      <a:pt x="39" y="44173"/>
                    </a:lnTo>
                    <a:lnTo>
                      <a:pt x="58" y="44231"/>
                    </a:lnTo>
                    <a:lnTo>
                      <a:pt x="97" y="44269"/>
                    </a:lnTo>
                    <a:lnTo>
                      <a:pt x="193" y="44347"/>
                    </a:lnTo>
                    <a:lnTo>
                      <a:pt x="290" y="44366"/>
                    </a:lnTo>
                    <a:lnTo>
                      <a:pt x="406" y="44366"/>
                    </a:lnTo>
                    <a:lnTo>
                      <a:pt x="483" y="44327"/>
                    </a:lnTo>
                    <a:lnTo>
                      <a:pt x="522" y="44289"/>
                    </a:lnTo>
                    <a:lnTo>
                      <a:pt x="561" y="44250"/>
                    </a:lnTo>
                    <a:lnTo>
                      <a:pt x="580" y="44192"/>
                    </a:lnTo>
                    <a:lnTo>
                      <a:pt x="580" y="44115"/>
                    </a:lnTo>
                    <a:lnTo>
                      <a:pt x="580" y="43419"/>
                    </a:lnTo>
                    <a:lnTo>
                      <a:pt x="619" y="42703"/>
                    </a:lnTo>
                    <a:lnTo>
                      <a:pt x="677" y="41292"/>
                    </a:lnTo>
                    <a:lnTo>
                      <a:pt x="851" y="38470"/>
                    </a:lnTo>
                    <a:lnTo>
                      <a:pt x="1179" y="32787"/>
                    </a:lnTo>
                    <a:lnTo>
                      <a:pt x="1547" y="27123"/>
                    </a:lnTo>
                    <a:lnTo>
                      <a:pt x="1759" y="23894"/>
                    </a:lnTo>
                    <a:lnTo>
                      <a:pt x="1991" y="20685"/>
                    </a:lnTo>
                    <a:lnTo>
                      <a:pt x="2243" y="17457"/>
                    </a:lnTo>
                    <a:lnTo>
                      <a:pt x="2513" y="14248"/>
                    </a:lnTo>
                    <a:lnTo>
                      <a:pt x="2726" y="11677"/>
                    </a:lnTo>
                    <a:lnTo>
                      <a:pt x="2977" y="9106"/>
                    </a:lnTo>
                    <a:lnTo>
                      <a:pt x="3112" y="7830"/>
                    </a:lnTo>
                    <a:lnTo>
                      <a:pt x="3248" y="6554"/>
                    </a:lnTo>
                    <a:lnTo>
                      <a:pt x="3402" y="5259"/>
                    </a:lnTo>
                    <a:lnTo>
                      <a:pt x="3576" y="3983"/>
                    </a:lnTo>
                    <a:lnTo>
                      <a:pt x="3692" y="3287"/>
                    </a:lnTo>
                    <a:lnTo>
                      <a:pt x="3789" y="2572"/>
                    </a:lnTo>
                    <a:lnTo>
                      <a:pt x="3924" y="1876"/>
                    </a:lnTo>
                    <a:lnTo>
                      <a:pt x="4021" y="1528"/>
                    </a:lnTo>
                    <a:lnTo>
                      <a:pt x="4098" y="1180"/>
                    </a:lnTo>
                    <a:lnTo>
                      <a:pt x="4156" y="987"/>
                    </a:lnTo>
                    <a:lnTo>
                      <a:pt x="4234" y="813"/>
                    </a:lnTo>
                    <a:lnTo>
                      <a:pt x="4272" y="697"/>
                    </a:lnTo>
                    <a:lnTo>
                      <a:pt x="4292" y="677"/>
                    </a:lnTo>
                    <a:lnTo>
                      <a:pt x="4330" y="677"/>
                    </a:lnTo>
                    <a:lnTo>
                      <a:pt x="4601" y="639"/>
                    </a:lnTo>
                    <a:lnTo>
                      <a:pt x="4872" y="600"/>
                    </a:lnTo>
                    <a:lnTo>
                      <a:pt x="5142" y="581"/>
                    </a:lnTo>
                    <a:lnTo>
                      <a:pt x="5413" y="581"/>
                    </a:lnTo>
                    <a:lnTo>
                      <a:pt x="5993" y="619"/>
                    </a:lnTo>
                    <a:lnTo>
                      <a:pt x="6573" y="677"/>
                    </a:lnTo>
                    <a:lnTo>
                      <a:pt x="7153" y="774"/>
                    </a:lnTo>
                    <a:lnTo>
                      <a:pt x="7733" y="890"/>
                    </a:lnTo>
                    <a:lnTo>
                      <a:pt x="8757" y="1083"/>
                    </a:lnTo>
                    <a:lnTo>
                      <a:pt x="9455" y="1231"/>
                    </a:lnTo>
                    <a:lnTo>
                      <a:pt x="9455" y="1231"/>
                    </a:lnTo>
                    <a:lnTo>
                      <a:pt x="9376" y="1567"/>
                    </a:lnTo>
                    <a:lnTo>
                      <a:pt x="9260" y="2224"/>
                    </a:lnTo>
                    <a:lnTo>
                      <a:pt x="9163" y="2901"/>
                    </a:lnTo>
                    <a:lnTo>
                      <a:pt x="9086" y="3577"/>
                    </a:lnTo>
                    <a:lnTo>
                      <a:pt x="8970" y="4950"/>
                    </a:lnTo>
                    <a:lnTo>
                      <a:pt x="8854" y="6284"/>
                    </a:lnTo>
                    <a:lnTo>
                      <a:pt x="8622" y="8835"/>
                    </a:lnTo>
                    <a:lnTo>
                      <a:pt x="8409" y="11368"/>
                    </a:lnTo>
                    <a:lnTo>
                      <a:pt x="8023" y="16452"/>
                    </a:lnTo>
                    <a:lnTo>
                      <a:pt x="7617" y="21961"/>
                    </a:lnTo>
                    <a:lnTo>
                      <a:pt x="7230" y="27471"/>
                    </a:lnTo>
                    <a:lnTo>
                      <a:pt x="6882" y="32980"/>
                    </a:lnTo>
                    <a:lnTo>
                      <a:pt x="6573" y="38489"/>
                    </a:lnTo>
                    <a:lnTo>
                      <a:pt x="6476" y="40422"/>
                    </a:lnTo>
                    <a:lnTo>
                      <a:pt x="6379" y="42356"/>
                    </a:lnTo>
                    <a:lnTo>
                      <a:pt x="6360" y="43554"/>
                    </a:lnTo>
                    <a:lnTo>
                      <a:pt x="6360" y="43747"/>
                    </a:lnTo>
                    <a:lnTo>
                      <a:pt x="6379" y="43921"/>
                    </a:lnTo>
                    <a:lnTo>
                      <a:pt x="6437" y="44289"/>
                    </a:lnTo>
                    <a:lnTo>
                      <a:pt x="6495" y="44637"/>
                    </a:lnTo>
                    <a:lnTo>
                      <a:pt x="6573" y="45004"/>
                    </a:lnTo>
                    <a:lnTo>
                      <a:pt x="6573" y="45081"/>
                    </a:lnTo>
                    <a:lnTo>
                      <a:pt x="6611" y="45120"/>
                    </a:lnTo>
                    <a:lnTo>
                      <a:pt x="6650" y="45178"/>
                    </a:lnTo>
                    <a:lnTo>
                      <a:pt x="6689" y="45197"/>
                    </a:lnTo>
                    <a:lnTo>
                      <a:pt x="6785" y="45236"/>
                    </a:lnTo>
                    <a:lnTo>
                      <a:pt x="6882" y="45236"/>
                    </a:lnTo>
                    <a:lnTo>
                      <a:pt x="6998" y="45217"/>
                    </a:lnTo>
                    <a:lnTo>
                      <a:pt x="7075" y="45139"/>
                    </a:lnTo>
                    <a:lnTo>
                      <a:pt x="7114" y="45101"/>
                    </a:lnTo>
                    <a:lnTo>
                      <a:pt x="7133" y="45043"/>
                    </a:lnTo>
                    <a:lnTo>
                      <a:pt x="7133" y="44985"/>
                    </a:lnTo>
                    <a:lnTo>
                      <a:pt x="7133" y="44927"/>
                    </a:lnTo>
                    <a:lnTo>
                      <a:pt x="7075" y="44579"/>
                    </a:lnTo>
                    <a:lnTo>
                      <a:pt x="6998" y="44269"/>
                    </a:lnTo>
                    <a:lnTo>
                      <a:pt x="6940" y="43960"/>
                    </a:lnTo>
                    <a:lnTo>
                      <a:pt x="6921" y="43805"/>
                    </a:lnTo>
                    <a:lnTo>
                      <a:pt x="6921" y="43651"/>
                    </a:lnTo>
                    <a:lnTo>
                      <a:pt x="6959" y="42626"/>
                    </a:lnTo>
                    <a:lnTo>
                      <a:pt x="7017" y="41022"/>
                    </a:lnTo>
                    <a:lnTo>
                      <a:pt x="7095" y="39398"/>
                    </a:lnTo>
                    <a:lnTo>
                      <a:pt x="7365" y="34526"/>
                    </a:lnTo>
                    <a:lnTo>
                      <a:pt x="7675" y="29636"/>
                    </a:lnTo>
                    <a:lnTo>
                      <a:pt x="8042" y="24107"/>
                    </a:lnTo>
                    <a:lnTo>
                      <a:pt x="8429" y="18578"/>
                    </a:lnTo>
                    <a:lnTo>
                      <a:pt x="8854" y="13049"/>
                    </a:lnTo>
                    <a:lnTo>
                      <a:pt x="9086" y="10285"/>
                    </a:lnTo>
                    <a:lnTo>
                      <a:pt x="9318" y="7521"/>
                    </a:lnTo>
                    <a:lnTo>
                      <a:pt x="9511" y="5433"/>
                    </a:lnTo>
                    <a:lnTo>
                      <a:pt x="9743" y="3365"/>
                    </a:lnTo>
                    <a:lnTo>
                      <a:pt x="9878" y="2205"/>
                    </a:lnTo>
                    <a:lnTo>
                      <a:pt x="9956" y="1625"/>
                    </a:lnTo>
                    <a:lnTo>
                      <a:pt x="10072" y="1122"/>
                    </a:lnTo>
                    <a:lnTo>
                      <a:pt x="10072" y="1045"/>
                    </a:lnTo>
                    <a:lnTo>
                      <a:pt x="10072" y="987"/>
                    </a:lnTo>
                    <a:lnTo>
                      <a:pt x="10072" y="909"/>
                    </a:lnTo>
                    <a:lnTo>
                      <a:pt x="10033" y="871"/>
                    </a:lnTo>
                    <a:lnTo>
                      <a:pt x="10014" y="813"/>
                    </a:lnTo>
                    <a:lnTo>
                      <a:pt x="9956" y="774"/>
                    </a:lnTo>
                    <a:lnTo>
                      <a:pt x="9898" y="735"/>
                    </a:lnTo>
                    <a:lnTo>
                      <a:pt x="9840" y="716"/>
                    </a:lnTo>
                    <a:lnTo>
                      <a:pt x="8738" y="504"/>
                    </a:lnTo>
                    <a:lnTo>
                      <a:pt x="7617" y="272"/>
                    </a:lnTo>
                    <a:lnTo>
                      <a:pt x="7075" y="175"/>
                    </a:lnTo>
                    <a:lnTo>
                      <a:pt x="6515" y="98"/>
                    </a:lnTo>
                    <a:lnTo>
                      <a:pt x="5954" y="40"/>
                    </a:lnTo>
                    <a:lnTo>
                      <a:pt x="53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0"/>
              <p:cNvSpPr/>
              <p:nvPr/>
            </p:nvSpPr>
            <p:spPr>
              <a:xfrm>
                <a:off x="1415900" y="-1441675"/>
                <a:ext cx="161425" cy="12810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5124" extrusionOk="0">
                    <a:moveTo>
                      <a:pt x="6090" y="1"/>
                    </a:moveTo>
                    <a:lnTo>
                      <a:pt x="6032" y="20"/>
                    </a:lnTo>
                    <a:lnTo>
                      <a:pt x="5974" y="59"/>
                    </a:lnTo>
                    <a:lnTo>
                      <a:pt x="5935" y="98"/>
                    </a:lnTo>
                    <a:lnTo>
                      <a:pt x="5432" y="639"/>
                    </a:lnTo>
                    <a:lnTo>
                      <a:pt x="4949" y="1199"/>
                    </a:lnTo>
                    <a:lnTo>
                      <a:pt x="4485" y="1779"/>
                    </a:lnTo>
                    <a:lnTo>
                      <a:pt x="4041" y="2359"/>
                    </a:lnTo>
                    <a:lnTo>
                      <a:pt x="3132" y="3519"/>
                    </a:lnTo>
                    <a:lnTo>
                      <a:pt x="2687" y="4099"/>
                    </a:lnTo>
                    <a:lnTo>
                      <a:pt x="2448" y="4386"/>
                    </a:lnTo>
                    <a:lnTo>
                      <a:pt x="2448" y="4386"/>
                    </a:lnTo>
                    <a:lnTo>
                      <a:pt x="2320" y="4215"/>
                    </a:lnTo>
                    <a:lnTo>
                      <a:pt x="2011" y="3732"/>
                    </a:lnTo>
                    <a:lnTo>
                      <a:pt x="1740" y="3249"/>
                    </a:lnTo>
                    <a:lnTo>
                      <a:pt x="1489" y="2746"/>
                    </a:lnTo>
                    <a:lnTo>
                      <a:pt x="1238" y="2224"/>
                    </a:lnTo>
                    <a:lnTo>
                      <a:pt x="1025" y="1702"/>
                    </a:lnTo>
                    <a:lnTo>
                      <a:pt x="561" y="677"/>
                    </a:lnTo>
                    <a:lnTo>
                      <a:pt x="522" y="619"/>
                    </a:lnTo>
                    <a:lnTo>
                      <a:pt x="484" y="561"/>
                    </a:lnTo>
                    <a:lnTo>
                      <a:pt x="445" y="542"/>
                    </a:lnTo>
                    <a:lnTo>
                      <a:pt x="387" y="523"/>
                    </a:lnTo>
                    <a:lnTo>
                      <a:pt x="290" y="503"/>
                    </a:lnTo>
                    <a:lnTo>
                      <a:pt x="174" y="523"/>
                    </a:lnTo>
                    <a:lnTo>
                      <a:pt x="97" y="581"/>
                    </a:lnTo>
                    <a:lnTo>
                      <a:pt x="20" y="677"/>
                    </a:lnTo>
                    <a:lnTo>
                      <a:pt x="0" y="716"/>
                    </a:lnTo>
                    <a:lnTo>
                      <a:pt x="0" y="774"/>
                    </a:lnTo>
                    <a:lnTo>
                      <a:pt x="0" y="832"/>
                    </a:lnTo>
                    <a:lnTo>
                      <a:pt x="20" y="890"/>
                    </a:lnTo>
                    <a:lnTo>
                      <a:pt x="503" y="1973"/>
                    </a:lnTo>
                    <a:lnTo>
                      <a:pt x="735" y="2495"/>
                    </a:lnTo>
                    <a:lnTo>
                      <a:pt x="986" y="3036"/>
                    </a:lnTo>
                    <a:lnTo>
                      <a:pt x="1257" y="3558"/>
                    </a:lnTo>
                    <a:lnTo>
                      <a:pt x="1547" y="4060"/>
                    </a:lnTo>
                    <a:lnTo>
                      <a:pt x="1856" y="4563"/>
                    </a:lnTo>
                    <a:lnTo>
                      <a:pt x="2030" y="4795"/>
                    </a:lnTo>
                    <a:lnTo>
                      <a:pt x="2223" y="5027"/>
                    </a:lnTo>
                    <a:lnTo>
                      <a:pt x="2262" y="5066"/>
                    </a:lnTo>
                    <a:lnTo>
                      <a:pt x="2320" y="5104"/>
                    </a:lnTo>
                    <a:lnTo>
                      <a:pt x="2378" y="5124"/>
                    </a:lnTo>
                    <a:lnTo>
                      <a:pt x="2513" y="5124"/>
                    </a:lnTo>
                    <a:lnTo>
                      <a:pt x="2571" y="5104"/>
                    </a:lnTo>
                    <a:lnTo>
                      <a:pt x="2629" y="5066"/>
                    </a:lnTo>
                    <a:lnTo>
                      <a:pt x="2668" y="5027"/>
                    </a:lnTo>
                    <a:lnTo>
                      <a:pt x="3132" y="4447"/>
                    </a:lnTo>
                    <a:lnTo>
                      <a:pt x="3596" y="3867"/>
                    </a:lnTo>
                    <a:lnTo>
                      <a:pt x="4505" y="2707"/>
                    </a:lnTo>
                    <a:lnTo>
                      <a:pt x="4949" y="2127"/>
                    </a:lnTo>
                    <a:lnTo>
                      <a:pt x="5413" y="1547"/>
                    </a:lnTo>
                    <a:lnTo>
                      <a:pt x="5896" y="987"/>
                    </a:lnTo>
                    <a:lnTo>
                      <a:pt x="6399" y="445"/>
                    </a:lnTo>
                    <a:lnTo>
                      <a:pt x="6438" y="388"/>
                    </a:lnTo>
                    <a:lnTo>
                      <a:pt x="6457" y="349"/>
                    </a:lnTo>
                    <a:lnTo>
                      <a:pt x="6457" y="291"/>
                    </a:lnTo>
                    <a:lnTo>
                      <a:pt x="6457" y="233"/>
                    </a:lnTo>
                    <a:lnTo>
                      <a:pt x="6418" y="156"/>
                    </a:lnTo>
                    <a:lnTo>
                      <a:pt x="6360" y="78"/>
                    </a:lnTo>
                    <a:lnTo>
                      <a:pt x="6244" y="20"/>
                    </a:lnTo>
                    <a:lnTo>
                      <a:pt x="6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0"/>
              <p:cNvSpPr/>
              <p:nvPr/>
            </p:nvSpPr>
            <p:spPr>
              <a:xfrm>
                <a:off x="1423625" y="-1333900"/>
                <a:ext cx="61400" cy="835625"/>
              </a:xfrm>
              <a:custGeom>
                <a:avLst/>
                <a:gdLst/>
                <a:ahLst/>
                <a:cxnLst/>
                <a:rect l="l" t="t" r="r" b="b"/>
                <a:pathLst>
                  <a:path w="2456" h="33425" extrusionOk="0">
                    <a:moveTo>
                      <a:pt x="2050" y="1"/>
                    </a:moveTo>
                    <a:lnTo>
                      <a:pt x="2011" y="39"/>
                    </a:lnTo>
                    <a:lnTo>
                      <a:pt x="1972" y="59"/>
                    </a:lnTo>
                    <a:lnTo>
                      <a:pt x="1934" y="117"/>
                    </a:lnTo>
                    <a:lnTo>
                      <a:pt x="1914" y="175"/>
                    </a:lnTo>
                    <a:lnTo>
                      <a:pt x="1702" y="929"/>
                    </a:lnTo>
                    <a:lnTo>
                      <a:pt x="1509" y="1702"/>
                    </a:lnTo>
                    <a:lnTo>
                      <a:pt x="1354" y="2475"/>
                    </a:lnTo>
                    <a:lnTo>
                      <a:pt x="1219" y="3248"/>
                    </a:lnTo>
                    <a:lnTo>
                      <a:pt x="1103" y="4041"/>
                    </a:lnTo>
                    <a:lnTo>
                      <a:pt x="1006" y="4814"/>
                    </a:lnTo>
                    <a:lnTo>
                      <a:pt x="948" y="5607"/>
                    </a:lnTo>
                    <a:lnTo>
                      <a:pt x="890" y="6380"/>
                    </a:lnTo>
                    <a:lnTo>
                      <a:pt x="832" y="7173"/>
                    </a:lnTo>
                    <a:lnTo>
                      <a:pt x="793" y="7965"/>
                    </a:lnTo>
                    <a:lnTo>
                      <a:pt x="755" y="9531"/>
                    </a:lnTo>
                    <a:lnTo>
                      <a:pt x="735" y="12701"/>
                    </a:lnTo>
                    <a:lnTo>
                      <a:pt x="697" y="14344"/>
                    </a:lnTo>
                    <a:lnTo>
                      <a:pt x="619" y="15988"/>
                    </a:lnTo>
                    <a:lnTo>
                      <a:pt x="523" y="17611"/>
                    </a:lnTo>
                    <a:lnTo>
                      <a:pt x="407" y="19255"/>
                    </a:lnTo>
                    <a:lnTo>
                      <a:pt x="291" y="20898"/>
                    </a:lnTo>
                    <a:lnTo>
                      <a:pt x="175" y="22541"/>
                    </a:lnTo>
                    <a:lnTo>
                      <a:pt x="78" y="24184"/>
                    </a:lnTo>
                    <a:lnTo>
                      <a:pt x="20" y="25827"/>
                    </a:lnTo>
                    <a:lnTo>
                      <a:pt x="20" y="26736"/>
                    </a:lnTo>
                    <a:lnTo>
                      <a:pt x="1" y="27664"/>
                    </a:lnTo>
                    <a:lnTo>
                      <a:pt x="20" y="28592"/>
                    </a:lnTo>
                    <a:lnTo>
                      <a:pt x="39" y="29519"/>
                    </a:lnTo>
                    <a:lnTo>
                      <a:pt x="97" y="30428"/>
                    </a:lnTo>
                    <a:lnTo>
                      <a:pt x="155" y="31356"/>
                    </a:lnTo>
                    <a:lnTo>
                      <a:pt x="233" y="32284"/>
                    </a:lnTo>
                    <a:lnTo>
                      <a:pt x="329" y="33192"/>
                    </a:lnTo>
                    <a:lnTo>
                      <a:pt x="349" y="33270"/>
                    </a:lnTo>
                    <a:lnTo>
                      <a:pt x="368" y="33308"/>
                    </a:lnTo>
                    <a:lnTo>
                      <a:pt x="407" y="33366"/>
                    </a:lnTo>
                    <a:lnTo>
                      <a:pt x="445" y="33386"/>
                    </a:lnTo>
                    <a:lnTo>
                      <a:pt x="542" y="33424"/>
                    </a:lnTo>
                    <a:lnTo>
                      <a:pt x="658" y="33424"/>
                    </a:lnTo>
                    <a:lnTo>
                      <a:pt x="755" y="33405"/>
                    </a:lnTo>
                    <a:lnTo>
                      <a:pt x="832" y="33328"/>
                    </a:lnTo>
                    <a:lnTo>
                      <a:pt x="871" y="33289"/>
                    </a:lnTo>
                    <a:lnTo>
                      <a:pt x="890" y="33231"/>
                    </a:lnTo>
                    <a:lnTo>
                      <a:pt x="909" y="33173"/>
                    </a:lnTo>
                    <a:lnTo>
                      <a:pt x="909" y="33115"/>
                    </a:lnTo>
                    <a:lnTo>
                      <a:pt x="813" y="32284"/>
                    </a:lnTo>
                    <a:lnTo>
                      <a:pt x="735" y="31472"/>
                    </a:lnTo>
                    <a:lnTo>
                      <a:pt x="677" y="30641"/>
                    </a:lnTo>
                    <a:lnTo>
                      <a:pt x="619" y="29809"/>
                    </a:lnTo>
                    <a:lnTo>
                      <a:pt x="600" y="28978"/>
                    </a:lnTo>
                    <a:lnTo>
                      <a:pt x="581" y="28147"/>
                    </a:lnTo>
                    <a:lnTo>
                      <a:pt x="581" y="27316"/>
                    </a:lnTo>
                    <a:lnTo>
                      <a:pt x="581" y="26484"/>
                    </a:lnTo>
                    <a:lnTo>
                      <a:pt x="619" y="24822"/>
                    </a:lnTo>
                    <a:lnTo>
                      <a:pt x="697" y="23159"/>
                    </a:lnTo>
                    <a:lnTo>
                      <a:pt x="813" y="21516"/>
                    </a:lnTo>
                    <a:lnTo>
                      <a:pt x="929" y="19854"/>
                    </a:lnTo>
                    <a:lnTo>
                      <a:pt x="1064" y="18327"/>
                    </a:lnTo>
                    <a:lnTo>
                      <a:pt x="1161" y="16800"/>
                    </a:lnTo>
                    <a:lnTo>
                      <a:pt x="1257" y="15272"/>
                    </a:lnTo>
                    <a:lnTo>
                      <a:pt x="1296" y="13726"/>
                    </a:lnTo>
                    <a:lnTo>
                      <a:pt x="1315" y="10556"/>
                    </a:lnTo>
                    <a:lnTo>
                      <a:pt x="1354" y="8970"/>
                    </a:lnTo>
                    <a:lnTo>
                      <a:pt x="1393" y="7385"/>
                    </a:lnTo>
                    <a:lnTo>
                      <a:pt x="1451" y="6496"/>
                    </a:lnTo>
                    <a:lnTo>
                      <a:pt x="1509" y="5626"/>
                    </a:lnTo>
                    <a:lnTo>
                      <a:pt x="1605" y="4737"/>
                    </a:lnTo>
                    <a:lnTo>
                      <a:pt x="1702" y="3848"/>
                    </a:lnTo>
                    <a:lnTo>
                      <a:pt x="1837" y="2978"/>
                    </a:lnTo>
                    <a:lnTo>
                      <a:pt x="2011" y="2108"/>
                    </a:lnTo>
                    <a:lnTo>
                      <a:pt x="2204" y="1238"/>
                    </a:lnTo>
                    <a:lnTo>
                      <a:pt x="2456" y="387"/>
                    </a:lnTo>
                    <a:lnTo>
                      <a:pt x="2456" y="329"/>
                    </a:lnTo>
                    <a:lnTo>
                      <a:pt x="2456" y="252"/>
                    </a:lnTo>
                    <a:lnTo>
                      <a:pt x="2456" y="213"/>
                    </a:lnTo>
                    <a:lnTo>
                      <a:pt x="2417" y="155"/>
                    </a:lnTo>
                    <a:lnTo>
                      <a:pt x="2359" y="78"/>
                    </a:lnTo>
                    <a:lnTo>
                      <a:pt x="2262" y="20"/>
                    </a:lnTo>
                    <a:lnTo>
                      <a:pt x="216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0"/>
              <p:cNvSpPr/>
              <p:nvPr/>
            </p:nvSpPr>
            <p:spPr>
              <a:xfrm>
                <a:off x="1759025" y="-1422325"/>
                <a:ext cx="247950" cy="963200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38528" extrusionOk="0">
                    <a:moveTo>
                      <a:pt x="5684" y="0"/>
                    </a:moveTo>
                    <a:lnTo>
                      <a:pt x="5375" y="19"/>
                    </a:lnTo>
                    <a:lnTo>
                      <a:pt x="5046" y="58"/>
                    </a:lnTo>
                    <a:lnTo>
                      <a:pt x="4717" y="97"/>
                    </a:lnTo>
                    <a:lnTo>
                      <a:pt x="4408" y="155"/>
                    </a:lnTo>
                    <a:lnTo>
                      <a:pt x="4118" y="251"/>
                    </a:lnTo>
                    <a:lnTo>
                      <a:pt x="3867" y="348"/>
                    </a:lnTo>
                    <a:lnTo>
                      <a:pt x="3635" y="464"/>
                    </a:lnTo>
                    <a:lnTo>
                      <a:pt x="3441" y="619"/>
                    </a:lnTo>
                    <a:lnTo>
                      <a:pt x="3267" y="793"/>
                    </a:lnTo>
                    <a:lnTo>
                      <a:pt x="3132" y="1005"/>
                    </a:lnTo>
                    <a:lnTo>
                      <a:pt x="3016" y="1237"/>
                    </a:lnTo>
                    <a:lnTo>
                      <a:pt x="2919" y="1508"/>
                    </a:lnTo>
                    <a:lnTo>
                      <a:pt x="2726" y="2223"/>
                    </a:lnTo>
                    <a:lnTo>
                      <a:pt x="2572" y="2958"/>
                    </a:lnTo>
                    <a:lnTo>
                      <a:pt x="2417" y="3692"/>
                    </a:lnTo>
                    <a:lnTo>
                      <a:pt x="2301" y="4427"/>
                    </a:lnTo>
                    <a:lnTo>
                      <a:pt x="2204" y="5181"/>
                    </a:lnTo>
                    <a:lnTo>
                      <a:pt x="2108" y="5935"/>
                    </a:lnTo>
                    <a:lnTo>
                      <a:pt x="1934" y="7404"/>
                    </a:lnTo>
                    <a:lnTo>
                      <a:pt x="1644" y="9956"/>
                    </a:lnTo>
                    <a:lnTo>
                      <a:pt x="1373" y="12507"/>
                    </a:lnTo>
                    <a:lnTo>
                      <a:pt x="1122" y="15040"/>
                    </a:lnTo>
                    <a:lnTo>
                      <a:pt x="909" y="17611"/>
                    </a:lnTo>
                    <a:lnTo>
                      <a:pt x="716" y="20163"/>
                    </a:lnTo>
                    <a:lnTo>
                      <a:pt x="542" y="22714"/>
                    </a:lnTo>
                    <a:lnTo>
                      <a:pt x="387" y="25266"/>
                    </a:lnTo>
                    <a:lnTo>
                      <a:pt x="252" y="27837"/>
                    </a:lnTo>
                    <a:lnTo>
                      <a:pt x="136" y="30311"/>
                    </a:lnTo>
                    <a:lnTo>
                      <a:pt x="39" y="32786"/>
                    </a:lnTo>
                    <a:lnTo>
                      <a:pt x="20" y="34023"/>
                    </a:lnTo>
                    <a:lnTo>
                      <a:pt x="0" y="35260"/>
                    </a:lnTo>
                    <a:lnTo>
                      <a:pt x="0" y="36517"/>
                    </a:lnTo>
                    <a:lnTo>
                      <a:pt x="0" y="37754"/>
                    </a:lnTo>
                    <a:lnTo>
                      <a:pt x="20" y="37812"/>
                    </a:lnTo>
                    <a:lnTo>
                      <a:pt x="39" y="37870"/>
                    </a:lnTo>
                    <a:lnTo>
                      <a:pt x="58" y="37909"/>
                    </a:lnTo>
                    <a:lnTo>
                      <a:pt x="97" y="37947"/>
                    </a:lnTo>
                    <a:lnTo>
                      <a:pt x="194" y="37986"/>
                    </a:lnTo>
                    <a:lnTo>
                      <a:pt x="290" y="37986"/>
                    </a:lnTo>
                    <a:lnTo>
                      <a:pt x="406" y="37947"/>
                    </a:lnTo>
                    <a:lnTo>
                      <a:pt x="484" y="37889"/>
                    </a:lnTo>
                    <a:lnTo>
                      <a:pt x="561" y="37793"/>
                    </a:lnTo>
                    <a:lnTo>
                      <a:pt x="580" y="37735"/>
                    </a:lnTo>
                    <a:lnTo>
                      <a:pt x="580" y="37657"/>
                    </a:lnTo>
                    <a:lnTo>
                      <a:pt x="561" y="36497"/>
                    </a:lnTo>
                    <a:lnTo>
                      <a:pt x="561" y="35318"/>
                    </a:lnTo>
                    <a:lnTo>
                      <a:pt x="600" y="32960"/>
                    </a:lnTo>
                    <a:lnTo>
                      <a:pt x="658" y="30601"/>
                    </a:lnTo>
                    <a:lnTo>
                      <a:pt x="774" y="28243"/>
                    </a:lnTo>
                    <a:lnTo>
                      <a:pt x="909" y="25885"/>
                    </a:lnTo>
                    <a:lnTo>
                      <a:pt x="1064" y="23546"/>
                    </a:lnTo>
                    <a:lnTo>
                      <a:pt x="1412" y="18848"/>
                    </a:lnTo>
                    <a:lnTo>
                      <a:pt x="1605" y="16412"/>
                    </a:lnTo>
                    <a:lnTo>
                      <a:pt x="1818" y="13977"/>
                    </a:lnTo>
                    <a:lnTo>
                      <a:pt x="2050" y="11560"/>
                    </a:lnTo>
                    <a:lnTo>
                      <a:pt x="2320" y="9144"/>
                    </a:lnTo>
                    <a:lnTo>
                      <a:pt x="2494" y="7462"/>
                    </a:lnTo>
                    <a:lnTo>
                      <a:pt x="2707" y="5780"/>
                    </a:lnTo>
                    <a:lnTo>
                      <a:pt x="2823" y="4930"/>
                    </a:lnTo>
                    <a:lnTo>
                      <a:pt x="2958" y="4098"/>
                    </a:lnTo>
                    <a:lnTo>
                      <a:pt x="3113" y="3267"/>
                    </a:lnTo>
                    <a:lnTo>
                      <a:pt x="3287" y="2436"/>
                    </a:lnTo>
                    <a:lnTo>
                      <a:pt x="3383" y="1953"/>
                    </a:lnTo>
                    <a:lnTo>
                      <a:pt x="3441" y="1740"/>
                    </a:lnTo>
                    <a:lnTo>
                      <a:pt x="3499" y="1508"/>
                    </a:lnTo>
                    <a:lnTo>
                      <a:pt x="3596" y="1315"/>
                    </a:lnTo>
                    <a:lnTo>
                      <a:pt x="3731" y="1141"/>
                    </a:lnTo>
                    <a:lnTo>
                      <a:pt x="3789" y="1063"/>
                    </a:lnTo>
                    <a:lnTo>
                      <a:pt x="3886" y="986"/>
                    </a:lnTo>
                    <a:lnTo>
                      <a:pt x="3963" y="928"/>
                    </a:lnTo>
                    <a:lnTo>
                      <a:pt x="4079" y="870"/>
                    </a:lnTo>
                    <a:lnTo>
                      <a:pt x="4234" y="793"/>
                    </a:lnTo>
                    <a:lnTo>
                      <a:pt x="4408" y="735"/>
                    </a:lnTo>
                    <a:lnTo>
                      <a:pt x="4737" y="657"/>
                    </a:lnTo>
                    <a:lnTo>
                      <a:pt x="5104" y="599"/>
                    </a:lnTo>
                    <a:lnTo>
                      <a:pt x="5471" y="580"/>
                    </a:lnTo>
                    <a:lnTo>
                      <a:pt x="6206" y="580"/>
                    </a:lnTo>
                    <a:lnTo>
                      <a:pt x="6902" y="619"/>
                    </a:lnTo>
                    <a:lnTo>
                      <a:pt x="8294" y="677"/>
                    </a:lnTo>
                    <a:lnTo>
                      <a:pt x="8970" y="715"/>
                    </a:lnTo>
                    <a:lnTo>
                      <a:pt x="9301" y="706"/>
                    </a:lnTo>
                    <a:lnTo>
                      <a:pt x="9301" y="706"/>
                    </a:lnTo>
                    <a:lnTo>
                      <a:pt x="9202" y="1276"/>
                    </a:lnTo>
                    <a:lnTo>
                      <a:pt x="9067" y="2146"/>
                    </a:lnTo>
                    <a:lnTo>
                      <a:pt x="8931" y="3035"/>
                    </a:lnTo>
                    <a:lnTo>
                      <a:pt x="8815" y="3924"/>
                    </a:lnTo>
                    <a:lnTo>
                      <a:pt x="8622" y="5703"/>
                    </a:lnTo>
                    <a:lnTo>
                      <a:pt x="8468" y="7501"/>
                    </a:lnTo>
                    <a:lnTo>
                      <a:pt x="8332" y="9298"/>
                    </a:lnTo>
                    <a:lnTo>
                      <a:pt x="8216" y="11077"/>
                    </a:lnTo>
                    <a:lnTo>
                      <a:pt x="8004" y="14653"/>
                    </a:lnTo>
                    <a:lnTo>
                      <a:pt x="7752" y="18983"/>
                    </a:lnTo>
                    <a:lnTo>
                      <a:pt x="7520" y="23314"/>
                    </a:lnTo>
                    <a:lnTo>
                      <a:pt x="7346" y="27644"/>
                    </a:lnTo>
                    <a:lnTo>
                      <a:pt x="7211" y="31955"/>
                    </a:lnTo>
                    <a:lnTo>
                      <a:pt x="7172" y="33791"/>
                    </a:lnTo>
                    <a:lnTo>
                      <a:pt x="7134" y="35608"/>
                    </a:lnTo>
                    <a:lnTo>
                      <a:pt x="7134" y="37000"/>
                    </a:lnTo>
                    <a:lnTo>
                      <a:pt x="7114" y="37657"/>
                    </a:lnTo>
                    <a:lnTo>
                      <a:pt x="7114" y="37967"/>
                    </a:lnTo>
                    <a:lnTo>
                      <a:pt x="7114" y="38141"/>
                    </a:lnTo>
                    <a:lnTo>
                      <a:pt x="7134" y="38276"/>
                    </a:lnTo>
                    <a:lnTo>
                      <a:pt x="7172" y="38373"/>
                    </a:lnTo>
                    <a:lnTo>
                      <a:pt x="7230" y="38450"/>
                    </a:lnTo>
                    <a:lnTo>
                      <a:pt x="7308" y="38508"/>
                    </a:lnTo>
                    <a:lnTo>
                      <a:pt x="7404" y="38527"/>
                    </a:lnTo>
                    <a:lnTo>
                      <a:pt x="7520" y="38527"/>
                    </a:lnTo>
                    <a:lnTo>
                      <a:pt x="7636" y="38469"/>
                    </a:lnTo>
                    <a:lnTo>
                      <a:pt x="7714" y="38392"/>
                    </a:lnTo>
                    <a:lnTo>
                      <a:pt x="7733" y="38334"/>
                    </a:lnTo>
                    <a:lnTo>
                      <a:pt x="7733" y="38276"/>
                    </a:lnTo>
                    <a:lnTo>
                      <a:pt x="7733" y="38199"/>
                    </a:lnTo>
                    <a:lnTo>
                      <a:pt x="7733" y="38141"/>
                    </a:lnTo>
                    <a:lnTo>
                      <a:pt x="7714" y="38083"/>
                    </a:lnTo>
                    <a:lnTo>
                      <a:pt x="7704" y="38069"/>
                    </a:lnTo>
                    <a:lnTo>
                      <a:pt x="7694" y="37928"/>
                    </a:lnTo>
                    <a:lnTo>
                      <a:pt x="7675" y="37638"/>
                    </a:lnTo>
                    <a:lnTo>
                      <a:pt x="7694" y="37077"/>
                    </a:lnTo>
                    <a:lnTo>
                      <a:pt x="7714" y="35840"/>
                    </a:lnTo>
                    <a:lnTo>
                      <a:pt x="7733" y="34294"/>
                    </a:lnTo>
                    <a:lnTo>
                      <a:pt x="7772" y="32766"/>
                    </a:lnTo>
                    <a:lnTo>
                      <a:pt x="7888" y="28765"/>
                    </a:lnTo>
                    <a:lnTo>
                      <a:pt x="8042" y="24763"/>
                    </a:lnTo>
                    <a:lnTo>
                      <a:pt x="8255" y="20414"/>
                    </a:lnTo>
                    <a:lnTo>
                      <a:pt x="8487" y="16045"/>
                    </a:lnTo>
                    <a:lnTo>
                      <a:pt x="8622" y="13861"/>
                    </a:lnTo>
                    <a:lnTo>
                      <a:pt x="8777" y="11676"/>
                    </a:lnTo>
                    <a:lnTo>
                      <a:pt x="8931" y="9492"/>
                    </a:lnTo>
                    <a:lnTo>
                      <a:pt x="9105" y="7327"/>
                    </a:lnTo>
                    <a:lnTo>
                      <a:pt x="9260" y="5606"/>
                    </a:lnTo>
                    <a:lnTo>
                      <a:pt x="9434" y="3886"/>
                    </a:lnTo>
                    <a:lnTo>
                      <a:pt x="9531" y="3016"/>
                    </a:lnTo>
                    <a:lnTo>
                      <a:pt x="9647" y="2165"/>
                    </a:lnTo>
                    <a:lnTo>
                      <a:pt x="9782" y="1295"/>
                    </a:lnTo>
                    <a:lnTo>
                      <a:pt x="9917" y="445"/>
                    </a:lnTo>
                    <a:lnTo>
                      <a:pt x="9917" y="387"/>
                    </a:lnTo>
                    <a:lnTo>
                      <a:pt x="9917" y="309"/>
                    </a:lnTo>
                    <a:lnTo>
                      <a:pt x="9879" y="271"/>
                    </a:lnTo>
                    <a:lnTo>
                      <a:pt x="9840" y="213"/>
                    </a:lnTo>
                    <a:lnTo>
                      <a:pt x="9782" y="174"/>
                    </a:lnTo>
                    <a:lnTo>
                      <a:pt x="9724" y="155"/>
                    </a:lnTo>
                    <a:lnTo>
                      <a:pt x="9666" y="135"/>
                    </a:lnTo>
                    <a:lnTo>
                      <a:pt x="8951" y="135"/>
                    </a:lnTo>
                    <a:lnTo>
                      <a:pt x="8294" y="116"/>
                    </a:lnTo>
                    <a:lnTo>
                      <a:pt x="6998" y="19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0"/>
              <p:cNvSpPr/>
              <p:nvPr/>
            </p:nvSpPr>
            <p:spPr>
              <a:xfrm>
                <a:off x="1838275" y="-1413150"/>
                <a:ext cx="161925" cy="128100"/>
              </a:xfrm>
              <a:custGeom>
                <a:avLst/>
                <a:gdLst/>
                <a:ahLst/>
                <a:cxnLst/>
                <a:rect l="l" t="t" r="r" b="b"/>
                <a:pathLst>
                  <a:path w="6477" h="5124" extrusionOk="0">
                    <a:moveTo>
                      <a:pt x="6090" y="0"/>
                    </a:moveTo>
                    <a:lnTo>
                      <a:pt x="6032" y="20"/>
                    </a:lnTo>
                    <a:lnTo>
                      <a:pt x="5974" y="39"/>
                    </a:lnTo>
                    <a:lnTo>
                      <a:pt x="5935" y="78"/>
                    </a:lnTo>
                    <a:lnTo>
                      <a:pt x="5433" y="638"/>
                    </a:lnTo>
                    <a:lnTo>
                      <a:pt x="4950" y="1180"/>
                    </a:lnTo>
                    <a:lnTo>
                      <a:pt x="4486" y="1760"/>
                    </a:lnTo>
                    <a:lnTo>
                      <a:pt x="4041" y="2339"/>
                    </a:lnTo>
                    <a:lnTo>
                      <a:pt x="3132" y="3519"/>
                    </a:lnTo>
                    <a:lnTo>
                      <a:pt x="2688" y="4099"/>
                    </a:lnTo>
                    <a:lnTo>
                      <a:pt x="2459" y="4375"/>
                    </a:lnTo>
                    <a:lnTo>
                      <a:pt x="2459" y="4375"/>
                    </a:lnTo>
                    <a:lnTo>
                      <a:pt x="2340" y="4195"/>
                    </a:lnTo>
                    <a:lnTo>
                      <a:pt x="2031" y="3731"/>
                    </a:lnTo>
                    <a:lnTo>
                      <a:pt x="1741" y="3229"/>
                    </a:lnTo>
                    <a:lnTo>
                      <a:pt x="1489" y="2726"/>
                    </a:lnTo>
                    <a:lnTo>
                      <a:pt x="1257" y="2224"/>
                    </a:lnTo>
                    <a:lnTo>
                      <a:pt x="1025" y="1702"/>
                    </a:lnTo>
                    <a:lnTo>
                      <a:pt x="561" y="658"/>
                    </a:lnTo>
                    <a:lnTo>
                      <a:pt x="542" y="600"/>
                    </a:lnTo>
                    <a:lnTo>
                      <a:pt x="484" y="561"/>
                    </a:lnTo>
                    <a:lnTo>
                      <a:pt x="445" y="522"/>
                    </a:lnTo>
                    <a:lnTo>
                      <a:pt x="387" y="503"/>
                    </a:lnTo>
                    <a:lnTo>
                      <a:pt x="291" y="484"/>
                    </a:lnTo>
                    <a:lnTo>
                      <a:pt x="194" y="522"/>
                    </a:lnTo>
                    <a:lnTo>
                      <a:pt x="97" y="580"/>
                    </a:lnTo>
                    <a:lnTo>
                      <a:pt x="39" y="658"/>
                    </a:lnTo>
                    <a:lnTo>
                      <a:pt x="20" y="696"/>
                    </a:lnTo>
                    <a:lnTo>
                      <a:pt x="1" y="754"/>
                    </a:lnTo>
                    <a:lnTo>
                      <a:pt x="20" y="812"/>
                    </a:lnTo>
                    <a:lnTo>
                      <a:pt x="39" y="890"/>
                    </a:lnTo>
                    <a:lnTo>
                      <a:pt x="503" y="1953"/>
                    </a:lnTo>
                    <a:lnTo>
                      <a:pt x="735" y="2494"/>
                    </a:lnTo>
                    <a:lnTo>
                      <a:pt x="987" y="3016"/>
                    </a:lnTo>
                    <a:lnTo>
                      <a:pt x="1257" y="3538"/>
                    </a:lnTo>
                    <a:lnTo>
                      <a:pt x="1547" y="4060"/>
                    </a:lnTo>
                    <a:lnTo>
                      <a:pt x="1857" y="4543"/>
                    </a:lnTo>
                    <a:lnTo>
                      <a:pt x="2031" y="4775"/>
                    </a:lnTo>
                    <a:lnTo>
                      <a:pt x="2224" y="5007"/>
                    </a:lnTo>
                    <a:lnTo>
                      <a:pt x="2263" y="5065"/>
                    </a:lnTo>
                    <a:lnTo>
                      <a:pt x="2321" y="5085"/>
                    </a:lnTo>
                    <a:lnTo>
                      <a:pt x="2379" y="5104"/>
                    </a:lnTo>
                    <a:lnTo>
                      <a:pt x="2456" y="5123"/>
                    </a:lnTo>
                    <a:lnTo>
                      <a:pt x="2514" y="5104"/>
                    </a:lnTo>
                    <a:lnTo>
                      <a:pt x="2572" y="5085"/>
                    </a:lnTo>
                    <a:lnTo>
                      <a:pt x="2630" y="5046"/>
                    </a:lnTo>
                    <a:lnTo>
                      <a:pt x="2688" y="5007"/>
                    </a:lnTo>
                    <a:lnTo>
                      <a:pt x="3152" y="4427"/>
                    </a:lnTo>
                    <a:lnTo>
                      <a:pt x="3596" y="3847"/>
                    </a:lnTo>
                    <a:lnTo>
                      <a:pt x="4505" y="2687"/>
                    </a:lnTo>
                    <a:lnTo>
                      <a:pt x="4950" y="2108"/>
                    </a:lnTo>
                    <a:lnTo>
                      <a:pt x="5413" y="1528"/>
                    </a:lnTo>
                    <a:lnTo>
                      <a:pt x="5897" y="967"/>
                    </a:lnTo>
                    <a:lnTo>
                      <a:pt x="6399" y="426"/>
                    </a:lnTo>
                    <a:lnTo>
                      <a:pt x="6438" y="387"/>
                    </a:lnTo>
                    <a:lnTo>
                      <a:pt x="6457" y="329"/>
                    </a:lnTo>
                    <a:lnTo>
                      <a:pt x="6477" y="271"/>
                    </a:lnTo>
                    <a:lnTo>
                      <a:pt x="6477" y="232"/>
                    </a:lnTo>
                    <a:lnTo>
                      <a:pt x="6438" y="136"/>
                    </a:lnTo>
                    <a:lnTo>
                      <a:pt x="6361" y="58"/>
                    </a:lnTo>
                    <a:lnTo>
                      <a:pt x="62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0"/>
              <p:cNvSpPr/>
              <p:nvPr/>
            </p:nvSpPr>
            <p:spPr>
              <a:xfrm>
                <a:off x="1850850" y="-1305875"/>
                <a:ext cx="57050" cy="845300"/>
              </a:xfrm>
              <a:custGeom>
                <a:avLst/>
                <a:gdLst/>
                <a:ahLst/>
                <a:cxnLst/>
                <a:rect l="l" t="t" r="r" b="b"/>
                <a:pathLst>
                  <a:path w="2282" h="33812" extrusionOk="0">
                    <a:moveTo>
                      <a:pt x="1972" y="1"/>
                    </a:moveTo>
                    <a:lnTo>
                      <a:pt x="1876" y="20"/>
                    </a:lnTo>
                    <a:lnTo>
                      <a:pt x="1818" y="40"/>
                    </a:lnTo>
                    <a:lnTo>
                      <a:pt x="1779" y="78"/>
                    </a:lnTo>
                    <a:lnTo>
                      <a:pt x="1740" y="117"/>
                    </a:lnTo>
                    <a:lnTo>
                      <a:pt x="1721" y="175"/>
                    </a:lnTo>
                    <a:lnTo>
                      <a:pt x="1508" y="968"/>
                    </a:lnTo>
                    <a:lnTo>
                      <a:pt x="1315" y="1741"/>
                    </a:lnTo>
                    <a:lnTo>
                      <a:pt x="1160" y="2533"/>
                    </a:lnTo>
                    <a:lnTo>
                      <a:pt x="1025" y="3326"/>
                    </a:lnTo>
                    <a:lnTo>
                      <a:pt x="909" y="4138"/>
                    </a:lnTo>
                    <a:lnTo>
                      <a:pt x="812" y="4930"/>
                    </a:lnTo>
                    <a:lnTo>
                      <a:pt x="735" y="5723"/>
                    </a:lnTo>
                    <a:lnTo>
                      <a:pt x="677" y="6535"/>
                    </a:lnTo>
                    <a:lnTo>
                      <a:pt x="638" y="7347"/>
                    </a:lnTo>
                    <a:lnTo>
                      <a:pt x="600" y="8159"/>
                    </a:lnTo>
                    <a:lnTo>
                      <a:pt x="561" y="9763"/>
                    </a:lnTo>
                    <a:lnTo>
                      <a:pt x="542" y="12991"/>
                    </a:lnTo>
                    <a:lnTo>
                      <a:pt x="503" y="14654"/>
                    </a:lnTo>
                    <a:lnTo>
                      <a:pt x="426" y="16297"/>
                    </a:lnTo>
                    <a:lnTo>
                      <a:pt x="348" y="17960"/>
                    </a:lnTo>
                    <a:lnTo>
                      <a:pt x="232" y="19603"/>
                    </a:lnTo>
                    <a:lnTo>
                      <a:pt x="136" y="21246"/>
                    </a:lnTo>
                    <a:lnTo>
                      <a:pt x="58" y="22908"/>
                    </a:lnTo>
                    <a:lnTo>
                      <a:pt x="0" y="24552"/>
                    </a:lnTo>
                    <a:lnTo>
                      <a:pt x="0" y="25383"/>
                    </a:lnTo>
                    <a:lnTo>
                      <a:pt x="0" y="26214"/>
                    </a:lnTo>
                    <a:lnTo>
                      <a:pt x="39" y="28050"/>
                    </a:lnTo>
                    <a:lnTo>
                      <a:pt x="78" y="28978"/>
                    </a:lnTo>
                    <a:lnTo>
                      <a:pt x="116" y="29906"/>
                    </a:lnTo>
                    <a:lnTo>
                      <a:pt x="174" y="30815"/>
                    </a:lnTo>
                    <a:lnTo>
                      <a:pt x="252" y="31743"/>
                    </a:lnTo>
                    <a:lnTo>
                      <a:pt x="329" y="32651"/>
                    </a:lnTo>
                    <a:lnTo>
                      <a:pt x="445" y="33579"/>
                    </a:lnTo>
                    <a:lnTo>
                      <a:pt x="464" y="33637"/>
                    </a:lnTo>
                    <a:lnTo>
                      <a:pt x="484" y="33695"/>
                    </a:lnTo>
                    <a:lnTo>
                      <a:pt x="522" y="33734"/>
                    </a:lnTo>
                    <a:lnTo>
                      <a:pt x="561" y="33773"/>
                    </a:lnTo>
                    <a:lnTo>
                      <a:pt x="658" y="33811"/>
                    </a:lnTo>
                    <a:lnTo>
                      <a:pt x="754" y="33811"/>
                    </a:lnTo>
                    <a:lnTo>
                      <a:pt x="870" y="33773"/>
                    </a:lnTo>
                    <a:lnTo>
                      <a:pt x="948" y="33715"/>
                    </a:lnTo>
                    <a:lnTo>
                      <a:pt x="986" y="33676"/>
                    </a:lnTo>
                    <a:lnTo>
                      <a:pt x="1006" y="33618"/>
                    </a:lnTo>
                    <a:lnTo>
                      <a:pt x="1025" y="33560"/>
                    </a:lnTo>
                    <a:lnTo>
                      <a:pt x="1006" y="33483"/>
                    </a:lnTo>
                    <a:lnTo>
                      <a:pt x="909" y="32671"/>
                    </a:lnTo>
                    <a:lnTo>
                      <a:pt x="832" y="31839"/>
                    </a:lnTo>
                    <a:lnTo>
                      <a:pt x="754" y="31008"/>
                    </a:lnTo>
                    <a:lnTo>
                      <a:pt x="696" y="30177"/>
                    </a:lnTo>
                    <a:lnTo>
                      <a:pt x="619" y="28514"/>
                    </a:lnTo>
                    <a:lnTo>
                      <a:pt x="561" y="26852"/>
                    </a:lnTo>
                    <a:lnTo>
                      <a:pt x="561" y="25189"/>
                    </a:lnTo>
                    <a:lnTo>
                      <a:pt x="580" y="23527"/>
                    </a:lnTo>
                    <a:lnTo>
                      <a:pt x="638" y="21845"/>
                    </a:lnTo>
                    <a:lnTo>
                      <a:pt x="735" y="20202"/>
                    </a:lnTo>
                    <a:lnTo>
                      <a:pt x="967" y="17070"/>
                    </a:lnTo>
                    <a:lnTo>
                      <a:pt x="1044" y="15505"/>
                    </a:lnTo>
                    <a:lnTo>
                      <a:pt x="1083" y="14712"/>
                    </a:lnTo>
                    <a:lnTo>
                      <a:pt x="1102" y="13939"/>
                    </a:lnTo>
                    <a:lnTo>
                      <a:pt x="1141" y="10710"/>
                    </a:lnTo>
                    <a:lnTo>
                      <a:pt x="1160" y="9106"/>
                    </a:lnTo>
                    <a:lnTo>
                      <a:pt x="1199" y="7501"/>
                    </a:lnTo>
                    <a:lnTo>
                      <a:pt x="1257" y="6593"/>
                    </a:lnTo>
                    <a:lnTo>
                      <a:pt x="1315" y="5704"/>
                    </a:lnTo>
                    <a:lnTo>
                      <a:pt x="1412" y="4795"/>
                    </a:lnTo>
                    <a:lnTo>
                      <a:pt x="1508" y="3906"/>
                    </a:lnTo>
                    <a:lnTo>
                      <a:pt x="1644" y="3017"/>
                    </a:lnTo>
                    <a:lnTo>
                      <a:pt x="1818" y="2147"/>
                    </a:lnTo>
                    <a:lnTo>
                      <a:pt x="2030" y="1257"/>
                    </a:lnTo>
                    <a:lnTo>
                      <a:pt x="2262" y="388"/>
                    </a:lnTo>
                    <a:lnTo>
                      <a:pt x="2281" y="330"/>
                    </a:lnTo>
                    <a:lnTo>
                      <a:pt x="2281" y="272"/>
                    </a:lnTo>
                    <a:lnTo>
                      <a:pt x="2262" y="214"/>
                    </a:lnTo>
                    <a:lnTo>
                      <a:pt x="2243" y="156"/>
                    </a:lnTo>
                    <a:lnTo>
                      <a:pt x="2165" y="78"/>
                    </a:lnTo>
                    <a:lnTo>
                      <a:pt x="2069" y="20"/>
                    </a:lnTo>
                    <a:lnTo>
                      <a:pt x="19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0"/>
              <p:cNvSpPr/>
              <p:nvPr/>
            </p:nvSpPr>
            <p:spPr>
              <a:xfrm>
                <a:off x="1638200" y="-1591000"/>
                <a:ext cx="150325" cy="126150"/>
              </a:xfrm>
              <a:custGeom>
                <a:avLst/>
                <a:gdLst/>
                <a:ahLst/>
                <a:cxnLst/>
                <a:rect l="l" t="t" r="r" b="b"/>
                <a:pathLst>
                  <a:path w="6013" h="5046" extrusionOk="0">
                    <a:moveTo>
                      <a:pt x="329" y="1"/>
                    </a:moveTo>
                    <a:lnTo>
                      <a:pt x="213" y="20"/>
                    </a:lnTo>
                    <a:lnTo>
                      <a:pt x="136" y="59"/>
                    </a:lnTo>
                    <a:lnTo>
                      <a:pt x="59" y="136"/>
                    </a:lnTo>
                    <a:lnTo>
                      <a:pt x="20" y="233"/>
                    </a:lnTo>
                    <a:lnTo>
                      <a:pt x="1" y="291"/>
                    </a:lnTo>
                    <a:lnTo>
                      <a:pt x="20" y="349"/>
                    </a:lnTo>
                    <a:lnTo>
                      <a:pt x="20" y="406"/>
                    </a:lnTo>
                    <a:lnTo>
                      <a:pt x="59" y="464"/>
                    </a:lnTo>
                    <a:lnTo>
                      <a:pt x="233" y="716"/>
                    </a:lnTo>
                    <a:lnTo>
                      <a:pt x="387" y="986"/>
                    </a:lnTo>
                    <a:lnTo>
                      <a:pt x="677" y="1508"/>
                    </a:lnTo>
                    <a:lnTo>
                      <a:pt x="948" y="2069"/>
                    </a:lnTo>
                    <a:lnTo>
                      <a:pt x="1180" y="2630"/>
                    </a:lnTo>
                    <a:lnTo>
                      <a:pt x="1644" y="3770"/>
                    </a:lnTo>
                    <a:lnTo>
                      <a:pt x="1876" y="4331"/>
                    </a:lnTo>
                    <a:lnTo>
                      <a:pt x="2146" y="4872"/>
                    </a:lnTo>
                    <a:lnTo>
                      <a:pt x="2185" y="4930"/>
                    </a:lnTo>
                    <a:lnTo>
                      <a:pt x="2224" y="4988"/>
                    </a:lnTo>
                    <a:lnTo>
                      <a:pt x="2282" y="5027"/>
                    </a:lnTo>
                    <a:lnTo>
                      <a:pt x="2340" y="5046"/>
                    </a:lnTo>
                    <a:lnTo>
                      <a:pt x="2475" y="5046"/>
                    </a:lnTo>
                    <a:lnTo>
                      <a:pt x="2533" y="5027"/>
                    </a:lnTo>
                    <a:lnTo>
                      <a:pt x="2591" y="4988"/>
                    </a:lnTo>
                    <a:lnTo>
                      <a:pt x="2842" y="4795"/>
                    </a:lnTo>
                    <a:lnTo>
                      <a:pt x="3094" y="4601"/>
                    </a:lnTo>
                    <a:lnTo>
                      <a:pt x="3577" y="4157"/>
                    </a:lnTo>
                    <a:lnTo>
                      <a:pt x="4022" y="3693"/>
                    </a:lnTo>
                    <a:lnTo>
                      <a:pt x="4447" y="3190"/>
                    </a:lnTo>
                    <a:lnTo>
                      <a:pt x="4853" y="2688"/>
                    </a:lnTo>
                    <a:lnTo>
                      <a:pt x="5239" y="2166"/>
                    </a:lnTo>
                    <a:lnTo>
                      <a:pt x="5607" y="1624"/>
                    </a:lnTo>
                    <a:lnTo>
                      <a:pt x="5974" y="1083"/>
                    </a:lnTo>
                    <a:lnTo>
                      <a:pt x="5993" y="1025"/>
                    </a:lnTo>
                    <a:lnTo>
                      <a:pt x="6013" y="967"/>
                    </a:lnTo>
                    <a:lnTo>
                      <a:pt x="6013" y="909"/>
                    </a:lnTo>
                    <a:lnTo>
                      <a:pt x="6013" y="851"/>
                    </a:lnTo>
                    <a:lnTo>
                      <a:pt x="5974" y="754"/>
                    </a:lnTo>
                    <a:lnTo>
                      <a:pt x="5897" y="677"/>
                    </a:lnTo>
                    <a:lnTo>
                      <a:pt x="5800" y="619"/>
                    </a:lnTo>
                    <a:lnTo>
                      <a:pt x="5645" y="619"/>
                    </a:lnTo>
                    <a:lnTo>
                      <a:pt x="5587" y="658"/>
                    </a:lnTo>
                    <a:lnTo>
                      <a:pt x="5549" y="677"/>
                    </a:lnTo>
                    <a:lnTo>
                      <a:pt x="5510" y="735"/>
                    </a:lnTo>
                    <a:lnTo>
                      <a:pt x="5162" y="1257"/>
                    </a:lnTo>
                    <a:lnTo>
                      <a:pt x="4814" y="1779"/>
                    </a:lnTo>
                    <a:lnTo>
                      <a:pt x="4428" y="2282"/>
                    </a:lnTo>
                    <a:lnTo>
                      <a:pt x="4041" y="2784"/>
                    </a:lnTo>
                    <a:lnTo>
                      <a:pt x="3635" y="3268"/>
                    </a:lnTo>
                    <a:lnTo>
                      <a:pt x="3190" y="3712"/>
                    </a:lnTo>
                    <a:lnTo>
                      <a:pt x="2726" y="4157"/>
                    </a:lnTo>
                    <a:lnTo>
                      <a:pt x="2518" y="4331"/>
                    </a:lnTo>
                    <a:lnTo>
                      <a:pt x="2398" y="4099"/>
                    </a:lnTo>
                    <a:lnTo>
                      <a:pt x="2146" y="3519"/>
                    </a:lnTo>
                    <a:lnTo>
                      <a:pt x="1683" y="2340"/>
                    </a:lnTo>
                    <a:lnTo>
                      <a:pt x="1431" y="1760"/>
                    </a:lnTo>
                    <a:lnTo>
                      <a:pt x="1161" y="1199"/>
                    </a:lnTo>
                    <a:lnTo>
                      <a:pt x="871" y="638"/>
                    </a:lnTo>
                    <a:lnTo>
                      <a:pt x="697" y="368"/>
                    </a:lnTo>
                    <a:lnTo>
                      <a:pt x="523" y="117"/>
                    </a:lnTo>
                    <a:lnTo>
                      <a:pt x="484" y="59"/>
                    </a:lnTo>
                    <a:lnTo>
                      <a:pt x="426" y="20"/>
                    </a:ln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0"/>
              <p:cNvSpPr/>
              <p:nvPr/>
            </p:nvSpPr>
            <p:spPr>
              <a:xfrm>
                <a:off x="1622250" y="-1485650"/>
                <a:ext cx="88950" cy="1011050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40442" extrusionOk="0">
                    <a:moveTo>
                      <a:pt x="3171" y="1"/>
                    </a:moveTo>
                    <a:lnTo>
                      <a:pt x="3132" y="20"/>
                    </a:lnTo>
                    <a:lnTo>
                      <a:pt x="3074" y="59"/>
                    </a:lnTo>
                    <a:lnTo>
                      <a:pt x="3036" y="97"/>
                    </a:lnTo>
                    <a:lnTo>
                      <a:pt x="2920" y="252"/>
                    </a:lnTo>
                    <a:lnTo>
                      <a:pt x="2804" y="407"/>
                    </a:lnTo>
                    <a:lnTo>
                      <a:pt x="2707" y="581"/>
                    </a:lnTo>
                    <a:lnTo>
                      <a:pt x="2630" y="755"/>
                    </a:lnTo>
                    <a:lnTo>
                      <a:pt x="2494" y="1103"/>
                    </a:lnTo>
                    <a:lnTo>
                      <a:pt x="2398" y="1470"/>
                    </a:lnTo>
                    <a:lnTo>
                      <a:pt x="2321" y="1857"/>
                    </a:lnTo>
                    <a:lnTo>
                      <a:pt x="2263" y="2224"/>
                    </a:lnTo>
                    <a:lnTo>
                      <a:pt x="2224" y="2610"/>
                    </a:lnTo>
                    <a:lnTo>
                      <a:pt x="2185" y="2978"/>
                    </a:lnTo>
                    <a:lnTo>
                      <a:pt x="2050" y="4795"/>
                    </a:lnTo>
                    <a:lnTo>
                      <a:pt x="1915" y="6593"/>
                    </a:lnTo>
                    <a:lnTo>
                      <a:pt x="1741" y="8661"/>
                    </a:lnTo>
                    <a:lnTo>
                      <a:pt x="1644" y="9686"/>
                    </a:lnTo>
                    <a:lnTo>
                      <a:pt x="1547" y="10710"/>
                    </a:lnTo>
                    <a:lnTo>
                      <a:pt x="1412" y="11754"/>
                    </a:lnTo>
                    <a:lnTo>
                      <a:pt x="1277" y="12798"/>
                    </a:lnTo>
                    <a:lnTo>
                      <a:pt x="1141" y="13842"/>
                    </a:lnTo>
                    <a:lnTo>
                      <a:pt x="1006" y="14866"/>
                    </a:lnTo>
                    <a:lnTo>
                      <a:pt x="909" y="15968"/>
                    </a:lnTo>
                    <a:lnTo>
                      <a:pt x="813" y="17051"/>
                    </a:lnTo>
                    <a:lnTo>
                      <a:pt x="716" y="18133"/>
                    </a:lnTo>
                    <a:lnTo>
                      <a:pt x="658" y="19235"/>
                    </a:lnTo>
                    <a:lnTo>
                      <a:pt x="542" y="21420"/>
                    </a:lnTo>
                    <a:lnTo>
                      <a:pt x="465" y="23604"/>
                    </a:lnTo>
                    <a:lnTo>
                      <a:pt x="407" y="25653"/>
                    </a:lnTo>
                    <a:lnTo>
                      <a:pt x="387" y="27702"/>
                    </a:lnTo>
                    <a:lnTo>
                      <a:pt x="349" y="29751"/>
                    </a:lnTo>
                    <a:lnTo>
                      <a:pt x="310" y="30776"/>
                    </a:lnTo>
                    <a:lnTo>
                      <a:pt x="271" y="31781"/>
                    </a:lnTo>
                    <a:lnTo>
                      <a:pt x="136" y="33888"/>
                    </a:lnTo>
                    <a:lnTo>
                      <a:pt x="78" y="34952"/>
                    </a:lnTo>
                    <a:lnTo>
                      <a:pt x="39" y="35995"/>
                    </a:lnTo>
                    <a:lnTo>
                      <a:pt x="1" y="37059"/>
                    </a:lnTo>
                    <a:lnTo>
                      <a:pt x="20" y="38122"/>
                    </a:lnTo>
                    <a:lnTo>
                      <a:pt x="39" y="38644"/>
                    </a:lnTo>
                    <a:lnTo>
                      <a:pt x="78" y="39166"/>
                    </a:lnTo>
                    <a:lnTo>
                      <a:pt x="136" y="39688"/>
                    </a:lnTo>
                    <a:lnTo>
                      <a:pt x="194" y="40210"/>
                    </a:lnTo>
                    <a:lnTo>
                      <a:pt x="213" y="40268"/>
                    </a:lnTo>
                    <a:lnTo>
                      <a:pt x="233" y="40326"/>
                    </a:lnTo>
                    <a:lnTo>
                      <a:pt x="271" y="40364"/>
                    </a:lnTo>
                    <a:lnTo>
                      <a:pt x="310" y="40403"/>
                    </a:lnTo>
                    <a:lnTo>
                      <a:pt x="407" y="40442"/>
                    </a:lnTo>
                    <a:lnTo>
                      <a:pt x="523" y="40442"/>
                    </a:lnTo>
                    <a:lnTo>
                      <a:pt x="619" y="40422"/>
                    </a:lnTo>
                    <a:lnTo>
                      <a:pt x="697" y="40345"/>
                    </a:lnTo>
                    <a:lnTo>
                      <a:pt x="735" y="40306"/>
                    </a:lnTo>
                    <a:lnTo>
                      <a:pt x="755" y="40248"/>
                    </a:lnTo>
                    <a:lnTo>
                      <a:pt x="755" y="40190"/>
                    </a:lnTo>
                    <a:lnTo>
                      <a:pt x="755" y="40132"/>
                    </a:lnTo>
                    <a:lnTo>
                      <a:pt x="697" y="39668"/>
                    </a:lnTo>
                    <a:lnTo>
                      <a:pt x="658" y="39204"/>
                    </a:lnTo>
                    <a:lnTo>
                      <a:pt x="600" y="38276"/>
                    </a:lnTo>
                    <a:lnTo>
                      <a:pt x="581" y="37349"/>
                    </a:lnTo>
                    <a:lnTo>
                      <a:pt x="600" y="36421"/>
                    </a:lnTo>
                    <a:lnTo>
                      <a:pt x="639" y="35493"/>
                    </a:lnTo>
                    <a:lnTo>
                      <a:pt x="677" y="34565"/>
                    </a:lnTo>
                    <a:lnTo>
                      <a:pt x="793" y="32709"/>
                    </a:lnTo>
                    <a:lnTo>
                      <a:pt x="851" y="31723"/>
                    </a:lnTo>
                    <a:lnTo>
                      <a:pt x="890" y="30718"/>
                    </a:lnTo>
                    <a:lnTo>
                      <a:pt x="929" y="28727"/>
                    </a:lnTo>
                    <a:lnTo>
                      <a:pt x="967" y="26755"/>
                    </a:lnTo>
                    <a:lnTo>
                      <a:pt x="1006" y="24764"/>
                    </a:lnTo>
                    <a:lnTo>
                      <a:pt x="1064" y="22676"/>
                    </a:lnTo>
                    <a:lnTo>
                      <a:pt x="1161" y="20608"/>
                    </a:lnTo>
                    <a:lnTo>
                      <a:pt x="1277" y="18520"/>
                    </a:lnTo>
                    <a:lnTo>
                      <a:pt x="1431" y="16452"/>
                    </a:lnTo>
                    <a:lnTo>
                      <a:pt x="1528" y="15427"/>
                    </a:lnTo>
                    <a:lnTo>
                      <a:pt x="1644" y="14402"/>
                    </a:lnTo>
                    <a:lnTo>
                      <a:pt x="1895" y="12353"/>
                    </a:lnTo>
                    <a:lnTo>
                      <a:pt x="2147" y="10304"/>
                    </a:lnTo>
                    <a:lnTo>
                      <a:pt x="2263" y="9280"/>
                    </a:lnTo>
                    <a:lnTo>
                      <a:pt x="2359" y="8236"/>
                    </a:lnTo>
                    <a:lnTo>
                      <a:pt x="2552" y="6167"/>
                    </a:lnTo>
                    <a:lnTo>
                      <a:pt x="2649" y="5124"/>
                    </a:lnTo>
                    <a:lnTo>
                      <a:pt x="2707" y="4080"/>
                    </a:lnTo>
                    <a:lnTo>
                      <a:pt x="2746" y="3152"/>
                    </a:lnTo>
                    <a:lnTo>
                      <a:pt x="2765" y="2668"/>
                    </a:lnTo>
                    <a:lnTo>
                      <a:pt x="2823" y="2185"/>
                    </a:lnTo>
                    <a:lnTo>
                      <a:pt x="2900" y="1702"/>
                    </a:lnTo>
                    <a:lnTo>
                      <a:pt x="2978" y="1470"/>
                    </a:lnTo>
                    <a:lnTo>
                      <a:pt x="3036" y="1257"/>
                    </a:lnTo>
                    <a:lnTo>
                      <a:pt x="3132" y="1045"/>
                    </a:lnTo>
                    <a:lnTo>
                      <a:pt x="3229" y="832"/>
                    </a:lnTo>
                    <a:lnTo>
                      <a:pt x="3345" y="639"/>
                    </a:lnTo>
                    <a:lnTo>
                      <a:pt x="3500" y="445"/>
                    </a:lnTo>
                    <a:lnTo>
                      <a:pt x="3519" y="387"/>
                    </a:lnTo>
                    <a:lnTo>
                      <a:pt x="3558" y="349"/>
                    </a:lnTo>
                    <a:lnTo>
                      <a:pt x="3558" y="291"/>
                    </a:lnTo>
                    <a:lnTo>
                      <a:pt x="3558" y="233"/>
                    </a:lnTo>
                    <a:lnTo>
                      <a:pt x="3519" y="136"/>
                    </a:lnTo>
                    <a:lnTo>
                      <a:pt x="3442" y="59"/>
                    </a:lnTo>
                    <a:lnTo>
                      <a:pt x="3345" y="20"/>
                    </a:lnTo>
                    <a:lnTo>
                      <a:pt x="32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0"/>
              <p:cNvSpPr/>
              <p:nvPr/>
            </p:nvSpPr>
            <p:spPr>
              <a:xfrm>
                <a:off x="746550" y="-739950"/>
                <a:ext cx="1289900" cy="284200"/>
              </a:xfrm>
              <a:custGeom>
                <a:avLst/>
                <a:gdLst/>
                <a:ahLst/>
                <a:cxnLst/>
                <a:rect l="l" t="t" r="r" b="b"/>
                <a:pathLst>
                  <a:path w="51596" h="11368" extrusionOk="0">
                    <a:moveTo>
                      <a:pt x="252" y="1"/>
                    </a:moveTo>
                    <a:lnTo>
                      <a:pt x="155" y="59"/>
                    </a:lnTo>
                    <a:lnTo>
                      <a:pt x="98" y="136"/>
                    </a:lnTo>
                    <a:lnTo>
                      <a:pt x="59" y="194"/>
                    </a:lnTo>
                    <a:lnTo>
                      <a:pt x="59" y="252"/>
                    </a:lnTo>
                    <a:lnTo>
                      <a:pt x="20" y="697"/>
                    </a:lnTo>
                    <a:lnTo>
                      <a:pt x="1" y="1141"/>
                    </a:lnTo>
                    <a:lnTo>
                      <a:pt x="1" y="1586"/>
                    </a:lnTo>
                    <a:lnTo>
                      <a:pt x="1" y="2031"/>
                    </a:lnTo>
                    <a:lnTo>
                      <a:pt x="59" y="2920"/>
                    </a:lnTo>
                    <a:lnTo>
                      <a:pt x="136" y="3809"/>
                    </a:lnTo>
                    <a:lnTo>
                      <a:pt x="252" y="4698"/>
                    </a:lnTo>
                    <a:lnTo>
                      <a:pt x="368" y="5568"/>
                    </a:lnTo>
                    <a:lnTo>
                      <a:pt x="484" y="6457"/>
                    </a:lnTo>
                    <a:lnTo>
                      <a:pt x="561" y="7347"/>
                    </a:lnTo>
                    <a:lnTo>
                      <a:pt x="581" y="7424"/>
                    </a:lnTo>
                    <a:lnTo>
                      <a:pt x="619" y="7482"/>
                    </a:lnTo>
                    <a:lnTo>
                      <a:pt x="677" y="7540"/>
                    </a:lnTo>
                    <a:lnTo>
                      <a:pt x="735" y="7579"/>
                    </a:lnTo>
                    <a:lnTo>
                      <a:pt x="1470" y="7830"/>
                    </a:lnTo>
                    <a:lnTo>
                      <a:pt x="2205" y="8062"/>
                    </a:lnTo>
                    <a:lnTo>
                      <a:pt x="2939" y="8275"/>
                    </a:lnTo>
                    <a:lnTo>
                      <a:pt x="3693" y="8448"/>
                    </a:lnTo>
                    <a:lnTo>
                      <a:pt x="4447" y="8584"/>
                    </a:lnTo>
                    <a:lnTo>
                      <a:pt x="5201" y="8700"/>
                    </a:lnTo>
                    <a:lnTo>
                      <a:pt x="5955" y="8796"/>
                    </a:lnTo>
                    <a:lnTo>
                      <a:pt x="6728" y="8874"/>
                    </a:lnTo>
                    <a:lnTo>
                      <a:pt x="7501" y="8951"/>
                    </a:lnTo>
                    <a:lnTo>
                      <a:pt x="8275" y="8990"/>
                    </a:lnTo>
                    <a:lnTo>
                      <a:pt x="9802" y="9048"/>
                    </a:lnTo>
                    <a:lnTo>
                      <a:pt x="11348" y="9086"/>
                    </a:lnTo>
                    <a:lnTo>
                      <a:pt x="12875" y="9106"/>
                    </a:lnTo>
                    <a:lnTo>
                      <a:pt x="14499" y="9144"/>
                    </a:lnTo>
                    <a:lnTo>
                      <a:pt x="16123" y="9241"/>
                    </a:lnTo>
                    <a:lnTo>
                      <a:pt x="19371" y="9434"/>
                    </a:lnTo>
                    <a:lnTo>
                      <a:pt x="22947" y="9647"/>
                    </a:lnTo>
                    <a:lnTo>
                      <a:pt x="26523" y="9860"/>
                    </a:lnTo>
                    <a:lnTo>
                      <a:pt x="28321" y="9976"/>
                    </a:lnTo>
                    <a:lnTo>
                      <a:pt x="30099" y="10130"/>
                    </a:lnTo>
                    <a:lnTo>
                      <a:pt x="31897" y="10304"/>
                    </a:lnTo>
                    <a:lnTo>
                      <a:pt x="33676" y="10478"/>
                    </a:lnTo>
                    <a:lnTo>
                      <a:pt x="37233" y="10846"/>
                    </a:lnTo>
                    <a:lnTo>
                      <a:pt x="39030" y="11020"/>
                    </a:lnTo>
                    <a:lnTo>
                      <a:pt x="40809" y="11155"/>
                    </a:lnTo>
                    <a:lnTo>
                      <a:pt x="42568" y="11271"/>
                    </a:lnTo>
                    <a:lnTo>
                      <a:pt x="44327" y="11348"/>
                    </a:lnTo>
                    <a:lnTo>
                      <a:pt x="46067" y="11367"/>
                    </a:lnTo>
                    <a:lnTo>
                      <a:pt x="48503" y="11367"/>
                    </a:lnTo>
                    <a:lnTo>
                      <a:pt x="49160" y="11348"/>
                    </a:lnTo>
                    <a:lnTo>
                      <a:pt x="49508" y="11309"/>
                    </a:lnTo>
                    <a:lnTo>
                      <a:pt x="49836" y="11290"/>
                    </a:lnTo>
                    <a:lnTo>
                      <a:pt x="50165" y="11232"/>
                    </a:lnTo>
                    <a:lnTo>
                      <a:pt x="50494" y="11155"/>
                    </a:lnTo>
                    <a:lnTo>
                      <a:pt x="50706" y="11097"/>
                    </a:lnTo>
                    <a:lnTo>
                      <a:pt x="50900" y="11000"/>
                    </a:lnTo>
                    <a:lnTo>
                      <a:pt x="51054" y="10904"/>
                    </a:lnTo>
                    <a:lnTo>
                      <a:pt x="51190" y="10788"/>
                    </a:lnTo>
                    <a:lnTo>
                      <a:pt x="51306" y="10652"/>
                    </a:lnTo>
                    <a:lnTo>
                      <a:pt x="51402" y="10498"/>
                    </a:lnTo>
                    <a:lnTo>
                      <a:pt x="51480" y="10304"/>
                    </a:lnTo>
                    <a:lnTo>
                      <a:pt x="51518" y="10092"/>
                    </a:lnTo>
                    <a:lnTo>
                      <a:pt x="51557" y="9782"/>
                    </a:lnTo>
                    <a:lnTo>
                      <a:pt x="51576" y="9492"/>
                    </a:lnTo>
                    <a:lnTo>
                      <a:pt x="51576" y="8893"/>
                    </a:lnTo>
                    <a:lnTo>
                      <a:pt x="51557" y="7675"/>
                    </a:lnTo>
                    <a:lnTo>
                      <a:pt x="51557" y="7076"/>
                    </a:lnTo>
                    <a:lnTo>
                      <a:pt x="51576" y="6457"/>
                    </a:lnTo>
                    <a:lnTo>
                      <a:pt x="51596" y="6148"/>
                    </a:lnTo>
                    <a:lnTo>
                      <a:pt x="51576" y="5858"/>
                    </a:lnTo>
                    <a:lnTo>
                      <a:pt x="51557" y="5549"/>
                    </a:lnTo>
                    <a:lnTo>
                      <a:pt x="51499" y="5240"/>
                    </a:lnTo>
                    <a:lnTo>
                      <a:pt x="51422" y="4988"/>
                    </a:lnTo>
                    <a:lnTo>
                      <a:pt x="51325" y="4776"/>
                    </a:lnTo>
                    <a:lnTo>
                      <a:pt x="51190" y="4582"/>
                    </a:lnTo>
                    <a:lnTo>
                      <a:pt x="51054" y="4408"/>
                    </a:lnTo>
                    <a:lnTo>
                      <a:pt x="50880" y="4254"/>
                    </a:lnTo>
                    <a:lnTo>
                      <a:pt x="50687" y="4118"/>
                    </a:lnTo>
                    <a:lnTo>
                      <a:pt x="50494" y="4002"/>
                    </a:lnTo>
                    <a:lnTo>
                      <a:pt x="50281" y="3906"/>
                    </a:lnTo>
                    <a:lnTo>
                      <a:pt x="50049" y="3809"/>
                    </a:lnTo>
                    <a:lnTo>
                      <a:pt x="49836" y="3732"/>
                    </a:lnTo>
                    <a:lnTo>
                      <a:pt x="49353" y="3616"/>
                    </a:lnTo>
                    <a:lnTo>
                      <a:pt x="48870" y="3500"/>
                    </a:lnTo>
                    <a:lnTo>
                      <a:pt x="48425" y="3384"/>
                    </a:lnTo>
                    <a:lnTo>
                      <a:pt x="48348" y="3364"/>
                    </a:lnTo>
                    <a:lnTo>
                      <a:pt x="48290" y="3364"/>
                    </a:lnTo>
                    <a:lnTo>
                      <a:pt x="48232" y="3384"/>
                    </a:lnTo>
                    <a:lnTo>
                      <a:pt x="48193" y="3403"/>
                    </a:lnTo>
                    <a:lnTo>
                      <a:pt x="48097" y="3480"/>
                    </a:lnTo>
                    <a:lnTo>
                      <a:pt x="48058" y="3577"/>
                    </a:lnTo>
                    <a:lnTo>
                      <a:pt x="48019" y="3674"/>
                    </a:lnTo>
                    <a:lnTo>
                      <a:pt x="48039" y="3770"/>
                    </a:lnTo>
                    <a:lnTo>
                      <a:pt x="48058" y="3809"/>
                    </a:lnTo>
                    <a:lnTo>
                      <a:pt x="48097" y="3867"/>
                    </a:lnTo>
                    <a:lnTo>
                      <a:pt x="48155" y="3886"/>
                    </a:lnTo>
                    <a:lnTo>
                      <a:pt x="48213" y="3906"/>
                    </a:lnTo>
                    <a:lnTo>
                      <a:pt x="48599" y="4002"/>
                    </a:lnTo>
                    <a:lnTo>
                      <a:pt x="49024" y="4099"/>
                    </a:lnTo>
                    <a:lnTo>
                      <a:pt x="49450" y="4215"/>
                    </a:lnTo>
                    <a:lnTo>
                      <a:pt x="49875" y="4350"/>
                    </a:lnTo>
                    <a:lnTo>
                      <a:pt x="50068" y="4428"/>
                    </a:lnTo>
                    <a:lnTo>
                      <a:pt x="50262" y="4524"/>
                    </a:lnTo>
                    <a:lnTo>
                      <a:pt x="50436" y="4640"/>
                    </a:lnTo>
                    <a:lnTo>
                      <a:pt x="50571" y="4756"/>
                    </a:lnTo>
                    <a:lnTo>
                      <a:pt x="50706" y="4911"/>
                    </a:lnTo>
                    <a:lnTo>
                      <a:pt x="50822" y="5085"/>
                    </a:lnTo>
                    <a:lnTo>
                      <a:pt x="50900" y="5259"/>
                    </a:lnTo>
                    <a:lnTo>
                      <a:pt x="50958" y="5491"/>
                    </a:lnTo>
                    <a:lnTo>
                      <a:pt x="50996" y="5742"/>
                    </a:lnTo>
                    <a:lnTo>
                      <a:pt x="51016" y="6013"/>
                    </a:lnTo>
                    <a:lnTo>
                      <a:pt x="50996" y="6515"/>
                    </a:lnTo>
                    <a:lnTo>
                      <a:pt x="50977" y="7037"/>
                    </a:lnTo>
                    <a:lnTo>
                      <a:pt x="50977" y="7559"/>
                    </a:lnTo>
                    <a:lnTo>
                      <a:pt x="50996" y="8622"/>
                    </a:lnTo>
                    <a:lnTo>
                      <a:pt x="50996" y="9144"/>
                    </a:lnTo>
                    <a:lnTo>
                      <a:pt x="50977" y="9666"/>
                    </a:lnTo>
                    <a:lnTo>
                      <a:pt x="50977" y="9879"/>
                    </a:lnTo>
                    <a:lnTo>
                      <a:pt x="50938" y="10092"/>
                    </a:lnTo>
                    <a:lnTo>
                      <a:pt x="50900" y="10208"/>
                    </a:lnTo>
                    <a:lnTo>
                      <a:pt x="50861" y="10304"/>
                    </a:lnTo>
                    <a:lnTo>
                      <a:pt x="50803" y="10382"/>
                    </a:lnTo>
                    <a:lnTo>
                      <a:pt x="50726" y="10459"/>
                    </a:lnTo>
                    <a:lnTo>
                      <a:pt x="50590" y="10536"/>
                    </a:lnTo>
                    <a:lnTo>
                      <a:pt x="50436" y="10594"/>
                    </a:lnTo>
                    <a:lnTo>
                      <a:pt x="50281" y="10633"/>
                    </a:lnTo>
                    <a:lnTo>
                      <a:pt x="50126" y="10672"/>
                    </a:lnTo>
                    <a:lnTo>
                      <a:pt x="49798" y="10710"/>
                    </a:lnTo>
                    <a:lnTo>
                      <a:pt x="49488" y="10730"/>
                    </a:lnTo>
                    <a:lnTo>
                      <a:pt x="48773" y="10768"/>
                    </a:lnTo>
                    <a:lnTo>
                      <a:pt x="48058" y="10807"/>
                    </a:lnTo>
                    <a:lnTo>
                      <a:pt x="46627" y="10807"/>
                    </a:lnTo>
                    <a:lnTo>
                      <a:pt x="44984" y="10788"/>
                    </a:lnTo>
                    <a:lnTo>
                      <a:pt x="43322" y="10730"/>
                    </a:lnTo>
                    <a:lnTo>
                      <a:pt x="41659" y="10633"/>
                    </a:lnTo>
                    <a:lnTo>
                      <a:pt x="40016" y="10517"/>
                    </a:lnTo>
                    <a:lnTo>
                      <a:pt x="38354" y="10382"/>
                    </a:lnTo>
                    <a:lnTo>
                      <a:pt x="36691" y="10208"/>
                    </a:lnTo>
                    <a:lnTo>
                      <a:pt x="33366" y="9879"/>
                    </a:lnTo>
                    <a:lnTo>
                      <a:pt x="31704" y="9705"/>
                    </a:lnTo>
                    <a:lnTo>
                      <a:pt x="30041" y="9550"/>
                    </a:lnTo>
                    <a:lnTo>
                      <a:pt x="28379" y="9396"/>
                    </a:lnTo>
                    <a:lnTo>
                      <a:pt x="26697" y="9280"/>
                    </a:lnTo>
                    <a:lnTo>
                      <a:pt x="23353" y="9086"/>
                    </a:lnTo>
                    <a:lnTo>
                      <a:pt x="19989" y="8912"/>
                    </a:lnTo>
                    <a:lnTo>
                      <a:pt x="16935" y="8700"/>
                    </a:lnTo>
                    <a:lnTo>
                      <a:pt x="15408" y="8603"/>
                    </a:lnTo>
                    <a:lnTo>
                      <a:pt x="13881" y="8545"/>
                    </a:lnTo>
                    <a:lnTo>
                      <a:pt x="12257" y="8526"/>
                    </a:lnTo>
                    <a:lnTo>
                      <a:pt x="10614" y="8487"/>
                    </a:lnTo>
                    <a:lnTo>
                      <a:pt x="8970" y="8448"/>
                    </a:lnTo>
                    <a:lnTo>
                      <a:pt x="8159" y="8410"/>
                    </a:lnTo>
                    <a:lnTo>
                      <a:pt x="7347" y="8352"/>
                    </a:lnTo>
                    <a:lnTo>
                      <a:pt x="6515" y="8294"/>
                    </a:lnTo>
                    <a:lnTo>
                      <a:pt x="5704" y="8197"/>
                    </a:lnTo>
                    <a:lnTo>
                      <a:pt x="4892" y="8081"/>
                    </a:lnTo>
                    <a:lnTo>
                      <a:pt x="4099" y="7946"/>
                    </a:lnTo>
                    <a:lnTo>
                      <a:pt x="3306" y="7772"/>
                    </a:lnTo>
                    <a:lnTo>
                      <a:pt x="2514" y="7559"/>
                    </a:lnTo>
                    <a:lnTo>
                      <a:pt x="1721" y="7308"/>
                    </a:lnTo>
                    <a:lnTo>
                      <a:pt x="1122" y="7098"/>
                    </a:lnTo>
                    <a:lnTo>
                      <a:pt x="1122" y="7098"/>
                    </a:lnTo>
                    <a:lnTo>
                      <a:pt x="1045" y="6399"/>
                    </a:lnTo>
                    <a:lnTo>
                      <a:pt x="948" y="5529"/>
                    </a:lnTo>
                    <a:lnTo>
                      <a:pt x="716" y="3790"/>
                    </a:lnTo>
                    <a:lnTo>
                      <a:pt x="639" y="2920"/>
                    </a:lnTo>
                    <a:lnTo>
                      <a:pt x="581" y="2050"/>
                    </a:lnTo>
                    <a:lnTo>
                      <a:pt x="561" y="1625"/>
                    </a:lnTo>
                    <a:lnTo>
                      <a:pt x="581" y="1180"/>
                    </a:lnTo>
                    <a:lnTo>
                      <a:pt x="600" y="755"/>
                    </a:lnTo>
                    <a:lnTo>
                      <a:pt x="607" y="607"/>
                    </a:lnTo>
                    <a:lnTo>
                      <a:pt x="607" y="607"/>
                    </a:lnTo>
                    <a:lnTo>
                      <a:pt x="2727" y="793"/>
                    </a:lnTo>
                    <a:lnTo>
                      <a:pt x="5162" y="1025"/>
                    </a:lnTo>
                    <a:lnTo>
                      <a:pt x="5278" y="1025"/>
                    </a:lnTo>
                    <a:lnTo>
                      <a:pt x="5336" y="1006"/>
                    </a:lnTo>
                    <a:lnTo>
                      <a:pt x="5375" y="967"/>
                    </a:lnTo>
                    <a:lnTo>
                      <a:pt x="5433" y="871"/>
                    </a:lnTo>
                    <a:lnTo>
                      <a:pt x="5472" y="774"/>
                    </a:lnTo>
                    <a:lnTo>
                      <a:pt x="5452" y="658"/>
                    </a:lnTo>
                    <a:lnTo>
                      <a:pt x="5414" y="561"/>
                    </a:lnTo>
                    <a:lnTo>
                      <a:pt x="5394" y="523"/>
                    </a:lnTo>
                    <a:lnTo>
                      <a:pt x="5336" y="503"/>
                    </a:lnTo>
                    <a:lnTo>
                      <a:pt x="5278" y="465"/>
                    </a:lnTo>
                    <a:lnTo>
                      <a:pt x="5220" y="465"/>
                    </a:lnTo>
                    <a:lnTo>
                      <a:pt x="2804" y="233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40"/>
              <p:cNvSpPr/>
              <p:nvPr/>
            </p:nvSpPr>
            <p:spPr>
              <a:xfrm>
                <a:off x="758150" y="-570800"/>
                <a:ext cx="1329525" cy="1345950"/>
              </a:xfrm>
              <a:custGeom>
                <a:avLst/>
                <a:gdLst/>
                <a:ahLst/>
                <a:cxnLst/>
                <a:rect l="l" t="t" r="r" b="b"/>
                <a:pathLst>
                  <a:path w="53181" h="53838" extrusionOk="0">
                    <a:moveTo>
                      <a:pt x="349" y="1"/>
                    </a:moveTo>
                    <a:lnTo>
                      <a:pt x="252" y="59"/>
                    </a:lnTo>
                    <a:lnTo>
                      <a:pt x="213" y="78"/>
                    </a:lnTo>
                    <a:lnTo>
                      <a:pt x="175" y="136"/>
                    </a:lnTo>
                    <a:lnTo>
                      <a:pt x="155" y="194"/>
                    </a:lnTo>
                    <a:lnTo>
                      <a:pt x="136" y="252"/>
                    </a:lnTo>
                    <a:lnTo>
                      <a:pt x="117" y="871"/>
                    </a:lnTo>
                    <a:lnTo>
                      <a:pt x="136" y="1509"/>
                    </a:lnTo>
                    <a:lnTo>
                      <a:pt x="155" y="2127"/>
                    </a:lnTo>
                    <a:lnTo>
                      <a:pt x="194" y="2765"/>
                    </a:lnTo>
                    <a:lnTo>
                      <a:pt x="291" y="4022"/>
                    </a:lnTo>
                    <a:lnTo>
                      <a:pt x="329" y="4640"/>
                    </a:lnTo>
                    <a:lnTo>
                      <a:pt x="329" y="5278"/>
                    </a:lnTo>
                    <a:lnTo>
                      <a:pt x="310" y="6689"/>
                    </a:lnTo>
                    <a:lnTo>
                      <a:pt x="194" y="11889"/>
                    </a:lnTo>
                    <a:lnTo>
                      <a:pt x="117" y="15872"/>
                    </a:lnTo>
                    <a:lnTo>
                      <a:pt x="59" y="19854"/>
                    </a:lnTo>
                    <a:lnTo>
                      <a:pt x="20" y="23836"/>
                    </a:lnTo>
                    <a:lnTo>
                      <a:pt x="1" y="27818"/>
                    </a:lnTo>
                    <a:lnTo>
                      <a:pt x="1" y="31839"/>
                    </a:lnTo>
                    <a:lnTo>
                      <a:pt x="20" y="33850"/>
                    </a:lnTo>
                    <a:lnTo>
                      <a:pt x="39" y="35879"/>
                    </a:lnTo>
                    <a:lnTo>
                      <a:pt x="97" y="37890"/>
                    </a:lnTo>
                    <a:lnTo>
                      <a:pt x="155" y="39900"/>
                    </a:lnTo>
                    <a:lnTo>
                      <a:pt x="233" y="41911"/>
                    </a:lnTo>
                    <a:lnTo>
                      <a:pt x="349" y="43902"/>
                    </a:lnTo>
                    <a:lnTo>
                      <a:pt x="445" y="45274"/>
                    </a:lnTo>
                    <a:lnTo>
                      <a:pt x="561" y="46627"/>
                    </a:lnTo>
                    <a:lnTo>
                      <a:pt x="639" y="47304"/>
                    </a:lnTo>
                    <a:lnTo>
                      <a:pt x="735" y="48000"/>
                    </a:lnTo>
                    <a:lnTo>
                      <a:pt x="832" y="48657"/>
                    </a:lnTo>
                    <a:lnTo>
                      <a:pt x="948" y="49334"/>
                    </a:lnTo>
                    <a:lnTo>
                      <a:pt x="1064" y="49972"/>
                    </a:lnTo>
                    <a:lnTo>
                      <a:pt x="1161" y="50339"/>
                    </a:lnTo>
                    <a:lnTo>
                      <a:pt x="1257" y="50687"/>
                    </a:lnTo>
                    <a:lnTo>
                      <a:pt x="1393" y="51016"/>
                    </a:lnTo>
                    <a:lnTo>
                      <a:pt x="1470" y="51170"/>
                    </a:lnTo>
                    <a:lnTo>
                      <a:pt x="1567" y="51325"/>
                    </a:lnTo>
                    <a:lnTo>
                      <a:pt x="1663" y="51460"/>
                    </a:lnTo>
                    <a:lnTo>
                      <a:pt x="1779" y="51576"/>
                    </a:lnTo>
                    <a:lnTo>
                      <a:pt x="1895" y="51673"/>
                    </a:lnTo>
                    <a:lnTo>
                      <a:pt x="2050" y="51750"/>
                    </a:lnTo>
                    <a:lnTo>
                      <a:pt x="2340" y="51886"/>
                    </a:lnTo>
                    <a:lnTo>
                      <a:pt x="2649" y="52002"/>
                    </a:lnTo>
                    <a:lnTo>
                      <a:pt x="2958" y="52098"/>
                    </a:lnTo>
                    <a:lnTo>
                      <a:pt x="3287" y="52195"/>
                    </a:lnTo>
                    <a:lnTo>
                      <a:pt x="3925" y="52350"/>
                    </a:lnTo>
                    <a:lnTo>
                      <a:pt x="4563" y="52465"/>
                    </a:lnTo>
                    <a:lnTo>
                      <a:pt x="5433" y="52639"/>
                    </a:lnTo>
                    <a:lnTo>
                      <a:pt x="6303" y="52775"/>
                    </a:lnTo>
                    <a:lnTo>
                      <a:pt x="7173" y="52910"/>
                    </a:lnTo>
                    <a:lnTo>
                      <a:pt x="8043" y="53007"/>
                    </a:lnTo>
                    <a:lnTo>
                      <a:pt x="9144" y="53142"/>
                    </a:lnTo>
                    <a:lnTo>
                      <a:pt x="10266" y="53258"/>
                    </a:lnTo>
                    <a:lnTo>
                      <a:pt x="11387" y="53355"/>
                    </a:lnTo>
                    <a:lnTo>
                      <a:pt x="12489" y="53432"/>
                    </a:lnTo>
                    <a:lnTo>
                      <a:pt x="14731" y="53567"/>
                    </a:lnTo>
                    <a:lnTo>
                      <a:pt x="16973" y="53664"/>
                    </a:lnTo>
                    <a:lnTo>
                      <a:pt x="19429" y="53741"/>
                    </a:lnTo>
                    <a:lnTo>
                      <a:pt x="21864" y="53799"/>
                    </a:lnTo>
                    <a:lnTo>
                      <a:pt x="24319" y="53819"/>
                    </a:lnTo>
                    <a:lnTo>
                      <a:pt x="26774" y="53838"/>
                    </a:lnTo>
                    <a:lnTo>
                      <a:pt x="29229" y="53819"/>
                    </a:lnTo>
                    <a:lnTo>
                      <a:pt x="31684" y="53761"/>
                    </a:lnTo>
                    <a:lnTo>
                      <a:pt x="34120" y="53703"/>
                    </a:lnTo>
                    <a:lnTo>
                      <a:pt x="36575" y="53625"/>
                    </a:lnTo>
                    <a:lnTo>
                      <a:pt x="38373" y="53548"/>
                    </a:lnTo>
                    <a:lnTo>
                      <a:pt x="40190" y="53451"/>
                    </a:lnTo>
                    <a:lnTo>
                      <a:pt x="41988" y="53335"/>
                    </a:lnTo>
                    <a:lnTo>
                      <a:pt x="43786" y="53200"/>
                    </a:lnTo>
                    <a:lnTo>
                      <a:pt x="44501" y="53123"/>
                    </a:lnTo>
                    <a:lnTo>
                      <a:pt x="45216" y="53026"/>
                    </a:lnTo>
                    <a:lnTo>
                      <a:pt x="45951" y="52949"/>
                    </a:lnTo>
                    <a:lnTo>
                      <a:pt x="46299" y="52929"/>
                    </a:lnTo>
                    <a:lnTo>
                      <a:pt x="46666" y="52910"/>
                    </a:lnTo>
                    <a:lnTo>
                      <a:pt x="47884" y="52910"/>
                    </a:lnTo>
                    <a:lnTo>
                      <a:pt x="48503" y="52929"/>
                    </a:lnTo>
                    <a:lnTo>
                      <a:pt x="49121" y="52910"/>
                    </a:lnTo>
                    <a:lnTo>
                      <a:pt x="49430" y="52891"/>
                    </a:lnTo>
                    <a:lnTo>
                      <a:pt x="49740" y="52871"/>
                    </a:lnTo>
                    <a:lnTo>
                      <a:pt x="50049" y="52833"/>
                    </a:lnTo>
                    <a:lnTo>
                      <a:pt x="50339" y="52775"/>
                    </a:lnTo>
                    <a:lnTo>
                      <a:pt x="50648" y="52697"/>
                    </a:lnTo>
                    <a:lnTo>
                      <a:pt x="50919" y="52601"/>
                    </a:lnTo>
                    <a:lnTo>
                      <a:pt x="51209" y="52485"/>
                    </a:lnTo>
                    <a:lnTo>
                      <a:pt x="51479" y="52330"/>
                    </a:lnTo>
                    <a:lnTo>
                      <a:pt x="51750" y="52156"/>
                    </a:lnTo>
                    <a:lnTo>
                      <a:pt x="51982" y="51963"/>
                    </a:lnTo>
                    <a:lnTo>
                      <a:pt x="52195" y="51731"/>
                    </a:lnTo>
                    <a:lnTo>
                      <a:pt x="52369" y="51499"/>
                    </a:lnTo>
                    <a:lnTo>
                      <a:pt x="52523" y="51248"/>
                    </a:lnTo>
                    <a:lnTo>
                      <a:pt x="52659" y="50977"/>
                    </a:lnTo>
                    <a:lnTo>
                      <a:pt x="52755" y="50687"/>
                    </a:lnTo>
                    <a:lnTo>
                      <a:pt x="52852" y="50397"/>
                    </a:lnTo>
                    <a:lnTo>
                      <a:pt x="52910" y="50088"/>
                    </a:lnTo>
                    <a:lnTo>
                      <a:pt x="52968" y="49798"/>
                    </a:lnTo>
                    <a:lnTo>
                      <a:pt x="53045" y="49179"/>
                    </a:lnTo>
                    <a:lnTo>
                      <a:pt x="53084" y="48541"/>
                    </a:lnTo>
                    <a:lnTo>
                      <a:pt x="53123" y="47942"/>
                    </a:lnTo>
                    <a:lnTo>
                      <a:pt x="53161" y="47091"/>
                    </a:lnTo>
                    <a:lnTo>
                      <a:pt x="53181" y="46260"/>
                    </a:lnTo>
                    <a:lnTo>
                      <a:pt x="53181" y="44559"/>
                    </a:lnTo>
                    <a:lnTo>
                      <a:pt x="53161" y="42858"/>
                    </a:lnTo>
                    <a:lnTo>
                      <a:pt x="53123" y="41157"/>
                    </a:lnTo>
                    <a:lnTo>
                      <a:pt x="53045" y="38818"/>
                    </a:lnTo>
                    <a:lnTo>
                      <a:pt x="52949" y="36459"/>
                    </a:lnTo>
                    <a:lnTo>
                      <a:pt x="52833" y="34120"/>
                    </a:lnTo>
                    <a:lnTo>
                      <a:pt x="52697" y="31781"/>
                    </a:lnTo>
                    <a:lnTo>
                      <a:pt x="52427" y="27084"/>
                    </a:lnTo>
                    <a:lnTo>
                      <a:pt x="52117" y="22386"/>
                    </a:lnTo>
                    <a:lnTo>
                      <a:pt x="51847" y="18249"/>
                    </a:lnTo>
                    <a:lnTo>
                      <a:pt x="51576" y="14093"/>
                    </a:lnTo>
                    <a:lnTo>
                      <a:pt x="51441" y="12005"/>
                    </a:lnTo>
                    <a:lnTo>
                      <a:pt x="51325" y="9937"/>
                    </a:lnTo>
                    <a:lnTo>
                      <a:pt x="51228" y="7868"/>
                    </a:lnTo>
                    <a:lnTo>
                      <a:pt x="51151" y="5781"/>
                    </a:lnTo>
                    <a:lnTo>
                      <a:pt x="51132" y="4563"/>
                    </a:lnTo>
                    <a:lnTo>
                      <a:pt x="51112" y="3326"/>
                    </a:lnTo>
                    <a:lnTo>
                      <a:pt x="51112" y="3268"/>
                    </a:lnTo>
                    <a:lnTo>
                      <a:pt x="51093" y="3210"/>
                    </a:lnTo>
                    <a:lnTo>
                      <a:pt x="51074" y="3152"/>
                    </a:lnTo>
                    <a:lnTo>
                      <a:pt x="51035" y="3113"/>
                    </a:lnTo>
                    <a:lnTo>
                      <a:pt x="50938" y="3055"/>
                    </a:lnTo>
                    <a:lnTo>
                      <a:pt x="50842" y="3016"/>
                    </a:lnTo>
                    <a:lnTo>
                      <a:pt x="50726" y="3016"/>
                    </a:lnTo>
                    <a:lnTo>
                      <a:pt x="50629" y="3074"/>
                    </a:lnTo>
                    <a:lnTo>
                      <a:pt x="50590" y="3094"/>
                    </a:lnTo>
                    <a:lnTo>
                      <a:pt x="50571" y="3152"/>
                    </a:lnTo>
                    <a:lnTo>
                      <a:pt x="50552" y="3190"/>
                    </a:lnTo>
                    <a:lnTo>
                      <a:pt x="50552" y="3268"/>
                    </a:lnTo>
                    <a:lnTo>
                      <a:pt x="50552" y="5027"/>
                    </a:lnTo>
                    <a:lnTo>
                      <a:pt x="50590" y="6767"/>
                    </a:lnTo>
                    <a:lnTo>
                      <a:pt x="50668" y="8526"/>
                    </a:lnTo>
                    <a:lnTo>
                      <a:pt x="50745" y="10285"/>
                    </a:lnTo>
                    <a:lnTo>
                      <a:pt x="50861" y="12044"/>
                    </a:lnTo>
                    <a:lnTo>
                      <a:pt x="50977" y="13803"/>
                    </a:lnTo>
                    <a:lnTo>
                      <a:pt x="51209" y="17302"/>
                    </a:lnTo>
                    <a:lnTo>
                      <a:pt x="51827" y="26774"/>
                    </a:lnTo>
                    <a:lnTo>
                      <a:pt x="52117" y="31510"/>
                    </a:lnTo>
                    <a:lnTo>
                      <a:pt x="52349" y="36247"/>
                    </a:lnTo>
                    <a:lnTo>
                      <a:pt x="52446" y="38276"/>
                    </a:lnTo>
                    <a:lnTo>
                      <a:pt x="52523" y="40306"/>
                    </a:lnTo>
                    <a:lnTo>
                      <a:pt x="52581" y="42317"/>
                    </a:lnTo>
                    <a:lnTo>
                      <a:pt x="52601" y="44346"/>
                    </a:lnTo>
                    <a:lnTo>
                      <a:pt x="52620" y="45700"/>
                    </a:lnTo>
                    <a:lnTo>
                      <a:pt x="52601" y="47053"/>
                    </a:lnTo>
                    <a:lnTo>
                      <a:pt x="52562" y="47729"/>
                    </a:lnTo>
                    <a:lnTo>
                      <a:pt x="52523" y="48406"/>
                    </a:lnTo>
                    <a:lnTo>
                      <a:pt x="52465" y="49083"/>
                    </a:lnTo>
                    <a:lnTo>
                      <a:pt x="52388" y="49759"/>
                    </a:lnTo>
                    <a:lnTo>
                      <a:pt x="52330" y="50088"/>
                    </a:lnTo>
                    <a:lnTo>
                      <a:pt x="52253" y="50397"/>
                    </a:lnTo>
                    <a:lnTo>
                      <a:pt x="52137" y="50706"/>
                    </a:lnTo>
                    <a:lnTo>
                      <a:pt x="52001" y="50996"/>
                    </a:lnTo>
                    <a:lnTo>
                      <a:pt x="51847" y="51248"/>
                    </a:lnTo>
                    <a:lnTo>
                      <a:pt x="51750" y="51383"/>
                    </a:lnTo>
                    <a:lnTo>
                      <a:pt x="51634" y="51499"/>
                    </a:lnTo>
                    <a:lnTo>
                      <a:pt x="51518" y="51615"/>
                    </a:lnTo>
                    <a:lnTo>
                      <a:pt x="51383" y="51712"/>
                    </a:lnTo>
                    <a:lnTo>
                      <a:pt x="51248" y="51808"/>
                    </a:lnTo>
                    <a:lnTo>
                      <a:pt x="51093" y="51886"/>
                    </a:lnTo>
                    <a:lnTo>
                      <a:pt x="50803" y="52021"/>
                    </a:lnTo>
                    <a:lnTo>
                      <a:pt x="50532" y="52118"/>
                    </a:lnTo>
                    <a:lnTo>
                      <a:pt x="50223" y="52214"/>
                    </a:lnTo>
                    <a:lnTo>
                      <a:pt x="49933" y="52272"/>
                    </a:lnTo>
                    <a:lnTo>
                      <a:pt x="49624" y="52311"/>
                    </a:lnTo>
                    <a:lnTo>
                      <a:pt x="49295" y="52350"/>
                    </a:lnTo>
                    <a:lnTo>
                      <a:pt x="48676" y="52369"/>
                    </a:lnTo>
                    <a:lnTo>
                      <a:pt x="48039" y="52369"/>
                    </a:lnTo>
                    <a:lnTo>
                      <a:pt x="47401" y="52350"/>
                    </a:lnTo>
                    <a:lnTo>
                      <a:pt x="46163" y="52350"/>
                    </a:lnTo>
                    <a:lnTo>
                      <a:pt x="45506" y="52408"/>
                    </a:lnTo>
                    <a:lnTo>
                      <a:pt x="44849" y="52485"/>
                    </a:lnTo>
                    <a:lnTo>
                      <a:pt x="44211" y="52562"/>
                    </a:lnTo>
                    <a:lnTo>
                      <a:pt x="43554" y="52639"/>
                    </a:lnTo>
                    <a:lnTo>
                      <a:pt x="41930" y="52755"/>
                    </a:lnTo>
                    <a:lnTo>
                      <a:pt x="40306" y="52871"/>
                    </a:lnTo>
                    <a:lnTo>
                      <a:pt x="37986" y="52987"/>
                    </a:lnTo>
                    <a:lnTo>
                      <a:pt x="35686" y="53084"/>
                    </a:lnTo>
                    <a:lnTo>
                      <a:pt x="33386" y="53161"/>
                    </a:lnTo>
                    <a:lnTo>
                      <a:pt x="31085" y="53219"/>
                    </a:lnTo>
                    <a:lnTo>
                      <a:pt x="28765" y="53239"/>
                    </a:lnTo>
                    <a:lnTo>
                      <a:pt x="26465" y="53258"/>
                    </a:lnTo>
                    <a:lnTo>
                      <a:pt x="24165" y="53239"/>
                    </a:lnTo>
                    <a:lnTo>
                      <a:pt x="21845" y="53219"/>
                    </a:lnTo>
                    <a:lnTo>
                      <a:pt x="19467" y="53161"/>
                    </a:lnTo>
                    <a:lnTo>
                      <a:pt x="17070" y="53084"/>
                    </a:lnTo>
                    <a:lnTo>
                      <a:pt x="14692" y="52987"/>
                    </a:lnTo>
                    <a:lnTo>
                      <a:pt x="12315" y="52833"/>
                    </a:lnTo>
                    <a:lnTo>
                      <a:pt x="10401" y="52678"/>
                    </a:lnTo>
                    <a:lnTo>
                      <a:pt x="9454" y="52601"/>
                    </a:lnTo>
                    <a:lnTo>
                      <a:pt x="8506" y="52504"/>
                    </a:lnTo>
                    <a:lnTo>
                      <a:pt x="7540" y="52388"/>
                    </a:lnTo>
                    <a:lnTo>
                      <a:pt x="6593" y="52253"/>
                    </a:lnTo>
                    <a:lnTo>
                      <a:pt x="5665" y="52098"/>
                    </a:lnTo>
                    <a:lnTo>
                      <a:pt x="4718" y="51905"/>
                    </a:lnTo>
                    <a:lnTo>
                      <a:pt x="4099" y="51789"/>
                    </a:lnTo>
                    <a:lnTo>
                      <a:pt x="3461" y="51634"/>
                    </a:lnTo>
                    <a:lnTo>
                      <a:pt x="3152" y="51557"/>
                    </a:lnTo>
                    <a:lnTo>
                      <a:pt x="2842" y="51460"/>
                    </a:lnTo>
                    <a:lnTo>
                      <a:pt x="2533" y="51344"/>
                    </a:lnTo>
                    <a:lnTo>
                      <a:pt x="2243" y="51209"/>
                    </a:lnTo>
                    <a:lnTo>
                      <a:pt x="2185" y="51170"/>
                    </a:lnTo>
                    <a:lnTo>
                      <a:pt x="2069" y="51016"/>
                    </a:lnTo>
                    <a:lnTo>
                      <a:pt x="1953" y="50803"/>
                    </a:lnTo>
                    <a:lnTo>
                      <a:pt x="1837" y="50532"/>
                    </a:lnTo>
                    <a:lnTo>
                      <a:pt x="1683" y="50030"/>
                    </a:lnTo>
                    <a:lnTo>
                      <a:pt x="1547" y="49508"/>
                    </a:lnTo>
                    <a:lnTo>
                      <a:pt x="1451" y="49005"/>
                    </a:lnTo>
                    <a:lnTo>
                      <a:pt x="1354" y="48464"/>
                    </a:lnTo>
                    <a:lnTo>
                      <a:pt x="1296" y="47942"/>
                    </a:lnTo>
                    <a:lnTo>
                      <a:pt x="1238" y="47420"/>
                    </a:lnTo>
                    <a:lnTo>
                      <a:pt x="1122" y="46376"/>
                    </a:lnTo>
                    <a:lnTo>
                      <a:pt x="967" y="44520"/>
                    </a:lnTo>
                    <a:lnTo>
                      <a:pt x="851" y="42665"/>
                    </a:lnTo>
                    <a:lnTo>
                      <a:pt x="755" y="40809"/>
                    </a:lnTo>
                    <a:lnTo>
                      <a:pt x="677" y="38953"/>
                    </a:lnTo>
                    <a:lnTo>
                      <a:pt x="639" y="37097"/>
                    </a:lnTo>
                    <a:lnTo>
                      <a:pt x="600" y="35241"/>
                    </a:lnTo>
                    <a:lnTo>
                      <a:pt x="581" y="31530"/>
                    </a:lnTo>
                    <a:lnTo>
                      <a:pt x="581" y="27393"/>
                    </a:lnTo>
                    <a:lnTo>
                      <a:pt x="600" y="23275"/>
                    </a:lnTo>
                    <a:lnTo>
                      <a:pt x="639" y="19158"/>
                    </a:lnTo>
                    <a:lnTo>
                      <a:pt x="716" y="15021"/>
                    </a:lnTo>
                    <a:lnTo>
                      <a:pt x="774" y="12605"/>
                    </a:lnTo>
                    <a:lnTo>
                      <a:pt x="832" y="10169"/>
                    </a:lnTo>
                    <a:lnTo>
                      <a:pt x="871" y="7733"/>
                    </a:lnTo>
                    <a:lnTo>
                      <a:pt x="909" y="5297"/>
                    </a:lnTo>
                    <a:lnTo>
                      <a:pt x="890" y="4679"/>
                    </a:lnTo>
                    <a:lnTo>
                      <a:pt x="871" y="4060"/>
                    </a:lnTo>
                    <a:lnTo>
                      <a:pt x="774" y="2804"/>
                    </a:lnTo>
                    <a:lnTo>
                      <a:pt x="735" y="2185"/>
                    </a:lnTo>
                    <a:lnTo>
                      <a:pt x="697" y="1566"/>
                    </a:lnTo>
                    <a:lnTo>
                      <a:pt x="697" y="948"/>
                    </a:lnTo>
                    <a:lnTo>
                      <a:pt x="716" y="310"/>
                    </a:lnTo>
                    <a:lnTo>
                      <a:pt x="716" y="252"/>
                    </a:lnTo>
                    <a:lnTo>
                      <a:pt x="697" y="194"/>
                    </a:lnTo>
                    <a:lnTo>
                      <a:pt x="677" y="136"/>
                    </a:lnTo>
                    <a:lnTo>
                      <a:pt x="639" y="97"/>
                    </a:lnTo>
                    <a:lnTo>
                      <a:pt x="561" y="39"/>
                    </a:lnTo>
                    <a:lnTo>
                      <a:pt x="4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0"/>
              <p:cNvSpPr/>
              <p:nvPr/>
            </p:nvSpPr>
            <p:spPr>
              <a:xfrm>
                <a:off x="713225" y="-737525"/>
                <a:ext cx="105850" cy="1461450"/>
              </a:xfrm>
              <a:custGeom>
                <a:avLst/>
                <a:gdLst/>
                <a:ahLst/>
                <a:cxnLst/>
                <a:rect l="l" t="t" r="r" b="b"/>
                <a:pathLst>
                  <a:path w="4234" h="58458" extrusionOk="0">
                    <a:moveTo>
                      <a:pt x="1604" y="0"/>
                    </a:moveTo>
                    <a:lnTo>
                      <a:pt x="1488" y="20"/>
                    </a:lnTo>
                    <a:lnTo>
                      <a:pt x="1450" y="39"/>
                    </a:lnTo>
                    <a:lnTo>
                      <a:pt x="1392" y="78"/>
                    </a:lnTo>
                    <a:lnTo>
                      <a:pt x="1373" y="116"/>
                    </a:lnTo>
                    <a:lnTo>
                      <a:pt x="1334" y="174"/>
                    </a:lnTo>
                    <a:lnTo>
                      <a:pt x="1257" y="406"/>
                    </a:lnTo>
                    <a:lnTo>
                      <a:pt x="1199" y="658"/>
                    </a:lnTo>
                    <a:lnTo>
                      <a:pt x="1160" y="928"/>
                    </a:lnTo>
                    <a:lnTo>
                      <a:pt x="1141" y="1180"/>
                    </a:lnTo>
                    <a:lnTo>
                      <a:pt x="1102" y="1721"/>
                    </a:lnTo>
                    <a:lnTo>
                      <a:pt x="1063" y="2223"/>
                    </a:lnTo>
                    <a:lnTo>
                      <a:pt x="986" y="3287"/>
                    </a:lnTo>
                    <a:lnTo>
                      <a:pt x="928" y="4369"/>
                    </a:lnTo>
                    <a:lnTo>
                      <a:pt x="812" y="6534"/>
                    </a:lnTo>
                    <a:lnTo>
                      <a:pt x="677" y="9840"/>
                    </a:lnTo>
                    <a:lnTo>
                      <a:pt x="561" y="13146"/>
                    </a:lnTo>
                    <a:lnTo>
                      <a:pt x="445" y="16451"/>
                    </a:lnTo>
                    <a:lnTo>
                      <a:pt x="367" y="19757"/>
                    </a:lnTo>
                    <a:lnTo>
                      <a:pt x="271" y="23565"/>
                    </a:lnTo>
                    <a:lnTo>
                      <a:pt x="193" y="27373"/>
                    </a:lnTo>
                    <a:lnTo>
                      <a:pt x="116" y="31182"/>
                    </a:lnTo>
                    <a:lnTo>
                      <a:pt x="58" y="34990"/>
                    </a:lnTo>
                    <a:lnTo>
                      <a:pt x="19" y="38083"/>
                    </a:lnTo>
                    <a:lnTo>
                      <a:pt x="0" y="41156"/>
                    </a:lnTo>
                    <a:lnTo>
                      <a:pt x="0" y="44230"/>
                    </a:lnTo>
                    <a:lnTo>
                      <a:pt x="39" y="47323"/>
                    </a:lnTo>
                    <a:lnTo>
                      <a:pt x="77" y="49082"/>
                    </a:lnTo>
                    <a:lnTo>
                      <a:pt x="97" y="49972"/>
                    </a:lnTo>
                    <a:lnTo>
                      <a:pt x="155" y="50861"/>
                    </a:lnTo>
                    <a:lnTo>
                      <a:pt x="193" y="51286"/>
                    </a:lnTo>
                    <a:lnTo>
                      <a:pt x="213" y="51518"/>
                    </a:lnTo>
                    <a:lnTo>
                      <a:pt x="251" y="51731"/>
                    </a:lnTo>
                    <a:lnTo>
                      <a:pt x="406" y="52330"/>
                    </a:lnTo>
                    <a:lnTo>
                      <a:pt x="580" y="52949"/>
                    </a:lnTo>
                    <a:lnTo>
                      <a:pt x="793" y="53548"/>
                    </a:lnTo>
                    <a:lnTo>
                      <a:pt x="1025" y="54166"/>
                    </a:lnTo>
                    <a:lnTo>
                      <a:pt x="1276" y="54766"/>
                    </a:lnTo>
                    <a:lnTo>
                      <a:pt x="1546" y="55346"/>
                    </a:lnTo>
                    <a:lnTo>
                      <a:pt x="1836" y="55906"/>
                    </a:lnTo>
                    <a:lnTo>
                      <a:pt x="2146" y="56447"/>
                    </a:lnTo>
                    <a:lnTo>
                      <a:pt x="2494" y="56989"/>
                    </a:lnTo>
                    <a:lnTo>
                      <a:pt x="2687" y="57240"/>
                    </a:lnTo>
                    <a:lnTo>
                      <a:pt x="2880" y="57491"/>
                    </a:lnTo>
                    <a:lnTo>
                      <a:pt x="3074" y="57743"/>
                    </a:lnTo>
                    <a:lnTo>
                      <a:pt x="3306" y="57975"/>
                    </a:lnTo>
                    <a:lnTo>
                      <a:pt x="3538" y="58187"/>
                    </a:lnTo>
                    <a:lnTo>
                      <a:pt x="3770" y="58400"/>
                    </a:lnTo>
                    <a:lnTo>
                      <a:pt x="3828" y="58419"/>
                    </a:lnTo>
                    <a:lnTo>
                      <a:pt x="3886" y="58439"/>
                    </a:lnTo>
                    <a:lnTo>
                      <a:pt x="3944" y="58458"/>
                    </a:lnTo>
                    <a:lnTo>
                      <a:pt x="4002" y="58439"/>
                    </a:lnTo>
                    <a:lnTo>
                      <a:pt x="4098" y="58400"/>
                    </a:lnTo>
                    <a:lnTo>
                      <a:pt x="4176" y="58323"/>
                    </a:lnTo>
                    <a:lnTo>
                      <a:pt x="4214" y="58226"/>
                    </a:lnTo>
                    <a:lnTo>
                      <a:pt x="4234" y="58129"/>
                    </a:lnTo>
                    <a:lnTo>
                      <a:pt x="4214" y="58071"/>
                    </a:lnTo>
                    <a:lnTo>
                      <a:pt x="4195" y="58033"/>
                    </a:lnTo>
                    <a:lnTo>
                      <a:pt x="4176" y="57975"/>
                    </a:lnTo>
                    <a:lnTo>
                      <a:pt x="4118" y="57936"/>
                    </a:lnTo>
                    <a:lnTo>
                      <a:pt x="3847" y="57704"/>
                    </a:lnTo>
                    <a:lnTo>
                      <a:pt x="3596" y="57453"/>
                    </a:lnTo>
                    <a:lnTo>
                      <a:pt x="3344" y="57182"/>
                    </a:lnTo>
                    <a:lnTo>
                      <a:pt x="3132" y="56911"/>
                    </a:lnTo>
                    <a:lnTo>
                      <a:pt x="2919" y="56621"/>
                    </a:lnTo>
                    <a:lnTo>
                      <a:pt x="2726" y="56331"/>
                    </a:lnTo>
                    <a:lnTo>
                      <a:pt x="2532" y="56003"/>
                    </a:lnTo>
                    <a:lnTo>
                      <a:pt x="2358" y="55694"/>
                    </a:lnTo>
                    <a:lnTo>
                      <a:pt x="2030" y="55036"/>
                    </a:lnTo>
                    <a:lnTo>
                      <a:pt x="1759" y="54360"/>
                    </a:lnTo>
                    <a:lnTo>
                      <a:pt x="1508" y="53683"/>
                    </a:lnTo>
                    <a:lnTo>
                      <a:pt x="1257" y="53026"/>
                    </a:lnTo>
                    <a:lnTo>
                      <a:pt x="1102" y="52562"/>
                    </a:lnTo>
                    <a:lnTo>
                      <a:pt x="947" y="52098"/>
                    </a:lnTo>
                    <a:lnTo>
                      <a:pt x="831" y="51615"/>
                    </a:lnTo>
                    <a:lnTo>
                      <a:pt x="793" y="51383"/>
                    </a:lnTo>
                    <a:lnTo>
                      <a:pt x="754" y="51131"/>
                    </a:lnTo>
                    <a:lnTo>
                      <a:pt x="696" y="50358"/>
                    </a:lnTo>
                    <a:lnTo>
                      <a:pt x="657" y="49585"/>
                    </a:lnTo>
                    <a:lnTo>
                      <a:pt x="619" y="48038"/>
                    </a:lnTo>
                    <a:lnTo>
                      <a:pt x="580" y="45119"/>
                    </a:lnTo>
                    <a:lnTo>
                      <a:pt x="580" y="42200"/>
                    </a:lnTo>
                    <a:lnTo>
                      <a:pt x="599" y="39281"/>
                    </a:lnTo>
                    <a:lnTo>
                      <a:pt x="619" y="36362"/>
                    </a:lnTo>
                    <a:lnTo>
                      <a:pt x="677" y="32631"/>
                    </a:lnTo>
                    <a:lnTo>
                      <a:pt x="735" y="28901"/>
                    </a:lnTo>
                    <a:lnTo>
                      <a:pt x="812" y="25170"/>
                    </a:lnTo>
                    <a:lnTo>
                      <a:pt x="889" y="21419"/>
                    </a:lnTo>
                    <a:lnTo>
                      <a:pt x="986" y="18056"/>
                    </a:lnTo>
                    <a:lnTo>
                      <a:pt x="1083" y="14673"/>
                    </a:lnTo>
                    <a:lnTo>
                      <a:pt x="1199" y="11309"/>
                    </a:lnTo>
                    <a:lnTo>
                      <a:pt x="1334" y="7926"/>
                    </a:lnTo>
                    <a:lnTo>
                      <a:pt x="1431" y="5548"/>
                    </a:lnTo>
                    <a:lnTo>
                      <a:pt x="1585" y="3171"/>
                    </a:lnTo>
                    <a:lnTo>
                      <a:pt x="1662" y="1876"/>
                    </a:lnTo>
                    <a:lnTo>
                      <a:pt x="1720" y="1218"/>
                    </a:lnTo>
                    <a:lnTo>
                      <a:pt x="1817" y="580"/>
                    </a:lnTo>
                    <a:lnTo>
                      <a:pt x="1836" y="464"/>
                    </a:lnTo>
                    <a:lnTo>
                      <a:pt x="1875" y="387"/>
                    </a:lnTo>
                    <a:lnTo>
                      <a:pt x="1894" y="329"/>
                    </a:lnTo>
                    <a:lnTo>
                      <a:pt x="1894" y="271"/>
                    </a:lnTo>
                    <a:lnTo>
                      <a:pt x="1875" y="213"/>
                    </a:lnTo>
                    <a:lnTo>
                      <a:pt x="1856" y="155"/>
                    </a:lnTo>
                    <a:lnTo>
                      <a:pt x="1798" y="78"/>
                    </a:lnTo>
                    <a:lnTo>
                      <a:pt x="1701" y="20"/>
                    </a:lnTo>
                    <a:lnTo>
                      <a:pt x="16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0"/>
              <p:cNvSpPr/>
              <p:nvPr/>
            </p:nvSpPr>
            <p:spPr>
              <a:xfrm>
                <a:off x="1220175" y="-164850"/>
                <a:ext cx="491025" cy="480900"/>
              </a:xfrm>
              <a:custGeom>
                <a:avLst/>
                <a:gdLst/>
                <a:ahLst/>
                <a:cxnLst/>
                <a:rect l="l" t="t" r="r" b="b"/>
                <a:pathLst>
                  <a:path w="19641" h="19236" extrusionOk="0">
                    <a:moveTo>
                      <a:pt x="10033" y="581"/>
                    </a:moveTo>
                    <a:lnTo>
                      <a:pt x="10439" y="619"/>
                    </a:lnTo>
                    <a:lnTo>
                      <a:pt x="10864" y="658"/>
                    </a:lnTo>
                    <a:lnTo>
                      <a:pt x="11290" y="716"/>
                    </a:lnTo>
                    <a:lnTo>
                      <a:pt x="11696" y="793"/>
                    </a:lnTo>
                    <a:lnTo>
                      <a:pt x="12121" y="871"/>
                    </a:lnTo>
                    <a:lnTo>
                      <a:pt x="12527" y="967"/>
                    </a:lnTo>
                    <a:lnTo>
                      <a:pt x="12933" y="1083"/>
                    </a:lnTo>
                    <a:lnTo>
                      <a:pt x="13339" y="1199"/>
                    </a:lnTo>
                    <a:lnTo>
                      <a:pt x="13725" y="1354"/>
                    </a:lnTo>
                    <a:lnTo>
                      <a:pt x="14131" y="1509"/>
                    </a:lnTo>
                    <a:lnTo>
                      <a:pt x="14499" y="1683"/>
                    </a:lnTo>
                    <a:lnTo>
                      <a:pt x="14866" y="1876"/>
                    </a:lnTo>
                    <a:lnTo>
                      <a:pt x="15233" y="2108"/>
                    </a:lnTo>
                    <a:lnTo>
                      <a:pt x="15581" y="2340"/>
                    </a:lnTo>
                    <a:lnTo>
                      <a:pt x="15929" y="2591"/>
                    </a:lnTo>
                    <a:lnTo>
                      <a:pt x="16258" y="2862"/>
                    </a:lnTo>
                    <a:lnTo>
                      <a:pt x="16567" y="3152"/>
                    </a:lnTo>
                    <a:lnTo>
                      <a:pt x="16799" y="3403"/>
                    </a:lnTo>
                    <a:lnTo>
                      <a:pt x="17012" y="3654"/>
                    </a:lnTo>
                    <a:lnTo>
                      <a:pt x="17224" y="3906"/>
                    </a:lnTo>
                    <a:lnTo>
                      <a:pt x="17418" y="4176"/>
                    </a:lnTo>
                    <a:lnTo>
                      <a:pt x="17611" y="4447"/>
                    </a:lnTo>
                    <a:lnTo>
                      <a:pt x="17785" y="4737"/>
                    </a:lnTo>
                    <a:lnTo>
                      <a:pt x="17940" y="5027"/>
                    </a:lnTo>
                    <a:lnTo>
                      <a:pt x="18094" y="5317"/>
                    </a:lnTo>
                    <a:lnTo>
                      <a:pt x="18249" y="5626"/>
                    </a:lnTo>
                    <a:lnTo>
                      <a:pt x="18365" y="5916"/>
                    </a:lnTo>
                    <a:lnTo>
                      <a:pt x="18481" y="6226"/>
                    </a:lnTo>
                    <a:lnTo>
                      <a:pt x="18597" y="6554"/>
                    </a:lnTo>
                    <a:lnTo>
                      <a:pt x="18693" y="6863"/>
                    </a:lnTo>
                    <a:lnTo>
                      <a:pt x="18771" y="7192"/>
                    </a:lnTo>
                    <a:lnTo>
                      <a:pt x="18906" y="7849"/>
                    </a:lnTo>
                    <a:lnTo>
                      <a:pt x="19003" y="8468"/>
                    </a:lnTo>
                    <a:lnTo>
                      <a:pt x="19061" y="9087"/>
                    </a:lnTo>
                    <a:lnTo>
                      <a:pt x="19080" y="9705"/>
                    </a:lnTo>
                    <a:lnTo>
                      <a:pt x="19061" y="10343"/>
                    </a:lnTo>
                    <a:lnTo>
                      <a:pt x="19003" y="10962"/>
                    </a:lnTo>
                    <a:lnTo>
                      <a:pt x="18925" y="11580"/>
                    </a:lnTo>
                    <a:lnTo>
                      <a:pt x="18790" y="12199"/>
                    </a:lnTo>
                    <a:lnTo>
                      <a:pt x="18635" y="12798"/>
                    </a:lnTo>
                    <a:lnTo>
                      <a:pt x="18423" y="13378"/>
                    </a:lnTo>
                    <a:lnTo>
                      <a:pt x="18326" y="13668"/>
                    </a:lnTo>
                    <a:lnTo>
                      <a:pt x="18191" y="13939"/>
                    </a:lnTo>
                    <a:lnTo>
                      <a:pt x="18056" y="14190"/>
                    </a:lnTo>
                    <a:lnTo>
                      <a:pt x="17920" y="14461"/>
                    </a:lnTo>
                    <a:lnTo>
                      <a:pt x="17766" y="14712"/>
                    </a:lnTo>
                    <a:lnTo>
                      <a:pt x="17611" y="14944"/>
                    </a:lnTo>
                    <a:lnTo>
                      <a:pt x="17437" y="15176"/>
                    </a:lnTo>
                    <a:lnTo>
                      <a:pt x="17244" y="15408"/>
                    </a:lnTo>
                    <a:lnTo>
                      <a:pt x="17070" y="15640"/>
                    </a:lnTo>
                    <a:lnTo>
                      <a:pt x="16857" y="15852"/>
                    </a:lnTo>
                    <a:lnTo>
                      <a:pt x="16432" y="16278"/>
                    </a:lnTo>
                    <a:lnTo>
                      <a:pt x="15948" y="16664"/>
                    </a:lnTo>
                    <a:lnTo>
                      <a:pt x="15659" y="16877"/>
                    </a:lnTo>
                    <a:lnTo>
                      <a:pt x="15369" y="17070"/>
                    </a:lnTo>
                    <a:lnTo>
                      <a:pt x="15079" y="17264"/>
                    </a:lnTo>
                    <a:lnTo>
                      <a:pt x="14769" y="17438"/>
                    </a:lnTo>
                    <a:lnTo>
                      <a:pt x="14460" y="17612"/>
                    </a:lnTo>
                    <a:lnTo>
                      <a:pt x="14131" y="17766"/>
                    </a:lnTo>
                    <a:lnTo>
                      <a:pt x="13803" y="17902"/>
                    </a:lnTo>
                    <a:lnTo>
                      <a:pt x="13493" y="18018"/>
                    </a:lnTo>
                    <a:lnTo>
                      <a:pt x="13145" y="18134"/>
                    </a:lnTo>
                    <a:lnTo>
                      <a:pt x="12817" y="18249"/>
                    </a:lnTo>
                    <a:lnTo>
                      <a:pt x="12488" y="18346"/>
                    </a:lnTo>
                    <a:lnTo>
                      <a:pt x="12140" y="18423"/>
                    </a:lnTo>
                    <a:lnTo>
                      <a:pt x="11792" y="18481"/>
                    </a:lnTo>
                    <a:lnTo>
                      <a:pt x="11444" y="18539"/>
                    </a:lnTo>
                    <a:lnTo>
                      <a:pt x="11096" y="18597"/>
                    </a:lnTo>
                    <a:lnTo>
                      <a:pt x="10748" y="18617"/>
                    </a:lnTo>
                    <a:lnTo>
                      <a:pt x="10400" y="18636"/>
                    </a:lnTo>
                    <a:lnTo>
                      <a:pt x="10052" y="18655"/>
                    </a:lnTo>
                    <a:lnTo>
                      <a:pt x="9705" y="18655"/>
                    </a:lnTo>
                    <a:lnTo>
                      <a:pt x="9357" y="18636"/>
                    </a:lnTo>
                    <a:lnTo>
                      <a:pt x="9009" y="18617"/>
                    </a:lnTo>
                    <a:lnTo>
                      <a:pt x="8661" y="18559"/>
                    </a:lnTo>
                    <a:lnTo>
                      <a:pt x="8313" y="18520"/>
                    </a:lnTo>
                    <a:lnTo>
                      <a:pt x="7965" y="18462"/>
                    </a:lnTo>
                    <a:lnTo>
                      <a:pt x="7617" y="18385"/>
                    </a:lnTo>
                    <a:lnTo>
                      <a:pt x="7288" y="18288"/>
                    </a:lnTo>
                    <a:lnTo>
                      <a:pt x="6940" y="18192"/>
                    </a:lnTo>
                    <a:lnTo>
                      <a:pt x="6612" y="18076"/>
                    </a:lnTo>
                    <a:lnTo>
                      <a:pt x="6283" y="17960"/>
                    </a:lnTo>
                    <a:lnTo>
                      <a:pt x="5954" y="17805"/>
                    </a:lnTo>
                    <a:lnTo>
                      <a:pt x="5626" y="17670"/>
                    </a:lnTo>
                    <a:lnTo>
                      <a:pt x="5316" y="17496"/>
                    </a:lnTo>
                    <a:lnTo>
                      <a:pt x="4988" y="17322"/>
                    </a:lnTo>
                    <a:lnTo>
                      <a:pt x="4678" y="17128"/>
                    </a:lnTo>
                    <a:lnTo>
                      <a:pt x="4388" y="16935"/>
                    </a:lnTo>
                    <a:lnTo>
                      <a:pt x="4079" y="16722"/>
                    </a:lnTo>
                    <a:lnTo>
                      <a:pt x="3809" y="16490"/>
                    </a:lnTo>
                    <a:lnTo>
                      <a:pt x="3538" y="16239"/>
                    </a:lnTo>
                    <a:lnTo>
                      <a:pt x="3267" y="16007"/>
                    </a:lnTo>
                    <a:lnTo>
                      <a:pt x="3016" y="15736"/>
                    </a:lnTo>
                    <a:lnTo>
                      <a:pt x="2765" y="15466"/>
                    </a:lnTo>
                    <a:lnTo>
                      <a:pt x="2533" y="15195"/>
                    </a:lnTo>
                    <a:lnTo>
                      <a:pt x="2320" y="14905"/>
                    </a:lnTo>
                    <a:lnTo>
                      <a:pt x="2107" y="14615"/>
                    </a:lnTo>
                    <a:lnTo>
                      <a:pt x="1895" y="14325"/>
                    </a:lnTo>
                    <a:lnTo>
                      <a:pt x="1721" y="14016"/>
                    </a:lnTo>
                    <a:lnTo>
                      <a:pt x="1547" y="13687"/>
                    </a:lnTo>
                    <a:lnTo>
                      <a:pt x="1373" y="13378"/>
                    </a:lnTo>
                    <a:lnTo>
                      <a:pt x="1238" y="13049"/>
                    </a:lnTo>
                    <a:lnTo>
                      <a:pt x="1102" y="12701"/>
                    </a:lnTo>
                    <a:lnTo>
                      <a:pt x="967" y="12373"/>
                    </a:lnTo>
                    <a:lnTo>
                      <a:pt x="870" y="12025"/>
                    </a:lnTo>
                    <a:lnTo>
                      <a:pt x="774" y="11677"/>
                    </a:lnTo>
                    <a:lnTo>
                      <a:pt x="696" y="11329"/>
                    </a:lnTo>
                    <a:lnTo>
                      <a:pt x="638" y="10981"/>
                    </a:lnTo>
                    <a:lnTo>
                      <a:pt x="580" y="10614"/>
                    </a:lnTo>
                    <a:lnTo>
                      <a:pt x="561" y="10266"/>
                    </a:lnTo>
                    <a:lnTo>
                      <a:pt x="542" y="9898"/>
                    </a:lnTo>
                    <a:lnTo>
                      <a:pt x="542" y="9550"/>
                    </a:lnTo>
                    <a:lnTo>
                      <a:pt x="561" y="9183"/>
                    </a:lnTo>
                    <a:lnTo>
                      <a:pt x="580" y="8816"/>
                    </a:lnTo>
                    <a:lnTo>
                      <a:pt x="638" y="8449"/>
                    </a:lnTo>
                    <a:lnTo>
                      <a:pt x="716" y="8101"/>
                    </a:lnTo>
                    <a:lnTo>
                      <a:pt x="793" y="7733"/>
                    </a:lnTo>
                    <a:lnTo>
                      <a:pt x="909" y="7327"/>
                    </a:lnTo>
                    <a:lnTo>
                      <a:pt x="1044" y="6941"/>
                    </a:lnTo>
                    <a:lnTo>
                      <a:pt x="1180" y="6573"/>
                    </a:lnTo>
                    <a:lnTo>
                      <a:pt x="1353" y="6187"/>
                    </a:lnTo>
                    <a:lnTo>
                      <a:pt x="1527" y="5820"/>
                    </a:lnTo>
                    <a:lnTo>
                      <a:pt x="1721" y="5472"/>
                    </a:lnTo>
                    <a:lnTo>
                      <a:pt x="1933" y="5124"/>
                    </a:lnTo>
                    <a:lnTo>
                      <a:pt x="2146" y="4776"/>
                    </a:lnTo>
                    <a:lnTo>
                      <a:pt x="2378" y="4447"/>
                    </a:lnTo>
                    <a:lnTo>
                      <a:pt x="2629" y="4118"/>
                    </a:lnTo>
                    <a:lnTo>
                      <a:pt x="2900" y="3809"/>
                    </a:lnTo>
                    <a:lnTo>
                      <a:pt x="3171" y="3519"/>
                    </a:lnTo>
                    <a:lnTo>
                      <a:pt x="3441" y="3229"/>
                    </a:lnTo>
                    <a:lnTo>
                      <a:pt x="3751" y="2939"/>
                    </a:lnTo>
                    <a:lnTo>
                      <a:pt x="4060" y="2688"/>
                    </a:lnTo>
                    <a:lnTo>
                      <a:pt x="4369" y="2437"/>
                    </a:lnTo>
                    <a:lnTo>
                      <a:pt x="4698" y="2185"/>
                    </a:lnTo>
                    <a:lnTo>
                      <a:pt x="5026" y="1973"/>
                    </a:lnTo>
                    <a:lnTo>
                      <a:pt x="5374" y="1760"/>
                    </a:lnTo>
                    <a:lnTo>
                      <a:pt x="5722" y="1567"/>
                    </a:lnTo>
                    <a:lnTo>
                      <a:pt x="6090" y="1393"/>
                    </a:lnTo>
                    <a:lnTo>
                      <a:pt x="6457" y="1238"/>
                    </a:lnTo>
                    <a:lnTo>
                      <a:pt x="6824" y="1083"/>
                    </a:lnTo>
                    <a:lnTo>
                      <a:pt x="7211" y="948"/>
                    </a:lnTo>
                    <a:lnTo>
                      <a:pt x="7597" y="851"/>
                    </a:lnTo>
                    <a:lnTo>
                      <a:pt x="8003" y="755"/>
                    </a:lnTo>
                    <a:lnTo>
                      <a:pt x="8390" y="677"/>
                    </a:lnTo>
                    <a:lnTo>
                      <a:pt x="8796" y="639"/>
                    </a:lnTo>
                    <a:lnTo>
                      <a:pt x="9202" y="600"/>
                    </a:lnTo>
                    <a:lnTo>
                      <a:pt x="9608" y="581"/>
                    </a:lnTo>
                    <a:close/>
                    <a:moveTo>
                      <a:pt x="9724" y="1"/>
                    </a:moveTo>
                    <a:lnTo>
                      <a:pt x="9337" y="20"/>
                    </a:lnTo>
                    <a:lnTo>
                      <a:pt x="8951" y="40"/>
                    </a:lnTo>
                    <a:lnTo>
                      <a:pt x="8564" y="78"/>
                    </a:lnTo>
                    <a:lnTo>
                      <a:pt x="8177" y="136"/>
                    </a:lnTo>
                    <a:lnTo>
                      <a:pt x="7810" y="214"/>
                    </a:lnTo>
                    <a:lnTo>
                      <a:pt x="7443" y="291"/>
                    </a:lnTo>
                    <a:lnTo>
                      <a:pt x="7075" y="407"/>
                    </a:lnTo>
                    <a:lnTo>
                      <a:pt x="6708" y="523"/>
                    </a:lnTo>
                    <a:lnTo>
                      <a:pt x="6360" y="658"/>
                    </a:lnTo>
                    <a:lnTo>
                      <a:pt x="5993" y="793"/>
                    </a:lnTo>
                    <a:lnTo>
                      <a:pt x="5664" y="967"/>
                    </a:lnTo>
                    <a:lnTo>
                      <a:pt x="5316" y="1141"/>
                    </a:lnTo>
                    <a:lnTo>
                      <a:pt x="4988" y="1315"/>
                    </a:lnTo>
                    <a:lnTo>
                      <a:pt x="4659" y="1528"/>
                    </a:lnTo>
                    <a:lnTo>
                      <a:pt x="4350" y="1741"/>
                    </a:lnTo>
                    <a:lnTo>
                      <a:pt x="4041" y="1953"/>
                    </a:lnTo>
                    <a:lnTo>
                      <a:pt x="3731" y="2205"/>
                    </a:lnTo>
                    <a:lnTo>
                      <a:pt x="3441" y="2437"/>
                    </a:lnTo>
                    <a:lnTo>
                      <a:pt x="3171" y="2707"/>
                    </a:lnTo>
                    <a:lnTo>
                      <a:pt x="2900" y="2978"/>
                    </a:lnTo>
                    <a:lnTo>
                      <a:pt x="2629" y="3248"/>
                    </a:lnTo>
                    <a:lnTo>
                      <a:pt x="2378" y="3538"/>
                    </a:lnTo>
                    <a:lnTo>
                      <a:pt x="2127" y="3828"/>
                    </a:lnTo>
                    <a:lnTo>
                      <a:pt x="1895" y="4138"/>
                    </a:lnTo>
                    <a:lnTo>
                      <a:pt x="1663" y="4466"/>
                    </a:lnTo>
                    <a:lnTo>
                      <a:pt x="1469" y="4776"/>
                    </a:lnTo>
                    <a:lnTo>
                      <a:pt x="1257" y="5104"/>
                    </a:lnTo>
                    <a:lnTo>
                      <a:pt x="1083" y="5452"/>
                    </a:lnTo>
                    <a:lnTo>
                      <a:pt x="909" y="5800"/>
                    </a:lnTo>
                    <a:lnTo>
                      <a:pt x="735" y="6148"/>
                    </a:lnTo>
                    <a:lnTo>
                      <a:pt x="580" y="6515"/>
                    </a:lnTo>
                    <a:lnTo>
                      <a:pt x="464" y="6883"/>
                    </a:lnTo>
                    <a:lnTo>
                      <a:pt x="348" y="7250"/>
                    </a:lnTo>
                    <a:lnTo>
                      <a:pt x="252" y="7617"/>
                    </a:lnTo>
                    <a:lnTo>
                      <a:pt x="155" y="7985"/>
                    </a:lnTo>
                    <a:lnTo>
                      <a:pt x="97" y="8371"/>
                    </a:lnTo>
                    <a:lnTo>
                      <a:pt x="39" y="8739"/>
                    </a:lnTo>
                    <a:lnTo>
                      <a:pt x="20" y="9125"/>
                    </a:lnTo>
                    <a:lnTo>
                      <a:pt x="0" y="9492"/>
                    </a:lnTo>
                    <a:lnTo>
                      <a:pt x="0" y="9860"/>
                    </a:lnTo>
                    <a:lnTo>
                      <a:pt x="0" y="10246"/>
                    </a:lnTo>
                    <a:lnTo>
                      <a:pt x="39" y="10614"/>
                    </a:lnTo>
                    <a:lnTo>
                      <a:pt x="78" y="10981"/>
                    </a:lnTo>
                    <a:lnTo>
                      <a:pt x="136" y="11348"/>
                    </a:lnTo>
                    <a:lnTo>
                      <a:pt x="213" y="11716"/>
                    </a:lnTo>
                    <a:lnTo>
                      <a:pt x="310" y="12083"/>
                    </a:lnTo>
                    <a:lnTo>
                      <a:pt x="406" y="12431"/>
                    </a:lnTo>
                    <a:lnTo>
                      <a:pt x="522" y="12798"/>
                    </a:lnTo>
                    <a:lnTo>
                      <a:pt x="658" y="13146"/>
                    </a:lnTo>
                    <a:lnTo>
                      <a:pt x="793" y="13494"/>
                    </a:lnTo>
                    <a:lnTo>
                      <a:pt x="967" y="13823"/>
                    </a:lnTo>
                    <a:lnTo>
                      <a:pt x="1141" y="14151"/>
                    </a:lnTo>
                    <a:lnTo>
                      <a:pt x="1315" y="14480"/>
                    </a:lnTo>
                    <a:lnTo>
                      <a:pt x="1527" y="14809"/>
                    </a:lnTo>
                    <a:lnTo>
                      <a:pt x="1740" y="15118"/>
                    </a:lnTo>
                    <a:lnTo>
                      <a:pt x="1972" y="15427"/>
                    </a:lnTo>
                    <a:lnTo>
                      <a:pt x="2204" y="15717"/>
                    </a:lnTo>
                    <a:lnTo>
                      <a:pt x="2455" y="16007"/>
                    </a:lnTo>
                    <a:lnTo>
                      <a:pt x="2726" y="16278"/>
                    </a:lnTo>
                    <a:lnTo>
                      <a:pt x="2997" y="16548"/>
                    </a:lnTo>
                    <a:lnTo>
                      <a:pt x="3287" y="16819"/>
                    </a:lnTo>
                    <a:lnTo>
                      <a:pt x="3596" y="17070"/>
                    </a:lnTo>
                    <a:lnTo>
                      <a:pt x="3886" y="17283"/>
                    </a:lnTo>
                    <a:lnTo>
                      <a:pt x="4214" y="17515"/>
                    </a:lnTo>
                    <a:lnTo>
                      <a:pt x="4524" y="17708"/>
                    </a:lnTo>
                    <a:lnTo>
                      <a:pt x="4852" y="17902"/>
                    </a:lnTo>
                    <a:lnTo>
                      <a:pt x="5181" y="18076"/>
                    </a:lnTo>
                    <a:lnTo>
                      <a:pt x="5510" y="18249"/>
                    </a:lnTo>
                    <a:lnTo>
                      <a:pt x="5858" y="18404"/>
                    </a:lnTo>
                    <a:lnTo>
                      <a:pt x="6206" y="18539"/>
                    </a:lnTo>
                    <a:lnTo>
                      <a:pt x="6573" y="18675"/>
                    </a:lnTo>
                    <a:lnTo>
                      <a:pt x="6921" y="18791"/>
                    </a:lnTo>
                    <a:lnTo>
                      <a:pt x="7288" y="18887"/>
                    </a:lnTo>
                    <a:lnTo>
                      <a:pt x="7655" y="18965"/>
                    </a:lnTo>
                    <a:lnTo>
                      <a:pt x="8023" y="19042"/>
                    </a:lnTo>
                    <a:lnTo>
                      <a:pt x="8390" y="19119"/>
                    </a:lnTo>
                    <a:lnTo>
                      <a:pt x="8757" y="19158"/>
                    </a:lnTo>
                    <a:lnTo>
                      <a:pt x="9125" y="19197"/>
                    </a:lnTo>
                    <a:lnTo>
                      <a:pt x="9511" y="19216"/>
                    </a:lnTo>
                    <a:lnTo>
                      <a:pt x="9879" y="19235"/>
                    </a:lnTo>
                    <a:lnTo>
                      <a:pt x="10265" y="19235"/>
                    </a:lnTo>
                    <a:lnTo>
                      <a:pt x="10632" y="19216"/>
                    </a:lnTo>
                    <a:lnTo>
                      <a:pt x="11019" y="19177"/>
                    </a:lnTo>
                    <a:lnTo>
                      <a:pt x="11386" y="19139"/>
                    </a:lnTo>
                    <a:lnTo>
                      <a:pt x="11754" y="19081"/>
                    </a:lnTo>
                    <a:lnTo>
                      <a:pt x="12121" y="19023"/>
                    </a:lnTo>
                    <a:lnTo>
                      <a:pt x="12488" y="18945"/>
                    </a:lnTo>
                    <a:lnTo>
                      <a:pt x="12855" y="18849"/>
                    </a:lnTo>
                    <a:lnTo>
                      <a:pt x="13223" y="18733"/>
                    </a:lnTo>
                    <a:lnTo>
                      <a:pt x="13571" y="18617"/>
                    </a:lnTo>
                    <a:lnTo>
                      <a:pt x="13919" y="18481"/>
                    </a:lnTo>
                    <a:lnTo>
                      <a:pt x="14267" y="18327"/>
                    </a:lnTo>
                    <a:lnTo>
                      <a:pt x="14615" y="18172"/>
                    </a:lnTo>
                    <a:lnTo>
                      <a:pt x="14943" y="17998"/>
                    </a:lnTo>
                    <a:lnTo>
                      <a:pt x="15543" y="17650"/>
                    </a:lnTo>
                    <a:lnTo>
                      <a:pt x="16103" y="17283"/>
                    </a:lnTo>
                    <a:lnTo>
                      <a:pt x="16374" y="17070"/>
                    </a:lnTo>
                    <a:lnTo>
                      <a:pt x="16644" y="16858"/>
                    </a:lnTo>
                    <a:lnTo>
                      <a:pt x="16896" y="16645"/>
                    </a:lnTo>
                    <a:lnTo>
                      <a:pt x="17147" y="16413"/>
                    </a:lnTo>
                    <a:lnTo>
                      <a:pt x="17379" y="16162"/>
                    </a:lnTo>
                    <a:lnTo>
                      <a:pt x="17611" y="15910"/>
                    </a:lnTo>
                    <a:lnTo>
                      <a:pt x="17824" y="15659"/>
                    </a:lnTo>
                    <a:lnTo>
                      <a:pt x="18017" y="15388"/>
                    </a:lnTo>
                    <a:lnTo>
                      <a:pt x="18210" y="15118"/>
                    </a:lnTo>
                    <a:lnTo>
                      <a:pt x="18384" y="14828"/>
                    </a:lnTo>
                    <a:lnTo>
                      <a:pt x="18558" y="14519"/>
                    </a:lnTo>
                    <a:lnTo>
                      <a:pt x="18713" y="14209"/>
                    </a:lnTo>
                    <a:lnTo>
                      <a:pt x="18848" y="13919"/>
                    </a:lnTo>
                    <a:lnTo>
                      <a:pt x="18964" y="13610"/>
                    </a:lnTo>
                    <a:lnTo>
                      <a:pt x="19177" y="12991"/>
                    </a:lnTo>
                    <a:lnTo>
                      <a:pt x="19351" y="12373"/>
                    </a:lnTo>
                    <a:lnTo>
                      <a:pt x="19486" y="11735"/>
                    </a:lnTo>
                    <a:lnTo>
                      <a:pt x="19563" y="11078"/>
                    </a:lnTo>
                    <a:lnTo>
                      <a:pt x="19621" y="10420"/>
                    </a:lnTo>
                    <a:lnTo>
                      <a:pt x="19641" y="9763"/>
                    </a:lnTo>
                    <a:lnTo>
                      <a:pt x="19641" y="9125"/>
                    </a:lnTo>
                    <a:lnTo>
                      <a:pt x="19602" y="8719"/>
                    </a:lnTo>
                    <a:lnTo>
                      <a:pt x="19563" y="8313"/>
                    </a:lnTo>
                    <a:lnTo>
                      <a:pt x="19505" y="7907"/>
                    </a:lnTo>
                    <a:lnTo>
                      <a:pt x="19447" y="7521"/>
                    </a:lnTo>
                    <a:lnTo>
                      <a:pt x="19351" y="7115"/>
                    </a:lnTo>
                    <a:lnTo>
                      <a:pt x="19254" y="6728"/>
                    </a:lnTo>
                    <a:lnTo>
                      <a:pt x="19138" y="6341"/>
                    </a:lnTo>
                    <a:lnTo>
                      <a:pt x="19003" y="5955"/>
                    </a:lnTo>
                    <a:lnTo>
                      <a:pt x="18848" y="5588"/>
                    </a:lnTo>
                    <a:lnTo>
                      <a:pt x="18693" y="5220"/>
                    </a:lnTo>
                    <a:lnTo>
                      <a:pt x="18520" y="4853"/>
                    </a:lnTo>
                    <a:lnTo>
                      <a:pt x="18326" y="4505"/>
                    </a:lnTo>
                    <a:lnTo>
                      <a:pt x="18114" y="4157"/>
                    </a:lnTo>
                    <a:lnTo>
                      <a:pt x="17882" y="3828"/>
                    </a:lnTo>
                    <a:lnTo>
                      <a:pt x="17630" y="3500"/>
                    </a:lnTo>
                    <a:lnTo>
                      <a:pt x="17379" y="3191"/>
                    </a:lnTo>
                    <a:lnTo>
                      <a:pt x="17050" y="2823"/>
                    </a:lnTo>
                    <a:lnTo>
                      <a:pt x="16683" y="2495"/>
                    </a:lnTo>
                    <a:lnTo>
                      <a:pt x="16316" y="2166"/>
                    </a:lnTo>
                    <a:lnTo>
                      <a:pt x="15929" y="1876"/>
                    </a:lnTo>
                    <a:lnTo>
                      <a:pt x="15543" y="1625"/>
                    </a:lnTo>
                    <a:lnTo>
                      <a:pt x="15117" y="1373"/>
                    </a:lnTo>
                    <a:lnTo>
                      <a:pt x="14692" y="1161"/>
                    </a:lnTo>
                    <a:lnTo>
                      <a:pt x="14267" y="948"/>
                    </a:lnTo>
                    <a:lnTo>
                      <a:pt x="13822" y="774"/>
                    </a:lnTo>
                    <a:lnTo>
                      <a:pt x="13358" y="619"/>
                    </a:lnTo>
                    <a:lnTo>
                      <a:pt x="12894" y="465"/>
                    </a:lnTo>
                    <a:lnTo>
                      <a:pt x="12430" y="349"/>
                    </a:lnTo>
                    <a:lnTo>
                      <a:pt x="11947" y="252"/>
                    </a:lnTo>
                    <a:lnTo>
                      <a:pt x="11483" y="156"/>
                    </a:lnTo>
                    <a:lnTo>
                      <a:pt x="11000" y="98"/>
                    </a:lnTo>
                    <a:lnTo>
                      <a:pt x="10516" y="40"/>
                    </a:lnTo>
                    <a:lnTo>
                      <a:pt x="10110" y="20"/>
                    </a:lnTo>
                    <a:lnTo>
                      <a:pt x="97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0"/>
              <p:cNvSpPr/>
              <p:nvPr/>
            </p:nvSpPr>
            <p:spPr>
              <a:xfrm>
                <a:off x="768300" y="-183700"/>
                <a:ext cx="552425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22097" h="3442" extrusionOk="0">
                    <a:moveTo>
                      <a:pt x="252" y="1"/>
                    </a:moveTo>
                    <a:lnTo>
                      <a:pt x="155" y="40"/>
                    </a:lnTo>
                    <a:lnTo>
                      <a:pt x="78" y="117"/>
                    </a:lnTo>
                    <a:lnTo>
                      <a:pt x="20" y="214"/>
                    </a:lnTo>
                    <a:lnTo>
                      <a:pt x="1" y="330"/>
                    </a:lnTo>
                    <a:lnTo>
                      <a:pt x="20" y="368"/>
                    </a:lnTo>
                    <a:lnTo>
                      <a:pt x="39" y="426"/>
                    </a:lnTo>
                    <a:lnTo>
                      <a:pt x="78" y="484"/>
                    </a:lnTo>
                    <a:lnTo>
                      <a:pt x="117" y="523"/>
                    </a:lnTo>
                    <a:lnTo>
                      <a:pt x="581" y="852"/>
                    </a:lnTo>
                    <a:lnTo>
                      <a:pt x="1045" y="1141"/>
                    </a:lnTo>
                    <a:lnTo>
                      <a:pt x="1528" y="1393"/>
                    </a:lnTo>
                    <a:lnTo>
                      <a:pt x="2011" y="1625"/>
                    </a:lnTo>
                    <a:lnTo>
                      <a:pt x="2514" y="1818"/>
                    </a:lnTo>
                    <a:lnTo>
                      <a:pt x="2997" y="1973"/>
                    </a:lnTo>
                    <a:lnTo>
                      <a:pt x="3519" y="2108"/>
                    </a:lnTo>
                    <a:lnTo>
                      <a:pt x="4022" y="2205"/>
                    </a:lnTo>
                    <a:lnTo>
                      <a:pt x="4544" y="2282"/>
                    </a:lnTo>
                    <a:lnTo>
                      <a:pt x="5065" y="2340"/>
                    </a:lnTo>
                    <a:lnTo>
                      <a:pt x="5607" y="2379"/>
                    </a:lnTo>
                    <a:lnTo>
                      <a:pt x="6148" y="2398"/>
                    </a:lnTo>
                    <a:lnTo>
                      <a:pt x="6670" y="2398"/>
                    </a:lnTo>
                    <a:lnTo>
                      <a:pt x="7231" y="2379"/>
                    </a:lnTo>
                    <a:lnTo>
                      <a:pt x="7772" y="2340"/>
                    </a:lnTo>
                    <a:lnTo>
                      <a:pt x="8313" y="2301"/>
                    </a:lnTo>
                    <a:lnTo>
                      <a:pt x="9415" y="2205"/>
                    </a:lnTo>
                    <a:lnTo>
                      <a:pt x="10517" y="2069"/>
                    </a:lnTo>
                    <a:lnTo>
                      <a:pt x="11619" y="1934"/>
                    </a:lnTo>
                    <a:lnTo>
                      <a:pt x="12721" y="1799"/>
                    </a:lnTo>
                    <a:lnTo>
                      <a:pt x="13803" y="1702"/>
                    </a:lnTo>
                    <a:lnTo>
                      <a:pt x="14344" y="1663"/>
                    </a:lnTo>
                    <a:lnTo>
                      <a:pt x="14886" y="1644"/>
                    </a:lnTo>
                    <a:lnTo>
                      <a:pt x="15408" y="1625"/>
                    </a:lnTo>
                    <a:lnTo>
                      <a:pt x="15949" y="1625"/>
                    </a:lnTo>
                    <a:lnTo>
                      <a:pt x="16471" y="1644"/>
                    </a:lnTo>
                    <a:lnTo>
                      <a:pt x="16973" y="1683"/>
                    </a:lnTo>
                    <a:lnTo>
                      <a:pt x="17611" y="1760"/>
                    </a:lnTo>
                    <a:lnTo>
                      <a:pt x="18230" y="1876"/>
                    </a:lnTo>
                    <a:lnTo>
                      <a:pt x="18829" y="2031"/>
                    </a:lnTo>
                    <a:lnTo>
                      <a:pt x="19428" y="2224"/>
                    </a:lnTo>
                    <a:lnTo>
                      <a:pt x="20008" y="2437"/>
                    </a:lnTo>
                    <a:lnTo>
                      <a:pt x="20569" y="2707"/>
                    </a:lnTo>
                    <a:lnTo>
                      <a:pt x="20840" y="2862"/>
                    </a:lnTo>
                    <a:lnTo>
                      <a:pt x="21110" y="3017"/>
                    </a:lnTo>
                    <a:lnTo>
                      <a:pt x="21381" y="3191"/>
                    </a:lnTo>
                    <a:lnTo>
                      <a:pt x="21632" y="3384"/>
                    </a:lnTo>
                    <a:lnTo>
                      <a:pt x="21690" y="3423"/>
                    </a:lnTo>
                    <a:lnTo>
                      <a:pt x="21748" y="3442"/>
                    </a:lnTo>
                    <a:lnTo>
                      <a:pt x="21806" y="3442"/>
                    </a:lnTo>
                    <a:lnTo>
                      <a:pt x="21864" y="3423"/>
                    </a:lnTo>
                    <a:lnTo>
                      <a:pt x="21961" y="3384"/>
                    </a:lnTo>
                    <a:lnTo>
                      <a:pt x="22038" y="3307"/>
                    </a:lnTo>
                    <a:lnTo>
                      <a:pt x="22077" y="3229"/>
                    </a:lnTo>
                    <a:lnTo>
                      <a:pt x="22096" y="3113"/>
                    </a:lnTo>
                    <a:lnTo>
                      <a:pt x="22077" y="3055"/>
                    </a:lnTo>
                    <a:lnTo>
                      <a:pt x="22058" y="3017"/>
                    </a:lnTo>
                    <a:lnTo>
                      <a:pt x="22038" y="2959"/>
                    </a:lnTo>
                    <a:lnTo>
                      <a:pt x="21980" y="2920"/>
                    </a:lnTo>
                    <a:lnTo>
                      <a:pt x="21497" y="2591"/>
                    </a:lnTo>
                    <a:lnTo>
                      <a:pt x="21014" y="2301"/>
                    </a:lnTo>
                    <a:lnTo>
                      <a:pt x="20530" y="2050"/>
                    </a:lnTo>
                    <a:lnTo>
                      <a:pt x="20028" y="1818"/>
                    </a:lnTo>
                    <a:lnTo>
                      <a:pt x="19525" y="1625"/>
                    </a:lnTo>
                    <a:lnTo>
                      <a:pt x="19023" y="1470"/>
                    </a:lnTo>
                    <a:lnTo>
                      <a:pt x="18501" y="1335"/>
                    </a:lnTo>
                    <a:lnTo>
                      <a:pt x="17979" y="1238"/>
                    </a:lnTo>
                    <a:lnTo>
                      <a:pt x="17457" y="1161"/>
                    </a:lnTo>
                    <a:lnTo>
                      <a:pt x="16935" y="1103"/>
                    </a:lnTo>
                    <a:lnTo>
                      <a:pt x="16394" y="1064"/>
                    </a:lnTo>
                    <a:lnTo>
                      <a:pt x="15852" y="1045"/>
                    </a:lnTo>
                    <a:lnTo>
                      <a:pt x="15311" y="1045"/>
                    </a:lnTo>
                    <a:lnTo>
                      <a:pt x="14770" y="1064"/>
                    </a:lnTo>
                    <a:lnTo>
                      <a:pt x="14228" y="1083"/>
                    </a:lnTo>
                    <a:lnTo>
                      <a:pt x="13687" y="1122"/>
                    </a:lnTo>
                    <a:lnTo>
                      <a:pt x="12585" y="1219"/>
                    </a:lnTo>
                    <a:lnTo>
                      <a:pt x="11464" y="1354"/>
                    </a:lnTo>
                    <a:lnTo>
                      <a:pt x="10362" y="1489"/>
                    </a:lnTo>
                    <a:lnTo>
                      <a:pt x="9260" y="1605"/>
                    </a:lnTo>
                    <a:lnTo>
                      <a:pt x="8158" y="1702"/>
                    </a:lnTo>
                    <a:lnTo>
                      <a:pt x="7617" y="1741"/>
                    </a:lnTo>
                    <a:lnTo>
                      <a:pt x="7076" y="1779"/>
                    </a:lnTo>
                    <a:lnTo>
                      <a:pt x="5993" y="1779"/>
                    </a:lnTo>
                    <a:lnTo>
                      <a:pt x="5471" y="1760"/>
                    </a:lnTo>
                    <a:lnTo>
                      <a:pt x="4930" y="1721"/>
                    </a:lnTo>
                    <a:lnTo>
                      <a:pt x="4331" y="1644"/>
                    </a:lnTo>
                    <a:lnTo>
                      <a:pt x="3732" y="1528"/>
                    </a:lnTo>
                    <a:lnTo>
                      <a:pt x="3152" y="1393"/>
                    </a:lnTo>
                    <a:lnTo>
                      <a:pt x="2572" y="1199"/>
                    </a:lnTo>
                    <a:lnTo>
                      <a:pt x="2031" y="987"/>
                    </a:lnTo>
                    <a:lnTo>
                      <a:pt x="1489" y="716"/>
                    </a:lnTo>
                    <a:lnTo>
                      <a:pt x="1219" y="581"/>
                    </a:lnTo>
                    <a:lnTo>
                      <a:pt x="967" y="407"/>
                    </a:lnTo>
                    <a:lnTo>
                      <a:pt x="716" y="233"/>
                    </a:lnTo>
                    <a:lnTo>
                      <a:pt x="465" y="59"/>
                    </a:lnTo>
                    <a:lnTo>
                      <a:pt x="407" y="20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0"/>
              <p:cNvSpPr/>
              <p:nvPr/>
            </p:nvSpPr>
            <p:spPr>
              <a:xfrm>
                <a:off x="1693775" y="153650"/>
                <a:ext cx="380375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5215" h="3384" extrusionOk="0">
                    <a:moveTo>
                      <a:pt x="213" y="0"/>
                    </a:moveTo>
                    <a:lnTo>
                      <a:pt x="155" y="19"/>
                    </a:lnTo>
                    <a:lnTo>
                      <a:pt x="78" y="77"/>
                    </a:lnTo>
                    <a:lnTo>
                      <a:pt x="39" y="174"/>
                    </a:lnTo>
                    <a:lnTo>
                      <a:pt x="1" y="290"/>
                    </a:lnTo>
                    <a:lnTo>
                      <a:pt x="20" y="387"/>
                    </a:lnTo>
                    <a:lnTo>
                      <a:pt x="39" y="445"/>
                    </a:lnTo>
                    <a:lnTo>
                      <a:pt x="78" y="483"/>
                    </a:lnTo>
                    <a:lnTo>
                      <a:pt x="117" y="541"/>
                    </a:lnTo>
                    <a:lnTo>
                      <a:pt x="175" y="580"/>
                    </a:lnTo>
                    <a:lnTo>
                      <a:pt x="1025" y="1005"/>
                    </a:lnTo>
                    <a:lnTo>
                      <a:pt x="1895" y="1411"/>
                    </a:lnTo>
                    <a:lnTo>
                      <a:pt x="2784" y="1798"/>
                    </a:lnTo>
                    <a:lnTo>
                      <a:pt x="3693" y="2165"/>
                    </a:lnTo>
                    <a:lnTo>
                      <a:pt x="4621" y="2475"/>
                    </a:lnTo>
                    <a:lnTo>
                      <a:pt x="5568" y="2745"/>
                    </a:lnTo>
                    <a:lnTo>
                      <a:pt x="6032" y="2880"/>
                    </a:lnTo>
                    <a:lnTo>
                      <a:pt x="6515" y="2996"/>
                    </a:lnTo>
                    <a:lnTo>
                      <a:pt x="6979" y="3093"/>
                    </a:lnTo>
                    <a:lnTo>
                      <a:pt x="7463" y="3170"/>
                    </a:lnTo>
                    <a:lnTo>
                      <a:pt x="7946" y="3248"/>
                    </a:lnTo>
                    <a:lnTo>
                      <a:pt x="8429" y="3306"/>
                    </a:lnTo>
                    <a:lnTo>
                      <a:pt x="8893" y="3344"/>
                    </a:lnTo>
                    <a:lnTo>
                      <a:pt x="9376" y="3364"/>
                    </a:lnTo>
                    <a:lnTo>
                      <a:pt x="9860" y="3383"/>
                    </a:lnTo>
                    <a:lnTo>
                      <a:pt x="10343" y="3383"/>
                    </a:lnTo>
                    <a:lnTo>
                      <a:pt x="10826" y="3364"/>
                    </a:lnTo>
                    <a:lnTo>
                      <a:pt x="11290" y="3325"/>
                    </a:lnTo>
                    <a:lnTo>
                      <a:pt x="11773" y="3267"/>
                    </a:lnTo>
                    <a:lnTo>
                      <a:pt x="12237" y="3190"/>
                    </a:lnTo>
                    <a:lnTo>
                      <a:pt x="12721" y="3093"/>
                    </a:lnTo>
                    <a:lnTo>
                      <a:pt x="13185" y="2977"/>
                    </a:lnTo>
                    <a:lnTo>
                      <a:pt x="13649" y="2842"/>
                    </a:lnTo>
                    <a:lnTo>
                      <a:pt x="14112" y="2687"/>
                    </a:lnTo>
                    <a:lnTo>
                      <a:pt x="14576" y="2513"/>
                    </a:lnTo>
                    <a:lnTo>
                      <a:pt x="15040" y="2320"/>
                    </a:lnTo>
                    <a:lnTo>
                      <a:pt x="15098" y="2281"/>
                    </a:lnTo>
                    <a:lnTo>
                      <a:pt x="15137" y="2243"/>
                    </a:lnTo>
                    <a:lnTo>
                      <a:pt x="15176" y="2204"/>
                    </a:lnTo>
                    <a:lnTo>
                      <a:pt x="15195" y="2146"/>
                    </a:lnTo>
                    <a:lnTo>
                      <a:pt x="15214" y="2049"/>
                    </a:lnTo>
                    <a:lnTo>
                      <a:pt x="15176" y="1933"/>
                    </a:lnTo>
                    <a:lnTo>
                      <a:pt x="15118" y="1856"/>
                    </a:lnTo>
                    <a:lnTo>
                      <a:pt x="15040" y="1779"/>
                    </a:lnTo>
                    <a:lnTo>
                      <a:pt x="14982" y="1759"/>
                    </a:lnTo>
                    <a:lnTo>
                      <a:pt x="14886" y="1759"/>
                    </a:lnTo>
                    <a:lnTo>
                      <a:pt x="14808" y="1798"/>
                    </a:lnTo>
                    <a:lnTo>
                      <a:pt x="14364" y="1972"/>
                    </a:lnTo>
                    <a:lnTo>
                      <a:pt x="13919" y="2146"/>
                    </a:lnTo>
                    <a:lnTo>
                      <a:pt x="13475" y="2301"/>
                    </a:lnTo>
                    <a:lnTo>
                      <a:pt x="13011" y="2436"/>
                    </a:lnTo>
                    <a:lnTo>
                      <a:pt x="12566" y="2532"/>
                    </a:lnTo>
                    <a:lnTo>
                      <a:pt x="12102" y="2629"/>
                    </a:lnTo>
                    <a:lnTo>
                      <a:pt x="11638" y="2706"/>
                    </a:lnTo>
                    <a:lnTo>
                      <a:pt x="11174" y="2745"/>
                    </a:lnTo>
                    <a:lnTo>
                      <a:pt x="10710" y="2784"/>
                    </a:lnTo>
                    <a:lnTo>
                      <a:pt x="10246" y="2803"/>
                    </a:lnTo>
                    <a:lnTo>
                      <a:pt x="9782" y="2803"/>
                    </a:lnTo>
                    <a:lnTo>
                      <a:pt x="9318" y="2784"/>
                    </a:lnTo>
                    <a:lnTo>
                      <a:pt x="8854" y="2764"/>
                    </a:lnTo>
                    <a:lnTo>
                      <a:pt x="8390" y="2726"/>
                    </a:lnTo>
                    <a:lnTo>
                      <a:pt x="7927" y="2668"/>
                    </a:lnTo>
                    <a:lnTo>
                      <a:pt x="7463" y="2590"/>
                    </a:lnTo>
                    <a:lnTo>
                      <a:pt x="6999" y="2494"/>
                    </a:lnTo>
                    <a:lnTo>
                      <a:pt x="6535" y="2397"/>
                    </a:lnTo>
                    <a:lnTo>
                      <a:pt x="6071" y="2301"/>
                    </a:lnTo>
                    <a:lnTo>
                      <a:pt x="5607" y="2165"/>
                    </a:lnTo>
                    <a:lnTo>
                      <a:pt x="4698" y="1895"/>
                    </a:lnTo>
                    <a:lnTo>
                      <a:pt x="3809" y="1585"/>
                    </a:lnTo>
                    <a:lnTo>
                      <a:pt x="2920" y="1237"/>
                    </a:lnTo>
                    <a:lnTo>
                      <a:pt x="2050" y="851"/>
                    </a:lnTo>
                    <a:lnTo>
                      <a:pt x="1199" y="464"/>
                    </a:lnTo>
                    <a:lnTo>
                      <a:pt x="387" y="39"/>
                    </a:lnTo>
                    <a:lnTo>
                      <a:pt x="329" y="19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1918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0"/>
              <p:cNvSpPr/>
              <p:nvPr/>
            </p:nvSpPr>
            <p:spPr>
              <a:xfrm>
                <a:off x="761550" y="210175"/>
                <a:ext cx="1317900" cy="370700"/>
              </a:xfrm>
              <a:custGeom>
                <a:avLst/>
                <a:gdLst/>
                <a:ahLst/>
                <a:cxnLst/>
                <a:rect l="l" t="t" r="r" b="b"/>
                <a:pathLst>
                  <a:path w="52716" h="14828" extrusionOk="0">
                    <a:moveTo>
                      <a:pt x="1044" y="1"/>
                    </a:moveTo>
                    <a:lnTo>
                      <a:pt x="251" y="20"/>
                    </a:lnTo>
                    <a:lnTo>
                      <a:pt x="174" y="20"/>
                    </a:lnTo>
                    <a:lnTo>
                      <a:pt x="135" y="40"/>
                    </a:lnTo>
                    <a:lnTo>
                      <a:pt x="77" y="78"/>
                    </a:lnTo>
                    <a:lnTo>
                      <a:pt x="58" y="117"/>
                    </a:lnTo>
                    <a:lnTo>
                      <a:pt x="19" y="194"/>
                    </a:lnTo>
                    <a:lnTo>
                      <a:pt x="0" y="310"/>
                    </a:lnTo>
                    <a:lnTo>
                      <a:pt x="39" y="407"/>
                    </a:lnTo>
                    <a:lnTo>
                      <a:pt x="116" y="503"/>
                    </a:lnTo>
                    <a:lnTo>
                      <a:pt x="155" y="542"/>
                    </a:lnTo>
                    <a:lnTo>
                      <a:pt x="193" y="561"/>
                    </a:lnTo>
                    <a:lnTo>
                      <a:pt x="271" y="581"/>
                    </a:lnTo>
                    <a:lnTo>
                      <a:pt x="1063" y="581"/>
                    </a:lnTo>
                    <a:lnTo>
                      <a:pt x="1779" y="600"/>
                    </a:lnTo>
                    <a:lnTo>
                      <a:pt x="2513" y="639"/>
                    </a:lnTo>
                    <a:lnTo>
                      <a:pt x="3228" y="697"/>
                    </a:lnTo>
                    <a:lnTo>
                      <a:pt x="3944" y="793"/>
                    </a:lnTo>
                    <a:lnTo>
                      <a:pt x="4659" y="909"/>
                    </a:lnTo>
                    <a:lnTo>
                      <a:pt x="5374" y="1064"/>
                    </a:lnTo>
                    <a:lnTo>
                      <a:pt x="6089" y="1219"/>
                    </a:lnTo>
                    <a:lnTo>
                      <a:pt x="6785" y="1393"/>
                    </a:lnTo>
                    <a:lnTo>
                      <a:pt x="7481" y="1605"/>
                    </a:lnTo>
                    <a:lnTo>
                      <a:pt x="8177" y="1818"/>
                    </a:lnTo>
                    <a:lnTo>
                      <a:pt x="8873" y="2050"/>
                    </a:lnTo>
                    <a:lnTo>
                      <a:pt x="9550" y="2321"/>
                    </a:lnTo>
                    <a:lnTo>
                      <a:pt x="10226" y="2591"/>
                    </a:lnTo>
                    <a:lnTo>
                      <a:pt x="10884" y="2862"/>
                    </a:lnTo>
                    <a:lnTo>
                      <a:pt x="11541" y="3171"/>
                    </a:lnTo>
                    <a:lnTo>
                      <a:pt x="12198" y="3480"/>
                    </a:lnTo>
                    <a:lnTo>
                      <a:pt x="12855" y="3828"/>
                    </a:lnTo>
                    <a:lnTo>
                      <a:pt x="13474" y="4176"/>
                    </a:lnTo>
                    <a:lnTo>
                      <a:pt x="14112" y="4524"/>
                    </a:lnTo>
                    <a:lnTo>
                      <a:pt x="14730" y="4892"/>
                    </a:lnTo>
                    <a:lnTo>
                      <a:pt x="15349" y="5278"/>
                    </a:lnTo>
                    <a:lnTo>
                      <a:pt x="16548" y="6071"/>
                    </a:lnTo>
                    <a:lnTo>
                      <a:pt x="18964" y="7656"/>
                    </a:lnTo>
                    <a:lnTo>
                      <a:pt x="20162" y="8468"/>
                    </a:lnTo>
                    <a:lnTo>
                      <a:pt x="21400" y="9241"/>
                    </a:lnTo>
                    <a:lnTo>
                      <a:pt x="22482" y="9898"/>
                    </a:lnTo>
                    <a:lnTo>
                      <a:pt x="23603" y="10517"/>
                    </a:lnTo>
                    <a:lnTo>
                      <a:pt x="24744" y="11116"/>
                    </a:lnTo>
                    <a:lnTo>
                      <a:pt x="25904" y="11696"/>
                    </a:lnTo>
                    <a:lnTo>
                      <a:pt x="27064" y="12218"/>
                    </a:lnTo>
                    <a:lnTo>
                      <a:pt x="28262" y="12721"/>
                    </a:lnTo>
                    <a:lnTo>
                      <a:pt x="28842" y="12953"/>
                    </a:lnTo>
                    <a:lnTo>
                      <a:pt x="29461" y="13165"/>
                    </a:lnTo>
                    <a:lnTo>
                      <a:pt x="30060" y="13378"/>
                    </a:lnTo>
                    <a:lnTo>
                      <a:pt x="30659" y="13571"/>
                    </a:lnTo>
                    <a:lnTo>
                      <a:pt x="31278" y="13745"/>
                    </a:lnTo>
                    <a:lnTo>
                      <a:pt x="31896" y="13919"/>
                    </a:lnTo>
                    <a:lnTo>
                      <a:pt x="32515" y="14074"/>
                    </a:lnTo>
                    <a:lnTo>
                      <a:pt x="33134" y="14209"/>
                    </a:lnTo>
                    <a:lnTo>
                      <a:pt x="33752" y="14345"/>
                    </a:lnTo>
                    <a:lnTo>
                      <a:pt x="34371" y="14461"/>
                    </a:lnTo>
                    <a:lnTo>
                      <a:pt x="35009" y="14557"/>
                    </a:lnTo>
                    <a:lnTo>
                      <a:pt x="35647" y="14654"/>
                    </a:lnTo>
                    <a:lnTo>
                      <a:pt x="36265" y="14712"/>
                    </a:lnTo>
                    <a:lnTo>
                      <a:pt x="36903" y="14770"/>
                    </a:lnTo>
                    <a:lnTo>
                      <a:pt x="37541" y="14809"/>
                    </a:lnTo>
                    <a:lnTo>
                      <a:pt x="38198" y="14828"/>
                    </a:lnTo>
                    <a:lnTo>
                      <a:pt x="38836" y="14828"/>
                    </a:lnTo>
                    <a:lnTo>
                      <a:pt x="39474" y="14809"/>
                    </a:lnTo>
                    <a:lnTo>
                      <a:pt x="40131" y="14789"/>
                    </a:lnTo>
                    <a:lnTo>
                      <a:pt x="40769" y="14731"/>
                    </a:lnTo>
                    <a:lnTo>
                      <a:pt x="41523" y="14654"/>
                    </a:lnTo>
                    <a:lnTo>
                      <a:pt x="42277" y="14538"/>
                    </a:lnTo>
                    <a:lnTo>
                      <a:pt x="43031" y="14422"/>
                    </a:lnTo>
                    <a:lnTo>
                      <a:pt x="43785" y="14267"/>
                    </a:lnTo>
                    <a:lnTo>
                      <a:pt x="44520" y="14093"/>
                    </a:lnTo>
                    <a:lnTo>
                      <a:pt x="45254" y="13900"/>
                    </a:lnTo>
                    <a:lnTo>
                      <a:pt x="45989" y="13687"/>
                    </a:lnTo>
                    <a:lnTo>
                      <a:pt x="46704" y="13436"/>
                    </a:lnTo>
                    <a:lnTo>
                      <a:pt x="47458" y="13165"/>
                    </a:lnTo>
                    <a:lnTo>
                      <a:pt x="48193" y="12875"/>
                    </a:lnTo>
                    <a:lnTo>
                      <a:pt x="48946" y="12547"/>
                    </a:lnTo>
                    <a:lnTo>
                      <a:pt x="49662" y="12218"/>
                    </a:lnTo>
                    <a:lnTo>
                      <a:pt x="51112" y="11522"/>
                    </a:lnTo>
                    <a:lnTo>
                      <a:pt x="52542" y="10807"/>
                    </a:lnTo>
                    <a:lnTo>
                      <a:pt x="52600" y="10768"/>
                    </a:lnTo>
                    <a:lnTo>
                      <a:pt x="52639" y="10730"/>
                    </a:lnTo>
                    <a:lnTo>
                      <a:pt x="52677" y="10672"/>
                    </a:lnTo>
                    <a:lnTo>
                      <a:pt x="52697" y="10633"/>
                    </a:lnTo>
                    <a:lnTo>
                      <a:pt x="52716" y="10517"/>
                    </a:lnTo>
                    <a:lnTo>
                      <a:pt x="52677" y="10420"/>
                    </a:lnTo>
                    <a:lnTo>
                      <a:pt x="52619" y="10324"/>
                    </a:lnTo>
                    <a:lnTo>
                      <a:pt x="52542" y="10266"/>
                    </a:lnTo>
                    <a:lnTo>
                      <a:pt x="52503" y="10246"/>
                    </a:lnTo>
                    <a:lnTo>
                      <a:pt x="52387" y="10246"/>
                    </a:lnTo>
                    <a:lnTo>
                      <a:pt x="52329" y="10266"/>
                    </a:lnTo>
                    <a:lnTo>
                      <a:pt x="51092" y="10884"/>
                    </a:lnTo>
                    <a:lnTo>
                      <a:pt x="49836" y="11503"/>
                    </a:lnTo>
                    <a:lnTo>
                      <a:pt x="48579" y="12083"/>
                    </a:lnTo>
                    <a:lnTo>
                      <a:pt x="47941" y="12353"/>
                    </a:lnTo>
                    <a:lnTo>
                      <a:pt x="47303" y="12605"/>
                    </a:lnTo>
                    <a:lnTo>
                      <a:pt x="46627" y="12856"/>
                    </a:lnTo>
                    <a:lnTo>
                      <a:pt x="45950" y="13088"/>
                    </a:lnTo>
                    <a:lnTo>
                      <a:pt x="45274" y="13301"/>
                    </a:lnTo>
                    <a:lnTo>
                      <a:pt x="44578" y="13475"/>
                    </a:lnTo>
                    <a:lnTo>
                      <a:pt x="43862" y="13649"/>
                    </a:lnTo>
                    <a:lnTo>
                      <a:pt x="43166" y="13803"/>
                    </a:lnTo>
                    <a:lnTo>
                      <a:pt x="42451" y="13919"/>
                    </a:lnTo>
                    <a:lnTo>
                      <a:pt x="41755" y="14035"/>
                    </a:lnTo>
                    <a:lnTo>
                      <a:pt x="41098" y="14113"/>
                    </a:lnTo>
                    <a:lnTo>
                      <a:pt x="40441" y="14171"/>
                    </a:lnTo>
                    <a:lnTo>
                      <a:pt x="39783" y="14229"/>
                    </a:lnTo>
                    <a:lnTo>
                      <a:pt x="39146" y="14248"/>
                    </a:lnTo>
                    <a:lnTo>
                      <a:pt x="37831" y="14248"/>
                    </a:lnTo>
                    <a:lnTo>
                      <a:pt x="37174" y="14209"/>
                    </a:lnTo>
                    <a:lnTo>
                      <a:pt x="36517" y="14171"/>
                    </a:lnTo>
                    <a:lnTo>
                      <a:pt x="35859" y="14113"/>
                    </a:lnTo>
                    <a:lnTo>
                      <a:pt x="35221" y="14016"/>
                    </a:lnTo>
                    <a:lnTo>
                      <a:pt x="34564" y="13919"/>
                    </a:lnTo>
                    <a:lnTo>
                      <a:pt x="33926" y="13823"/>
                    </a:lnTo>
                    <a:lnTo>
                      <a:pt x="33288" y="13687"/>
                    </a:lnTo>
                    <a:lnTo>
                      <a:pt x="32650" y="13533"/>
                    </a:lnTo>
                    <a:lnTo>
                      <a:pt x="32012" y="13378"/>
                    </a:lnTo>
                    <a:lnTo>
                      <a:pt x="31374" y="13204"/>
                    </a:lnTo>
                    <a:lnTo>
                      <a:pt x="30756" y="13011"/>
                    </a:lnTo>
                    <a:lnTo>
                      <a:pt x="30118" y="12817"/>
                    </a:lnTo>
                    <a:lnTo>
                      <a:pt x="29499" y="12585"/>
                    </a:lnTo>
                    <a:lnTo>
                      <a:pt x="28900" y="12373"/>
                    </a:lnTo>
                    <a:lnTo>
                      <a:pt x="28281" y="12122"/>
                    </a:lnTo>
                    <a:lnTo>
                      <a:pt x="27682" y="11870"/>
                    </a:lnTo>
                    <a:lnTo>
                      <a:pt x="26484" y="11348"/>
                    </a:lnTo>
                    <a:lnTo>
                      <a:pt x="25305" y="10768"/>
                    </a:lnTo>
                    <a:lnTo>
                      <a:pt x="24145" y="10169"/>
                    </a:lnTo>
                    <a:lnTo>
                      <a:pt x="23004" y="9531"/>
                    </a:lnTo>
                    <a:lnTo>
                      <a:pt x="21883" y="8855"/>
                    </a:lnTo>
                    <a:lnTo>
                      <a:pt x="20704" y="8120"/>
                    </a:lnTo>
                    <a:lnTo>
                      <a:pt x="19525" y="7347"/>
                    </a:lnTo>
                    <a:lnTo>
                      <a:pt x="17205" y="5781"/>
                    </a:lnTo>
                    <a:lnTo>
                      <a:pt x="16026" y="5027"/>
                    </a:lnTo>
                    <a:lnTo>
                      <a:pt x="14827" y="4292"/>
                    </a:lnTo>
                    <a:lnTo>
                      <a:pt x="14228" y="3925"/>
                    </a:lnTo>
                    <a:lnTo>
                      <a:pt x="13629" y="3577"/>
                    </a:lnTo>
                    <a:lnTo>
                      <a:pt x="13010" y="3248"/>
                    </a:lnTo>
                    <a:lnTo>
                      <a:pt x="12372" y="2939"/>
                    </a:lnTo>
                    <a:lnTo>
                      <a:pt x="11657" y="2591"/>
                    </a:lnTo>
                    <a:lnTo>
                      <a:pt x="10942" y="2263"/>
                    </a:lnTo>
                    <a:lnTo>
                      <a:pt x="10226" y="1953"/>
                    </a:lnTo>
                    <a:lnTo>
                      <a:pt x="9492" y="1663"/>
                    </a:lnTo>
                    <a:lnTo>
                      <a:pt x="8738" y="1412"/>
                    </a:lnTo>
                    <a:lnTo>
                      <a:pt x="8003" y="1161"/>
                    </a:lnTo>
                    <a:lnTo>
                      <a:pt x="7249" y="929"/>
                    </a:lnTo>
                    <a:lnTo>
                      <a:pt x="6476" y="735"/>
                    </a:lnTo>
                    <a:lnTo>
                      <a:pt x="5722" y="542"/>
                    </a:lnTo>
                    <a:lnTo>
                      <a:pt x="4949" y="387"/>
                    </a:lnTo>
                    <a:lnTo>
                      <a:pt x="4176" y="252"/>
                    </a:lnTo>
                    <a:lnTo>
                      <a:pt x="3402" y="156"/>
                    </a:lnTo>
                    <a:lnTo>
                      <a:pt x="2610" y="78"/>
                    </a:lnTo>
                    <a:lnTo>
                      <a:pt x="1817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6" name="Google Shape;1046;p40"/>
            <p:cNvGrpSpPr/>
            <p:nvPr/>
          </p:nvGrpSpPr>
          <p:grpSpPr>
            <a:xfrm>
              <a:off x="1496048" y="2224383"/>
              <a:ext cx="2365243" cy="1573546"/>
              <a:chOff x="781850" y="-4290600"/>
              <a:chExt cx="2653700" cy="1765450"/>
            </a:xfrm>
          </p:grpSpPr>
          <p:sp>
            <p:nvSpPr>
              <p:cNvPr id="1047" name="Google Shape;1047;p40"/>
              <p:cNvSpPr/>
              <p:nvPr/>
            </p:nvSpPr>
            <p:spPr>
              <a:xfrm>
                <a:off x="912325" y="-4284800"/>
                <a:ext cx="2472950" cy="909550"/>
              </a:xfrm>
              <a:custGeom>
                <a:avLst/>
                <a:gdLst/>
                <a:ahLst/>
                <a:cxnLst/>
                <a:rect l="l" t="t" r="r" b="b"/>
                <a:pathLst>
                  <a:path w="98918" h="36382" extrusionOk="0">
                    <a:moveTo>
                      <a:pt x="46550" y="1"/>
                    </a:moveTo>
                    <a:lnTo>
                      <a:pt x="45718" y="20"/>
                    </a:lnTo>
                    <a:lnTo>
                      <a:pt x="44868" y="59"/>
                    </a:lnTo>
                    <a:lnTo>
                      <a:pt x="44037" y="97"/>
                    </a:lnTo>
                    <a:lnTo>
                      <a:pt x="43186" y="155"/>
                    </a:lnTo>
                    <a:lnTo>
                      <a:pt x="42336" y="213"/>
                    </a:lnTo>
                    <a:lnTo>
                      <a:pt x="41504" y="310"/>
                    </a:lnTo>
                    <a:lnTo>
                      <a:pt x="39822" y="503"/>
                    </a:lnTo>
                    <a:lnTo>
                      <a:pt x="38141" y="735"/>
                    </a:lnTo>
                    <a:lnTo>
                      <a:pt x="36459" y="1025"/>
                    </a:lnTo>
                    <a:lnTo>
                      <a:pt x="34796" y="1334"/>
                    </a:lnTo>
                    <a:lnTo>
                      <a:pt x="33134" y="1682"/>
                    </a:lnTo>
                    <a:lnTo>
                      <a:pt x="31491" y="2050"/>
                    </a:lnTo>
                    <a:lnTo>
                      <a:pt x="29848" y="2456"/>
                    </a:lnTo>
                    <a:lnTo>
                      <a:pt x="28224" y="2881"/>
                    </a:lnTo>
                    <a:lnTo>
                      <a:pt x="26619" y="3306"/>
                    </a:lnTo>
                    <a:lnTo>
                      <a:pt x="25865" y="3519"/>
                    </a:lnTo>
                    <a:lnTo>
                      <a:pt x="25112" y="3770"/>
                    </a:lnTo>
                    <a:lnTo>
                      <a:pt x="24358" y="4002"/>
                    </a:lnTo>
                    <a:lnTo>
                      <a:pt x="23604" y="4273"/>
                    </a:lnTo>
                    <a:lnTo>
                      <a:pt x="22850" y="4543"/>
                    </a:lnTo>
                    <a:lnTo>
                      <a:pt x="22115" y="4833"/>
                    </a:lnTo>
                    <a:lnTo>
                      <a:pt x="21381" y="5123"/>
                    </a:lnTo>
                    <a:lnTo>
                      <a:pt x="20646" y="5433"/>
                    </a:lnTo>
                    <a:lnTo>
                      <a:pt x="19177" y="6090"/>
                    </a:lnTo>
                    <a:lnTo>
                      <a:pt x="17746" y="6786"/>
                    </a:lnTo>
                    <a:lnTo>
                      <a:pt x="16335" y="7501"/>
                    </a:lnTo>
                    <a:lnTo>
                      <a:pt x="14943" y="8255"/>
                    </a:lnTo>
                    <a:lnTo>
                      <a:pt x="14209" y="8680"/>
                    </a:lnTo>
                    <a:lnTo>
                      <a:pt x="13513" y="9125"/>
                    </a:lnTo>
                    <a:lnTo>
                      <a:pt x="12836" y="9608"/>
                    </a:lnTo>
                    <a:lnTo>
                      <a:pt x="12198" y="10111"/>
                    </a:lnTo>
                    <a:lnTo>
                      <a:pt x="11580" y="10633"/>
                    </a:lnTo>
                    <a:lnTo>
                      <a:pt x="10980" y="11174"/>
                    </a:lnTo>
                    <a:lnTo>
                      <a:pt x="10401" y="11735"/>
                    </a:lnTo>
                    <a:lnTo>
                      <a:pt x="9840" y="12315"/>
                    </a:lnTo>
                    <a:lnTo>
                      <a:pt x="9299" y="12933"/>
                    </a:lnTo>
                    <a:lnTo>
                      <a:pt x="8777" y="13552"/>
                    </a:lnTo>
                    <a:lnTo>
                      <a:pt x="8274" y="14170"/>
                    </a:lnTo>
                    <a:lnTo>
                      <a:pt x="7772" y="14828"/>
                    </a:lnTo>
                    <a:lnTo>
                      <a:pt x="7269" y="15485"/>
                    </a:lnTo>
                    <a:lnTo>
                      <a:pt x="6786" y="16142"/>
                    </a:lnTo>
                    <a:lnTo>
                      <a:pt x="5838" y="17515"/>
                    </a:lnTo>
                    <a:lnTo>
                      <a:pt x="5529" y="17940"/>
                    </a:lnTo>
                    <a:lnTo>
                      <a:pt x="5123" y="18462"/>
                    </a:lnTo>
                    <a:lnTo>
                      <a:pt x="4157" y="19660"/>
                    </a:lnTo>
                    <a:lnTo>
                      <a:pt x="3615" y="20318"/>
                    </a:lnTo>
                    <a:lnTo>
                      <a:pt x="3055" y="21033"/>
                    </a:lnTo>
                    <a:lnTo>
                      <a:pt x="2513" y="21767"/>
                    </a:lnTo>
                    <a:lnTo>
                      <a:pt x="1972" y="22521"/>
                    </a:lnTo>
                    <a:lnTo>
                      <a:pt x="1470" y="23295"/>
                    </a:lnTo>
                    <a:lnTo>
                      <a:pt x="1238" y="23701"/>
                    </a:lnTo>
                    <a:lnTo>
                      <a:pt x="1006" y="24087"/>
                    </a:lnTo>
                    <a:lnTo>
                      <a:pt x="812" y="24474"/>
                    </a:lnTo>
                    <a:lnTo>
                      <a:pt x="619" y="24860"/>
                    </a:lnTo>
                    <a:lnTo>
                      <a:pt x="464" y="25247"/>
                    </a:lnTo>
                    <a:lnTo>
                      <a:pt x="310" y="25614"/>
                    </a:lnTo>
                    <a:lnTo>
                      <a:pt x="194" y="26001"/>
                    </a:lnTo>
                    <a:lnTo>
                      <a:pt x="97" y="26368"/>
                    </a:lnTo>
                    <a:lnTo>
                      <a:pt x="39" y="26736"/>
                    </a:lnTo>
                    <a:lnTo>
                      <a:pt x="0" y="27084"/>
                    </a:lnTo>
                    <a:lnTo>
                      <a:pt x="0" y="27431"/>
                    </a:lnTo>
                    <a:lnTo>
                      <a:pt x="39" y="27760"/>
                    </a:lnTo>
                    <a:lnTo>
                      <a:pt x="97" y="28089"/>
                    </a:lnTo>
                    <a:lnTo>
                      <a:pt x="213" y="28398"/>
                    </a:lnTo>
                    <a:lnTo>
                      <a:pt x="194" y="28939"/>
                    </a:lnTo>
                    <a:lnTo>
                      <a:pt x="213" y="29461"/>
                    </a:lnTo>
                    <a:lnTo>
                      <a:pt x="271" y="29945"/>
                    </a:lnTo>
                    <a:lnTo>
                      <a:pt x="368" y="30408"/>
                    </a:lnTo>
                    <a:lnTo>
                      <a:pt x="503" y="30834"/>
                    </a:lnTo>
                    <a:lnTo>
                      <a:pt x="677" y="31240"/>
                    </a:lnTo>
                    <a:lnTo>
                      <a:pt x="851" y="31607"/>
                    </a:lnTo>
                    <a:lnTo>
                      <a:pt x="1083" y="31955"/>
                    </a:lnTo>
                    <a:lnTo>
                      <a:pt x="1334" y="32284"/>
                    </a:lnTo>
                    <a:lnTo>
                      <a:pt x="1605" y="32593"/>
                    </a:lnTo>
                    <a:lnTo>
                      <a:pt x="1895" y="32864"/>
                    </a:lnTo>
                    <a:lnTo>
                      <a:pt x="2223" y="33115"/>
                    </a:lnTo>
                    <a:lnTo>
                      <a:pt x="2571" y="33347"/>
                    </a:lnTo>
                    <a:lnTo>
                      <a:pt x="2939" y="33559"/>
                    </a:lnTo>
                    <a:lnTo>
                      <a:pt x="3306" y="33753"/>
                    </a:lnTo>
                    <a:lnTo>
                      <a:pt x="3712" y="33927"/>
                    </a:lnTo>
                    <a:lnTo>
                      <a:pt x="4118" y="34081"/>
                    </a:lnTo>
                    <a:lnTo>
                      <a:pt x="4543" y="34217"/>
                    </a:lnTo>
                    <a:lnTo>
                      <a:pt x="4988" y="34352"/>
                    </a:lnTo>
                    <a:lnTo>
                      <a:pt x="5432" y="34449"/>
                    </a:lnTo>
                    <a:lnTo>
                      <a:pt x="5877" y="34545"/>
                    </a:lnTo>
                    <a:lnTo>
                      <a:pt x="6341" y="34623"/>
                    </a:lnTo>
                    <a:lnTo>
                      <a:pt x="6805" y="34681"/>
                    </a:lnTo>
                    <a:lnTo>
                      <a:pt x="7288" y="34739"/>
                    </a:lnTo>
                    <a:lnTo>
                      <a:pt x="8235" y="34816"/>
                    </a:lnTo>
                    <a:lnTo>
                      <a:pt x="9183" y="34835"/>
                    </a:lnTo>
                    <a:lnTo>
                      <a:pt x="10111" y="34835"/>
                    </a:lnTo>
                    <a:lnTo>
                      <a:pt x="11019" y="34816"/>
                    </a:lnTo>
                    <a:lnTo>
                      <a:pt x="11251" y="34951"/>
                    </a:lnTo>
                    <a:lnTo>
                      <a:pt x="11502" y="35067"/>
                    </a:lnTo>
                    <a:lnTo>
                      <a:pt x="11754" y="35183"/>
                    </a:lnTo>
                    <a:lnTo>
                      <a:pt x="12005" y="35261"/>
                    </a:lnTo>
                    <a:lnTo>
                      <a:pt x="12256" y="35357"/>
                    </a:lnTo>
                    <a:lnTo>
                      <a:pt x="12527" y="35415"/>
                    </a:lnTo>
                    <a:lnTo>
                      <a:pt x="12817" y="35473"/>
                    </a:lnTo>
                    <a:lnTo>
                      <a:pt x="13088" y="35512"/>
                    </a:lnTo>
                    <a:lnTo>
                      <a:pt x="13667" y="35570"/>
                    </a:lnTo>
                    <a:lnTo>
                      <a:pt x="14267" y="35589"/>
                    </a:lnTo>
                    <a:lnTo>
                      <a:pt x="14866" y="35570"/>
                    </a:lnTo>
                    <a:lnTo>
                      <a:pt x="15485" y="35531"/>
                    </a:lnTo>
                    <a:lnTo>
                      <a:pt x="16103" y="35473"/>
                    </a:lnTo>
                    <a:lnTo>
                      <a:pt x="16702" y="35396"/>
                    </a:lnTo>
                    <a:lnTo>
                      <a:pt x="17901" y="35222"/>
                    </a:lnTo>
                    <a:lnTo>
                      <a:pt x="19022" y="35029"/>
                    </a:lnTo>
                    <a:lnTo>
                      <a:pt x="20027" y="34893"/>
                    </a:lnTo>
                    <a:lnTo>
                      <a:pt x="20801" y="34797"/>
                    </a:lnTo>
                    <a:lnTo>
                      <a:pt x="21574" y="34719"/>
                    </a:lnTo>
                    <a:lnTo>
                      <a:pt x="23120" y="34603"/>
                    </a:lnTo>
                    <a:lnTo>
                      <a:pt x="24609" y="34642"/>
                    </a:lnTo>
                    <a:lnTo>
                      <a:pt x="26117" y="34719"/>
                    </a:lnTo>
                    <a:lnTo>
                      <a:pt x="29113" y="34874"/>
                    </a:lnTo>
                    <a:lnTo>
                      <a:pt x="32109" y="35048"/>
                    </a:lnTo>
                    <a:lnTo>
                      <a:pt x="35106" y="35241"/>
                    </a:lnTo>
                    <a:lnTo>
                      <a:pt x="38102" y="35415"/>
                    </a:lnTo>
                    <a:lnTo>
                      <a:pt x="41098" y="35589"/>
                    </a:lnTo>
                    <a:lnTo>
                      <a:pt x="44095" y="35725"/>
                    </a:lnTo>
                    <a:lnTo>
                      <a:pt x="45602" y="35783"/>
                    </a:lnTo>
                    <a:lnTo>
                      <a:pt x="47110" y="35821"/>
                    </a:lnTo>
                    <a:lnTo>
                      <a:pt x="49449" y="35879"/>
                    </a:lnTo>
                    <a:lnTo>
                      <a:pt x="51808" y="35899"/>
                    </a:lnTo>
                    <a:lnTo>
                      <a:pt x="51982" y="35957"/>
                    </a:lnTo>
                    <a:lnTo>
                      <a:pt x="52175" y="35976"/>
                    </a:lnTo>
                    <a:lnTo>
                      <a:pt x="52388" y="35995"/>
                    </a:lnTo>
                    <a:lnTo>
                      <a:pt x="52600" y="35995"/>
                    </a:lnTo>
                    <a:lnTo>
                      <a:pt x="53548" y="35918"/>
                    </a:lnTo>
                    <a:lnTo>
                      <a:pt x="57066" y="35937"/>
                    </a:lnTo>
                    <a:lnTo>
                      <a:pt x="60584" y="35957"/>
                    </a:lnTo>
                    <a:lnTo>
                      <a:pt x="67621" y="35976"/>
                    </a:lnTo>
                    <a:lnTo>
                      <a:pt x="71120" y="36015"/>
                    </a:lnTo>
                    <a:lnTo>
                      <a:pt x="74638" y="36073"/>
                    </a:lnTo>
                    <a:lnTo>
                      <a:pt x="78156" y="36169"/>
                    </a:lnTo>
                    <a:lnTo>
                      <a:pt x="79915" y="36227"/>
                    </a:lnTo>
                    <a:lnTo>
                      <a:pt x="81674" y="36304"/>
                    </a:lnTo>
                    <a:lnTo>
                      <a:pt x="82873" y="36362"/>
                    </a:lnTo>
                    <a:lnTo>
                      <a:pt x="84110" y="36382"/>
                    </a:lnTo>
                    <a:lnTo>
                      <a:pt x="85367" y="36382"/>
                    </a:lnTo>
                    <a:lnTo>
                      <a:pt x="86623" y="36324"/>
                    </a:lnTo>
                    <a:lnTo>
                      <a:pt x="87261" y="36285"/>
                    </a:lnTo>
                    <a:lnTo>
                      <a:pt x="87899" y="36247"/>
                    </a:lnTo>
                    <a:lnTo>
                      <a:pt x="88517" y="36169"/>
                    </a:lnTo>
                    <a:lnTo>
                      <a:pt x="89136" y="36092"/>
                    </a:lnTo>
                    <a:lnTo>
                      <a:pt x="89755" y="35995"/>
                    </a:lnTo>
                    <a:lnTo>
                      <a:pt x="90354" y="35879"/>
                    </a:lnTo>
                    <a:lnTo>
                      <a:pt x="90953" y="35744"/>
                    </a:lnTo>
                    <a:lnTo>
                      <a:pt x="91552" y="35589"/>
                    </a:lnTo>
                    <a:lnTo>
                      <a:pt x="92132" y="35435"/>
                    </a:lnTo>
                    <a:lnTo>
                      <a:pt x="92712" y="35222"/>
                    </a:lnTo>
                    <a:lnTo>
                      <a:pt x="93254" y="35009"/>
                    </a:lnTo>
                    <a:lnTo>
                      <a:pt x="93795" y="34777"/>
                    </a:lnTo>
                    <a:lnTo>
                      <a:pt x="94336" y="34507"/>
                    </a:lnTo>
                    <a:lnTo>
                      <a:pt x="94839" y="34217"/>
                    </a:lnTo>
                    <a:lnTo>
                      <a:pt x="95322" y="33907"/>
                    </a:lnTo>
                    <a:lnTo>
                      <a:pt x="95805" y="33559"/>
                    </a:lnTo>
                    <a:lnTo>
                      <a:pt x="96250" y="33173"/>
                    </a:lnTo>
                    <a:lnTo>
                      <a:pt x="96695" y="32767"/>
                    </a:lnTo>
                    <a:lnTo>
                      <a:pt x="97100" y="32342"/>
                    </a:lnTo>
                    <a:lnTo>
                      <a:pt x="97487" y="31878"/>
                    </a:lnTo>
                    <a:lnTo>
                      <a:pt x="97835" y="31375"/>
                    </a:lnTo>
                    <a:lnTo>
                      <a:pt x="98183" y="30834"/>
                    </a:lnTo>
                    <a:lnTo>
                      <a:pt x="98473" y="30254"/>
                    </a:lnTo>
                    <a:lnTo>
                      <a:pt x="98763" y="29655"/>
                    </a:lnTo>
                    <a:lnTo>
                      <a:pt x="98821" y="29461"/>
                    </a:lnTo>
                    <a:lnTo>
                      <a:pt x="98879" y="29268"/>
                    </a:lnTo>
                    <a:lnTo>
                      <a:pt x="98918" y="29075"/>
                    </a:lnTo>
                    <a:lnTo>
                      <a:pt x="98918" y="28881"/>
                    </a:lnTo>
                    <a:lnTo>
                      <a:pt x="98918" y="28707"/>
                    </a:lnTo>
                    <a:lnTo>
                      <a:pt x="98898" y="28514"/>
                    </a:lnTo>
                    <a:lnTo>
                      <a:pt x="98860" y="28340"/>
                    </a:lnTo>
                    <a:lnTo>
                      <a:pt x="98802" y="28185"/>
                    </a:lnTo>
                    <a:lnTo>
                      <a:pt x="98744" y="28031"/>
                    </a:lnTo>
                    <a:lnTo>
                      <a:pt x="98647" y="27876"/>
                    </a:lnTo>
                    <a:lnTo>
                      <a:pt x="98570" y="27721"/>
                    </a:lnTo>
                    <a:lnTo>
                      <a:pt x="98454" y="27586"/>
                    </a:lnTo>
                    <a:lnTo>
                      <a:pt x="98338" y="27451"/>
                    </a:lnTo>
                    <a:lnTo>
                      <a:pt x="98222" y="27335"/>
                    </a:lnTo>
                    <a:lnTo>
                      <a:pt x="98086" y="27219"/>
                    </a:lnTo>
                    <a:lnTo>
                      <a:pt x="97951" y="27122"/>
                    </a:lnTo>
                    <a:lnTo>
                      <a:pt x="97912" y="26987"/>
                    </a:lnTo>
                    <a:lnTo>
                      <a:pt x="97854" y="26832"/>
                    </a:lnTo>
                    <a:lnTo>
                      <a:pt x="97236" y="25595"/>
                    </a:lnTo>
                    <a:lnTo>
                      <a:pt x="96617" y="24396"/>
                    </a:lnTo>
                    <a:lnTo>
                      <a:pt x="95979" y="23217"/>
                    </a:lnTo>
                    <a:lnTo>
                      <a:pt x="95670" y="22657"/>
                    </a:lnTo>
                    <a:lnTo>
                      <a:pt x="95322" y="22077"/>
                    </a:lnTo>
                    <a:lnTo>
                      <a:pt x="94974" y="21535"/>
                    </a:lnTo>
                    <a:lnTo>
                      <a:pt x="94607" y="20975"/>
                    </a:lnTo>
                    <a:lnTo>
                      <a:pt x="94239" y="20434"/>
                    </a:lnTo>
                    <a:lnTo>
                      <a:pt x="93834" y="19892"/>
                    </a:lnTo>
                    <a:lnTo>
                      <a:pt x="93428" y="19370"/>
                    </a:lnTo>
                    <a:lnTo>
                      <a:pt x="92983" y="18848"/>
                    </a:lnTo>
                    <a:lnTo>
                      <a:pt x="92538" y="18346"/>
                    </a:lnTo>
                    <a:lnTo>
                      <a:pt x="92055" y="17843"/>
                    </a:lnTo>
                    <a:lnTo>
                      <a:pt x="90857" y="16664"/>
                    </a:lnTo>
                    <a:lnTo>
                      <a:pt x="89619" y="15504"/>
                    </a:lnTo>
                    <a:lnTo>
                      <a:pt x="88363" y="14364"/>
                    </a:lnTo>
                    <a:lnTo>
                      <a:pt x="87068" y="13242"/>
                    </a:lnTo>
                    <a:lnTo>
                      <a:pt x="85753" y="12179"/>
                    </a:lnTo>
                    <a:lnTo>
                      <a:pt x="85077" y="11638"/>
                    </a:lnTo>
                    <a:lnTo>
                      <a:pt x="84400" y="11135"/>
                    </a:lnTo>
                    <a:lnTo>
                      <a:pt x="83723" y="10633"/>
                    </a:lnTo>
                    <a:lnTo>
                      <a:pt x="83047" y="10130"/>
                    </a:lnTo>
                    <a:lnTo>
                      <a:pt x="82351" y="9647"/>
                    </a:lnTo>
                    <a:lnTo>
                      <a:pt x="81655" y="9183"/>
                    </a:lnTo>
                    <a:lnTo>
                      <a:pt x="80882" y="8680"/>
                    </a:lnTo>
                    <a:lnTo>
                      <a:pt x="80070" y="8197"/>
                    </a:lnTo>
                    <a:lnTo>
                      <a:pt x="79277" y="7733"/>
                    </a:lnTo>
                    <a:lnTo>
                      <a:pt x="78446" y="7288"/>
                    </a:lnTo>
                    <a:lnTo>
                      <a:pt x="77615" y="6863"/>
                    </a:lnTo>
                    <a:lnTo>
                      <a:pt x="76784" y="6457"/>
                    </a:lnTo>
                    <a:lnTo>
                      <a:pt x="75933" y="6051"/>
                    </a:lnTo>
                    <a:lnTo>
                      <a:pt x="75082" y="5684"/>
                    </a:lnTo>
                    <a:lnTo>
                      <a:pt x="74212" y="5336"/>
                    </a:lnTo>
                    <a:lnTo>
                      <a:pt x="73343" y="4988"/>
                    </a:lnTo>
                    <a:lnTo>
                      <a:pt x="72453" y="4679"/>
                    </a:lnTo>
                    <a:lnTo>
                      <a:pt x="71564" y="4369"/>
                    </a:lnTo>
                    <a:lnTo>
                      <a:pt x="70675" y="4060"/>
                    </a:lnTo>
                    <a:lnTo>
                      <a:pt x="69786" y="3789"/>
                    </a:lnTo>
                    <a:lnTo>
                      <a:pt x="68877" y="3519"/>
                    </a:lnTo>
                    <a:lnTo>
                      <a:pt x="67969" y="3268"/>
                    </a:lnTo>
                    <a:lnTo>
                      <a:pt x="67041" y="3016"/>
                    </a:lnTo>
                    <a:lnTo>
                      <a:pt x="66132" y="2784"/>
                    </a:lnTo>
                    <a:lnTo>
                      <a:pt x="64296" y="2359"/>
                    </a:lnTo>
                    <a:lnTo>
                      <a:pt x="62440" y="1972"/>
                    </a:lnTo>
                    <a:lnTo>
                      <a:pt x="60584" y="1605"/>
                    </a:lnTo>
                    <a:lnTo>
                      <a:pt x="58748" y="1276"/>
                    </a:lnTo>
                    <a:lnTo>
                      <a:pt x="56892" y="986"/>
                    </a:lnTo>
                    <a:lnTo>
                      <a:pt x="55055" y="696"/>
                    </a:lnTo>
                    <a:lnTo>
                      <a:pt x="53238" y="426"/>
                    </a:lnTo>
                    <a:lnTo>
                      <a:pt x="52407" y="310"/>
                    </a:lnTo>
                    <a:lnTo>
                      <a:pt x="51576" y="213"/>
                    </a:lnTo>
                    <a:lnTo>
                      <a:pt x="50745" y="136"/>
                    </a:lnTo>
                    <a:lnTo>
                      <a:pt x="49913" y="78"/>
                    </a:lnTo>
                    <a:lnTo>
                      <a:pt x="49082" y="39"/>
                    </a:lnTo>
                    <a:lnTo>
                      <a:pt x="48231" y="20"/>
                    </a:lnTo>
                    <a:lnTo>
                      <a:pt x="4740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0"/>
              <p:cNvSpPr/>
              <p:nvPr/>
            </p:nvSpPr>
            <p:spPr>
              <a:xfrm>
                <a:off x="790525" y="-3063075"/>
                <a:ext cx="263437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105375" h="21034" extrusionOk="0">
                    <a:moveTo>
                      <a:pt x="104331" y="1"/>
                    </a:moveTo>
                    <a:lnTo>
                      <a:pt x="104196" y="20"/>
                    </a:lnTo>
                    <a:lnTo>
                      <a:pt x="104060" y="59"/>
                    </a:lnTo>
                    <a:lnTo>
                      <a:pt x="103925" y="117"/>
                    </a:lnTo>
                    <a:lnTo>
                      <a:pt x="103809" y="194"/>
                    </a:lnTo>
                    <a:lnTo>
                      <a:pt x="103712" y="291"/>
                    </a:lnTo>
                    <a:lnTo>
                      <a:pt x="102707" y="1509"/>
                    </a:lnTo>
                    <a:lnTo>
                      <a:pt x="102224" y="2069"/>
                    </a:lnTo>
                    <a:lnTo>
                      <a:pt x="101721" y="2630"/>
                    </a:lnTo>
                    <a:lnTo>
                      <a:pt x="101199" y="3171"/>
                    </a:lnTo>
                    <a:lnTo>
                      <a:pt x="100658" y="3693"/>
                    </a:lnTo>
                    <a:lnTo>
                      <a:pt x="100368" y="3944"/>
                    </a:lnTo>
                    <a:lnTo>
                      <a:pt x="100059" y="4176"/>
                    </a:lnTo>
                    <a:lnTo>
                      <a:pt x="99730" y="4408"/>
                    </a:lnTo>
                    <a:lnTo>
                      <a:pt x="99401" y="4640"/>
                    </a:lnTo>
                    <a:lnTo>
                      <a:pt x="99053" y="4853"/>
                    </a:lnTo>
                    <a:lnTo>
                      <a:pt x="98706" y="5046"/>
                    </a:lnTo>
                    <a:lnTo>
                      <a:pt x="98319" y="5201"/>
                    </a:lnTo>
                    <a:lnTo>
                      <a:pt x="97952" y="5356"/>
                    </a:lnTo>
                    <a:lnTo>
                      <a:pt x="97546" y="5491"/>
                    </a:lnTo>
                    <a:lnTo>
                      <a:pt x="97159" y="5607"/>
                    </a:lnTo>
                    <a:lnTo>
                      <a:pt x="96753" y="5723"/>
                    </a:lnTo>
                    <a:lnTo>
                      <a:pt x="96347" y="5819"/>
                    </a:lnTo>
                    <a:lnTo>
                      <a:pt x="95516" y="5993"/>
                    </a:lnTo>
                    <a:lnTo>
                      <a:pt x="94685" y="6148"/>
                    </a:lnTo>
                    <a:lnTo>
                      <a:pt x="93873" y="6303"/>
                    </a:lnTo>
                    <a:lnTo>
                      <a:pt x="93080" y="6457"/>
                    </a:lnTo>
                    <a:lnTo>
                      <a:pt x="91495" y="6786"/>
                    </a:lnTo>
                    <a:lnTo>
                      <a:pt x="89891" y="7076"/>
                    </a:lnTo>
                    <a:lnTo>
                      <a:pt x="88286" y="7347"/>
                    </a:lnTo>
                    <a:lnTo>
                      <a:pt x="86682" y="7598"/>
                    </a:lnTo>
                    <a:lnTo>
                      <a:pt x="83453" y="8081"/>
                    </a:lnTo>
                    <a:lnTo>
                      <a:pt x="81849" y="8333"/>
                    </a:lnTo>
                    <a:lnTo>
                      <a:pt x="80244" y="8584"/>
                    </a:lnTo>
                    <a:lnTo>
                      <a:pt x="80012" y="8468"/>
                    </a:lnTo>
                    <a:lnTo>
                      <a:pt x="79780" y="8390"/>
                    </a:lnTo>
                    <a:lnTo>
                      <a:pt x="79645" y="8371"/>
                    </a:lnTo>
                    <a:lnTo>
                      <a:pt x="79510" y="8352"/>
                    </a:lnTo>
                    <a:lnTo>
                      <a:pt x="79374" y="8352"/>
                    </a:lnTo>
                    <a:lnTo>
                      <a:pt x="79239" y="8371"/>
                    </a:lnTo>
                    <a:lnTo>
                      <a:pt x="77789" y="8584"/>
                    </a:lnTo>
                    <a:lnTo>
                      <a:pt x="76339" y="8758"/>
                    </a:lnTo>
                    <a:lnTo>
                      <a:pt x="74890" y="8912"/>
                    </a:lnTo>
                    <a:lnTo>
                      <a:pt x="73440" y="9048"/>
                    </a:lnTo>
                    <a:lnTo>
                      <a:pt x="71990" y="9164"/>
                    </a:lnTo>
                    <a:lnTo>
                      <a:pt x="70540" y="9260"/>
                    </a:lnTo>
                    <a:lnTo>
                      <a:pt x="69071" y="9357"/>
                    </a:lnTo>
                    <a:lnTo>
                      <a:pt x="67621" y="9434"/>
                    </a:lnTo>
                    <a:lnTo>
                      <a:pt x="64702" y="9570"/>
                    </a:lnTo>
                    <a:lnTo>
                      <a:pt x="61802" y="9686"/>
                    </a:lnTo>
                    <a:lnTo>
                      <a:pt x="58883" y="9802"/>
                    </a:lnTo>
                    <a:lnTo>
                      <a:pt x="55964" y="9937"/>
                    </a:lnTo>
                    <a:lnTo>
                      <a:pt x="54379" y="10014"/>
                    </a:lnTo>
                    <a:lnTo>
                      <a:pt x="52775" y="10072"/>
                    </a:lnTo>
                    <a:lnTo>
                      <a:pt x="51190" y="10111"/>
                    </a:lnTo>
                    <a:lnTo>
                      <a:pt x="48000" y="10111"/>
                    </a:lnTo>
                    <a:lnTo>
                      <a:pt x="46415" y="10072"/>
                    </a:lnTo>
                    <a:lnTo>
                      <a:pt x="44810" y="10034"/>
                    </a:lnTo>
                    <a:lnTo>
                      <a:pt x="43225" y="9956"/>
                    </a:lnTo>
                    <a:lnTo>
                      <a:pt x="42123" y="9879"/>
                    </a:lnTo>
                    <a:lnTo>
                      <a:pt x="41022" y="9802"/>
                    </a:lnTo>
                    <a:lnTo>
                      <a:pt x="39900" y="9686"/>
                    </a:lnTo>
                    <a:lnTo>
                      <a:pt x="38779" y="9589"/>
                    </a:lnTo>
                    <a:lnTo>
                      <a:pt x="37658" y="9512"/>
                    </a:lnTo>
                    <a:lnTo>
                      <a:pt x="37097" y="9492"/>
                    </a:lnTo>
                    <a:lnTo>
                      <a:pt x="36537" y="9473"/>
                    </a:lnTo>
                    <a:lnTo>
                      <a:pt x="35976" y="9473"/>
                    </a:lnTo>
                    <a:lnTo>
                      <a:pt x="35416" y="9492"/>
                    </a:lnTo>
                    <a:lnTo>
                      <a:pt x="34874" y="9531"/>
                    </a:lnTo>
                    <a:lnTo>
                      <a:pt x="34333" y="9589"/>
                    </a:lnTo>
                    <a:lnTo>
                      <a:pt x="34198" y="9434"/>
                    </a:lnTo>
                    <a:lnTo>
                      <a:pt x="34062" y="9318"/>
                    </a:lnTo>
                    <a:lnTo>
                      <a:pt x="33908" y="9202"/>
                    </a:lnTo>
                    <a:lnTo>
                      <a:pt x="33734" y="9125"/>
                    </a:lnTo>
                    <a:lnTo>
                      <a:pt x="33560" y="9048"/>
                    </a:lnTo>
                    <a:lnTo>
                      <a:pt x="33386" y="8990"/>
                    </a:lnTo>
                    <a:lnTo>
                      <a:pt x="33192" y="8951"/>
                    </a:lnTo>
                    <a:lnTo>
                      <a:pt x="33018" y="8932"/>
                    </a:lnTo>
                    <a:lnTo>
                      <a:pt x="32613" y="8932"/>
                    </a:lnTo>
                    <a:lnTo>
                      <a:pt x="32419" y="8970"/>
                    </a:lnTo>
                    <a:lnTo>
                      <a:pt x="32245" y="9009"/>
                    </a:lnTo>
                    <a:lnTo>
                      <a:pt x="32052" y="9086"/>
                    </a:lnTo>
                    <a:lnTo>
                      <a:pt x="31878" y="9164"/>
                    </a:lnTo>
                    <a:lnTo>
                      <a:pt x="31704" y="9260"/>
                    </a:lnTo>
                    <a:lnTo>
                      <a:pt x="31530" y="9357"/>
                    </a:lnTo>
                    <a:lnTo>
                      <a:pt x="29752" y="9241"/>
                    </a:lnTo>
                    <a:lnTo>
                      <a:pt x="27973" y="9164"/>
                    </a:lnTo>
                    <a:lnTo>
                      <a:pt x="26195" y="9086"/>
                    </a:lnTo>
                    <a:lnTo>
                      <a:pt x="24397" y="8990"/>
                    </a:lnTo>
                    <a:lnTo>
                      <a:pt x="22618" y="8874"/>
                    </a:lnTo>
                    <a:lnTo>
                      <a:pt x="21748" y="8796"/>
                    </a:lnTo>
                    <a:lnTo>
                      <a:pt x="20859" y="8719"/>
                    </a:lnTo>
                    <a:lnTo>
                      <a:pt x="19970" y="8622"/>
                    </a:lnTo>
                    <a:lnTo>
                      <a:pt x="19081" y="8487"/>
                    </a:lnTo>
                    <a:lnTo>
                      <a:pt x="18211" y="8352"/>
                    </a:lnTo>
                    <a:lnTo>
                      <a:pt x="17322" y="8178"/>
                    </a:lnTo>
                    <a:lnTo>
                      <a:pt x="16297" y="7985"/>
                    </a:lnTo>
                    <a:lnTo>
                      <a:pt x="15273" y="7791"/>
                    </a:lnTo>
                    <a:lnTo>
                      <a:pt x="13262" y="7424"/>
                    </a:lnTo>
                    <a:lnTo>
                      <a:pt x="12257" y="7231"/>
                    </a:lnTo>
                    <a:lnTo>
                      <a:pt x="11252" y="7018"/>
                    </a:lnTo>
                    <a:lnTo>
                      <a:pt x="10266" y="6805"/>
                    </a:lnTo>
                    <a:lnTo>
                      <a:pt x="9299" y="6554"/>
                    </a:lnTo>
                    <a:lnTo>
                      <a:pt x="8333" y="6264"/>
                    </a:lnTo>
                    <a:lnTo>
                      <a:pt x="7869" y="6109"/>
                    </a:lnTo>
                    <a:lnTo>
                      <a:pt x="7405" y="5935"/>
                    </a:lnTo>
                    <a:lnTo>
                      <a:pt x="6941" y="5761"/>
                    </a:lnTo>
                    <a:lnTo>
                      <a:pt x="6477" y="5568"/>
                    </a:lnTo>
                    <a:lnTo>
                      <a:pt x="6013" y="5375"/>
                    </a:lnTo>
                    <a:lnTo>
                      <a:pt x="5568" y="5143"/>
                    </a:lnTo>
                    <a:lnTo>
                      <a:pt x="5124" y="4930"/>
                    </a:lnTo>
                    <a:lnTo>
                      <a:pt x="4698" y="4679"/>
                    </a:lnTo>
                    <a:lnTo>
                      <a:pt x="4254" y="4408"/>
                    </a:lnTo>
                    <a:lnTo>
                      <a:pt x="3829" y="4138"/>
                    </a:lnTo>
                    <a:lnTo>
                      <a:pt x="3423" y="3828"/>
                    </a:lnTo>
                    <a:lnTo>
                      <a:pt x="2997" y="3519"/>
                    </a:lnTo>
                    <a:lnTo>
                      <a:pt x="2591" y="3190"/>
                    </a:lnTo>
                    <a:lnTo>
                      <a:pt x="2205" y="2823"/>
                    </a:lnTo>
                    <a:lnTo>
                      <a:pt x="1973" y="2533"/>
                    </a:lnTo>
                    <a:lnTo>
                      <a:pt x="1857" y="2417"/>
                    </a:lnTo>
                    <a:lnTo>
                      <a:pt x="1721" y="2301"/>
                    </a:lnTo>
                    <a:lnTo>
                      <a:pt x="1586" y="2205"/>
                    </a:lnTo>
                    <a:lnTo>
                      <a:pt x="1451" y="2127"/>
                    </a:lnTo>
                    <a:lnTo>
                      <a:pt x="1315" y="2050"/>
                    </a:lnTo>
                    <a:lnTo>
                      <a:pt x="1161" y="2011"/>
                    </a:lnTo>
                    <a:lnTo>
                      <a:pt x="987" y="1992"/>
                    </a:lnTo>
                    <a:lnTo>
                      <a:pt x="813" y="1992"/>
                    </a:lnTo>
                    <a:lnTo>
                      <a:pt x="658" y="2011"/>
                    </a:lnTo>
                    <a:lnTo>
                      <a:pt x="523" y="2069"/>
                    </a:lnTo>
                    <a:lnTo>
                      <a:pt x="388" y="2147"/>
                    </a:lnTo>
                    <a:lnTo>
                      <a:pt x="272" y="2243"/>
                    </a:lnTo>
                    <a:lnTo>
                      <a:pt x="175" y="2359"/>
                    </a:lnTo>
                    <a:lnTo>
                      <a:pt x="98" y="2494"/>
                    </a:lnTo>
                    <a:lnTo>
                      <a:pt x="40" y="2630"/>
                    </a:lnTo>
                    <a:lnTo>
                      <a:pt x="1" y="2784"/>
                    </a:lnTo>
                    <a:lnTo>
                      <a:pt x="1" y="2920"/>
                    </a:lnTo>
                    <a:lnTo>
                      <a:pt x="1" y="3074"/>
                    </a:lnTo>
                    <a:lnTo>
                      <a:pt x="20" y="3229"/>
                    </a:lnTo>
                    <a:lnTo>
                      <a:pt x="78" y="3384"/>
                    </a:lnTo>
                    <a:lnTo>
                      <a:pt x="156" y="3519"/>
                    </a:lnTo>
                    <a:lnTo>
                      <a:pt x="272" y="3654"/>
                    </a:lnTo>
                    <a:lnTo>
                      <a:pt x="736" y="4118"/>
                    </a:lnTo>
                    <a:lnTo>
                      <a:pt x="910" y="4505"/>
                    </a:lnTo>
                    <a:lnTo>
                      <a:pt x="1161" y="5046"/>
                    </a:lnTo>
                    <a:lnTo>
                      <a:pt x="1818" y="6419"/>
                    </a:lnTo>
                    <a:lnTo>
                      <a:pt x="2591" y="7907"/>
                    </a:lnTo>
                    <a:lnTo>
                      <a:pt x="3268" y="9183"/>
                    </a:lnTo>
                    <a:lnTo>
                      <a:pt x="3249" y="9299"/>
                    </a:lnTo>
                    <a:lnTo>
                      <a:pt x="3229" y="9415"/>
                    </a:lnTo>
                    <a:lnTo>
                      <a:pt x="3249" y="9550"/>
                    </a:lnTo>
                    <a:lnTo>
                      <a:pt x="3268" y="9686"/>
                    </a:lnTo>
                    <a:lnTo>
                      <a:pt x="3384" y="10092"/>
                    </a:lnTo>
                    <a:lnTo>
                      <a:pt x="3558" y="10498"/>
                    </a:lnTo>
                    <a:lnTo>
                      <a:pt x="3771" y="10865"/>
                    </a:lnTo>
                    <a:lnTo>
                      <a:pt x="4022" y="11252"/>
                    </a:lnTo>
                    <a:lnTo>
                      <a:pt x="4292" y="11599"/>
                    </a:lnTo>
                    <a:lnTo>
                      <a:pt x="4602" y="11947"/>
                    </a:lnTo>
                    <a:lnTo>
                      <a:pt x="4950" y="12295"/>
                    </a:lnTo>
                    <a:lnTo>
                      <a:pt x="5317" y="12605"/>
                    </a:lnTo>
                    <a:lnTo>
                      <a:pt x="5704" y="12914"/>
                    </a:lnTo>
                    <a:lnTo>
                      <a:pt x="6110" y="13204"/>
                    </a:lnTo>
                    <a:lnTo>
                      <a:pt x="6535" y="13475"/>
                    </a:lnTo>
                    <a:lnTo>
                      <a:pt x="6980" y="13745"/>
                    </a:lnTo>
                    <a:lnTo>
                      <a:pt x="7443" y="13977"/>
                    </a:lnTo>
                    <a:lnTo>
                      <a:pt x="7907" y="14209"/>
                    </a:lnTo>
                    <a:lnTo>
                      <a:pt x="8371" y="14402"/>
                    </a:lnTo>
                    <a:lnTo>
                      <a:pt x="8835" y="14596"/>
                    </a:lnTo>
                    <a:lnTo>
                      <a:pt x="9686" y="15098"/>
                    </a:lnTo>
                    <a:lnTo>
                      <a:pt x="10536" y="15562"/>
                    </a:lnTo>
                    <a:lnTo>
                      <a:pt x="11426" y="16007"/>
                    </a:lnTo>
                    <a:lnTo>
                      <a:pt x="12296" y="16413"/>
                    </a:lnTo>
                    <a:lnTo>
                      <a:pt x="13204" y="16800"/>
                    </a:lnTo>
                    <a:lnTo>
                      <a:pt x="14113" y="17148"/>
                    </a:lnTo>
                    <a:lnTo>
                      <a:pt x="15021" y="17457"/>
                    </a:lnTo>
                    <a:lnTo>
                      <a:pt x="15949" y="17766"/>
                    </a:lnTo>
                    <a:lnTo>
                      <a:pt x="16896" y="18037"/>
                    </a:lnTo>
                    <a:lnTo>
                      <a:pt x="17844" y="18288"/>
                    </a:lnTo>
                    <a:lnTo>
                      <a:pt x="18791" y="18501"/>
                    </a:lnTo>
                    <a:lnTo>
                      <a:pt x="19757" y="18713"/>
                    </a:lnTo>
                    <a:lnTo>
                      <a:pt x="20724" y="18907"/>
                    </a:lnTo>
                    <a:lnTo>
                      <a:pt x="21690" y="19081"/>
                    </a:lnTo>
                    <a:lnTo>
                      <a:pt x="22676" y="19235"/>
                    </a:lnTo>
                    <a:lnTo>
                      <a:pt x="23662" y="19371"/>
                    </a:lnTo>
                    <a:lnTo>
                      <a:pt x="24764" y="19641"/>
                    </a:lnTo>
                    <a:lnTo>
                      <a:pt x="25885" y="19893"/>
                    </a:lnTo>
                    <a:lnTo>
                      <a:pt x="27007" y="20125"/>
                    </a:lnTo>
                    <a:lnTo>
                      <a:pt x="28147" y="20318"/>
                    </a:lnTo>
                    <a:lnTo>
                      <a:pt x="28708" y="20414"/>
                    </a:lnTo>
                    <a:lnTo>
                      <a:pt x="29268" y="20472"/>
                    </a:lnTo>
                    <a:lnTo>
                      <a:pt x="29848" y="20530"/>
                    </a:lnTo>
                    <a:lnTo>
                      <a:pt x="30409" y="20569"/>
                    </a:lnTo>
                    <a:lnTo>
                      <a:pt x="30969" y="20608"/>
                    </a:lnTo>
                    <a:lnTo>
                      <a:pt x="32110" y="20608"/>
                    </a:lnTo>
                    <a:lnTo>
                      <a:pt x="32671" y="20588"/>
                    </a:lnTo>
                    <a:lnTo>
                      <a:pt x="32902" y="20666"/>
                    </a:lnTo>
                    <a:lnTo>
                      <a:pt x="33173" y="20743"/>
                    </a:lnTo>
                    <a:lnTo>
                      <a:pt x="33424" y="20801"/>
                    </a:lnTo>
                    <a:lnTo>
                      <a:pt x="33695" y="20820"/>
                    </a:lnTo>
                    <a:lnTo>
                      <a:pt x="35010" y="20917"/>
                    </a:lnTo>
                    <a:lnTo>
                      <a:pt x="36324" y="20975"/>
                    </a:lnTo>
                    <a:lnTo>
                      <a:pt x="37658" y="21014"/>
                    </a:lnTo>
                    <a:lnTo>
                      <a:pt x="38992" y="21033"/>
                    </a:lnTo>
                    <a:lnTo>
                      <a:pt x="40326" y="21033"/>
                    </a:lnTo>
                    <a:lnTo>
                      <a:pt x="41679" y="20994"/>
                    </a:lnTo>
                    <a:lnTo>
                      <a:pt x="43032" y="20956"/>
                    </a:lnTo>
                    <a:lnTo>
                      <a:pt x="44366" y="20898"/>
                    </a:lnTo>
                    <a:lnTo>
                      <a:pt x="47072" y="20762"/>
                    </a:lnTo>
                    <a:lnTo>
                      <a:pt x="49759" y="20588"/>
                    </a:lnTo>
                    <a:lnTo>
                      <a:pt x="52427" y="20434"/>
                    </a:lnTo>
                    <a:lnTo>
                      <a:pt x="55056" y="20279"/>
                    </a:lnTo>
                    <a:lnTo>
                      <a:pt x="57782" y="20144"/>
                    </a:lnTo>
                    <a:lnTo>
                      <a:pt x="60507" y="19970"/>
                    </a:lnTo>
                    <a:lnTo>
                      <a:pt x="63214" y="19777"/>
                    </a:lnTo>
                    <a:lnTo>
                      <a:pt x="65939" y="19564"/>
                    </a:lnTo>
                    <a:lnTo>
                      <a:pt x="71371" y="19119"/>
                    </a:lnTo>
                    <a:lnTo>
                      <a:pt x="76803" y="18636"/>
                    </a:lnTo>
                    <a:lnTo>
                      <a:pt x="77480" y="18559"/>
                    </a:lnTo>
                    <a:lnTo>
                      <a:pt x="78099" y="18462"/>
                    </a:lnTo>
                    <a:lnTo>
                      <a:pt x="78640" y="18327"/>
                    </a:lnTo>
                    <a:lnTo>
                      <a:pt x="79142" y="18153"/>
                    </a:lnTo>
                    <a:lnTo>
                      <a:pt x="80148" y="18017"/>
                    </a:lnTo>
                    <a:lnTo>
                      <a:pt x="81153" y="17863"/>
                    </a:lnTo>
                    <a:lnTo>
                      <a:pt x="82158" y="17669"/>
                    </a:lnTo>
                    <a:lnTo>
                      <a:pt x="83163" y="17437"/>
                    </a:lnTo>
                    <a:lnTo>
                      <a:pt x="84149" y="17206"/>
                    </a:lnTo>
                    <a:lnTo>
                      <a:pt x="85135" y="16954"/>
                    </a:lnTo>
                    <a:lnTo>
                      <a:pt x="87126" y="16432"/>
                    </a:lnTo>
                    <a:lnTo>
                      <a:pt x="88209" y="16162"/>
                    </a:lnTo>
                    <a:lnTo>
                      <a:pt x="89311" y="15910"/>
                    </a:lnTo>
                    <a:lnTo>
                      <a:pt x="90412" y="15659"/>
                    </a:lnTo>
                    <a:lnTo>
                      <a:pt x="91514" y="15408"/>
                    </a:lnTo>
                    <a:lnTo>
                      <a:pt x="92616" y="15137"/>
                    </a:lnTo>
                    <a:lnTo>
                      <a:pt x="93177" y="14982"/>
                    </a:lnTo>
                    <a:lnTo>
                      <a:pt x="93718" y="14808"/>
                    </a:lnTo>
                    <a:lnTo>
                      <a:pt x="94240" y="14634"/>
                    </a:lnTo>
                    <a:lnTo>
                      <a:pt x="94781" y="14441"/>
                    </a:lnTo>
                    <a:lnTo>
                      <a:pt x="95284" y="14248"/>
                    </a:lnTo>
                    <a:lnTo>
                      <a:pt x="95806" y="14016"/>
                    </a:lnTo>
                    <a:lnTo>
                      <a:pt x="96308" y="13765"/>
                    </a:lnTo>
                    <a:lnTo>
                      <a:pt x="96792" y="13513"/>
                    </a:lnTo>
                    <a:lnTo>
                      <a:pt x="97275" y="13262"/>
                    </a:lnTo>
                    <a:lnTo>
                      <a:pt x="97739" y="12972"/>
                    </a:lnTo>
                    <a:lnTo>
                      <a:pt x="98184" y="12682"/>
                    </a:lnTo>
                    <a:lnTo>
                      <a:pt x="98628" y="12392"/>
                    </a:lnTo>
                    <a:lnTo>
                      <a:pt x="99073" y="12063"/>
                    </a:lnTo>
                    <a:lnTo>
                      <a:pt x="99479" y="11735"/>
                    </a:lnTo>
                    <a:lnTo>
                      <a:pt x="99885" y="11406"/>
                    </a:lnTo>
                    <a:lnTo>
                      <a:pt x="100291" y="11058"/>
                    </a:lnTo>
                    <a:lnTo>
                      <a:pt x="100677" y="10691"/>
                    </a:lnTo>
                    <a:lnTo>
                      <a:pt x="101045" y="10324"/>
                    </a:lnTo>
                    <a:lnTo>
                      <a:pt x="101393" y="9956"/>
                    </a:lnTo>
                    <a:lnTo>
                      <a:pt x="101741" y="9550"/>
                    </a:lnTo>
                    <a:lnTo>
                      <a:pt x="102069" y="9164"/>
                    </a:lnTo>
                    <a:lnTo>
                      <a:pt x="102398" y="8738"/>
                    </a:lnTo>
                    <a:lnTo>
                      <a:pt x="102707" y="8333"/>
                    </a:lnTo>
                    <a:lnTo>
                      <a:pt x="102978" y="7888"/>
                    </a:lnTo>
                    <a:lnTo>
                      <a:pt x="103268" y="7443"/>
                    </a:lnTo>
                    <a:lnTo>
                      <a:pt x="103519" y="6999"/>
                    </a:lnTo>
                    <a:lnTo>
                      <a:pt x="103770" y="6535"/>
                    </a:lnTo>
                    <a:lnTo>
                      <a:pt x="103983" y="6071"/>
                    </a:lnTo>
                    <a:lnTo>
                      <a:pt x="104196" y="5587"/>
                    </a:lnTo>
                    <a:lnTo>
                      <a:pt x="104408" y="5104"/>
                    </a:lnTo>
                    <a:lnTo>
                      <a:pt x="104582" y="4621"/>
                    </a:lnTo>
                    <a:lnTo>
                      <a:pt x="104756" y="4118"/>
                    </a:lnTo>
                    <a:lnTo>
                      <a:pt x="104891" y="3596"/>
                    </a:lnTo>
                    <a:lnTo>
                      <a:pt x="105027" y="3074"/>
                    </a:lnTo>
                    <a:lnTo>
                      <a:pt x="105143" y="2552"/>
                    </a:lnTo>
                    <a:lnTo>
                      <a:pt x="105239" y="2011"/>
                    </a:lnTo>
                    <a:lnTo>
                      <a:pt x="105317" y="1470"/>
                    </a:lnTo>
                    <a:lnTo>
                      <a:pt x="105375" y="909"/>
                    </a:lnTo>
                    <a:lnTo>
                      <a:pt x="105375" y="774"/>
                    </a:lnTo>
                    <a:lnTo>
                      <a:pt x="105336" y="619"/>
                    </a:lnTo>
                    <a:lnTo>
                      <a:pt x="105297" y="503"/>
                    </a:lnTo>
                    <a:lnTo>
                      <a:pt x="105220" y="387"/>
                    </a:lnTo>
                    <a:lnTo>
                      <a:pt x="105123" y="271"/>
                    </a:lnTo>
                    <a:lnTo>
                      <a:pt x="105007" y="194"/>
                    </a:lnTo>
                    <a:lnTo>
                      <a:pt x="104891" y="117"/>
                    </a:lnTo>
                    <a:lnTo>
                      <a:pt x="104756" y="59"/>
                    </a:lnTo>
                    <a:lnTo>
                      <a:pt x="104621" y="20"/>
                    </a:lnTo>
                    <a:lnTo>
                      <a:pt x="104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0"/>
              <p:cNvSpPr/>
              <p:nvPr/>
            </p:nvSpPr>
            <p:spPr>
              <a:xfrm>
                <a:off x="987725" y="-3412000"/>
                <a:ext cx="2333275" cy="377950"/>
              </a:xfrm>
              <a:custGeom>
                <a:avLst/>
                <a:gdLst/>
                <a:ahLst/>
                <a:cxnLst/>
                <a:rect l="l" t="t" r="r" b="b"/>
                <a:pathLst>
                  <a:path w="93331" h="15118" extrusionOk="0">
                    <a:moveTo>
                      <a:pt x="90740" y="1"/>
                    </a:moveTo>
                    <a:lnTo>
                      <a:pt x="90431" y="39"/>
                    </a:lnTo>
                    <a:lnTo>
                      <a:pt x="90122" y="97"/>
                    </a:lnTo>
                    <a:lnTo>
                      <a:pt x="89484" y="233"/>
                    </a:lnTo>
                    <a:lnTo>
                      <a:pt x="88865" y="387"/>
                    </a:lnTo>
                    <a:lnTo>
                      <a:pt x="88246" y="581"/>
                    </a:lnTo>
                    <a:lnTo>
                      <a:pt x="87609" y="774"/>
                    </a:lnTo>
                    <a:lnTo>
                      <a:pt x="86990" y="948"/>
                    </a:lnTo>
                    <a:lnTo>
                      <a:pt x="86352" y="1083"/>
                    </a:lnTo>
                    <a:lnTo>
                      <a:pt x="86023" y="1141"/>
                    </a:lnTo>
                    <a:lnTo>
                      <a:pt x="85714" y="1199"/>
                    </a:lnTo>
                    <a:lnTo>
                      <a:pt x="84980" y="1277"/>
                    </a:lnTo>
                    <a:lnTo>
                      <a:pt x="84245" y="1315"/>
                    </a:lnTo>
                    <a:lnTo>
                      <a:pt x="83491" y="1335"/>
                    </a:lnTo>
                    <a:lnTo>
                      <a:pt x="82756" y="1335"/>
                    </a:lnTo>
                    <a:lnTo>
                      <a:pt x="81268" y="1315"/>
                    </a:lnTo>
                    <a:lnTo>
                      <a:pt x="80533" y="1315"/>
                    </a:lnTo>
                    <a:lnTo>
                      <a:pt x="79779" y="1335"/>
                    </a:lnTo>
                    <a:lnTo>
                      <a:pt x="78948" y="1354"/>
                    </a:lnTo>
                    <a:lnTo>
                      <a:pt x="78117" y="1412"/>
                    </a:lnTo>
                    <a:lnTo>
                      <a:pt x="76474" y="1528"/>
                    </a:lnTo>
                    <a:lnTo>
                      <a:pt x="74811" y="1663"/>
                    </a:lnTo>
                    <a:lnTo>
                      <a:pt x="73999" y="1721"/>
                    </a:lnTo>
                    <a:lnTo>
                      <a:pt x="73168" y="1760"/>
                    </a:lnTo>
                    <a:lnTo>
                      <a:pt x="73072" y="1663"/>
                    </a:lnTo>
                    <a:lnTo>
                      <a:pt x="72956" y="1566"/>
                    </a:lnTo>
                    <a:lnTo>
                      <a:pt x="72820" y="1489"/>
                    </a:lnTo>
                    <a:lnTo>
                      <a:pt x="72666" y="1450"/>
                    </a:lnTo>
                    <a:lnTo>
                      <a:pt x="72028" y="1373"/>
                    </a:lnTo>
                    <a:lnTo>
                      <a:pt x="71409" y="1315"/>
                    </a:lnTo>
                    <a:lnTo>
                      <a:pt x="70791" y="1296"/>
                    </a:lnTo>
                    <a:lnTo>
                      <a:pt x="70153" y="1296"/>
                    </a:lnTo>
                    <a:lnTo>
                      <a:pt x="68915" y="1315"/>
                    </a:lnTo>
                    <a:lnTo>
                      <a:pt x="67659" y="1373"/>
                    </a:lnTo>
                    <a:lnTo>
                      <a:pt x="67524" y="1392"/>
                    </a:lnTo>
                    <a:lnTo>
                      <a:pt x="67408" y="1412"/>
                    </a:lnTo>
                    <a:lnTo>
                      <a:pt x="67002" y="1315"/>
                    </a:lnTo>
                    <a:lnTo>
                      <a:pt x="66847" y="1296"/>
                    </a:lnTo>
                    <a:lnTo>
                      <a:pt x="66692" y="1296"/>
                    </a:lnTo>
                    <a:lnTo>
                      <a:pt x="66557" y="1219"/>
                    </a:lnTo>
                    <a:lnTo>
                      <a:pt x="66364" y="1180"/>
                    </a:lnTo>
                    <a:lnTo>
                      <a:pt x="65764" y="1083"/>
                    </a:lnTo>
                    <a:lnTo>
                      <a:pt x="65146" y="1006"/>
                    </a:lnTo>
                    <a:lnTo>
                      <a:pt x="64527" y="929"/>
                    </a:lnTo>
                    <a:lnTo>
                      <a:pt x="63928" y="871"/>
                    </a:lnTo>
                    <a:lnTo>
                      <a:pt x="63309" y="832"/>
                    </a:lnTo>
                    <a:lnTo>
                      <a:pt x="62691" y="813"/>
                    </a:lnTo>
                    <a:lnTo>
                      <a:pt x="62072" y="793"/>
                    </a:lnTo>
                    <a:lnTo>
                      <a:pt x="61473" y="793"/>
                    </a:lnTo>
                    <a:lnTo>
                      <a:pt x="60854" y="813"/>
                    </a:lnTo>
                    <a:lnTo>
                      <a:pt x="60236" y="832"/>
                    </a:lnTo>
                    <a:lnTo>
                      <a:pt x="59636" y="871"/>
                    </a:lnTo>
                    <a:lnTo>
                      <a:pt x="59018" y="909"/>
                    </a:lnTo>
                    <a:lnTo>
                      <a:pt x="57800" y="1045"/>
                    </a:lnTo>
                    <a:lnTo>
                      <a:pt x="56582" y="1219"/>
                    </a:lnTo>
                    <a:lnTo>
                      <a:pt x="54359" y="1180"/>
                    </a:lnTo>
                    <a:lnTo>
                      <a:pt x="54301" y="1103"/>
                    </a:lnTo>
                    <a:lnTo>
                      <a:pt x="54224" y="1025"/>
                    </a:lnTo>
                    <a:lnTo>
                      <a:pt x="54146" y="987"/>
                    </a:lnTo>
                    <a:lnTo>
                      <a:pt x="54050" y="929"/>
                    </a:lnTo>
                    <a:lnTo>
                      <a:pt x="53953" y="890"/>
                    </a:lnTo>
                    <a:lnTo>
                      <a:pt x="53837" y="871"/>
                    </a:lnTo>
                    <a:lnTo>
                      <a:pt x="53605" y="871"/>
                    </a:lnTo>
                    <a:lnTo>
                      <a:pt x="52484" y="948"/>
                    </a:lnTo>
                    <a:lnTo>
                      <a:pt x="51363" y="967"/>
                    </a:lnTo>
                    <a:lnTo>
                      <a:pt x="50242" y="987"/>
                    </a:lnTo>
                    <a:lnTo>
                      <a:pt x="49120" y="987"/>
                    </a:lnTo>
                    <a:lnTo>
                      <a:pt x="46897" y="929"/>
                    </a:lnTo>
                    <a:lnTo>
                      <a:pt x="44133" y="929"/>
                    </a:lnTo>
                    <a:lnTo>
                      <a:pt x="43630" y="967"/>
                    </a:lnTo>
                    <a:lnTo>
                      <a:pt x="42586" y="1045"/>
                    </a:lnTo>
                    <a:lnTo>
                      <a:pt x="40982" y="1025"/>
                    </a:lnTo>
                    <a:lnTo>
                      <a:pt x="39377" y="987"/>
                    </a:lnTo>
                    <a:lnTo>
                      <a:pt x="38566" y="948"/>
                    </a:lnTo>
                    <a:lnTo>
                      <a:pt x="37754" y="890"/>
                    </a:lnTo>
                    <a:lnTo>
                      <a:pt x="36961" y="813"/>
                    </a:lnTo>
                    <a:lnTo>
                      <a:pt x="36169" y="716"/>
                    </a:lnTo>
                    <a:lnTo>
                      <a:pt x="35917" y="716"/>
                    </a:lnTo>
                    <a:lnTo>
                      <a:pt x="35821" y="735"/>
                    </a:lnTo>
                    <a:lnTo>
                      <a:pt x="35724" y="755"/>
                    </a:lnTo>
                    <a:lnTo>
                      <a:pt x="35531" y="832"/>
                    </a:lnTo>
                    <a:lnTo>
                      <a:pt x="35376" y="948"/>
                    </a:lnTo>
                    <a:lnTo>
                      <a:pt x="34912" y="793"/>
                    </a:lnTo>
                    <a:lnTo>
                      <a:pt x="34467" y="619"/>
                    </a:lnTo>
                    <a:lnTo>
                      <a:pt x="34274" y="561"/>
                    </a:lnTo>
                    <a:lnTo>
                      <a:pt x="34100" y="542"/>
                    </a:lnTo>
                    <a:lnTo>
                      <a:pt x="33926" y="542"/>
                    </a:lnTo>
                    <a:lnTo>
                      <a:pt x="33771" y="581"/>
                    </a:lnTo>
                    <a:lnTo>
                      <a:pt x="33617" y="639"/>
                    </a:lnTo>
                    <a:lnTo>
                      <a:pt x="33482" y="716"/>
                    </a:lnTo>
                    <a:lnTo>
                      <a:pt x="33346" y="832"/>
                    </a:lnTo>
                    <a:lnTo>
                      <a:pt x="33250" y="948"/>
                    </a:lnTo>
                    <a:lnTo>
                      <a:pt x="32070" y="871"/>
                    </a:lnTo>
                    <a:lnTo>
                      <a:pt x="30891" y="832"/>
                    </a:lnTo>
                    <a:lnTo>
                      <a:pt x="29093" y="832"/>
                    </a:lnTo>
                    <a:lnTo>
                      <a:pt x="28513" y="851"/>
                    </a:lnTo>
                    <a:lnTo>
                      <a:pt x="28378" y="793"/>
                    </a:lnTo>
                    <a:lnTo>
                      <a:pt x="28243" y="735"/>
                    </a:lnTo>
                    <a:lnTo>
                      <a:pt x="28107" y="697"/>
                    </a:lnTo>
                    <a:lnTo>
                      <a:pt x="27953" y="697"/>
                    </a:lnTo>
                    <a:lnTo>
                      <a:pt x="25730" y="677"/>
                    </a:lnTo>
                    <a:lnTo>
                      <a:pt x="23526" y="658"/>
                    </a:lnTo>
                    <a:lnTo>
                      <a:pt x="19080" y="600"/>
                    </a:lnTo>
                    <a:lnTo>
                      <a:pt x="16857" y="581"/>
                    </a:lnTo>
                    <a:lnTo>
                      <a:pt x="12430" y="581"/>
                    </a:lnTo>
                    <a:lnTo>
                      <a:pt x="10207" y="619"/>
                    </a:lnTo>
                    <a:lnTo>
                      <a:pt x="9646" y="619"/>
                    </a:lnTo>
                    <a:lnTo>
                      <a:pt x="9066" y="581"/>
                    </a:lnTo>
                    <a:lnTo>
                      <a:pt x="8467" y="523"/>
                    </a:lnTo>
                    <a:lnTo>
                      <a:pt x="7829" y="465"/>
                    </a:lnTo>
                    <a:lnTo>
                      <a:pt x="6515" y="329"/>
                    </a:lnTo>
                    <a:lnTo>
                      <a:pt x="5838" y="252"/>
                    </a:lnTo>
                    <a:lnTo>
                      <a:pt x="5181" y="213"/>
                    </a:lnTo>
                    <a:lnTo>
                      <a:pt x="4504" y="175"/>
                    </a:lnTo>
                    <a:lnTo>
                      <a:pt x="3847" y="175"/>
                    </a:lnTo>
                    <a:lnTo>
                      <a:pt x="3209" y="213"/>
                    </a:lnTo>
                    <a:lnTo>
                      <a:pt x="2900" y="233"/>
                    </a:lnTo>
                    <a:lnTo>
                      <a:pt x="2590" y="271"/>
                    </a:lnTo>
                    <a:lnTo>
                      <a:pt x="2281" y="329"/>
                    </a:lnTo>
                    <a:lnTo>
                      <a:pt x="1991" y="407"/>
                    </a:lnTo>
                    <a:lnTo>
                      <a:pt x="1701" y="484"/>
                    </a:lnTo>
                    <a:lnTo>
                      <a:pt x="1431" y="581"/>
                    </a:lnTo>
                    <a:lnTo>
                      <a:pt x="1160" y="677"/>
                    </a:lnTo>
                    <a:lnTo>
                      <a:pt x="889" y="813"/>
                    </a:lnTo>
                    <a:lnTo>
                      <a:pt x="657" y="948"/>
                    </a:lnTo>
                    <a:lnTo>
                      <a:pt x="406" y="1122"/>
                    </a:lnTo>
                    <a:lnTo>
                      <a:pt x="271" y="1238"/>
                    </a:lnTo>
                    <a:lnTo>
                      <a:pt x="155" y="1392"/>
                    </a:lnTo>
                    <a:lnTo>
                      <a:pt x="77" y="1547"/>
                    </a:lnTo>
                    <a:lnTo>
                      <a:pt x="19" y="1702"/>
                    </a:lnTo>
                    <a:lnTo>
                      <a:pt x="0" y="1876"/>
                    </a:lnTo>
                    <a:lnTo>
                      <a:pt x="0" y="2030"/>
                    </a:lnTo>
                    <a:lnTo>
                      <a:pt x="39" y="2204"/>
                    </a:lnTo>
                    <a:lnTo>
                      <a:pt x="77" y="2359"/>
                    </a:lnTo>
                    <a:lnTo>
                      <a:pt x="155" y="2514"/>
                    </a:lnTo>
                    <a:lnTo>
                      <a:pt x="251" y="2630"/>
                    </a:lnTo>
                    <a:lnTo>
                      <a:pt x="367" y="2746"/>
                    </a:lnTo>
                    <a:lnTo>
                      <a:pt x="503" y="2823"/>
                    </a:lnTo>
                    <a:lnTo>
                      <a:pt x="657" y="2881"/>
                    </a:lnTo>
                    <a:lnTo>
                      <a:pt x="831" y="2920"/>
                    </a:lnTo>
                    <a:lnTo>
                      <a:pt x="1005" y="2900"/>
                    </a:lnTo>
                    <a:lnTo>
                      <a:pt x="1199" y="2862"/>
                    </a:lnTo>
                    <a:lnTo>
                      <a:pt x="1566" y="2746"/>
                    </a:lnTo>
                    <a:lnTo>
                      <a:pt x="1933" y="2649"/>
                    </a:lnTo>
                    <a:lnTo>
                      <a:pt x="2339" y="2552"/>
                    </a:lnTo>
                    <a:lnTo>
                      <a:pt x="2764" y="2475"/>
                    </a:lnTo>
                    <a:lnTo>
                      <a:pt x="3209" y="2398"/>
                    </a:lnTo>
                    <a:lnTo>
                      <a:pt x="3673" y="2340"/>
                    </a:lnTo>
                    <a:lnTo>
                      <a:pt x="4137" y="2301"/>
                    </a:lnTo>
                    <a:lnTo>
                      <a:pt x="4601" y="2282"/>
                    </a:lnTo>
                    <a:lnTo>
                      <a:pt x="5529" y="2436"/>
                    </a:lnTo>
                    <a:lnTo>
                      <a:pt x="5993" y="2494"/>
                    </a:lnTo>
                    <a:lnTo>
                      <a:pt x="6457" y="2552"/>
                    </a:lnTo>
                    <a:lnTo>
                      <a:pt x="6070" y="3094"/>
                    </a:lnTo>
                    <a:lnTo>
                      <a:pt x="5683" y="3616"/>
                    </a:lnTo>
                    <a:lnTo>
                      <a:pt x="5316" y="4138"/>
                    </a:lnTo>
                    <a:lnTo>
                      <a:pt x="4929" y="4659"/>
                    </a:lnTo>
                    <a:lnTo>
                      <a:pt x="4582" y="5201"/>
                    </a:lnTo>
                    <a:lnTo>
                      <a:pt x="4234" y="5761"/>
                    </a:lnTo>
                    <a:lnTo>
                      <a:pt x="4079" y="6032"/>
                    </a:lnTo>
                    <a:lnTo>
                      <a:pt x="3944" y="6341"/>
                    </a:lnTo>
                    <a:lnTo>
                      <a:pt x="3808" y="6631"/>
                    </a:lnTo>
                    <a:lnTo>
                      <a:pt x="3692" y="6960"/>
                    </a:lnTo>
                    <a:lnTo>
                      <a:pt x="3634" y="7095"/>
                    </a:lnTo>
                    <a:lnTo>
                      <a:pt x="3615" y="7231"/>
                    </a:lnTo>
                    <a:lnTo>
                      <a:pt x="3596" y="7366"/>
                    </a:lnTo>
                    <a:lnTo>
                      <a:pt x="3596" y="7482"/>
                    </a:lnTo>
                    <a:lnTo>
                      <a:pt x="3596" y="7598"/>
                    </a:lnTo>
                    <a:lnTo>
                      <a:pt x="3634" y="7714"/>
                    </a:lnTo>
                    <a:lnTo>
                      <a:pt x="3654" y="7810"/>
                    </a:lnTo>
                    <a:lnTo>
                      <a:pt x="3712" y="7926"/>
                    </a:lnTo>
                    <a:lnTo>
                      <a:pt x="3828" y="8100"/>
                    </a:lnTo>
                    <a:lnTo>
                      <a:pt x="3963" y="8255"/>
                    </a:lnTo>
                    <a:lnTo>
                      <a:pt x="4156" y="8390"/>
                    </a:lnTo>
                    <a:lnTo>
                      <a:pt x="4350" y="8487"/>
                    </a:lnTo>
                    <a:lnTo>
                      <a:pt x="4582" y="8564"/>
                    </a:lnTo>
                    <a:lnTo>
                      <a:pt x="4814" y="8622"/>
                    </a:lnTo>
                    <a:lnTo>
                      <a:pt x="5045" y="8642"/>
                    </a:lnTo>
                    <a:lnTo>
                      <a:pt x="5277" y="8622"/>
                    </a:lnTo>
                    <a:lnTo>
                      <a:pt x="5529" y="8584"/>
                    </a:lnTo>
                    <a:lnTo>
                      <a:pt x="5741" y="8526"/>
                    </a:lnTo>
                    <a:lnTo>
                      <a:pt x="5954" y="8410"/>
                    </a:lnTo>
                    <a:lnTo>
                      <a:pt x="6147" y="8274"/>
                    </a:lnTo>
                    <a:lnTo>
                      <a:pt x="6495" y="7965"/>
                    </a:lnTo>
                    <a:lnTo>
                      <a:pt x="6824" y="7636"/>
                    </a:lnTo>
                    <a:lnTo>
                      <a:pt x="7114" y="7289"/>
                    </a:lnTo>
                    <a:lnTo>
                      <a:pt x="7423" y="6921"/>
                    </a:lnTo>
                    <a:lnTo>
                      <a:pt x="7984" y="6187"/>
                    </a:lnTo>
                    <a:lnTo>
                      <a:pt x="8274" y="5819"/>
                    </a:lnTo>
                    <a:lnTo>
                      <a:pt x="8564" y="5471"/>
                    </a:lnTo>
                    <a:lnTo>
                      <a:pt x="8873" y="5123"/>
                    </a:lnTo>
                    <a:lnTo>
                      <a:pt x="9144" y="4853"/>
                    </a:lnTo>
                    <a:lnTo>
                      <a:pt x="9279" y="4756"/>
                    </a:lnTo>
                    <a:lnTo>
                      <a:pt x="9414" y="4659"/>
                    </a:lnTo>
                    <a:lnTo>
                      <a:pt x="9550" y="4601"/>
                    </a:lnTo>
                    <a:lnTo>
                      <a:pt x="9685" y="4563"/>
                    </a:lnTo>
                    <a:lnTo>
                      <a:pt x="9956" y="4563"/>
                    </a:lnTo>
                    <a:lnTo>
                      <a:pt x="10110" y="4601"/>
                    </a:lnTo>
                    <a:lnTo>
                      <a:pt x="10246" y="4659"/>
                    </a:lnTo>
                    <a:lnTo>
                      <a:pt x="10420" y="4737"/>
                    </a:lnTo>
                    <a:lnTo>
                      <a:pt x="10574" y="4853"/>
                    </a:lnTo>
                    <a:lnTo>
                      <a:pt x="10748" y="5007"/>
                    </a:lnTo>
                    <a:lnTo>
                      <a:pt x="10941" y="5162"/>
                    </a:lnTo>
                    <a:lnTo>
                      <a:pt x="10980" y="5201"/>
                    </a:lnTo>
                    <a:lnTo>
                      <a:pt x="10806" y="5723"/>
                    </a:lnTo>
                    <a:lnTo>
                      <a:pt x="10651" y="6264"/>
                    </a:lnTo>
                    <a:lnTo>
                      <a:pt x="10536" y="6825"/>
                    </a:lnTo>
                    <a:lnTo>
                      <a:pt x="10458" y="7366"/>
                    </a:lnTo>
                    <a:lnTo>
                      <a:pt x="10400" y="7926"/>
                    </a:lnTo>
                    <a:lnTo>
                      <a:pt x="10400" y="8197"/>
                    </a:lnTo>
                    <a:lnTo>
                      <a:pt x="10400" y="8487"/>
                    </a:lnTo>
                    <a:lnTo>
                      <a:pt x="10420" y="8758"/>
                    </a:lnTo>
                    <a:lnTo>
                      <a:pt x="10458" y="9028"/>
                    </a:lnTo>
                    <a:lnTo>
                      <a:pt x="10497" y="9299"/>
                    </a:lnTo>
                    <a:lnTo>
                      <a:pt x="10555" y="9589"/>
                    </a:lnTo>
                    <a:lnTo>
                      <a:pt x="10632" y="9782"/>
                    </a:lnTo>
                    <a:lnTo>
                      <a:pt x="10709" y="9956"/>
                    </a:lnTo>
                    <a:lnTo>
                      <a:pt x="10825" y="10111"/>
                    </a:lnTo>
                    <a:lnTo>
                      <a:pt x="10961" y="10246"/>
                    </a:lnTo>
                    <a:lnTo>
                      <a:pt x="11096" y="10343"/>
                    </a:lnTo>
                    <a:lnTo>
                      <a:pt x="11251" y="10439"/>
                    </a:lnTo>
                    <a:lnTo>
                      <a:pt x="11425" y="10497"/>
                    </a:lnTo>
                    <a:lnTo>
                      <a:pt x="11599" y="10555"/>
                    </a:lnTo>
                    <a:lnTo>
                      <a:pt x="11792" y="10575"/>
                    </a:lnTo>
                    <a:lnTo>
                      <a:pt x="11966" y="10575"/>
                    </a:lnTo>
                    <a:lnTo>
                      <a:pt x="12159" y="10555"/>
                    </a:lnTo>
                    <a:lnTo>
                      <a:pt x="12333" y="10517"/>
                    </a:lnTo>
                    <a:lnTo>
                      <a:pt x="12507" y="10459"/>
                    </a:lnTo>
                    <a:lnTo>
                      <a:pt x="12681" y="10362"/>
                    </a:lnTo>
                    <a:lnTo>
                      <a:pt x="12855" y="10266"/>
                    </a:lnTo>
                    <a:lnTo>
                      <a:pt x="12991" y="10150"/>
                    </a:lnTo>
                    <a:lnTo>
                      <a:pt x="13203" y="9956"/>
                    </a:lnTo>
                    <a:lnTo>
                      <a:pt x="13377" y="9744"/>
                    </a:lnTo>
                    <a:lnTo>
                      <a:pt x="13551" y="9512"/>
                    </a:lnTo>
                    <a:lnTo>
                      <a:pt x="13686" y="9299"/>
                    </a:lnTo>
                    <a:lnTo>
                      <a:pt x="13822" y="9067"/>
                    </a:lnTo>
                    <a:lnTo>
                      <a:pt x="13938" y="8816"/>
                    </a:lnTo>
                    <a:lnTo>
                      <a:pt x="14034" y="8584"/>
                    </a:lnTo>
                    <a:lnTo>
                      <a:pt x="14131" y="8332"/>
                    </a:lnTo>
                    <a:lnTo>
                      <a:pt x="14286" y="7810"/>
                    </a:lnTo>
                    <a:lnTo>
                      <a:pt x="14421" y="7289"/>
                    </a:lnTo>
                    <a:lnTo>
                      <a:pt x="14653" y="6206"/>
                    </a:lnTo>
                    <a:lnTo>
                      <a:pt x="14672" y="6013"/>
                    </a:lnTo>
                    <a:lnTo>
                      <a:pt x="14692" y="5819"/>
                    </a:lnTo>
                    <a:lnTo>
                      <a:pt x="14672" y="5645"/>
                    </a:lnTo>
                    <a:lnTo>
                      <a:pt x="14634" y="5471"/>
                    </a:lnTo>
                    <a:lnTo>
                      <a:pt x="14827" y="5471"/>
                    </a:lnTo>
                    <a:lnTo>
                      <a:pt x="15040" y="5433"/>
                    </a:lnTo>
                    <a:lnTo>
                      <a:pt x="15446" y="5336"/>
                    </a:lnTo>
                    <a:lnTo>
                      <a:pt x="15813" y="5259"/>
                    </a:lnTo>
                    <a:lnTo>
                      <a:pt x="16142" y="5220"/>
                    </a:lnTo>
                    <a:lnTo>
                      <a:pt x="16451" y="5201"/>
                    </a:lnTo>
                    <a:lnTo>
                      <a:pt x="16741" y="5201"/>
                    </a:lnTo>
                    <a:lnTo>
                      <a:pt x="16992" y="5239"/>
                    </a:lnTo>
                    <a:lnTo>
                      <a:pt x="17205" y="5278"/>
                    </a:lnTo>
                    <a:lnTo>
                      <a:pt x="17417" y="5355"/>
                    </a:lnTo>
                    <a:lnTo>
                      <a:pt x="17591" y="5452"/>
                    </a:lnTo>
                    <a:lnTo>
                      <a:pt x="17746" y="5568"/>
                    </a:lnTo>
                    <a:lnTo>
                      <a:pt x="17881" y="5703"/>
                    </a:lnTo>
                    <a:lnTo>
                      <a:pt x="18017" y="5839"/>
                    </a:lnTo>
                    <a:lnTo>
                      <a:pt x="18113" y="6013"/>
                    </a:lnTo>
                    <a:lnTo>
                      <a:pt x="18191" y="6187"/>
                    </a:lnTo>
                    <a:lnTo>
                      <a:pt x="18268" y="6380"/>
                    </a:lnTo>
                    <a:lnTo>
                      <a:pt x="18326" y="6573"/>
                    </a:lnTo>
                    <a:lnTo>
                      <a:pt x="18384" y="6786"/>
                    </a:lnTo>
                    <a:lnTo>
                      <a:pt x="18423" y="6999"/>
                    </a:lnTo>
                    <a:lnTo>
                      <a:pt x="18461" y="7462"/>
                    </a:lnTo>
                    <a:lnTo>
                      <a:pt x="18481" y="7946"/>
                    </a:lnTo>
                    <a:lnTo>
                      <a:pt x="18500" y="8429"/>
                    </a:lnTo>
                    <a:lnTo>
                      <a:pt x="18519" y="8912"/>
                    </a:lnTo>
                    <a:lnTo>
                      <a:pt x="18539" y="9396"/>
                    </a:lnTo>
                    <a:lnTo>
                      <a:pt x="18577" y="9840"/>
                    </a:lnTo>
                    <a:lnTo>
                      <a:pt x="18635" y="10266"/>
                    </a:lnTo>
                    <a:lnTo>
                      <a:pt x="18713" y="10555"/>
                    </a:lnTo>
                    <a:lnTo>
                      <a:pt x="18790" y="10826"/>
                    </a:lnTo>
                    <a:lnTo>
                      <a:pt x="18887" y="11097"/>
                    </a:lnTo>
                    <a:lnTo>
                      <a:pt x="19003" y="11329"/>
                    </a:lnTo>
                    <a:lnTo>
                      <a:pt x="19119" y="11541"/>
                    </a:lnTo>
                    <a:lnTo>
                      <a:pt x="19254" y="11754"/>
                    </a:lnTo>
                    <a:lnTo>
                      <a:pt x="19408" y="11928"/>
                    </a:lnTo>
                    <a:lnTo>
                      <a:pt x="19563" y="12102"/>
                    </a:lnTo>
                    <a:lnTo>
                      <a:pt x="19737" y="12276"/>
                    </a:lnTo>
                    <a:lnTo>
                      <a:pt x="19930" y="12411"/>
                    </a:lnTo>
                    <a:lnTo>
                      <a:pt x="20124" y="12547"/>
                    </a:lnTo>
                    <a:lnTo>
                      <a:pt x="20336" y="12682"/>
                    </a:lnTo>
                    <a:lnTo>
                      <a:pt x="20568" y="12798"/>
                    </a:lnTo>
                    <a:lnTo>
                      <a:pt x="20820" y="12895"/>
                    </a:lnTo>
                    <a:lnTo>
                      <a:pt x="21090" y="12991"/>
                    </a:lnTo>
                    <a:lnTo>
                      <a:pt x="21361" y="13088"/>
                    </a:lnTo>
                    <a:lnTo>
                      <a:pt x="21554" y="13127"/>
                    </a:lnTo>
                    <a:lnTo>
                      <a:pt x="21960" y="13127"/>
                    </a:lnTo>
                    <a:lnTo>
                      <a:pt x="22153" y="13088"/>
                    </a:lnTo>
                    <a:lnTo>
                      <a:pt x="22366" y="13049"/>
                    </a:lnTo>
                    <a:lnTo>
                      <a:pt x="22579" y="12991"/>
                    </a:lnTo>
                    <a:lnTo>
                      <a:pt x="22791" y="12895"/>
                    </a:lnTo>
                    <a:lnTo>
                      <a:pt x="23004" y="12798"/>
                    </a:lnTo>
                    <a:lnTo>
                      <a:pt x="23197" y="12682"/>
                    </a:lnTo>
                    <a:lnTo>
                      <a:pt x="23391" y="12566"/>
                    </a:lnTo>
                    <a:lnTo>
                      <a:pt x="23565" y="12431"/>
                    </a:lnTo>
                    <a:lnTo>
                      <a:pt x="23719" y="12276"/>
                    </a:lnTo>
                    <a:lnTo>
                      <a:pt x="23855" y="12121"/>
                    </a:lnTo>
                    <a:lnTo>
                      <a:pt x="23990" y="11947"/>
                    </a:lnTo>
                    <a:lnTo>
                      <a:pt x="24067" y="11793"/>
                    </a:lnTo>
                    <a:lnTo>
                      <a:pt x="24145" y="11619"/>
                    </a:lnTo>
                    <a:lnTo>
                      <a:pt x="24299" y="11039"/>
                    </a:lnTo>
                    <a:lnTo>
                      <a:pt x="24357" y="10787"/>
                    </a:lnTo>
                    <a:lnTo>
                      <a:pt x="24396" y="10536"/>
                    </a:lnTo>
                    <a:lnTo>
                      <a:pt x="24415" y="10285"/>
                    </a:lnTo>
                    <a:lnTo>
                      <a:pt x="24396" y="10034"/>
                    </a:lnTo>
                    <a:lnTo>
                      <a:pt x="24357" y="9744"/>
                    </a:lnTo>
                    <a:lnTo>
                      <a:pt x="24299" y="9434"/>
                    </a:lnTo>
                    <a:lnTo>
                      <a:pt x="24203" y="8932"/>
                    </a:lnTo>
                    <a:lnTo>
                      <a:pt x="24164" y="8468"/>
                    </a:lnTo>
                    <a:lnTo>
                      <a:pt x="24145" y="8023"/>
                    </a:lnTo>
                    <a:lnTo>
                      <a:pt x="24183" y="7598"/>
                    </a:lnTo>
                    <a:lnTo>
                      <a:pt x="24261" y="7211"/>
                    </a:lnTo>
                    <a:lnTo>
                      <a:pt x="24377" y="6844"/>
                    </a:lnTo>
                    <a:lnTo>
                      <a:pt x="24531" y="6515"/>
                    </a:lnTo>
                    <a:lnTo>
                      <a:pt x="24744" y="6187"/>
                    </a:lnTo>
                    <a:lnTo>
                      <a:pt x="24957" y="5897"/>
                    </a:lnTo>
                    <a:lnTo>
                      <a:pt x="25227" y="5645"/>
                    </a:lnTo>
                    <a:lnTo>
                      <a:pt x="25517" y="5394"/>
                    </a:lnTo>
                    <a:lnTo>
                      <a:pt x="25846" y="5181"/>
                    </a:lnTo>
                    <a:lnTo>
                      <a:pt x="26194" y="4988"/>
                    </a:lnTo>
                    <a:lnTo>
                      <a:pt x="26580" y="4833"/>
                    </a:lnTo>
                    <a:lnTo>
                      <a:pt x="26986" y="4679"/>
                    </a:lnTo>
                    <a:lnTo>
                      <a:pt x="27431" y="4563"/>
                    </a:lnTo>
                    <a:lnTo>
                      <a:pt x="27489" y="4640"/>
                    </a:lnTo>
                    <a:lnTo>
                      <a:pt x="27586" y="4698"/>
                    </a:lnTo>
                    <a:lnTo>
                      <a:pt x="27682" y="4756"/>
                    </a:lnTo>
                    <a:lnTo>
                      <a:pt x="27779" y="4814"/>
                    </a:lnTo>
                    <a:lnTo>
                      <a:pt x="28165" y="4988"/>
                    </a:lnTo>
                    <a:lnTo>
                      <a:pt x="28513" y="5201"/>
                    </a:lnTo>
                    <a:lnTo>
                      <a:pt x="28823" y="5433"/>
                    </a:lnTo>
                    <a:lnTo>
                      <a:pt x="29113" y="5703"/>
                    </a:lnTo>
                    <a:lnTo>
                      <a:pt x="29364" y="5993"/>
                    </a:lnTo>
                    <a:lnTo>
                      <a:pt x="29596" y="6303"/>
                    </a:lnTo>
                    <a:lnTo>
                      <a:pt x="29789" y="6631"/>
                    </a:lnTo>
                    <a:lnTo>
                      <a:pt x="29963" y="6979"/>
                    </a:lnTo>
                    <a:lnTo>
                      <a:pt x="30137" y="7327"/>
                    </a:lnTo>
                    <a:lnTo>
                      <a:pt x="30273" y="7714"/>
                    </a:lnTo>
                    <a:lnTo>
                      <a:pt x="30408" y="8100"/>
                    </a:lnTo>
                    <a:lnTo>
                      <a:pt x="30524" y="8487"/>
                    </a:lnTo>
                    <a:lnTo>
                      <a:pt x="30736" y="9299"/>
                    </a:lnTo>
                    <a:lnTo>
                      <a:pt x="30930" y="10111"/>
                    </a:lnTo>
                    <a:lnTo>
                      <a:pt x="31104" y="10923"/>
                    </a:lnTo>
                    <a:lnTo>
                      <a:pt x="31316" y="11715"/>
                    </a:lnTo>
                    <a:lnTo>
                      <a:pt x="31432" y="12083"/>
                    </a:lnTo>
                    <a:lnTo>
                      <a:pt x="31548" y="12450"/>
                    </a:lnTo>
                    <a:lnTo>
                      <a:pt x="31684" y="12798"/>
                    </a:lnTo>
                    <a:lnTo>
                      <a:pt x="31838" y="13146"/>
                    </a:lnTo>
                    <a:lnTo>
                      <a:pt x="32012" y="13455"/>
                    </a:lnTo>
                    <a:lnTo>
                      <a:pt x="32206" y="13745"/>
                    </a:lnTo>
                    <a:lnTo>
                      <a:pt x="32418" y="14016"/>
                    </a:lnTo>
                    <a:lnTo>
                      <a:pt x="32670" y="14267"/>
                    </a:lnTo>
                    <a:lnTo>
                      <a:pt x="32940" y="14480"/>
                    </a:lnTo>
                    <a:lnTo>
                      <a:pt x="33230" y="14673"/>
                    </a:lnTo>
                    <a:lnTo>
                      <a:pt x="33559" y="14828"/>
                    </a:lnTo>
                    <a:lnTo>
                      <a:pt x="33926" y="14944"/>
                    </a:lnTo>
                    <a:lnTo>
                      <a:pt x="34158" y="15002"/>
                    </a:lnTo>
                    <a:lnTo>
                      <a:pt x="34390" y="15060"/>
                    </a:lnTo>
                    <a:lnTo>
                      <a:pt x="34603" y="15079"/>
                    </a:lnTo>
                    <a:lnTo>
                      <a:pt x="34815" y="15098"/>
                    </a:lnTo>
                    <a:lnTo>
                      <a:pt x="35009" y="15118"/>
                    </a:lnTo>
                    <a:lnTo>
                      <a:pt x="35202" y="15098"/>
                    </a:lnTo>
                    <a:lnTo>
                      <a:pt x="35395" y="15079"/>
                    </a:lnTo>
                    <a:lnTo>
                      <a:pt x="35569" y="15060"/>
                    </a:lnTo>
                    <a:lnTo>
                      <a:pt x="35724" y="15021"/>
                    </a:lnTo>
                    <a:lnTo>
                      <a:pt x="35898" y="14963"/>
                    </a:lnTo>
                    <a:lnTo>
                      <a:pt x="36053" y="14905"/>
                    </a:lnTo>
                    <a:lnTo>
                      <a:pt x="36188" y="14828"/>
                    </a:lnTo>
                    <a:lnTo>
                      <a:pt x="36459" y="14654"/>
                    </a:lnTo>
                    <a:lnTo>
                      <a:pt x="36690" y="14441"/>
                    </a:lnTo>
                    <a:lnTo>
                      <a:pt x="36845" y="14480"/>
                    </a:lnTo>
                    <a:lnTo>
                      <a:pt x="37000" y="14499"/>
                    </a:lnTo>
                    <a:lnTo>
                      <a:pt x="37154" y="14499"/>
                    </a:lnTo>
                    <a:lnTo>
                      <a:pt x="37309" y="14460"/>
                    </a:lnTo>
                    <a:lnTo>
                      <a:pt x="37464" y="14402"/>
                    </a:lnTo>
                    <a:lnTo>
                      <a:pt x="37599" y="14306"/>
                    </a:lnTo>
                    <a:lnTo>
                      <a:pt x="37734" y="14170"/>
                    </a:lnTo>
                    <a:lnTo>
                      <a:pt x="37850" y="14016"/>
                    </a:lnTo>
                    <a:lnTo>
                      <a:pt x="37986" y="13764"/>
                    </a:lnTo>
                    <a:lnTo>
                      <a:pt x="38102" y="13513"/>
                    </a:lnTo>
                    <a:lnTo>
                      <a:pt x="38198" y="13262"/>
                    </a:lnTo>
                    <a:lnTo>
                      <a:pt x="38276" y="13011"/>
                    </a:lnTo>
                    <a:lnTo>
                      <a:pt x="38353" y="12759"/>
                    </a:lnTo>
                    <a:lnTo>
                      <a:pt x="38392" y="12489"/>
                    </a:lnTo>
                    <a:lnTo>
                      <a:pt x="38469" y="11909"/>
                    </a:lnTo>
                    <a:lnTo>
                      <a:pt x="38469" y="11793"/>
                    </a:lnTo>
                    <a:lnTo>
                      <a:pt x="38469" y="11677"/>
                    </a:lnTo>
                    <a:lnTo>
                      <a:pt x="38430" y="11561"/>
                    </a:lnTo>
                    <a:lnTo>
                      <a:pt x="38392" y="11464"/>
                    </a:lnTo>
                    <a:lnTo>
                      <a:pt x="38353" y="11367"/>
                    </a:lnTo>
                    <a:lnTo>
                      <a:pt x="38295" y="11290"/>
                    </a:lnTo>
                    <a:lnTo>
                      <a:pt x="38218" y="11232"/>
                    </a:lnTo>
                    <a:lnTo>
                      <a:pt x="38140" y="11174"/>
                    </a:lnTo>
                    <a:lnTo>
                      <a:pt x="38237" y="10613"/>
                    </a:lnTo>
                    <a:lnTo>
                      <a:pt x="38372" y="10092"/>
                    </a:lnTo>
                    <a:lnTo>
                      <a:pt x="38527" y="9589"/>
                    </a:lnTo>
                    <a:lnTo>
                      <a:pt x="38701" y="9144"/>
                    </a:lnTo>
                    <a:lnTo>
                      <a:pt x="38914" y="8719"/>
                    </a:lnTo>
                    <a:lnTo>
                      <a:pt x="39165" y="8332"/>
                    </a:lnTo>
                    <a:lnTo>
                      <a:pt x="39435" y="7984"/>
                    </a:lnTo>
                    <a:lnTo>
                      <a:pt x="39590" y="7830"/>
                    </a:lnTo>
                    <a:lnTo>
                      <a:pt x="39745" y="7675"/>
                    </a:lnTo>
                    <a:lnTo>
                      <a:pt x="39899" y="7540"/>
                    </a:lnTo>
                    <a:lnTo>
                      <a:pt x="40073" y="7404"/>
                    </a:lnTo>
                    <a:lnTo>
                      <a:pt x="40247" y="7269"/>
                    </a:lnTo>
                    <a:lnTo>
                      <a:pt x="40441" y="7153"/>
                    </a:lnTo>
                    <a:lnTo>
                      <a:pt x="40634" y="7057"/>
                    </a:lnTo>
                    <a:lnTo>
                      <a:pt x="40827" y="6960"/>
                    </a:lnTo>
                    <a:lnTo>
                      <a:pt x="41253" y="6786"/>
                    </a:lnTo>
                    <a:lnTo>
                      <a:pt x="41717" y="6651"/>
                    </a:lnTo>
                    <a:lnTo>
                      <a:pt x="42200" y="6554"/>
                    </a:lnTo>
                    <a:lnTo>
                      <a:pt x="42741" y="6496"/>
                    </a:lnTo>
                    <a:lnTo>
                      <a:pt x="43302" y="6477"/>
                    </a:lnTo>
                    <a:lnTo>
                      <a:pt x="43302" y="6496"/>
                    </a:lnTo>
                    <a:lnTo>
                      <a:pt x="43650" y="6805"/>
                    </a:lnTo>
                    <a:lnTo>
                      <a:pt x="43978" y="7115"/>
                    </a:lnTo>
                    <a:lnTo>
                      <a:pt x="44288" y="7424"/>
                    </a:lnTo>
                    <a:lnTo>
                      <a:pt x="44597" y="7752"/>
                    </a:lnTo>
                    <a:lnTo>
                      <a:pt x="45177" y="8390"/>
                    </a:lnTo>
                    <a:lnTo>
                      <a:pt x="45718" y="9067"/>
                    </a:lnTo>
                    <a:lnTo>
                      <a:pt x="46781" y="10439"/>
                    </a:lnTo>
                    <a:lnTo>
                      <a:pt x="47323" y="11135"/>
                    </a:lnTo>
                    <a:lnTo>
                      <a:pt x="47883" y="11831"/>
                    </a:lnTo>
                    <a:lnTo>
                      <a:pt x="48096" y="12063"/>
                    </a:lnTo>
                    <a:lnTo>
                      <a:pt x="48308" y="12295"/>
                    </a:lnTo>
                    <a:lnTo>
                      <a:pt x="48521" y="12489"/>
                    </a:lnTo>
                    <a:lnTo>
                      <a:pt x="48734" y="12682"/>
                    </a:lnTo>
                    <a:lnTo>
                      <a:pt x="48946" y="12856"/>
                    </a:lnTo>
                    <a:lnTo>
                      <a:pt x="49159" y="13011"/>
                    </a:lnTo>
                    <a:lnTo>
                      <a:pt x="49391" y="13146"/>
                    </a:lnTo>
                    <a:lnTo>
                      <a:pt x="49623" y="13262"/>
                    </a:lnTo>
                    <a:lnTo>
                      <a:pt x="49855" y="13378"/>
                    </a:lnTo>
                    <a:lnTo>
                      <a:pt x="50106" y="13455"/>
                    </a:lnTo>
                    <a:lnTo>
                      <a:pt x="50358" y="13532"/>
                    </a:lnTo>
                    <a:lnTo>
                      <a:pt x="50628" y="13571"/>
                    </a:lnTo>
                    <a:lnTo>
                      <a:pt x="50899" y="13610"/>
                    </a:lnTo>
                    <a:lnTo>
                      <a:pt x="51189" y="13629"/>
                    </a:lnTo>
                    <a:lnTo>
                      <a:pt x="51498" y="13629"/>
                    </a:lnTo>
                    <a:lnTo>
                      <a:pt x="51807" y="13610"/>
                    </a:lnTo>
                    <a:lnTo>
                      <a:pt x="52059" y="13590"/>
                    </a:lnTo>
                    <a:lnTo>
                      <a:pt x="52310" y="13532"/>
                    </a:lnTo>
                    <a:lnTo>
                      <a:pt x="52542" y="13455"/>
                    </a:lnTo>
                    <a:lnTo>
                      <a:pt x="52774" y="13358"/>
                    </a:lnTo>
                    <a:lnTo>
                      <a:pt x="52987" y="13243"/>
                    </a:lnTo>
                    <a:lnTo>
                      <a:pt x="53180" y="13107"/>
                    </a:lnTo>
                    <a:lnTo>
                      <a:pt x="53373" y="12953"/>
                    </a:lnTo>
                    <a:lnTo>
                      <a:pt x="53547" y="12798"/>
                    </a:lnTo>
                    <a:lnTo>
                      <a:pt x="53721" y="12605"/>
                    </a:lnTo>
                    <a:lnTo>
                      <a:pt x="53895" y="12431"/>
                    </a:lnTo>
                    <a:lnTo>
                      <a:pt x="54030" y="12237"/>
                    </a:lnTo>
                    <a:lnTo>
                      <a:pt x="54185" y="12025"/>
                    </a:lnTo>
                    <a:lnTo>
                      <a:pt x="54436" y="11599"/>
                    </a:lnTo>
                    <a:lnTo>
                      <a:pt x="54668" y="11174"/>
                    </a:lnTo>
                    <a:lnTo>
                      <a:pt x="54823" y="10826"/>
                    </a:lnTo>
                    <a:lnTo>
                      <a:pt x="54939" y="10497"/>
                    </a:lnTo>
                    <a:lnTo>
                      <a:pt x="55190" y="9782"/>
                    </a:lnTo>
                    <a:lnTo>
                      <a:pt x="55422" y="9086"/>
                    </a:lnTo>
                    <a:lnTo>
                      <a:pt x="55558" y="8738"/>
                    </a:lnTo>
                    <a:lnTo>
                      <a:pt x="55712" y="8410"/>
                    </a:lnTo>
                    <a:lnTo>
                      <a:pt x="55867" y="8120"/>
                    </a:lnTo>
                    <a:lnTo>
                      <a:pt x="56041" y="7849"/>
                    </a:lnTo>
                    <a:lnTo>
                      <a:pt x="56234" y="7636"/>
                    </a:lnTo>
                    <a:lnTo>
                      <a:pt x="56447" y="7462"/>
                    </a:lnTo>
                    <a:lnTo>
                      <a:pt x="56679" y="7308"/>
                    </a:lnTo>
                    <a:lnTo>
                      <a:pt x="56911" y="7173"/>
                    </a:lnTo>
                    <a:lnTo>
                      <a:pt x="57162" y="7057"/>
                    </a:lnTo>
                    <a:lnTo>
                      <a:pt x="57413" y="6979"/>
                    </a:lnTo>
                    <a:lnTo>
                      <a:pt x="57684" y="6921"/>
                    </a:lnTo>
                    <a:lnTo>
                      <a:pt x="57955" y="6863"/>
                    </a:lnTo>
                    <a:lnTo>
                      <a:pt x="58515" y="6805"/>
                    </a:lnTo>
                    <a:lnTo>
                      <a:pt x="59656" y="6709"/>
                    </a:lnTo>
                    <a:lnTo>
                      <a:pt x="60081" y="7115"/>
                    </a:lnTo>
                    <a:lnTo>
                      <a:pt x="60526" y="7501"/>
                    </a:lnTo>
                    <a:lnTo>
                      <a:pt x="60970" y="7868"/>
                    </a:lnTo>
                    <a:lnTo>
                      <a:pt x="61434" y="8216"/>
                    </a:lnTo>
                    <a:lnTo>
                      <a:pt x="61512" y="8274"/>
                    </a:lnTo>
                    <a:lnTo>
                      <a:pt x="61821" y="8796"/>
                    </a:lnTo>
                    <a:lnTo>
                      <a:pt x="61976" y="9048"/>
                    </a:lnTo>
                    <a:lnTo>
                      <a:pt x="62150" y="9299"/>
                    </a:lnTo>
                    <a:lnTo>
                      <a:pt x="62343" y="9531"/>
                    </a:lnTo>
                    <a:lnTo>
                      <a:pt x="62536" y="9763"/>
                    </a:lnTo>
                    <a:lnTo>
                      <a:pt x="62749" y="9976"/>
                    </a:lnTo>
                    <a:lnTo>
                      <a:pt x="62961" y="10169"/>
                    </a:lnTo>
                    <a:lnTo>
                      <a:pt x="63174" y="10304"/>
                    </a:lnTo>
                    <a:lnTo>
                      <a:pt x="63387" y="10381"/>
                    </a:lnTo>
                    <a:lnTo>
                      <a:pt x="63580" y="10420"/>
                    </a:lnTo>
                    <a:lnTo>
                      <a:pt x="63793" y="10401"/>
                    </a:lnTo>
                    <a:lnTo>
                      <a:pt x="63986" y="10362"/>
                    </a:lnTo>
                    <a:lnTo>
                      <a:pt x="64160" y="10246"/>
                    </a:lnTo>
                    <a:lnTo>
                      <a:pt x="64334" y="10111"/>
                    </a:lnTo>
                    <a:lnTo>
                      <a:pt x="64489" y="9937"/>
                    </a:lnTo>
                    <a:lnTo>
                      <a:pt x="64759" y="9492"/>
                    </a:lnTo>
                    <a:lnTo>
                      <a:pt x="65030" y="9048"/>
                    </a:lnTo>
                    <a:lnTo>
                      <a:pt x="65262" y="8584"/>
                    </a:lnTo>
                    <a:lnTo>
                      <a:pt x="65474" y="8100"/>
                    </a:lnTo>
                    <a:lnTo>
                      <a:pt x="65668" y="7598"/>
                    </a:lnTo>
                    <a:lnTo>
                      <a:pt x="65842" y="7115"/>
                    </a:lnTo>
                    <a:lnTo>
                      <a:pt x="66190" y="6129"/>
                    </a:lnTo>
                    <a:lnTo>
                      <a:pt x="66422" y="5471"/>
                    </a:lnTo>
                    <a:lnTo>
                      <a:pt x="66905" y="5433"/>
                    </a:lnTo>
                    <a:lnTo>
                      <a:pt x="67388" y="5394"/>
                    </a:lnTo>
                    <a:lnTo>
                      <a:pt x="67891" y="5394"/>
                    </a:lnTo>
                    <a:lnTo>
                      <a:pt x="68374" y="5413"/>
                    </a:lnTo>
                    <a:lnTo>
                      <a:pt x="68625" y="6071"/>
                    </a:lnTo>
                    <a:lnTo>
                      <a:pt x="68896" y="6728"/>
                    </a:lnTo>
                    <a:lnTo>
                      <a:pt x="69167" y="7366"/>
                    </a:lnTo>
                    <a:lnTo>
                      <a:pt x="69457" y="8004"/>
                    </a:lnTo>
                    <a:lnTo>
                      <a:pt x="70056" y="9280"/>
                    </a:lnTo>
                    <a:lnTo>
                      <a:pt x="70636" y="10555"/>
                    </a:lnTo>
                    <a:lnTo>
                      <a:pt x="70829" y="10961"/>
                    </a:lnTo>
                    <a:lnTo>
                      <a:pt x="70945" y="11174"/>
                    </a:lnTo>
                    <a:lnTo>
                      <a:pt x="71061" y="11367"/>
                    </a:lnTo>
                    <a:lnTo>
                      <a:pt x="71196" y="11561"/>
                    </a:lnTo>
                    <a:lnTo>
                      <a:pt x="71351" y="11754"/>
                    </a:lnTo>
                    <a:lnTo>
                      <a:pt x="71506" y="11909"/>
                    </a:lnTo>
                    <a:lnTo>
                      <a:pt x="71680" y="12063"/>
                    </a:lnTo>
                    <a:lnTo>
                      <a:pt x="71854" y="12179"/>
                    </a:lnTo>
                    <a:lnTo>
                      <a:pt x="72047" y="12295"/>
                    </a:lnTo>
                    <a:lnTo>
                      <a:pt x="72240" y="12353"/>
                    </a:lnTo>
                    <a:lnTo>
                      <a:pt x="72453" y="12392"/>
                    </a:lnTo>
                    <a:lnTo>
                      <a:pt x="72666" y="12392"/>
                    </a:lnTo>
                    <a:lnTo>
                      <a:pt x="72898" y="12373"/>
                    </a:lnTo>
                    <a:lnTo>
                      <a:pt x="73130" y="12276"/>
                    </a:lnTo>
                    <a:lnTo>
                      <a:pt x="73362" y="12160"/>
                    </a:lnTo>
                    <a:lnTo>
                      <a:pt x="73516" y="12044"/>
                    </a:lnTo>
                    <a:lnTo>
                      <a:pt x="73652" y="11928"/>
                    </a:lnTo>
                    <a:lnTo>
                      <a:pt x="73787" y="11793"/>
                    </a:lnTo>
                    <a:lnTo>
                      <a:pt x="73903" y="11638"/>
                    </a:lnTo>
                    <a:lnTo>
                      <a:pt x="74019" y="11483"/>
                    </a:lnTo>
                    <a:lnTo>
                      <a:pt x="74115" y="11329"/>
                    </a:lnTo>
                    <a:lnTo>
                      <a:pt x="74309" y="10961"/>
                    </a:lnTo>
                    <a:lnTo>
                      <a:pt x="74405" y="10768"/>
                    </a:lnTo>
                    <a:lnTo>
                      <a:pt x="74502" y="10555"/>
                    </a:lnTo>
                    <a:lnTo>
                      <a:pt x="74599" y="10343"/>
                    </a:lnTo>
                    <a:lnTo>
                      <a:pt x="74657" y="10130"/>
                    </a:lnTo>
                    <a:lnTo>
                      <a:pt x="74715" y="9898"/>
                    </a:lnTo>
                    <a:lnTo>
                      <a:pt x="74773" y="9666"/>
                    </a:lnTo>
                    <a:lnTo>
                      <a:pt x="74831" y="9202"/>
                    </a:lnTo>
                    <a:lnTo>
                      <a:pt x="74927" y="8854"/>
                    </a:lnTo>
                    <a:lnTo>
                      <a:pt x="75101" y="7926"/>
                    </a:lnTo>
                    <a:lnTo>
                      <a:pt x="75256" y="6979"/>
                    </a:lnTo>
                    <a:lnTo>
                      <a:pt x="75314" y="6515"/>
                    </a:lnTo>
                    <a:lnTo>
                      <a:pt x="75372" y="6032"/>
                    </a:lnTo>
                    <a:lnTo>
                      <a:pt x="75391" y="5568"/>
                    </a:lnTo>
                    <a:lnTo>
                      <a:pt x="75411" y="5085"/>
                    </a:lnTo>
                    <a:lnTo>
                      <a:pt x="76513" y="4969"/>
                    </a:lnTo>
                    <a:lnTo>
                      <a:pt x="76532" y="5104"/>
                    </a:lnTo>
                    <a:lnTo>
                      <a:pt x="76571" y="5220"/>
                    </a:lnTo>
                    <a:lnTo>
                      <a:pt x="76629" y="5336"/>
                    </a:lnTo>
                    <a:lnTo>
                      <a:pt x="76706" y="5433"/>
                    </a:lnTo>
                    <a:lnTo>
                      <a:pt x="76802" y="5529"/>
                    </a:lnTo>
                    <a:lnTo>
                      <a:pt x="76938" y="5607"/>
                    </a:lnTo>
                    <a:lnTo>
                      <a:pt x="77073" y="5665"/>
                    </a:lnTo>
                    <a:lnTo>
                      <a:pt x="77228" y="5703"/>
                    </a:lnTo>
                    <a:lnTo>
                      <a:pt x="77498" y="5761"/>
                    </a:lnTo>
                    <a:lnTo>
                      <a:pt x="77750" y="5839"/>
                    </a:lnTo>
                    <a:lnTo>
                      <a:pt x="78001" y="5935"/>
                    </a:lnTo>
                    <a:lnTo>
                      <a:pt x="78233" y="6032"/>
                    </a:lnTo>
                    <a:lnTo>
                      <a:pt x="78446" y="6167"/>
                    </a:lnTo>
                    <a:lnTo>
                      <a:pt x="78658" y="6322"/>
                    </a:lnTo>
                    <a:lnTo>
                      <a:pt x="78852" y="6477"/>
                    </a:lnTo>
                    <a:lnTo>
                      <a:pt x="79026" y="6651"/>
                    </a:lnTo>
                    <a:lnTo>
                      <a:pt x="79064" y="6689"/>
                    </a:lnTo>
                    <a:lnTo>
                      <a:pt x="79180" y="7057"/>
                    </a:lnTo>
                    <a:lnTo>
                      <a:pt x="79335" y="7424"/>
                    </a:lnTo>
                    <a:lnTo>
                      <a:pt x="79490" y="7772"/>
                    </a:lnTo>
                    <a:lnTo>
                      <a:pt x="79683" y="8120"/>
                    </a:lnTo>
                    <a:lnTo>
                      <a:pt x="79702" y="8216"/>
                    </a:lnTo>
                    <a:lnTo>
                      <a:pt x="79741" y="8313"/>
                    </a:lnTo>
                    <a:lnTo>
                      <a:pt x="80147" y="9202"/>
                    </a:lnTo>
                    <a:lnTo>
                      <a:pt x="80359" y="9647"/>
                    </a:lnTo>
                    <a:lnTo>
                      <a:pt x="80591" y="10092"/>
                    </a:lnTo>
                    <a:lnTo>
                      <a:pt x="80843" y="10517"/>
                    </a:lnTo>
                    <a:lnTo>
                      <a:pt x="81133" y="10903"/>
                    </a:lnTo>
                    <a:lnTo>
                      <a:pt x="81442" y="11290"/>
                    </a:lnTo>
                    <a:lnTo>
                      <a:pt x="81616" y="11464"/>
                    </a:lnTo>
                    <a:lnTo>
                      <a:pt x="81809" y="11638"/>
                    </a:lnTo>
                    <a:lnTo>
                      <a:pt x="81964" y="11909"/>
                    </a:lnTo>
                    <a:lnTo>
                      <a:pt x="82138" y="12160"/>
                    </a:lnTo>
                    <a:lnTo>
                      <a:pt x="82331" y="12392"/>
                    </a:lnTo>
                    <a:lnTo>
                      <a:pt x="82524" y="12624"/>
                    </a:lnTo>
                    <a:lnTo>
                      <a:pt x="82582" y="12701"/>
                    </a:lnTo>
                    <a:lnTo>
                      <a:pt x="82660" y="12740"/>
                    </a:lnTo>
                    <a:lnTo>
                      <a:pt x="82834" y="12837"/>
                    </a:lnTo>
                    <a:lnTo>
                      <a:pt x="83027" y="12875"/>
                    </a:lnTo>
                    <a:lnTo>
                      <a:pt x="83201" y="12895"/>
                    </a:lnTo>
                    <a:lnTo>
                      <a:pt x="83394" y="12856"/>
                    </a:lnTo>
                    <a:lnTo>
                      <a:pt x="83588" y="12798"/>
                    </a:lnTo>
                    <a:lnTo>
                      <a:pt x="83742" y="12721"/>
                    </a:lnTo>
                    <a:lnTo>
                      <a:pt x="83878" y="12585"/>
                    </a:lnTo>
                    <a:lnTo>
                      <a:pt x="84032" y="12431"/>
                    </a:lnTo>
                    <a:lnTo>
                      <a:pt x="84168" y="12257"/>
                    </a:lnTo>
                    <a:lnTo>
                      <a:pt x="84264" y="12083"/>
                    </a:lnTo>
                    <a:lnTo>
                      <a:pt x="84380" y="11909"/>
                    </a:lnTo>
                    <a:lnTo>
                      <a:pt x="84458" y="11735"/>
                    </a:lnTo>
                    <a:lnTo>
                      <a:pt x="84535" y="11561"/>
                    </a:lnTo>
                    <a:lnTo>
                      <a:pt x="84651" y="11193"/>
                    </a:lnTo>
                    <a:lnTo>
                      <a:pt x="84728" y="10826"/>
                    </a:lnTo>
                    <a:lnTo>
                      <a:pt x="84786" y="10439"/>
                    </a:lnTo>
                    <a:lnTo>
                      <a:pt x="84806" y="10053"/>
                    </a:lnTo>
                    <a:lnTo>
                      <a:pt x="84786" y="9666"/>
                    </a:lnTo>
                    <a:lnTo>
                      <a:pt x="84767" y="9260"/>
                    </a:lnTo>
                    <a:lnTo>
                      <a:pt x="84728" y="8874"/>
                    </a:lnTo>
                    <a:lnTo>
                      <a:pt x="84632" y="8062"/>
                    </a:lnTo>
                    <a:lnTo>
                      <a:pt x="84554" y="7250"/>
                    </a:lnTo>
                    <a:lnTo>
                      <a:pt x="84535" y="6863"/>
                    </a:lnTo>
                    <a:lnTo>
                      <a:pt x="84535" y="6477"/>
                    </a:lnTo>
                    <a:lnTo>
                      <a:pt x="84709" y="6419"/>
                    </a:lnTo>
                    <a:lnTo>
                      <a:pt x="84883" y="6341"/>
                    </a:lnTo>
                    <a:lnTo>
                      <a:pt x="85038" y="6264"/>
                    </a:lnTo>
                    <a:lnTo>
                      <a:pt x="85192" y="6167"/>
                    </a:lnTo>
                    <a:lnTo>
                      <a:pt x="85347" y="6071"/>
                    </a:lnTo>
                    <a:lnTo>
                      <a:pt x="85501" y="5974"/>
                    </a:lnTo>
                    <a:lnTo>
                      <a:pt x="85753" y="5723"/>
                    </a:lnTo>
                    <a:lnTo>
                      <a:pt x="86023" y="6129"/>
                    </a:lnTo>
                    <a:lnTo>
                      <a:pt x="86333" y="6515"/>
                    </a:lnTo>
                    <a:lnTo>
                      <a:pt x="86661" y="6902"/>
                    </a:lnTo>
                    <a:lnTo>
                      <a:pt x="87029" y="7231"/>
                    </a:lnTo>
                    <a:lnTo>
                      <a:pt x="87396" y="7540"/>
                    </a:lnTo>
                    <a:lnTo>
                      <a:pt x="87589" y="7675"/>
                    </a:lnTo>
                    <a:lnTo>
                      <a:pt x="87783" y="7791"/>
                    </a:lnTo>
                    <a:lnTo>
                      <a:pt x="87995" y="7888"/>
                    </a:lnTo>
                    <a:lnTo>
                      <a:pt x="88189" y="7984"/>
                    </a:lnTo>
                    <a:lnTo>
                      <a:pt x="88382" y="8062"/>
                    </a:lnTo>
                    <a:lnTo>
                      <a:pt x="88575" y="8120"/>
                    </a:lnTo>
                    <a:lnTo>
                      <a:pt x="88614" y="8274"/>
                    </a:lnTo>
                    <a:lnTo>
                      <a:pt x="88691" y="8468"/>
                    </a:lnTo>
                    <a:lnTo>
                      <a:pt x="88788" y="8642"/>
                    </a:lnTo>
                    <a:lnTo>
                      <a:pt x="88923" y="8758"/>
                    </a:lnTo>
                    <a:lnTo>
                      <a:pt x="89078" y="8854"/>
                    </a:lnTo>
                    <a:lnTo>
                      <a:pt x="89252" y="8912"/>
                    </a:lnTo>
                    <a:lnTo>
                      <a:pt x="89426" y="8932"/>
                    </a:lnTo>
                    <a:lnTo>
                      <a:pt x="89600" y="8932"/>
                    </a:lnTo>
                    <a:lnTo>
                      <a:pt x="89774" y="8893"/>
                    </a:lnTo>
                    <a:lnTo>
                      <a:pt x="89948" y="8816"/>
                    </a:lnTo>
                    <a:lnTo>
                      <a:pt x="90102" y="8719"/>
                    </a:lnTo>
                    <a:lnTo>
                      <a:pt x="90238" y="8603"/>
                    </a:lnTo>
                    <a:lnTo>
                      <a:pt x="90354" y="8468"/>
                    </a:lnTo>
                    <a:lnTo>
                      <a:pt x="90431" y="8294"/>
                    </a:lnTo>
                    <a:lnTo>
                      <a:pt x="90489" y="8120"/>
                    </a:lnTo>
                    <a:lnTo>
                      <a:pt x="90489" y="7907"/>
                    </a:lnTo>
                    <a:lnTo>
                      <a:pt x="90470" y="7694"/>
                    </a:lnTo>
                    <a:lnTo>
                      <a:pt x="90412" y="7520"/>
                    </a:lnTo>
                    <a:lnTo>
                      <a:pt x="90489" y="7404"/>
                    </a:lnTo>
                    <a:lnTo>
                      <a:pt x="90547" y="7269"/>
                    </a:lnTo>
                    <a:lnTo>
                      <a:pt x="90605" y="7134"/>
                    </a:lnTo>
                    <a:lnTo>
                      <a:pt x="90644" y="6999"/>
                    </a:lnTo>
                    <a:lnTo>
                      <a:pt x="90682" y="6863"/>
                    </a:lnTo>
                    <a:lnTo>
                      <a:pt x="90702" y="6728"/>
                    </a:lnTo>
                    <a:lnTo>
                      <a:pt x="90702" y="6438"/>
                    </a:lnTo>
                    <a:lnTo>
                      <a:pt x="90663" y="6148"/>
                    </a:lnTo>
                    <a:lnTo>
                      <a:pt x="90586" y="5858"/>
                    </a:lnTo>
                    <a:lnTo>
                      <a:pt x="90489" y="5568"/>
                    </a:lnTo>
                    <a:lnTo>
                      <a:pt x="90334" y="5297"/>
                    </a:lnTo>
                    <a:lnTo>
                      <a:pt x="90276" y="5239"/>
                    </a:lnTo>
                    <a:lnTo>
                      <a:pt x="90218" y="5181"/>
                    </a:lnTo>
                    <a:lnTo>
                      <a:pt x="90914" y="4949"/>
                    </a:lnTo>
                    <a:lnTo>
                      <a:pt x="91591" y="4698"/>
                    </a:lnTo>
                    <a:lnTo>
                      <a:pt x="91939" y="4563"/>
                    </a:lnTo>
                    <a:lnTo>
                      <a:pt x="92267" y="4408"/>
                    </a:lnTo>
                    <a:lnTo>
                      <a:pt x="92577" y="4234"/>
                    </a:lnTo>
                    <a:lnTo>
                      <a:pt x="92886" y="4041"/>
                    </a:lnTo>
                    <a:lnTo>
                      <a:pt x="93021" y="3906"/>
                    </a:lnTo>
                    <a:lnTo>
                      <a:pt x="93157" y="3770"/>
                    </a:lnTo>
                    <a:lnTo>
                      <a:pt x="93253" y="3616"/>
                    </a:lnTo>
                    <a:lnTo>
                      <a:pt x="93311" y="3442"/>
                    </a:lnTo>
                    <a:lnTo>
                      <a:pt x="93331" y="3248"/>
                    </a:lnTo>
                    <a:lnTo>
                      <a:pt x="93331" y="3074"/>
                    </a:lnTo>
                    <a:lnTo>
                      <a:pt x="93273" y="2881"/>
                    </a:lnTo>
                    <a:lnTo>
                      <a:pt x="93195" y="2707"/>
                    </a:lnTo>
                    <a:lnTo>
                      <a:pt x="93137" y="2649"/>
                    </a:lnTo>
                    <a:lnTo>
                      <a:pt x="93079" y="2591"/>
                    </a:lnTo>
                    <a:lnTo>
                      <a:pt x="93157" y="2417"/>
                    </a:lnTo>
                    <a:lnTo>
                      <a:pt x="93195" y="2224"/>
                    </a:lnTo>
                    <a:lnTo>
                      <a:pt x="93253" y="1934"/>
                    </a:lnTo>
                    <a:lnTo>
                      <a:pt x="93253" y="1644"/>
                    </a:lnTo>
                    <a:lnTo>
                      <a:pt x="93234" y="1392"/>
                    </a:lnTo>
                    <a:lnTo>
                      <a:pt x="93157" y="1161"/>
                    </a:lnTo>
                    <a:lnTo>
                      <a:pt x="93060" y="967"/>
                    </a:lnTo>
                    <a:lnTo>
                      <a:pt x="92925" y="774"/>
                    </a:lnTo>
                    <a:lnTo>
                      <a:pt x="92770" y="600"/>
                    </a:lnTo>
                    <a:lnTo>
                      <a:pt x="92596" y="465"/>
                    </a:lnTo>
                    <a:lnTo>
                      <a:pt x="92383" y="329"/>
                    </a:lnTo>
                    <a:lnTo>
                      <a:pt x="92171" y="233"/>
                    </a:lnTo>
                    <a:lnTo>
                      <a:pt x="91939" y="136"/>
                    </a:lnTo>
                    <a:lnTo>
                      <a:pt x="91707" y="78"/>
                    </a:lnTo>
                    <a:lnTo>
                      <a:pt x="91455" y="39"/>
                    </a:lnTo>
                    <a:lnTo>
                      <a:pt x="9122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0"/>
              <p:cNvSpPr/>
              <p:nvPr/>
            </p:nvSpPr>
            <p:spPr>
              <a:xfrm>
                <a:off x="961625" y="-3333700"/>
                <a:ext cx="2391750" cy="373600"/>
              </a:xfrm>
              <a:custGeom>
                <a:avLst/>
                <a:gdLst/>
                <a:ahLst/>
                <a:cxnLst/>
                <a:rect l="l" t="t" r="r" b="b"/>
                <a:pathLst>
                  <a:path w="95670" h="14944" extrusionOk="0">
                    <a:moveTo>
                      <a:pt x="4968" y="0"/>
                    </a:moveTo>
                    <a:lnTo>
                      <a:pt x="4756" y="58"/>
                    </a:lnTo>
                    <a:lnTo>
                      <a:pt x="3963" y="310"/>
                    </a:lnTo>
                    <a:lnTo>
                      <a:pt x="3248" y="542"/>
                    </a:lnTo>
                    <a:lnTo>
                      <a:pt x="3112" y="426"/>
                    </a:lnTo>
                    <a:lnTo>
                      <a:pt x="2958" y="329"/>
                    </a:lnTo>
                    <a:lnTo>
                      <a:pt x="2803" y="271"/>
                    </a:lnTo>
                    <a:lnTo>
                      <a:pt x="2649" y="232"/>
                    </a:lnTo>
                    <a:lnTo>
                      <a:pt x="2552" y="194"/>
                    </a:lnTo>
                    <a:lnTo>
                      <a:pt x="2436" y="174"/>
                    </a:lnTo>
                    <a:lnTo>
                      <a:pt x="2339" y="155"/>
                    </a:lnTo>
                    <a:lnTo>
                      <a:pt x="2243" y="155"/>
                    </a:lnTo>
                    <a:lnTo>
                      <a:pt x="2146" y="174"/>
                    </a:lnTo>
                    <a:lnTo>
                      <a:pt x="2030" y="213"/>
                    </a:lnTo>
                    <a:lnTo>
                      <a:pt x="1933" y="252"/>
                    </a:lnTo>
                    <a:lnTo>
                      <a:pt x="1837" y="329"/>
                    </a:lnTo>
                    <a:lnTo>
                      <a:pt x="1682" y="464"/>
                    </a:lnTo>
                    <a:lnTo>
                      <a:pt x="1547" y="600"/>
                    </a:lnTo>
                    <a:lnTo>
                      <a:pt x="1431" y="735"/>
                    </a:lnTo>
                    <a:lnTo>
                      <a:pt x="1315" y="909"/>
                    </a:lnTo>
                    <a:lnTo>
                      <a:pt x="1257" y="1006"/>
                    </a:lnTo>
                    <a:lnTo>
                      <a:pt x="1218" y="1122"/>
                    </a:lnTo>
                    <a:lnTo>
                      <a:pt x="1199" y="1237"/>
                    </a:lnTo>
                    <a:lnTo>
                      <a:pt x="1179" y="1334"/>
                    </a:lnTo>
                    <a:lnTo>
                      <a:pt x="1044" y="1701"/>
                    </a:lnTo>
                    <a:lnTo>
                      <a:pt x="967" y="2069"/>
                    </a:lnTo>
                    <a:lnTo>
                      <a:pt x="889" y="2436"/>
                    </a:lnTo>
                    <a:lnTo>
                      <a:pt x="870" y="2803"/>
                    </a:lnTo>
                    <a:lnTo>
                      <a:pt x="812" y="2977"/>
                    </a:lnTo>
                    <a:lnTo>
                      <a:pt x="754" y="3151"/>
                    </a:lnTo>
                    <a:lnTo>
                      <a:pt x="696" y="3480"/>
                    </a:lnTo>
                    <a:lnTo>
                      <a:pt x="638" y="3789"/>
                    </a:lnTo>
                    <a:lnTo>
                      <a:pt x="619" y="4118"/>
                    </a:lnTo>
                    <a:lnTo>
                      <a:pt x="619" y="4446"/>
                    </a:lnTo>
                    <a:lnTo>
                      <a:pt x="483" y="4504"/>
                    </a:lnTo>
                    <a:lnTo>
                      <a:pt x="367" y="4582"/>
                    </a:lnTo>
                    <a:lnTo>
                      <a:pt x="271" y="4659"/>
                    </a:lnTo>
                    <a:lnTo>
                      <a:pt x="174" y="4775"/>
                    </a:lnTo>
                    <a:lnTo>
                      <a:pt x="116" y="4891"/>
                    </a:lnTo>
                    <a:lnTo>
                      <a:pt x="58" y="5026"/>
                    </a:lnTo>
                    <a:lnTo>
                      <a:pt x="20" y="5181"/>
                    </a:lnTo>
                    <a:lnTo>
                      <a:pt x="0" y="5355"/>
                    </a:lnTo>
                    <a:lnTo>
                      <a:pt x="20" y="5800"/>
                    </a:lnTo>
                    <a:lnTo>
                      <a:pt x="78" y="6186"/>
                    </a:lnTo>
                    <a:lnTo>
                      <a:pt x="155" y="6573"/>
                    </a:lnTo>
                    <a:lnTo>
                      <a:pt x="271" y="6940"/>
                    </a:lnTo>
                    <a:lnTo>
                      <a:pt x="406" y="7288"/>
                    </a:lnTo>
                    <a:lnTo>
                      <a:pt x="580" y="7597"/>
                    </a:lnTo>
                    <a:lnTo>
                      <a:pt x="793" y="7907"/>
                    </a:lnTo>
                    <a:lnTo>
                      <a:pt x="1005" y="8197"/>
                    </a:lnTo>
                    <a:lnTo>
                      <a:pt x="1257" y="8467"/>
                    </a:lnTo>
                    <a:lnTo>
                      <a:pt x="1508" y="8699"/>
                    </a:lnTo>
                    <a:lnTo>
                      <a:pt x="1798" y="8931"/>
                    </a:lnTo>
                    <a:lnTo>
                      <a:pt x="2088" y="9163"/>
                    </a:lnTo>
                    <a:lnTo>
                      <a:pt x="2417" y="9357"/>
                    </a:lnTo>
                    <a:lnTo>
                      <a:pt x="2745" y="9550"/>
                    </a:lnTo>
                    <a:lnTo>
                      <a:pt x="3074" y="9724"/>
                    </a:lnTo>
                    <a:lnTo>
                      <a:pt x="3441" y="9879"/>
                    </a:lnTo>
                    <a:lnTo>
                      <a:pt x="3828" y="10169"/>
                    </a:lnTo>
                    <a:lnTo>
                      <a:pt x="4253" y="10420"/>
                    </a:lnTo>
                    <a:lnTo>
                      <a:pt x="4698" y="10652"/>
                    </a:lnTo>
                    <a:lnTo>
                      <a:pt x="5162" y="10826"/>
                    </a:lnTo>
                    <a:lnTo>
                      <a:pt x="5664" y="10980"/>
                    </a:lnTo>
                    <a:lnTo>
                      <a:pt x="6167" y="11096"/>
                    </a:lnTo>
                    <a:lnTo>
                      <a:pt x="6708" y="11174"/>
                    </a:lnTo>
                    <a:lnTo>
                      <a:pt x="7269" y="11193"/>
                    </a:lnTo>
                    <a:lnTo>
                      <a:pt x="7365" y="11193"/>
                    </a:lnTo>
                    <a:lnTo>
                      <a:pt x="7462" y="11174"/>
                    </a:lnTo>
                    <a:lnTo>
                      <a:pt x="8235" y="11483"/>
                    </a:lnTo>
                    <a:lnTo>
                      <a:pt x="9008" y="11792"/>
                    </a:lnTo>
                    <a:lnTo>
                      <a:pt x="9782" y="12102"/>
                    </a:lnTo>
                    <a:lnTo>
                      <a:pt x="10574" y="12411"/>
                    </a:lnTo>
                    <a:lnTo>
                      <a:pt x="10690" y="12430"/>
                    </a:lnTo>
                    <a:lnTo>
                      <a:pt x="10806" y="12450"/>
                    </a:lnTo>
                    <a:lnTo>
                      <a:pt x="10922" y="12450"/>
                    </a:lnTo>
                    <a:lnTo>
                      <a:pt x="11019" y="12430"/>
                    </a:lnTo>
                    <a:lnTo>
                      <a:pt x="11116" y="12392"/>
                    </a:lnTo>
                    <a:lnTo>
                      <a:pt x="11212" y="12334"/>
                    </a:lnTo>
                    <a:lnTo>
                      <a:pt x="11309" y="12276"/>
                    </a:lnTo>
                    <a:lnTo>
                      <a:pt x="11386" y="12198"/>
                    </a:lnTo>
                    <a:lnTo>
                      <a:pt x="11773" y="12276"/>
                    </a:lnTo>
                    <a:lnTo>
                      <a:pt x="11869" y="12411"/>
                    </a:lnTo>
                    <a:lnTo>
                      <a:pt x="12005" y="12527"/>
                    </a:lnTo>
                    <a:lnTo>
                      <a:pt x="12159" y="12624"/>
                    </a:lnTo>
                    <a:lnTo>
                      <a:pt x="12353" y="12682"/>
                    </a:lnTo>
                    <a:lnTo>
                      <a:pt x="13880" y="13068"/>
                    </a:lnTo>
                    <a:lnTo>
                      <a:pt x="14866" y="13300"/>
                    </a:lnTo>
                    <a:lnTo>
                      <a:pt x="15407" y="13397"/>
                    </a:lnTo>
                    <a:lnTo>
                      <a:pt x="15968" y="13493"/>
                    </a:lnTo>
                    <a:lnTo>
                      <a:pt x="16528" y="13590"/>
                    </a:lnTo>
                    <a:lnTo>
                      <a:pt x="17089" y="13648"/>
                    </a:lnTo>
                    <a:lnTo>
                      <a:pt x="17630" y="13687"/>
                    </a:lnTo>
                    <a:lnTo>
                      <a:pt x="18171" y="13706"/>
                    </a:lnTo>
                    <a:lnTo>
                      <a:pt x="18693" y="13687"/>
                    </a:lnTo>
                    <a:lnTo>
                      <a:pt x="19196" y="13629"/>
                    </a:lnTo>
                    <a:lnTo>
                      <a:pt x="19428" y="13590"/>
                    </a:lnTo>
                    <a:lnTo>
                      <a:pt x="19660" y="13532"/>
                    </a:lnTo>
                    <a:lnTo>
                      <a:pt x="19873" y="13474"/>
                    </a:lnTo>
                    <a:lnTo>
                      <a:pt x="20066" y="13397"/>
                    </a:lnTo>
                    <a:lnTo>
                      <a:pt x="20221" y="13474"/>
                    </a:lnTo>
                    <a:lnTo>
                      <a:pt x="20375" y="13513"/>
                    </a:lnTo>
                    <a:lnTo>
                      <a:pt x="20820" y="13551"/>
                    </a:lnTo>
                    <a:lnTo>
                      <a:pt x="21284" y="13571"/>
                    </a:lnTo>
                    <a:lnTo>
                      <a:pt x="21902" y="13706"/>
                    </a:lnTo>
                    <a:lnTo>
                      <a:pt x="22540" y="13841"/>
                    </a:lnTo>
                    <a:lnTo>
                      <a:pt x="23178" y="13938"/>
                    </a:lnTo>
                    <a:lnTo>
                      <a:pt x="23816" y="14015"/>
                    </a:lnTo>
                    <a:lnTo>
                      <a:pt x="24473" y="14093"/>
                    </a:lnTo>
                    <a:lnTo>
                      <a:pt x="25131" y="14151"/>
                    </a:lnTo>
                    <a:lnTo>
                      <a:pt x="26445" y="14247"/>
                    </a:lnTo>
                    <a:lnTo>
                      <a:pt x="29074" y="14383"/>
                    </a:lnTo>
                    <a:lnTo>
                      <a:pt x="30331" y="14460"/>
                    </a:lnTo>
                    <a:lnTo>
                      <a:pt x="30969" y="14518"/>
                    </a:lnTo>
                    <a:lnTo>
                      <a:pt x="31568" y="14595"/>
                    </a:lnTo>
                    <a:lnTo>
                      <a:pt x="32592" y="14692"/>
                    </a:lnTo>
                    <a:lnTo>
                      <a:pt x="33617" y="14789"/>
                    </a:lnTo>
                    <a:lnTo>
                      <a:pt x="34622" y="14847"/>
                    </a:lnTo>
                    <a:lnTo>
                      <a:pt x="35647" y="14905"/>
                    </a:lnTo>
                    <a:lnTo>
                      <a:pt x="36671" y="14924"/>
                    </a:lnTo>
                    <a:lnTo>
                      <a:pt x="37696" y="14943"/>
                    </a:lnTo>
                    <a:lnTo>
                      <a:pt x="39745" y="14943"/>
                    </a:lnTo>
                    <a:lnTo>
                      <a:pt x="41775" y="14866"/>
                    </a:lnTo>
                    <a:lnTo>
                      <a:pt x="43824" y="14789"/>
                    </a:lnTo>
                    <a:lnTo>
                      <a:pt x="45873" y="14673"/>
                    </a:lnTo>
                    <a:lnTo>
                      <a:pt x="47922" y="14557"/>
                    </a:lnTo>
                    <a:lnTo>
                      <a:pt x="51923" y="14325"/>
                    </a:lnTo>
                    <a:lnTo>
                      <a:pt x="55944" y="14112"/>
                    </a:lnTo>
                    <a:lnTo>
                      <a:pt x="63967" y="13706"/>
                    </a:lnTo>
                    <a:lnTo>
                      <a:pt x="71989" y="13281"/>
                    </a:lnTo>
                    <a:lnTo>
                      <a:pt x="75991" y="13068"/>
                    </a:lnTo>
                    <a:lnTo>
                      <a:pt x="79992" y="12856"/>
                    </a:lnTo>
                    <a:lnTo>
                      <a:pt x="80707" y="12798"/>
                    </a:lnTo>
                    <a:lnTo>
                      <a:pt x="81519" y="12720"/>
                    </a:lnTo>
                    <a:lnTo>
                      <a:pt x="82409" y="12604"/>
                    </a:lnTo>
                    <a:lnTo>
                      <a:pt x="83356" y="12450"/>
                    </a:lnTo>
                    <a:lnTo>
                      <a:pt x="83414" y="12546"/>
                    </a:lnTo>
                    <a:lnTo>
                      <a:pt x="83491" y="12643"/>
                    </a:lnTo>
                    <a:lnTo>
                      <a:pt x="83568" y="12720"/>
                    </a:lnTo>
                    <a:lnTo>
                      <a:pt x="83684" y="12798"/>
                    </a:lnTo>
                    <a:lnTo>
                      <a:pt x="83781" y="12836"/>
                    </a:lnTo>
                    <a:lnTo>
                      <a:pt x="83916" y="12894"/>
                    </a:lnTo>
                    <a:lnTo>
                      <a:pt x="84052" y="12914"/>
                    </a:lnTo>
                    <a:lnTo>
                      <a:pt x="84187" y="12914"/>
                    </a:lnTo>
                    <a:lnTo>
                      <a:pt x="84709" y="12894"/>
                    </a:lnTo>
                    <a:lnTo>
                      <a:pt x="84960" y="12875"/>
                    </a:lnTo>
                    <a:lnTo>
                      <a:pt x="85212" y="12817"/>
                    </a:lnTo>
                    <a:lnTo>
                      <a:pt x="85463" y="12759"/>
                    </a:lnTo>
                    <a:lnTo>
                      <a:pt x="85714" y="12682"/>
                    </a:lnTo>
                    <a:lnTo>
                      <a:pt x="85946" y="12585"/>
                    </a:lnTo>
                    <a:lnTo>
                      <a:pt x="86198" y="12469"/>
                    </a:lnTo>
                    <a:lnTo>
                      <a:pt x="86275" y="12411"/>
                    </a:lnTo>
                    <a:lnTo>
                      <a:pt x="86333" y="12334"/>
                    </a:lnTo>
                    <a:lnTo>
                      <a:pt x="86681" y="12276"/>
                    </a:lnTo>
                    <a:lnTo>
                      <a:pt x="86990" y="12218"/>
                    </a:lnTo>
                    <a:lnTo>
                      <a:pt x="87319" y="12121"/>
                    </a:lnTo>
                    <a:lnTo>
                      <a:pt x="87628" y="12044"/>
                    </a:lnTo>
                    <a:lnTo>
                      <a:pt x="87937" y="11928"/>
                    </a:lnTo>
                    <a:lnTo>
                      <a:pt x="88227" y="11831"/>
                    </a:lnTo>
                    <a:lnTo>
                      <a:pt x="88807" y="11580"/>
                    </a:lnTo>
                    <a:lnTo>
                      <a:pt x="89348" y="11290"/>
                    </a:lnTo>
                    <a:lnTo>
                      <a:pt x="89870" y="10961"/>
                    </a:lnTo>
                    <a:lnTo>
                      <a:pt x="90373" y="10594"/>
                    </a:lnTo>
                    <a:lnTo>
                      <a:pt x="90837" y="10207"/>
                    </a:lnTo>
                    <a:lnTo>
                      <a:pt x="91340" y="9956"/>
                    </a:lnTo>
                    <a:lnTo>
                      <a:pt x="91804" y="9685"/>
                    </a:lnTo>
                    <a:lnTo>
                      <a:pt x="92267" y="9415"/>
                    </a:lnTo>
                    <a:lnTo>
                      <a:pt x="92712" y="9125"/>
                    </a:lnTo>
                    <a:lnTo>
                      <a:pt x="93137" y="8815"/>
                    </a:lnTo>
                    <a:lnTo>
                      <a:pt x="93524" y="8487"/>
                    </a:lnTo>
                    <a:lnTo>
                      <a:pt x="93891" y="8158"/>
                    </a:lnTo>
                    <a:lnTo>
                      <a:pt x="94239" y="7810"/>
                    </a:lnTo>
                    <a:lnTo>
                      <a:pt x="94549" y="7423"/>
                    </a:lnTo>
                    <a:lnTo>
                      <a:pt x="94819" y="7056"/>
                    </a:lnTo>
                    <a:lnTo>
                      <a:pt x="95070" y="6650"/>
                    </a:lnTo>
                    <a:lnTo>
                      <a:pt x="95264" y="6244"/>
                    </a:lnTo>
                    <a:lnTo>
                      <a:pt x="95438" y="5800"/>
                    </a:lnTo>
                    <a:lnTo>
                      <a:pt x="95554" y="5355"/>
                    </a:lnTo>
                    <a:lnTo>
                      <a:pt x="95592" y="5123"/>
                    </a:lnTo>
                    <a:lnTo>
                      <a:pt x="95631" y="4891"/>
                    </a:lnTo>
                    <a:lnTo>
                      <a:pt x="95650" y="4659"/>
                    </a:lnTo>
                    <a:lnTo>
                      <a:pt x="95670" y="4408"/>
                    </a:lnTo>
                    <a:lnTo>
                      <a:pt x="95670" y="4079"/>
                    </a:lnTo>
                    <a:lnTo>
                      <a:pt x="95650" y="3751"/>
                    </a:lnTo>
                    <a:lnTo>
                      <a:pt x="95592" y="3441"/>
                    </a:lnTo>
                    <a:lnTo>
                      <a:pt x="95534" y="3151"/>
                    </a:lnTo>
                    <a:lnTo>
                      <a:pt x="95457" y="2861"/>
                    </a:lnTo>
                    <a:lnTo>
                      <a:pt x="95360" y="2591"/>
                    </a:lnTo>
                    <a:lnTo>
                      <a:pt x="95225" y="2339"/>
                    </a:lnTo>
                    <a:lnTo>
                      <a:pt x="95070" y="2107"/>
                    </a:lnTo>
                    <a:lnTo>
                      <a:pt x="94897" y="1895"/>
                    </a:lnTo>
                    <a:lnTo>
                      <a:pt x="94703" y="1721"/>
                    </a:lnTo>
                    <a:lnTo>
                      <a:pt x="94491" y="1547"/>
                    </a:lnTo>
                    <a:lnTo>
                      <a:pt x="94239" y="1411"/>
                    </a:lnTo>
                    <a:lnTo>
                      <a:pt x="93969" y="1315"/>
                    </a:lnTo>
                    <a:lnTo>
                      <a:pt x="93679" y="1237"/>
                    </a:lnTo>
                    <a:lnTo>
                      <a:pt x="93350" y="1199"/>
                    </a:lnTo>
                    <a:lnTo>
                      <a:pt x="92983" y="1199"/>
                    </a:lnTo>
                    <a:lnTo>
                      <a:pt x="92789" y="1218"/>
                    </a:lnTo>
                    <a:lnTo>
                      <a:pt x="92615" y="1237"/>
                    </a:lnTo>
                    <a:lnTo>
                      <a:pt x="92441" y="1295"/>
                    </a:lnTo>
                    <a:lnTo>
                      <a:pt x="92287" y="1334"/>
                    </a:lnTo>
                    <a:lnTo>
                      <a:pt x="92132" y="1411"/>
                    </a:lnTo>
                    <a:lnTo>
                      <a:pt x="91997" y="1489"/>
                    </a:lnTo>
                    <a:lnTo>
                      <a:pt x="91881" y="1585"/>
                    </a:lnTo>
                    <a:lnTo>
                      <a:pt x="91784" y="1701"/>
                    </a:lnTo>
                    <a:lnTo>
                      <a:pt x="91688" y="1817"/>
                    </a:lnTo>
                    <a:lnTo>
                      <a:pt x="91591" y="1933"/>
                    </a:lnTo>
                    <a:lnTo>
                      <a:pt x="91533" y="2069"/>
                    </a:lnTo>
                    <a:lnTo>
                      <a:pt x="91456" y="2223"/>
                    </a:lnTo>
                    <a:lnTo>
                      <a:pt x="91359" y="2533"/>
                    </a:lnTo>
                    <a:lnTo>
                      <a:pt x="91282" y="2861"/>
                    </a:lnTo>
                    <a:lnTo>
                      <a:pt x="91243" y="3209"/>
                    </a:lnTo>
                    <a:lnTo>
                      <a:pt x="91224" y="3577"/>
                    </a:lnTo>
                    <a:lnTo>
                      <a:pt x="91243" y="3944"/>
                    </a:lnTo>
                    <a:lnTo>
                      <a:pt x="91262" y="4330"/>
                    </a:lnTo>
                    <a:lnTo>
                      <a:pt x="91340" y="5065"/>
                    </a:lnTo>
                    <a:lnTo>
                      <a:pt x="91436" y="5761"/>
                    </a:lnTo>
                    <a:lnTo>
                      <a:pt x="91301" y="5838"/>
                    </a:lnTo>
                    <a:lnTo>
                      <a:pt x="91185" y="5954"/>
                    </a:lnTo>
                    <a:lnTo>
                      <a:pt x="91069" y="6032"/>
                    </a:lnTo>
                    <a:lnTo>
                      <a:pt x="90953" y="5935"/>
                    </a:lnTo>
                    <a:lnTo>
                      <a:pt x="90528" y="5626"/>
                    </a:lnTo>
                    <a:lnTo>
                      <a:pt x="90064" y="5374"/>
                    </a:lnTo>
                    <a:lnTo>
                      <a:pt x="89832" y="5258"/>
                    </a:lnTo>
                    <a:lnTo>
                      <a:pt x="89600" y="5142"/>
                    </a:lnTo>
                    <a:lnTo>
                      <a:pt x="89348" y="5046"/>
                    </a:lnTo>
                    <a:lnTo>
                      <a:pt x="89097" y="4968"/>
                    </a:lnTo>
                    <a:lnTo>
                      <a:pt x="88943" y="4930"/>
                    </a:lnTo>
                    <a:lnTo>
                      <a:pt x="88807" y="4930"/>
                    </a:lnTo>
                    <a:lnTo>
                      <a:pt x="88131" y="4215"/>
                    </a:lnTo>
                    <a:lnTo>
                      <a:pt x="87783" y="3867"/>
                    </a:lnTo>
                    <a:lnTo>
                      <a:pt x="87415" y="3519"/>
                    </a:lnTo>
                    <a:lnTo>
                      <a:pt x="87299" y="3422"/>
                    </a:lnTo>
                    <a:lnTo>
                      <a:pt x="87183" y="3364"/>
                    </a:lnTo>
                    <a:lnTo>
                      <a:pt x="87048" y="3306"/>
                    </a:lnTo>
                    <a:lnTo>
                      <a:pt x="86893" y="3287"/>
                    </a:lnTo>
                    <a:lnTo>
                      <a:pt x="86758" y="3267"/>
                    </a:lnTo>
                    <a:lnTo>
                      <a:pt x="86623" y="3287"/>
                    </a:lnTo>
                    <a:lnTo>
                      <a:pt x="86487" y="3306"/>
                    </a:lnTo>
                    <a:lnTo>
                      <a:pt x="86352" y="3345"/>
                    </a:lnTo>
                    <a:lnTo>
                      <a:pt x="86236" y="3422"/>
                    </a:lnTo>
                    <a:lnTo>
                      <a:pt x="86120" y="3499"/>
                    </a:lnTo>
                    <a:lnTo>
                      <a:pt x="86024" y="3596"/>
                    </a:lnTo>
                    <a:lnTo>
                      <a:pt x="85927" y="3693"/>
                    </a:lnTo>
                    <a:lnTo>
                      <a:pt x="85869" y="3828"/>
                    </a:lnTo>
                    <a:lnTo>
                      <a:pt x="85811" y="3963"/>
                    </a:lnTo>
                    <a:lnTo>
                      <a:pt x="85792" y="4099"/>
                    </a:lnTo>
                    <a:lnTo>
                      <a:pt x="85792" y="4253"/>
                    </a:lnTo>
                    <a:lnTo>
                      <a:pt x="85869" y="5413"/>
                    </a:lnTo>
                    <a:lnTo>
                      <a:pt x="85908" y="6554"/>
                    </a:lnTo>
                    <a:lnTo>
                      <a:pt x="85908" y="7713"/>
                    </a:lnTo>
                    <a:lnTo>
                      <a:pt x="85927" y="8873"/>
                    </a:lnTo>
                    <a:lnTo>
                      <a:pt x="85540" y="9395"/>
                    </a:lnTo>
                    <a:lnTo>
                      <a:pt x="85482" y="9473"/>
                    </a:lnTo>
                    <a:lnTo>
                      <a:pt x="85444" y="9511"/>
                    </a:lnTo>
                    <a:lnTo>
                      <a:pt x="85192" y="9705"/>
                    </a:lnTo>
                    <a:lnTo>
                      <a:pt x="84960" y="9917"/>
                    </a:lnTo>
                    <a:lnTo>
                      <a:pt x="84902" y="9995"/>
                    </a:lnTo>
                    <a:lnTo>
                      <a:pt x="84844" y="10072"/>
                    </a:lnTo>
                    <a:lnTo>
                      <a:pt x="84767" y="10226"/>
                    </a:lnTo>
                    <a:lnTo>
                      <a:pt x="84303" y="10323"/>
                    </a:lnTo>
                    <a:lnTo>
                      <a:pt x="83839" y="10400"/>
                    </a:lnTo>
                    <a:lnTo>
                      <a:pt x="83781" y="10304"/>
                    </a:lnTo>
                    <a:lnTo>
                      <a:pt x="83684" y="10188"/>
                    </a:lnTo>
                    <a:lnTo>
                      <a:pt x="83549" y="10111"/>
                    </a:lnTo>
                    <a:lnTo>
                      <a:pt x="83414" y="10033"/>
                    </a:lnTo>
                    <a:lnTo>
                      <a:pt x="83182" y="9917"/>
                    </a:lnTo>
                    <a:lnTo>
                      <a:pt x="82969" y="9782"/>
                    </a:lnTo>
                    <a:lnTo>
                      <a:pt x="82776" y="9627"/>
                    </a:lnTo>
                    <a:lnTo>
                      <a:pt x="82583" y="9473"/>
                    </a:lnTo>
                    <a:lnTo>
                      <a:pt x="82409" y="9299"/>
                    </a:lnTo>
                    <a:lnTo>
                      <a:pt x="82235" y="9105"/>
                    </a:lnTo>
                    <a:lnTo>
                      <a:pt x="82080" y="8893"/>
                    </a:lnTo>
                    <a:lnTo>
                      <a:pt x="81925" y="8680"/>
                    </a:lnTo>
                    <a:lnTo>
                      <a:pt x="81635" y="8235"/>
                    </a:lnTo>
                    <a:lnTo>
                      <a:pt x="81384" y="7791"/>
                    </a:lnTo>
                    <a:lnTo>
                      <a:pt x="80901" y="6902"/>
                    </a:lnTo>
                    <a:lnTo>
                      <a:pt x="80572" y="6264"/>
                    </a:lnTo>
                    <a:lnTo>
                      <a:pt x="80418" y="5819"/>
                    </a:lnTo>
                    <a:lnTo>
                      <a:pt x="80263" y="5394"/>
                    </a:lnTo>
                    <a:lnTo>
                      <a:pt x="80070" y="4968"/>
                    </a:lnTo>
                    <a:lnTo>
                      <a:pt x="79876" y="4562"/>
                    </a:lnTo>
                    <a:lnTo>
                      <a:pt x="79644" y="4157"/>
                    </a:lnTo>
                    <a:lnTo>
                      <a:pt x="79393" y="3789"/>
                    </a:lnTo>
                    <a:lnTo>
                      <a:pt x="79103" y="3422"/>
                    </a:lnTo>
                    <a:lnTo>
                      <a:pt x="78774" y="3093"/>
                    </a:lnTo>
                    <a:lnTo>
                      <a:pt x="78620" y="2958"/>
                    </a:lnTo>
                    <a:lnTo>
                      <a:pt x="78465" y="2881"/>
                    </a:lnTo>
                    <a:lnTo>
                      <a:pt x="78291" y="2842"/>
                    </a:lnTo>
                    <a:lnTo>
                      <a:pt x="78136" y="2823"/>
                    </a:lnTo>
                    <a:lnTo>
                      <a:pt x="77962" y="2842"/>
                    </a:lnTo>
                    <a:lnTo>
                      <a:pt x="77808" y="2900"/>
                    </a:lnTo>
                    <a:lnTo>
                      <a:pt x="77653" y="2977"/>
                    </a:lnTo>
                    <a:lnTo>
                      <a:pt x="77518" y="3055"/>
                    </a:lnTo>
                    <a:lnTo>
                      <a:pt x="77383" y="3171"/>
                    </a:lnTo>
                    <a:lnTo>
                      <a:pt x="77286" y="3306"/>
                    </a:lnTo>
                    <a:lnTo>
                      <a:pt x="77209" y="3461"/>
                    </a:lnTo>
                    <a:lnTo>
                      <a:pt x="77170" y="3615"/>
                    </a:lnTo>
                    <a:lnTo>
                      <a:pt x="77131" y="3770"/>
                    </a:lnTo>
                    <a:lnTo>
                      <a:pt x="77151" y="3944"/>
                    </a:lnTo>
                    <a:lnTo>
                      <a:pt x="77209" y="4118"/>
                    </a:lnTo>
                    <a:lnTo>
                      <a:pt x="77305" y="4292"/>
                    </a:lnTo>
                    <a:lnTo>
                      <a:pt x="77325" y="4330"/>
                    </a:lnTo>
                    <a:lnTo>
                      <a:pt x="77247" y="4543"/>
                    </a:lnTo>
                    <a:lnTo>
                      <a:pt x="77209" y="4640"/>
                    </a:lnTo>
                    <a:lnTo>
                      <a:pt x="77189" y="4756"/>
                    </a:lnTo>
                    <a:lnTo>
                      <a:pt x="77131" y="5471"/>
                    </a:lnTo>
                    <a:lnTo>
                      <a:pt x="77015" y="6167"/>
                    </a:lnTo>
                    <a:lnTo>
                      <a:pt x="76957" y="6496"/>
                    </a:lnTo>
                    <a:lnTo>
                      <a:pt x="76861" y="6844"/>
                    </a:lnTo>
                    <a:lnTo>
                      <a:pt x="76783" y="7172"/>
                    </a:lnTo>
                    <a:lnTo>
                      <a:pt x="76667" y="7501"/>
                    </a:lnTo>
                    <a:lnTo>
                      <a:pt x="76184" y="7791"/>
                    </a:lnTo>
                    <a:lnTo>
                      <a:pt x="75701" y="8100"/>
                    </a:lnTo>
                    <a:lnTo>
                      <a:pt x="74734" y="8757"/>
                    </a:lnTo>
                    <a:lnTo>
                      <a:pt x="74251" y="9086"/>
                    </a:lnTo>
                    <a:lnTo>
                      <a:pt x="73748" y="9357"/>
                    </a:lnTo>
                    <a:lnTo>
                      <a:pt x="73478" y="9492"/>
                    </a:lnTo>
                    <a:lnTo>
                      <a:pt x="73226" y="9589"/>
                    </a:lnTo>
                    <a:lnTo>
                      <a:pt x="72956" y="9685"/>
                    </a:lnTo>
                    <a:lnTo>
                      <a:pt x="72685" y="9782"/>
                    </a:lnTo>
                    <a:lnTo>
                      <a:pt x="72434" y="9627"/>
                    </a:lnTo>
                    <a:lnTo>
                      <a:pt x="72221" y="9473"/>
                    </a:lnTo>
                    <a:lnTo>
                      <a:pt x="72028" y="9279"/>
                    </a:lnTo>
                    <a:lnTo>
                      <a:pt x="71835" y="9067"/>
                    </a:lnTo>
                    <a:lnTo>
                      <a:pt x="71680" y="8854"/>
                    </a:lnTo>
                    <a:lnTo>
                      <a:pt x="71545" y="8622"/>
                    </a:lnTo>
                    <a:lnTo>
                      <a:pt x="71429" y="8371"/>
                    </a:lnTo>
                    <a:lnTo>
                      <a:pt x="71313" y="8119"/>
                    </a:lnTo>
                    <a:lnTo>
                      <a:pt x="71216" y="7849"/>
                    </a:lnTo>
                    <a:lnTo>
                      <a:pt x="71119" y="7578"/>
                    </a:lnTo>
                    <a:lnTo>
                      <a:pt x="70984" y="7037"/>
                    </a:lnTo>
                    <a:lnTo>
                      <a:pt x="70733" y="5935"/>
                    </a:lnTo>
                    <a:lnTo>
                      <a:pt x="70578" y="5258"/>
                    </a:lnTo>
                    <a:lnTo>
                      <a:pt x="70481" y="4852"/>
                    </a:lnTo>
                    <a:lnTo>
                      <a:pt x="70365" y="4446"/>
                    </a:lnTo>
                    <a:lnTo>
                      <a:pt x="70211" y="4060"/>
                    </a:lnTo>
                    <a:lnTo>
                      <a:pt x="70133" y="3867"/>
                    </a:lnTo>
                    <a:lnTo>
                      <a:pt x="70017" y="3693"/>
                    </a:lnTo>
                    <a:lnTo>
                      <a:pt x="69921" y="3538"/>
                    </a:lnTo>
                    <a:lnTo>
                      <a:pt x="69785" y="3383"/>
                    </a:lnTo>
                    <a:lnTo>
                      <a:pt x="69650" y="3267"/>
                    </a:lnTo>
                    <a:lnTo>
                      <a:pt x="69515" y="3151"/>
                    </a:lnTo>
                    <a:lnTo>
                      <a:pt x="69437" y="3035"/>
                    </a:lnTo>
                    <a:lnTo>
                      <a:pt x="69341" y="2919"/>
                    </a:lnTo>
                    <a:lnTo>
                      <a:pt x="69225" y="2823"/>
                    </a:lnTo>
                    <a:lnTo>
                      <a:pt x="69109" y="2745"/>
                    </a:lnTo>
                    <a:lnTo>
                      <a:pt x="68974" y="2687"/>
                    </a:lnTo>
                    <a:lnTo>
                      <a:pt x="68838" y="2649"/>
                    </a:lnTo>
                    <a:lnTo>
                      <a:pt x="68684" y="2610"/>
                    </a:lnTo>
                    <a:lnTo>
                      <a:pt x="68548" y="2610"/>
                    </a:lnTo>
                    <a:lnTo>
                      <a:pt x="68394" y="2629"/>
                    </a:lnTo>
                    <a:lnTo>
                      <a:pt x="68258" y="2668"/>
                    </a:lnTo>
                    <a:lnTo>
                      <a:pt x="68142" y="2707"/>
                    </a:lnTo>
                    <a:lnTo>
                      <a:pt x="68007" y="2784"/>
                    </a:lnTo>
                    <a:lnTo>
                      <a:pt x="67910" y="2900"/>
                    </a:lnTo>
                    <a:lnTo>
                      <a:pt x="67814" y="3016"/>
                    </a:lnTo>
                    <a:lnTo>
                      <a:pt x="67756" y="3171"/>
                    </a:lnTo>
                    <a:lnTo>
                      <a:pt x="67698" y="3325"/>
                    </a:lnTo>
                    <a:lnTo>
                      <a:pt x="67678" y="3480"/>
                    </a:lnTo>
                    <a:lnTo>
                      <a:pt x="67543" y="3635"/>
                    </a:lnTo>
                    <a:lnTo>
                      <a:pt x="67427" y="3809"/>
                    </a:lnTo>
                    <a:lnTo>
                      <a:pt x="67330" y="3983"/>
                    </a:lnTo>
                    <a:lnTo>
                      <a:pt x="67234" y="4176"/>
                    </a:lnTo>
                    <a:lnTo>
                      <a:pt x="67060" y="4582"/>
                    </a:lnTo>
                    <a:lnTo>
                      <a:pt x="66924" y="5007"/>
                    </a:lnTo>
                    <a:lnTo>
                      <a:pt x="66538" y="6360"/>
                    </a:lnTo>
                    <a:lnTo>
                      <a:pt x="66344" y="7018"/>
                    </a:lnTo>
                    <a:lnTo>
                      <a:pt x="66151" y="7655"/>
                    </a:lnTo>
                    <a:lnTo>
                      <a:pt x="66113" y="7675"/>
                    </a:lnTo>
                    <a:lnTo>
                      <a:pt x="65765" y="7752"/>
                    </a:lnTo>
                    <a:lnTo>
                      <a:pt x="65436" y="7810"/>
                    </a:lnTo>
                    <a:lnTo>
                      <a:pt x="65107" y="7829"/>
                    </a:lnTo>
                    <a:lnTo>
                      <a:pt x="64817" y="7810"/>
                    </a:lnTo>
                    <a:lnTo>
                      <a:pt x="64527" y="7771"/>
                    </a:lnTo>
                    <a:lnTo>
                      <a:pt x="64257" y="7694"/>
                    </a:lnTo>
                    <a:lnTo>
                      <a:pt x="64005" y="7597"/>
                    </a:lnTo>
                    <a:lnTo>
                      <a:pt x="63754" y="7501"/>
                    </a:lnTo>
                    <a:lnTo>
                      <a:pt x="63599" y="7230"/>
                    </a:lnTo>
                    <a:lnTo>
                      <a:pt x="63425" y="6998"/>
                    </a:lnTo>
                    <a:lnTo>
                      <a:pt x="63232" y="6747"/>
                    </a:lnTo>
                    <a:lnTo>
                      <a:pt x="63039" y="6515"/>
                    </a:lnTo>
                    <a:lnTo>
                      <a:pt x="62826" y="6302"/>
                    </a:lnTo>
                    <a:lnTo>
                      <a:pt x="62614" y="6090"/>
                    </a:lnTo>
                    <a:lnTo>
                      <a:pt x="62150" y="5684"/>
                    </a:lnTo>
                    <a:lnTo>
                      <a:pt x="62072" y="5606"/>
                    </a:lnTo>
                    <a:lnTo>
                      <a:pt x="61956" y="5568"/>
                    </a:lnTo>
                    <a:lnTo>
                      <a:pt x="61744" y="5490"/>
                    </a:lnTo>
                    <a:lnTo>
                      <a:pt x="61570" y="5258"/>
                    </a:lnTo>
                    <a:lnTo>
                      <a:pt x="61396" y="5026"/>
                    </a:lnTo>
                    <a:lnTo>
                      <a:pt x="61106" y="4717"/>
                    </a:lnTo>
                    <a:lnTo>
                      <a:pt x="60816" y="4446"/>
                    </a:lnTo>
                    <a:lnTo>
                      <a:pt x="60526" y="4195"/>
                    </a:lnTo>
                    <a:lnTo>
                      <a:pt x="60371" y="4099"/>
                    </a:lnTo>
                    <a:lnTo>
                      <a:pt x="60197" y="4002"/>
                    </a:lnTo>
                    <a:lnTo>
                      <a:pt x="60043" y="3925"/>
                    </a:lnTo>
                    <a:lnTo>
                      <a:pt x="59869" y="3867"/>
                    </a:lnTo>
                    <a:lnTo>
                      <a:pt x="59675" y="3828"/>
                    </a:lnTo>
                    <a:lnTo>
                      <a:pt x="59501" y="3789"/>
                    </a:lnTo>
                    <a:lnTo>
                      <a:pt x="59308" y="3770"/>
                    </a:lnTo>
                    <a:lnTo>
                      <a:pt x="58902" y="3770"/>
                    </a:lnTo>
                    <a:lnTo>
                      <a:pt x="58689" y="3809"/>
                    </a:lnTo>
                    <a:lnTo>
                      <a:pt x="58515" y="3847"/>
                    </a:lnTo>
                    <a:lnTo>
                      <a:pt x="58380" y="3905"/>
                    </a:lnTo>
                    <a:lnTo>
                      <a:pt x="58283" y="4002"/>
                    </a:lnTo>
                    <a:lnTo>
                      <a:pt x="58187" y="4079"/>
                    </a:lnTo>
                    <a:lnTo>
                      <a:pt x="58109" y="4195"/>
                    </a:lnTo>
                    <a:lnTo>
                      <a:pt x="58071" y="4311"/>
                    </a:lnTo>
                    <a:lnTo>
                      <a:pt x="58032" y="4446"/>
                    </a:lnTo>
                    <a:lnTo>
                      <a:pt x="58032" y="4582"/>
                    </a:lnTo>
                    <a:lnTo>
                      <a:pt x="57839" y="4794"/>
                    </a:lnTo>
                    <a:lnTo>
                      <a:pt x="57665" y="5046"/>
                    </a:lnTo>
                    <a:lnTo>
                      <a:pt x="57510" y="5297"/>
                    </a:lnTo>
                    <a:lnTo>
                      <a:pt x="57394" y="5568"/>
                    </a:lnTo>
                    <a:lnTo>
                      <a:pt x="57240" y="5896"/>
                    </a:lnTo>
                    <a:lnTo>
                      <a:pt x="57124" y="6244"/>
                    </a:lnTo>
                    <a:lnTo>
                      <a:pt x="56892" y="6902"/>
                    </a:lnTo>
                    <a:lnTo>
                      <a:pt x="56679" y="7559"/>
                    </a:lnTo>
                    <a:lnTo>
                      <a:pt x="56563" y="7868"/>
                    </a:lnTo>
                    <a:lnTo>
                      <a:pt x="56428" y="8177"/>
                    </a:lnTo>
                    <a:lnTo>
                      <a:pt x="56292" y="8487"/>
                    </a:lnTo>
                    <a:lnTo>
                      <a:pt x="56138" y="8777"/>
                    </a:lnTo>
                    <a:lnTo>
                      <a:pt x="55964" y="9047"/>
                    </a:lnTo>
                    <a:lnTo>
                      <a:pt x="55770" y="9318"/>
                    </a:lnTo>
                    <a:lnTo>
                      <a:pt x="55538" y="9569"/>
                    </a:lnTo>
                    <a:lnTo>
                      <a:pt x="55287" y="9801"/>
                    </a:lnTo>
                    <a:lnTo>
                      <a:pt x="54997" y="10033"/>
                    </a:lnTo>
                    <a:lnTo>
                      <a:pt x="54669" y="10226"/>
                    </a:lnTo>
                    <a:lnTo>
                      <a:pt x="53741" y="10323"/>
                    </a:lnTo>
                    <a:lnTo>
                      <a:pt x="52813" y="10381"/>
                    </a:lnTo>
                    <a:lnTo>
                      <a:pt x="51885" y="10439"/>
                    </a:lnTo>
                    <a:lnTo>
                      <a:pt x="50957" y="10478"/>
                    </a:lnTo>
                    <a:lnTo>
                      <a:pt x="50860" y="10400"/>
                    </a:lnTo>
                    <a:lnTo>
                      <a:pt x="50764" y="10323"/>
                    </a:lnTo>
                    <a:lnTo>
                      <a:pt x="50242" y="9995"/>
                    </a:lnTo>
                    <a:lnTo>
                      <a:pt x="49739" y="9666"/>
                    </a:lnTo>
                    <a:lnTo>
                      <a:pt x="49275" y="9318"/>
                    </a:lnTo>
                    <a:lnTo>
                      <a:pt x="48831" y="8951"/>
                    </a:lnTo>
                    <a:lnTo>
                      <a:pt x="48425" y="8564"/>
                    </a:lnTo>
                    <a:lnTo>
                      <a:pt x="48038" y="8139"/>
                    </a:lnTo>
                    <a:lnTo>
                      <a:pt x="47651" y="7675"/>
                    </a:lnTo>
                    <a:lnTo>
                      <a:pt x="47303" y="7153"/>
                    </a:lnTo>
                    <a:lnTo>
                      <a:pt x="46801" y="6399"/>
                    </a:lnTo>
                    <a:lnTo>
                      <a:pt x="46317" y="5684"/>
                    </a:lnTo>
                    <a:lnTo>
                      <a:pt x="46047" y="5316"/>
                    </a:lnTo>
                    <a:lnTo>
                      <a:pt x="45776" y="4968"/>
                    </a:lnTo>
                    <a:lnTo>
                      <a:pt x="45506" y="4640"/>
                    </a:lnTo>
                    <a:lnTo>
                      <a:pt x="45196" y="4311"/>
                    </a:lnTo>
                    <a:lnTo>
                      <a:pt x="45003" y="4118"/>
                    </a:lnTo>
                    <a:lnTo>
                      <a:pt x="44810" y="3963"/>
                    </a:lnTo>
                    <a:lnTo>
                      <a:pt x="44597" y="3809"/>
                    </a:lnTo>
                    <a:lnTo>
                      <a:pt x="44365" y="3673"/>
                    </a:lnTo>
                    <a:lnTo>
                      <a:pt x="44133" y="3557"/>
                    </a:lnTo>
                    <a:lnTo>
                      <a:pt x="43882" y="3461"/>
                    </a:lnTo>
                    <a:lnTo>
                      <a:pt x="43630" y="3364"/>
                    </a:lnTo>
                    <a:lnTo>
                      <a:pt x="43379" y="3306"/>
                    </a:lnTo>
                    <a:lnTo>
                      <a:pt x="43128" y="3267"/>
                    </a:lnTo>
                    <a:lnTo>
                      <a:pt x="42877" y="3248"/>
                    </a:lnTo>
                    <a:lnTo>
                      <a:pt x="42606" y="3248"/>
                    </a:lnTo>
                    <a:lnTo>
                      <a:pt x="42355" y="3267"/>
                    </a:lnTo>
                    <a:lnTo>
                      <a:pt x="42103" y="3306"/>
                    </a:lnTo>
                    <a:lnTo>
                      <a:pt x="41852" y="3383"/>
                    </a:lnTo>
                    <a:lnTo>
                      <a:pt x="41620" y="3480"/>
                    </a:lnTo>
                    <a:lnTo>
                      <a:pt x="41388" y="3596"/>
                    </a:lnTo>
                    <a:lnTo>
                      <a:pt x="41195" y="3712"/>
                    </a:lnTo>
                    <a:lnTo>
                      <a:pt x="41021" y="3867"/>
                    </a:lnTo>
                    <a:lnTo>
                      <a:pt x="40866" y="4021"/>
                    </a:lnTo>
                    <a:lnTo>
                      <a:pt x="40711" y="4195"/>
                    </a:lnTo>
                    <a:lnTo>
                      <a:pt x="40595" y="4388"/>
                    </a:lnTo>
                    <a:lnTo>
                      <a:pt x="40479" y="4582"/>
                    </a:lnTo>
                    <a:lnTo>
                      <a:pt x="40383" y="4814"/>
                    </a:lnTo>
                    <a:lnTo>
                      <a:pt x="40286" y="5026"/>
                    </a:lnTo>
                    <a:lnTo>
                      <a:pt x="40132" y="5490"/>
                    </a:lnTo>
                    <a:lnTo>
                      <a:pt x="40016" y="5954"/>
                    </a:lnTo>
                    <a:lnTo>
                      <a:pt x="39938" y="6418"/>
                    </a:lnTo>
                    <a:lnTo>
                      <a:pt x="39861" y="6882"/>
                    </a:lnTo>
                    <a:lnTo>
                      <a:pt x="39745" y="6940"/>
                    </a:lnTo>
                    <a:lnTo>
                      <a:pt x="39648" y="7018"/>
                    </a:lnTo>
                    <a:lnTo>
                      <a:pt x="39571" y="7114"/>
                    </a:lnTo>
                    <a:lnTo>
                      <a:pt x="39494" y="7211"/>
                    </a:lnTo>
                    <a:lnTo>
                      <a:pt x="39416" y="7327"/>
                    </a:lnTo>
                    <a:lnTo>
                      <a:pt x="39378" y="7443"/>
                    </a:lnTo>
                    <a:lnTo>
                      <a:pt x="39339" y="7559"/>
                    </a:lnTo>
                    <a:lnTo>
                      <a:pt x="39320" y="7694"/>
                    </a:lnTo>
                    <a:lnTo>
                      <a:pt x="39320" y="7810"/>
                    </a:lnTo>
                    <a:lnTo>
                      <a:pt x="39320" y="7945"/>
                    </a:lnTo>
                    <a:lnTo>
                      <a:pt x="39339" y="8081"/>
                    </a:lnTo>
                    <a:lnTo>
                      <a:pt x="39397" y="8197"/>
                    </a:lnTo>
                    <a:lnTo>
                      <a:pt x="39455" y="8313"/>
                    </a:lnTo>
                    <a:lnTo>
                      <a:pt x="39532" y="8409"/>
                    </a:lnTo>
                    <a:lnTo>
                      <a:pt x="39629" y="8506"/>
                    </a:lnTo>
                    <a:lnTo>
                      <a:pt x="39726" y="8583"/>
                    </a:lnTo>
                    <a:lnTo>
                      <a:pt x="39706" y="9105"/>
                    </a:lnTo>
                    <a:lnTo>
                      <a:pt x="39668" y="9647"/>
                    </a:lnTo>
                    <a:lnTo>
                      <a:pt x="39242" y="10072"/>
                    </a:lnTo>
                    <a:lnTo>
                      <a:pt x="39165" y="10169"/>
                    </a:lnTo>
                    <a:lnTo>
                      <a:pt x="39088" y="10284"/>
                    </a:lnTo>
                    <a:lnTo>
                      <a:pt x="39030" y="10400"/>
                    </a:lnTo>
                    <a:lnTo>
                      <a:pt x="39010" y="10536"/>
                    </a:lnTo>
                    <a:lnTo>
                      <a:pt x="38991" y="10652"/>
                    </a:lnTo>
                    <a:lnTo>
                      <a:pt x="38991" y="10787"/>
                    </a:lnTo>
                    <a:lnTo>
                      <a:pt x="39010" y="10922"/>
                    </a:lnTo>
                    <a:lnTo>
                      <a:pt x="39049" y="11038"/>
                    </a:lnTo>
                    <a:lnTo>
                      <a:pt x="38140" y="11483"/>
                    </a:lnTo>
                    <a:lnTo>
                      <a:pt x="37696" y="11696"/>
                    </a:lnTo>
                    <a:lnTo>
                      <a:pt x="37232" y="11870"/>
                    </a:lnTo>
                    <a:lnTo>
                      <a:pt x="36923" y="11966"/>
                    </a:lnTo>
                    <a:lnTo>
                      <a:pt x="36613" y="12005"/>
                    </a:lnTo>
                    <a:lnTo>
                      <a:pt x="36285" y="12024"/>
                    </a:lnTo>
                    <a:lnTo>
                      <a:pt x="35956" y="12005"/>
                    </a:lnTo>
                    <a:lnTo>
                      <a:pt x="35627" y="11966"/>
                    </a:lnTo>
                    <a:lnTo>
                      <a:pt x="35299" y="11908"/>
                    </a:lnTo>
                    <a:lnTo>
                      <a:pt x="34641" y="11792"/>
                    </a:lnTo>
                    <a:lnTo>
                      <a:pt x="34564" y="11715"/>
                    </a:lnTo>
                    <a:lnTo>
                      <a:pt x="34448" y="11657"/>
                    </a:lnTo>
                    <a:lnTo>
                      <a:pt x="34332" y="11618"/>
                    </a:lnTo>
                    <a:lnTo>
                      <a:pt x="34197" y="11580"/>
                    </a:lnTo>
                    <a:lnTo>
                      <a:pt x="33984" y="11541"/>
                    </a:lnTo>
                    <a:lnTo>
                      <a:pt x="33772" y="11483"/>
                    </a:lnTo>
                    <a:lnTo>
                      <a:pt x="33598" y="11406"/>
                    </a:lnTo>
                    <a:lnTo>
                      <a:pt x="33424" y="11309"/>
                    </a:lnTo>
                    <a:lnTo>
                      <a:pt x="33250" y="11212"/>
                    </a:lnTo>
                    <a:lnTo>
                      <a:pt x="33114" y="11077"/>
                    </a:lnTo>
                    <a:lnTo>
                      <a:pt x="32979" y="10961"/>
                    </a:lnTo>
                    <a:lnTo>
                      <a:pt x="32844" y="10806"/>
                    </a:lnTo>
                    <a:lnTo>
                      <a:pt x="32728" y="10652"/>
                    </a:lnTo>
                    <a:lnTo>
                      <a:pt x="32612" y="10497"/>
                    </a:lnTo>
                    <a:lnTo>
                      <a:pt x="32515" y="10323"/>
                    </a:lnTo>
                    <a:lnTo>
                      <a:pt x="32418" y="10130"/>
                    </a:lnTo>
                    <a:lnTo>
                      <a:pt x="32264" y="9743"/>
                    </a:lnTo>
                    <a:lnTo>
                      <a:pt x="32148" y="9337"/>
                    </a:lnTo>
                    <a:lnTo>
                      <a:pt x="32032" y="8912"/>
                    </a:lnTo>
                    <a:lnTo>
                      <a:pt x="31954" y="8467"/>
                    </a:lnTo>
                    <a:lnTo>
                      <a:pt x="31877" y="8023"/>
                    </a:lnTo>
                    <a:lnTo>
                      <a:pt x="31819" y="7597"/>
                    </a:lnTo>
                    <a:lnTo>
                      <a:pt x="31723" y="6747"/>
                    </a:lnTo>
                    <a:lnTo>
                      <a:pt x="31607" y="5993"/>
                    </a:lnTo>
                    <a:lnTo>
                      <a:pt x="31549" y="5664"/>
                    </a:lnTo>
                    <a:lnTo>
                      <a:pt x="31471" y="5316"/>
                    </a:lnTo>
                    <a:lnTo>
                      <a:pt x="31375" y="4988"/>
                    </a:lnTo>
                    <a:lnTo>
                      <a:pt x="31259" y="4659"/>
                    </a:lnTo>
                    <a:lnTo>
                      <a:pt x="31123" y="4330"/>
                    </a:lnTo>
                    <a:lnTo>
                      <a:pt x="30969" y="4021"/>
                    </a:lnTo>
                    <a:lnTo>
                      <a:pt x="30814" y="3712"/>
                    </a:lnTo>
                    <a:lnTo>
                      <a:pt x="30640" y="3403"/>
                    </a:lnTo>
                    <a:lnTo>
                      <a:pt x="30427" y="3132"/>
                    </a:lnTo>
                    <a:lnTo>
                      <a:pt x="30215" y="2861"/>
                    </a:lnTo>
                    <a:lnTo>
                      <a:pt x="29983" y="2610"/>
                    </a:lnTo>
                    <a:lnTo>
                      <a:pt x="29731" y="2378"/>
                    </a:lnTo>
                    <a:lnTo>
                      <a:pt x="29441" y="2185"/>
                    </a:lnTo>
                    <a:lnTo>
                      <a:pt x="29151" y="1991"/>
                    </a:lnTo>
                    <a:lnTo>
                      <a:pt x="28842" y="1837"/>
                    </a:lnTo>
                    <a:lnTo>
                      <a:pt x="28514" y="1721"/>
                    </a:lnTo>
                    <a:lnTo>
                      <a:pt x="28359" y="1663"/>
                    </a:lnTo>
                    <a:lnTo>
                      <a:pt x="28185" y="1643"/>
                    </a:lnTo>
                    <a:lnTo>
                      <a:pt x="28050" y="1624"/>
                    </a:lnTo>
                    <a:lnTo>
                      <a:pt x="27895" y="1643"/>
                    </a:lnTo>
                    <a:lnTo>
                      <a:pt x="27760" y="1663"/>
                    </a:lnTo>
                    <a:lnTo>
                      <a:pt x="27624" y="1701"/>
                    </a:lnTo>
                    <a:lnTo>
                      <a:pt x="27508" y="1740"/>
                    </a:lnTo>
                    <a:lnTo>
                      <a:pt x="27392" y="1817"/>
                    </a:lnTo>
                    <a:lnTo>
                      <a:pt x="27276" y="1759"/>
                    </a:lnTo>
                    <a:lnTo>
                      <a:pt x="27180" y="1740"/>
                    </a:lnTo>
                    <a:lnTo>
                      <a:pt x="27064" y="1721"/>
                    </a:lnTo>
                    <a:lnTo>
                      <a:pt x="26948" y="1721"/>
                    </a:lnTo>
                    <a:lnTo>
                      <a:pt x="26832" y="1740"/>
                    </a:lnTo>
                    <a:lnTo>
                      <a:pt x="26716" y="1759"/>
                    </a:lnTo>
                    <a:lnTo>
                      <a:pt x="26619" y="1798"/>
                    </a:lnTo>
                    <a:lnTo>
                      <a:pt x="26503" y="1856"/>
                    </a:lnTo>
                    <a:lnTo>
                      <a:pt x="26039" y="2146"/>
                    </a:lnTo>
                    <a:lnTo>
                      <a:pt x="25943" y="2223"/>
                    </a:lnTo>
                    <a:lnTo>
                      <a:pt x="25865" y="2301"/>
                    </a:lnTo>
                    <a:lnTo>
                      <a:pt x="25788" y="2378"/>
                    </a:lnTo>
                    <a:lnTo>
                      <a:pt x="25730" y="2475"/>
                    </a:lnTo>
                    <a:lnTo>
                      <a:pt x="25672" y="2571"/>
                    </a:lnTo>
                    <a:lnTo>
                      <a:pt x="25653" y="2687"/>
                    </a:lnTo>
                    <a:lnTo>
                      <a:pt x="25595" y="2900"/>
                    </a:lnTo>
                    <a:lnTo>
                      <a:pt x="25614" y="3113"/>
                    </a:lnTo>
                    <a:lnTo>
                      <a:pt x="25633" y="3229"/>
                    </a:lnTo>
                    <a:lnTo>
                      <a:pt x="25653" y="3345"/>
                    </a:lnTo>
                    <a:lnTo>
                      <a:pt x="25691" y="3441"/>
                    </a:lnTo>
                    <a:lnTo>
                      <a:pt x="25749" y="3538"/>
                    </a:lnTo>
                    <a:lnTo>
                      <a:pt x="25807" y="3615"/>
                    </a:lnTo>
                    <a:lnTo>
                      <a:pt x="25885" y="3693"/>
                    </a:lnTo>
                    <a:lnTo>
                      <a:pt x="25846" y="4234"/>
                    </a:lnTo>
                    <a:lnTo>
                      <a:pt x="25827" y="4794"/>
                    </a:lnTo>
                    <a:lnTo>
                      <a:pt x="25827" y="4910"/>
                    </a:lnTo>
                    <a:lnTo>
                      <a:pt x="25865" y="5026"/>
                    </a:lnTo>
                    <a:lnTo>
                      <a:pt x="25904" y="5142"/>
                    </a:lnTo>
                    <a:lnTo>
                      <a:pt x="25962" y="5258"/>
                    </a:lnTo>
                    <a:lnTo>
                      <a:pt x="25943" y="6070"/>
                    </a:lnTo>
                    <a:lnTo>
                      <a:pt x="25923" y="6940"/>
                    </a:lnTo>
                    <a:lnTo>
                      <a:pt x="25904" y="7404"/>
                    </a:lnTo>
                    <a:lnTo>
                      <a:pt x="25885" y="7829"/>
                    </a:lnTo>
                    <a:lnTo>
                      <a:pt x="25827" y="8274"/>
                    </a:lnTo>
                    <a:lnTo>
                      <a:pt x="25749" y="8680"/>
                    </a:lnTo>
                    <a:lnTo>
                      <a:pt x="25653" y="8757"/>
                    </a:lnTo>
                    <a:lnTo>
                      <a:pt x="25537" y="8835"/>
                    </a:lnTo>
                    <a:lnTo>
                      <a:pt x="25440" y="8931"/>
                    </a:lnTo>
                    <a:lnTo>
                      <a:pt x="25363" y="9047"/>
                    </a:lnTo>
                    <a:lnTo>
                      <a:pt x="25169" y="9299"/>
                    </a:lnTo>
                    <a:lnTo>
                      <a:pt x="24976" y="9550"/>
                    </a:lnTo>
                    <a:lnTo>
                      <a:pt x="24628" y="9685"/>
                    </a:lnTo>
                    <a:lnTo>
                      <a:pt x="24261" y="9801"/>
                    </a:lnTo>
                    <a:lnTo>
                      <a:pt x="23913" y="9898"/>
                    </a:lnTo>
                    <a:lnTo>
                      <a:pt x="23545" y="9995"/>
                    </a:lnTo>
                    <a:lnTo>
                      <a:pt x="22811" y="10130"/>
                    </a:lnTo>
                    <a:lnTo>
                      <a:pt x="22057" y="10226"/>
                    </a:lnTo>
                    <a:lnTo>
                      <a:pt x="21883" y="10169"/>
                    </a:lnTo>
                    <a:lnTo>
                      <a:pt x="21690" y="10111"/>
                    </a:lnTo>
                    <a:lnTo>
                      <a:pt x="21516" y="10072"/>
                    </a:lnTo>
                    <a:lnTo>
                      <a:pt x="21342" y="10072"/>
                    </a:lnTo>
                    <a:lnTo>
                      <a:pt x="21187" y="10111"/>
                    </a:lnTo>
                    <a:lnTo>
                      <a:pt x="21052" y="10169"/>
                    </a:lnTo>
                    <a:lnTo>
                      <a:pt x="20858" y="9666"/>
                    </a:lnTo>
                    <a:lnTo>
                      <a:pt x="20646" y="9163"/>
                    </a:lnTo>
                    <a:lnTo>
                      <a:pt x="20201" y="8197"/>
                    </a:lnTo>
                    <a:lnTo>
                      <a:pt x="20221" y="7849"/>
                    </a:lnTo>
                    <a:lnTo>
                      <a:pt x="20221" y="7501"/>
                    </a:lnTo>
                    <a:lnTo>
                      <a:pt x="20221" y="7134"/>
                    </a:lnTo>
                    <a:lnTo>
                      <a:pt x="20182" y="6786"/>
                    </a:lnTo>
                    <a:lnTo>
                      <a:pt x="20143" y="6438"/>
                    </a:lnTo>
                    <a:lnTo>
                      <a:pt x="20066" y="6090"/>
                    </a:lnTo>
                    <a:lnTo>
                      <a:pt x="19989" y="5722"/>
                    </a:lnTo>
                    <a:lnTo>
                      <a:pt x="19892" y="5374"/>
                    </a:lnTo>
                    <a:lnTo>
                      <a:pt x="19679" y="4698"/>
                    </a:lnTo>
                    <a:lnTo>
                      <a:pt x="19428" y="4021"/>
                    </a:lnTo>
                    <a:lnTo>
                      <a:pt x="19138" y="3364"/>
                    </a:lnTo>
                    <a:lnTo>
                      <a:pt x="18829" y="2707"/>
                    </a:lnTo>
                    <a:lnTo>
                      <a:pt x="18732" y="2552"/>
                    </a:lnTo>
                    <a:lnTo>
                      <a:pt x="18616" y="2417"/>
                    </a:lnTo>
                    <a:lnTo>
                      <a:pt x="18481" y="2320"/>
                    </a:lnTo>
                    <a:lnTo>
                      <a:pt x="18345" y="2262"/>
                    </a:lnTo>
                    <a:lnTo>
                      <a:pt x="18210" y="2223"/>
                    </a:lnTo>
                    <a:lnTo>
                      <a:pt x="18055" y="2223"/>
                    </a:lnTo>
                    <a:lnTo>
                      <a:pt x="17901" y="2262"/>
                    </a:lnTo>
                    <a:lnTo>
                      <a:pt x="17765" y="2301"/>
                    </a:lnTo>
                    <a:lnTo>
                      <a:pt x="17669" y="2243"/>
                    </a:lnTo>
                    <a:lnTo>
                      <a:pt x="17591" y="2165"/>
                    </a:lnTo>
                    <a:lnTo>
                      <a:pt x="17456" y="2088"/>
                    </a:lnTo>
                    <a:lnTo>
                      <a:pt x="17302" y="2049"/>
                    </a:lnTo>
                    <a:lnTo>
                      <a:pt x="17147" y="2049"/>
                    </a:lnTo>
                    <a:lnTo>
                      <a:pt x="16992" y="2069"/>
                    </a:lnTo>
                    <a:lnTo>
                      <a:pt x="16818" y="2107"/>
                    </a:lnTo>
                    <a:lnTo>
                      <a:pt x="16683" y="2165"/>
                    </a:lnTo>
                    <a:lnTo>
                      <a:pt x="16548" y="2243"/>
                    </a:lnTo>
                    <a:lnTo>
                      <a:pt x="16432" y="2359"/>
                    </a:lnTo>
                    <a:lnTo>
                      <a:pt x="16238" y="2591"/>
                    </a:lnTo>
                    <a:lnTo>
                      <a:pt x="16064" y="2842"/>
                    </a:lnTo>
                    <a:lnTo>
                      <a:pt x="15910" y="3113"/>
                    </a:lnTo>
                    <a:lnTo>
                      <a:pt x="15774" y="3383"/>
                    </a:lnTo>
                    <a:lnTo>
                      <a:pt x="15658" y="3654"/>
                    </a:lnTo>
                    <a:lnTo>
                      <a:pt x="15542" y="3925"/>
                    </a:lnTo>
                    <a:lnTo>
                      <a:pt x="15349" y="4504"/>
                    </a:lnTo>
                    <a:lnTo>
                      <a:pt x="15175" y="5084"/>
                    </a:lnTo>
                    <a:lnTo>
                      <a:pt x="15020" y="5664"/>
                    </a:lnTo>
                    <a:lnTo>
                      <a:pt x="14846" y="6244"/>
                    </a:lnTo>
                    <a:lnTo>
                      <a:pt x="14672" y="6805"/>
                    </a:lnTo>
                    <a:lnTo>
                      <a:pt x="14556" y="6960"/>
                    </a:lnTo>
                    <a:lnTo>
                      <a:pt x="14441" y="7134"/>
                    </a:lnTo>
                    <a:lnTo>
                      <a:pt x="13397" y="7578"/>
                    </a:lnTo>
                    <a:lnTo>
                      <a:pt x="13300" y="7617"/>
                    </a:lnTo>
                    <a:lnTo>
                      <a:pt x="13087" y="7713"/>
                    </a:lnTo>
                    <a:lnTo>
                      <a:pt x="12991" y="7771"/>
                    </a:lnTo>
                    <a:lnTo>
                      <a:pt x="12913" y="7829"/>
                    </a:lnTo>
                    <a:lnTo>
                      <a:pt x="12778" y="7965"/>
                    </a:lnTo>
                    <a:lnTo>
                      <a:pt x="12333" y="7018"/>
                    </a:lnTo>
                    <a:lnTo>
                      <a:pt x="11908" y="6070"/>
                    </a:lnTo>
                    <a:lnTo>
                      <a:pt x="11676" y="5606"/>
                    </a:lnTo>
                    <a:lnTo>
                      <a:pt x="11425" y="5142"/>
                    </a:lnTo>
                    <a:lnTo>
                      <a:pt x="11174" y="4698"/>
                    </a:lnTo>
                    <a:lnTo>
                      <a:pt x="10884" y="4253"/>
                    </a:lnTo>
                    <a:lnTo>
                      <a:pt x="11135" y="3867"/>
                    </a:lnTo>
                    <a:lnTo>
                      <a:pt x="11348" y="3519"/>
                    </a:lnTo>
                    <a:lnTo>
                      <a:pt x="11444" y="3306"/>
                    </a:lnTo>
                    <a:lnTo>
                      <a:pt x="11502" y="3113"/>
                    </a:lnTo>
                    <a:lnTo>
                      <a:pt x="11502" y="2939"/>
                    </a:lnTo>
                    <a:lnTo>
                      <a:pt x="11464" y="2765"/>
                    </a:lnTo>
                    <a:lnTo>
                      <a:pt x="11386" y="2610"/>
                    </a:lnTo>
                    <a:lnTo>
                      <a:pt x="11290" y="2475"/>
                    </a:lnTo>
                    <a:lnTo>
                      <a:pt x="11154" y="2359"/>
                    </a:lnTo>
                    <a:lnTo>
                      <a:pt x="11000" y="2262"/>
                    </a:lnTo>
                    <a:lnTo>
                      <a:pt x="10845" y="2204"/>
                    </a:lnTo>
                    <a:lnTo>
                      <a:pt x="10671" y="2165"/>
                    </a:lnTo>
                    <a:lnTo>
                      <a:pt x="10497" y="2146"/>
                    </a:lnTo>
                    <a:lnTo>
                      <a:pt x="10304" y="2165"/>
                    </a:lnTo>
                    <a:lnTo>
                      <a:pt x="10130" y="2223"/>
                    </a:lnTo>
                    <a:lnTo>
                      <a:pt x="9956" y="2301"/>
                    </a:lnTo>
                    <a:lnTo>
                      <a:pt x="9801" y="2436"/>
                    </a:lnTo>
                    <a:lnTo>
                      <a:pt x="9646" y="2591"/>
                    </a:lnTo>
                    <a:lnTo>
                      <a:pt x="9279" y="3151"/>
                    </a:lnTo>
                    <a:lnTo>
                      <a:pt x="8931" y="3712"/>
                    </a:lnTo>
                    <a:lnTo>
                      <a:pt x="8641" y="4137"/>
                    </a:lnTo>
                    <a:lnTo>
                      <a:pt x="8313" y="4524"/>
                    </a:lnTo>
                    <a:lnTo>
                      <a:pt x="7965" y="4910"/>
                    </a:lnTo>
                    <a:lnTo>
                      <a:pt x="7597" y="5258"/>
                    </a:lnTo>
                    <a:lnTo>
                      <a:pt x="7404" y="5413"/>
                    </a:lnTo>
                    <a:lnTo>
                      <a:pt x="7211" y="5568"/>
                    </a:lnTo>
                    <a:lnTo>
                      <a:pt x="7017" y="5703"/>
                    </a:lnTo>
                    <a:lnTo>
                      <a:pt x="6805" y="5838"/>
                    </a:lnTo>
                    <a:lnTo>
                      <a:pt x="6573" y="5954"/>
                    </a:lnTo>
                    <a:lnTo>
                      <a:pt x="6360" y="6051"/>
                    </a:lnTo>
                    <a:lnTo>
                      <a:pt x="6128" y="6128"/>
                    </a:lnTo>
                    <a:lnTo>
                      <a:pt x="5896" y="6206"/>
                    </a:lnTo>
                    <a:lnTo>
                      <a:pt x="5568" y="5858"/>
                    </a:lnTo>
                    <a:lnTo>
                      <a:pt x="5258" y="5510"/>
                    </a:lnTo>
                    <a:lnTo>
                      <a:pt x="4968" y="5142"/>
                    </a:lnTo>
                    <a:lnTo>
                      <a:pt x="4640" y="4794"/>
                    </a:lnTo>
                    <a:lnTo>
                      <a:pt x="4466" y="4659"/>
                    </a:lnTo>
                    <a:lnTo>
                      <a:pt x="4292" y="4562"/>
                    </a:lnTo>
                    <a:lnTo>
                      <a:pt x="4118" y="4524"/>
                    </a:lnTo>
                    <a:lnTo>
                      <a:pt x="3944" y="4524"/>
                    </a:lnTo>
                    <a:lnTo>
                      <a:pt x="4002" y="4118"/>
                    </a:lnTo>
                    <a:lnTo>
                      <a:pt x="4098" y="3712"/>
                    </a:lnTo>
                    <a:lnTo>
                      <a:pt x="4234" y="3306"/>
                    </a:lnTo>
                    <a:lnTo>
                      <a:pt x="4388" y="2939"/>
                    </a:lnTo>
                    <a:lnTo>
                      <a:pt x="4582" y="2591"/>
                    </a:lnTo>
                    <a:lnTo>
                      <a:pt x="4698" y="2436"/>
                    </a:lnTo>
                    <a:lnTo>
                      <a:pt x="4814" y="2301"/>
                    </a:lnTo>
                    <a:lnTo>
                      <a:pt x="4930" y="2165"/>
                    </a:lnTo>
                    <a:lnTo>
                      <a:pt x="5065" y="2069"/>
                    </a:lnTo>
                    <a:lnTo>
                      <a:pt x="5181" y="1972"/>
                    </a:lnTo>
                    <a:lnTo>
                      <a:pt x="5316" y="1895"/>
                    </a:lnTo>
                    <a:lnTo>
                      <a:pt x="5510" y="1798"/>
                    </a:lnTo>
                    <a:lnTo>
                      <a:pt x="5664" y="1663"/>
                    </a:lnTo>
                    <a:lnTo>
                      <a:pt x="5780" y="1508"/>
                    </a:lnTo>
                    <a:lnTo>
                      <a:pt x="5858" y="1353"/>
                    </a:lnTo>
                    <a:lnTo>
                      <a:pt x="5915" y="1180"/>
                    </a:lnTo>
                    <a:lnTo>
                      <a:pt x="5935" y="986"/>
                    </a:lnTo>
                    <a:lnTo>
                      <a:pt x="5935" y="812"/>
                    </a:lnTo>
                    <a:lnTo>
                      <a:pt x="5896" y="638"/>
                    </a:lnTo>
                    <a:lnTo>
                      <a:pt x="5838" y="484"/>
                    </a:lnTo>
                    <a:lnTo>
                      <a:pt x="5742" y="329"/>
                    </a:lnTo>
                    <a:lnTo>
                      <a:pt x="5645" y="194"/>
                    </a:lnTo>
                    <a:lnTo>
                      <a:pt x="5510" y="97"/>
                    </a:lnTo>
                    <a:lnTo>
                      <a:pt x="5336" y="39"/>
                    </a:lnTo>
                    <a:lnTo>
                      <a:pt x="51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0"/>
              <p:cNvSpPr/>
              <p:nvPr/>
            </p:nvSpPr>
            <p:spPr>
              <a:xfrm>
                <a:off x="1504825" y="-2975600"/>
                <a:ext cx="262450" cy="87500"/>
              </a:xfrm>
              <a:custGeom>
                <a:avLst/>
                <a:gdLst/>
                <a:ahLst/>
                <a:cxnLst/>
                <a:rect l="l" t="t" r="r" b="b"/>
                <a:pathLst>
                  <a:path w="10498" h="3500" extrusionOk="0">
                    <a:moveTo>
                      <a:pt x="6128" y="1"/>
                    </a:moveTo>
                    <a:lnTo>
                      <a:pt x="5181" y="20"/>
                    </a:lnTo>
                    <a:lnTo>
                      <a:pt x="4253" y="78"/>
                    </a:lnTo>
                    <a:lnTo>
                      <a:pt x="3325" y="117"/>
                    </a:lnTo>
                    <a:lnTo>
                      <a:pt x="2397" y="136"/>
                    </a:lnTo>
                    <a:lnTo>
                      <a:pt x="2281" y="97"/>
                    </a:lnTo>
                    <a:lnTo>
                      <a:pt x="2165" y="59"/>
                    </a:lnTo>
                    <a:lnTo>
                      <a:pt x="2030" y="39"/>
                    </a:lnTo>
                    <a:lnTo>
                      <a:pt x="1779" y="39"/>
                    </a:lnTo>
                    <a:lnTo>
                      <a:pt x="1643" y="59"/>
                    </a:lnTo>
                    <a:lnTo>
                      <a:pt x="1527" y="97"/>
                    </a:lnTo>
                    <a:lnTo>
                      <a:pt x="1412" y="155"/>
                    </a:lnTo>
                    <a:lnTo>
                      <a:pt x="793" y="155"/>
                    </a:lnTo>
                    <a:lnTo>
                      <a:pt x="658" y="194"/>
                    </a:lnTo>
                    <a:lnTo>
                      <a:pt x="522" y="252"/>
                    </a:lnTo>
                    <a:lnTo>
                      <a:pt x="406" y="329"/>
                    </a:lnTo>
                    <a:lnTo>
                      <a:pt x="290" y="426"/>
                    </a:lnTo>
                    <a:lnTo>
                      <a:pt x="213" y="542"/>
                    </a:lnTo>
                    <a:lnTo>
                      <a:pt x="136" y="658"/>
                    </a:lnTo>
                    <a:lnTo>
                      <a:pt x="78" y="793"/>
                    </a:lnTo>
                    <a:lnTo>
                      <a:pt x="20" y="929"/>
                    </a:lnTo>
                    <a:lnTo>
                      <a:pt x="0" y="1064"/>
                    </a:lnTo>
                    <a:lnTo>
                      <a:pt x="0" y="1199"/>
                    </a:lnTo>
                    <a:lnTo>
                      <a:pt x="20" y="1335"/>
                    </a:lnTo>
                    <a:lnTo>
                      <a:pt x="58" y="1470"/>
                    </a:lnTo>
                    <a:lnTo>
                      <a:pt x="116" y="1605"/>
                    </a:lnTo>
                    <a:lnTo>
                      <a:pt x="194" y="1721"/>
                    </a:lnTo>
                    <a:lnTo>
                      <a:pt x="310" y="1818"/>
                    </a:lnTo>
                    <a:lnTo>
                      <a:pt x="542" y="1992"/>
                    </a:lnTo>
                    <a:lnTo>
                      <a:pt x="793" y="2166"/>
                    </a:lnTo>
                    <a:lnTo>
                      <a:pt x="1044" y="2320"/>
                    </a:lnTo>
                    <a:lnTo>
                      <a:pt x="1315" y="2456"/>
                    </a:lnTo>
                    <a:lnTo>
                      <a:pt x="1585" y="2591"/>
                    </a:lnTo>
                    <a:lnTo>
                      <a:pt x="1856" y="2707"/>
                    </a:lnTo>
                    <a:lnTo>
                      <a:pt x="2127" y="2804"/>
                    </a:lnTo>
                    <a:lnTo>
                      <a:pt x="2397" y="2900"/>
                    </a:lnTo>
                    <a:lnTo>
                      <a:pt x="2610" y="3016"/>
                    </a:lnTo>
                    <a:lnTo>
                      <a:pt x="2823" y="3113"/>
                    </a:lnTo>
                    <a:lnTo>
                      <a:pt x="3035" y="3210"/>
                    </a:lnTo>
                    <a:lnTo>
                      <a:pt x="3248" y="3268"/>
                    </a:lnTo>
                    <a:lnTo>
                      <a:pt x="3480" y="3345"/>
                    </a:lnTo>
                    <a:lnTo>
                      <a:pt x="3731" y="3384"/>
                    </a:lnTo>
                    <a:lnTo>
                      <a:pt x="4215" y="3461"/>
                    </a:lnTo>
                    <a:lnTo>
                      <a:pt x="4717" y="3500"/>
                    </a:lnTo>
                    <a:lnTo>
                      <a:pt x="5220" y="3480"/>
                    </a:lnTo>
                    <a:lnTo>
                      <a:pt x="5742" y="3442"/>
                    </a:lnTo>
                    <a:lnTo>
                      <a:pt x="6264" y="3364"/>
                    </a:lnTo>
                    <a:lnTo>
                      <a:pt x="6786" y="3268"/>
                    </a:lnTo>
                    <a:lnTo>
                      <a:pt x="7307" y="3152"/>
                    </a:lnTo>
                    <a:lnTo>
                      <a:pt x="7810" y="2997"/>
                    </a:lnTo>
                    <a:lnTo>
                      <a:pt x="8313" y="2842"/>
                    </a:lnTo>
                    <a:lnTo>
                      <a:pt x="8777" y="2668"/>
                    </a:lnTo>
                    <a:lnTo>
                      <a:pt x="9241" y="2475"/>
                    </a:lnTo>
                    <a:lnTo>
                      <a:pt x="9666" y="2282"/>
                    </a:lnTo>
                    <a:lnTo>
                      <a:pt x="10052" y="2088"/>
                    </a:lnTo>
                    <a:lnTo>
                      <a:pt x="10188" y="2011"/>
                    </a:lnTo>
                    <a:lnTo>
                      <a:pt x="10284" y="1914"/>
                    </a:lnTo>
                    <a:lnTo>
                      <a:pt x="10381" y="1799"/>
                    </a:lnTo>
                    <a:lnTo>
                      <a:pt x="10439" y="1663"/>
                    </a:lnTo>
                    <a:lnTo>
                      <a:pt x="10478" y="1547"/>
                    </a:lnTo>
                    <a:lnTo>
                      <a:pt x="10497" y="1412"/>
                    </a:lnTo>
                    <a:lnTo>
                      <a:pt x="10497" y="1257"/>
                    </a:lnTo>
                    <a:lnTo>
                      <a:pt x="10478" y="1122"/>
                    </a:lnTo>
                    <a:lnTo>
                      <a:pt x="10439" y="987"/>
                    </a:lnTo>
                    <a:lnTo>
                      <a:pt x="10400" y="851"/>
                    </a:lnTo>
                    <a:lnTo>
                      <a:pt x="10323" y="735"/>
                    </a:lnTo>
                    <a:lnTo>
                      <a:pt x="10246" y="619"/>
                    </a:lnTo>
                    <a:lnTo>
                      <a:pt x="10149" y="523"/>
                    </a:lnTo>
                    <a:lnTo>
                      <a:pt x="10033" y="445"/>
                    </a:lnTo>
                    <a:lnTo>
                      <a:pt x="9898" y="368"/>
                    </a:lnTo>
                    <a:lnTo>
                      <a:pt x="9763" y="329"/>
                    </a:lnTo>
                    <a:lnTo>
                      <a:pt x="9318" y="233"/>
                    </a:lnTo>
                    <a:lnTo>
                      <a:pt x="8873" y="155"/>
                    </a:lnTo>
                    <a:lnTo>
                      <a:pt x="8429" y="97"/>
                    </a:lnTo>
                    <a:lnTo>
                      <a:pt x="7965" y="59"/>
                    </a:lnTo>
                    <a:lnTo>
                      <a:pt x="7501" y="39"/>
                    </a:lnTo>
                    <a:lnTo>
                      <a:pt x="7056" y="20"/>
                    </a:lnTo>
                    <a:lnTo>
                      <a:pt x="612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0"/>
              <p:cNvSpPr/>
              <p:nvPr/>
            </p:nvSpPr>
            <p:spPr>
              <a:xfrm>
                <a:off x="1055375" y="-3057275"/>
                <a:ext cx="168200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6728" h="3964" extrusionOk="0">
                    <a:moveTo>
                      <a:pt x="774" y="1"/>
                    </a:moveTo>
                    <a:lnTo>
                      <a:pt x="658" y="39"/>
                    </a:lnTo>
                    <a:lnTo>
                      <a:pt x="542" y="78"/>
                    </a:lnTo>
                    <a:lnTo>
                      <a:pt x="426" y="155"/>
                    </a:lnTo>
                    <a:lnTo>
                      <a:pt x="329" y="213"/>
                    </a:lnTo>
                    <a:lnTo>
                      <a:pt x="252" y="310"/>
                    </a:lnTo>
                    <a:lnTo>
                      <a:pt x="174" y="407"/>
                    </a:lnTo>
                    <a:lnTo>
                      <a:pt x="116" y="503"/>
                    </a:lnTo>
                    <a:lnTo>
                      <a:pt x="58" y="619"/>
                    </a:lnTo>
                    <a:lnTo>
                      <a:pt x="20" y="735"/>
                    </a:lnTo>
                    <a:lnTo>
                      <a:pt x="0" y="871"/>
                    </a:lnTo>
                    <a:lnTo>
                      <a:pt x="0" y="987"/>
                    </a:lnTo>
                    <a:lnTo>
                      <a:pt x="0" y="1122"/>
                    </a:lnTo>
                    <a:lnTo>
                      <a:pt x="20" y="1257"/>
                    </a:lnTo>
                    <a:lnTo>
                      <a:pt x="97" y="1509"/>
                    </a:lnTo>
                    <a:lnTo>
                      <a:pt x="194" y="1741"/>
                    </a:lnTo>
                    <a:lnTo>
                      <a:pt x="290" y="1973"/>
                    </a:lnTo>
                    <a:lnTo>
                      <a:pt x="406" y="2185"/>
                    </a:lnTo>
                    <a:lnTo>
                      <a:pt x="542" y="2378"/>
                    </a:lnTo>
                    <a:lnTo>
                      <a:pt x="677" y="2572"/>
                    </a:lnTo>
                    <a:lnTo>
                      <a:pt x="832" y="2746"/>
                    </a:lnTo>
                    <a:lnTo>
                      <a:pt x="986" y="2920"/>
                    </a:lnTo>
                    <a:lnTo>
                      <a:pt x="1160" y="3074"/>
                    </a:lnTo>
                    <a:lnTo>
                      <a:pt x="1334" y="3210"/>
                    </a:lnTo>
                    <a:lnTo>
                      <a:pt x="1528" y="3345"/>
                    </a:lnTo>
                    <a:lnTo>
                      <a:pt x="1721" y="3461"/>
                    </a:lnTo>
                    <a:lnTo>
                      <a:pt x="1934" y="3558"/>
                    </a:lnTo>
                    <a:lnTo>
                      <a:pt x="2146" y="3654"/>
                    </a:lnTo>
                    <a:lnTo>
                      <a:pt x="2359" y="3732"/>
                    </a:lnTo>
                    <a:lnTo>
                      <a:pt x="2571" y="3790"/>
                    </a:lnTo>
                    <a:lnTo>
                      <a:pt x="2803" y="3848"/>
                    </a:lnTo>
                    <a:lnTo>
                      <a:pt x="3035" y="3906"/>
                    </a:lnTo>
                    <a:lnTo>
                      <a:pt x="3267" y="3925"/>
                    </a:lnTo>
                    <a:lnTo>
                      <a:pt x="3499" y="3944"/>
                    </a:lnTo>
                    <a:lnTo>
                      <a:pt x="3963" y="3964"/>
                    </a:lnTo>
                    <a:lnTo>
                      <a:pt x="4447" y="3925"/>
                    </a:lnTo>
                    <a:lnTo>
                      <a:pt x="4911" y="3828"/>
                    </a:lnTo>
                    <a:lnTo>
                      <a:pt x="5374" y="3693"/>
                    </a:lnTo>
                    <a:lnTo>
                      <a:pt x="5606" y="3616"/>
                    </a:lnTo>
                    <a:lnTo>
                      <a:pt x="5838" y="3519"/>
                    </a:lnTo>
                    <a:lnTo>
                      <a:pt x="6051" y="3422"/>
                    </a:lnTo>
                    <a:lnTo>
                      <a:pt x="6264" y="3306"/>
                    </a:lnTo>
                    <a:lnTo>
                      <a:pt x="6438" y="3190"/>
                    </a:lnTo>
                    <a:lnTo>
                      <a:pt x="6554" y="3055"/>
                    </a:lnTo>
                    <a:lnTo>
                      <a:pt x="6650" y="2900"/>
                    </a:lnTo>
                    <a:lnTo>
                      <a:pt x="6708" y="2746"/>
                    </a:lnTo>
                    <a:lnTo>
                      <a:pt x="6728" y="2591"/>
                    </a:lnTo>
                    <a:lnTo>
                      <a:pt x="6708" y="2417"/>
                    </a:lnTo>
                    <a:lnTo>
                      <a:pt x="6670" y="2262"/>
                    </a:lnTo>
                    <a:lnTo>
                      <a:pt x="6612" y="2108"/>
                    </a:lnTo>
                    <a:lnTo>
                      <a:pt x="6573" y="1934"/>
                    </a:lnTo>
                    <a:lnTo>
                      <a:pt x="6515" y="1779"/>
                    </a:lnTo>
                    <a:lnTo>
                      <a:pt x="6418" y="1644"/>
                    </a:lnTo>
                    <a:lnTo>
                      <a:pt x="6322" y="1509"/>
                    </a:lnTo>
                    <a:lnTo>
                      <a:pt x="6186" y="1412"/>
                    </a:lnTo>
                    <a:lnTo>
                      <a:pt x="6032" y="1315"/>
                    </a:lnTo>
                    <a:lnTo>
                      <a:pt x="5858" y="1257"/>
                    </a:lnTo>
                    <a:lnTo>
                      <a:pt x="5645" y="1238"/>
                    </a:lnTo>
                    <a:lnTo>
                      <a:pt x="5355" y="1219"/>
                    </a:lnTo>
                    <a:lnTo>
                      <a:pt x="5065" y="1199"/>
                    </a:lnTo>
                    <a:lnTo>
                      <a:pt x="4795" y="1141"/>
                    </a:lnTo>
                    <a:lnTo>
                      <a:pt x="4505" y="1083"/>
                    </a:lnTo>
                    <a:lnTo>
                      <a:pt x="3944" y="948"/>
                    </a:lnTo>
                    <a:lnTo>
                      <a:pt x="3383" y="755"/>
                    </a:lnTo>
                    <a:lnTo>
                      <a:pt x="2281" y="368"/>
                    </a:lnTo>
                    <a:lnTo>
                      <a:pt x="1721" y="194"/>
                    </a:lnTo>
                    <a:lnTo>
                      <a:pt x="1160" y="20"/>
                    </a:lnTo>
                    <a:lnTo>
                      <a:pt x="102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0"/>
              <p:cNvSpPr/>
              <p:nvPr/>
            </p:nvSpPr>
            <p:spPr>
              <a:xfrm>
                <a:off x="2150475" y="-2981875"/>
                <a:ext cx="238275" cy="103925"/>
              </a:xfrm>
              <a:custGeom>
                <a:avLst/>
                <a:gdLst/>
                <a:ahLst/>
                <a:cxnLst/>
                <a:rect l="l" t="t" r="r" b="b"/>
                <a:pathLst>
                  <a:path w="9531" h="4157" extrusionOk="0">
                    <a:moveTo>
                      <a:pt x="8506" y="0"/>
                    </a:moveTo>
                    <a:lnTo>
                      <a:pt x="8313" y="58"/>
                    </a:lnTo>
                    <a:lnTo>
                      <a:pt x="7888" y="232"/>
                    </a:lnTo>
                    <a:lnTo>
                      <a:pt x="7443" y="348"/>
                    </a:lnTo>
                    <a:lnTo>
                      <a:pt x="6979" y="464"/>
                    </a:lnTo>
                    <a:lnTo>
                      <a:pt x="6535" y="542"/>
                    </a:lnTo>
                    <a:lnTo>
                      <a:pt x="6071" y="600"/>
                    </a:lnTo>
                    <a:lnTo>
                      <a:pt x="5607" y="638"/>
                    </a:lnTo>
                    <a:lnTo>
                      <a:pt x="5123" y="658"/>
                    </a:lnTo>
                    <a:lnTo>
                      <a:pt x="4659" y="658"/>
                    </a:lnTo>
                    <a:lnTo>
                      <a:pt x="3693" y="638"/>
                    </a:lnTo>
                    <a:lnTo>
                      <a:pt x="2746" y="600"/>
                    </a:lnTo>
                    <a:lnTo>
                      <a:pt x="1818" y="542"/>
                    </a:lnTo>
                    <a:lnTo>
                      <a:pt x="909" y="484"/>
                    </a:lnTo>
                    <a:lnTo>
                      <a:pt x="774" y="484"/>
                    </a:lnTo>
                    <a:lnTo>
                      <a:pt x="639" y="503"/>
                    </a:lnTo>
                    <a:lnTo>
                      <a:pt x="523" y="561"/>
                    </a:lnTo>
                    <a:lnTo>
                      <a:pt x="407" y="619"/>
                    </a:lnTo>
                    <a:lnTo>
                      <a:pt x="310" y="696"/>
                    </a:lnTo>
                    <a:lnTo>
                      <a:pt x="233" y="774"/>
                    </a:lnTo>
                    <a:lnTo>
                      <a:pt x="155" y="870"/>
                    </a:lnTo>
                    <a:lnTo>
                      <a:pt x="97" y="986"/>
                    </a:lnTo>
                    <a:lnTo>
                      <a:pt x="59" y="1102"/>
                    </a:lnTo>
                    <a:lnTo>
                      <a:pt x="20" y="1218"/>
                    </a:lnTo>
                    <a:lnTo>
                      <a:pt x="1" y="1354"/>
                    </a:lnTo>
                    <a:lnTo>
                      <a:pt x="1" y="1470"/>
                    </a:lnTo>
                    <a:lnTo>
                      <a:pt x="1" y="1605"/>
                    </a:lnTo>
                    <a:lnTo>
                      <a:pt x="20" y="1721"/>
                    </a:lnTo>
                    <a:lnTo>
                      <a:pt x="59" y="1837"/>
                    </a:lnTo>
                    <a:lnTo>
                      <a:pt x="117" y="1953"/>
                    </a:lnTo>
                    <a:lnTo>
                      <a:pt x="329" y="2301"/>
                    </a:lnTo>
                    <a:lnTo>
                      <a:pt x="561" y="2610"/>
                    </a:lnTo>
                    <a:lnTo>
                      <a:pt x="793" y="2900"/>
                    </a:lnTo>
                    <a:lnTo>
                      <a:pt x="1064" y="3171"/>
                    </a:lnTo>
                    <a:lnTo>
                      <a:pt x="1354" y="3422"/>
                    </a:lnTo>
                    <a:lnTo>
                      <a:pt x="1644" y="3654"/>
                    </a:lnTo>
                    <a:lnTo>
                      <a:pt x="1972" y="3867"/>
                    </a:lnTo>
                    <a:lnTo>
                      <a:pt x="2320" y="4060"/>
                    </a:lnTo>
                    <a:lnTo>
                      <a:pt x="2494" y="4118"/>
                    </a:lnTo>
                    <a:lnTo>
                      <a:pt x="2649" y="4157"/>
                    </a:lnTo>
                    <a:lnTo>
                      <a:pt x="2804" y="4157"/>
                    </a:lnTo>
                    <a:lnTo>
                      <a:pt x="2958" y="4137"/>
                    </a:lnTo>
                    <a:lnTo>
                      <a:pt x="3094" y="4099"/>
                    </a:lnTo>
                    <a:lnTo>
                      <a:pt x="3229" y="4021"/>
                    </a:lnTo>
                    <a:lnTo>
                      <a:pt x="3345" y="3944"/>
                    </a:lnTo>
                    <a:lnTo>
                      <a:pt x="3461" y="3847"/>
                    </a:lnTo>
                    <a:lnTo>
                      <a:pt x="3848" y="3847"/>
                    </a:lnTo>
                    <a:lnTo>
                      <a:pt x="4234" y="3828"/>
                    </a:lnTo>
                    <a:lnTo>
                      <a:pt x="4601" y="3789"/>
                    </a:lnTo>
                    <a:lnTo>
                      <a:pt x="4969" y="3731"/>
                    </a:lnTo>
                    <a:lnTo>
                      <a:pt x="5336" y="3635"/>
                    </a:lnTo>
                    <a:lnTo>
                      <a:pt x="5703" y="3538"/>
                    </a:lnTo>
                    <a:lnTo>
                      <a:pt x="6051" y="3422"/>
                    </a:lnTo>
                    <a:lnTo>
                      <a:pt x="6399" y="3306"/>
                    </a:lnTo>
                    <a:lnTo>
                      <a:pt x="6747" y="3151"/>
                    </a:lnTo>
                    <a:lnTo>
                      <a:pt x="7095" y="2997"/>
                    </a:lnTo>
                    <a:lnTo>
                      <a:pt x="7443" y="2823"/>
                    </a:lnTo>
                    <a:lnTo>
                      <a:pt x="7772" y="2629"/>
                    </a:lnTo>
                    <a:lnTo>
                      <a:pt x="8448" y="2243"/>
                    </a:lnTo>
                    <a:lnTo>
                      <a:pt x="9106" y="1818"/>
                    </a:lnTo>
                    <a:lnTo>
                      <a:pt x="9260" y="1682"/>
                    </a:lnTo>
                    <a:lnTo>
                      <a:pt x="9357" y="1547"/>
                    </a:lnTo>
                    <a:lnTo>
                      <a:pt x="9454" y="1392"/>
                    </a:lnTo>
                    <a:lnTo>
                      <a:pt x="9492" y="1238"/>
                    </a:lnTo>
                    <a:lnTo>
                      <a:pt x="9531" y="1064"/>
                    </a:lnTo>
                    <a:lnTo>
                      <a:pt x="9512" y="890"/>
                    </a:lnTo>
                    <a:lnTo>
                      <a:pt x="9492" y="716"/>
                    </a:lnTo>
                    <a:lnTo>
                      <a:pt x="9434" y="561"/>
                    </a:lnTo>
                    <a:lnTo>
                      <a:pt x="9357" y="406"/>
                    </a:lnTo>
                    <a:lnTo>
                      <a:pt x="9260" y="271"/>
                    </a:lnTo>
                    <a:lnTo>
                      <a:pt x="9144" y="155"/>
                    </a:lnTo>
                    <a:lnTo>
                      <a:pt x="9009" y="78"/>
                    </a:lnTo>
                    <a:lnTo>
                      <a:pt x="8854" y="20"/>
                    </a:lnTo>
                    <a:lnTo>
                      <a:pt x="868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0"/>
              <p:cNvSpPr/>
              <p:nvPr/>
            </p:nvSpPr>
            <p:spPr>
              <a:xfrm>
                <a:off x="2703825" y="-3016200"/>
                <a:ext cx="285650" cy="109250"/>
              </a:xfrm>
              <a:custGeom>
                <a:avLst/>
                <a:gdLst/>
                <a:ahLst/>
                <a:cxnLst/>
                <a:rect l="l" t="t" r="r" b="b"/>
                <a:pathLst>
                  <a:path w="11426" h="4370" extrusionOk="0">
                    <a:moveTo>
                      <a:pt x="10440" y="1"/>
                    </a:moveTo>
                    <a:lnTo>
                      <a:pt x="9898" y="59"/>
                    </a:lnTo>
                    <a:lnTo>
                      <a:pt x="9357" y="136"/>
                    </a:lnTo>
                    <a:lnTo>
                      <a:pt x="8274" y="291"/>
                    </a:lnTo>
                    <a:lnTo>
                      <a:pt x="7192" y="484"/>
                    </a:lnTo>
                    <a:lnTo>
                      <a:pt x="6129" y="677"/>
                    </a:lnTo>
                    <a:lnTo>
                      <a:pt x="5587" y="755"/>
                    </a:lnTo>
                    <a:lnTo>
                      <a:pt x="5046" y="832"/>
                    </a:lnTo>
                    <a:lnTo>
                      <a:pt x="4505" y="871"/>
                    </a:lnTo>
                    <a:lnTo>
                      <a:pt x="3964" y="909"/>
                    </a:lnTo>
                    <a:lnTo>
                      <a:pt x="3422" y="929"/>
                    </a:lnTo>
                    <a:lnTo>
                      <a:pt x="2881" y="909"/>
                    </a:lnTo>
                    <a:lnTo>
                      <a:pt x="2340" y="871"/>
                    </a:lnTo>
                    <a:lnTo>
                      <a:pt x="1799" y="813"/>
                    </a:lnTo>
                    <a:lnTo>
                      <a:pt x="1663" y="735"/>
                    </a:lnTo>
                    <a:lnTo>
                      <a:pt x="1547" y="658"/>
                    </a:lnTo>
                    <a:lnTo>
                      <a:pt x="1431" y="600"/>
                    </a:lnTo>
                    <a:lnTo>
                      <a:pt x="1296" y="561"/>
                    </a:lnTo>
                    <a:lnTo>
                      <a:pt x="1064" y="561"/>
                    </a:lnTo>
                    <a:lnTo>
                      <a:pt x="967" y="581"/>
                    </a:lnTo>
                    <a:lnTo>
                      <a:pt x="851" y="639"/>
                    </a:lnTo>
                    <a:lnTo>
                      <a:pt x="755" y="697"/>
                    </a:lnTo>
                    <a:lnTo>
                      <a:pt x="600" y="735"/>
                    </a:lnTo>
                    <a:lnTo>
                      <a:pt x="465" y="793"/>
                    </a:lnTo>
                    <a:lnTo>
                      <a:pt x="329" y="890"/>
                    </a:lnTo>
                    <a:lnTo>
                      <a:pt x="213" y="1006"/>
                    </a:lnTo>
                    <a:lnTo>
                      <a:pt x="136" y="1141"/>
                    </a:lnTo>
                    <a:lnTo>
                      <a:pt x="59" y="1277"/>
                    </a:lnTo>
                    <a:lnTo>
                      <a:pt x="20" y="1431"/>
                    </a:lnTo>
                    <a:lnTo>
                      <a:pt x="1" y="1586"/>
                    </a:lnTo>
                    <a:lnTo>
                      <a:pt x="1" y="1760"/>
                    </a:lnTo>
                    <a:lnTo>
                      <a:pt x="20" y="1915"/>
                    </a:lnTo>
                    <a:lnTo>
                      <a:pt x="59" y="2069"/>
                    </a:lnTo>
                    <a:lnTo>
                      <a:pt x="136" y="2205"/>
                    </a:lnTo>
                    <a:lnTo>
                      <a:pt x="233" y="2321"/>
                    </a:lnTo>
                    <a:lnTo>
                      <a:pt x="368" y="2437"/>
                    </a:lnTo>
                    <a:lnTo>
                      <a:pt x="523" y="2533"/>
                    </a:lnTo>
                    <a:lnTo>
                      <a:pt x="716" y="2591"/>
                    </a:lnTo>
                    <a:lnTo>
                      <a:pt x="1083" y="2649"/>
                    </a:lnTo>
                    <a:lnTo>
                      <a:pt x="1373" y="2843"/>
                    </a:lnTo>
                    <a:lnTo>
                      <a:pt x="1683" y="3017"/>
                    </a:lnTo>
                    <a:lnTo>
                      <a:pt x="2011" y="3191"/>
                    </a:lnTo>
                    <a:lnTo>
                      <a:pt x="2340" y="3345"/>
                    </a:lnTo>
                    <a:lnTo>
                      <a:pt x="2688" y="3500"/>
                    </a:lnTo>
                    <a:lnTo>
                      <a:pt x="3036" y="3654"/>
                    </a:lnTo>
                    <a:lnTo>
                      <a:pt x="3384" y="3770"/>
                    </a:lnTo>
                    <a:lnTo>
                      <a:pt x="3751" y="3906"/>
                    </a:lnTo>
                    <a:lnTo>
                      <a:pt x="4118" y="4002"/>
                    </a:lnTo>
                    <a:lnTo>
                      <a:pt x="4486" y="4099"/>
                    </a:lnTo>
                    <a:lnTo>
                      <a:pt x="4872" y="4196"/>
                    </a:lnTo>
                    <a:lnTo>
                      <a:pt x="5239" y="4254"/>
                    </a:lnTo>
                    <a:lnTo>
                      <a:pt x="5626" y="4312"/>
                    </a:lnTo>
                    <a:lnTo>
                      <a:pt x="5993" y="4350"/>
                    </a:lnTo>
                    <a:lnTo>
                      <a:pt x="6380" y="4370"/>
                    </a:lnTo>
                    <a:lnTo>
                      <a:pt x="6747" y="4370"/>
                    </a:lnTo>
                    <a:lnTo>
                      <a:pt x="7115" y="4350"/>
                    </a:lnTo>
                    <a:lnTo>
                      <a:pt x="7482" y="4312"/>
                    </a:lnTo>
                    <a:lnTo>
                      <a:pt x="7830" y="4254"/>
                    </a:lnTo>
                    <a:lnTo>
                      <a:pt x="8178" y="4196"/>
                    </a:lnTo>
                    <a:lnTo>
                      <a:pt x="8526" y="4099"/>
                    </a:lnTo>
                    <a:lnTo>
                      <a:pt x="8854" y="3964"/>
                    </a:lnTo>
                    <a:lnTo>
                      <a:pt x="9164" y="3828"/>
                    </a:lnTo>
                    <a:lnTo>
                      <a:pt x="9473" y="3674"/>
                    </a:lnTo>
                    <a:lnTo>
                      <a:pt x="9763" y="3481"/>
                    </a:lnTo>
                    <a:lnTo>
                      <a:pt x="10053" y="3268"/>
                    </a:lnTo>
                    <a:lnTo>
                      <a:pt x="10304" y="3036"/>
                    </a:lnTo>
                    <a:lnTo>
                      <a:pt x="10556" y="2765"/>
                    </a:lnTo>
                    <a:lnTo>
                      <a:pt x="10788" y="2475"/>
                    </a:lnTo>
                    <a:lnTo>
                      <a:pt x="10981" y="2147"/>
                    </a:lnTo>
                    <a:lnTo>
                      <a:pt x="11174" y="1818"/>
                    </a:lnTo>
                    <a:lnTo>
                      <a:pt x="11329" y="1431"/>
                    </a:lnTo>
                    <a:lnTo>
                      <a:pt x="11367" y="1315"/>
                    </a:lnTo>
                    <a:lnTo>
                      <a:pt x="11406" y="1180"/>
                    </a:lnTo>
                    <a:lnTo>
                      <a:pt x="11406" y="1064"/>
                    </a:lnTo>
                    <a:lnTo>
                      <a:pt x="11425" y="929"/>
                    </a:lnTo>
                    <a:lnTo>
                      <a:pt x="11406" y="813"/>
                    </a:lnTo>
                    <a:lnTo>
                      <a:pt x="11387" y="677"/>
                    </a:lnTo>
                    <a:lnTo>
                      <a:pt x="11348" y="561"/>
                    </a:lnTo>
                    <a:lnTo>
                      <a:pt x="11290" y="446"/>
                    </a:lnTo>
                    <a:lnTo>
                      <a:pt x="11232" y="349"/>
                    </a:lnTo>
                    <a:lnTo>
                      <a:pt x="11155" y="252"/>
                    </a:lnTo>
                    <a:lnTo>
                      <a:pt x="11058" y="175"/>
                    </a:lnTo>
                    <a:lnTo>
                      <a:pt x="10961" y="117"/>
                    </a:lnTo>
                    <a:lnTo>
                      <a:pt x="10846" y="59"/>
                    </a:lnTo>
                    <a:lnTo>
                      <a:pt x="10730" y="20"/>
                    </a:lnTo>
                    <a:lnTo>
                      <a:pt x="1059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0"/>
              <p:cNvSpPr/>
              <p:nvPr/>
            </p:nvSpPr>
            <p:spPr>
              <a:xfrm>
                <a:off x="815175" y="-3214325"/>
                <a:ext cx="2582175" cy="397275"/>
              </a:xfrm>
              <a:custGeom>
                <a:avLst/>
                <a:gdLst/>
                <a:ahLst/>
                <a:cxnLst/>
                <a:rect l="l" t="t" r="r" b="b"/>
                <a:pathLst>
                  <a:path w="103287" h="15891" extrusionOk="0">
                    <a:moveTo>
                      <a:pt x="4486" y="0"/>
                    </a:moveTo>
                    <a:lnTo>
                      <a:pt x="4331" y="39"/>
                    </a:lnTo>
                    <a:lnTo>
                      <a:pt x="4196" y="97"/>
                    </a:lnTo>
                    <a:lnTo>
                      <a:pt x="4041" y="174"/>
                    </a:lnTo>
                    <a:lnTo>
                      <a:pt x="3906" y="290"/>
                    </a:lnTo>
                    <a:lnTo>
                      <a:pt x="3770" y="425"/>
                    </a:lnTo>
                    <a:lnTo>
                      <a:pt x="3616" y="387"/>
                    </a:lnTo>
                    <a:lnTo>
                      <a:pt x="3422" y="387"/>
                    </a:lnTo>
                    <a:lnTo>
                      <a:pt x="3133" y="425"/>
                    </a:lnTo>
                    <a:lnTo>
                      <a:pt x="2862" y="483"/>
                    </a:lnTo>
                    <a:lnTo>
                      <a:pt x="2611" y="561"/>
                    </a:lnTo>
                    <a:lnTo>
                      <a:pt x="2379" y="657"/>
                    </a:lnTo>
                    <a:lnTo>
                      <a:pt x="2147" y="754"/>
                    </a:lnTo>
                    <a:lnTo>
                      <a:pt x="1915" y="851"/>
                    </a:lnTo>
                    <a:lnTo>
                      <a:pt x="1721" y="967"/>
                    </a:lnTo>
                    <a:lnTo>
                      <a:pt x="1509" y="1102"/>
                    </a:lnTo>
                    <a:lnTo>
                      <a:pt x="1335" y="1237"/>
                    </a:lnTo>
                    <a:lnTo>
                      <a:pt x="1161" y="1392"/>
                    </a:lnTo>
                    <a:lnTo>
                      <a:pt x="1006" y="1547"/>
                    </a:lnTo>
                    <a:lnTo>
                      <a:pt x="871" y="1701"/>
                    </a:lnTo>
                    <a:lnTo>
                      <a:pt x="735" y="1875"/>
                    </a:lnTo>
                    <a:lnTo>
                      <a:pt x="600" y="2069"/>
                    </a:lnTo>
                    <a:lnTo>
                      <a:pt x="503" y="2243"/>
                    </a:lnTo>
                    <a:lnTo>
                      <a:pt x="407" y="2455"/>
                    </a:lnTo>
                    <a:lnTo>
                      <a:pt x="310" y="2648"/>
                    </a:lnTo>
                    <a:lnTo>
                      <a:pt x="233" y="2861"/>
                    </a:lnTo>
                    <a:lnTo>
                      <a:pt x="175" y="3074"/>
                    </a:lnTo>
                    <a:lnTo>
                      <a:pt x="117" y="3306"/>
                    </a:lnTo>
                    <a:lnTo>
                      <a:pt x="40" y="3750"/>
                    </a:lnTo>
                    <a:lnTo>
                      <a:pt x="1" y="4234"/>
                    </a:lnTo>
                    <a:lnTo>
                      <a:pt x="1" y="4717"/>
                    </a:lnTo>
                    <a:lnTo>
                      <a:pt x="59" y="5220"/>
                    </a:lnTo>
                    <a:lnTo>
                      <a:pt x="136" y="5741"/>
                    </a:lnTo>
                    <a:lnTo>
                      <a:pt x="252" y="6263"/>
                    </a:lnTo>
                    <a:lnTo>
                      <a:pt x="349" y="6573"/>
                    </a:lnTo>
                    <a:lnTo>
                      <a:pt x="465" y="6863"/>
                    </a:lnTo>
                    <a:lnTo>
                      <a:pt x="581" y="7153"/>
                    </a:lnTo>
                    <a:lnTo>
                      <a:pt x="716" y="7443"/>
                    </a:lnTo>
                    <a:lnTo>
                      <a:pt x="871" y="7713"/>
                    </a:lnTo>
                    <a:lnTo>
                      <a:pt x="1025" y="7984"/>
                    </a:lnTo>
                    <a:lnTo>
                      <a:pt x="1199" y="8235"/>
                    </a:lnTo>
                    <a:lnTo>
                      <a:pt x="1393" y="8486"/>
                    </a:lnTo>
                    <a:lnTo>
                      <a:pt x="1586" y="8718"/>
                    </a:lnTo>
                    <a:lnTo>
                      <a:pt x="1779" y="8950"/>
                    </a:lnTo>
                    <a:lnTo>
                      <a:pt x="1992" y="9182"/>
                    </a:lnTo>
                    <a:lnTo>
                      <a:pt x="2224" y="9395"/>
                    </a:lnTo>
                    <a:lnTo>
                      <a:pt x="2688" y="9801"/>
                    </a:lnTo>
                    <a:lnTo>
                      <a:pt x="3190" y="10168"/>
                    </a:lnTo>
                    <a:lnTo>
                      <a:pt x="3732" y="10497"/>
                    </a:lnTo>
                    <a:lnTo>
                      <a:pt x="4273" y="10826"/>
                    </a:lnTo>
                    <a:lnTo>
                      <a:pt x="4853" y="11096"/>
                    </a:lnTo>
                    <a:lnTo>
                      <a:pt x="5433" y="11348"/>
                    </a:lnTo>
                    <a:lnTo>
                      <a:pt x="6032" y="11579"/>
                    </a:lnTo>
                    <a:lnTo>
                      <a:pt x="6631" y="11792"/>
                    </a:lnTo>
                    <a:lnTo>
                      <a:pt x="7231" y="11966"/>
                    </a:lnTo>
                    <a:lnTo>
                      <a:pt x="7830" y="12121"/>
                    </a:lnTo>
                    <a:lnTo>
                      <a:pt x="7927" y="12198"/>
                    </a:lnTo>
                    <a:lnTo>
                      <a:pt x="8062" y="12256"/>
                    </a:lnTo>
                    <a:lnTo>
                      <a:pt x="8565" y="12449"/>
                    </a:lnTo>
                    <a:lnTo>
                      <a:pt x="9086" y="12643"/>
                    </a:lnTo>
                    <a:lnTo>
                      <a:pt x="9589" y="12817"/>
                    </a:lnTo>
                    <a:lnTo>
                      <a:pt x="10111" y="12971"/>
                    </a:lnTo>
                    <a:lnTo>
                      <a:pt x="10633" y="13126"/>
                    </a:lnTo>
                    <a:lnTo>
                      <a:pt x="11155" y="13242"/>
                    </a:lnTo>
                    <a:lnTo>
                      <a:pt x="11677" y="13377"/>
                    </a:lnTo>
                    <a:lnTo>
                      <a:pt x="12199" y="13474"/>
                    </a:lnTo>
                    <a:lnTo>
                      <a:pt x="13243" y="13667"/>
                    </a:lnTo>
                    <a:lnTo>
                      <a:pt x="14287" y="13803"/>
                    </a:lnTo>
                    <a:lnTo>
                      <a:pt x="15350" y="13938"/>
                    </a:lnTo>
                    <a:lnTo>
                      <a:pt x="16413" y="14015"/>
                    </a:lnTo>
                    <a:lnTo>
                      <a:pt x="17476" y="14093"/>
                    </a:lnTo>
                    <a:lnTo>
                      <a:pt x="18539" y="14131"/>
                    </a:lnTo>
                    <a:lnTo>
                      <a:pt x="20685" y="14228"/>
                    </a:lnTo>
                    <a:lnTo>
                      <a:pt x="22831" y="14305"/>
                    </a:lnTo>
                    <a:lnTo>
                      <a:pt x="23913" y="14363"/>
                    </a:lnTo>
                    <a:lnTo>
                      <a:pt x="24977" y="14421"/>
                    </a:lnTo>
                    <a:lnTo>
                      <a:pt x="25035" y="14576"/>
                    </a:lnTo>
                    <a:lnTo>
                      <a:pt x="25112" y="14711"/>
                    </a:lnTo>
                    <a:lnTo>
                      <a:pt x="25228" y="14808"/>
                    </a:lnTo>
                    <a:lnTo>
                      <a:pt x="25344" y="14904"/>
                    </a:lnTo>
                    <a:lnTo>
                      <a:pt x="25460" y="15001"/>
                    </a:lnTo>
                    <a:lnTo>
                      <a:pt x="25615" y="15059"/>
                    </a:lnTo>
                    <a:lnTo>
                      <a:pt x="25769" y="15098"/>
                    </a:lnTo>
                    <a:lnTo>
                      <a:pt x="25924" y="15117"/>
                    </a:lnTo>
                    <a:lnTo>
                      <a:pt x="26407" y="15136"/>
                    </a:lnTo>
                    <a:lnTo>
                      <a:pt x="26890" y="15194"/>
                    </a:lnTo>
                    <a:lnTo>
                      <a:pt x="27374" y="15252"/>
                    </a:lnTo>
                    <a:lnTo>
                      <a:pt x="27857" y="15330"/>
                    </a:lnTo>
                    <a:lnTo>
                      <a:pt x="28050" y="15368"/>
                    </a:lnTo>
                    <a:lnTo>
                      <a:pt x="28224" y="15349"/>
                    </a:lnTo>
                    <a:lnTo>
                      <a:pt x="28379" y="15310"/>
                    </a:lnTo>
                    <a:lnTo>
                      <a:pt x="28514" y="15252"/>
                    </a:lnTo>
                    <a:lnTo>
                      <a:pt x="28650" y="15175"/>
                    </a:lnTo>
                    <a:lnTo>
                      <a:pt x="28766" y="15059"/>
                    </a:lnTo>
                    <a:lnTo>
                      <a:pt x="28843" y="14943"/>
                    </a:lnTo>
                    <a:lnTo>
                      <a:pt x="28920" y="14808"/>
                    </a:lnTo>
                    <a:lnTo>
                      <a:pt x="29461" y="14904"/>
                    </a:lnTo>
                    <a:lnTo>
                      <a:pt x="30003" y="15001"/>
                    </a:lnTo>
                    <a:lnTo>
                      <a:pt x="30544" y="15078"/>
                    </a:lnTo>
                    <a:lnTo>
                      <a:pt x="31105" y="15136"/>
                    </a:lnTo>
                    <a:lnTo>
                      <a:pt x="31646" y="15175"/>
                    </a:lnTo>
                    <a:lnTo>
                      <a:pt x="32206" y="15194"/>
                    </a:lnTo>
                    <a:lnTo>
                      <a:pt x="33328" y="15233"/>
                    </a:lnTo>
                    <a:lnTo>
                      <a:pt x="34449" y="15272"/>
                    </a:lnTo>
                    <a:lnTo>
                      <a:pt x="35551" y="15291"/>
                    </a:lnTo>
                    <a:lnTo>
                      <a:pt x="36672" y="15349"/>
                    </a:lnTo>
                    <a:lnTo>
                      <a:pt x="37213" y="15407"/>
                    </a:lnTo>
                    <a:lnTo>
                      <a:pt x="37754" y="15465"/>
                    </a:lnTo>
                    <a:lnTo>
                      <a:pt x="38644" y="15562"/>
                    </a:lnTo>
                    <a:lnTo>
                      <a:pt x="39533" y="15639"/>
                    </a:lnTo>
                    <a:lnTo>
                      <a:pt x="40403" y="15716"/>
                    </a:lnTo>
                    <a:lnTo>
                      <a:pt x="41292" y="15774"/>
                    </a:lnTo>
                    <a:lnTo>
                      <a:pt x="42162" y="15832"/>
                    </a:lnTo>
                    <a:lnTo>
                      <a:pt x="43051" y="15852"/>
                    </a:lnTo>
                    <a:lnTo>
                      <a:pt x="44810" y="15890"/>
                    </a:lnTo>
                    <a:lnTo>
                      <a:pt x="46569" y="15890"/>
                    </a:lnTo>
                    <a:lnTo>
                      <a:pt x="48329" y="15832"/>
                    </a:lnTo>
                    <a:lnTo>
                      <a:pt x="50088" y="15755"/>
                    </a:lnTo>
                    <a:lnTo>
                      <a:pt x="51866" y="15658"/>
                    </a:lnTo>
                    <a:lnTo>
                      <a:pt x="58787" y="15233"/>
                    </a:lnTo>
                    <a:lnTo>
                      <a:pt x="65707" y="14827"/>
                    </a:lnTo>
                    <a:lnTo>
                      <a:pt x="66384" y="14808"/>
                    </a:lnTo>
                    <a:lnTo>
                      <a:pt x="67041" y="14788"/>
                    </a:lnTo>
                    <a:lnTo>
                      <a:pt x="69767" y="14788"/>
                    </a:lnTo>
                    <a:lnTo>
                      <a:pt x="71120" y="14769"/>
                    </a:lnTo>
                    <a:lnTo>
                      <a:pt x="71797" y="14750"/>
                    </a:lnTo>
                    <a:lnTo>
                      <a:pt x="72473" y="14730"/>
                    </a:lnTo>
                    <a:lnTo>
                      <a:pt x="73150" y="14672"/>
                    </a:lnTo>
                    <a:lnTo>
                      <a:pt x="73826" y="14595"/>
                    </a:lnTo>
                    <a:lnTo>
                      <a:pt x="74484" y="14498"/>
                    </a:lnTo>
                    <a:lnTo>
                      <a:pt x="75141" y="14383"/>
                    </a:lnTo>
                    <a:lnTo>
                      <a:pt x="75798" y="14228"/>
                    </a:lnTo>
                    <a:lnTo>
                      <a:pt x="76436" y="14054"/>
                    </a:lnTo>
                    <a:lnTo>
                      <a:pt x="76842" y="14170"/>
                    </a:lnTo>
                    <a:lnTo>
                      <a:pt x="77248" y="14247"/>
                    </a:lnTo>
                    <a:lnTo>
                      <a:pt x="77635" y="14325"/>
                    </a:lnTo>
                    <a:lnTo>
                      <a:pt x="78040" y="14383"/>
                    </a:lnTo>
                    <a:lnTo>
                      <a:pt x="78446" y="14421"/>
                    </a:lnTo>
                    <a:lnTo>
                      <a:pt x="78872" y="14440"/>
                    </a:lnTo>
                    <a:lnTo>
                      <a:pt x="79703" y="14460"/>
                    </a:lnTo>
                    <a:lnTo>
                      <a:pt x="79877" y="14440"/>
                    </a:lnTo>
                    <a:lnTo>
                      <a:pt x="80051" y="14402"/>
                    </a:lnTo>
                    <a:lnTo>
                      <a:pt x="80186" y="14344"/>
                    </a:lnTo>
                    <a:lnTo>
                      <a:pt x="80302" y="14247"/>
                    </a:lnTo>
                    <a:lnTo>
                      <a:pt x="80399" y="14151"/>
                    </a:lnTo>
                    <a:lnTo>
                      <a:pt x="80476" y="14015"/>
                    </a:lnTo>
                    <a:lnTo>
                      <a:pt x="80534" y="13880"/>
                    </a:lnTo>
                    <a:lnTo>
                      <a:pt x="80573" y="13745"/>
                    </a:lnTo>
                    <a:lnTo>
                      <a:pt x="80921" y="13745"/>
                    </a:lnTo>
                    <a:lnTo>
                      <a:pt x="80959" y="13725"/>
                    </a:lnTo>
                    <a:lnTo>
                      <a:pt x="81327" y="13706"/>
                    </a:lnTo>
                    <a:lnTo>
                      <a:pt x="81675" y="13687"/>
                    </a:lnTo>
                    <a:lnTo>
                      <a:pt x="82023" y="13629"/>
                    </a:lnTo>
                    <a:lnTo>
                      <a:pt x="82371" y="13551"/>
                    </a:lnTo>
                    <a:lnTo>
                      <a:pt x="83724" y="13416"/>
                    </a:lnTo>
                    <a:lnTo>
                      <a:pt x="85096" y="13300"/>
                    </a:lnTo>
                    <a:lnTo>
                      <a:pt x="86469" y="13184"/>
                    </a:lnTo>
                    <a:lnTo>
                      <a:pt x="87822" y="13107"/>
                    </a:lnTo>
                    <a:lnTo>
                      <a:pt x="87919" y="13087"/>
                    </a:lnTo>
                    <a:lnTo>
                      <a:pt x="87996" y="13068"/>
                    </a:lnTo>
                    <a:lnTo>
                      <a:pt x="88073" y="13029"/>
                    </a:lnTo>
                    <a:lnTo>
                      <a:pt x="88131" y="12971"/>
                    </a:lnTo>
                    <a:lnTo>
                      <a:pt x="88189" y="12913"/>
                    </a:lnTo>
                    <a:lnTo>
                      <a:pt x="88228" y="12855"/>
                    </a:lnTo>
                    <a:lnTo>
                      <a:pt x="88267" y="12701"/>
                    </a:lnTo>
                    <a:lnTo>
                      <a:pt x="89272" y="12623"/>
                    </a:lnTo>
                    <a:lnTo>
                      <a:pt x="90335" y="12527"/>
                    </a:lnTo>
                    <a:lnTo>
                      <a:pt x="91437" y="12391"/>
                    </a:lnTo>
                    <a:lnTo>
                      <a:pt x="91998" y="12314"/>
                    </a:lnTo>
                    <a:lnTo>
                      <a:pt x="92558" y="12217"/>
                    </a:lnTo>
                    <a:lnTo>
                      <a:pt x="93099" y="12121"/>
                    </a:lnTo>
                    <a:lnTo>
                      <a:pt x="93641" y="12005"/>
                    </a:lnTo>
                    <a:lnTo>
                      <a:pt x="94182" y="11869"/>
                    </a:lnTo>
                    <a:lnTo>
                      <a:pt x="94704" y="11715"/>
                    </a:lnTo>
                    <a:lnTo>
                      <a:pt x="95206" y="11560"/>
                    </a:lnTo>
                    <a:lnTo>
                      <a:pt x="95690" y="11367"/>
                    </a:lnTo>
                    <a:lnTo>
                      <a:pt x="96154" y="11154"/>
                    </a:lnTo>
                    <a:lnTo>
                      <a:pt x="96598" y="10922"/>
                    </a:lnTo>
                    <a:lnTo>
                      <a:pt x="96772" y="10942"/>
                    </a:lnTo>
                    <a:lnTo>
                      <a:pt x="96927" y="10922"/>
                    </a:lnTo>
                    <a:lnTo>
                      <a:pt x="97101" y="10864"/>
                    </a:lnTo>
                    <a:lnTo>
                      <a:pt x="97275" y="10768"/>
                    </a:lnTo>
                    <a:lnTo>
                      <a:pt x="98009" y="10246"/>
                    </a:lnTo>
                    <a:lnTo>
                      <a:pt x="98725" y="9704"/>
                    </a:lnTo>
                    <a:lnTo>
                      <a:pt x="99189" y="9569"/>
                    </a:lnTo>
                    <a:lnTo>
                      <a:pt x="99633" y="9395"/>
                    </a:lnTo>
                    <a:lnTo>
                      <a:pt x="100039" y="9202"/>
                    </a:lnTo>
                    <a:lnTo>
                      <a:pt x="100426" y="8989"/>
                    </a:lnTo>
                    <a:lnTo>
                      <a:pt x="100793" y="8757"/>
                    </a:lnTo>
                    <a:lnTo>
                      <a:pt x="101122" y="8506"/>
                    </a:lnTo>
                    <a:lnTo>
                      <a:pt x="101431" y="8235"/>
                    </a:lnTo>
                    <a:lnTo>
                      <a:pt x="101721" y="7945"/>
                    </a:lnTo>
                    <a:lnTo>
                      <a:pt x="101972" y="7636"/>
                    </a:lnTo>
                    <a:lnTo>
                      <a:pt x="102224" y="7307"/>
                    </a:lnTo>
                    <a:lnTo>
                      <a:pt x="102436" y="6959"/>
                    </a:lnTo>
                    <a:lnTo>
                      <a:pt x="102610" y="6592"/>
                    </a:lnTo>
                    <a:lnTo>
                      <a:pt x="102765" y="6225"/>
                    </a:lnTo>
                    <a:lnTo>
                      <a:pt x="102900" y="5819"/>
                    </a:lnTo>
                    <a:lnTo>
                      <a:pt x="103016" y="5432"/>
                    </a:lnTo>
                    <a:lnTo>
                      <a:pt x="103094" y="5007"/>
                    </a:lnTo>
                    <a:lnTo>
                      <a:pt x="103132" y="4949"/>
                    </a:lnTo>
                    <a:lnTo>
                      <a:pt x="103210" y="4833"/>
                    </a:lnTo>
                    <a:lnTo>
                      <a:pt x="103248" y="4717"/>
                    </a:lnTo>
                    <a:lnTo>
                      <a:pt x="103287" y="4601"/>
                    </a:lnTo>
                    <a:lnTo>
                      <a:pt x="103287" y="4485"/>
                    </a:lnTo>
                    <a:lnTo>
                      <a:pt x="103287" y="4388"/>
                    </a:lnTo>
                    <a:lnTo>
                      <a:pt x="103268" y="4272"/>
                    </a:lnTo>
                    <a:lnTo>
                      <a:pt x="103229" y="4176"/>
                    </a:lnTo>
                    <a:lnTo>
                      <a:pt x="103190" y="4079"/>
                    </a:lnTo>
                    <a:lnTo>
                      <a:pt x="103190" y="3557"/>
                    </a:lnTo>
                    <a:lnTo>
                      <a:pt x="103152" y="3016"/>
                    </a:lnTo>
                    <a:lnTo>
                      <a:pt x="103074" y="2455"/>
                    </a:lnTo>
                    <a:lnTo>
                      <a:pt x="102958" y="1895"/>
                    </a:lnTo>
                    <a:lnTo>
                      <a:pt x="102900" y="1740"/>
                    </a:lnTo>
                    <a:lnTo>
                      <a:pt x="102823" y="1585"/>
                    </a:lnTo>
                    <a:lnTo>
                      <a:pt x="102726" y="1469"/>
                    </a:lnTo>
                    <a:lnTo>
                      <a:pt x="102591" y="1373"/>
                    </a:lnTo>
                    <a:lnTo>
                      <a:pt x="102456" y="1315"/>
                    </a:lnTo>
                    <a:lnTo>
                      <a:pt x="102320" y="1257"/>
                    </a:lnTo>
                    <a:lnTo>
                      <a:pt x="102166" y="1237"/>
                    </a:lnTo>
                    <a:lnTo>
                      <a:pt x="102011" y="1237"/>
                    </a:lnTo>
                    <a:lnTo>
                      <a:pt x="101856" y="1257"/>
                    </a:lnTo>
                    <a:lnTo>
                      <a:pt x="101702" y="1295"/>
                    </a:lnTo>
                    <a:lnTo>
                      <a:pt x="101566" y="1353"/>
                    </a:lnTo>
                    <a:lnTo>
                      <a:pt x="101431" y="1431"/>
                    </a:lnTo>
                    <a:lnTo>
                      <a:pt x="101315" y="1527"/>
                    </a:lnTo>
                    <a:lnTo>
                      <a:pt x="101218" y="1663"/>
                    </a:lnTo>
                    <a:lnTo>
                      <a:pt x="101141" y="1798"/>
                    </a:lnTo>
                    <a:lnTo>
                      <a:pt x="101102" y="1953"/>
                    </a:lnTo>
                    <a:lnTo>
                      <a:pt x="101025" y="2243"/>
                    </a:lnTo>
                    <a:lnTo>
                      <a:pt x="100948" y="2532"/>
                    </a:lnTo>
                    <a:lnTo>
                      <a:pt x="100832" y="2803"/>
                    </a:lnTo>
                    <a:lnTo>
                      <a:pt x="100716" y="3054"/>
                    </a:lnTo>
                    <a:lnTo>
                      <a:pt x="100561" y="3306"/>
                    </a:lnTo>
                    <a:lnTo>
                      <a:pt x="100407" y="3538"/>
                    </a:lnTo>
                    <a:lnTo>
                      <a:pt x="100233" y="3770"/>
                    </a:lnTo>
                    <a:lnTo>
                      <a:pt x="100039" y="4002"/>
                    </a:lnTo>
                    <a:lnTo>
                      <a:pt x="99846" y="4214"/>
                    </a:lnTo>
                    <a:lnTo>
                      <a:pt x="99614" y="4427"/>
                    </a:lnTo>
                    <a:lnTo>
                      <a:pt x="99401" y="4620"/>
                    </a:lnTo>
                    <a:lnTo>
                      <a:pt x="99150" y="4814"/>
                    </a:lnTo>
                    <a:lnTo>
                      <a:pt x="98647" y="5181"/>
                    </a:lnTo>
                    <a:lnTo>
                      <a:pt x="98106" y="5509"/>
                    </a:lnTo>
                    <a:lnTo>
                      <a:pt x="97546" y="5838"/>
                    </a:lnTo>
                    <a:lnTo>
                      <a:pt x="96966" y="6128"/>
                    </a:lnTo>
                    <a:lnTo>
                      <a:pt x="96386" y="6399"/>
                    </a:lnTo>
                    <a:lnTo>
                      <a:pt x="95806" y="6650"/>
                    </a:lnTo>
                    <a:lnTo>
                      <a:pt x="94685" y="7133"/>
                    </a:lnTo>
                    <a:lnTo>
                      <a:pt x="93660" y="7578"/>
                    </a:lnTo>
                    <a:lnTo>
                      <a:pt x="93525" y="7636"/>
                    </a:lnTo>
                    <a:lnTo>
                      <a:pt x="93428" y="7713"/>
                    </a:lnTo>
                    <a:lnTo>
                      <a:pt x="93312" y="7829"/>
                    </a:lnTo>
                    <a:lnTo>
                      <a:pt x="93235" y="7926"/>
                    </a:lnTo>
                    <a:lnTo>
                      <a:pt x="92732" y="8003"/>
                    </a:lnTo>
                    <a:lnTo>
                      <a:pt x="92230" y="8081"/>
                    </a:lnTo>
                    <a:lnTo>
                      <a:pt x="91244" y="8177"/>
                    </a:lnTo>
                    <a:lnTo>
                      <a:pt x="90238" y="8274"/>
                    </a:lnTo>
                    <a:lnTo>
                      <a:pt x="89233" y="8332"/>
                    </a:lnTo>
                    <a:lnTo>
                      <a:pt x="89079" y="8255"/>
                    </a:lnTo>
                    <a:lnTo>
                      <a:pt x="88885" y="8197"/>
                    </a:lnTo>
                    <a:lnTo>
                      <a:pt x="88711" y="8177"/>
                    </a:lnTo>
                    <a:lnTo>
                      <a:pt x="88518" y="8177"/>
                    </a:lnTo>
                    <a:lnTo>
                      <a:pt x="88344" y="8235"/>
                    </a:lnTo>
                    <a:lnTo>
                      <a:pt x="88267" y="8274"/>
                    </a:lnTo>
                    <a:lnTo>
                      <a:pt x="88170" y="8332"/>
                    </a:lnTo>
                    <a:lnTo>
                      <a:pt x="88112" y="8409"/>
                    </a:lnTo>
                    <a:lnTo>
                      <a:pt x="88035" y="8486"/>
                    </a:lnTo>
                    <a:lnTo>
                      <a:pt x="87957" y="8564"/>
                    </a:lnTo>
                    <a:lnTo>
                      <a:pt x="87899" y="8680"/>
                    </a:lnTo>
                    <a:lnTo>
                      <a:pt x="87783" y="8796"/>
                    </a:lnTo>
                    <a:lnTo>
                      <a:pt x="87706" y="8931"/>
                    </a:lnTo>
                    <a:lnTo>
                      <a:pt x="87629" y="9086"/>
                    </a:lnTo>
                    <a:lnTo>
                      <a:pt x="87590" y="9240"/>
                    </a:lnTo>
                    <a:lnTo>
                      <a:pt x="87416" y="9492"/>
                    </a:lnTo>
                    <a:lnTo>
                      <a:pt x="87242" y="9762"/>
                    </a:lnTo>
                    <a:lnTo>
                      <a:pt x="87068" y="9994"/>
                    </a:lnTo>
                    <a:lnTo>
                      <a:pt x="86855" y="10226"/>
                    </a:lnTo>
                    <a:lnTo>
                      <a:pt x="86643" y="10458"/>
                    </a:lnTo>
                    <a:lnTo>
                      <a:pt x="86411" y="10671"/>
                    </a:lnTo>
                    <a:lnTo>
                      <a:pt x="86160" y="10864"/>
                    </a:lnTo>
                    <a:lnTo>
                      <a:pt x="85889" y="11077"/>
                    </a:lnTo>
                    <a:lnTo>
                      <a:pt x="85754" y="11174"/>
                    </a:lnTo>
                    <a:lnTo>
                      <a:pt x="85657" y="11290"/>
                    </a:lnTo>
                    <a:lnTo>
                      <a:pt x="85580" y="11425"/>
                    </a:lnTo>
                    <a:lnTo>
                      <a:pt x="85522" y="11560"/>
                    </a:lnTo>
                    <a:lnTo>
                      <a:pt x="84710" y="11811"/>
                    </a:lnTo>
                    <a:lnTo>
                      <a:pt x="83917" y="12082"/>
                    </a:lnTo>
                    <a:lnTo>
                      <a:pt x="83105" y="12353"/>
                    </a:lnTo>
                    <a:lnTo>
                      <a:pt x="82719" y="12488"/>
                    </a:lnTo>
                    <a:lnTo>
                      <a:pt x="82313" y="12585"/>
                    </a:lnTo>
                    <a:lnTo>
                      <a:pt x="80457" y="12778"/>
                    </a:lnTo>
                    <a:lnTo>
                      <a:pt x="80244" y="12759"/>
                    </a:lnTo>
                    <a:lnTo>
                      <a:pt x="80128" y="12662"/>
                    </a:lnTo>
                    <a:lnTo>
                      <a:pt x="79974" y="12604"/>
                    </a:lnTo>
                    <a:lnTo>
                      <a:pt x="79819" y="12546"/>
                    </a:lnTo>
                    <a:lnTo>
                      <a:pt x="79626" y="12527"/>
                    </a:lnTo>
                    <a:lnTo>
                      <a:pt x="79084" y="12527"/>
                    </a:lnTo>
                    <a:lnTo>
                      <a:pt x="78543" y="12507"/>
                    </a:lnTo>
                    <a:lnTo>
                      <a:pt x="78021" y="12449"/>
                    </a:lnTo>
                    <a:lnTo>
                      <a:pt x="77751" y="12411"/>
                    </a:lnTo>
                    <a:lnTo>
                      <a:pt x="77499" y="12353"/>
                    </a:lnTo>
                    <a:lnTo>
                      <a:pt x="77403" y="12237"/>
                    </a:lnTo>
                    <a:lnTo>
                      <a:pt x="77035" y="11831"/>
                    </a:lnTo>
                    <a:lnTo>
                      <a:pt x="76668" y="11463"/>
                    </a:lnTo>
                    <a:lnTo>
                      <a:pt x="76320" y="11116"/>
                    </a:lnTo>
                    <a:lnTo>
                      <a:pt x="75991" y="10806"/>
                    </a:lnTo>
                    <a:lnTo>
                      <a:pt x="75643" y="10536"/>
                    </a:lnTo>
                    <a:lnTo>
                      <a:pt x="75315" y="10284"/>
                    </a:lnTo>
                    <a:lnTo>
                      <a:pt x="74986" y="10072"/>
                    </a:lnTo>
                    <a:lnTo>
                      <a:pt x="74658" y="9878"/>
                    </a:lnTo>
                    <a:lnTo>
                      <a:pt x="74619" y="9782"/>
                    </a:lnTo>
                    <a:lnTo>
                      <a:pt x="74580" y="9685"/>
                    </a:lnTo>
                    <a:lnTo>
                      <a:pt x="74503" y="9608"/>
                    </a:lnTo>
                    <a:lnTo>
                      <a:pt x="74426" y="9530"/>
                    </a:lnTo>
                    <a:lnTo>
                      <a:pt x="74348" y="9472"/>
                    </a:lnTo>
                    <a:lnTo>
                      <a:pt x="74252" y="9414"/>
                    </a:lnTo>
                    <a:lnTo>
                      <a:pt x="74136" y="9356"/>
                    </a:lnTo>
                    <a:lnTo>
                      <a:pt x="74020" y="9318"/>
                    </a:lnTo>
                    <a:lnTo>
                      <a:pt x="73865" y="9298"/>
                    </a:lnTo>
                    <a:lnTo>
                      <a:pt x="73710" y="9298"/>
                    </a:lnTo>
                    <a:lnTo>
                      <a:pt x="73575" y="9318"/>
                    </a:lnTo>
                    <a:lnTo>
                      <a:pt x="73459" y="9356"/>
                    </a:lnTo>
                    <a:lnTo>
                      <a:pt x="72976" y="9240"/>
                    </a:lnTo>
                    <a:lnTo>
                      <a:pt x="72454" y="9144"/>
                    </a:lnTo>
                    <a:lnTo>
                      <a:pt x="71932" y="9086"/>
                    </a:lnTo>
                    <a:lnTo>
                      <a:pt x="71352" y="9047"/>
                    </a:lnTo>
                    <a:lnTo>
                      <a:pt x="70733" y="9047"/>
                    </a:lnTo>
                    <a:lnTo>
                      <a:pt x="70057" y="9066"/>
                    </a:lnTo>
                    <a:lnTo>
                      <a:pt x="69341" y="9086"/>
                    </a:lnTo>
                    <a:lnTo>
                      <a:pt x="68568" y="9124"/>
                    </a:lnTo>
                    <a:lnTo>
                      <a:pt x="68066" y="9144"/>
                    </a:lnTo>
                    <a:lnTo>
                      <a:pt x="67524" y="9144"/>
                    </a:lnTo>
                    <a:lnTo>
                      <a:pt x="66983" y="9163"/>
                    </a:lnTo>
                    <a:lnTo>
                      <a:pt x="66442" y="9182"/>
                    </a:lnTo>
                    <a:lnTo>
                      <a:pt x="65881" y="9221"/>
                    </a:lnTo>
                    <a:lnTo>
                      <a:pt x="65611" y="9260"/>
                    </a:lnTo>
                    <a:lnTo>
                      <a:pt x="65359" y="9298"/>
                    </a:lnTo>
                    <a:lnTo>
                      <a:pt x="65089" y="9356"/>
                    </a:lnTo>
                    <a:lnTo>
                      <a:pt x="64837" y="9434"/>
                    </a:lnTo>
                    <a:lnTo>
                      <a:pt x="64586" y="9511"/>
                    </a:lnTo>
                    <a:lnTo>
                      <a:pt x="64354" y="9627"/>
                    </a:lnTo>
                    <a:lnTo>
                      <a:pt x="64180" y="9724"/>
                    </a:lnTo>
                    <a:lnTo>
                      <a:pt x="63890" y="9724"/>
                    </a:lnTo>
                    <a:lnTo>
                      <a:pt x="63755" y="9762"/>
                    </a:lnTo>
                    <a:lnTo>
                      <a:pt x="63600" y="9801"/>
                    </a:lnTo>
                    <a:lnTo>
                      <a:pt x="63561" y="9840"/>
                    </a:lnTo>
                    <a:lnTo>
                      <a:pt x="63368" y="9917"/>
                    </a:lnTo>
                    <a:lnTo>
                      <a:pt x="63175" y="10014"/>
                    </a:lnTo>
                    <a:lnTo>
                      <a:pt x="63020" y="10168"/>
                    </a:lnTo>
                    <a:lnTo>
                      <a:pt x="62943" y="10265"/>
                    </a:lnTo>
                    <a:lnTo>
                      <a:pt x="62885" y="10362"/>
                    </a:lnTo>
                    <a:lnTo>
                      <a:pt x="62827" y="10497"/>
                    </a:lnTo>
                    <a:lnTo>
                      <a:pt x="62788" y="10632"/>
                    </a:lnTo>
                    <a:lnTo>
                      <a:pt x="61976" y="11232"/>
                    </a:lnTo>
                    <a:lnTo>
                      <a:pt x="61184" y="11850"/>
                    </a:lnTo>
                    <a:lnTo>
                      <a:pt x="60778" y="12159"/>
                    </a:lnTo>
                    <a:lnTo>
                      <a:pt x="60353" y="12449"/>
                    </a:lnTo>
                    <a:lnTo>
                      <a:pt x="59927" y="12720"/>
                    </a:lnTo>
                    <a:lnTo>
                      <a:pt x="59483" y="12971"/>
                    </a:lnTo>
                    <a:lnTo>
                      <a:pt x="59386" y="13029"/>
                    </a:lnTo>
                    <a:lnTo>
                      <a:pt x="59309" y="13087"/>
                    </a:lnTo>
                    <a:lnTo>
                      <a:pt x="59231" y="13165"/>
                    </a:lnTo>
                    <a:lnTo>
                      <a:pt x="59173" y="13223"/>
                    </a:lnTo>
                    <a:lnTo>
                      <a:pt x="55346" y="13493"/>
                    </a:lnTo>
                    <a:lnTo>
                      <a:pt x="55307" y="13339"/>
                    </a:lnTo>
                    <a:lnTo>
                      <a:pt x="55230" y="13203"/>
                    </a:lnTo>
                    <a:lnTo>
                      <a:pt x="55152" y="13068"/>
                    </a:lnTo>
                    <a:lnTo>
                      <a:pt x="55036" y="12971"/>
                    </a:lnTo>
                    <a:lnTo>
                      <a:pt x="54920" y="12875"/>
                    </a:lnTo>
                    <a:lnTo>
                      <a:pt x="54766" y="12797"/>
                    </a:lnTo>
                    <a:lnTo>
                      <a:pt x="54611" y="12739"/>
                    </a:lnTo>
                    <a:lnTo>
                      <a:pt x="54418" y="12720"/>
                    </a:lnTo>
                    <a:lnTo>
                      <a:pt x="53161" y="10864"/>
                    </a:lnTo>
                    <a:lnTo>
                      <a:pt x="53161" y="10748"/>
                    </a:lnTo>
                    <a:lnTo>
                      <a:pt x="53142" y="10632"/>
                    </a:lnTo>
                    <a:lnTo>
                      <a:pt x="53103" y="10516"/>
                    </a:lnTo>
                    <a:lnTo>
                      <a:pt x="53045" y="10420"/>
                    </a:lnTo>
                    <a:lnTo>
                      <a:pt x="52987" y="10342"/>
                    </a:lnTo>
                    <a:lnTo>
                      <a:pt x="52929" y="10265"/>
                    </a:lnTo>
                    <a:lnTo>
                      <a:pt x="52852" y="10188"/>
                    </a:lnTo>
                    <a:lnTo>
                      <a:pt x="52755" y="10130"/>
                    </a:lnTo>
                    <a:lnTo>
                      <a:pt x="52562" y="10033"/>
                    </a:lnTo>
                    <a:lnTo>
                      <a:pt x="52349" y="9975"/>
                    </a:lnTo>
                    <a:lnTo>
                      <a:pt x="52137" y="9956"/>
                    </a:lnTo>
                    <a:lnTo>
                      <a:pt x="51905" y="9975"/>
                    </a:lnTo>
                    <a:lnTo>
                      <a:pt x="51286" y="10072"/>
                    </a:lnTo>
                    <a:lnTo>
                      <a:pt x="50668" y="10149"/>
                    </a:lnTo>
                    <a:lnTo>
                      <a:pt x="50049" y="10188"/>
                    </a:lnTo>
                    <a:lnTo>
                      <a:pt x="49430" y="10207"/>
                    </a:lnTo>
                    <a:lnTo>
                      <a:pt x="48793" y="10188"/>
                    </a:lnTo>
                    <a:lnTo>
                      <a:pt x="48174" y="10168"/>
                    </a:lnTo>
                    <a:lnTo>
                      <a:pt x="46917" y="10091"/>
                    </a:lnTo>
                    <a:lnTo>
                      <a:pt x="45680" y="10014"/>
                    </a:lnTo>
                    <a:lnTo>
                      <a:pt x="44424" y="9936"/>
                    </a:lnTo>
                    <a:lnTo>
                      <a:pt x="43805" y="9917"/>
                    </a:lnTo>
                    <a:lnTo>
                      <a:pt x="43167" y="9917"/>
                    </a:lnTo>
                    <a:lnTo>
                      <a:pt x="42549" y="9936"/>
                    </a:lnTo>
                    <a:lnTo>
                      <a:pt x="41930" y="9975"/>
                    </a:lnTo>
                    <a:lnTo>
                      <a:pt x="41408" y="10052"/>
                    </a:lnTo>
                    <a:lnTo>
                      <a:pt x="40944" y="10149"/>
                    </a:lnTo>
                    <a:lnTo>
                      <a:pt x="40480" y="10284"/>
                    </a:lnTo>
                    <a:lnTo>
                      <a:pt x="40036" y="10458"/>
                    </a:lnTo>
                    <a:lnTo>
                      <a:pt x="39842" y="10362"/>
                    </a:lnTo>
                    <a:lnTo>
                      <a:pt x="39630" y="10323"/>
                    </a:lnTo>
                    <a:lnTo>
                      <a:pt x="39301" y="10323"/>
                    </a:lnTo>
                    <a:lnTo>
                      <a:pt x="39185" y="10362"/>
                    </a:lnTo>
                    <a:lnTo>
                      <a:pt x="39088" y="10400"/>
                    </a:lnTo>
                    <a:lnTo>
                      <a:pt x="38992" y="10458"/>
                    </a:lnTo>
                    <a:lnTo>
                      <a:pt x="38914" y="10516"/>
                    </a:lnTo>
                    <a:lnTo>
                      <a:pt x="38818" y="10594"/>
                    </a:lnTo>
                    <a:lnTo>
                      <a:pt x="38760" y="10671"/>
                    </a:lnTo>
                    <a:lnTo>
                      <a:pt x="38682" y="10787"/>
                    </a:lnTo>
                    <a:lnTo>
                      <a:pt x="38644" y="10903"/>
                    </a:lnTo>
                    <a:lnTo>
                      <a:pt x="38605" y="11038"/>
                    </a:lnTo>
                    <a:lnTo>
                      <a:pt x="38566" y="11154"/>
                    </a:lnTo>
                    <a:lnTo>
                      <a:pt x="38566" y="11212"/>
                    </a:lnTo>
                    <a:lnTo>
                      <a:pt x="37754" y="11695"/>
                    </a:lnTo>
                    <a:lnTo>
                      <a:pt x="36962" y="12159"/>
                    </a:lnTo>
                    <a:lnTo>
                      <a:pt x="36537" y="12391"/>
                    </a:lnTo>
                    <a:lnTo>
                      <a:pt x="36111" y="12604"/>
                    </a:lnTo>
                    <a:lnTo>
                      <a:pt x="35667" y="12778"/>
                    </a:lnTo>
                    <a:lnTo>
                      <a:pt x="35203" y="12952"/>
                    </a:lnTo>
                    <a:lnTo>
                      <a:pt x="35087" y="12991"/>
                    </a:lnTo>
                    <a:lnTo>
                      <a:pt x="34971" y="13049"/>
                    </a:lnTo>
                    <a:lnTo>
                      <a:pt x="34893" y="13107"/>
                    </a:lnTo>
                    <a:lnTo>
                      <a:pt x="34816" y="13184"/>
                    </a:lnTo>
                    <a:lnTo>
                      <a:pt x="34739" y="13261"/>
                    </a:lnTo>
                    <a:lnTo>
                      <a:pt x="34681" y="13339"/>
                    </a:lnTo>
                    <a:lnTo>
                      <a:pt x="34604" y="13532"/>
                    </a:lnTo>
                    <a:lnTo>
                      <a:pt x="33811" y="13493"/>
                    </a:lnTo>
                    <a:lnTo>
                      <a:pt x="33038" y="13455"/>
                    </a:lnTo>
                    <a:lnTo>
                      <a:pt x="32264" y="13397"/>
                    </a:lnTo>
                    <a:lnTo>
                      <a:pt x="31511" y="13339"/>
                    </a:lnTo>
                    <a:lnTo>
                      <a:pt x="30776" y="13242"/>
                    </a:lnTo>
                    <a:lnTo>
                      <a:pt x="30061" y="13107"/>
                    </a:lnTo>
                    <a:lnTo>
                      <a:pt x="29365" y="12952"/>
                    </a:lnTo>
                    <a:lnTo>
                      <a:pt x="28708" y="12778"/>
                    </a:lnTo>
                    <a:lnTo>
                      <a:pt x="28708" y="12759"/>
                    </a:lnTo>
                    <a:lnTo>
                      <a:pt x="27548" y="11425"/>
                    </a:lnTo>
                    <a:lnTo>
                      <a:pt x="27470" y="11348"/>
                    </a:lnTo>
                    <a:lnTo>
                      <a:pt x="27393" y="11290"/>
                    </a:lnTo>
                    <a:lnTo>
                      <a:pt x="27432" y="10536"/>
                    </a:lnTo>
                    <a:lnTo>
                      <a:pt x="27412" y="10381"/>
                    </a:lnTo>
                    <a:lnTo>
                      <a:pt x="27374" y="10226"/>
                    </a:lnTo>
                    <a:lnTo>
                      <a:pt x="27296" y="10091"/>
                    </a:lnTo>
                    <a:lnTo>
                      <a:pt x="27200" y="9956"/>
                    </a:lnTo>
                    <a:lnTo>
                      <a:pt x="27084" y="9840"/>
                    </a:lnTo>
                    <a:lnTo>
                      <a:pt x="26968" y="9762"/>
                    </a:lnTo>
                    <a:lnTo>
                      <a:pt x="26832" y="9685"/>
                    </a:lnTo>
                    <a:lnTo>
                      <a:pt x="26678" y="9627"/>
                    </a:lnTo>
                    <a:lnTo>
                      <a:pt x="26117" y="9511"/>
                    </a:lnTo>
                    <a:lnTo>
                      <a:pt x="25557" y="9414"/>
                    </a:lnTo>
                    <a:lnTo>
                      <a:pt x="24996" y="9337"/>
                    </a:lnTo>
                    <a:lnTo>
                      <a:pt x="24435" y="9279"/>
                    </a:lnTo>
                    <a:lnTo>
                      <a:pt x="23295" y="9182"/>
                    </a:lnTo>
                    <a:lnTo>
                      <a:pt x="22154" y="9124"/>
                    </a:lnTo>
                    <a:lnTo>
                      <a:pt x="21033" y="9066"/>
                    </a:lnTo>
                    <a:lnTo>
                      <a:pt x="20472" y="9008"/>
                    </a:lnTo>
                    <a:lnTo>
                      <a:pt x="19912" y="8950"/>
                    </a:lnTo>
                    <a:lnTo>
                      <a:pt x="19351" y="8854"/>
                    </a:lnTo>
                    <a:lnTo>
                      <a:pt x="18791" y="8757"/>
                    </a:lnTo>
                    <a:lnTo>
                      <a:pt x="18230" y="8622"/>
                    </a:lnTo>
                    <a:lnTo>
                      <a:pt x="17689" y="8448"/>
                    </a:lnTo>
                    <a:lnTo>
                      <a:pt x="17573" y="8429"/>
                    </a:lnTo>
                    <a:lnTo>
                      <a:pt x="17322" y="8429"/>
                    </a:lnTo>
                    <a:lnTo>
                      <a:pt x="17186" y="8467"/>
                    </a:lnTo>
                    <a:lnTo>
                      <a:pt x="17070" y="8506"/>
                    </a:lnTo>
                    <a:lnTo>
                      <a:pt x="16954" y="8564"/>
                    </a:lnTo>
                    <a:lnTo>
                      <a:pt x="16858" y="8641"/>
                    </a:lnTo>
                    <a:lnTo>
                      <a:pt x="16761" y="8738"/>
                    </a:lnTo>
                    <a:lnTo>
                      <a:pt x="16568" y="8970"/>
                    </a:lnTo>
                    <a:lnTo>
                      <a:pt x="16355" y="9182"/>
                    </a:lnTo>
                    <a:lnTo>
                      <a:pt x="16142" y="9376"/>
                    </a:lnTo>
                    <a:lnTo>
                      <a:pt x="15930" y="9569"/>
                    </a:lnTo>
                    <a:lnTo>
                      <a:pt x="15717" y="9724"/>
                    </a:lnTo>
                    <a:lnTo>
                      <a:pt x="15485" y="9859"/>
                    </a:lnTo>
                    <a:lnTo>
                      <a:pt x="15272" y="9994"/>
                    </a:lnTo>
                    <a:lnTo>
                      <a:pt x="15040" y="10091"/>
                    </a:lnTo>
                    <a:lnTo>
                      <a:pt x="14808" y="10188"/>
                    </a:lnTo>
                    <a:lnTo>
                      <a:pt x="14577" y="10265"/>
                    </a:lnTo>
                    <a:lnTo>
                      <a:pt x="14345" y="10323"/>
                    </a:lnTo>
                    <a:lnTo>
                      <a:pt x="14113" y="10362"/>
                    </a:lnTo>
                    <a:lnTo>
                      <a:pt x="13881" y="10400"/>
                    </a:lnTo>
                    <a:lnTo>
                      <a:pt x="13649" y="10420"/>
                    </a:lnTo>
                    <a:lnTo>
                      <a:pt x="13165" y="10420"/>
                    </a:lnTo>
                    <a:lnTo>
                      <a:pt x="12933" y="10381"/>
                    </a:lnTo>
                    <a:lnTo>
                      <a:pt x="12682" y="10362"/>
                    </a:lnTo>
                    <a:lnTo>
                      <a:pt x="12218" y="10265"/>
                    </a:lnTo>
                    <a:lnTo>
                      <a:pt x="11735" y="10130"/>
                    </a:lnTo>
                    <a:lnTo>
                      <a:pt x="11252" y="9956"/>
                    </a:lnTo>
                    <a:lnTo>
                      <a:pt x="10768" y="9743"/>
                    </a:lnTo>
                    <a:lnTo>
                      <a:pt x="10304" y="9511"/>
                    </a:lnTo>
                    <a:lnTo>
                      <a:pt x="9821" y="9240"/>
                    </a:lnTo>
                    <a:lnTo>
                      <a:pt x="9376" y="8970"/>
                    </a:lnTo>
                    <a:lnTo>
                      <a:pt x="9318" y="8409"/>
                    </a:lnTo>
                    <a:lnTo>
                      <a:pt x="9299" y="8139"/>
                    </a:lnTo>
                    <a:lnTo>
                      <a:pt x="9299" y="7849"/>
                    </a:lnTo>
                    <a:lnTo>
                      <a:pt x="9299" y="7578"/>
                    </a:lnTo>
                    <a:lnTo>
                      <a:pt x="9318" y="7288"/>
                    </a:lnTo>
                    <a:lnTo>
                      <a:pt x="9357" y="6998"/>
                    </a:lnTo>
                    <a:lnTo>
                      <a:pt x="9415" y="6727"/>
                    </a:lnTo>
                    <a:lnTo>
                      <a:pt x="9454" y="6534"/>
                    </a:lnTo>
                    <a:lnTo>
                      <a:pt x="9434" y="6341"/>
                    </a:lnTo>
                    <a:lnTo>
                      <a:pt x="9376" y="6147"/>
                    </a:lnTo>
                    <a:lnTo>
                      <a:pt x="9299" y="5993"/>
                    </a:lnTo>
                    <a:lnTo>
                      <a:pt x="9183" y="5838"/>
                    </a:lnTo>
                    <a:lnTo>
                      <a:pt x="9048" y="5722"/>
                    </a:lnTo>
                    <a:lnTo>
                      <a:pt x="8893" y="5625"/>
                    </a:lnTo>
                    <a:lnTo>
                      <a:pt x="8700" y="5548"/>
                    </a:lnTo>
                    <a:lnTo>
                      <a:pt x="8429" y="5490"/>
                    </a:lnTo>
                    <a:lnTo>
                      <a:pt x="8178" y="5394"/>
                    </a:lnTo>
                    <a:lnTo>
                      <a:pt x="7927" y="5278"/>
                    </a:lnTo>
                    <a:lnTo>
                      <a:pt x="7675" y="5162"/>
                    </a:lnTo>
                    <a:lnTo>
                      <a:pt x="7443" y="5007"/>
                    </a:lnTo>
                    <a:lnTo>
                      <a:pt x="7231" y="4852"/>
                    </a:lnTo>
                    <a:lnTo>
                      <a:pt x="7018" y="4698"/>
                    </a:lnTo>
                    <a:lnTo>
                      <a:pt x="6805" y="4504"/>
                    </a:lnTo>
                    <a:lnTo>
                      <a:pt x="6612" y="4330"/>
                    </a:lnTo>
                    <a:lnTo>
                      <a:pt x="6419" y="4118"/>
                    </a:lnTo>
                    <a:lnTo>
                      <a:pt x="6071" y="3692"/>
                    </a:lnTo>
                    <a:lnTo>
                      <a:pt x="5762" y="3248"/>
                    </a:lnTo>
                    <a:lnTo>
                      <a:pt x="5472" y="2784"/>
                    </a:lnTo>
                    <a:lnTo>
                      <a:pt x="5452" y="2378"/>
                    </a:lnTo>
                    <a:lnTo>
                      <a:pt x="5452" y="1972"/>
                    </a:lnTo>
                    <a:lnTo>
                      <a:pt x="5491" y="1566"/>
                    </a:lnTo>
                    <a:lnTo>
                      <a:pt x="5549" y="1179"/>
                    </a:lnTo>
                    <a:lnTo>
                      <a:pt x="5568" y="1005"/>
                    </a:lnTo>
                    <a:lnTo>
                      <a:pt x="5568" y="851"/>
                    </a:lnTo>
                    <a:lnTo>
                      <a:pt x="5530" y="696"/>
                    </a:lnTo>
                    <a:lnTo>
                      <a:pt x="5472" y="541"/>
                    </a:lnTo>
                    <a:lnTo>
                      <a:pt x="5394" y="425"/>
                    </a:lnTo>
                    <a:lnTo>
                      <a:pt x="5298" y="309"/>
                    </a:lnTo>
                    <a:lnTo>
                      <a:pt x="5182" y="193"/>
                    </a:lnTo>
                    <a:lnTo>
                      <a:pt x="5066" y="116"/>
                    </a:lnTo>
                    <a:lnTo>
                      <a:pt x="4930" y="58"/>
                    </a:lnTo>
                    <a:lnTo>
                      <a:pt x="4776" y="19"/>
                    </a:lnTo>
                    <a:lnTo>
                      <a:pt x="4640" y="0"/>
                    </a:lnTo>
                    <a:close/>
                  </a:path>
                </a:pathLst>
              </a:custGeom>
              <a:solidFill>
                <a:srgbClr val="FBC3A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0"/>
              <p:cNvSpPr/>
              <p:nvPr/>
            </p:nvSpPr>
            <p:spPr>
              <a:xfrm>
                <a:off x="896850" y="-4290600"/>
                <a:ext cx="2493250" cy="925500"/>
              </a:xfrm>
              <a:custGeom>
                <a:avLst/>
                <a:gdLst/>
                <a:ahLst/>
                <a:cxnLst/>
                <a:rect l="l" t="t" r="r" b="b"/>
                <a:pathLst>
                  <a:path w="99730" h="37020" extrusionOk="0">
                    <a:moveTo>
                      <a:pt x="50726" y="967"/>
                    </a:moveTo>
                    <a:lnTo>
                      <a:pt x="52214" y="1006"/>
                    </a:lnTo>
                    <a:lnTo>
                      <a:pt x="53722" y="1083"/>
                    </a:lnTo>
                    <a:lnTo>
                      <a:pt x="55191" y="1160"/>
                    </a:lnTo>
                    <a:lnTo>
                      <a:pt x="56660" y="1296"/>
                    </a:lnTo>
                    <a:lnTo>
                      <a:pt x="58129" y="1431"/>
                    </a:lnTo>
                    <a:lnTo>
                      <a:pt x="59599" y="1605"/>
                    </a:lnTo>
                    <a:lnTo>
                      <a:pt x="61164" y="1818"/>
                    </a:lnTo>
                    <a:lnTo>
                      <a:pt x="62730" y="2069"/>
                    </a:lnTo>
                    <a:lnTo>
                      <a:pt x="64296" y="2340"/>
                    </a:lnTo>
                    <a:lnTo>
                      <a:pt x="65862" y="2668"/>
                    </a:lnTo>
                    <a:lnTo>
                      <a:pt x="67428" y="3016"/>
                    </a:lnTo>
                    <a:lnTo>
                      <a:pt x="68993" y="3422"/>
                    </a:lnTo>
                    <a:lnTo>
                      <a:pt x="69767" y="3635"/>
                    </a:lnTo>
                    <a:lnTo>
                      <a:pt x="70540" y="3867"/>
                    </a:lnTo>
                    <a:lnTo>
                      <a:pt x="71313" y="4099"/>
                    </a:lnTo>
                    <a:lnTo>
                      <a:pt x="72067" y="4350"/>
                    </a:lnTo>
                    <a:lnTo>
                      <a:pt x="72840" y="4621"/>
                    </a:lnTo>
                    <a:lnTo>
                      <a:pt x="73594" y="4891"/>
                    </a:lnTo>
                    <a:lnTo>
                      <a:pt x="74348" y="5181"/>
                    </a:lnTo>
                    <a:lnTo>
                      <a:pt x="75083" y="5471"/>
                    </a:lnTo>
                    <a:lnTo>
                      <a:pt x="75817" y="5800"/>
                    </a:lnTo>
                    <a:lnTo>
                      <a:pt x="76552" y="6129"/>
                    </a:lnTo>
                    <a:lnTo>
                      <a:pt x="77267" y="6457"/>
                    </a:lnTo>
                    <a:lnTo>
                      <a:pt x="77982" y="6824"/>
                    </a:lnTo>
                    <a:lnTo>
                      <a:pt x="78698" y="7192"/>
                    </a:lnTo>
                    <a:lnTo>
                      <a:pt x="79394" y="7578"/>
                    </a:lnTo>
                    <a:lnTo>
                      <a:pt x="80090" y="7965"/>
                    </a:lnTo>
                    <a:lnTo>
                      <a:pt x="80766" y="8390"/>
                    </a:lnTo>
                    <a:lnTo>
                      <a:pt x="81423" y="8816"/>
                    </a:lnTo>
                    <a:lnTo>
                      <a:pt x="82100" y="9260"/>
                    </a:lnTo>
                    <a:lnTo>
                      <a:pt x="82738" y="9724"/>
                    </a:lnTo>
                    <a:lnTo>
                      <a:pt x="83376" y="10188"/>
                    </a:lnTo>
                    <a:lnTo>
                      <a:pt x="84168" y="10826"/>
                    </a:lnTo>
                    <a:lnTo>
                      <a:pt x="84961" y="11464"/>
                    </a:lnTo>
                    <a:lnTo>
                      <a:pt x="85754" y="12102"/>
                    </a:lnTo>
                    <a:lnTo>
                      <a:pt x="86527" y="12778"/>
                    </a:lnTo>
                    <a:lnTo>
                      <a:pt x="87300" y="13455"/>
                    </a:lnTo>
                    <a:lnTo>
                      <a:pt x="88054" y="14132"/>
                    </a:lnTo>
                    <a:lnTo>
                      <a:pt x="88808" y="14847"/>
                    </a:lnTo>
                    <a:lnTo>
                      <a:pt x="89542" y="15562"/>
                    </a:lnTo>
                    <a:lnTo>
                      <a:pt x="90258" y="16297"/>
                    </a:lnTo>
                    <a:lnTo>
                      <a:pt x="90973" y="17031"/>
                    </a:lnTo>
                    <a:lnTo>
                      <a:pt x="91669" y="17785"/>
                    </a:lnTo>
                    <a:lnTo>
                      <a:pt x="92365" y="18539"/>
                    </a:lnTo>
                    <a:lnTo>
                      <a:pt x="93022" y="19312"/>
                    </a:lnTo>
                    <a:lnTo>
                      <a:pt x="93679" y="20105"/>
                    </a:lnTo>
                    <a:lnTo>
                      <a:pt x="94317" y="20898"/>
                    </a:lnTo>
                    <a:lnTo>
                      <a:pt x="94936" y="21690"/>
                    </a:lnTo>
                    <a:lnTo>
                      <a:pt x="95361" y="22270"/>
                    </a:lnTo>
                    <a:lnTo>
                      <a:pt x="95825" y="22927"/>
                    </a:lnTo>
                    <a:lnTo>
                      <a:pt x="96308" y="23623"/>
                    </a:lnTo>
                    <a:lnTo>
                      <a:pt x="96772" y="24377"/>
                    </a:lnTo>
                    <a:lnTo>
                      <a:pt x="97236" y="25170"/>
                    </a:lnTo>
                    <a:lnTo>
                      <a:pt x="97449" y="25576"/>
                    </a:lnTo>
                    <a:lnTo>
                      <a:pt x="97661" y="25982"/>
                    </a:lnTo>
                    <a:lnTo>
                      <a:pt x="97855" y="26388"/>
                    </a:lnTo>
                    <a:lnTo>
                      <a:pt x="98048" y="26813"/>
                    </a:lnTo>
                    <a:lnTo>
                      <a:pt x="98203" y="27238"/>
                    </a:lnTo>
                    <a:lnTo>
                      <a:pt x="98357" y="27644"/>
                    </a:lnTo>
                    <a:lnTo>
                      <a:pt x="98473" y="28069"/>
                    </a:lnTo>
                    <a:lnTo>
                      <a:pt x="98589" y="28495"/>
                    </a:lnTo>
                    <a:lnTo>
                      <a:pt x="98667" y="28901"/>
                    </a:lnTo>
                    <a:lnTo>
                      <a:pt x="98725" y="29307"/>
                    </a:lnTo>
                    <a:lnTo>
                      <a:pt x="98763" y="29713"/>
                    </a:lnTo>
                    <a:lnTo>
                      <a:pt x="98763" y="30119"/>
                    </a:lnTo>
                    <a:lnTo>
                      <a:pt x="98725" y="30505"/>
                    </a:lnTo>
                    <a:lnTo>
                      <a:pt x="98667" y="30892"/>
                    </a:lnTo>
                    <a:lnTo>
                      <a:pt x="98570" y="31278"/>
                    </a:lnTo>
                    <a:lnTo>
                      <a:pt x="98435" y="31626"/>
                    </a:lnTo>
                    <a:lnTo>
                      <a:pt x="98261" y="31974"/>
                    </a:lnTo>
                    <a:lnTo>
                      <a:pt x="98048" y="32322"/>
                    </a:lnTo>
                    <a:lnTo>
                      <a:pt x="97777" y="32651"/>
                    </a:lnTo>
                    <a:lnTo>
                      <a:pt x="97468" y="32941"/>
                    </a:lnTo>
                    <a:lnTo>
                      <a:pt x="97120" y="33231"/>
                    </a:lnTo>
                    <a:lnTo>
                      <a:pt x="96734" y="33502"/>
                    </a:lnTo>
                    <a:lnTo>
                      <a:pt x="96482" y="33656"/>
                    </a:lnTo>
                    <a:lnTo>
                      <a:pt x="96212" y="33791"/>
                    </a:lnTo>
                    <a:lnTo>
                      <a:pt x="95690" y="34043"/>
                    </a:lnTo>
                    <a:lnTo>
                      <a:pt x="95148" y="34236"/>
                    </a:lnTo>
                    <a:lnTo>
                      <a:pt x="94588" y="34429"/>
                    </a:lnTo>
                    <a:lnTo>
                      <a:pt x="94027" y="34584"/>
                    </a:lnTo>
                    <a:lnTo>
                      <a:pt x="93447" y="34719"/>
                    </a:lnTo>
                    <a:lnTo>
                      <a:pt x="92326" y="34971"/>
                    </a:lnTo>
                    <a:lnTo>
                      <a:pt x="91476" y="35145"/>
                    </a:lnTo>
                    <a:lnTo>
                      <a:pt x="90625" y="35299"/>
                    </a:lnTo>
                    <a:lnTo>
                      <a:pt x="89774" y="35435"/>
                    </a:lnTo>
                    <a:lnTo>
                      <a:pt x="88924" y="35551"/>
                    </a:lnTo>
                    <a:lnTo>
                      <a:pt x="88073" y="35647"/>
                    </a:lnTo>
                    <a:lnTo>
                      <a:pt x="87203" y="35725"/>
                    </a:lnTo>
                    <a:lnTo>
                      <a:pt x="86353" y="35802"/>
                    </a:lnTo>
                    <a:lnTo>
                      <a:pt x="85483" y="35860"/>
                    </a:lnTo>
                    <a:lnTo>
                      <a:pt x="83743" y="35937"/>
                    </a:lnTo>
                    <a:lnTo>
                      <a:pt x="82003" y="35995"/>
                    </a:lnTo>
                    <a:lnTo>
                      <a:pt x="80244" y="35995"/>
                    </a:lnTo>
                    <a:lnTo>
                      <a:pt x="78504" y="35976"/>
                    </a:lnTo>
                    <a:lnTo>
                      <a:pt x="76745" y="35937"/>
                    </a:lnTo>
                    <a:lnTo>
                      <a:pt x="75005" y="35879"/>
                    </a:lnTo>
                    <a:lnTo>
                      <a:pt x="71526" y="35725"/>
                    </a:lnTo>
                    <a:lnTo>
                      <a:pt x="68066" y="35551"/>
                    </a:lnTo>
                    <a:lnTo>
                      <a:pt x="66345" y="35473"/>
                    </a:lnTo>
                    <a:lnTo>
                      <a:pt x="64605" y="35415"/>
                    </a:lnTo>
                    <a:lnTo>
                      <a:pt x="62885" y="35377"/>
                    </a:lnTo>
                    <a:lnTo>
                      <a:pt x="61164" y="35357"/>
                    </a:lnTo>
                    <a:lnTo>
                      <a:pt x="59425" y="35377"/>
                    </a:lnTo>
                    <a:lnTo>
                      <a:pt x="57704" y="35415"/>
                    </a:lnTo>
                    <a:lnTo>
                      <a:pt x="55655" y="35493"/>
                    </a:lnTo>
                    <a:lnTo>
                      <a:pt x="53625" y="35551"/>
                    </a:lnTo>
                    <a:lnTo>
                      <a:pt x="51576" y="35570"/>
                    </a:lnTo>
                    <a:lnTo>
                      <a:pt x="49527" y="35570"/>
                    </a:lnTo>
                    <a:lnTo>
                      <a:pt x="47497" y="35551"/>
                    </a:lnTo>
                    <a:lnTo>
                      <a:pt x="45448" y="35512"/>
                    </a:lnTo>
                    <a:lnTo>
                      <a:pt x="43418" y="35454"/>
                    </a:lnTo>
                    <a:lnTo>
                      <a:pt x="41369" y="35396"/>
                    </a:lnTo>
                    <a:lnTo>
                      <a:pt x="37329" y="35241"/>
                    </a:lnTo>
                    <a:lnTo>
                      <a:pt x="33289" y="35067"/>
                    </a:lnTo>
                    <a:lnTo>
                      <a:pt x="29249" y="34932"/>
                    </a:lnTo>
                    <a:lnTo>
                      <a:pt x="27238" y="34874"/>
                    </a:lnTo>
                    <a:lnTo>
                      <a:pt x="25209" y="34835"/>
                    </a:lnTo>
                    <a:lnTo>
                      <a:pt x="24049" y="34816"/>
                    </a:lnTo>
                    <a:lnTo>
                      <a:pt x="22908" y="34816"/>
                    </a:lnTo>
                    <a:lnTo>
                      <a:pt x="20588" y="34874"/>
                    </a:lnTo>
                    <a:lnTo>
                      <a:pt x="18288" y="34951"/>
                    </a:lnTo>
                    <a:lnTo>
                      <a:pt x="15968" y="35029"/>
                    </a:lnTo>
                    <a:lnTo>
                      <a:pt x="14886" y="35067"/>
                    </a:lnTo>
                    <a:lnTo>
                      <a:pt x="13784" y="35087"/>
                    </a:lnTo>
                    <a:lnTo>
                      <a:pt x="12701" y="35087"/>
                    </a:lnTo>
                    <a:lnTo>
                      <a:pt x="11599" y="35067"/>
                    </a:lnTo>
                    <a:lnTo>
                      <a:pt x="10498" y="35029"/>
                    </a:lnTo>
                    <a:lnTo>
                      <a:pt x="9415" y="34951"/>
                    </a:lnTo>
                    <a:lnTo>
                      <a:pt x="8313" y="34835"/>
                    </a:lnTo>
                    <a:lnTo>
                      <a:pt x="7772" y="34758"/>
                    </a:lnTo>
                    <a:lnTo>
                      <a:pt x="7250" y="34661"/>
                    </a:lnTo>
                    <a:lnTo>
                      <a:pt x="6419" y="34507"/>
                    </a:lnTo>
                    <a:lnTo>
                      <a:pt x="5993" y="34410"/>
                    </a:lnTo>
                    <a:lnTo>
                      <a:pt x="5568" y="34313"/>
                    </a:lnTo>
                    <a:lnTo>
                      <a:pt x="5143" y="34178"/>
                    </a:lnTo>
                    <a:lnTo>
                      <a:pt x="4737" y="34043"/>
                    </a:lnTo>
                    <a:lnTo>
                      <a:pt x="4312" y="33888"/>
                    </a:lnTo>
                    <a:lnTo>
                      <a:pt x="3906" y="33714"/>
                    </a:lnTo>
                    <a:lnTo>
                      <a:pt x="3519" y="33521"/>
                    </a:lnTo>
                    <a:lnTo>
                      <a:pt x="3152" y="33308"/>
                    </a:lnTo>
                    <a:lnTo>
                      <a:pt x="2784" y="33057"/>
                    </a:lnTo>
                    <a:lnTo>
                      <a:pt x="2456" y="32806"/>
                    </a:lnTo>
                    <a:lnTo>
                      <a:pt x="2147" y="32496"/>
                    </a:lnTo>
                    <a:lnTo>
                      <a:pt x="1876" y="32187"/>
                    </a:lnTo>
                    <a:lnTo>
                      <a:pt x="1625" y="31839"/>
                    </a:lnTo>
                    <a:lnTo>
                      <a:pt x="1509" y="31646"/>
                    </a:lnTo>
                    <a:lnTo>
                      <a:pt x="1393" y="31452"/>
                    </a:lnTo>
                    <a:lnTo>
                      <a:pt x="1277" y="31201"/>
                    </a:lnTo>
                    <a:lnTo>
                      <a:pt x="1180" y="30950"/>
                    </a:lnTo>
                    <a:lnTo>
                      <a:pt x="1103" y="30698"/>
                    </a:lnTo>
                    <a:lnTo>
                      <a:pt x="1025" y="30428"/>
                    </a:lnTo>
                    <a:lnTo>
                      <a:pt x="987" y="30177"/>
                    </a:lnTo>
                    <a:lnTo>
                      <a:pt x="948" y="29906"/>
                    </a:lnTo>
                    <a:lnTo>
                      <a:pt x="929" y="29635"/>
                    </a:lnTo>
                    <a:lnTo>
                      <a:pt x="909" y="29365"/>
                    </a:lnTo>
                    <a:lnTo>
                      <a:pt x="929" y="29094"/>
                    </a:lnTo>
                    <a:lnTo>
                      <a:pt x="929" y="28804"/>
                    </a:lnTo>
                    <a:lnTo>
                      <a:pt x="1006" y="28263"/>
                    </a:lnTo>
                    <a:lnTo>
                      <a:pt x="1103" y="27702"/>
                    </a:lnTo>
                    <a:lnTo>
                      <a:pt x="1238" y="27142"/>
                    </a:lnTo>
                    <a:lnTo>
                      <a:pt x="1412" y="26600"/>
                    </a:lnTo>
                    <a:lnTo>
                      <a:pt x="1605" y="26059"/>
                    </a:lnTo>
                    <a:lnTo>
                      <a:pt x="1818" y="25518"/>
                    </a:lnTo>
                    <a:lnTo>
                      <a:pt x="2050" y="24996"/>
                    </a:lnTo>
                    <a:lnTo>
                      <a:pt x="2533" y="23991"/>
                    </a:lnTo>
                    <a:lnTo>
                      <a:pt x="2997" y="23063"/>
                    </a:lnTo>
                    <a:lnTo>
                      <a:pt x="3326" y="22444"/>
                    </a:lnTo>
                    <a:lnTo>
                      <a:pt x="3654" y="21825"/>
                    </a:lnTo>
                    <a:lnTo>
                      <a:pt x="4002" y="21226"/>
                    </a:lnTo>
                    <a:lnTo>
                      <a:pt x="4370" y="20627"/>
                    </a:lnTo>
                    <a:lnTo>
                      <a:pt x="4756" y="20028"/>
                    </a:lnTo>
                    <a:lnTo>
                      <a:pt x="5143" y="19448"/>
                    </a:lnTo>
                    <a:lnTo>
                      <a:pt x="5549" y="18868"/>
                    </a:lnTo>
                    <a:lnTo>
                      <a:pt x="5955" y="18307"/>
                    </a:lnTo>
                    <a:lnTo>
                      <a:pt x="6380" y="17766"/>
                    </a:lnTo>
                    <a:lnTo>
                      <a:pt x="6825" y="17225"/>
                    </a:lnTo>
                    <a:lnTo>
                      <a:pt x="7269" y="16683"/>
                    </a:lnTo>
                    <a:lnTo>
                      <a:pt x="7733" y="16161"/>
                    </a:lnTo>
                    <a:lnTo>
                      <a:pt x="8217" y="15639"/>
                    </a:lnTo>
                    <a:lnTo>
                      <a:pt x="8700" y="15137"/>
                    </a:lnTo>
                    <a:lnTo>
                      <a:pt x="9183" y="14634"/>
                    </a:lnTo>
                    <a:lnTo>
                      <a:pt x="9686" y="14151"/>
                    </a:lnTo>
                    <a:lnTo>
                      <a:pt x="10227" y="13648"/>
                    </a:lnTo>
                    <a:lnTo>
                      <a:pt x="10768" y="13165"/>
                    </a:lnTo>
                    <a:lnTo>
                      <a:pt x="11310" y="12701"/>
                    </a:lnTo>
                    <a:lnTo>
                      <a:pt x="11870" y="12237"/>
                    </a:lnTo>
                    <a:lnTo>
                      <a:pt x="12431" y="11793"/>
                    </a:lnTo>
                    <a:lnTo>
                      <a:pt x="13011" y="11348"/>
                    </a:lnTo>
                    <a:lnTo>
                      <a:pt x="13591" y="10923"/>
                    </a:lnTo>
                    <a:lnTo>
                      <a:pt x="14171" y="10497"/>
                    </a:lnTo>
                    <a:lnTo>
                      <a:pt x="14770" y="10091"/>
                    </a:lnTo>
                    <a:lnTo>
                      <a:pt x="15388" y="9705"/>
                    </a:lnTo>
                    <a:lnTo>
                      <a:pt x="15988" y="9318"/>
                    </a:lnTo>
                    <a:lnTo>
                      <a:pt x="16606" y="8951"/>
                    </a:lnTo>
                    <a:lnTo>
                      <a:pt x="17225" y="8584"/>
                    </a:lnTo>
                    <a:lnTo>
                      <a:pt x="17863" y="8216"/>
                    </a:lnTo>
                    <a:lnTo>
                      <a:pt x="19139" y="7540"/>
                    </a:lnTo>
                    <a:lnTo>
                      <a:pt x="20434" y="6902"/>
                    </a:lnTo>
                    <a:lnTo>
                      <a:pt x="21748" y="6303"/>
                    </a:lnTo>
                    <a:lnTo>
                      <a:pt x="23082" y="5742"/>
                    </a:lnTo>
                    <a:lnTo>
                      <a:pt x="24435" y="5201"/>
                    </a:lnTo>
                    <a:lnTo>
                      <a:pt x="25788" y="4717"/>
                    </a:lnTo>
                    <a:lnTo>
                      <a:pt x="27161" y="4253"/>
                    </a:lnTo>
                    <a:lnTo>
                      <a:pt x="28553" y="3828"/>
                    </a:lnTo>
                    <a:lnTo>
                      <a:pt x="29925" y="3442"/>
                    </a:lnTo>
                    <a:lnTo>
                      <a:pt x="31375" y="3055"/>
                    </a:lnTo>
                    <a:lnTo>
                      <a:pt x="32844" y="2707"/>
                    </a:lnTo>
                    <a:lnTo>
                      <a:pt x="34314" y="2398"/>
                    </a:lnTo>
                    <a:lnTo>
                      <a:pt x="35783" y="2127"/>
                    </a:lnTo>
                    <a:lnTo>
                      <a:pt x="37252" y="1876"/>
                    </a:lnTo>
                    <a:lnTo>
                      <a:pt x="38740" y="1663"/>
                    </a:lnTo>
                    <a:lnTo>
                      <a:pt x="40229" y="1470"/>
                    </a:lnTo>
                    <a:lnTo>
                      <a:pt x="41717" y="1315"/>
                    </a:lnTo>
                    <a:lnTo>
                      <a:pt x="43225" y="1180"/>
                    </a:lnTo>
                    <a:lnTo>
                      <a:pt x="44714" y="1083"/>
                    </a:lnTo>
                    <a:lnTo>
                      <a:pt x="46221" y="1006"/>
                    </a:lnTo>
                    <a:lnTo>
                      <a:pt x="47710" y="967"/>
                    </a:lnTo>
                    <a:close/>
                    <a:moveTo>
                      <a:pt x="48870" y="1"/>
                    </a:moveTo>
                    <a:lnTo>
                      <a:pt x="47304" y="20"/>
                    </a:lnTo>
                    <a:lnTo>
                      <a:pt x="45738" y="78"/>
                    </a:lnTo>
                    <a:lnTo>
                      <a:pt x="44172" y="155"/>
                    </a:lnTo>
                    <a:lnTo>
                      <a:pt x="42607" y="271"/>
                    </a:lnTo>
                    <a:lnTo>
                      <a:pt x="41041" y="426"/>
                    </a:lnTo>
                    <a:lnTo>
                      <a:pt x="39475" y="600"/>
                    </a:lnTo>
                    <a:lnTo>
                      <a:pt x="37928" y="812"/>
                    </a:lnTo>
                    <a:lnTo>
                      <a:pt x="36382" y="1044"/>
                    </a:lnTo>
                    <a:lnTo>
                      <a:pt x="34835" y="1334"/>
                    </a:lnTo>
                    <a:lnTo>
                      <a:pt x="33366" y="1624"/>
                    </a:lnTo>
                    <a:lnTo>
                      <a:pt x="31897" y="1953"/>
                    </a:lnTo>
                    <a:lnTo>
                      <a:pt x="30428" y="2301"/>
                    </a:lnTo>
                    <a:lnTo>
                      <a:pt x="28959" y="2688"/>
                    </a:lnTo>
                    <a:lnTo>
                      <a:pt x="27509" y="3132"/>
                    </a:lnTo>
                    <a:lnTo>
                      <a:pt x="26078" y="3596"/>
                    </a:lnTo>
                    <a:lnTo>
                      <a:pt x="24648" y="4079"/>
                    </a:lnTo>
                    <a:lnTo>
                      <a:pt x="23237" y="4621"/>
                    </a:lnTo>
                    <a:lnTo>
                      <a:pt x="21845" y="5201"/>
                    </a:lnTo>
                    <a:lnTo>
                      <a:pt x="20453" y="5819"/>
                    </a:lnTo>
                    <a:lnTo>
                      <a:pt x="19100" y="6477"/>
                    </a:lnTo>
                    <a:lnTo>
                      <a:pt x="18423" y="6824"/>
                    </a:lnTo>
                    <a:lnTo>
                      <a:pt x="17766" y="7172"/>
                    </a:lnTo>
                    <a:lnTo>
                      <a:pt x="17109" y="7540"/>
                    </a:lnTo>
                    <a:lnTo>
                      <a:pt x="16452" y="7907"/>
                    </a:lnTo>
                    <a:lnTo>
                      <a:pt x="15814" y="8294"/>
                    </a:lnTo>
                    <a:lnTo>
                      <a:pt x="15156" y="8700"/>
                    </a:lnTo>
                    <a:lnTo>
                      <a:pt x="14538" y="9106"/>
                    </a:lnTo>
                    <a:lnTo>
                      <a:pt x="13900" y="9531"/>
                    </a:lnTo>
                    <a:lnTo>
                      <a:pt x="13281" y="9956"/>
                    </a:lnTo>
                    <a:lnTo>
                      <a:pt x="12682" y="10401"/>
                    </a:lnTo>
                    <a:lnTo>
                      <a:pt x="12102" y="10826"/>
                    </a:lnTo>
                    <a:lnTo>
                      <a:pt x="11541" y="11251"/>
                    </a:lnTo>
                    <a:lnTo>
                      <a:pt x="11000" y="11696"/>
                    </a:lnTo>
                    <a:lnTo>
                      <a:pt x="10459" y="12160"/>
                    </a:lnTo>
                    <a:lnTo>
                      <a:pt x="9937" y="12624"/>
                    </a:lnTo>
                    <a:lnTo>
                      <a:pt x="9396" y="13088"/>
                    </a:lnTo>
                    <a:lnTo>
                      <a:pt x="8893" y="13571"/>
                    </a:lnTo>
                    <a:lnTo>
                      <a:pt x="8391" y="14074"/>
                    </a:lnTo>
                    <a:lnTo>
                      <a:pt x="7888" y="14576"/>
                    </a:lnTo>
                    <a:lnTo>
                      <a:pt x="7405" y="15079"/>
                    </a:lnTo>
                    <a:lnTo>
                      <a:pt x="6941" y="15601"/>
                    </a:lnTo>
                    <a:lnTo>
                      <a:pt x="6477" y="16142"/>
                    </a:lnTo>
                    <a:lnTo>
                      <a:pt x="6013" y="16683"/>
                    </a:lnTo>
                    <a:lnTo>
                      <a:pt x="5568" y="17225"/>
                    </a:lnTo>
                    <a:lnTo>
                      <a:pt x="5143" y="17785"/>
                    </a:lnTo>
                    <a:lnTo>
                      <a:pt x="4718" y="18365"/>
                    </a:lnTo>
                    <a:lnTo>
                      <a:pt x="4312" y="18945"/>
                    </a:lnTo>
                    <a:lnTo>
                      <a:pt x="3906" y="19544"/>
                    </a:lnTo>
                    <a:lnTo>
                      <a:pt x="3538" y="20144"/>
                    </a:lnTo>
                    <a:lnTo>
                      <a:pt x="3152" y="20762"/>
                    </a:lnTo>
                    <a:lnTo>
                      <a:pt x="2804" y="21381"/>
                    </a:lnTo>
                    <a:lnTo>
                      <a:pt x="2456" y="21999"/>
                    </a:lnTo>
                    <a:lnTo>
                      <a:pt x="2127" y="22637"/>
                    </a:lnTo>
                    <a:lnTo>
                      <a:pt x="1818" y="23275"/>
                    </a:lnTo>
                    <a:lnTo>
                      <a:pt x="1528" y="23875"/>
                    </a:lnTo>
                    <a:lnTo>
                      <a:pt x="1257" y="24493"/>
                    </a:lnTo>
                    <a:lnTo>
                      <a:pt x="987" y="25112"/>
                    </a:lnTo>
                    <a:lnTo>
                      <a:pt x="735" y="25730"/>
                    </a:lnTo>
                    <a:lnTo>
                      <a:pt x="523" y="26368"/>
                    </a:lnTo>
                    <a:lnTo>
                      <a:pt x="329" y="27006"/>
                    </a:lnTo>
                    <a:lnTo>
                      <a:pt x="175" y="27663"/>
                    </a:lnTo>
                    <a:lnTo>
                      <a:pt x="117" y="27992"/>
                    </a:lnTo>
                    <a:lnTo>
                      <a:pt x="59" y="28321"/>
                    </a:lnTo>
                    <a:lnTo>
                      <a:pt x="20" y="28765"/>
                    </a:lnTo>
                    <a:lnTo>
                      <a:pt x="1" y="29191"/>
                    </a:lnTo>
                    <a:lnTo>
                      <a:pt x="1" y="29616"/>
                    </a:lnTo>
                    <a:lnTo>
                      <a:pt x="39" y="30041"/>
                    </a:lnTo>
                    <a:lnTo>
                      <a:pt x="97" y="30447"/>
                    </a:lnTo>
                    <a:lnTo>
                      <a:pt x="194" y="30853"/>
                    </a:lnTo>
                    <a:lnTo>
                      <a:pt x="310" y="31240"/>
                    </a:lnTo>
                    <a:lnTo>
                      <a:pt x="465" y="31607"/>
                    </a:lnTo>
                    <a:lnTo>
                      <a:pt x="639" y="31974"/>
                    </a:lnTo>
                    <a:lnTo>
                      <a:pt x="832" y="32322"/>
                    </a:lnTo>
                    <a:lnTo>
                      <a:pt x="1064" y="32670"/>
                    </a:lnTo>
                    <a:lnTo>
                      <a:pt x="1315" y="32980"/>
                    </a:lnTo>
                    <a:lnTo>
                      <a:pt x="1605" y="33289"/>
                    </a:lnTo>
                    <a:lnTo>
                      <a:pt x="1915" y="33579"/>
                    </a:lnTo>
                    <a:lnTo>
                      <a:pt x="2263" y="33849"/>
                    </a:lnTo>
                    <a:lnTo>
                      <a:pt x="2630" y="34101"/>
                    </a:lnTo>
                    <a:lnTo>
                      <a:pt x="3055" y="34352"/>
                    </a:lnTo>
                    <a:lnTo>
                      <a:pt x="3500" y="34584"/>
                    </a:lnTo>
                    <a:lnTo>
                      <a:pt x="3944" y="34777"/>
                    </a:lnTo>
                    <a:lnTo>
                      <a:pt x="4408" y="34971"/>
                    </a:lnTo>
                    <a:lnTo>
                      <a:pt x="4892" y="35125"/>
                    </a:lnTo>
                    <a:lnTo>
                      <a:pt x="5375" y="35261"/>
                    </a:lnTo>
                    <a:lnTo>
                      <a:pt x="5858" y="35396"/>
                    </a:lnTo>
                    <a:lnTo>
                      <a:pt x="6341" y="35512"/>
                    </a:lnTo>
                    <a:lnTo>
                      <a:pt x="6844" y="35609"/>
                    </a:lnTo>
                    <a:lnTo>
                      <a:pt x="7347" y="35686"/>
                    </a:lnTo>
                    <a:lnTo>
                      <a:pt x="8352" y="35802"/>
                    </a:lnTo>
                    <a:lnTo>
                      <a:pt x="9338" y="35899"/>
                    </a:lnTo>
                    <a:lnTo>
                      <a:pt x="10324" y="35976"/>
                    </a:lnTo>
                    <a:lnTo>
                      <a:pt x="11445" y="36015"/>
                    </a:lnTo>
                    <a:lnTo>
                      <a:pt x="12566" y="36053"/>
                    </a:lnTo>
                    <a:lnTo>
                      <a:pt x="13707" y="36053"/>
                    </a:lnTo>
                    <a:lnTo>
                      <a:pt x="14828" y="36034"/>
                    </a:lnTo>
                    <a:lnTo>
                      <a:pt x="15949" y="35995"/>
                    </a:lnTo>
                    <a:lnTo>
                      <a:pt x="17090" y="35957"/>
                    </a:lnTo>
                    <a:lnTo>
                      <a:pt x="19332" y="35860"/>
                    </a:lnTo>
                    <a:lnTo>
                      <a:pt x="20994" y="35802"/>
                    </a:lnTo>
                    <a:lnTo>
                      <a:pt x="22657" y="35783"/>
                    </a:lnTo>
                    <a:lnTo>
                      <a:pt x="24300" y="35783"/>
                    </a:lnTo>
                    <a:lnTo>
                      <a:pt x="25962" y="35802"/>
                    </a:lnTo>
                    <a:lnTo>
                      <a:pt x="27606" y="35841"/>
                    </a:lnTo>
                    <a:lnTo>
                      <a:pt x="29268" y="35879"/>
                    </a:lnTo>
                    <a:lnTo>
                      <a:pt x="32574" y="36015"/>
                    </a:lnTo>
                    <a:lnTo>
                      <a:pt x="36904" y="36189"/>
                    </a:lnTo>
                    <a:lnTo>
                      <a:pt x="41234" y="36343"/>
                    </a:lnTo>
                    <a:lnTo>
                      <a:pt x="43399" y="36421"/>
                    </a:lnTo>
                    <a:lnTo>
                      <a:pt x="45545" y="36479"/>
                    </a:lnTo>
                    <a:lnTo>
                      <a:pt x="47710" y="36536"/>
                    </a:lnTo>
                    <a:lnTo>
                      <a:pt x="49875" y="36556"/>
                    </a:lnTo>
                    <a:lnTo>
                      <a:pt x="51808" y="36536"/>
                    </a:lnTo>
                    <a:lnTo>
                      <a:pt x="53741" y="36517"/>
                    </a:lnTo>
                    <a:lnTo>
                      <a:pt x="57588" y="36421"/>
                    </a:lnTo>
                    <a:lnTo>
                      <a:pt x="59502" y="36382"/>
                    </a:lnTo>
                    <a:lnTo>
                      <a:pt x="61435" y="36363"/>
                    </a:lnTo>
                    <a:lnTo>
                      <a:pt x="63349" y="36363"/>
                    </a:lnTo>
                    <a:lnTo>
                      <a:pt x="65282" y="36401"/>
                    </a:lnTo>
                    <a:lnTo>
                      <a:pt x="67060" y="36479"/>
                    </a:lnTo>
                    <a:lnTo>
                      <a:pt x="68858" y="36556"/>
                    </a:lnTo>
                    <a:lnTo>
                      <a:pt x="72454" y="36749"/>
                    </a:lnTo>
                    <a:lnTo>
                      <a:pt x="74271" y="36846"/>
                    </a:lnTo>
                    <a:lnTo>
                      <a:pt x="76088" y="36923"/>
                    </a:lnTo>
                    <a:lnTo>
                      <a:pt x="77886" y="36981"/>
                    </a:lnTo>
                    <a:lnTo>
                      <a:pt x="79703" y="37020"/>
                    </a:lnTo>
                    <a:lnTo>
                      <a:pt x="81520" y="37020"/>
                    </a:lnTo>
                    <a:lnTo>
                      <a:pt x="83318" y="36981"/>
                    </a:lnTo>
                    <a:lnTo>
                      <a:pt x="84226" y="36942"/>
                    </a:lnTo>
                    <a:lnTo>
                      <a:pt x="85116" y="36904"/>
                    </a:lnTo>
                    <a:lnTo>
                      <a:pt x="86024" y="36846"/>
                    </a:lnTo>
                    <a:lnTo>
                      <a:pt x="86913" y="36768"/>
                    </a:lnTo>
                    <a:lnTo>
                      <a:pt x="87822" y="36672"/>
                    </a:lnTo>
                    <a:lnTo>
                      <a:pt x="88711" y="36575"/>
                    </a:lnTo>
                    <a:lnTo>
                      <a:pt x="89600" y="36440"/>
                    </a:lnTo>
                    <a:lnTo>
                      <a:pt x="90490" y="36305"/>
                    </a:lnTo>
                    <a:lnTo>
                      <a:pt x="91379" y="36150"/>
                    </a:lnTo>
                    <a:lnTo>
                      <a:pt x="92249" y="35976"/>
                    </a:lnTo>
                    <a:lnTo>
                      <a:pt x="93138" y="35783"/>
                    </a:lnTo>
                    <a:lnTo>
                      <a:pt x="94008" y="35551"/>
                    </a:lnTo>
                    <a:lnTo>
                      <a:pt x="94878" y="35319"/>
                    </a:lnTo>
                    <a:lnTo>
                      <a:pt x="95303" y="35183"/>
                    </a:lnTo>
                    <a:lnTo>
                      <a:pt x="95728" y="35029"/>
                    </a:lnTo>
                    <a:lnTo>
                      <a:pt x="96154" y="34855"/>
                    </a:lnTo>
                    <a:lnTo>
                      <a:pt x="96560" y="34661"/>
                    </a:lnTo>
                    <a:lnTo>
                      <a:pt x="96966" y="34468"/>
                    </a:lnTo>
                    <a:lnTo>
                      <a:pt x="97333" y="34236"/>
                    </a:lnTo>
                    <a:lnTo>
                      <a:pt x="97700" y="33985"/>
                    </a:lnTo>
                    <a:lnTo>
                      <a:pt x="98048" y="33714"/>
                    </a:lnTo>
                    <a:lnTo>
                      <a:pt x="98377" y="33424"/>
                    </a:lnTo>
                    <a:lnTo>
                      <a:pt x="98667" y="33096"/>
                    </a:lnTo>
                    <a:lnTo>
                      <a:pt x="98918" y="32748"/>
                    </a:lnTo>
                    <a:lnTo>
                      <a:pt x="99150" y="32361"/>
                    </a:lnTo>
                    <a:lnTo>
                      <a:pt x="99266" y="32148"/>
                    </a:lnTo>
                    <a:lnTo>
                      <a:pt x="99363" y="31936"/>
                    </a:lnTo>
                    <a:lnTo>
                      <a:pt x="99440" y="31723"/>
                    </a:lnTo>
                    <a:lnTo>
                      <a:pt x="99517" y="31491"/>
                    </a:lnTo>
                    <a:lnTo>
                      <a:pt x="99614" y="31104"/>
                    </a:lnTo>
                    <a:lnTo>
                      <a:pt x="99691" y="30698"/>
                    </a:lnTo>
                    <a:lnTo>
                      <a:pt x="99730" y="30293"/>
                    </a:lnTo>
                    <a:lnTo>
                      <a:pt x="99730" y="29867"/>
                    </a:lnTo>
                    <a:lnTo>
                      <a:pt x="99711" y="29461"/>
                    </a:lnTo>
                    <a:lnTo>
                      <a:pt x="99672" y="29055"/>
                    </a:lnTo>
                    <a:lnTo>
                      <a:pt x="99595" y="28649"/>
                    </a:lnTo>
                    <a:lnTo>
                      <a:pt x="99517" y="28243"/>
                    </a:lnTo>
                    <a:lnTo>
                      <a:pt x="99401" y="27837"/>
                    </a:lnTo>
                    <a:lnTo>
                      <a:pt x="99285" y="27451"/>
                    </a:lnTo>
                    <a:lnTo>
                      <a:pt x="99150" y="27045"/>
                    </a:lnTo>
                    <a:lnTo>
                      <a:pt x="98995" y="26658"/>
                    </a:lnTo>
                    <a:lnTo>
                      <a:pt x="98667" y="25904"/>
                    </a:lnTo>
                    <a:lnTo>
                      <a:pt x="98319" y="25170"/>
                    </a:lnTo>
                    <a:lnTo>
                      <a:pt x="97797" y="24203"/>
                    </a:lnTo>
                    <a:lnTo>
                      <a:pt x="97236" y="23256"/>
                    </a:lnTo>
                    <a:lnTo>
                      <a:pt x="96637" y="22328"/>
                    </a:lnTo>
                    <a:lnTo>
                      <a:pt x="95999" y="21400"/>
                    </a:lnTo>
                    <a:lnTo>
                      <a:pt x="95322" y="20511"/>
                    </a:lnTo>
                    <a:lnTo>
                      <a:pt x="94627" y="19622"/>
                    </a:lnTo>
                    <a:lnTo>
                      <a:pt x="93911" y="18752"/>
                    </a:lnTo>
                    <a:lnTo>
                      <a:pt x="93157" y="17921"/>
                    </a:lnTo>
                    <a:lnTo>
                      <a:pt x="92403" y="17089"/>
                    </a:lnTo>
                    <a:lnTo>
                      <a:pt x="91611" y="16258"/>
                    </a:lnTo>
                    <a:lnTo>
                      <a:pt x="90818" y="15466"/>
                    </a:lnTo>
                    <a:lnTo>
                      <a:pt x="90006" y="14692"/>
                    </a:lnTo>
                    <a:lnTo>
                      <a:pt x="89194" y="13919"/>
                    </a:lnTo>
                    <a:lnTo>
                      <a:pt x="88383" y="13165"/>
                    </a:lnTo>
                    <a:lnTo>
                      <a:pt x="86739" y="11715"/>
                    </a:lnTo>
                    <a:lnTo>
                      <a:pt x="86024" y="11097"/>
                    </a:lnTo>
                    <a:lnTo>
                      <a:pt x="85290" y="10478"/>
                    </a:lnTo>
                    <a:lnTo>
                      <a:pt x="84555" y="9898"/>
                    </a:lnTo>
                    <a:lnTo>
                      <a:pt x="83801" y="9318"/>
                    </a:lnTo>
                    <a:lnTo>
                      <a:pt x="83047" y="8758"/>
                    </a:lnTo>
                    <a:lnTo>
                      <a:pt x="82274" y="8216"/>
                    </a:lnTo>
                    <a:lnTo>
                      <a:pt x="81481" y="7714"/>
                    </a:lnTo>
                    <a:lnTo>
                      <a:pt x="80669" y="7211"/>
                    </a:lnTo>
                    <a:lnTo>
                      <a:pt x="79858" y="6747"/>
                    </a:lnTo>
                    <a:lnTo>
                      <a:pt x="79046" y="6303"/>
                    </a:lnTo>
                    <a:lnTo>
                      <a:pt x="78214" y="5877"/>
                    </a:lnTo>
                    <a:lnTo>
                      <a:pt x="77364" y="5471"/>
                    </a:lnTo>
                    <a:lnTo>
                      <a:pt x="76513" y="5085"/>
                    </a:lnTo>
                    <a:lnTo>
                      <a:pt x="75643" y="4717"/>
                    </a:lnTo>
                    <a:lnTo>
                      <a:pt x="74773" y="4350"/>
                    </a:lnTo>
                    <a:lnTo>
                      <a:pt x="73904" y="4021"/>
                    </a:lnTo>
                    <a:lnTo>
                      <a:pt x="73014" y="3712"/>
                    </a:lnTo>
                    <a:lnTo>
                      <a:pt x="72125" y="3403"/>
                    </a:lnTo>
                    <a:lnTo>
                      <a:pt x="71236" y="3113"/>
                    </a:lnTo>
                    <a:lnTo>
                      <a:pt x="70347" y="2842"/>
                    </a:lnTo>
                    <a:lnTo>
                      <a:pt x="69438" y="2591"/>
                    </a:lnTo>
                    <a:lnTo>
                      <a:pt x="68530" y="2340"/>
                    </a:lnTo>
                    <a:lnTo>
                      <a:pt x="67640" y="2108"/>
                    </a:lnTo>
                    <a:lnTo>
                      <a:pt x="66732" y="1895"/>
                    </a:lnTo>
                    <a:lnTo>
                      <a:pt x="65862" y="1702"/>
                    </a:lnTo>
                    <a:lnTo>
                      <a:pt x="65011" y="1528"/>
                    </a:lnTo>
                    <a:lnTo>
                      <a:pt x="63291" y="1199"/>
                    </a:lnTo>
                    <a:lnTo>
                      <a:pt x="61551" y="909"/>
                    </a:lnTo>
                    <a:lnTo>
                      <a:pt x="59811" y="658"/>
                    </a:lnTo>
                    <a:lnTo>
                      <a:pt x="58265" y="484"/>
                    </a:lnTo>
                    <a:lnTo>
                      <a:pt x="56699" y="329"/>
                    </a:lnTo>
                    <a:lnTo>
                      <a:pt x="55133" y="194"/>
                    </a:lnTo>
                    <a:lnTo>
                      <a:pt x="53567" y="97"/>
                    </a:lnTo>
                    <a:lnTo>
                      <a:pt x="52001" y="39"/>
                    </a:lnTo>
                    <a:lnTo>
                      <a:pt x="504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0"/>
              <p:cNvSpPr/>
              <p:nvPr/>
            </p:nvSpPr>
            <p:spPr>
              <a:xfrm>
                <a:off x="962100" y="-3429875"/>
                <a:ext cx="2390800" cy="410800"/>
              </a:xfrm>
              <a:custGeom>
                <a:avLst/>
                <a:gdLst/>
                <a:ahLst/>
                <a:cxnLst/>
                <a:rect l="l" t="t" r="r" b="b"/>
                <a:pathLst>
                  <a:path w="95632" h="16432" extrusionOk="0">
                    <a:moveTo>
                      <a:pt x="93331" y="0"/>
                    </a:moveTo>
                    <a:lnTo>
                      <a:pt x="93234" y="20"/>
                    </a:lnTo>
                    <a:lnTo>
                      <a:pt x="93138" y="39"/>
                    </a:lnTo>
                    <a:lnTo>
                      <a:pt x="93060" y="78"/>
                    </a:lnTo>
                    <a:lnTo>
                      <a:pt x="92983" y="116"/>
                    </a:lnTo>
                    <a:lnTo>
                      <a:pt x="92906" y="174"/>
                    </a:lnTo>
                    <a:lnTo>
                      <a:pt x="92848" y="252"/>
                    </a:lnTo>
                    <a:lnTo>
                      <a:pt x="92809" y="329"/>
                    </a:lnTo>
                    <a:lnTo>
                      <a:pt x="92790" y="406"/>
                    </a:lnTo>
                    <a:lnTo>
                      <a:pt x="92770" y="503"/>
                    </a:lnTo>
                    <a:lnTo>
                      <a:pt x="92790" y="580"/>
                    </a:lnTo>
                    <a:lnTo>
                      <a:pt x="92809" y="658"/>
                    </a:lnTo>
                    <a:lnTo>
                      <a:pt x="92867" y="735"/>
                    </a:lnTo>
                    <a:lnTo>
                      <a:pt x="92944" y="812"/>
                    </a:lnTo>
                    <a:lnTo>
                      <a:pt x="93273" y="1102"/>
                    </a:lnTo>
                    <a:lnTo>
                      <a:pt x="93466" y="1276"/>
                    </a:lnTo>
                    <a:lnTo>
                      <a:pt x="93640" y="1470"/>
                    </a:lnTo>
                    <a:lnTo>
                      <a:pt x="93814" y="1682"/>
                    </a:lnTo>
                    <a:lnTo>
                      <a:pt x="93988" y="1895"/>
                    </a:lnTo>
                    <a:lnTo>
                      <a:pt x="94162" y="2146"/>
                    </a:lnTo>
                    <a:lnTo>
                      <a:pt x="94298" y="2378"/>
                    </a:lnTo>
                    <a:lnTo>
                      <a:pt x="94433" y="2629"/>
                    </a:lnTo>
                    <a:lnTo>
                      <a:pt x="94549" y="2881"/>
                    </a:lnTo>
                    <a:lnTo>
                      <a:pt x="94626" y="3151"/>
                    </a:lnTo>
                    <a:lnTo>
                      <a:pt x="94684" y="3403"/>
                    </a:lnTo>
                    <a:lnTo>
                      <a:pt x="94684" y="3635"/>
                    </a:lnTo>
                    <a:lnTo>
                      <a:pt x="94665" y="3886"/>
                    </a:lnTo>
                    <a:lnTo>
                      <a:pt x="94646" y="4002"/>
                    </a:lnTo>
                    <a:lnTo>
                      <a:pt x="94588" y="4099"/>
                    </a:lnTo>
                    <a:lnTo>
                      <a:pt x="94549" y="4215"/>
                    </a:lnTo>
                    <a:lnTo>
                      <a:pt x="94472" y="4331"/>
                    </a:lnTo>
                    <a:lnTo>
                      <a:pt x="94375" y="4466"/>
                    </a:lnTo>
                    <a:lnTo>
                      <a:pt x="94240" y="4582"/>
                    </a:lnTo>
                    <a:lnTo>
                      <a:pt x="94104" y="4679"/>
                    </a:lnTo>
                    <a:lnTo>
                      <a:pt x="93950" y="4775"/>
                    </a:lnTo>
                    <a:lnTo>
                      <a:pt x="93776" y="4833"/>
                    </a:lnTo>
                    <a:lnTo>
                      <a:pt x="93602" y="4911"/>
                    </a:lnTo>
                    <a:lnTo>
                      <a:pt x="93254" y="5007"/>
                    </a:lnTo>
                    <a:lnTo>
                      <a:pt x="92867" y="5065"/>
                    </a:lnTo>
                    <a:lnTo>
                      <a:pt x="92480" y="5104"/>
                    </a:lnTo>
                    <a:lnTo>
                      <a:pt x="91785" y="5162"/>
                    </a:lnTo>
                    <a:lnTo>
                      <a:pt x="91630" y="5181"/>
                    </a:lnTo>
                    <a:lnTo>
                      <a:pt x="91495" y="5200"/>
                    </a:lnTo>
                    <a:lnTo>
                      <a:pt x="91379" y="5239"/>
                    </a:lnTo>
                    <a:lnTo>
                      <a:pt x="91263" y="5316"/>
                    </a:lnTo>
                    <a:lnTo>
                      <a:pt x="91166" y="5394"/>
                    </a:lnTo>
                    <a:lnTo>
                      <a:pt x="91108" y="5490"/>
                    </a:lnTo>
                    <a:lnTo>
                      <a:pt x="91050" y="5626"/>
                    </a:lnTo>
                    <a:lnTo>
                      <a:pt x="91031" y="5780"/>
                    </a:lnTo>
                    <a:lnTo>
                      <a:pt x="91011" y="6090"/>
                    </a:lnTo>
                    <a:lnTo>
                      <a:pt x="91050" y="6399"/>
                    </a:lnTo>
                    <a:lnTo>
                      <a:pt x="91089" y="6708"/>
                    </a:lnTo>
                    <a:lnTo>
                      <a:pt x="91147" y="7018"/>
                    </a:lnTo>
                    <a:lnTo>
                      <a:pt x="91205" y="7346"/>
                    </a:lnTo>
                    <a:lnTo>
                      <a:pt x="91243" y="7656"/>
                    </a:lnTo>
                    <a:lnTo>
                      <a:pt x="91282" y="7965"/>
                    </a:lnTo>
                    <a:lnTo>
                      <a:pt x="91263" y="8293"/>
                    </a:lnTo>
                    <a:lnTo>
                      <a:pt x="91243" y="8583"/>
                    </a:lnTo>
                    <a:lnTo>
                      <a:pt x="91224" y="8757"/>
                    </a:lnTo>
                    <a:lnTo>
                      <a:pt x="91185" y="8931"/>
                    </a:lnTo>
                    <a:lnTo>
                      <a:pt x="91127" y="9086"/>
                    </a:lnTo>
                    <a:lnTo>
                      <a:pt x="91031" y="9202"/>
                    </a:lnTo>
                    <a:lnTo>
                      <a:pt x="90992" y="9260"/>
                    </a:lnTo>
                    <a:lnTo>
                      <a:pt x="90934" y="9299"/>
                    </a:lnTo>
                    <a:lnTo>
                      <a:pt x="90876" y="9337"/>
                    </a:lnTo>
                    <a:lnTo>
                      <a:pt x="90799" y="9357"/>
                    </a:lnTo>
                    <a:lnTo>
                      <a:pt x="90721" y="9357"/>
                    </a:lnTo>
                    <a:lnTo>
                      <a:pt x="90644" y="9337"/>
                    </a:lnTo>
                    <a:lnTo>
                      <a:pt x="90547" y="9299"/>
                    </a:lnTo>
                    <a:lnTo>
                      <a:pt x="90470" y="9260"/>
                    </a:lnTo>
                    <a:lnTo>
                      <a:pt x="90296" y="9144"/>
                    </a:lnTo>
                    <a:lnTo>
                      <a:pt x="90141" y="8989"/>
                    </a:lnTo>
                    <a:lnTo>
                      <a:pt x="89832" y="8661"/>
                    </a:lnTo>
                    <a:lnTo>
                      <a:pt x="89619" y="8390"/>
                    </a:lnTo>
                    <a:lnTo>
                      <a:pt x="89194" y="7926"/>
                    </a:lnTo>
                    <a:lnTo>
                      <a:pt x="88769" y="7482"/>
                    </a:lnTo>
                    <a:lnTo>
                      <a:pt x="88537" y="7269"/>
                    </a:lnTo>
                    <a:lnTo>
                      <a:pt x="88305" y="7056"/>
                    </a:lnTo>
                    <a:lnTo>
                      <a:pt x="88054" y="6863"/>
                    </a:lnTo>
                    <a:lnTo>
                      <a:pt x="87802" y="6689"/>
                    </a:lnTo>
                    <a:lnTo>
                      <a:pt x="87551" y="6534"/>
                    </a:lnTo>
                    <a:lnTo>
                      <a:pt x="87319" y="6418"/>
                    </a:lnTo>
                    <a:lnTo>
                      <a:pt x="87087" y="6322"/>
                    </a:lnTo>
                    <a:lnTo>
                      <a:pt x="86855" y="6244"/>
                    </a:lnTo>
                    <a:lnTo>
                      <a:pt x="86623" y="6225"/>
                    </a:lnTo>
                    <a:lnTo>
                      <a:pt x="86410" y="6206"/>
                    </a:lnTo>
                    <a:lnTo>
                      <a:pt x="86217" y="6244"/>
                    </a:lnTo>
                    <a:lnTo>
                      <a:pt x="86024" y="6283"/>
                    </a:lnTo>
                    <a:lnTo>
                      <a:pt x="85831" y="6380"/>
                    </a:lnTo>
                    <a:lnTo>
                      <a:pt x="85676" y="6496"/>
                    </a:lnTo>
                    <a:lnTo>
                      <a:pt x="85521" y="6631"/>
                    </a:lnTo>
                    <a:lnTo>
                      <a:pt x="85386" y="6805"/>
                    </a:lnTo>
                    <a:lnTo>
                      <a:pt x="85270" y="6998"/>
                    </a:lnTo>
                    <a:lnTo>
                      <a:pt x="85173" y="7230"/>
                    </a:lnTo>
                    <a:lnTo>
                      <a:pt x="85096" y="7501"/>
                    </a:lnTo>
                    <a:lnTo>
                      <a:pt x="85038" y="7791"/>
                    </a:lnTo>
                    <a:lnTo>
                      <a:pt x="85019" y="8081"/>
                    </a:lnTo>
                    <a:lnTo>
                      <a:pt x="85019" y="8371"/>
                    </a:lnTo>
                    <a:lnTo>
                      <a:pt x="85038" y="8661"/>
                    </a:lnTo>
                    <a:lnTo>
                      <a:pt x="85057" y="8931"/>
                    </a:lnTo>
                    <a:lnTo>
                      <a:pt x="85154" y="9492"/>
                    </a:lnTo>
                    <a:lnTo>
                      <a:pt x="85251" y="10053"/>
                    </a:lnTo>
                    <a:lnTo>
                      <a:pt x="85309" y="10478"/>
                    </a:lnTo>
                    <a:lnTo>
                      <a:pt x="85347" y="10903"/>
                    </a:lnTo>
                    <a:lnTo>
                      <a:pt x="85347" y="11328"/>
                    </a:lnTo>
                    <a:lnTo>
                      <a:pt x="85289" y="11773"/>
                    </a:lnTo>
                    <a:lnTo>
                      <a:pt x="85212" y="12198"/>
                    </a:lnTo>
                    <a:lnTo>
                      <a:pt x="85096" y="12604"/>
                    </a:lnTo>
                    <a:lnTo>
                      <a:pt x="85019" y="12817"/>
                    </a:lnTo>
                    <a:lnTo>
                      <a:pt x="84941" y="13010"/>
                    </a:lnTo>
                    <a:lnTo>
                      <a:pt x="84845" y="13204"/>
                    </a:lnTo>
                    <a:lnTo>
                      <a:pt x="84729" y="13378"/>
                    </a:lnTo>
                    <a:lnTo>
                      <a:pt x="84651" y="13474"/>
                    </a:lnTo>
                    <a:lnTo>
                      <a:pt x="84574" y="13552"/>
                    </a:lnTo>
                    <a:lnTo>
                      <a:pt x="84477" y="13610"/>
                    </a:lnTo>
                    <a:lnTo>
                      <a:pt x="84381" y="13629"/>
                    </a:lnTo>
                    <a:lnTo>
                      <a:pt x="84284" y="13629"/>
                    </a:lnTo>
                    <a:lnTo>
                      <a:pt x="84187" y="13610"/>
                    </a:lnTo>
                    <a:lnTo>
                      <a:pt x="84071" y="13571"/>
                    </a:lnTo>
                    <a:lnTo>
                      <a:pt x="83975" y="13532"/>
                    </a:lnTo>
                    <a:lnTo>
                      <a:pt x="83743" y="13378"/>
                    </a:lnTo>
                    <a:lnTo>
                      <a:pt x="83511" y="13165"/>
                    </a:lnTo>
                    <a:lnTo>
                      <a:pt x="83260" y="12914"/>
                    </a:lnTo>
                    <a:lnTo>
                      <a:pt x="83028" y="12624"/>
                    </a:lnTo>
                    <a:lnTo>
                      <a:pt x="82796" y="12314"/>
                    </a:lnTo>
                    <a:lnTo>
                      <a:pt x="82564" y="12005"/>
                    </a:lnTo>
                    <a:lnTo>
                      <a:pt x="82158" y="11386"/>
                    </a:lnTo>
                    <a:lnTo>
                      <a:pt x="81848" y="10845"/>
                    </a:lnTo>
                    <a:lnTo>
                      <a:pt x="81655" y="10497"/>
                    </a:lnTo>
                    <a:lnTo>
                      <a:pt x="81307" y="9821"/>
                    </a:lnTo>
                    <a:lnTo>
                      <a:pt x="80824" y="8854"/>
                    </a:lnTo>
                    <a:lnTo>
                      <a:pt x="80553" y="8332"/>
                    </a:lnTo>
                    <a:lnTo>
                      <a:pt x="80244" y="7772"/>
                    </a:lnTo>
                    <a:lnTo>
                      <a:pt x="79896" y="7230"/>
                    </a:lnTo>
                    <a:lnTo>
                      <a:pt x="79548" y="6728"/>
                    </a:lnTo>
                    <a:lnTo>
                      <a:pt x="79374" y="6476"/>
                    </a:lnTo>
                    <a:lnTo>
                      <a:pt x="79181" y="6264"/>
                    </a:lnTo>
                    <a:lnTo>
                      <a:pt x="78987" y="6051"/>
                    </a:lnTo>
                    <a:lnTo>
                      <a:pt x="78813" y="5858"/>
                    </a:lnTo>
                    <a:lnTo>
                      <a:pt x="78601" y="5684"/>
                    </a:lnTo>
                    <a:lnTo>
                      <a:pt x="78407" y="5548"/>
                    </a:lnTo>
                    <a:lnTo>
                      <a:pt x="78214" y="5432"/>
                    </a:lnTo>
                    <a:lnTo>
                      <a:pt x="78001" y="5336"/>
                    </a:lnTo>
                    <a:lnTo>
                      <a:pt x="77808" y="5278"/>
                    </a:lnTo>
                    <a:lnTo>
                      <a:pt x="77596" y="5258"/>
                    </a:lnTo>
                    <a:lnTo>
                      <a:pt x="77402" y="5278"/>
                    </a:lnTo>
                    <a:lnTo>
                      <a:pt x="77190" y="5336"/>
                    </a:lnTo>
                    <a:lnTo>
                      <a:pt x="76996" y="5413"/>
                    </a:lnTo>
                    <a:lnTo>
                      <a:pt x="76784" y="5548"/>
                    </a:lnTo>
                    <a:lnTo>
                      <a:pt x="76590" y="5742"/>
                    </a:lnTo>
                    <a:lnTo>
                      <a:pt x="76378" y="5974"/>
                    </a:lnTo>
                    <a:lnTo>
                      <a:pt x="76281" y="6109"/>
                    </a:lnTo>
                    <a:lnTo>
                      <a:pt x="76223" y="6244"/>
                    </a:lnTo>
                    <a:lnTo>
                      <a:pt x="76165" y="6380"/>
                    </a:lnTo>
                    <a:lnTo>
                      <a:pt x="76126" y="6534"/>
                    </a:lnTo>
                    <a:lnTo>
                      <a:pt x="76088" y="6670"/>
                    </a:lnTo>
                    <a:lnTo>
                      <a:pt x="76088" y="6824"/>
                    </a:lnTo>
                    <a:lnTo>
                      <a:pt x="76088" y="7134"/>
                    </a:lnTo>
                    <a:lnTo>
                      <a:pt x="76126" y="7443"/>
                    </a:lnTo>
                    <a:lnTo>
                      <a:pt x="76184" y="7772"/>
                    </a:lnTo>
                    <a:lnTo>
                      <a:pt x="76339" y="8371"/>
                    </a:lnTo>
                    <a:lnTo>
                      <a:pt x="76416" y="8738"/>
                    </a:lnTo>
                    <a:lnTo>
                      <a:pt x="76474" y="9105"/>
                    </a:lnTo>
                    <a:lnTo>
                      <a:pt x="76474" y="9279"/>
                    </a:lnTo>
                    <a:lnTo>
                      <a:pt x="76474" y="9453"/>
                    </a:lnTo>
                    <a:lnTo>
                      <a:pt x="76455" y="9647"/>
                    </a:lnTo>
                    <a:lnTo>
                      <a:pt x="76397" y="9840"/>
                    </a:lnTo>
                    <a:lnTo>
                      <a:pt x="76320" y="10072"/>
                    </a:lnTo>
                    <a:lnTo>
                      <a:pt x="76223" y="10323"/>
                    </a:lnTo>
                    <a:lnTo>
                      <a:pt x="76107" y="10555"/>
                    </a:lnTo>
                    <a:lnTo>
                      <a:pt x="75991" y="10787"/>
                    </a:lnTo>
                    <a:lnTo>
                      <a:pt x="75856" y="11019"/>
                    </a:lnTo>
                    <a:lnTo>
                      <a:pt x="75720" y="11251"/>
                    </a:lnTo>
                    <a:lnTo>
                      <a:pt x="75566" y="11444"/>
                    </a:lnTo>
                    <a:lnTo>
                      <a:pt x="75411" y="11657"/>
                    </a:lnTo>
                    <a:lnTo>
                      <a:pt x="75160" y="11928"/>
                    </a:lnTo>
                    <a:lnTo>
                      <a:pt x="74870" y="12218"/>
                    </a:lnTo>
                    <a:lnTo>
                      <a:pt x="74541" y="12527"/>
                    </a:lnTo>
                    <a:lnTo>
                      <a:pt x="74367" y="12662"/>
                    </a:lnTo>
                    <a:lnTo>
                      <a:pt x="74193" y="12778"/>
                    </a:lnTo>
                    <a:lnTo>
                      <a:pt x="74000" y="12894"/>
                    </a:lnTo>
                    <a:lnTo>
                      <a:pt x="73807" y="12972"/>
                    </a:lnTo>
                    <a:lnTo>
                      <a:pt x="73613" y="13049"/>
                    </a:lnTo>
                    <a:lnTo>
                      <a:pt x="73439" y="13068"/>
                    </a:lnTo>
                    <a:lnTo>
                      <a:pt x="73246" y="13068"/>
                    </a:lnTo>
                    <a:lnTo>
                      <a:pt x="73053" y="13030"/>
                    </a:lnTo>
                    <a:lnTo>
                      <a:pt x="72879" y="12952"/>
                    </a:lnTo>
                    <a:lnTo>
                      <a:pt x="72705" y="12836"/>
                    </a:lnTo>
                    <a:lnTo>
                      <a:pt x="72569" y="12701"/>
                    </a:lnTo>
                    <a:lnTo>
                      <a:pt x="72453" y="12546"/>
                    </a:lnTo>
                    <a:lnTo>
                      <a:pt x="72337" y="12392"/>
                    </a:lnTo>
                    <a:lnTo>
                      <a:pt x="72241" y="12237"/>
                    </a:lnTo>
                    <a:lnTo>
                      <a:pt x="72067" y="11889"/>
                    </a:lnTo>
                    <a:lnTo>
                      <a:pt x="71893" y="11522"/>
                    </a:lnTo>
                    <a:lnTo>
                      <a:pt x="71777" y="11135"/>
                    </a:lnTo>
                    <a:lnTo>
                      <a:pt x="71642" y="10749"/>
                    </a:lnTo>
                    <a:lnTo>
                      <a:pt x="71429" y="10014"/>
                    </a:lnTo>
                    <a:lnTo>
                      <a:pt x="71197" y="9241"/>
                    </a:lnTo>
                    <a:lnTo>
                      <a:pt x="70946" y="8448"/>
                    </a:lnTo>
                    <a:lnTo>
                      <a:pt x="70810" y="8042"/>
                    </a:lnTo>
                    <a:lnTo>
                      <a:pt x="70656" y="7675"/>
                    </a:lnTo>
                    <a:lnTo>
                      <a:pt x="70462" y="7308"/>
                    </a:lnTo>
                    <a:lnTo>
                      <a:pt x="70269" y="6940"/>
                    </a:lnTo>
                    <a:lnTo>
                      <a:pt x="70095" y="6670"/>
                    </a:lnTo>
                    <a:lnTo>
                      <a:pt x="69882" y="6438"/>
                    </a:lnTo>
                    <a:lnTo>
                      <a:pt x="69650" y="6225"/>
                    </a:lnTo>
                    <a:lnTo>
                      <a:pt x="69515" y="6128"/>
                    </a:lnTo>
                    <a:lnTo>
                      <a:pt x="69399" y="6051"/>
                    </a:lnTo>
                    <a:lnTo>
                      <a:pt x="69264" y="5993"/>
                    </a:lnTo>
                    <a:lnTo>
                      <a:pt x="69129" y="5935"/>
                    </a:lnTo>
                    <a:lnTo>
                      <a:pt x="68974" y="5896"/>
                    </a:lnTo>
                    <a:lnTo>
                      <a:pt x="68819" y="5877"/>
                    </a:lnTo>
                    <a:lnTo>
                      <a:pt x="68665" y="5858"/>
                    </a:lnTo>
                    <a:lnTo>
                      <a:pt x="68510" y="5858"/>
                    </a:lnTo>
                    <a:lnTo>
                      <a:pt x="68355" y="5877"/>
                    </a:lnTo>
                    <a:lnTo>
                      <a:pt x="68181" y="5916"/>
                    </a:lnTo>
                    <a:lnTo>
                      <a:pt x="67891" y="6032"/>
                    </a:lnTo>
                    <a:lnTo>
                      <a:pt x="67621" y="6148"/>
                    </a:lnTo>
                    <a:lnTo>
                      <a:pt x="67408" y="6302"/>
                    </a:lnTo>
                    <a:lnTo>
                      <a:pt x="67195" y="6476"/>
                    </a:lnTo>
                    <a:lnTo>
                      <a:pt x="67021" y="6689"/>
                    </a:lnTo>
                    <a:lnTo>
                      <a:pt x="66867" y="6902"/>
                    </a:lnTo>
                    <a:lnTo>
                      <a:pt x="66751" y="7134"/>
                    </a:lnTo>
                    <a:lnTo>
                      <a:pt x="66635" y="7385"/>
                    </a:lnTo>
                    <a:lnTo>
                      <a:pt x="66538" y="7636"/>
                    </a:lnTo>
                    <a:lnTo>
                      <a:pt x="66461" y="7888"/>
                    </a:lnTo>
                    <a:lnTo>
                      <a:pt x="66306" y="8448"/>
                    </a:lnTo>
                    <a:lnTo>
                      <a:pt x="66074" y="9531"/>
                    </a:lnTo>
                    <a:lnTo>
                      <a:pt x="66016" y="9743"/>
                    </a:lnTo>
                    <a:lnTo>
                      <a:pt x="65958" y="9937"/>
                    </a:lnTo>
                    <a:lnTo>
                      <a:pt x="65881" y="10130"/>
                    </a:lnTo>
                    <a:lnTo>
                      <a:pt x="65784" y="10304"/>
                    </a:lnTo>
                    <a:lnTo>
                      <a:pt x="65688" y="10478"/>
                    </a:lnTo>
                    <a:lnTo>
                      <a:pt x="65572" y="10633"/>
                    </a:lnTo>
                    <a:lnTo>
                      <a:pt x="65456" y="10768"/>
                    </a:lnTo>
                    <a:lnTo>
                      <a:pt x="65320" y="10884"/>
                    </a:lnTo>
                    <a:lnTo>
                      <a:pt x="65185" y="10981"/>
                    </a:lnTo>
                    <a:lnTo>
                      <a:pt x="65030" y="11058"/>
                    </a:lnTo>
                    <a:lnTo>
                      <a:pt x="64856" y="11096"/>
                    </a:lnTo>
                    <a:lnTo>
                      <a:pt x="64682" y="11116"/>
                    </a:lnTo>
                    <a:lnTo>
                      <a:pt x="64508" y="11096"/>
                    </a:lnTo>
                    <a:lnTo>
                      <a:pt x="64315" y="11039"/>
                    </a:lnTo>
                    <a:lnTo>
                      <a:pt x="64102" y="10923"/>
                    </a:lnTo>
                    <a:lnTo>
                      <a:pt x="63890" y="10787"/>
                    </a:lnTo>
                    <a:lnTo>
                      <a:pt x="63619" y="10555"/>
                    </a:lnTo>
                    <a:lnTo>
                      <a:pt x="63368" y="10285"/>
                    </a:lnTo>
                    <a:lnTo>
                      <a:pt x="63136" y="9995"/>
                    </a:lnTo>
                    <a:lnTo>
                      <a:pt x="62904" y="9685"/>
                    </a:lnTo>
                    <a:lnTo>
                      <a:pt x="62498" y="9067"/>
                    </a:lnTo>
                    <a:lnTo>
                      <a:pt x="62285" y="8738"/>
                    </a:lnTo>
                    <a:lnTo>
                      <a:pt x="62092" y="8448"/>
                    </a:lnTo>
                    <a:lnTo>
                      <a:pt x="61899" y="8216"/>
                    </a:lnTo>
                    <a:lnTo>
                      <a:pt x="61705" y="7984"/>
                    </a:lnTo>
                    <a:lnTo>
                      <a:pt x="61493" y="7752"/>
                    </a:lnTo>
                    <a:lnTo>
                      <a:pt x="61241" y="7540"/>
                    </a:lnTo>
                    <a:lnTo>
                      <a:pt x="60990" y="7346"/>
                    </a:lnTo>
                    <a:lnTo>
                      <a:pt x="60739" y="7172"/>
                    </a:lnTo>
                    <a:lnTo>
                      <a:pt x="60449" y="6998"/>
                    </a:lnTo>
                    <a:lnTo>
                      <a:pt x="60178" y="6863"/>
                    </a:lnTo>
                    <a:lnTo>
                      <a:pt x="59888" y="6747"/>
                    </a:lnTo>
                    <a:lnTo>
                      <a:pt x="59579" y="6670"/>
                    </a:lnTo>
                    <a:lnTo>
                      <a:pt x="59289" y="6612"/>
                    </a:lnTo>
                    <a:lnTo>
                      <a:pt x="58980" y="6612"/>
                    </a:lnTo>
                    <a:lnTo>
                      <a:pt x="58690" y="6631"/>
                    </a:lnTo>
                    <a:lnTo>
                      <a:pt x="58535" y="6670"/>
                    </a:lnTo>
                    <a:lnTo>
                      <a:pt x="58400" y="6708"/>
                    </a:lnTo>
                    <a:lnTo>
                      <a:pt x="58245" y="6766"/>
                    </a:lnTo>
                    <a:lnTo>
                      <a:pt x="58110" y="6844"/>
                    </a:lnTo>
                    <a:lnTo>
                      <a:pt x="57955" y="6921"/>
                    </a:lnTo>
                    <a:lnTo>
                      <a:pt x="57820" y="7018"/>
                    </a:lnTo>
                    <a:lnTo>
                      <a:pt x="57549" y="7230"/>
                    </a:lnTo>
                    <a:lnTo>
                      <a:pt x="57317" y="7482"/>
                    </a:lnTo>
                    <a:lnTo>
                      <a:pt x="57124" y="7752"/>
                    </a:lnTo>
                    <a:lnTo>
                      <a:pt x="56950" y="8042"/>
                    </a:lnTo>
                    <a:lnTo>
                      <a:pt x="56776" y="8351"/>
                    </a:lnTo>
                    <a:lnTo>
                      <a:pt x="56641" y="8680"/>
                    </a:lnTo>
                    <a:lnTo>
                      <a:pt x="56525" y="9009"/>
                    </a:lnTo>
                    <a:lnTo>
                      <a:pt x="56409" y="9337"/>
                    </a:lnTo>
                    <a:lnTo>
                      <a:pt x="56215" y="10033"/>
                    </a:lnTo>
                    <a:lnTo>
                      <a:pt x="56022" y="10729"/>
                    </a:lnTo>
                    <a:lnTo>
                      <a:pt x="55809" y="11406"/>
                    </a:lnTo>
                    <a:lnTo>
                      <a:pt x="55713" y="11715"/>
                    </a:lnTo>
                    <a:lnTo>
                      <a:pt x="55577" y="12024"/>
                    </a:lnTo>
                    <a:lnTo>
                      <a:pt x="55403" y="12353"/>
                    </a:lnTo>
                    <a:lnTo>
                      <a:pt x="55191" y="12682"/>
                    </a:lnTo>
                    <a:lnTo>
                      <a:pt x="54959" y="12952"/>
                    </a:lnTo>
                    <a:lnTo>
                      <a:pt x="54688" y="13204"/>
                    </a:lnTo>
                    <a:lnTo>
                      <a:pt x="54418" y="13436"/>
                    </a:lnTo>
                    <a:lnTo>
                      <a:pt x="54128" y="13629"/>
                    </a:lnTo>
                    <a:lnTo>
                      <a:pt x="53799" y="13784"/>
                    </a:lnTo>
                    <a:lnTo>
                      <a:pt x="53470" y="13900"/>
                    </a:lnTo>
                    <a:lnTo>
                      <a:pt x="53142" y="13977"/>
                    </a:lnTo>
                    <a:lnTo>
                      <a:pt x="52794" y="14035"/>
                    </a:lnTo>
                    <a:lnTo>
                      <a:pt x="52446" y="14054"/>
                    </a:lnTo>
                    <a:lnTo>
                      <a:pt x="52098" y="14016"/>
                    </a:lnTo>
                    <a:lnTo>
                      <a:pt x="51731" y="13958"/>
                    </a:lnTo>
                    <a:lnTo>
                      <a:pt x="51383" y="13861"/>
                    </a:lnTo>
                    <a:lnTo>
                      <a:pt x="51035" y="13726"/>
                    </a:lnTo>
                    <a:lnTo>
                      <a:pt x="50687" y="13532"/>
                    </a:lnTo>
                    <a:lnTo>
                      <a:pt x="50435" y="13358"/>
                    </a:lnTo>
                    <a:lnTo>
                      <a:pt x="50184" y="13184"/>
                    </a:lnTo>
                    <a:lnTo>
                      <a:pt x="49933" y="12991"/>
                    </a:lnTo>
                    <a:lnTo>
                      <a:pt x="49701" y="12778"/>
                    </a:lnTo>
                    <a:lnTo>
                      <a:pt x="49469" y="12566"/>
                    </a:lnTo>
                    <a:lnTo>
                      <a:pt x="49256" y="12353"/>
                    </a:lnTo>
                    <a:lnTo>
                      <a:pt x="48831" y="11889"/>
                    </a:lnTo>
                    <a:lnTo>
                      <a:pt x="48425" y="11386"/>
                    </a:lnTo>
                    <a:lnTo>
                      <a:pt x="48038" y="10884"/>
                    </a:lnTo>
                    <a:lnTo>
                      <a:pt x="47284" y="9840"/>
                    </a:lnTo>
                    <a:lnTo>
                      <a:pt x="46898" y="9318"/>
                    </a:lnTo>
                    <a:lnTo>
                      <a:pt x="46511" y="8815"/>
                    </a:lnTo>
                    <a:lnTo>
                      <a:pt x="46105" y="8332"/>
                    </a:lnTo>
                    <a:lnTo>
                      <a:pt x="45680" y="7868"/>
                    </a:lnTo>
                    <a:lnTo>
                      <a:pt x="45448" y="7656"/>
                    </a:lnTo>
                    <a:lnTo>
                      <a:pt x="45235" y="7462"/>
                    </a:lnTo>
                    <a:lnTo>
                      <a:pt x="44984" y="7269"/>
                    </a:lnTo>
                    <a:lnTo>
                      <a:pt x="44733" y="7076"/>
                    </a:lnTo>
                    <a:lnTo>
                      <a:pt x="44481" y="6921"/>
                    </a:lnTo>
                    <a:lnTo>
                      <a:pt x="44211" y="6766"/>
                    </a:lnTo>
                    <a:lnTo>
                      <a:pt x="43940" y="6612"/>
                    </a:lnTo>
                    <a:lnTo>
                      <a:pt x="43650" y="6496"/>
                    </a:lnTo>
                    <a:lnTo>
                      <a:pt x="43418" y="6418"/>
                    </a:lnTo>
                    <a:lnTo>
                      <a:pt x="43167" y="6360"/>
                    </a:lnTo>
                    <a:lnTo>
                      <a:pt x="42935" y="6302"/>
                    </a:lnTo>
                    <a:lnTo>
                      <a:pt x="42684" y="6283"/>
                    </a:lnTo>
                    <a:lnTo>
                      <a:pt x="42200" y="6283"/>
                    </a:lnTo>
                    <a:lnTo>
                      <a:pt x="41949" y="6302"/>
                    </a:lnTo>
                    <a:lnTo>
                      <a:pt x="41698" y="6360"/>
                    </a:lnTo>
                    <a:lnTo>
                      <a:pt x="41466" y="6418"/>
                    </a:lnTo>
                    <a:lnTo>
                      <a:pt x="41234" y="6496"/>
                    </a:lnTo>
                    <a:lnTo>
                      <a:pt x="41021" y="6592"/>
                    </a:lnTo>
                    <a:lnTo>
                      <a:pt x="40808" y="6728"/>
                    </a:lnTo>
                    <a:lnTo>
                      <a:pt x="40596" y="6863"/>
                    </a:lnTo>
                    <a:lnTo>
                      <a:pt x="40402" y="6998"/>
                    </a:lnTo>
                    <a:lnTo>
                      <a:pt x="40229" y="7172"/>
                    </a:lnTo>
                    <a:lnTo>
                      <a:pt x="40055" y="7366"/>
                    </a:lnTo>
                    <a:lnTo>
                      <a:pt x="39919" y="7578"/>
                    </a:lnTo>
                    <a:lnTo>
                      <a:pt x="39784" y="7791"/>
                    </a:lnTo>
                    <a:lnTo>
                      <a:pt x="39668" y="8023"/>
                    </a:lnTo>
                    <a:lnTo>
                      <a:pt x="39571" y="8274"/>
                    </a:lnTo>
                    <a:lnTo>
                      <a:pt x="39475" y="8506"/>
                    </a:lnTo>
                    <a:lnTo>
                      <a:pt x="39417" y="8757"/>
                    </a:lnTo>
                    <a:lnTo>
                      <a:pt x="39359" y="9009"/>
                    </a:lnTo>
                    <a:lnTo>
                      <a:pt x="39301" y="9260"/>
                    </a:lnTo>
                    <a:lnTo>
                      <a:pt x="39223" y="9782"/>
                    </a:lnTo>
                    <a:lnTo>
                      <a:pt x="39185" y="10323"/>
                    </a:lnTo>
                    <a:lnTo>
                      <a:pt x="39127" y="11348"/>
                    </a:lnTo>
                    <a:lnTo>
                      <a:pt x="39088" y="11850"/>
                    </a:lnTo>
                    <a:lnTo>
                      <a:pt x="39049" y="12372"/>
                    </a:lnTo>
                    <a:lnTo>
                      <a:pt x="38991" y="12933"/>
                    </a:lnTo>
                    <a:lnTo>
                      <a:pt x="38953" y="13204"/>
                    </a:lnTo>
                    <a:lnTo>
                      <a:pt x="38895" y="13474"/>
                    </a:lnTo>
                    <a:lnTo>
                      <a:pt x="38817" y="13726"/>
                    </a:lnTo>
                    <a:lnTo>
                      <a:pt x="38721" y="13977"/>
                    </a:lnTo>
                    <a:lnTo>
                      <a:pt x="38624" y="14209"/>
                    </a:lnTo>
                    <a:lnTo>
                      <a:pt x="38489" y="14441"/>
                    </a:lnTo>
                    <a:lnTo>
                      <a:pt x="38334" y="14653"/>
                    </a:lnTo>
                    <a:lnTo>
                      <a:pt x="38160" y="14827"/>
                    </a:lnTo>
                    <a:lnTo>
                      <a:pt x="37947" y="15001"/>
                    </a:lnTo>
                    <a:lnTo>
                      <a:pt x="37715" y="15137"/>
                    </a:lnTo>
                    <a:lnTo>
                      <a:pt x="37445" y="15272"/>
                    </a:lnTo>
                    <a:lnTo>
                      <a:pt x="37155" y="15369"/>
                    </a:lnTo>
                    <a:lnTo>
                      <a:pt x="36846" y="15446"/>
                    </a:lnTo>
                    <a:lnTo>
                      <a:pt x="36536" y="15485"/>
                    </a:lnTo>
                    <a:lnTo>
                      <a:pt x="36208" y="15504"/>
                    </a:lnTo>
                    <a:lnTo>
                      <a:pt x="35898" y="15504"/>
                    </a:lnTo>
                    <a:lnTo>
                      <a:pt x="35570" y="15465"/>
                    </a:lnTo>
                    <a:lnTo>
                      <a:pt x="35241" y="15427"/>
                    </a:lnTo>
                    <a:lnTo>
                      <a:pt x="34932" y="15330"/>
                    </a:lnTo>
                    <a:lnTo>
                      <a:pt x="34622" y="15233"/>
                    </a:lnTo>
                    <a:lnTo>
                      <a:pt x="34333" y="15098"/>
                    </a:lnTo>
                    <a:lnTo>
                      <a:pt x="34043" y="14943"/>
                    </a:lnTo>
                    <a:lnTo>
                      <a:pt x="33791" y="14769"/>
                    </a:lnTo>
                    <a:lnTo>
                      <a:pt x="33559" y="14576"/>
                    </a:lnTo>
                    <a:lnTo>
                      <a:pt x="33347" y="14344"/>
                    </a:lnTo>
                    <a:lnTo>
                      <a:pt x="33173" y="14093"/>
                    </a:lnTo>
                    <a:lnTo>
                      <a:pt x="33037" y="13861"/>
                    </a:lnTo>
                    <a:lnTo>
                      <a:pt x="32902" y="13629"/>
                    </a:lnTo>
                    <a:lnTo>
                      <a:pt x="32805" y="13397"/>
                    </a:lnTo>
                    <a:lnTo>
                      <a:pt x="32709" y="13146"/>
                    </a:lnTo>
                    <a:lnTo>
                      <a:pt x="32554" y="12643"/>
                    </a:lnTo>
                    <a:lnTo>
                      <a:pt x="32419" y="12140"/>
                    </a:lnTo>
                    <a:lnTo>
                      <a:pt x="32322" y="11599"/>
                    </a:lnTo>
                    <a:lnTo>
                      <a:pt x="32245" y="11077"/>
                    </a:lnTo>
                    <a:lnTo>
                      <a:pt x="32109" y="9995"/>
                    </a:lnTo>
                    <a:lnTo>
                      <a:pt x="32051" y="9453"/>
                    </a:lnTo>
                    <a:lnTo>
                      <a:pt x="31955" y="8931"/>
                    </a:lnTo>
                    <a:lnTo>
                      <a:pt x="31839" y="8409"/>
                    </a:lnTo>
                    <a:lnTo>
                      <a:pt x="31704" y="7907"/>
                    </a:lnTo>
                    <a:lnTo>
                      <a:pt x="31626" y="7656"/>
                    </a:lnTo>
                    <a:lnTo>
                      <a:pt x="31530" y="7404"/>
                    </a:lnTo>
                    <a:lnTo>
                      <a:pt x="31414" y="7172"/>
                    </a:lnTo>
                    <a:lnTo>
                      <a:pt x="31298" y="6940"/>
                    </a:lnTo>
                    <a:lnTo>
                      <a:pt x="31162" y="6708"/>
                    </a:lnTo>
                    <a:lnTo>
                      <a:pt x="31008" y="6496"/>
                    </a:lnTo>
                    <a:lnTo>
                      <a:pt x="30834" y="6264"/>
                    </a:lnTo>
                    <a:lnTo>
                      <a:pt x="30660" y="6070"/>
                    </a:lnTo>
                    <a:lnTo>
                      <a:pt x="30466" y="5896"/>
                    </a:lnTo>
                    <a:lnTo>
                      <a:pt x="30273" y="5722"/>
                    </a:lnTo>
                    <a:lnTo>
                      <a:pt x="30060" y="5568"/>
                    </a:lnTo>
                    <a:lnTo>
                      <a:pt x="29848" y="5432"/>
                    </a:lnTo>
                    <a:lnTo>
                      <a:pt x="29596" y="5297"/>
                    </a:lnTo>
                    <a:lnTo>
                      <a:pt x="29364" y="5181"/>
                    </a:lnTo>
                    <a:lnTo>
                      <a:pt x="29113" y="5084"/>
                    </a:lnTo>
                    <a:lnTo>
                      <a:pt x="28843" y="4988"/>
                    </a:lnTo>
                    <a:lnTo>
                      <a:pt x="28591" y="4911"/>
                    </a:lnTo>
                    <a:lnTo>
                      <a:pt x="28321" y="4872"/>
                    </a:lnTo>
                    <a:lnTo>
                      <a:pt x="28050" y="4833"/>
                    </a:lnTo>
                    <a:lnTo>
                      <a:pt x="27779" y="4814"/>
                    </a:lnTo>
                    <a:lnTo>
                      <a:pt x="27528" y="4814"/>
                    </a:lnTo>
                    <a:lnTo>
                      <a:pt x="27257" y="4853"/>
                    </a:lnTo>
                    <a:lnTo>
                      <a:pt x="27006" y="4891"/>
                    </a:lnTo>
                    <a:lnTo>
                      <a:pt x="26755" y="4949"/>
                    </a:lnTo>
                    <a:lnTo>
                      <a:pt x="26542" y="5046"/>
                    </a:lnTo>
                    <a:lnTo>
                      <a:pt x="26349" y="5142"/>
                    </a:lnTo>
                    <a:lnTo>
                      <a:pt x="26155" y="5278"/>
                    </a:lnTo>
                    <a:lnTo>
                      <a:pt x="26001" y="5413"/>
                    </a:lnTo>
                    <a:lnTo>
                      <a:pt x="25846" y="5568"/>
                    </a:lnTo>
                    <a:lnTo>
                      <a:pt x="25730" y="5742"/>
                    </a:lnTo>
                    <a:lnTo>
                      <a:pt x="25614" y="5916"/>
                    </a:lnTo>
                    <a:lnTo>
                      <a:pt x="25518" y="6109"/>
                    </a:lnTo>
                    <a:lnTo>
                      <a:pt x="25421" y="6322"/>
                    </a:lnTo>
                    <a:lnTo>
                      <a:pt x="25363" y="6534"/>
                    </a:lnTo>
                    <a:lnTo>
                      <a:pt x="25247" y="6960"/>
                    </a:lnTo>
                    <a:lnTo>
                      <a:pt x="25170" y="7404"/>
                    </a:lnTo>
                    <a:lnTo>
                      <a:pt x="25131" y="7830"/>
                    </a:lnTo>
                    <a:lnTo>
                      <a:pt x="25092" y="8371"/>
                    </a:lnTo>
                    <a:lnTo>
                      <a:pt x="25092" y="8912"/>
                    </a:lnTo>
                    <a:lnTo>
                      <a:pt x="25092" y="10014"/>
                    </a:lnTo>
                    <a:lnTo>
                      <a:pt x="25092" y="10555"/>
                    </a:lnTo>
                    <a:lnTo>
                      <a:pt x="25054" y="11096"/>
                    </a:lnTo>
                    <a:lnTo>
                      <a:pt x="24976" y="11618"/>
                    </a:lnTo>
                    <a:lnTo>
                      <a:pt x="24938" y="11889"/>
                    </a:lnTo>
                    <a:lnTo>
                      <a:pt x="24860" y="12160"/>
                    </a:lnTo>
                    <a:lnTo>
                      <a:pt x="24783" y="12392"/>
                    </a:lnTo>
                    <a:lnTo>
                      <a:pt x="24648" y="12604"/>
                    </a:lnTo>
                    <a:lnTo>
                      <a:pt x="24512" y="12798"/>
                    </a:lnTo>
                    <a:lnTo>
                      <a:pt x="24338" y="12972"/>
                    </a:lnTo>
                    <a:lnTo>
                      <a:pt x="24126" y="13126"/>
                    </a:lnTo>
                    <a:lnTo>
                      <a:pt x="23913" y="13262"/>
                    </a:lnTo>
                    <a:lnTo>
                      <a:pt x="23681" y="13378"/>
                    </a:lnTo>
                    <a:lnTo>
                      <a:pt x="23449" y="13455"/>
                    </a:lnTo>
                    <a:lnTo>
                      <a:pt x="23178" y="13532"/>
                    </a:lnTo>
                    <a:lnTo>
                      <a:pt x="22927" y="13571"/>
                    </a:lnTo>
                    <a:lnTo>
                      <a:pt x="22676" y="13590"/>
                    </a:lnTo>
                    <a:lnTo>
                      <a:pt x="22405" y="13590"/>
                    </a:lnTo>
                    <a:lnTo>
                      <a:pt x="22154" y="13552"/>
                    </a:lnTo>
                    <a:lnTo>
                      <a:pt x="21903" y="13494"/>
                    </a:lnTo>
                    <a:lnTo>
                      <a:pt x="21671" y="13416"/>
                    </a:lnTo>
                    <a:lnTo>
                      <a:pt x="21439" y="13320"/>
                    </a:lnTo>
                    <a:lnTo>
                      <a:pt x="21245" y="13204"/>
                    </a:lnTo>
                    <a:lnTo>
                      <a:pt x="21091" y="13049"/>
                    </a:lnTo>
                    <a:lnTo>
                      <a:pt x="20955" y="12894"/>
                    </a:lnTo>
                    <a:lnTo>
                      <a:pt x="20820" y="12720"/>
                    </a:lnTo>
                    <a:lnTo>
                      <a:pt x="20723" y="12527"/>
                    </a:lnTo>
                    <a:lnTo>
                      <a:pt x="20627" y="12314"/>
                    </a:lnTo>
                    <a:lnTo>
                      <a:pt x="20549" y="12102"/>
                    </a:lnTo>
                    <a:lnTo>
                      <a:pt x="20491" y="11870"/>
                    </a:lnTo>
                    <a:lnTo>
                      <a:pt x="20414" y="11406"/>
                    </a:lnTo>
                    <a:lnTo>
                      <a:pt x="20356" y="10942"/>
                    </a:lnTo>
                    <a:lnTo>
                      <a:pt x="20298" y="10091"/>
                    </a:lnTo>
                    <a:lnTo>
                      <a:pt x="20240" y="9163"/>
                    </a:lnTo>
                    <a:lnTo>
                      <a:pt x="20202" y="8680"/>
                    </a:lnTo>
                    <a:lnTo>
                      <a:pt x="20144" y="8216"/>
                    </a:lnTo>
                    <a:lnTo>
                      <a:pt x="20086" y="7752"/>
                    </a:lnTo>
                    <a:lnTo>
                      <a:pt x="19989" y="7288"/>
                    </a:lnTo>
                    <a:lnTo>
                      <a:pt x="19854" y="6844"/>
                    </a:lnTo>
                    <a:lnTo>
                      <a:pt x="19776" y="6631"/>
                    </a:lnTo>
                    <a:lnTo>
                      <a:pt x="19699" y="6418"/>
                    </a:lnTo>
                    <a:lnTo>
                      <a:pt x="19583" y="6206"/>
                    </a:lnTo>
                    <a:lnTo>
                      <a:pt x="19467" y="6032"/>
                    </a:lnTo>
                    <a:lnTo>
                      <a:pt x="19332" y="5838"/>
                    </a:lnTo>
                    <a:lnTo>
                      <a:pt x="19177" y="5664"/>
                    </a:lnTo>
                    <a:lnTo>
                      <a:pt x="19003" y="5510"/>
                    </a:lnTo>
                    <a:lnTo>
                      <a:pt x="18829" y="5355"/>
                    </a:lnTo>
                    <a:lnTo>
                      <a:pt x="18636" y="5220"/>
                    </a:lnTo>
                    <a:lnTo>
                      <a:pt x="18442" y="5104"/>
                    </a:lnTo>
                    <a:lnTo>
                      <a:pt x="18230" y="4988"/>
                    </a:lnTo>
                    <a:lnTo>
                      <a:pt x="18017" y="4911"/>
                    </a:lnTo>
                    <a:lnTo>
                      <a:pt x="17785" y="4853"/>
                    </a:lnTo>
                    <a:lnTo>
                      <a:pt x="17572" y="4814"/>
                    </a:lnTo>
                    <a:lnTo>
                      <a:pt x="17341" y="4795"/>
                    </a:lnTo>
                    <a:lnTo>
                      <a:pt x="17109" y="4795"/>
                    </a:lnTo>
                    <a:lnTo>
                      <a:pt x="16877" y="4833"/>
                    </a:lnTo>
                    <a:lnTo>
                      <a:pt x="16664" y="4911"/>
                    </a:lnTo>
                    <a:lnTo>
                      <a:pt x="16413" y="5007"/>
                    </a:lnTo>
                    <a:lnTo>
                      <a:pt x="16219" y="5142"/>
                    </a:lnTo>
                    <a:lnTo>
                      <a:pt x="16045" y="5316"/>
                    </a:lnTo>
                    <a:lnTo>
                      <a:pt x="15891" y="5510"/>
                    </a:lnTo>
                    <a:lnTo>
                      <a:pt x="15775" y="5722"/>
                    </a:lnTo>
                    <a:lnTo>
                      <a:pt x="15659" y="5935"/>
                    </a:lnTo>
                    <a:lnTo>
                      <a:pt x="15581" y="6186"/>
                    </a:lnTo>
                    <a:lnTo>
                      <a:pt x="15523" y="6438"/>
                    </a:lnTo>
                    <a:lnTo>
                      <a:pt x="15465" y="6689"/>
                    </a:lnTo>
                    <a:lnTo>
                      <a:pt x="15427" y="6960"/>
                    </a:lnTo>
                    <a:lnTo>
                      <a:pt x="15369" y="7501"/>
                    </a:lnTo>
                    <a:lnTo>
                      <a:pt x="15330" y="8004"/>
                    </a:lnTo>
                    <a:lnTo>
                      <a:pt x="15272" y="8467"/>
                    </a:lnTo>
                    <a:lnTo>
                      <a:pt x="15195" y="8796"/>
                    </a:lnTo>
                    <a:lnTo>
                      <a:pt x="15059" y="9144"/>
                    </a:lnTo>
                    <a:lnTo>
                      <a:pt x="14885" y="9511"/>
                    </a:lnTo>
                    <a:lnTo>
                      <a:pt x="14692" y="9840"/>
                    </a:lnTo>
                    <a:lnTo>
                      <a:pt x="14576" y="10014"/>
                    </a:lnTo>
                    <a:lnTo>
                      <a:pt x="14441" y="10169"/>
                    </a:lnTo>
                    <a:lnTo>
                      <a:pt x="14325" y="10304"/>
                    </a:lnTo>
                    <a:lnTo>
                      <a:pt x="14190" y="10439"/>
                    </a:lnTo>
                    <a:lnTo>
                      <a:pt x="14035" y="10555"/>
                    </a:lnTo>
                    <a:lnTo>
                      <a:pt x="13880" y="10652"/>
                    </a:lnTo>
                    <a:lnTo>
                      <a:pt x="13726" y="10749"/>
                    </a:lnTo>
                    <a:lnTo>
                      <a:pt x="13571" y="10807"/>
                    </a:lnTo>
                    <a:lnTo>
                      <a:pt x="13416" y="10845"/>
                    </a:lnTo>
                    <a:lnTo>
                      <a:pt x="13281" y="10845"/>
                    </a:lnTo>
                    <a:lnTo>
                      <a:pt x="13146" y="10826"/>
                    </a:lnTo>
                    <a:lnTo>
                      <a:pt x="13030" y="10768"/>
                    </a:lnTo>
                    <a:lnTo>
                      <a:pt x="12914" y="10710"/>
                    </a:lnTo>
                    <a:lnTo>
                      <a:pt x="12817" y="10633"/>
                    </a:lnTo>
                    <a:lnTo>
                      <a:pt x="12720" y="10517"/>
                    </a:lnTo>
                    <a:lnTo>
                      <a:pt x="12624" y="10420"/>
                    </a:lnTo>
                    <a:lnTo>
                      <a:pt x="12469" y="10169"/>
                    </a:lnTo>
                    <a:lnTo>
                      <a:pt x="12334" y="9898"/>
                    </a:lnTo>
                    <a:lnTo>
                      <a:pt x="12218" y="9627"/>
                    </a:lnTo>
                    <a:lnTo>
                      <a:pt x="12121" y="9376"/>
                    </a:lnTo>
                    <a:lnTo>
                      <a:pt x="12024" y="9086"/>
                    </a:lnTo>
                    <a:lnTo>
                      <a:pt x="11947" y="8796"/>
                    </a:lnTo>
                    <a:lnTo>
                      <a:pt x="11889" y="8487"/>
                    </a:lnTo>
                    <a:lnTo>
                      <a:pt x="11831" y="8197"/>
                    </a:lnTo>
                    <a:lnTo>
                      <a:pt x="11812" y="8004"/>
                    </a:lnTo>
                    <a:lnTo>
                      <a:pt x="11831" y="7830"/>
                    </a:lnTo>
                    <a:lnTo>
                      <a:pt x="11850" y="7656"/>
                    </a:lnTo>
                    <a:lnTo>
                      <a:pt x="11889" y="7482"/>
                    </a:lnTo>
                    <a:lnTo>
                      <a:pt x="11966" y="7153"/>
                    </a:lnTo>
                    <a:lnTo>
                      <a:pt x="12063" y="6805"/>
                    </a:lnTo>
                    <a:lnTo>
                      <a:pt x="12082" y="6650"/>
                    </a:lnTo>
                    <a:lnTo>
                      <a:pt x="12102" y="6496"/>
                    </a:lnTo>
                    <a:lnTo>
                      <a:pt x="12102" y="6360"/>
                    </a:lnTo>
                    <a:lnTo>
                      <a:pt x="12102" y="6225"/>
                    </a:lnTo>
                    <a:lnTo>
                      <a:pt x="12063" y="6109"/>
                    </a:lnTo>
                    <a:lnTo>
                      <a:pt x="12024" y="5993"/>
                    </a:lnTo>
                    <a:lnTo>
                      <a:pt x="11986" y="5877"/>
                    </a:lnTo>
                    <a:lnTo>
                      <a:pt x="11908" y="5780"/>
                    </a:lnTo>
                    <a:lnTo>
                      <a:pt x="11850" y="5684"/>
                    </a:lnTo>
                    <a:lnTo>
                      <a:pt x="11754" y="5587"/>
                    </a:lnTo>
                    <a:lnTo>
                      <a:pt x="11657" y="5510"/>
                    </a:lnTo>
                    <a:lnTo>
                      <a:pt x="11561" y="5432"/>
                    </a:lnTo>
                    <a:lnTo>
                      <a:pt x="11309" y="5297"/>
                    </a:lnTo>
                    <a:lnTo>
                      <a:pt x="11019" y="5181"/>
                    </a:lnTo>
                    <a:lnTo>
                      <a:pt x="10845" y="5142"/>
                    </a:lnTo>
                    <a:lnTo>
                      <a:pt x="10691" y="5123"/>
                    </a:lnTo>
                    <a:lnTo>
                      <a:pt x="10517" y="5104"/>
                    </a:lnTo>
                    <a:lnTo>
                      <a:pt x="10381" y="5123"/>
                    </a:lnTo>
                    <a:lnTo>
                      <a:pt x="10227" y="5142"/>
                    </a:lnTo>
                    <a:lnTo>
                      <a:pt x="10091" y="5181"/>
                    </a:lnTo>
                    <a:lnTo>
                      <a:pt x="9956" y="5220"/>
                    </a:lnTo>
                    <a:lnTo>
                      <a:pt x="9840" y="5297"/>
                    </a:lnTo>
                    <a:lnTo>
                      <a:pt x="9724" y="5374"/>
                    </a:lnTo>
                    <a:lnTo>
                      <a:pt x="9608" y="5452"/>
                    </a:lnTo>
                    <a:lnTo>
                      <a:pt x="9395" y="5664"/>
                    </a:lnTo>
                    <a:lnTo>
                      <a:pt x="9183" y="5896"/>
                    </a:lnTo>
                    <a:lnTo>
                      <a:pt x="9009" y="6148"/>
                    </a:lnTo>
                    <a:lnTo>
                      <a:pt x="8835" y="6438"/>
                    </a:lnTo>
                    <a:lnTo>
                      <a:pt x="8661" y="6728"/>
                    </a:lnTo>
                    <a:lnTo>
                      <a:pt x="8332" y="7308"/>
                    </a:lnTo>
                    <a:lnTo>
                      <a:pt x="8178" y="7578"/>
                    </a:lnTo>
                    <a:lnTo>
                      <a:pt x="8004" y="7849"/>
                    </a:lnTo>
                    <a:lnTo>
                      <a:pt x="7830" y="8081"/>
                    </a:lnTo>
                    <a:lnTo>
                      <a:pt x="7636" y="8274"/>
                    </a:lnTo>
                    <a:lnTo>
                      <a:pt x="7443" y="8429"/>
                    </a:lnTo>
                    <a:lnTo>
                      <a:pt x="7211" y="8564"/>
                    </a:lnTo>
                    <a:lnTo>
                      <a:pt x="6960" y="8680"/>
                    </a:lnTo>
                    <a:lnTo>
                      <a:pt x="6689" y="8796"/>
                    </a:lnTo>
                    <a:lnTo>
                      <a:pt x="6399" y="8873"/>
                    </a:lnTo>
                    <a:lnTo>
                      <a:pt x="6109" y="8951"/>
                    </a:lnTo>
                    <a:lnTo>
                      <a:pt x="5839" y="8989"/>
                    </a:lnTo>
                    <a:lnTo>
                      <a:pt x="5607" y="8989"/>
                    </a:lnTo>
                    <a:lnTo>
                      <a:pt x="5375" y="8970"/>
                    </a:lnTo>
                    <a:lnTo>
                      <a:pt x="5297" y="8951"/>
                    </a:lnTo>
                    <a:lnTo>
                      <a:pt x="5259" y="8912"/>
                    </a:lnTo>
                    <a:lnTo>
                      <a:pt x="5220" y="8873"/>
                    </a:lnTo>
                    <a:lnTo>
                      <a:pt x="5181" y="8796"/>
                    </a:lnTo>
                    <a:lnTo>
                      <a:pt x="5143" y="8583"/>
                    </a:lnTo>
                    <a:lnTo>
                      <a:pt x="5123" y="8371"/>
                    </a:lnTo>
                    <a:lnTo>
                      <a:pt x="5104" y="8139"/>
                    </a:lnTo>
                    <a:lnTo>
                      <a:pt x="5104" y="7888"/>
                    </a:lnTo>
                    <a:lnTo>
                      <a:pt x="5123" y="7617"/>
                    </a:lnTo>
                    <a:lnTo>
                      <a:pt x="5143" y="7366"/>
                    </a:lnTo>
                    <a:lnTo>
                      <a:pt x="5201" y="7114"/>
                    </a:lnTo>
                    <a:lnTo>
                      <a:pt x="5259" y="6902"/>
                    </a:lnTo>
                    <a:lnTo>
                      <a:pt x="5336" y="6708"/>
                    </a:lnTo>
                    <a:lnTo>
                      <a:pt x="5471" y="6534"/>
                    </a:lnTo>
                    <a:lnTo>
                      <a:pt x="5626" y="6322"/>
                    </a:lnTo>
                    <a:lnTo>
                      <a:pt x="6032" y="5896"/>
                    </a:lnTo>
                    <a:lnTo>
                      <a:pt x="6457" y="5452"/>
                    </a:lnTo>
                    <a:lnTo>
                      <a:pt x="6670" y="5220"/>
                    </a:lnTo>
                    <a:lnTo>
                      <a:pt x="6882" y="4969"/>
                    </a:lnTo>
                    <a:lnTo>
                      <a:pt x="7076" y="4737"/>
                    </a:lnTo>
                    <a:lnTo>
                      <a:pt x="7230" y="4485"/>
                    </a:lnTo>
                    <a:lnTo>
                      <a:pt x="7346" y="4234"/>
                    </a:lnTo>
                    <a:lnTo>
                      <a:pt x="7385" y="4099"/>
                    </a:lnTo>
                    <a:lnTo>
                      <a:pt x="7424" y="3983"/>
                    </a:lnTo>
                    <a:lnTo>
                      <a:pt x="7443" y="3847"/>
                    </a:lnTo>
                    <a:lnTo>
                      <a:pt x="7443" y="3731"/>
                    </a:lnTo>
                    <a:lnTo>
                      <a:pt x="7424" y="3596"/>
                    </a:lnTo>
                    <a:lnTo>
                      <a:pt x="7404" y="3461"/>
                    </a:lnTo>
                    <a:lnTo>
                      <a:pt x="7346" y="3345"/>
                    </a:lnTo>
                    <a:lnTo>
                      <a:pt x="7288" y="3209"/>
                    </a:lnTo>
                    <a:lnTo>
                      <a:pt x="7211" y="3093"/>
                    </a:lnTo>
                    <a:lnTo>
                      <a:pt x="7114" y="2958"/>
                    </a:lnTo>
                    <a:lnTo>
                      <a:pt x="7018" y="2861"/>
                    </a:lnTo>
                    <a:lnTo>
                      <a:pt x="6902" y="2784"/>
                    </a:lnTo>
                    <a:lnTo>
                      <a:pt x="6805" y="2707"/>
                    </a:lnTo>
                    <a:lnTo>
                      <a:pt x="6689" y="2649"/>
                    </a:lnTo>
                    <a:lnTo>
                      <a:pt x="6554" y="2610"/>
                    </a:lnTo>
                    <a:lnTo>
                      <a:pt x="6438" y="2571"/>
                    </a:lnTo>
                    <a:lnTo>
                      <a:pt x="6167" y="2513"/>
                    </a:lnTo>
                    <a:lnTo>
                      <a:pt x="5877" y="2513"/>
                    </a:lnTo>
                    <a:lnTo>
                      <a:pt x="5587" y="2533"/>
                    </a:lnTo>
                    <a:lnTo>
                      <a:pt x="5297" y="2591"/>
                    </a:lnTo>
                    <a:lnTo>
                      <a:pt x="4988" y="2668"/>
                    </a:lnTo>
                    <a:lnTo>
                      <a:pt x="4679" y="2745"/>
                    </a:lnTo>
                    <a:lnTo>
                      <a:pt x="4369" y="2842"/>
                    </a:lnTo>
                    <a:lnTo>
                      <a:pt x="3789" y="3074"/>
                    </a:lnTo>
                    <a:lnTo>
                      <a:pt x="3248" y="3287"/>
                    </a:lnTo>
                    <a:lnTo>
                      <a:pt x="2804" y="3441"/>
                    </a:lnTo>
                    <a:lnTo>
                      <a:pt x="2552" y="3499"/>
                    </a:lnTo>
                    <a:lnTo>
                      <a:pt x="2224" y="3557"/>
                    </a:lnTo>
                    <a:lnTo>
                      <a:pt x="1856" y="3596"/>
                    </a:lnTo>
                    <a:lnTo>
                      <a:pt x="1682" y="3596"/>
                    </a:lnTo>
                    <a:lnTo>
                      <a:pt x="1508" y="3577"/>
                    </a:lnTo>
                    <a:lnTo>
                      <a:pt x="1354" y="3557"/>
                    </a:lnTo>
                    <a:lnTo>
                      <a:pt x="1238" y="3519"/>
                    </a:lnTo>
                    <a:lnTo>
                      <a:pt x="1122" y="3461"/>
                    </a:lnTo>
                    <a:lnTo>
                      <a:pt x="1064" y="3383"/>
                    </a:lnTo>
                    <a:lnTo>
                      <a:pt x="1025" y="3325"/>
                    </a:lnTo>
                    <a:lnTo>
                      <a:pt x="1025" y="3287"/>
                    </a:lnTo>
                    <a:lnTo>
                      <a:pt x="1044" y="3151"/>
                    </a:lnTo>
                    <a:lnTo>
                      <a:pt x="1102" y="3016"/>
                    </a:lnTo>
                    <a:lnTo>
                      <a:pt x="1218" y="2842"/>
                    </a:lnTo>
                    <a:lnTo>
                      <a:pt x="1450" y="2571"/>
                    </a:lnTo>
                    <a:lnTo>
                      <a:pt x="1721" y="2339"/>
                    </a:lnTo>
                    <a:lnTo>
                      <a:pt x="1972" y="2107"/>
                    </a:lnTo>
                    <a:lnTo>
                      <a:pt x="2243" y="1895"/>
                    </a:lnTo>
                    <a:lnTo>
                      <a:pt x="2804" y="1450"/>
                    </a:lnTo>
                    <a:lnTo>
                      <a:pt x="3055" y="1218"/>
                    </a:lnTo>
                    <a:lnTo>
                      <a:pt x="3306" y="967"/>
                    </a:lnTo>
                    <a:lnTo>
                      <a:pt x="3364" y="890"/>
                    </a:lnTo>
                    <a:lnTo>
                      <a:pt x="3403" y="793"/>
                    </a:lnTo>
                    <a:lnTo>
                      <a:pt x="3422" y="696"/>
                    </a:lnTo>
                    <a:lnTo>
                      <a:pt x="3422" y="600"/>
                    </a:lnTo>
                    <a:lnTo>
                      <a:pt x="3403" y="522"/>
                    </a:lnTo>
                    <a:lnTo>
                      <a:pt x="3364" y="426"/>
                    </a:lnTo>
                    <a:lnTo>
                      <a:pt x="3325" y="348"/>
                    </a:lnTo>
                    <a:lnTo>
                      <a:pt x="3267" y="290"/>
                    </a:lnTo>
                    <a:lnTo>
                      <a:pt x="3190" y="232"/>
                    </a:lnTo>
                    <a:lnTo>
                      <a:pt x="3113" y="194"/>
                    </a:lnTo>
                    <a:lnTo>
                      <a:pt x="3035" y="155"/>
                    </a:lnTo>
                    <a:lnTo>
                      <a:pt x="2842" y="155"/>
                    </a:lnTo>
                    <a:lnTo>
                      <a:pt x="2765" y="174"/>
                    </a:lnTo>
                    <a:lnTo>
                      <a:pt x="2688" y="232"/>
                    </a:lnTo>
                    <a:lnTo>
                      <a:pt x="2591" y="310"/>
                    </a:lnTo>
                    <a:lnTo>
                      <a:pt x="2436" y="464"/>
                    </a:lnTo>
                    <a:lnTo>
                      <a:pt x="2243" y="638"/>
                    </a:lnTo>
                    <a:lnTo>
                      <a:pt x="1760" y="1025"/>
                    </a:lnTo>
                    <a:lnTo>
                      <a:pt x="1238" y="1450"/>
                    </a:lnTo>
                    <a:lnTo>
                      <a:pt x="986" y="1663"/>
                    </a:lnTo>
                    <a:lnTo>
                      <a:pt x="735" y="1895"/>
                    </a:lnTo>
                    <a:lnTo>
                      <a:pt x="522" y="2146"/>
                    </a:lnTo>
                    <a:lnTo>
                      <a:pt x="329" y="2378"/>
                    </a:lnTo>
                    <a:lnTo>
                      <a:pt x="174" y="2629"/>
                    </a:lnTo>
                    <a:lnTo>
                      <a:pt x="117" y="2765"/>
                    </a:lnTo>
                    <a:lnTo>
                      <a:pt x="59" y="2900"/>
                    </a:lnTo>
                    <a:lnTo>
                      <a:pt x="20" y="3016"/>
                    </a:lnTo>
                    <a:lnTo>
                      <a:pt x="1" y="3151"/>
                    </a:lnTo>
                    <a:lnTo>
                      <a:pt x="1" y="3287"/>
                    </a:lnTo>
                    <a:lnTo>
                      <a:pt x="20" y="3422"/>
                    </a:lnTo>
                    <a:lnTo>
                      <a:pt x="39" y="3538"/>
                    </a:lnTo>
                    <a:lnTo>
                      <a:pt x="97" y="3673"/>
                    </a:lnTo>
                    <a:lnTo>
                      <a:pt x="174" y="3809"/>
                    </a:lnTo>
                    <a:lnTo>
                      <a:pt x="252" y="3944"/>
                    </a:lnTo>
                    <a:lnTo>
                      <a:pt x="368" y="4060"/>
                    </a:lnTo>
                    <a:lnTo>
                      <a:pt x="484" y="4176"/>
                    </a:lnTo>
                    <a:lnTo>
                      <a:pt x="600" y="4292"/>
                    </a:lnTo>
                    <a:lnTo>
                      <a:pt x="735" y="4369"/>
                    </a:lnTo>
                    <a:lnTo>
                      <a:pt x="851" y="4447"/>
                    </a:lnTo>
                    <a:lnTo>
                      <a:pt x="986" y="4505"/>
                    </a:lnTo>
                    <a:lnTo>
                      <a:pt x="1122" y="4543"/>
                    </a:lnTo>
                    <a:lnTo>
                      <a:pt x="1276" y="4582"/>
                    </a:lnTo>
                    <a:lnTo>
                      <a:pt x="1566" y="4621"/>
                    </a:lnTo>
                    <a:lnTo>
                      <a:pt x="1856" y="4640"/>
                    </a:lnTo>
                    <a:lnTo>
                      <a:pt x="2166" y="4601"/>
                    </a:lnTo>
                    <a:lnTo>
                      <a:pt x="2494" y="4563"/>
                    </a:lnTo>
                    <a:lnTo>
                      <a:pt x="2804" y="4485"/>
                    </a:lnTo>
                    <a:lnTo>
                      <a:pt x="3113" y="4389"/>
                    </a:lnTo>
                    <a:lnTo>
                      <a:pt x="3731" y="4176"/>
                    </a:lnTo>
                    <a:lnTo>
                      <a:pt x="4331" y="3944"/>
                    </a:lnTo>
                    <a:lnTo>
                      <a:pt x="4853" y="3770"/>
                    </a:lnTo>
                    <a:lnTo>
                      <a:pt x="5123" y="3693"/>
                    </a:lnTo>
                    <a:lnTo>
                      <a:pt x="5433" y="3615"/>
                    </a:lnTo>
                    <a:lnTo>
                      <a:pt x="5761" y="3557"/>
                    </a:lnTo>
                    <a:lnTo>
                      <a:pt x="6051" y="3557"/>
                    </a:lnTo>
                    <a:lnTo>
                      <a:pt x="6186" y="3577"/>
                    </a:lnTo>
                    <a:lnTo>
                      <a:pt x="6283" y="3596"/>
                    </a:lnTo>
                    <a:lnTo>
                      <a:pt x="6360" y="3654"/>
                    </a:lnTo>
                    <a:lnTo>
                      <a:pt x="6399" y="3731"/>
                    </a:lnTo>
                    <a:lnTo>
                      <a:pt x="6399" y="3847"/>
                    </a:lnTo>
                    <a:lnTo>
                      <a:pt x="6380" y="3963"/>
                    </a:lnTo>
                    <a:lnTo>
                      <a:pt x="6283" y="4118"/>
                    </a:lnTo>
                    <a:lnTo>
                      <a:pt x="6148" y="4311"/>
                    </a:lnTo>
                    <a:lnTo>
                      <a:pt x="5935" y="4582"/>
                    </a:lnTo>
                    <a:lnTo>
                      <a:pt x="5684" y="4853"/>
                    </a:lnTo>
                    <a:lnTo>
                      <a:pt x="5181" y="5355"/>
                    </a:lnTo>
                    <a:lnTo>
                      <a:pt x="4949" y="5626"/>
                    </a:lnTo>
                    <a:lnTo>
                      <a:pt x="4717" y="5896"/>
                    </a:lnTo>
                    <a:lnTo>
                      <a:pt x="4524" y="6186"/>
                    </a:lnTo>
                    <a:lnTo>
                      <a:pt x="4369" y="6496"/>
                    </a:lnTo>
                    <a:lnTo>
                      <a:pt x="4273" y="6708"/>
                    </a:lnTo>
                    <a:lnTo>
                      <a:pt x="4234" y="6940"/>
                    </a:lnTo>
                    <a:lnTo>
                      <a:pt x="4195" y="7172"/>
                    </a:lnTo>
                    <a:lnTo>
                      <a:pt x="4195" y="7385"/>
                    </a:lnTo>
                    <a:lnTo>
                      <a:pt x="4176" y="7849"/>
                    </a:lnTo>
                    <a:lnTo>
                      <a:pt x="4195" y="8313"/>
                    </a:lnTo>
                    <a:lnTo>
                      <a:pt x="4176" y="8525"/>
                    </a:lnTo>
                    <a:lnTo>
                      <a:pt x="4195" y="8719"/>
                    </a:lnTo>
                    <a:lnTo>
                      <a:pt x="4215" y="8931"/>
                    </a:lnTo>
                    <a:lnTo>
                      <a:pt x="4253" y="9125"/>
                    </a:lnTo>
                    <a:lnTo>
                      <a:pt x="4331" y="9299"/>
                    </a:lnTo>
                    <a:lnTo>
                      <a:pt x="4427" y="9473"/>
                    </a:lnTo>
                    <a:lnTo>
                      <a:pt x="4543" y="9627"/>
                    </a:lnTo>
                    <a:lnTo>
                      <a:pt x="4717" y="9763"/>
                    </a:lnTo>
                    <a:lnTo>
                      <a:pt x="4853" y="9840"/>
                    </a:lnTo>
                    <a:lnTo>
                      <a:pt x="4988" y="9898"/>
                    </a:lnTo>
                    <a:lnTo>
                      <a:pt x="5143" y="9937"/>
                    </a:lnTo>
                    <a:lnTo>
                      <a:pt x="5297" y="9956"/>
                    </a:lnTo>
                    <a:lnTo>
                      <a:pt x="5452" y="9975"/>
                    </a:lnTo>
                    <a:lnTo>
                      <a:pt x="5626" y="9975"/>
                    </a:lnTo>
                    <a:lnTo>
                      <a:pt x="5954" y="9956"/>
                    </a:lnTo>
                    <a:lnTo>
                      <a:pt x="6283" y="9879"/>
                    </a:lnTo>
                    <a:lnTo>
                      <a:pt x="6612" y="9801"/>
                    </a:lnTo>
                    <a:lnTo>
                      <a:pt x="6902" y="9705"/>
                    </a:lnTo>
                    <a:lnTo>
                      <a:pt x="7192" y="9608"/>
                    </a:lnTo>
                    <a:lnTo>
                      <a:pt x="7385" y="9531"/>
                    </a:lnTo>
                    <a:lnTo>
                      <a:pt x="7559" y="9453"/>
                    </a:lnTo>
                    <a:lnTo>
                      <a:pt x="7733" y="9357"/>
                    </a:lnTo>
                    <a:lnTo>
                      <a:pt x="7868" y="9260"/>
                    </a:lnTo>
                    <a:lnTo>
                      <a:pt x="8139" y="9047"/>
                    </a:lnTo>
                    <a:lnTo>
                      <a:pt x="8371" y="8815"/>
                    </a:lnTo>
                    <a:lnTo>
                      <a:pt x="8564" y="8564"/>
                    </a:lnTo>
                    <a:lnTo>
                      <a:pt x="8777" y="8274"/>
                    </a:lnTo>
                    <a:lnTo>
                      <a:pt x="9163" y="7636"/>
                    </a:lnTo>
                    <a:lnTo>
                      <a:pt x="9550" y="7095"/>
                    </a:lnTo>
                    <a:lnTo>
                      <a:pt x="9937" y="6554"/>
                    </a:lnTo>
                    <a:lnTo>
                      <a:pt x="10091" y="6341"/>
                    </a:lnTo>
                    <a:lnTo>
                      <a:pt x="10188" y="6244"/>
                    </a:lnTo>
                    <a:lnTo>
                      <a:pt x="10285" y="6167"/>
                    </a:lnTo>
                    <a:lnTo>
                      <a:pt x="10381" y="6109"/>
                    </a:lnTo>
                    <a:lnTo>
                      <a:pt x="10497" y="6090"/>
                    </a:lnTo>
                    <a:lnTo>
                      <a:pt x="10633" y="6090"/>
                    </a:lnTo>
                    <a:lnTo>
                      <a:pt x="10807" y="6128"/>
                    </a:lnTo>
                    <a:lnTo>
                      <a:pt x="10923" y="6186"/>
                    </a:lnTo>
                    <a:lnTo>
                      <a:pt x="11019" y="6225"/>
                    </a:lnTo>
                    <a:lnTo>
                      <a:pt x="11077" y="6283"/>
                    </a:lnTo>
                    <a:lnTo>
                      <a:pt x="11116" y="6360"/>
                    </a:lnTo>
                    <a:lnTo>
                      <a:pt x="11135" y="6438"/>
                    </a:lnTo>
                    <a:lnTo>
                      <a:pt x="11116" y="6534"/>
                    </a:lnTo>
                    <a:lnTo>
                      <a:pt x="11058" y="6766"/>
                    </a:lnTo>
                    <a:lnTo>
                      <a:pt x="10981" y="7076"/>
                    </a:lnTo>
                    <a:lnTo>
                      <a:pt x="10923" y="7366"/>
                    </a:lnTo>
                    <a:lnTo>
                      <a:pt x="10884" y="7656"/>
                    </a:lnTo>
                    <a:lnTo>
                      <a:pt x="10884" y="7946"/>
                    </a:lnTo>
                    <a:lnTo>
                      <a:pt x="10884" y="8235"/>
                    </a:lnTo>
                    <a:lnTo>
                      <a:pt x="10923" y="8525"/>
                    </a:lnTo>
                    <a:lnTo>
                      <a:pt x="10981" y="8815"/>
                    </a:lnTo>
                    <a:lnTo>
                      <a:pt x="11039" y="9144"/>
                    </a:lnTo>
                    <a:lnTo>
                      <a:pt x="11193" y="9608"/>
                    </a:lnTo>
                    <a:lnTo>
                      <a:pt x="11271" y="9859"/>
                    </a:lnTo>
                    <a:lnTo>
                      <a:pt x="11367" y="10111"/>
                    </a:lnTo>
                    <a:lnTo>
                      <a:pt x="11483" y="10362"/>
                    </a:lnTo>
                    <a:lnTo>
                      <a:pt x="11619" y="10594"/>
                    </a:lnTo>
                    <a:lnTo>
                      <a:pt x="11754" y="10826"/>
                    </a:lnTo>
                    <a:lnTo>
                      <a:pt x="11908" y="11039"/>
                    </a:lnTo>
                    <a:lnTo>
                      <a:pt x="12082" y="11251"/>
                    </a:lnTo>
                    <a:lnTo>
                      <a:pt x="12256" y="11425"/>
                    </a:lnTo>
                    <a:lnTo>
                      <a:pt x="12469" y="11580"/>
                    </a:lnTo>
                    <a:lnTo>
                      <a:pt x="12682" y="11696"/>
                    </a:lnTo>
                    <a:lnTo>
                      <a:pt x="12914" y="11773"/>
                    </a:lnTo>
                    <a:lnTo>
                      <a:pt x="13165" y="11812"/>
                    </a:lnTo>
                    <a:lnTo>
                      <a:pt x="13281" y="11831"/>
                    </a:lnTo>
                    <a:lnTo>
                      <a:pt x="13416" y="11812"/>
                    </a:lnTo>
                    <a:lnTo>
                      <a:pt x="13571" y="11812"/>
                    </a:lnTo>
                    <a:lnTo>
                      <a:pt x="13706" y="11773"/>
                    </a:lnTo>
                    <a:lnTo>
                      <a:pt x="14035" y="11676"/>
                    </a:lnTo>
                    <a:lnTo>
                      <a:pt x="14325" y="11541"/>
                    </a:lnTo>
                    <a:lnTo>
                      <a:pt x="14595" y="11367"/>
                    </a:lnTo>
                    <a:lnTo>
                      <a:pt x="14847" y="11174"/>
                    </a:lnTo>
                    <a:lnTo>
                      <a:pt x="15079" y="10942"/>
                    </a:lnTo>
                    <a:lnTo>
                      <a:pt x="15272" y="10691"/>
                    </a:lnTo>
                    <a:lnTo>
                      <a:pt x="15465" y="10439"/>
                    </a:lnTo>
                    <a:lnTo>
                      <a:pt x="15620" y="10149"/>
                    </a:lnTo>
                    <a:lnTo>
                      <a:pt x="15775" y="9859"/>
                    </a:lnTo>
                    <a:lnTo>
                      <a:pt x="15891" y="9550"/>
                    </a:lnTo>
                    <a:lnTo>
                      <a:pt x="16007" y="9241"/>
                    </a:lnTo>
                    <a:lnTo>
                      <a:pt x="16103" y="8931"/>
                    </a:lnTo>
                    <a:lnTo>
                      <a:pt x="16181" y="8603"/>
                    </a:lnTo>
                    <a:lnTo>
                      <a:pt x="16239" y="8293"/>
                    </a:lnTo>
                    <a:lnTo>
                      <a:pt x="16335" y="7675"/>
                    </a:lnTo>
                    <a:lnTo>
                      <a:pt x="16374" y="7192"/>
                    </a:lnTo>
                    <a:lnTo>
                      <a:pt x="16413" y="6902"/>
                    </a:lnTo>
                    <a:lnTo>
                      <a:pt x="16451" y="6612"/>
                    </a:lnTo>
                    <a:lnTo>
                      <a:pt x="16548" y="6360"/>
                    </a:lnTo>
                    <a:lnTo>
                      <a:pt x="16587" y="6225"/>
                    </a:lnTo>
                    <a:lnTo>
                      <a:pt x="16645" y="6109"/>
                    </a:lnTo>
                    <a:lnTo>
                      <a:pt x="16722" y="6012"/>
                    </a:lnTo>
                    <a:lnTo>
                      <a:pt x="16799" y="5935"/>
                    </a:lnTo>
                    <a:lnTo>
                      <a:pt x="16896" y="5858"/>
                    </a:lnTo>
                    <a:lnTo>
                      <a:pt x="17012" y="5800"/>
                    </a:lnTo>
                    <a:lnTo>
                      <a:pt x="17147" y="5780"/>
                    </a:lnTo>
                    <a:lnTo>
                      <a:pt x="17263" y="5761"/>
                    </a:lnTo>
                    <a:lnTo>
                      <a:pt x="17514" y="5761"/>
                    </a:lnTo>
                    <a:lnTo>
                      <a:pt x="17650" y="5800"/>
                    </a:lnTo>
                    <a:lnTo>
                      <a:pt x="17785" y="5838"/>
                    </a:lnTo>
                    <a:lnTo>
                      <a:pt x="18017" y="5954"/>
                    </a:lnTo>
                    <a:lnTo>
                      <a:pt x="18249" y="6109"/>
                    </a:lnTo>
                    <a:lnTo>
                      <a:pt x="18462" y="6302"/>
                    </a:lnTo>
                    <a:lnTo>
                      <a:pt x="18636" y="6496"/>
                    </a:lnTo>
                    <a:lnTo>
                      <a:pt x="18771" y="6708"/>
                    </a:lnTo>
                    <a:lnTo>
                      <a:pt x="18868" y="6921"/>
                    </a:lnTo>
                    <a:lnTo>
                      <a:pt x="18964" y="7153"/>
                    </a:lnTo>
                    <a:lnTo>
                      <a:pt x="19042" y="7385"/>
                    </a:lnTo>
                    <a:lnTo>
                      <a:pt x="19100" y="7617"/>
                    </a:lnTo>
                    <a:lnTo>
                      <a:pt x="19196" y="8100"/>
                    </a:lnTo>
                    <a:lnTo>
                      <a:pt x="19254" y="8603"/>
                    </a:lnTo>
                    <a:lnTo>
                      <a:pt x="19274" y="9105"/>
                    </a:lnTo>
                    <a:lnTo>
                      <a:pt x="19312" y="9608"/>
                    </a:lnTo>
                    <a:lnTo>
                      <a:pt x="19332" y="10091"/>
                    </a:lnTo>
                    <a:lnTo>
                      <a:pt x="19351" y="10575"/>
                    </a:lnTo>
                    <a:lnTo>
                      <a:pt x="19409" y="11019"/>
                    </a:lnTo>
                    <a:lnTo>
                      <a:pt x="19467" y="11464"/>
                    </a:lnTo>
                    <a:lnTo>
                      <a:pt x="19544" y="11908"/>
                    </a:lnTo>
                    <a:lnTo>
                      <a:pt x="19641" y="12353"/>
                    </a:lnTo>
                    <a:lnTo>
                      <a:pt x="19718" y="12566"/>
                    </a:lnTo>
                    <a:lnTo>
                      <a:pt x="19796" y="12759"/>
                    </a:lnTo>
                    <a:lnTo>
                      <a:pt x="19873" y="12972"/>
                    </a:lnTo>
                    <a:lnTo>
                      <a:pt x="19989" y="13165"/>
                    </a:lnTo>
                    <a:lnTo>
                      <a:pt x="20105" y="13358"/>
                    </a:lnTo>
                    <a:lnTo>
                      <a:pt x="20221" y="13532"/>
                    </a:lnTo>
                    <a:lnTo>
                      <a:pt x="20375" y="13706"/>
                    </a:lnTo>
                    <a:lnTo>
                      <a:pt x="20530" y="13861"/>
                    </a:lnTo>
                    <a:lnTo>
                      <a:pt x="20743" y="14016"/>
                    </a:lnTo>
                    <a:lnTo>
                      <a:pt x="20955" y="14151"/>
                    </a:lnTo>
                    <a:lnTo>
                      <a:pt x="21168" y="14267"/>
                    </a:lnTo>
                    <a:lnTo>
                      <a:pt x="21419" y="14344"/>
                    </a:lnTo>
                    <a:lnTo>
                      <a:pt x="21671" y="14421"/>
                    </a:lnTo>
                    <a:lnTo>
                      <a:pt x="21922" y="14460"/>
                    </a:lnTo>
                    <a:lnTo>
                      <a:pt x="22193" y="14499"/>
                    </a:lnTo>
                    <a:lnTo>
                      <a:pt x="22463" y="14518"/>
                    </a:lnTo>
                    <a:lnTo>
                      <a:pt x="22734" y="14518"/>
                    </a:lnTo>
                    <a:lnTo>
                      <a:pt x="23005" y="14499"/>
                    </a:lnTo>
                    <a:lnTo>
                      <a:pt x="23275" y="14460"/>
                    </a:lnTo>
                    <a:lnTo>
                      <a:pt x="23526" y="14402"/>
                    </a:lnTo>
                    <a:lnTo>
                      <a:pt x="23778" y="14344"/>
                    </a:lnTo>
                    <a:lnTo>
                      <a:pt x="24029" y="14267"/>
                    </a:lnTo>
                    <a:lnTo>
                      <a:pt x="24261" y="14189"/>
                    </a:lnTo>
                    <a:lnTo>
                      <a:pt x="24493" y="14093"/>
                    </a:lnTo>
                    <a:lnTo>
                      <a:pt x="24725" y="13958"/>
                    </a:lnTo>
                    <a:lnTo>
                      <a:pt x="24957" y="13822"/>
                    </a:lnTo>
                    <a:lnTo>
                      <a:pt x="25150" y="13648"/>
                    </a:lnTo>
                    <a:lnTo>
                      <a:pt x="25324" y="13474"/>
                    </a:lnTo>
                    <a:lnTo>
                      <a:pt x="25460" y="13300"/>
                    </a:lnTo>
                    <a:lnTo>
                      <a:pt x="25595" y="13088"/>
                    </a:lnTo>
                    <a:lnTo>
                      <a:pt x="25692" y="12875"/>
                    </a:lnTo>
                    <a:lnTo>
                      <a:pt x="25788" y="12662"/>
                    </a:lnTo>
                    <a:lnTo>
                      <a:pt x="25866" y="12430"/>
                    </a:lnTo>
                    <a:lnTo>
                      <a:pt x="25924" y="12179"/>
                    </a:lnTo>
                    <a:lnTo>
                      <a:pt x="25982" y="11947"/>
                    </a:lnTo>
                    <a:lnTo>
                      <a:pt x="26001" y="11676"/>
                    </a:lnTo>
                    <a:lnTo>
                      <a:pt x="26039" y="11154"/>
                    </a:lnTo>
                    <a:lnTo>
                      <a:pt x="26059" y="10594"/>
                    </a:lnTo>
                    <a:lnTo>
                      <a:pt x="26020" y="9492"/>
                    </a:lnTo>
                    <a:lnTo>
                      <a:pt x="26020" y="8931"/>
                    </a:lnTo>
                    <a:lnTo>
                      <a:pt x="26020" y="8390"/>
                    </a:lnTo>
                    <a:lnTo>
                      <a:pt x="26039" y="7868"/>
                    </a:lnTo>
                    <a:lnTo>
                      <a:pt x="26078" y="7617"/>
                    </a:lnTo>
                    <a:lnTo>
                      <a:pt x="26117" y="7366"/>
                    </a:lnTo>
                    <a:lnTo>
                      <a:pt x="26155" y="7134"/>
                    </a:lnTo>
                    <a:lnTo>
                      <a:pt x="26233" y="6902"/>
                    </a:lnTo>
                    <a:lnTo>
                      <a:pt x="26310" y="6689"/>
                    </a:lnTo>
                    <a:lnTo>
                      <a:pt x="26407" y="6476"/>
                    </a:lnTo>
                    <a:lnTo>
                      <a:pt x="26484" y="6360"/>
                    </a:lnTo>
                    <a:lnTo>
                      <a:pt x="26561" y="6244"/>
                    </a:lnTo>
                    <a:lnTo>
                      <a:pt x="26639" y="6148"/>
                    </a:lnTo>
                    <a:lnTo>
                      <a:pt x="26735" y="6051"/>
                    </a:lnTo>
                    <a:lnTo>
                      <a:pt x="26851" y="5974"/>
                    </a:lnTo>
                    <a:lnTo>
                      <a:pt x="26948" y="5916"/>
                    </a:lnTo>
                    <a:lnTo>
                      <a:pt x="27064" y="5877"/>
                    </a:lnTo>
                    <a:lnTo>
                      <a:pt x="27199" y="5819"/>
                    </a:lnTo>
                    <a:lnTo>
                      <a:pt x="27451" y="5780"/>
                    </a:lnTo>
                    <a:lnTo>
                      <a:pt x="27721" y="5761"/>
                    </a:lnTo>
                    <a:lnTo>
                      <a:pt x="27992" y="5780"/>
                    </a:lnTo>
                    <a:lnTo>
                      <a:pt x="28282" y="5838"/>
                    </a:lnTo>
                    <a:lnTo>
                      <a:pt x="28553" y="5916"/>
                    </a:lnTo>
                    <a:lnTo>
                      <a:pt x="28823" y="6012"/>
                    </a:lnTo>
                    <a:lnTo>
                      <a:pt x="29094" y="6148"/>
                    </a:lnTo>
                    <a:lnTo>
                      <a:pt x="29345" y="6283"/>
                    </a:lnTo>
                    <a:lnTo>
                      <a:pt x="29596" y="6438"/>
                    </a:lnTo>
                    <a:lnTo>
                      <a:pt x="29809" y="6592"/>
                    </a:lnTo>
                    <a:lnTo>
                      <a:pt x="29983" y="6766"/>
                    </a:lnTo>
                    <a:lnTo>
                      <a:pt x="30157" y="6960"/>
                    </a:lnTo>
                    <a:lnTo>
                      <a:pt x="30312" y="7172"/>
                    </a:lnTo>
                    <a:lnTo>
                      <a:pt x="30447" y="7424"/>
                    </a:lnTo>
                    <a:lnTo>
                      <a:pt x="30582" y="7675"/>
                    </a:lnTo>
                    <a:lnTo>
                      <a:pt x="30698" y="7926"/>
                    </a:lnTo>
                    <a:lnTo>
                      <a:pt x="30795" y="8197"/>
                    </a:lnTo>
                    <a:lnTo>
                      <a:pt x="30872" y="8467"/>
                    </a:lnTo>
                    <a:lnTo>
                      <a:pt x="31008" y="9028"/>
                    </a:lnTo>
                    <a:lnTo>
                      <a:pt x="31124" y="9589"/>
                    </a:lnTo>
                    <a:lnTo>
                      <a:pt x="31201" y="10169"/>
                    </a:lnTo>
                    <a:lnTo>
                      <a:pt x="31356" y="11270"/>
                    </a:lnTo>
                    <a:lnTo>
                      <a:pt x="31433" y="11773"/>
                    </a:lnTo>
                    <a:lnTo>
                      <a:pt x="31530" y="12295"/>
                    </a:lnTo>
                    <a:lnTo>
                      <a:pt x="31646" y="12817"/>
                    </a:lnTo>
                    <a:lnTo>
                      <a:pt x="31781" y="13339"/>
                    </a:lnTo>
                    <a:lnTo>
                      <a:pt x="31955" y="13822"/>
                    </a:lnTo>
                    <a:lnTo>
                      <a:pt x="32051" y="14073"/>
                    </a:lnTo>
                    <a:lnTo>
                      <a:pt x="32167" y="14305"/>
                    </a:lnTo>
                    <a:lnTo>
                      <a:pt x="32303" y="14537"/>
                    </a:lnTo>
                    <a:lnTo>
                      <a:pt x="32438" y="14750"/>
                    </a:lnTo>
                    <a:lnTo>
                      <a:pt x="32593" y="14963"/>
                    </a:lnTo>
                    <a:lnTo>
                      <a:pt x="32767" y="15175"/>
                    </a:lnTo>
                    <a:lnTo>
                      <a:pt x="32999" y="15388"/>
                    </a:lnTo>
                    <a:lnTo>
                      <a:pt x="33231" y="15581"/>
                    </a:lnTo>
                    <a:lnTo>
                      <a:pt x="33482" y="15755"/>
                    </a:lnTo>
                    <a:lnTo>
                      <a:pt x="33753" y="15910"/>
                    </a:lnTo>
                    <a:lnTo>
                      <a:pt x="34043" y="16045"/>
                    </a:lnTo>
                    <a:lnTo>
                      <a:pt x="34333" y="16161"/>
                    </a:lnTo>
                    <a:lnTo>
                      <a:pt x="34622" y="16258"/>
                    </a:lnTo>
                    <a:lnTo>
                      <a:pt x="34932" y="16335"/>
                    </a:lnTo>
                    <a:lnTo>
                      <a:pt x="35241" y="16374"/>
                    </a:lnTo>
                    <a:lnTo>
                      <a:pt x="35570" y="16413"/>
                    </a:lnTo>
                    <a:lnTo>
                      <a:pt x="35879" y="16432"/>
                    </a:lnTo>
                    <a:lnTo>
                      <a:pt x="36517" y="16432"/>
                    </a:lnTo>
                    <a:lnTo>
                      <a:pt x="36826" y="16393"/>
                    </a:lnTo>
                    <a:lnTo>
                      <a:pt x="37116" y="16335"/>
                    </a:lnTo>
                    <a:lnTo>
                      <a:pt x="37406" y="16277"/>
                    </a:lnTo>
                    <a:lnTo>
                      <a:pt x="37715" y="16200"/>
                    </a:lnTo>
                    <a:lnTo>
                      <a:pt x="38005" y="16084"/>
                    </a:lnTo>
                    <a:lnTo>
                      <a:pt x="38257" y="15968"/>
                    </a:lnTo>
                    <a:lnTo>
                      <a:pt x="38489" y="15813"/>
                    </a:lnTo>
                    <a:lnTo>
                      <a:pt x="38701" y="15659"/>
                    </a:lnTo>
                    <a:lnTo>
                      <a:pt x="38875" y="15485"/>
                    </a:lnTo>
                    <a:lnTo>
                      <a:pt x="39049" y="15311"/>
                    </a:lnTo>
                    <a:lnTo>
                      <a:pt x="39204" y="15117"/>
                    </a:lnTo>
                    <a:lnTo>
                      <a:pt x="39339" y="14905"/>
                    </a:lnTo>
                    <a:lnTo>
                      <a:pt x="39455" y="14673"/>
                    </a:lnTo>
                    <a:lnTo>
                      <a:pt x="39552" y="14441"/>
                    </a:lnTo>
                    <a:lnTo>
                      <a:pt x="39649" y="14209"/>
                    </a:lnTo>
                    <a:lnTo>
                      <a:pt x="39726" y="13958"/>
                    </a:lnTo>
                    <a:lnTo>
                      <a:pt x="39784" y="13706"/>
                    </a:lnTo>
                    <a:lnTo>
                      <a:pt x="39900" y="13165"/>
                    </a:lnTo>
                    <a:lnTo>
                      <a:pt x="39958" y="12624"/>
                    </a:lnTo>
                    <a:lnTo>
                      <a:pt x="40016" y="12063"/>
                    </a:lnTo>
                    <a:lnTo>
                      <a:pt x="40093" y="10923"/>
                    </a:lnTo>
                    <a:lnTo>
                      <a:pt x="40132" y="10362"/>
                    </a:lnTo>
                    <a:lnTo>
                      <a:pt x="40190" y="9840"/>
                    </a:lnTo>
                    <a:lnTo>
                      <a:pt x="40287" y="9318"/>
                    </a:lnTo>
                    <a:lnTo>
                      <a:pt x="40345" y="9067"/>
                    </a:lnTo>
                    <a:lnTo>
                      <a:pt x="40402" y="8835"/>
                    </a:lnTo>
                    <a:lnTo>
                      <a:pt x="40499" y="8564"/>
                    </a:lnTo>
                    <a:lnTo>
                      <a:pt x="40634" y="8293"/>
                    </a:lnTo>
                    <a:lnTo>
                      <a:pt x="40789" y="8081"/>
                    </a:lnTo>
                    <a:lnTo>
                      <a:pt x="40944" y="7868"/>
                    </a:lnTo>
                    <a:lnTo>
                      <a:pt x="41137" y="7694"/>
                    </a:lnTo>
                    <a:lnTo>
                      <a:pt x="41350" y="7559"/>
                    </a:lnTo>
                    <a:lnTo>
                      <a:pt x="41582" y="7443"/>
                    </a:lnTo>
                    <a:lnTo>
                      <a:pt x="41814" y="7346"/>
                    </a:lnTo>
                    <a:lnTo>
                      <a:pt x="42046" y="7288"/>
                    </a:lnTo>
                    <a:lnTo>
                      <a:pt x="42297" y="7269"/>
                    </a:lnTo>
                    <a:lnTo>
                      <a:pt x="42568" y="7269"/>
                    </a:lnTo>
                    <a:lnTo>
                      <a:pt x="42819" y="7288"/>
                    </a:lnTo>
                    <a:lnTo>
                      <a:pt x="43090" y="7346"/>
                    </a:lnTo>
                    <a:lnTo>
                      <a:pt x="43341" y="7424"/>
                    </a:lnTo>
                    <a:lnTo>
                      <a:pt x="43611" y="7540"/>
                    </a:lnTo>
                    <a:lnTo>
                      <a:pt x="43863" y="7694"/>
                    </a:lnTo>
                    <a:lnTo>
                      <a:pt x="44133" y="7868"/>
                    </a:lnTo>
                    <a:lnTo>
                      <a:pt x="44404" y="8081"/>
                    </a:lnTo>
                    <a:lnTo>
                      <a:pt x="44655" y="8293"/>
                    </a:lnTo>
                    <a:lnTo>
                      <a:pt x="44887" y="8525"/>
                    </a:lnTo>
                    <a:lnTo>
                      <a:pt x="45139" y="8757"/>
                    </a:lnTo>
                    <a:lnTo>
                      <a:pt x="45351" y="9009"/>
                    </a:lnTo>
                    <a:lnTo>
                      <a:pt x="45796" y="9531"/>
                    </a:lnTo>
                    <a:lnTo>
                      <a:pt x="46221" y="10072"/>
                    </a:lnTo>
                    <a:lnTo>
                      <a:pt x="46627" y="10613"/>
                    </a:lnTo>
                    <a:lnTo>
                      <a:pt x="47033" y="11154"/>
                    </a:lnTo>
                    <a:lnTo>
                      <a:pt x="47420" y="11676"/>
                    </a:lnTo>
                    <a:lnTo>
                      <a:pt x="47826" y="12160"/>
                    </a:lnTo>
                    <a:lnTo>
                      <a:pt x="48232" y="12643"/>
                    </a:lnTo>
                    <a:lnTo>
                      <a:pt x="48676" y="13126"/>
                    </a:lnTo>
                    <a:lnTo>
                      <a:pt x="49140" y="13571"/>
                    </a:lnTo>
                    <a:lnTo>
                      <a:pt x="49372" y="13784"/>
                    </a:lnTo>
                    <a:lnTo>
                      <a:pt x="49623" y="13977"/>
                    </a:lnTo>
                    <a:lnTo>
                      <a:pt x="49875" y="14170"/>
                    </a:lnTo>
                    <a:lnTo>
                      <a:pt x="50145" y="14325"/>
                    </a:lnTo>
                    <a:lnTo>
                      <a:pt x="50416" y="14499"/>
                    </a:lnTo>
                    <a:lnTo>
                      <a:pt x="50706" y="14634"/>
                    </a:lnTo>
                    <a:lnTo>
                      <a:pt x="50996" y="14750"/>
                    </a:lnTo>
                    <a:lnTo>
                      <a:pt x="51286" y="14866"/>
                    </a:lnTo>
                    <a:lnTo>
                      <a:pt x="51615" y="14943"/>
                    </a:lnTo>
                    <a:lnTo>
                      <a:pt x="51943" y="15001"/>
                    </a:lnTo>
                    <a:lnTo>
                      <a:pt x="52272" y="15040"/>
                    </a:lnTo>
                    <a:lnTo>
                      <a:pt x="52620" y="15040"/>
                    </a:lnTo>
                    <a:lnTo>
                      <a:pt x="52948" y="15021"/>
                    </a:lnTo>
                    <a:lnTo>
                      <a:pt x="53277" y="14963"/>
                    </a:lnTo>
                    <a:lnTo>
                      <a:pt x="53606" y="14885"/>
                    </a:lnTo>
                    <a:lnTo>
                      <a:pt x="53934" y="14789"/>
                    </a:lnTo>
                    <a:lnTo>
                      <a:pt x="54244" y="14673"/>
                    </a:lnTo>
                    <a:lnTo>
                      <a:pt x="54534" y="14537"/>
                    </a:lnTo>
                    <a:lnTo>
                      <a:pt x="54823" y="14363"/>
                    </a:lnTo>
                    <a:lnTo>
                      <a:pt x="55094" y="14170"/>
                    </a:lnTo>
                    <a:lnTo>
                      <a:pt x="55365" y="13958"/>
                    </a:lnTo>
                    <a:lnTo>
                      <a:pt x="55597" y="13726"/>
                    </a:lnTo>
                    <a:lnTo>
                      <a:pt x="55829" y="13474"/>
                    </a:lnTo>
                    <a:lnTo>
                      <a:pt x="56022" y="13204"/>
                    </a:lnTo>
                    <a:lnTo>
                      <a:pt x="56215" y="12894"/>
                    </a:lnTo>
                    <a:lnTo>
                      <a:pt x="56389" y="12585"/>
                    </a:lnTo>
                    <a:lnTo>
                      <a:pt x="56525" y="12237"/>
                    </a:lnTo>
                    <a:lnTo>
                      <a:pt x="56660" y="11908"/>
                    </a:lnTo>
                    <a:lnTo>
                      <a:pt x="56892" y="11212"/>
                    </a:lnTo>
                    <a:lnTo>
                      <a:pt x="57105" y="10517"/>
                    </a:lnTo>
                    <a:lnTo>
                      <a:pt x="57317" y="9782"/>
                    </a:lnTo>
                    <a:lnTo>
                      <a:pt x="57433" y="9395"/>
                    </a:lnTo>
                    <a:lnTo>
                      <a:pt x="57569" y="8989"/>
                    </a:lnTo>
                    <a:lnTo>
                      <a:pt x="57742" y="8622"/>
                    </a:lnTo>
                    <a:lnTo>
                      <a:pt x="57820" y="8448"/>
                    </a:lnTo>
                    <a:lnTo>
                      <a:pt x="57936" y="8274"/>
                    </a:lnTo>
                    <a:lnTo>
                      <a:pt x="58052" y="8119"/>
                    </a:lnTo>
                    <a:lnTo>
                      <a:pt x="58168" y="7965"/>
                    </a:lnTo>
                    <a:lnTo>
                      <a:pt x="58322" y="7849"/>
                    </a:lnTo>
                    <a:lnTo>
                      <a:pt x="58477" y="7733"/>
                    </a:lnTo>
                    <a:lnTo>
                      <a:pt x="58651" y="7656"/>
                    </a:lnTo>
                    <a:lnTo>
                      <a:pt x="58844" y="7598"/>
                    </a:lnTo>
                    <a:lnTo>
                      <a:pt x="59038" y="7559"/>
                    </a:lnTo>
                    <a:lnTo>
                      <a:pt x="59250" y="7559"/>
                    </a:lnTo>
                    <a:lnTo>
                      <a:pt x="59444" y="7598"/>
                    </a:lnTo>
                    <a:lnTo>
                      <a:pt x="59637" y="7656"/>
                    </a:lnTo>
                    <a:lnTo>
                      <a:pt x="59830" y="7733"/>
                    </a:lnTo>
                    <a:lnTo>
                      <a:pt x="60024" y="7830"/>
                    </a:lnTo>
                    <a:lnTo>
                      <a:pt x="60217" y="7946"/>
                    </a:lnTo>
                    <a:lnTo>
                      <a:pt x="60391" y="8081"/>
                    </a:lnTo>
                    <a:lnTo>
                      <a:pt x="60565" y="8216"/>
                    </a:lnTo>
                    <a:lnTo>
                      <a:pt x="60739" y="8351"/>
                    </a:lnTo>
                    <a:lnTo>
                      <a:pt x="61029" y="8661"/>
                    </a:lnTo>
                    <a:lnTo>
                      <a:pt x="61261" y="8951"/>
                    </a:lnTo>
                    <a:lnTo>
                      <a:pt x="61686" y="9550"/>
                    </a:lnTo>
                    <a:lnTo>
                      <a:pt x="62092" y="10169"/>
                    </a:lnTo>
                    <a:lnTo>
                      <a:pt x="62285" y="10459"/>
                    </a:lnTo>
                    <a:lnTo>
                      <a:pt x="62517" y="10749"/>
                    </a:lnTo>
                    <a:lnTo>
                      <a:pt x="62749" y="11019"/>
                    </a:lnTo>
                    <a:lnTo>
                      <a:pt x="63001" y="11290"/>
                    </a:lnTo>
                    <a:lnTo>
                      <a:pt x="63252" y="11502"/>
                    </a:lnTo>
                    <a:lnTo>
                      <a:pt x="63522" y="11676"/>
                    </a:lnTo>
                    <a:lnTo>
                      <a:pt x="63793" y="11831"/>
                    </a:lnTo>
                    <a:lnTo>
                      <a:pt x="64064" y="11928"/>
                    </a:lnTo>
                    <a:lnTo>
                      <a:pt x="64334" y="12005"/>
                    </a:lnTo>
                    <a:lnTo>
                      <a:pt x="64624" y="12044"/>
                    </a:lnTo>
                    <a:lnTo>
                      <a:pt x="64895" y="12024"/>
                    </a:lnTo>
                    <a:lnTo>
                      <a:pt x="65166" y="11986"/>
                    </a:lnTo>
                    <a:lnTo>
                      <a:pt x="65417" y="11928"/>
                    </a:lnTo>
                    <a:lnTo>
                      <a:pt x="65668" y="11812"/>
                    </a:lnTo>
                    <a:lnTo>
                      <a:pt x="65920" y="11676"/>
                    </a:lnTo>
                    <a:lnTo>
                      <a:pt x="66132" y="11483"/>
                    </a:lnTo>
                    <a:lnTo>
                      <a:pt x="66345" y="11290"/>
                    </a:lnTo>
                    <a:lnTo>
                      <a:pt x="66519" y="11039"/>
                    </a:lnTo>
                    <a:lnTo>
                      <a:pt x="66673" y="10768"/>
                    </a:lnTo>
                    <a:lnTo>
                      <a:pt x="66809" y="10459"/>
                    </a:lnTo>
                    <a:lnTo>
                      <a:pt x="66867" y="10265"/>
                    </a:lnTo>
                    <a:lnTo>
                      <a:pt x="66925" y="10033"/>
                    </a:lnTo>
                    <a:lnTo>
                      <a:pt x="67041" y="9453"/>
                    </a:lnTo>
                    <a:lnTo>
                      <a:pt x="67176" y="8796"/>
                    </a:lnTo>
                    <a:lnTo>
                      <a:pt x="67253" y="8467"/>
                    </a:lnTo>
                    <a:lnTo>
                      <a:pt x="67350" y="8139"/>
                    </a:lnTo>
                    <a:lnTo>
                      <a:pt x="67466" y="7810"/>
                    </a:lnTo>
                    <a:lnTo>
                      <a:pt x="67601" y="7520"/>
                    </a:lnTo>
                    <a:lnTo>
                      <a:pt x="67737" y="7269"/>
                    </a:lnTo>
                    <a:lnTo>
                      <a:pt x="67833" y="7153"/>
                    </a:lnTo>
                    <a:lnTo>
                      <a:pt x="67911" y="7056"/>
                    </a:lnTo>
                    <a:lnTo>
                      <a:pt x="68007" y="6979"/>
                    </a:lnTo>
                    <a:lnTo>
                      <a:pt x="68104" y="6902"/>
                    </a:lnTo>
                    <a:lnTo>
                      <a:pt x="68220" y="6844"/>
                    </a:lnTo>
                    <a:lnTo>
                      <a:pt x="68336" y="6805"/>
                    </a:lnTo>
                    <a:lnTo>
                      <a:pt x="68452" y="6786"/>
                    </a:lnTo>
                    <a:lnTo>
                      <a:pt x="68587" y="6786"/>
                    </a:lnTo>
                    <a:lnTo>
                      <a:pt x="68723" y="6805"/>
                    </a:lnTo>
                    <a:lnTo>
                      <a:pt x="68877" y="6863"/>
                    </a:lnTo>
                    <a:lnTo>
                      <a:pt x="69013" y="6921"/>
                    </a:lnTo>
                    <a:lnTo>
                      <a:pt x="69148" y="7018"/>
                    </a:lnTo>
                    <a:lnTo>
                      <a:pt x="69264" y="7134"/>
                    </a:lnTo>
                    <a:lnTo>
                      <a:pt x="69380" y="7250"/>
                    </a:lnTo>
                    <a:lnTo>
                      <a:pt x="69476" y="7404"/>
                    </a:lnTo>
                    <a:lnTo>
                      <a:pt x="69573" y="7559"/>
                    </a:lnTo>
                    <a:lnTo>
                      <a:pt x="69747" y="7907"/>
                    </a:lnTo>
                    <a:lnTo>
                      <a:pt x="69882" y="8293"/>
                    </a:lnTo>
                    <a:lnTo>
                      <a:pt x="69998" y="8641"/>
                    </a:lnTo>
                    <a:lnTo>
                      <a:pt x="70192" y="9279"/>
                    </a:lnTo>
                    <a:lnTo>
                      <a:pt x="70443" y="10111"/>
                    </a:lnTo>
                    <a:lnTo>
                      <a:pt x="70714" y="10961"/>
                    </a:lnTo>
                    <a:lnTo>
                      <a:pt x="70849" y="11386"/>
                    </a:lnTo>
                    <a:lnTo>
                      <a:pt x="71023" y="11812"/>
                    </a:lnTo>
                    <a:lnTo>
                      <a:pt x="71197" y="12218"/>
                    </a:lnTo>
                    <a:lnTo>
                      <a:pt x="71390" y="12604"/>
                    </a:lnTo>
                    <a:lnTo>
                      <a:pt x="71545" y="12894"/>
                    </a:lnTo>
                    <a:lnTo>
                      <a:pt x="71738" y="13184"/>
                    </a:lnTo>
                    <a:lnTo>
                      <a:pt x="71970" y="13436"/>
                    </a:lnTo>
                    <a:lnTo>
                      <a:pt x="72202" y="13668"/>
                    </a:lnTo>
                    <a:lnTo>
                      <a:pt x="72337" y="13764"/>
                    </a:lnTo>
                    <a:lnTo>
                      <a:pt x="72492" y="13842"/>
                    </a:lnTo>
                    <a:lnTo>
                      <a:pt x="72627" y="13919"/>
                    </a:lnTo>
                    <a:lnTo>
                      <a:pt x="72782" y="13977"/>
                    </a:lnTo>
                    <a:lnTo>
                      <a:pt x="72937" y="14016"/>
                    </a:lnTo>
                    <a:lnTo>
                      <a:pt x="73111" y="14054"/>
                    </a:lnTo>
                    <a:lnTo>
                      <a:pt x="73459" y="14054"/>
                    </a:lnTo>
                    <a:lnTo>
                      <a:pt x="73710" y="14016"/>
                    </a:lnTo>
                    <a:lnTo>
                      <a:pt x="73961" y="13958"/>
                    </a:lnTo>
                    <a:lnTo>
                      <a:pt x="74213" y="13861"/>
                    </a:lnTo>
                    <a:lnTo>
                      <a:pt x="74464" y="13745"/>
                    </a:lnTo>
                    <a:lnTo>
                      <a:pt x="74696" y="13610"/>
                    </a:lnTo>
                    <a:lnTo>
                      <a:pt x="74928" y="13455"/>
                    </a:lnTo>
                    <a:lnTo>
                      <a:pt x="75160" y="13281"/>
                    </a:lnTo>
                    <a:lnTo>
                      <a:pt x="75372" y="13107"/>
                    </a:lnTo>
                    <a:lnTo>
                      <a:pt x="75585" y="12914"/>
                    </a:lnTo>
                    <a:lnTo>
                      <a:pt x="75798" y="12701"/>
                    </a:lnTo>
                    <a:lnTo>
                      <a:pt x="75972" y="12488"/>
                    </a:lnTo>
                    <a:lnTo>
                      <a:pt x="76165" y="12276"/>
                    </a:lnTo>
                    <a:lnTo>
                      <a:pt x="76474" y="11850"/>
                    </a:lnTo>
                    <a:lnTo>
                      <a:pt x="76745" y="11425"/>
                    </a:lnTo>
                    <a:lnTo>
                      <a:pt x="76938" y="11077"/>
                    </a:lnTo>
                    <a:lnTo>
                      <a:pt x="77093" y="10729"/>
                    </a:lnTo>
                    <a:lnTo>
                      <a:pt x="77228" y="10381"/>
                    </a:lnTo>
                    <a:lnTo>
                      <a:pt x="77325" y="10033"/>
                    </a:lnTo>
                    <a:lnTo>
                      <a:pt x="77402" y="9685"/>
                    </a:lnTo>
                    <a:lnTo>
                      <a:pt x="77441" y="9318"/>
                    </a:lnTo>
                    <a:lnTo>
                      <a:pt x="77422" y="8951"/>
                    </a:lnTo>
                    <a:lnTo>
                      <a:pt x="77364" y="8564"/>
                    </a:lnTo>
                    <a:lnTo>
                      <a:pt x="77228" y="7907"/>
                    </a:lnTo>
                    <a:lnTo>
                      <a:pt x="77151" y="7482"/>
                    </a:lnTo>
                    <a:lnTo>
                      <a:pt x="77132" y="7269"/>
                    </a:lnTo>
                    <a:lnTo>
                      <a:pt x="77112" y="7056"/>
                    </a:lnTo>
                    <a:lnTo>
                      <a:pt x="77112" y="6844"/>
                    </a:lnTo>
                    <a:lnTo>
                      <a:pt x="77151" y="6670"/>
                    </a:lnTo>
                    <a:lnTo>
                      <a:pt x="77190" y="6515"/>
                    </a:lnTo>
                    <a:lnTo>
                      <a:pt x="77267" y="6399"/>
                    </a:lnTo>
                    <a:lnTo>
                      <a:pt x="77325" y="6360"/>
                    </a:lnTo>
                    <a:lnTo>
                      <a:pt x="77364" y="6322"/>
                    </a:lnTo>
                    <a:lnTo>
                      <a:pt x="77441" y="6302"/>
                    </a:lnTo>
                    <a:lnTo>
                      <a:pt x="77596" y="6302"/>
                    </a:lnTo>
                    <a:lnTo>
                      <a:pt x="77692" y="6322"/>
                    </a:lnTo>
                    <a:lnTo>
                      <a:pt x="77924" y="6418"/>
                    </a:lnTo>
                    <a:lnTo>
                      <a:pt x="78156" y="6554"/>
                    </a:lnTo>
                    <a:lnTo>
                      <a:pt x="78369" y="6728"/>
                    </a:lnTo>
                    <a:lnTo>
                      <a:pt x="78581" y="6902"/>
                    </a:lnTo>
                    <a:lnTo>
                      <a:pt x="78775" y="7134"/>
                    </a:lnTo>
                    <a:lnTo>
                      <a:pt x="78968" y="7366"/>
                    </a:lnTo>
                    <a:lnTo>
                      <a:pt x="79142" y="7617"/>
                    </a:lnTo>
                    <a:lnTo>
                      <a:pt x="79316" y="7868"/>
                    </a:lnTo>
                    <a:lnTo>
                      <a:pt x="79471" y="8139"/>
                    </a:lnTo>
                    <a:lnTo>
                      <a:pt x="79741" y="8699"/>
                    </a:lnTo>
                    <a:lnTo>
                      <a:pt x="80012" y="9279"/>
                    </a:lnTo>
                    <a:lnTo>
                      <a:pt x="80476" y="10304"/>
                    </a:lnTo>
                    <a:lnTo>
                      <a:pt x="80727" y="10845"/>
                    </a:lnTo>
                    <a:lnTo>
                      <a:pt x="81017" y="11386"/>
                    </a:lnTo>
                    <a:lnTo>
                      <a:pt x="81326" y="11928"/>
                    </a:lnTo>
                    <a:lnTo>
                      <a:pt x="81655" y="12450"/>
                    </a:lnTo>
                    <a:lnTo>
                      <a:pt x="82022" y="12972"/>
                    </a:lnTo>
                    <a:lnTo>
                      <a:pt x="82216" y="13204"/>
                    </a:lnTo>
                    <a:lnTo>
                      <a:pt x="82428" y="13436"/>
                    </a:lnTo>
                    <a:lnTo>
                      <a:pt x="82641" y="13668"/>
                    </a:lnTo>
                    <a:lnTo>
                      <a:pt x="82854" y="13861"/>
                    </a:lnTo>
                    <a:lnTo>
                      <a:pt x="83086" y="14073"/>
                    </a:lnTo>
                    <a:lnTo>
                      <a:pt x="83318" y="14247"/>
                    </a:lnTo>
                    <a:lnTo>
                      <a:pt x="83472" y="14344"/>
                    </a:lnTo>
                    <a:lnTo>
                      <a:pt x="83627" y="14441"/>
                    </a:lnTo>
                    <a:lnTo>
                      <a:pt x="83762" y="14499"/>
                    </a:lnTo>
                    <a:lnTo>
                      <a:pt x="83917" y="14557"/>
                    </a:lnTo>
                    <a:lnTo>
                      <a:pt x="84052" y="14595"/>
                    </a:lnTo>
                    <a:lnTo>
                      <a:pt x="84168" y="14615"/>
                    </a:lnTo>
                    <a:lnTo>
                      <a:pt x="84303" y="14634"/>
                    </a:lnTo>
                    <a:lnTo>
                      <a:pt x="84419" y="14634"/>
                    </a:lnTo>
                    <a:lnTo>
                      <a:pt x="84555" y="14615"/>
                    </a:lnTo>
                    <a:lnTo>
                      <a:pt x="84671" y="14576"/>
                    </a:lnTo>
                    <a:lnTo>
                      <a:pt x="84767" y="14537"/>
                    </a:lnTo>
                    <a:lnTo>
                      <a:pt x="84883" y="14479"/>
                    </a:lnTo>
                    <a:lnTo>
                      <a:pt x="85077" y="14344"/>
                    </a:lnTo>
                    <a:lnTo>
                      <a:pt x="85270" y="14189"/>
                    </a:lnTo>
                    <a:lnTo>
                      <a:pt x="85444" y="13977"/>
                    </a:lnTo>
                    <a:lnTo>
                      <a:pt x="85599" y="13745"/>
                    </a:lnTo>
                    <a:lnTo>
                      <a:pt x="85734" y="13494"/>
                    </a:lnTo>
                    <a:lnTo>
                      <a:pt x="85850" y="13242"/>
                    </a:lnTo>
                    <a:lnTo>
                      <a:pt x="85966" y="12952"/>
                    </a:lnTo>
                    <a:lnTo>
                      <a:pt x="86063" y="12682"/>
                    </a:lnTo>
                    <a:lnTo>
                      <a:pt x="86140" y="12392"/>
                    </a:lnTo>
                    <a:lnTo>
                      <a:pt x="86198" y="12121"/>
                    </a:lnTo>
                    <a:lnTo>
                      <a:pt x="86256" y="11792"/>
                    </a:lnTo>
                    <a:lnTo>
                      <a:pt x="86295" y="11464"/>
                    </a:lnTo>
                    <a:lnTo>
                      <a:pt x="86314" y="11135"/>
                    </a:lnTo>
                    <a:lnTo>
                      <a:pt x="86295" y="10807"/>
                    </a:lnTo>
                    <a:lnTo>
                      <a:pt x="86275" y="10497"/>
                    </a:lnTo>
                    <a:lnTo>
                      <a:pt x="86237" y="10169"/>
                    </a:lnTo>
                    <a:lnTo>
                      <a:pt x="86121" y="9531"/>
                    </a:lnTo>
                    <a:lnTo>
                      <a:pt x="86024" y="8951"/>
                    </a:lnTo>
                    <a:lnTo>
                      <a:pt x="85966" y="8583"/>
                    </a:lnTo>
                    <a:lnTo>
                      <a:pt x="85947" y="8216"/>
                    </a:lnTo>
                    <a:lnTo>
                      <a:pt x="85947" y="8023"/>
                    </a:lnTo>
                    <a:lnTo>
                      <a:pt x="85947" y="7849"/>
                    </a:lnTo>
                    <a:lnTo>
                      <a:pt x="85985" y="7675"/>
                    </a:lnTo>
                    <a:lnTo>
                      <a:pt x="86024" y="7520"/>
                    </a:lnTo>
                    <a:lnTo>
                      <a:pt x="86082" y="7385"/>
                    </a:lnTo>
                    <a:lnTo>
                      <a:pt x="86140" y="7269"/>
                    </a:lnTo>
                    <a:lnTo>
                      <a:pt x="86237" y="7172"/>
                    </a:lnTo>
                    <a:lnTo>
                      <a:pt x="86372" y="7114"/>
                    </a:lnTo>
                    <a:lnTo>
                      <a:pt x="86488" y="7095"/>
                    </a:lnTo>
                    <a:lnTo>
                      <a:pt x="86623" y="7095"/>
                    </a:lnTo>
                    <a:lnTo>
                      <a:pt x="86758" y="7134"/>
                    </a:lnTo>
                    <a:lnTo>
                      <a:pt x="86894" y="7192"/>
                    </a:lnTo>
                    <a:lnTo>
                      <a:pt x="87029" y="7269"/>
                    </a:lnTo>
                    <a:lnTo>
                      <a:pt x="87184" y="7366"/>
                    </a:lnTo>
                    <a:lnTo>
                      <a:pt x="87474" y="7578"/>
                    </a:lnTo>
                    <a:lnTo>
                      <a:pt x="87764" y="7830"/>
                    </a:lnTo>
                    <a:lnTo>
                      <a:pt x="88015" y="8081"/>
                    </a:lnTo>
                    <a:lnTo>
                      <a:pt x="88382" y="8467"/>
                    </a:lnTo>
                    <a:lnTo>
                      <a:pt x="88614" y="8719"/>
                    </a:lnTo>
                    <a:lnTo>
                      <a:pt x="88846" y="8970"/>
                    </a:lnTo>
                    <a:lnTo>
                      <a:pt x="89078" y="9241"/>
                    </a:lnTo>
                    <a:lnTo>
                      <a:pt x="89310" y="9492"/>
                    </a:lnTo>
                    <a:lnTo>
                      <a:pt x="89561" y="9743"/>
                    </a:lnTo>
                    <a:lnTo>
                      <a:pt x="89832" y="9956"/>
                    </a:lnTo>
                    <a:lnTo>
                      <a:pt x="89967" y="10033"/>
                    </a:lnTo>
                    <a:lnTo>
                      <a:pt x="90122" y="10130"/>
                    </a:lnTo>
                    <a:lnTo>
                      <a:pt x="90277" y="10188"/>
                    </a:lnTo>
                    <a:lnTo>
                      <a:pt x="90431" y="10246"/>
                    </a:lnTo>
                    <a:lnTo>
                      <a:pt x="90605" y="10304"/>
                    </a:lnTo>
                    <a:lnTo>
                      <a:pt x="90779" y="10323"/>
                    </a:lnTo>
                    <a:lnTo>
                      <a:pt x="91089" y="10323"/>
                    </a:lnTo>
                    <a:lnTo>
                      <a:pt x="91224" y="10285"/>
                    </a:lnTo>
                    <a:lnTo>
                      <a:pt x="91340" y="10227"/>
                    </a:lnTo>
                    <a:lnTo>
                      <a:pt x="91456" y="10169"/>
                    </a:lnTo>
                    <a:lnTo>
                      <a:pt x="91572" y="10091"/>
                    </a:lnTo>
                    <a:lnTo>
                      <a:pt x="91669" y="9995"/>
                    </a:lnTo>
                    <a:lnTo>
                      <a:pt x="91746" y="9898"/>
                    </a:lnTo>
                    <a:lnTo>
                      <a:pt x="91823" y="9782"/>
                    </a:lnTo>
                    <a:lnTo>
                      <a:pt x="91901" y="9666"/>
                    </a:lnTo>
                    <a:lnTo>
                      <a:pt x="92017" y="9376"/>
                    </a:lnTo>
                    <a:lnTo>
                      <a:pt x="92094" y="9086"/>
                    </a:lnTo>
                    <a:lnTo>
                      <a:pt x="92152" y="8757"/>
                    </a:lnTo>
                    <a:lnTo>
                      <a:pt x="92190" y="8429"/>
                    </a:lnTo>
                    <a:lnTo>
                      <a:pt x="92229" y="8081"/>
                    </a:lnTo>
                    <a:lnTo>
                      <a:pt x="92229" y="7752"/>
                    </a:lnTo>
                    <a:lnTo>
                      <a:pt x="92210" y="7424"/>
                    </a:lnTo>
                    <a:lnTo>
                      <a:pt x="92190" y="7134"/>
                    </a:lnTo>
                    <a:lnTo>
                      <a:pt x="92132" y="6631"/>
                    </a:lnTo>
                    <a:lnTo>
                      <a:pt x="92075" y="6186"/>
                    </a:lnTo>
                    <a:lnTo>
                      <a:pt x="92067" y="6139"/>
                    </a:lnTo>
                    <a:lnTo>
                      <a:pt x="92067" y="6139"/>
                    </a:lnTo>
                    <a:lnTo>
                      <a:pt x="92229" y="6109"/>
                    </a:lnTo>
                    <a:lnTo>
                      <a:pt x="92577" y="6090"/>
                    </a:lnTo>
                    <a:lnTo>
                      <a:pt x="92944" y="6032"/>
                    </a:lnTo>
                    <a:lnTo>
                      <a:pt x="93292" y="5974"/>
                    </a:lnTo>
                    <a:lnTo>
                      <a:pt x="93660" y="5877"/>
                    </a:lnTo>
                    <a:lnTo>
                      <a:pt x="94027" y="5761"/>
                    </a:lnTo>
                    <a:lnTo>
                      <a:pt x="94356" y="5626"/>
                    </a:lnTo>
                    <a:lnTo>
                      <a:pt x="94665" y="5432"/>
                    </a:lnTo>
                    <a:lnTo>
                      <a:pt x="94820" y="5336"/>
                    </a:lnTo>
                    <a:lnTo>
                      <a:pt x="94955" y="5239"/>
                    </a:lnTo>
                    <a:lnTo>
                      <a:pt x="95090" y="5084"/>
                    </a:lnTo>
                    <a:lnTo>
                      <a:pt x="95225" y="4949"/>
                    </a:lnTo>
                    <a:lnTo>
                      <a:pt x="95322" y="4795"/>
                    </a:lnTo>
                    <a:lnTo>
                      <a:pt x="95419" y="4640"/>
                    </a:lnTo>
                    <a:lnTo>
                      <a:pt x="95496" y="4485"/>
                    </a:lnTo>
                    <a:lnTo>
                      <a:pt x="95554" y="4311"/>
                    </a:lnTo>
                    <a:lnTo>
                      <a:pt x="95593" y="4137"/>
                    </a:lnTo>
                    <a:lnTo>
                      <a:pt x="95631" y="3963"/>
                    </a:lnTo>
                    <a:lnTo>
                      <a:pt x="95631" y="3789"/>
                    </a:lnTo>
                    <a:lnTo>
                      <a:pt x="95631" y="3615"/>
                    </a:lnTo>
                    <a:lnTo>
                      <a:pt x="95631" y="3422"/>
                    </a:lnTo>
                    <a:lnTo>
                      <a:pt x="95612" y="3248"/>
                    </a:lnTo>
                    <a:lnTo>
                      <a:pt x="95515" y="2881"/>
                    </a:lnTo>
                    <a:lnTo>
                      <a:pt x="95399" y="2513"/>
                    </a:lnTo>
                    <a:lnTo>
                      <a:pt x="95245" y="2146"/>
                    </a:lnTo>
                    <a:lnTo>
                      <a:pt x="95051" y="1798"/>
                    </a:lnTo>
                    <a:lnTo>
                      <a:pt x="94839" y="1450"/>
                    </a:lnTo>
                    <a:lnTo>
                      <a:pt x="94607" y="1141"/>
                    </a:lnTo>
                    <a:lnTo>
                      <a:pt x="94375" y="832"/>
                    </a:lnTo>
                    <a:lnTo>
                      <a:pt x="94124" y="561"/>
                    </a:lnTo>
                    <a:lnTo>
                      <a:pt x="93872" y="329"/>
                    </a:lnTo>
                    <a:lnTo>
                      <a:pt x="93621" y="116"/>
                    </a:lnTo>
                    <a:lnTo>
                      <a:pt x="93524" y="58"/>
                    </a:lnTo>
                    <a:lnTo>
                      <a:pt x="93428" y="20"/>
                    </a:lnTo>
                    <a:lnTo>
                      <a:pt x="9333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950500" y="-3343850"/>
                <a:ext cx="2415925" cy="389550"/>
              </a:xfrm>
              <a:custGeom>
                <a:avLst/>
                <a:gdLst/>
                <a:ahLst/>
                <a:cxnLst/>
                <a:rect l="l" t="t" r="r" b="b"/>
                <a:pathLst>
                  <a:path w="96637" h="15582" extrusionOk="0">
                    <a:moveTo>
                      <a:pt x="1508" y="0"/>
                    </a:moveTo>
                    <a:lnTo>
                      <a:pt x="1431" y="20"/>
                    </a:lnTo>
                    <a:lnTo>
                      <a:pt x="1334" y="58"/>
                    </a:lnTo>
                    <a:lnTo>
                      <a:pt x="1276" y="116"/>
                    </a:lnTo>
                    <a:lnTo>
                      <a:pt x="1199" y="174"/>
                    </a:lnTo>
                    <a:lnTo>
                      <a:pt x="1160" y="252"/>
                    </a:lnTo>
                    <a:lnTo>
                      <a:pt x="1122" y="368"/>
                    </a:lnTo>
                    <a:lnTo>
                      <a:pt x="890" y="1296"/>
                    </a:lnTo>
                    <a:lnTo>
                      <a:pt x="638" y="2243"/>
                    </a:lnTo>
                    <a:lnTo>
                      <a:pt x="387" y="3209"/>
                    </a:lnTo>
                    <a:lnTo>
                      <a:pt x="291" y="3693"/>
                    </a:lnTo>
                    <a:lnTo>
                      <a:pt x="194" y="4176"/>
                    </a:lnTo>
                    <a:lnTo>
                      <a:pt x="117" y="4678"/>
                    </a:lnTo>
                    <a:lnTo>
                      <a:pt x="39" y="5162"/>
                    </a:lnTo>
                    <a:lnTo>
                      <a:pt x="20" y="5645"/>
                    </a:lnTo>
                    <a:lnTo>
                      <a:pt x="1" y="6128"/>
                    </a:lnTo>
                    <a:lnTo>
                      <a:pt x="20" y="6612"/>
                    </a:lnTo>
                    <a:lnTo>
                      <a:pt x="78" y="7095"/>
                    </a:lnTo>
                    <a:lnTo>
                      <a:pt x="155" y="7578"/>
                    </a:lnTo>
                    <a:lnTo>
                      <a:pt x="291" y="8042"/>
                    </a:lnTo>
                    <a:lnTo>
                      <a:pt x="368" y="8255"/>
                    </a:lnTo>
                    <a:lnTo>
                      <a:pt x="445" y="8467"/>
                    </a:lnTo>
                    <a:lnTo>
                      <a:pt x="638" y="8854"/>
                    </a:lnTo>
                    <a:lnTo>
                      <a:pt x="890" y="9221"/>
                    </a:lnTo>
                    <a:lnTo>
                      <a:pt x="1160" y="9569"/>
                    </a:lnTo>
                    <a:lnTo>
                      <a:pt x="1450" y="9879"/>
                    </a:lnTo>
                    <a:lnTo>
                      <a:pt x="1779" y="10169"/>
                    </a:lnTo>
                    <a:lnTo>
                      <a:pt x="2146" y="10420"/>
                    </a:lnTo>
                    <a:lnTo>
                      <a:pt x="2533" y="10652"/>
                    </a:lnTo>
                    <a:lnTo>
                      <a:pt x="3171" y="10961"/>
                    </a:lnTo>
                    <a:lnTo>
                      <a:pt x="3809" y="11270"/>
                    </a:lnTo>
                    <a:lnTo>
                      <a:pt x="4485" y="11541"/>
                    </a:lnTo>
                    <a:lnTo>
                      <a:pt x="5143" y="11812"/>
                    </a:lnTo>
                    <a:lnTo>
                      <a:pt x="5839" y="12044"/>
                    </a:lnTo>
                    <a:lnTo>
                      <a:pt x="6515" y="12276"/>
                    </a:lnTo>
                    <a:lnTo>
                      <a:pt x="7192" y="12488"/>
                    </a:lnTo>
                    <a:lnTo>
                      <a:pt x="7888" y="12682"/>
                    </a:lnTo>
                    <a:lnTo>
                      <a:pt x="8622" y="12894"/>
                    </a:lnTo>
                    <a:lnTo>
                      <a:pt x="9376" y="13088"/>
                    </a:lnTo>
                    <a:lnTo>
                      <a:pt x="10130" y="13262"/>
                    </a:lnTo>
                    <a:lnTo>
                      <a:pt x="10884" y="13436"/>
                    </a:lnTo>
                    <a:lnTo>
                      <a:pt x="11638" y="13590"/>
                    </a:lnTo>
                    <a:lnTo>
                      <a:pt x="12392" y="13725"/>
                    </a:lnTo>
                    <a:lnTo>
                      <a:pt x="13919" y="13996"/>
                    </a:lnTo>
                    <a:lnTo>
                      <a:pt x="15446" y="14209"/>
                    </a:lnTo>
                    <a:lnTo>
                      <a:pt x="16973" y="14402"/>
                    </a:lnTo>
                    <a:lnTo>
                      <a:pt x="18500" y="14557"/>
                    </a:lnTo>
                    <a:lnTo>
                      <a:pt x="20047" y="14692"/>
                    </a:lnTo>
                    <a:lnTo>
                      <a:pt x="23314" y="14943"/>
                    </a:lnTo>
                    <a:lnTo>
                      <a:pt x="26581" y="15175"/>
                    </a:lnTo>
                    <a:lnTo>
                      <a:pt x="29848" y="15349"/>
                    </a:lnTo>
                    <a:lnTo>
                      <a:pt x="31491" y="15427"/>
                    </a:lnTo>
                    <a:lnTo>
                      <a:pt x="33134" y="15504"/>
                    </a:lnTo>
                    <a:lnTo>
                      <a:pt x="34797" y="15543"/>
                    </a:lnTo>
                    <a:lnTo>
                      <a:pt x="36478" y="15581"/>
                    </a:lnTo>
                    <a:lnTo>
                      <a:pt x="39842" y="15581"/>
                    </a:lnTo>
                    <a:lnTo>
                      <a:pt x="41524" y="15562"/>
                    </a:lnTo>
                    <a:lnTo>
                      <a:pt x="43186" y="15543"/>
                    </a:lnTo>
                    <a:lnTo>
                      <a:pt x="46550" y="15465"/>
                    </a:lnTo>
                    <a:lnTo>
                      <a:pt x="53258" y="15253"/>
                    </a:lnTo>
                    <a:lnTo>
                      <a:pt x="56602" y="15156"/>
                    </a:lnTo>
                    <a:lnTo>
                      <a:pt x="59966" y="15079"/>
                    </a:lnTo>
                    <a:lnTo>
                      <a:pt x="61589" y="15059"/>
                    </a:lnTo>
                    <a:lnTo>
                      <a:pt x="63213" y="15001"/>
                    </a:lnTo>
                    <a:lnTo>
                      <a:pt x="64837" y="14943"/>
                    </a:lnTo>
                    <a:lnTo>
                      <a:pt x="66461" y="14847"/>
                    </a:lnTo>
                    <a:lnTo>
                      <a:pt x="68065" y="14750"/>
                    </a:lnTo>
                    <a:lnTo>
                      <a:pt x="69689" y="14615"/>
                    </a:lnTo>
                    <a:lnTo>
                      <a:pt x="71313" y="14479"/>
                    </a:lnTo>
                    <a:lnTo>
                      <a:pt x="72917" y="14305"/>
                    </a:lnTo>
                    <a:lnTo>
                      <a:pt x="73710" y="14228"/>
                    </a:lnTo>
                    <a:lnTo>
                      <a:pt x="74503" y="14151"/>
                    </a:lnTo>
                    <a:lnTo>
                      <a:pt x="76088" y="14054"/>
                    </a:lnTo>
                    <a:lnTo>
                      <a:pt x="77692" y="13957"/>
                    </a:lnTo>
                    <a:lnTo>
                      <a:pt x="79277" y="13899"/>
                    </a:lnTo>
                    <a:lnTo>
                      <a:pt x="80863" y="13822"/>
                    </a:lnTo>
                    <a:lnTo>
                      <a:pt x="82448" y="13725"/>
                    </a:lnTo>
                    <a:lnTo>
                      <a:pt x="84033" y="13590"/>
                    </a:lnTo>
                    <a:lnTo>
                      <a:pt x="84825" y="13513"/>
                    </a:lnTo>
                    <a:lnTo>
                      <a:pt x="85618" y="13416"/>
                    </a:lnTo>
                    <a:lnTo>
                      <a:pt x="86894" y="13242"/>
                    </a:lnTo>
                    <a:lnTo>
                      <a:pt x="87532" y="13126"/>
                    </a:lnTo>
                    <a:lnTo>
                      <a:pt x="88170" y="13010"/>
                    </a:lnTo>
                    <a:lnTo>
                      <a:pt x="88808" y="12856"/>
                    </a:lnTo>
                    <a:lnTo>
                      <a:pt x="89426" y="12682"/>
                    </a:lnTo>
                    <a:lnTo>
                      <a:pt x="90025" y="12450"/>
                    </a:lnTo>
                    <a:lnTo>
                      <a:pt x="90335" y="12334"/>
                    </a:lnTo>
                    <a:lnTo>
                      <a:pt x="90625" y="12198"/>
                    </a:lnTo>
                    <a:lnTo>
                      <a:pt x="91166" y="11928"/>
                    </a:lnTo>
                    <a:lnTo>
                      <a:pt x="91688" y="11618"/>
                    </a:lnTo>
                    <a:lnTo>
                      <a:pt x="92191" y="11290"/>
                    </a:lnTo>
                    <a:lnTo>
                      <a:pt x="92674" y="10922"/>
                    </a:lnTo>
                    <a:lnTo>
                      <a:pt x="93157" y="10555"/>
                    </a:lnTo>
                    <a:lnTo>
                      <a:pt x="93621" y="10149"/>
                    </a:lnTo>
                    <a:lnTo>
                      <a:pt x="94046" y="9743"/>
                    </a:lnTo>
                    <a:lnTo>
                      <a:pt x="94472" y="9299"/>
                    </a:lnTo>
                    <a:lnTo>
                      <a:pt x="94839" y="8873"/>
                    </a:lnTo>
                    <a:lnTo>
                      <a:pt x="95187" y="8429"/>
                    </a:lnTo>
                    <a:lnTo>
                      <a:pt x="95496" y="7965"/>
                    </a:lnTo>
                    <a:lnTo>
                      <a:pt x="95786" y="7482"/>
                    </a:lnTo>
                    <a:lnTo>
                      <a:pt x="96018" y="6998"/>
                    </a:lnTo>
                    <a:lnTo>
                      <a:pt x="96231" y="6496"/>
                    </a:lnTo>
                    <a:lnTo>
                      <a:pt x="96405" y="5993"/>
                    </a:lnTo>
                    <a:lnTo>
                      <a:pt x="96540" y="5471"/>
                    </a:lnTo>
                    <a:lnTo>
                      <a:pt x="96579" y="5200"/>
                    </a:lnTo>
                    <a:lnTo>
                      <a:pt x="96617" y="4949"/>
                    </a:lnTo>
                    <a:lnTo>
                      <a:pt x="96637" y="4678"/>
                    </a:lnTo>
                    <a:lnTo>
                      <a:pt x="96637" y="4427"/>
                    </a:lnTo>
                    <a:lnTo>
                      <a:pt x="96637" y="4157"/>
                    </a:lnTo>
                    <a:lnTo>
                      <a:pt x="96617" y="3905"/>
                    </a:lnTo>
                    <a:lnTo>
                      <a:pt x="96598" y="3635"/>
                    </a:lnTo>
                    <a:lnTo>
                      <a:pt x="96540" y="3383"/>
                    </a:lnTo>
                    <a:lnTo>
                      <a:pt x="96482" y="3113"/>
                    </a:lnTo>
                    <a:lnTo>
                      <a:pt x="96405" y="2861"/>
                    </a:lnTo>
                    <a:lnTo>
                      <a:pt x="96308" y="2610"/>
                    </a:lnTo>
                    <a:lnTo>
                      <a:pt x="96211" y="2339"/>
                    </a:lnTo>
                    <a:lnTo>
                      <a:pt x="96076" y="2088"/>
                    </a:lnTo>
                    <a:lnTo>
                      <a:pt x="95941" y="1837"/>
                    </a:lnTo>
                    <a:lnTo>
                      <a:pt x="95786" y="1586"/>
                    </a:lnTo>
                    <a:lnTo>
                      <a:pt x="95593" y="1334"/>
                    </a:lnTo>
                    <a:lnTo>
                      <a:pt x="95535" y="1257"/>
                    </a:lnTo>
                    <a:lnTo>
                      <a:pt x="95438" y="1199"/>
                    </a:lnTo>
                    <a:lnTo>
                      <a:pt x="95361" y="1160"/>
                    </a:lnTo>
                    <a:lnTo>
                      <a:pt x="95264" y="1141"/>
                    </a:lnTo>
                    <a:lnTo>
                      <a:pt x="95168" y="1141"/>
                    </a:lnTo>
                    <a:lnTo>
                      <a:pt x="95071" y="1160"/>
                    </a:lnTo>
                    <a:lnTo>
                      <a:pt x="94994" y="1180"/>
                    </a:lnTo>
                    <a:lnTo>
                      <a:pt x="94916" y="1218"/>
                    </a:lnTo>
                    <a:lnTo>
                      <a:pt x="94839" y="1276"/>
                    </a:lnTo>
                    <a:lnTo>
                      <a:pt x="94781" y="1334"/>
                    </a:lnTo>
                    <a:lnTo>
                      <a:pt x="94723" y="1412"/>
                    </a:lnTo>
                    <a:lnTo>
                      <a:pt x="94704" y="1489"/>
                    </a:lnTo>
                    <a:lnTo>
                      <a:pt x="94684" y="1586"/>
                    </a:lnTo>
                    <a:lnTo>
                      <a:pt x="94684" y="1663"/>
                    </a:lnTo>
                    <a:lnTo>
                      <a:pt x="94723" y="1759"/>
                    </a:lnTo>
                    <a:lnTo>
                      <a:pt x="94781" y="1856"/>
                    </a:lnTo>
                    <a:lnTo>
                      <a:pt x="94955" y="2088"/>
                    </a:lnTo>
                    <a:lnTo>
                      <a:pt x="95090" y="2320"/>
                    </a:lnTo>
                    <a:lnTo>
                      <a:pt x="95226" y="2571"/>
                    </a:lnTo>
                    <a:lnTo>
                      <a:pt x="95342" y="2803"/>
                    </a:lnTo>
                    <a:lnTo>
                      <a:pt x="95438" y="3055"/>
                    </a:lnTo>
                    <a:lnTo>
                      <a:pt x="95515" y="3287"/>
                    </a:lnTo>
                    <a:lnTo>
                      <a:pt x="95573" y="3538"/>
                    </a:lnTo>
                    <a:lnTo>
                      <a:pt x="95631" y="3789"/>
                    </a:lnTo>
                    <a:lnTo>
                      <a:pt x="95651" y="4021"/>
                    </a:lnTo>
                    <a:lnTo>
                      <a:pt x="95670" y="4273"/>
                    </a:lnTo>
                    <a:lnTo>
                      <a:pt x="95670" y="4505"/>
                    </a:lnTo>
                    <a:lnTo>
                      <a:pt x="95670" y="4756"/>
                    </a:lnTo>
                    <a:lnTo>
                      <a:pt x="95631" y="5007"/>
                    </a:lnTo>
                    <a:lnTo>
                      <a:pt x="95593" y="5239"/>
                    </a:lnTo>
                    <a:lnTo>
                      <a:pt x="95554" y="5471"/>
                    </a:lnTo>
                    <a:lnTo>
                      <a:pt x="95477" y="5722"/>
                    </a:lnTo>
                    <a:lnTo>
                      <a:pt x="95322" y="6186"/>
                    </a:lnTo>
                    <a:lnTo>
                      <a:pt x="95129" y="6650"/>
                    </a:lnTo>
                    <a:lnTo>
                      <a:pt x="94878" y="7114"/>
                    </a:lnTo>
                    <a:lnTo>
                      <a:pt x="94607" y="7540"/>
                    </a:lnTo>
                    <a:lnTo>
                      <a:pt x="94298" y="7984"/>
                    </a:lnTo>
                    <a:lnTo>
                      <a:pt x="93969" y="8390"/>
                    </a:lnTo>
                    <a:lnTo>
                      <a:pt x="93621" y="8777"/>
                    </a:lnTo>
                    <a:lnTo>
                      <a:pt x="93254" y="9163"/>
                    </a:lnTo>
                    <a:lnTo>
                      <a:pt x="92886" y="9511"/>
                    </a:lnTo>
                    <a:lnTo>
                      <a:pt x="92519" y="9821"/>
                    </a:lnTo>
                    <a:lnTo>
                      <a:pt x="92113" y="10149"/>
                    </a:lnTo>
                    <a:lnTo>
                      <a:pt x="91707" y="10439"/>
                    </a:lnTo>
                    <a:lnTo>
                      <a:pt x="91301" y="10710"/>
                    </a:lnTo>
                    <a:lnTo>
                      <a:pt x="90857" y="10980"/>
                    </a:lnTo>
                    <a:lnTo>
                      <a:pt x="90431" y="11212"/>
                    </a:lnTo>
                    <a:lnTo>
                      <a:pt x="89967" y="11444"/>
                    </a:lnTo>
                    <a:lnTo>
                      <a:pt x="89697" y="11560"/>
                    </a:lnTo>
                    <a:lnTo>
                      <a:pt x="89407" y="11676"/>
                    </a:lnTo>
                    <a:lnTo>
                      <a:pt x="88846" y="11850"/>
                    </a:lnTo>
                    <a:lnTo>
                      <a:pt x="88247" y="12005"/>
                    </a:lnTo>
                    <a:lnTo>
                      <a:pt x="87648" y="12140"/>
                    </a:lnTo>
                    <a:lnTo>
                      <a:pt x="87048" y="12256"/>
                    </a:lnTo>
                    <a:lnTo>
                      <a:pt x="86430" y="12334"/>
                    </a:lnTo>
                    <a:lnTo>
                      <a:pt x="85231" y="12488"/>
                    </a:lnTo>
                    <a:lnTo>
                      <a:pt x="84497" y="12566"/>
                    </a:lnTo>
                    <a:lnTo>
                      <a:pt x="83762" y="12643"/>
                    </a:lnTo>
                    <a:lnTo>
                      <a:pt x="82274" y="12759"/>
                    </a:lnTo>
                    <a:lnTo>
                      <a:pt x="80805" y="12856"/>
                    </a:lnTo>
                    <a:lnTo>
                      <a:pt x="79316" y="12914"/>
                    </a:lnTo>
                    <a:lnTo>
                      <a:pt x="76358" y="13068"/>
                    </a:lnTo>
                    <a:lnTo>
                      <a:pt x="74870" y="13165"/>
                    </a:lnTo>
                    <a:lnTo>
                      <a:pt x="73401" y="13281"/>
                    </a:lnTo>
                    <a:lnTo>
                      <a:pt x="70482" y="13571"/>
                    </a:lnTo>
                    <a:lnTo>
                      <a:pt x="69032" y="13687"/>
                    </a:lnTo>
                    <a:lnTo>
                      <a:pt x="67563" y="13803"/>
                    </a:lnTo>
                    <a:lnTo>
                      <a:pt x="66113" y="13899"/>
                    </a:lnTo>
                    <a:lnTo>
                      <a:pt x="64644" y="13996"/>
                    </a:lnTo>
                    <a:lnTo>
                      <a:pt x="63194" y="14054"/>
                    </a:lnTo>
                    <a:lnTo>
                      <a:pt x="61725" y="14093"/>
                    </a:lnTo>
                    <a:lnTo>
                      <a:pt x="55655" y="14189"/>
                    </a:lnTo>
                    <a:lnTo>
                      <a:pt x="54147" y="14209"/>
                    </a:lnTo>
                    <a:lnTo>
                      <a:pt x="52620" y="14247"/>
                    </a:lnTo>
                    <a:lnTo>
                      <a:pt x="51112" y="14305"/>
                    </a:lnTo>
                    <a:lnTo>
                      <a:pt x="49604" y="14383"/>
                    </a:lnTo>
                    <a:lnTo>
                      <a:pt x="48019" y="14460"/>
                    </a:lnTo>
                    <a:lnTo>
                      <a:pt x="46453" y="14537"/>
                    </a:lnTo>
                    <a:lnTo>
                      <a:pt x="44887" y="14576"/>
                    </a:lnTo>
                    <a:lnTo>
                      <a:pt x="43322" y="14615"/>
                    </a:lnTo>
                    <a:lnTo>
                      <a:pt x="41736" y="14653"/>
                    </a:lnTo>
                    <a:lnTo>
                      <a:pt x="38605" y="14653"/>
                    </a:lnTo>
                    <a:lnTo>
                      <a:pt x="37039" y="14634"/>
                    </a:lnTo>
                    <a:lnTo>
                      <a:pt x="35454" y="14595"/>
                    </a:lnTo>
                    <a:lnTo>
                      <a:pt x="33888" y="14557"/>
                    </a:lnTo>
                    <a:lnTo>
                      <a:pt x="32322" y="14499"/>
                    </a:lnTo>
                    <a:lnTo>
                      <a:pt x="30756" y="14421"/>
                    </a:lnTo>
                    <a:lnTo>
                      <a:pt x="27605" y="14247"/>
                    </a:lnTo>
                    <a:lnTo>
                      <a:pt x="24474" y="14035"/>
                    </a:lnTo>
                    <a:lnTo>
                      <a:pt x="21593" y="13822"/>
                    </a:lnTo>
                    <a:lnTo>
                      <a:pt x="20144" y="13706"/>
                    </a:lnTo>
                    <a:lnTo>
                      <a:pt x="18713" y="13590"/>
                    </a:lnTo>
                    <a:lnTo>
                      <a:pt x="17263" y="13436"/>
                    </a:lnTo>
                    <a:lnTo>
                      <a:pt x="15833" y="13281"/>
                    </a:lnTo>
                    <a:lnTo>
                      <a:pt x="14402" y="13088"/>
                    </a:lnTo>
                    <a:lnTo>
                      <a:pt x="12972" y="12856"/>
                    </a:lnTo>
                    <a:lnTo>
                      <a:pt x="12179" y="12701"/>
                    </a:lnTo>
                    <a:lnTo>
                      <a:pt x="11406" y="12566"/>
                    </a:lnTo>
                    <a:lnTo>
                      <a:pt x="10633" y="12392"/>
                    </a:lnTo>
                    <a:lnTo>
                      <a:pt x="9859" y="12218"/>
                    </a:lnTo>
                    <a:lnTo>
                      <a:pt x="9086" y="12024"/>
                    </a:lnTo>
                    <a:lnTo>
                      <a:pt x="8313" y="11812"/>
                    </a:lnTo>
                    <a:lnTo>
                      <a:pt x="7559" y="11599"/>
                    </a:lnTo>
                    <a:lnTo>
                      <a:pt x="6805" y="11348"/>
                    </a:lnTo>
                    <a:lnTo>
                      <a:pt x="5452" y="10922"/>
                    </a:lnTo>
                    <a:lnTo>
                      <a:pt x="4737" y="10671"/>
                    </a:lnTo>
                    <a:lnTo>
                      <a:pt x="4021" y="10381"/>
                    </a:lnTo>
                    <a:lnTo>
                      <a:pt x="3673" y="10227"/>
                    </a:lnTo>
                    <a:lnTo>
                      <a:pt x="3345" y="10053"/>
                    </a:lnTo>
                    <a:lnTo>
                      <a:pt x="3016" y="9879"/>
                    </a:lnTo>
                    <a:lnTo>
                      <a:pt x="2707" y="9666"/>
                    </a:lnTo>
                    <a:lnTo>
                      <a:pt x="2417" y="9453"/>
                    </a:lnTo>
                    <a:lnTo>
                      <a:pt x="2146" y="9221"/>
                    </a:lnTo>
                    <a:lnTo>
                      <a:pt x="1895" y="8970"/>
                    </a:lnTo>
                    <a:lnTo>
                      <a:pt x="1682" y="8699"/>
                    </a:lnTo>
                    <a:lnTo>
                      <a:pt x="1547" y="8487"/>
                    </a:lnTo>
                    <a:lnTo>
                      <a:pt x="1412" y="8274"/>
                    </a:lnTo>
                    <a:lnTo>
                      <a:pt x="1315" y="8042"/>
                    </a:lnTo>
                    <a:lnTo>
                      <a:pt x="1218" y="7810"/>
                    </a:lnTo>
                    <a:lnTo>
                      <a:pt x="1141" y="7559"/>
                    </a:lnTo>
                    <a:lnTo>
                      <a:pt x="1064" y="7327"/>
                    </a:lnTo>
                    <a:lnTo>
                      <a:pt x="1025" y="7076"/>
                    </a:lnTo>
                    <a:lnTo>
                      <a:pt x="986" y="6824"/>
                    </a:lnTo>
                    <a:lnTo>
                      <a:pt x="948" y="6554"/>
                    </a:lnTo>
                    <a:lnTo>
                      <a:pt x="928" y="6302"/>
                    </a:lnTo>
                    <a:lnTo>
                      <a:pt x="948" y="5780"/>
                    </a:lnTo>
                    <a:lnTo>
                      <a:pt x="986" y="5239"/>
                    </a:lnTo>
                    <a:lnTo>
                      <a:pt x="1044" y="4698"/>
                    </a:lnTo>
                    <a:lnTo>
                      <a:pt x="1141" y="4157"/>
                    </a:lnTo>
                    <a:lnTo>
                      <a:pt x="1257" y="3615"/>
                    </a:lnTo>
                    <a:lnTo>
                      <a:pt x="1392" y="3074"/>
                    </a:lnTo>
                    <a:lnTo>
                      <a:pt x="1528" y="2552"/>
                    </a:lnTo>
                    <a:lnTo>
                      <a:pt x="1818" y="1528"/>
                    </a:lnTo>
                    <a:lnTo>
                      <a:pt x="2050" y="580"/>
                    </a:lnTo>
                    <a:lnTo>
                      <a:pt x="2069" y="484"/>
                    </a:lnTo>
                    <a:lnTo>
                      <a:pt x="2069" y="368"/>
                    </a:lnTo>
                    <a:lnTo>
                      <a:pt x="2030" y="290"/>
                    </a:lnTo>
                    <a:lnTo>
                      <a:pt x="1992" y="213"/>
                    </a:lnTo>
                    <a:lnTo>
                      <a:pt x="1934" y="136"/>
                    </a:lnTo>
                    <a:lnTo>
                      <a:pt x="1856" y="97"/>
                    </a:lnTo>
                    <a:lnTo>
                      <a:pt x="1779" y="39"/>
                    </a:lnTo>
                    <a:lnTo>
                      <a:pt x="1702" y="20"/>
                    </a:lnTo>
                    <a:lnTo>
                      <a:pt x="16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0"/>
              <p:cNvSpPr/>
              <p:nvPr/>
            </p:nvSpPr>
            <p:spPr>
              <a:xfrm>
                <a:off x="1077125" y="-3145225"/>
                <a:ext cx="99575" cy="55125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2205" extrusionOk="0">
                    <a:moveTo>
                      <a:pt x="406" y="0"/>
                    </a:moveTo>
                    <a:lnTo>
                      <a:pt x="329" y="20"/>
                    </a:lnTo>
                    <a:lnTo>
                      <a:pt x="232" y="58"/>
                    </a:lnTo>
                    <a:lnTo>
                      <a:pt x="155" y="116"/>
                    </a:lnTo>
                    <a:lnTo>
                      <a:pt x="97" y="194"/>
                    </a:lnTo>
                    <a:lnTo>
                      <a:pt x="58" y="271"/>
                    </a:lnTo>
                    <a:lnTo>
                      <a:pt x="20" y="368"/>
                    </a:lnTo>
                    <a:lnTo>
                      <a:pt x="0" y="464"/>
                    </a:lnTo>
                    <a:lnTo>
                      <a:pt x="0" y="561"/>
                    </a:lnTo>
                    <a:lnTo>
                      <a:pt x="20" y="638"/>
                    </a:lnTo>
                    <a:lnTo>
                      <a:pt x="78" y="735"/>
                    </a:lnTo>
                    <a:lnTo>
                      <a:pt x="232" y="928"/>
                    </a:lnTo>
                    <a:lnTo>
                      <a:pt x="406" y="1102"/>
                    </a:lnTo>
                    <a:lnTo>
                      <a:pt x="580" y="1276"/>
                    </a:lnTo>
                    <a:lnTo>
                      <a:pt x="774" y="1412"/>
                    </a:lnTo>
                    <a:lnTo>
                      <a:pt x="967" y="1547"/>
                    </a:lnTo>
                    <a:lnTo>
                      <a:pt x="1180" y="1682"/>
                    </a:lnTo>
                    <a:lnTo>
                      <a:pt x="1392" y="1779"/>
                    </a:lnTo>
                    <a:lnTo>
                      <a:pt x="1624" y="1876"/>
                    </a:lnTo>
                    <a:lnTo>
                      <a:pt x="1837" y="1953"/>
                    </a:lnTo>
                    <a:lnTo>
                      <a:pt x="2069" y="2030"/>
                    </a:lnTo>
                    <a:lnTo>
                      <a:pt x="2301" y="2088"/>
                    </a:lnTo>
                    <a:lnTo>
                      <a:pt x="2552" y="2127"/>
                    </a:lnTo>
                    <a:lnTo>
                      <a:pt x="3035" y="2185"/>
                    </a:lnTo>
                    <a:lnTo>
                      <a:pt x="3519" y="2204"/>
                    </a:lnTo>
                    <a:lnTo>
                      <a:pt x="3615" y="2185"/>
                    </a:lnTo>
                    <a:lnTo>
                      <a:pt x="3712" y="2146"/>
                    </a:lnTo>
                    <a:lnTo>
                      <a:pt x="3789" y="2108"/>
                    </a:lnTo>
                    <a:lnTo>
                      <a:pt x="3867" y="2030"/>
                    </a:lnTo>
                    <a:lnTo>
                      <a:pt x="3925" y="1972"/>
                    </a:lnTo>
                    <a:lnTo>
                      <a:pt x="3963" y="1876"/>
                    </a:lnTo>
                    <a:lnTo>
                      <a:pt x="3983" y="1779"/>
                    </a:lnTo>
                    <a:lnTo>
                      <a:pt x="3983" y="1702"/>
                    </a:lnTo>
                    <a:lnTo>
                      <a:pt x="3983" y="1605"/>
                    </a:lnTo>
                    <a:lnTo>
                      <a:pt x="3944" y="1508"/>
                    </a:lnTo>
                    <a:lnTo>
                      <a:pt x="3905" y="1431"/>
                    </a:lnTo>
                    <a:lnTo>
                      <a:pt x="3828" y="1354"/>
                    </a:lnTo>
                    <a:lnTo>
                      <a:pt x="3751" y="1296"/>
                    </a:lnTo>
                    <a:lnTo>
                      <a:pt x="3673" y="1257"/>
                    </a:lnTo>
                    <a:lnTo>
                      <a:pt x="3577" y="1238"/>
                    </a:lnTo>
                    <a:lnTo>
                      <a:pt x="3480" y="1238"/>
                    </a:lnTo>
                    <a:lnTo>
                      <a:pt x="3113" y="1218"/>
                    </a:lnTo>
                    <a:lnTo>
                      <a:pt x="2939" y="1218"/>
                    </a:lnTo>
                    <a:lnTo>
                      <a:pt x="2900" y="1199"/>
                    </a:lnTo>
                    <a:lnTo>
                      <a:pt x="2803" y="1199"/>
                    </a:lnTo>
                    <a:lnTo>
                      <a:pt x="2397" y="1122"/>
                    </a:lnTo>
                    <a:lnTo>
                      <a:pt x="2011" y="1006"/>
                    </a:lnTo>
                    <a:lnTo>
                      <a:pt x="1933" y="967"/>
                    </a:lnTo>
                    <a:lnTo>
                      <a:pt x="1914" y="967"/>
                    </a:lnTo>
                    <a:lnTo>
                      <a:pt x="1740" y="890"/>
                    </a:lnTo>
                    <a:lnTo>
                      <a:pt x="1566" y="793"/>
                    </a:lnTo>
                    <a:lnTo>
                      <a:pt x="1392" y="696"/>
                    </a:lnTo>
                    <a:lnTo>
                      <a:pt x="1315" y="638"/>
                    </a:lnTo>
                    <a:lnTo>
                      <a:pt x="1295" y="619"/>
                    </a:lnTo>
                    <a:lnTo>
                      <a:pt x="1141" y="484"/>
                    </a:lnTo>
                    <a:lnTo>
                      <a:pt x="1006" y="348"/>
                    </a:lnTo>
                    <a:lnTo>
                      <a:pt x="890" y="213"/>
                    </a:lnTo>
                    <a:lnTo>
                      <a:pt x="832" y="155"/>
                    </a:lnTo>
                    <a:lnTo>
                      <a:pt x="754" y="97"/>
                    </a:lnTo>
                    <a:lnTo>
                      <a:pt x="677" y="39"/>
                    </a:lnTo>
                    <a:lnTo>
                      <a:pt x="6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0"/>
              <p:cNvSpPr/>
              <p:nvPr/>
            </p:nvSpPr>
            <p:spPr>
              <a:xfrm>
                <a:off x="1299900" y="-3127350"/>
                <a:ext cx="118450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3036" extrusionOk="0">
                    <a:moveTo>
                      <a:pt x="4176" y="1"/>
                    </a:moveTo>
                    <a:lnTo>
                      <a:pt x="4080" y="20"/>
                    </a:lnTo>
                    <a:lnTo>
                      <a:pt x="4002" y="59"/>
                    </a:lnTo>
                    <a:lnTo>
                      <a:pt x="3925" y="117"/>
                    </a:lnTo>
                    <a:lnTo>
                      <a:pt x="3848" y="194"/>
                    </a:lnTo>
                    <a:lnTo>
                      <a:pt x="3809" y="271"/>
                    </a:lnTo>
                    <a:lnTo>
                      <a:pt x="3790" y="368"/>
                    </a:lnTo>
                    <a:lnTo>
                      <a:pt x="3713" y="697"/>
                    </a:lnTo>
                    <a:lnTo>
                      <a:pt x="3635" y="1006"/>
                    </a:lnTo>
                    <a:lnTo>
                      <a:pt x="3616" y="1064"/>
                    </a:lnTo>
                    <a:lnTo>
                      <a:pt x="3539" y="1199"/>
                    </a:lnTo>
                    <a:lnTo>
                      <a:pt x="3403" y="1451"/>
                    </a:lnTo>
                    <a:lnTo>
                      <a:pt x="3365" y="1489"/>
                    </a:lnTo>
                    <a:lnTo>
                      <a:pt x="3287" y="1586"/>
                    </a:lnTo>
                    <a:lnTo>
                      <a:pt x="3113" y="1760"/>
                    </a:lnTo>
                    <a:lnTo>
                      <a:pt x="3104" y="1779"/>
                    </a:lnTo>
                    <a:lnTo>
                      <a:pt x="3075" y="1779"/>
                    </a:lnTo>
                    <a:lnTo>
                      <a:pt x="2978" y="1857"/>
                    </a:lnTo>
                    <a:lnTo>
                      <a:pt x="2881" y="1915"/>
                    </a:lnTo>
                    <a:lnTo>
                      <a:pt x="2823" y="1953"/>
                    </a:lnTo>
                    <a:lnTo>
                      <a:pt x="2823" y="1953"/>
                    </a:lnTo>
                    <a:lnTo>
                      <a:pt x="2843" y="1934"/>
                    </a:lnTo>
                    <a:lnTo>
                      <a:pt x="2649" y="2011"/>
                    </a:lnTo>
                    <a:lnTo>
                      <a:pt x="2533" y="2050"/>
                    </a:lnTo>
                    <a:lnTo>
                      <a:pt x="2514" y="2050"/>
                    </a:lnTo>
                    <a:lnTo>
                      <a:pt x="2282" y="2069"/>
                    </a:lnTo>
                    <a:lnTo>
                      <a:pt x="2224" y="2069"/>
                    </a:lnTo>
                    <a:lnTo>
                      <a:pt x="2147" y="2050"/>
                    </a:lnTo>
                    <a:lnTo>
                      <a:pt x="1934" y="1992"/>
                    </a:lnTo>
                    <a:lnTo>
                      <a:pt x="1876" y="1972"/>
                    </a:lnTo>
                    <a:lnTo>
                      <a:pt x="1876" y="1972"/>
                    </a:lnTo>
                    <a:lnTo>
                      <a:pt x="1915" y="1992"/>
                    </a:lnTo>
                    <a:lnTo>
                      <a:pt x="1799" y="1934"/>
                    </a:lnTo>
                    <a:lnTo>
                      <a:pt x="1702" y="1876"/>
                    </a:lnTo>
                    <a:lnTo>
                      <a:pt x="1625" y="1837"/>
                    </a:lnTo>
                    <a:lnTo>
                      <a:pt x="1586" y="1799"/>
                    </a:lnTo>
                    <a:lnTo>
                      <a:pt x="1489" y="1702"/>
                    </a:lnTo>
                    <a:lnTo>
                      <a:pt x="1373" y="1605"/>
                    </a:lnTo>
                    <a:lnTo>
                      <a:pt x="1335" y="1547"/>
                    </a:lnTo>
                    <a:lnTo>
                      <a:pt x="1161" y="1277"/>
                    </a:lnTo>
                    <a:lnTo>
                      <a:pt x="1122" y="1199"/>
                    </a:lnTo>
                    <a:lnTo>
                      <a:pt x="1103" y="1161"/>
                    </a:lnTo>
                    <a:lnTo>
                      <a:pt x="1083" y="1141"/>
                    </a:lnTo>
                    <a:lnTo>
                      <a:pt x="1045" y="1025"/>
                    </a:lnTo>
                    <a:lnTo>
                      <a:pt x="987" y="832"/>
                    </a:lnTo>
                    <a:lnTo>
                      <a:pt x="929" y="639"/>
                    </a:lnTo>
                    <a:lnTo>
                      <a:pt x="890" y="542"/>
                    </a:lnTo>
                    <a:lnTo>
                      <a:pt x="852" y="465"/>
                    </a:lnTo>
                    <a:lnTo>
                      <a:pt x="774" y="407"/>
                    </a:lnTo>
                    <a:lnTo>
                      <a:pt x="697" y="349"/>
                    </a:lnTo>
                    <a:lnTo>
                      <a:pt x="600" y="329"/>
                    </a:lnTo>
                    <a:lnTo>
                      <a:pt x="523" y="310"/>
                    </a:lnTo>
                    <a:lnTo>
                      <a:pt x="426" y="310"/>
                    </a:lnTo>
                    <a:lnTo>
                      <a:pt x="330" y="329"/>
                    </a:lnTo>
                    <a:lnTo>
                      <a:pt x="233" y="368"/>
                    </a:lnTo>
                    <a:lnTo>
                      <a:pt x="156" y="407"/>
                    </a:lnTo>
                    <a:lnTo>
                      <a:pt x="98" y="484"/>
                    </a:lnTo>
                    <a:lnTo>
                      <a:pt x="40" y="561"/>
                    </a:lnTo>
                    <a:lnTo>
                      <a:pt x="20" y="639"/>
                    </a:lnTo>
                    <a:lnTo>
                      <a:pt x="1" y="735"/>
                    </a:lnTo>
                    <a:lnTo>
                      <a:pt x="1" y="832"/>
                    </a:lnTo>
                    <a:lnTo>
                      <a:pt x="1" y="929"/>
                    </a:lnTo>
                    <a:lnTo>
                      <a:pt x="117" y="1277"/>
                    </a:lnTo>
                    <a:lnTo>
                      <a:pt x="252" y="1605"/>
                    </a:lnTo>
                    <a:lnTo>
                      <a:pt x="426" y="1915"/>
                    </a:lnTo>
                    <a:lnTo>
                      <a:pt x="639" y="2204"/>
                    </a:lnTo>
                    <a:lnTo>
                      <a:pt x="755" y="2340"/>
                    </a:lnTo>
                    <a:lnTo>
                      <a:pt x="871" y="2456"/>
                    </a:lnTo>
                    <a:lnTo>
                      <a:pt x="1006" y="2572"/>
                    </a:lnTo>
                    <a:lnTo>
                      <a:pt x="1161" y="2668"/>
                    </a:lnTo>
                    <a:lnTo>
                      <a:pt x="1296" y="2765"/>
                    </a:lnTo>
                    <a:lnTo>
                      <a:pt x="1470" y="2842"/>
                    </a:lnTo>
                    <a:lnTo>
                      <a:pt x="1625" y="2920"/>
                    </a:lnTo>
                    <a:lnTo>
                      <a:pt x="1818" y="2958"/>
                    </a:lnTo>
                    <a:lnTo>
                      <a:pt x="1973" y="2997"/>
                    </a:lnTo>
                    <a:lnTo>
                      <a:pt x="2127" y="3016"/>
                    </a:lnTo>
                    <a:lnTo>
                      <a:pt x="2282" y="3036"/>
                    </a:lnTo>
                    <a:lnTo>
                      <a:pt x="2437" y="3016"/>
                    </a:lnTo>
                    <a:lnTo>
                      <a:pt x="2746" y="2978"/>
                    </a:lnTo>
                    <a:lnTo>
                      <a:pt x="3055" y="2900"/>
                    </a:lnTo>
                    <a:lnTo>
                      <a:pt x="3345" y="2765"/>
                    </a:lnTo>
                    <a:lnTo>
                      <a:pt x="3597" y="2610"/>
                    </a:lnTo>
                    <a:lnTo>
                      <a:pt x="3848" y="2398"/>
                    </a:lnTo>
                    <a:lnTo>
                      <a:pt x="4060" y="2166"/>
                    </a:lnTo>
                    <a:lnTo>
                      <a:pt x="4196" y="1992"/>
                    </a:lnTo>
                    <a:lnTo>
                      <a:pt x="4312" y="1818"/>
                    </a:lnTo>
                    <a:lnTo>
                      <a:pt x="4408" y="1625"/>
                    </a:lnTo>
                    <a:lnTo>
                      <a:pt x="4505" y="1431"/>
                    </a:lnTo>
                    <a:lnTo>
                      <a:pt x="4582" y="1219"/>
                    </a:lnTo>
                    <a:lnTo>
                      <a:pt x="4640" y="1006"/>
                    </a:lnTo>
                    <a:lnTo>
                      <a:pt x="4679" y="793"/>
                    </a:lnTo>
                    <a:lnTo>
                      <a:pt x="4718" y="581"/>
                    </a:lnTo>
                    <a:lnTo>
                      <a:pt x="4737" y="484"/>
                    </a:lnTo>
                    <a:lnTo>
                      <a:pt x="4718" y="387"/>
                    </a:lnTo>
                    <a:lnTo>
                      <a:pt x="4698" y="310"/>
                    </a:lnTo>
                    <a:lnTo>
                      <a:pt x="4660" y="213"/>
                    </a:lnTo>
                    <a:lnTo>
                      <a:pt x="4602" y="155"/>
                    </a:lnTo>
                    <a:lnTo>
                      <a:pt x="4544" y="78"/>
                    </a:lnTo>
                    <a:lnTo>
                      <a:pt x="4447" y="39"/>
                    </a:lnTo>
                    <a:lnTo>
                      <a:pt x="43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1653175" y="-3166500"/>
                <a:ext cx="63350" cy="102975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4119" extrusionOk="0">
                    <a:moveTo>
                      <a:pt x="832" y="1"/>
                    </a:moveTo>
                    <a:lnTo>
                      <a:pt x="755" y="20"/>
                    </a:lnTo>
                    <a:lnTo>
                      <a:pt x="658" y="78"/>
                    </a:lnTo>
                    <a:lnTo>
                      <a:pt x="600" y="136"/>
                    </a:lnTo>
                    <a:lnTo>
                      <a:pt x="388" y="407"/>
                    </a:lnTo>
                    <a:lnTo>
                      <a:pt x="214" y="697"/>
                    </a:lnTo>
                    <a:lnTo>
                      <a:pt x="156" y="851"/>
                    </a:lnTo>
                    <a:lnTo>
                      <a:pt x="98" y="1025"/>
                    </a:lnTo>
                    <a:lnTo>
                      <a:pt x="40" y="1180"/>
                    </a:lnTo>
                    <a:lnTo>
                      <a:pt x="20" y="1354"/>
                    </a:lnTo>
                    <a:lnTo>
                      <a:pt x="1" y="1644"/>
                    </a:lnTo>
                    <a:lnTo>
                      <a:pt x="20" y="1934"/>
                    </a:lnTo>
                    <a:lnTo>
                      <a:pt x="78" y="2205"/>
                    </a:lnTo>
                    <a:lnTo>
                      <a:pt x="175" y="2475"/>
                    </a:lnTo>
                    <a:lnTo>
                      <a:pt x="310" y="2746"/>
                    </a:lnTo>
                    <a:lnTo>
                      <a:pt x="465" y="2978"/>
                    </a:lnTo>
                    <a:lnTo>
                      <a:pt x="639" y="3210"/>
                    </a:lnTo>
                    <a:lnTo>
                      <a:pt x="852" y="3423"/>
                    </a:lnTo>
                    <a:lnTo>
                      <a:pt x="1084" y="3616"/>
                    </a:lnTo>
                    <a:lnTo>
                      <a:pt x="1315" y="3790"/>
                    </a:lnTo>
                    <a:lnTo>
                      <a:pt x="1567" y="3944"/>
                    </a:lnTo>
                    <a:lnTo>
                      <a:pt x="1818" y="4060"/>
                    </a:lnTo>
                    <a:lnTo>
                      <a:pt x="1915" y="4099"/>
                    </a:lnTo>
                    <a:lnTo>
                      <a:pt x="2011" y="4118"/>
                    </a:lnTo>
                    <a:lnTo>
                      <a:pt x="2108" y="4118"/>
                    </a:lnTo>
                    <a:lnTo>
                      <a:pt x="2205" y="4099"/>
                    </a:lnTo>
                    <a:lnTo>
                      <a:pt x="2282" y="4080"/>
                    </a:lnTo>
                    <a:lnTo>
                      <a:pt x="2359" y="4022"/>
                    </a:lnTo>
                    <a:lnTo>
                      <a:pt x="2437" y="3964"/>
                    </a:lnTo>
                    <a:lnTo>
                      <a:pt x="2475" y="3867"/>
                    </a:lnTo>
                    <a:lnTo>
                      <a:pt x="2514" y="3790"/>
                    </a:lnTo>
                    <a:lnTo>
                      <a:pt x="2533" y="3693"/>
                    </a:lnTo>
                    <a:lnTo>
                      <a:pt x="2533" y="3596"/>
                    </a:lnTo>
                    <a:lnTo>
                      <a:pt x="2514" y="3500"/>
                    </a:lnTo>
                    <a:lnTo>
                      <a:pt x="2495" y="3423"/>
                    </a:lnTo>
                    <a:lnTo>
                      <a:pt x="2437" y="3345"/>
                    </a:lnTo>
                    <a:lnTo>
                      <a:pt x="2379" y="3268"/>
                    </a:lnTo>
                    <a:lnTo>
                      <a:pt x="2282" y="3229"/>
                    </a:lnTo>
                    <a:lnTo>
                      <a:pt x="2069" y="3113"/>
                    </a:lnTo>
                    <a:lnTo>
                      <a:pt x="1857" y="2997"/>
                    </a:lnTo>
                    <a:lnTo>
                      <a:pt x="1779" y="2920"/>
                    </a:lnTo>
                    <a:lnTo>
                      <a:pt x="1721" y="2881"/>
                    </a:lnTo>
                    <a:lnTo>
                      <a:pt x="1741" y="2920"/>
                    </a:lnTo>
                    <a:lnTo>
                      <a:pt x="1586" y="2765"/>
                    </a:lnTo>
                    <a:lnTo>
                      <a:pt x="1412" y="2630"/>
                    </a:lnTo>
                    <a:lnTo>
                      <a:pt x="1335" y="2553"/>
                    </a:lnTo>
                    <a:lnTo>
                      <a:pt x="1277" y="2475"/>
                    </a:lnTo>
                    <a:lnTo>
                      <a:pt x="1238" y="2437"/>
                    </a:lnTo>
                    <a:lnTo>
                      <a:pt x="1180" y="2321"/>
                    </a:lnTo>
                    <a:lnTo>
                      <a:pt x="1064" y="2147"/>
                    </a:lnTo>
                    <a:lnTo>
                      <a:pt x="1084" y="2166"/>
                    </a:lnTo>
                    <a:lnTo>
                      <a:pt x="1064" y="2127"/>
                    </a:lnTo>
                    <a:lnTo>
                      <a:pt x="1026" y="2031"/>
                    </a:lnTo>
                    <a:lnTo>
                      <a:pt x="968" y="1837"/>
                    </a:lnTo>
                    <a:lnTo>
                      <a:pt x="968" y="1818"/>
                    </a:lnTo>
                    <a:lnTo>
                      <a:pt x="948" y="1702"/>
                    </a:lnTo>
                    <a:lnTo>
                      <a:pt x="948" y="1605"/>
                    </a:lnTo>
                    <a:lnTo>
                      <a:pt x="948" y="1567"/>
                    </a:lnTo>
                    <a:lnTo>
                      <a:pt x="948" y="1528"/>
                    </a:lnTo>
                    <a:lnTo>
                      <a:pt x="968" y="1470"/>
                    </a:lnTo>
                    <a:lnTo>
                      <a:pt x="1006" y="1354"/>
                    </a:lnTo>
                    <a:lnTo>
                      <a:pt x="1026" y="1238"/>
                    </a:lnTo>
                    <a:lnTo>
                      <a:pt x="1026" y="1296"/>
                    </a:lnTo>
                    <a:lnTo>
                      <a:pt x="1045" y="1219"/>
                    </a:lnTo>
                    <a:lnTo>
                      <a:pt x="1161" y="1006"/>
                    </a:lnTo>
                    <a:lnTo>
                      <a:pt x="1219" y="909"/>
                    </a:lnTo>
                    <a:lnTo>
                      <a:pt x="1238" y="871"/>
                    </a:lnTo>
                    <a:lnTo>
                      <a:pt x="1296" y="813"/>
                    </a:lnTo>
                    <a:lnTo>
                      <a:pt x="1354" y="735"/>
                    </a:lnTo>
                    <a:lnTo>
                      <a:pt x="1393" y="639"/>
                    </a:lnTo>
                    <a:lnTo>
                      <a:pt x="1412" y="542"/>
                    </a:lnTo>
                    <a:lnTo>
                      <a:pt x="1431" y="465"/>
                    </a:lnTo>
                    <a:lnTo>
                      <a:pt x="1412" y="368"/>
                    </a:lnTo>
                    <a:lnTo>
                      <a:pt x="1393" y="272"/>
                    </a:lnTo>
                    <a:lnTo>
                      <a:pt x="1354" y="194"/>
                    </a:lnTo>
                    <a:lnTo>
                      <a:pt x="1277" y="117"/>
                    </a:lnTo>
                    <a:lnTo>
                      <a:pt x="1200" y="59"/>
                    </a:lnTo>
                    <a:lnTo>
                      <a:pt x="1122" y="20"/>
                    </a:lnTo>
                    <a:lnTo>
                      <a:pt x="10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2024350" y="-3167450"/>
                <a:ext cx="116500" cy="94250"/>
              </a:xfrm>
              <a:custGeom>
                <a:avLst/>
                <a:gdLst/>
                <a:ahLst/>
                <a:cxnLst/>
                <a:rect l="l" t="t" r="r" b="b"/>
                <a:pathLst>
                  <a:path w="4660" h="3770" extrusionOk="0">
                    <a:moveTo>
                      <a:pt x="638" y="0"/>
                    </a:moveTo>
                    <a:lnTo>
                      <a:pt x="542" y="20"/>
                    </a:lnTo>
                    <a:lnTo>
                      <a:pt x="445" y="39"/>
                    </a:lnTo>
                    <a:lnTo>
                      <a:pt x="368" y="97"/>
                    </a:lnTo>
                    <a:lnTo>
                      <a:pt x="290" y="155"/>
                    </a:lnTo>
                    <a:lnTo>
                      <a:pt x="252" y="252"/>
                    </a:lnTo>
                    <a:lnTo>
                      <a:pt x="136" y="599"/>
                    </a:lnTo>
                    <a:lnTo>
                      <a:pt x="39" y="947"/>
                    </a:lnTo>
                    <a:lnTo>
                      <a:pt x="0" y="1295"/>
                    </a:lnTo>
                    <a:lnTo>
                      <a:pt x="0" y="1469"/>
                    </a:lnTo>
                    <a:lnTo>
                      <a:pt x="0" y="1643"/>
                    </a:lnTo>
                    <a:lnTo>
                      <a:pt x="20" y="1798"/>
                    </a:lnTo>
                    <a:lnTo>
                      <a:pt x="58" y="1972"/>
                    </a:lnTo>
                    <a:lnTo>
                      <a:pt x="97" y="2146"/>
                    </a:lnTo>
                    <a:lnTo>
                      <a:pt x="155" y="2301"/>
                    </a:lnTo>
                    <a:lnTo>
                      <a:pt x="232" y="2455"/>
                    </a:lnTo>
                    <a:lnTo>
                      <a:pt x="310" y="2610"/>
                    </a:lnTo>
                    <a:lnTo>
                      <a:pt x="426" y="2765"/>
                    </a:lnTo>
                    <a:lnTo>
                      <a:pt x="542" y="2919"/>
                    </a:lnTo>
                    <a:lnTo>
                      <a:pt x="658" y="3016"/>
                    </a:lnTo>
                    <a:lnTo>
                      <a:pt x="773" y="3132"/>
                    </a:lnTo>
                    <a:lnTo>
                      <a:pt x="1025" y="3306"/>
                    </a:lnTo>
                    <a:lnTo>
                      <a:pt x="1295" y="3461"/>
                    </a:lnTo>
                    <a:lnTo>
                      <a:pt x="1605" y="3576"/>
                    </a:lnTo>
                    <a:lnTo>
                      <a:pt x="1914" y="3673"/>
                    </a:lnTo>
                    <a:lnTo>
                      <a:pt x="2223" y="3731"/>
                    </a:lnTo>
                    <a:lnTo>
                      <a:pt x="2533" y="3750"/>
                    </a:lnTo>
                    <a:lnTo>
                      <a:pt x="2842" y="3770"/>
                    </a:lnTo>
                    <a:lnTo>
                      <a:pt x="3229" y="3750"/>
                    </a:lnTo>
                    <a:lnTo>
                      <a:pt x="3596" y="3692"/>
                    </a:lnTo>
                    <a:lnTo>
                      <a:pt x="3963" y="3596"/>
                    </a:lnTo>
                    <a:lnTo>
                      <a:pt x="4330" y="3480"/>
                    </a:lnTo>
                    <a:lnTo>
                      <a:pt x="4408" y="3441"/>
                    </a:lnTo>
                    <a:lnTo>
                      <a:pt x="4485" y="3383"/>
                    </a:lnTo>
                    <a:lnTo>
                      <a:pt x="4543" y="3325"/>
                    </a:lnTo>
                    <a:lnTo>
                      <a:pt x="4601" y="3248"/>
                    </a:lnTo>
                    <a:lnTo>
                      <a:pt x="4640" y="3151"/>
                    </a:lnTo>
                    <a:lnTo>
                      <a:pt x="4659" y="3074"/>
                    </a:lnTo>
                    <a:lnTo>
                      <a:pt x="4659" y="2977"/>
                    </a:lnTo>
                    <a:lnTo>
                      <a:pt x="4640" y="2881"/>
                    </a:lnTo>
                    <a:lnTo>
                      <a:pt x="4601" y="2784"/>
                    </a:lnTo>
                    <a:lnTo>
                      <a:pt x="4543" y="2707"/>
                    </a:lnTo>
                    <a:lnTo>
                      <a:pt x="4485" y="2649"/>
                    </a:lnTo>
                    <a:lnTo>
                      <a:pt x="4408" y="2591"/>
                    </a:lnTo>
                    <a:lnTo>
                      <a:pt x="4311" y="2552"/>
                    </a:lnTo>
                    <a:lnTo>
                      <a:pt x="4214" y="2533"/>
                    </a:lnTo>
                    <a:lnTo>
                      <a:pt x="4137" y="2533"/>
                    </a:lnTo>
                    <a:lnTo>
                      <a:pt x="4040" y="2552"/>
                    </a:lnTo>
                    <a:lnTo>
                      <a:pt x="3770" y="2649"/>
                    </a:lnTo>
                    <a:lnTo>
                      <a:pt x="3499" y="2726"/>
                    </a:lnTo>
                    <a:lnTo>
                      <a:pt x="3364" y="2745"/>
                    </a:lnTo>
                    <a:lnTo>
                      <a:pt x="3325" y="2765"/>
                    </a:lnTo>
                    <a:lnTo>
                      <a:pt x="3055" y="2784"/>
                    </a:lnTo>
                    <a:lnTo>
                      <a:pt x="2765" y="2803"/>
                    </a:lnTo>
                    <a:lnTo>
                      <a:pt x="2494" y="2784"/>
                    </a:lnTo>
                    <a:lnTo>
                      <a:pt x="2455" y="2784"/>
                    </a:lnTo>
                    <a:lnTo>
                      <a:pt x="2339" y="2765"/>
                    </a:lnTo>
                    <a:lnTo>
                      <a:pt x="2069" y="2707"/>
                    </a:lnTo>
                    <a:lnTo>
                      <a:pt x="1837" y="2629"/>
                    </a:lnTo>
                    <a:lnTo>
                      <a:pt x="1837" y="2629"/>
                    </a:lnTo>
                    <a:lnTo>
                      <a:pt x="1875" y="2649"/>
                    </a:lnTo>
                    <a:lnTo>
                      <a:pt x="1817" y="2629"/>
                    </a:lnTo>
                    <a:lnTo>
                      <a:pt x="1701" y="2571"/>
                    </a:lnTo>
                    <a:lnTo>
                      <a:pt x="1489" y="2455"/>
                    </a:lnTo>
                    <a:lnTo>
                      <a:pt x="1431" y="2417"/>
                    </a:lnTo>
                    <a:lnTo>
                      <a:pt x="1373" y="2378"/>
                    </a:lnTo>
                    <a:lnTo>
                      <a:pt x="1218" y="2223"/>
                    </a:lnTo>
                    <a:lnTo>
                      <a:pt x="1199" y="2204"/>
                    </a:lnTo>
                    <a:lnTo>
                      <a:pt x="1121" y="2088"/>
                    </a:lnTo>
                    <a:lnTo>
                      <a:pt x="1063" y="2011"/>
                    </a:lnTo>
                    <a:lnTo>
                      <a:pt x="1044" y="1953"/>
                    </a:lnTo>
                    <a:lnTo>
                      <a:pt x="1063" y="1991"/>
                    </a:lnTo>
                    <a:lnTo>
                      <a:pt x="986" y="1759"/>
                    </a:lnTo>
                    <a:lnTo>
                      <a:pt x="967" y="1682"/>
                    </a:lnTo>
                    <a:lnTo>
                      <a:pt x="964" y="1679"/>
                    </a:lnTo>
                    <a:lnTo>
                      <a:pt x="947" y="1566"/>
                    </a:lnTo>
                    <a:lnTo>
                      <a:pt x="947" y="1276"/>
                    </a:lnTo>
                    <a:lnTo>
                      <a:pt x="967" y="1199"/>
                    </a:lnTo>
                    <a:lnTo>
                      <a:pt x="1005" y="1005"/>
                    </a:lnTo>
                    <a:lnTo>
                      <a:pt x="1044" y="831"/>
                    </a:lnTo>
                    <a:lnTo>
                      <a:pt x="1083" y="773"/>
                    </a:lnTo>
                    <a:lnTo>
                      <a:pt x="1102" y="715"/>
                    </a:lnTo>
                    <a:lnTo>
                      <a:pt x="1121" y="619"/>
                    </a:lnTo>
                    <a:lnTo>
                      <a:pt x="1141" y="522"/>
                    </a:lnTo>
                    <a:lnTo>
                      <a:pt x="1141" y="426"/>
                    </a:lnTo>
                    <a:lnTo>
                      <a:pt x="1121" y="348"/>
                    </a:lnTo>
                    <a:lnTo>
                      <a:pt x="1102" y="252"/>
                    </a:lnTo>
                    <a:lnTo>
                      <a:pt x="1044" y="174"/>
                    </a:lnTo>
                    <a:lnTo>
                      <a:pt x="986" y="116"/>
                    </a:lnTo>
                    <a:lnTo>
                      <a:pt x="909" y="58"/>
                    </a:lnTo>
                    <a:lnTo>
                      <a:pt x="812" y="20"/>
                    </a:lnTo>
                    <a:lnTo>
                      <a:pt x="7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2405650" y="-3115750"/>
                <a:ext cx="10875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4350" h="2224" extrusionOk="0">
                    <a:moveTo>
                      <a:pt x="3809" y="1"/>
                    </a:moveTo>
                    <a:lnTo>
                      <a:pt x="3731" y="20"/>
                    </a:lnTo>
                    <a:lnTo>
                      <a:pt x="3654" y="59"/>
                    </a:lnTo>
                    <a:lnTo>
                      <a:pt x="3577" y="97"/>
                    </a:lnTo>
                    <a:lnTo>
                      <a:pt x="3499" y="175"/>
                    </a:lnTo>
                    <a:lnTo>
                      <a:pt x="3441" y="252"/>
                    </a:lnTo>
                    <a:lnTo>
                      <a:pt x="3422" y="271"/>
                    </a:lnTo>
                    <a:lnTo>
                      <a:pt x="3345" y="368"/>
                    </a:lnTo>
                    <a:lnTo>
                      <a:pt x="3171" y="561"/>
                    </a:lnTo>
                    <a:lnTo>
                      <a:pt x="2997" y="735"/>
                    </a:lnTo>
                    <a:lnTo>
                      <a:pt x="2919" y="793"/>
                    </a:lnTo>
                    <a:lnTo>
                      <a:pt x="2881" y="832"/>
                    </a:lnTo>
                    <a:lnTo>
                      <a:pt x="2668" y="967"/>
                    </a:lnTo>
                    <a:lnTo>
                      <a:pt x="2456" y="1103"/>
                    </a:lnTo>
                    <a:lnTo>
                      <a:pt x="2378" y="1122"/>
                    </a:lnTo>
                    <a:lnTo>
                      <a:pt x="2417" y="1122"/>
                    </a:lnTo>
                    <a:lnTo>
                      <a:pt x="2320" y="1161"/>
                    </a:lnTo>
                    <a:lnTo>
                      <a:pt x="2088" y="1219"/>
                    </a:lnTo>
                    <a:lnTo>
                      <a:pt x="1992" y="1257"/>
                    </a:lnTo>
                    <a:lnTo>
                      <a:pt x="2030" y="1238"/>
                    </a:lnTo>
                    <a:lnTo>
                      <a:pt x="2030" y="1238"/>
                    </a:lnTo>
                    <a:lnTo>
                      <a:pt x="1972" y="1257"/>
                    </a:lnTo>
                    <a:lnTo>
                      <a:pt x="1721" y="1257"/>
                    </a:lnTo>
                    <a:lnTo>
                      <a:pt x="1605" y="1238"/>
                    </a:lnTo>
                    <a:lnTo>
                      <a:pt x="1528" y="1219"/>
                    </a:lnTo>
                    <a:lnTo>
                      <a:pt x="1508" y="1199"/>
                    </a:lnTo>
                    <a:lnTo>
                      <a:pt x="1354" y="1122"/>
                    </a:lnTo>
                    <a:lnTo>
                      <a:pt x="1296" y="1064"/>
                    </a:lnTo>
                    <a:lnTo>
                      <a:pt x="1199" y="987"/>
                    </a:lnTo>
                    <a:lnTo>
                      <a:pt x="1160" y="929"/>
                    </a:lnTo>
                    <a:lnTo>
                      <a:pt x="1083" y="813"/>
                    </a:lnTo>
                    <a:lnTo>
                      <a:pt x="948" y="600"/>
                    </a:lnTo>
                    <a:lnTo>
                      <a:pt x="909" y="523"/>
                    </a:lnTo>
                    <a:lnTo>
                      <a:pt x="851" y="445"/>
                    </a:lnTo>
                    <a:lnTo>
                      <a:pt x="793" y="368"/>
                    </a:lnTo>
                    <a:lnTo>
                      <a:pt x="716" y="329"/>
                    </a:lnTo>
                    <a:lnTo>
                      <a:pt x="638" y="291"/>
                    </a:lnTo>
                    <a:lnTo>
                      <a:pt x="542" y="271"/>
                    </a:lnTo>
                    <a:lnTo>
                      <a:pt x="445" y="271"/>
                    </a:lnTo>
                    <a:lnTo>
                      <a:pt x="348" y="291"/>
                    </a:lnTo>
                    <a:lnTo>
                      <a:pt x="271" y="329"/>
                    </a:lnTo>
                    <a:lnTo>
                      <a:pt x="194" y="368"/>
                    </a:lnTo>
                    <a:lnTo>
                      <a:pt x="116" y="445"/>
                    </a:lnTo>
                    <a:lnTo>
                      <a:pt x="58" y="523"/>
                    </a:lnTo>
                    <a:lnTo>
                      <a:pt x="20" y="619"/>
                    </a:lnTo>
                    <a:lnTo>
                      <a:pt x="0" y="697"/>
                    </a:lnTo>
                    <a:lnTo>
                      <a:pt x="0" y="793"/>
                    </a:lnTo>
                    <a:lnTo>
                      <a:pt x="39" y="890"/>
                    </a:lnTo>
                    <a:lnTo>
                      <a:pt x="213" y="1219"/>
                    </a:lnTo>
                    <a:lnTo>
                      <a:pt x="310" y="1393"/>
                    </a:lnTo>
                    <a:lnTo>
                      <a:pt x="406" y="1547"/>
                    </a:lnTo>
                    <a:lnTo>
                      <a:pt x="542" y="1682"/>
                    </a:lnTo>
                    <a:lnTo>
                      <a:pt x="677" y="1818"/>
                    </a:lnTo>
                    <a:lnTo>
                      <a:pt x="832" y="1934"/>
                    </a:lnTo>
                    <a:lnTo>
                      <a:pt x="986" y="2030"/>
                    </a:lnTo>
                    <a:lnTo>
                      <a:pt x="1141" y="2088"/>
                    </a:lnTo>
                    <a:lnTo>
                      <a:pt x="1296" y="2146"/>
                    </a:lnTo>
                    <a:lnTo>
                      <a:pt x="1450" y="2185"/>
                    </a:lnTo>
                    <a:lnTo>
                      <a:pt x="1605" y="2204"/>
                    </a:lnTo>
                    <a:lnTo>
                      <a:pt x="1779" y="2224"/>
                    </a:lnTo>
                    <a:lnTo>
                      <a:pt x="1934" y="2224"/>
                    </a:lnTo>
                    <a:lnTo>
                      <a:pt x="2088" y="2204"/>
                    </a:lnTo>
                    <a:lnTo>
                      <a:pt x="2262" y="2185"/>
                    </a:lnTo>
                    <a:lnTo>
                      <a:pt x="2572" y="2088"/>
                    </a:lnTo>
                    <a:lnTo>
                      <a:pt x="2861" y="1972"/>
                    </a:lnTo>
                    <a:lnTo>
                      <a:pt x="3151" y="1818"/>
                    </a:lnTo>
                    <a:lnTo>
                      <a:pt x="3403" y="1644"/>
                    </a:lnTo>
                    <a:lnTo>
                      <a:pt x="3654" y="1431"/>
                    </a:lnTo>
                    <a:lnTo>
                      <a:pt x="3886" y="1199"/>
                    </a:lnTo>
                    <a:lnTo>
                      <a:pt x="4099" y="967"/>
                    </a:lnTo>
                    <a:lnTo>
                      <a:pt x="4292" y="716"/>
                    </a:lnTo>
                    <a:lnTo>
                      <a:pt x="4331" y="619"/>
                    </a:lnTo>
                    <a:lnTo>
                      <a:pt x="4350" y="542"/>
                    </a:lnTo>
                    <a:lnTo>
                      <a:pt x="4350" y="445"/>
                    </a:lnTo>
                    <a:lnTo>
                      <a:pt x="4331" y="349"/>
                    </a:lnTo>
                    <a:lnTo>
                      <a:pt x="4292" y="252"/>
                    </a:lnTo>
                    <a:lnTo>
                      <a:pt x="4234" y="175"/>
                    </a:lnTo>
                    <a:lnTo>
                      <a:pt x="4176" y="97"/>
                    </a:lnTo>
                    <a:lnTo>
                      <a:pt x="4099" y="59"/>
                    </a:lnTo>
                    <a:lnTo>
                      <a:pt x="4002" y="20"/>
                    </a:lnTo>
                    <a:lnTo>
                      <a:pt x="39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2592675" y="-3120575"/>
                <a:ext cx="85075" cy="541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2166" extrusionOk="0">
                    <a:moveTo>
                      <a:pt x="2146" y="1109"/>
                    </a:moveTo>
                    <a:lnTo>
                      <a:pt x="2127" y="1122"/>
                    </a:lnTo>
                    <a:lnTo>
                      <a:pt x="2108" y="1122"/>
                    </a:lnTo>
                    <a:lnTo>
                      <a:pt x="2146" y="1109"/>
                    </a:lnTo>
                    <a:close/>
                    <a:moveTo>
                      <a:pt x="2900" y="0"/>
                    </a:moveTo>
                    <a:lnTo>
                      <a:pt x="2804" y="20"/>
                    </a:lnTo>
                    <a:lnTo>
                      <a:pt x="2707" y="39"/>
                    </a:lnTo>
                    <a:lnTo>
                      <a:pt x="2630" y="97"/>
                    </a:lnTo>
                    <a:lnTo>
                      <a:pt x="2572" y="155"/>
                    </a:lnTo>
                    <a:lnTo>
                      <a:pt x="2514" y="232"/>
                    </a:lnTo>
                    <a:lnTo>
                      <a:pt x="2456" y="310"/>
                    </a:lnTo>
                    <a:lnTo>
                      <a:pt x="2436" y="406"/>
                    </a:lnTo>
                    <a:lnTo>
                      <a:pt x="2436" y="503"/>
                    </a:lnTo>
                    <a:lnTo>
                      <a:pt x="2436" y="638"/>
                    </a:lnTo>
                    <a:lnTo>
                      <a:pt x="2417" y="735"/>
                    </a:lnTo>
                    <a:lnTo>
                      <a:pt x="2378" y="870"/>
                    </a:lnTo>
                    <a:lnTo>
                      <a:pt x="2359" y="909"/>
                    </a:lnTo>
                    <a:lnTo>
                      <a:pt x="2359" y="928"/>
                    </a:lnTo>
                    <a:lnTo>
                      <a:pt x="2262" y="1025"/>
                    </a:lnTo>
                    <a:lnTo>
                      <a:pt x="2243" y="1044"/>
                    </a:lnTo>
                    <a:lnTo>
                      <a:pt x="2150" y="1106"/>
                    </a:lnTo>
                    <a:lnTo>
                      <a:pt x="2088" y="1122"/>
                    </a:lnTo>
                    <a:lnTo>
                      <a:pt x="1953" y="1160"/>
                    </a:lnTo>
                    <a:lnTo>
                      <a:pt x="1876" y="1180"/>
                    </a:lnTo>
                    <a:lnTo>
                      <a:pt x="1914" y="1180"/>
                    </a:lnTo>
                    <a:lnTo>
                      <a:pt x="1760" y="1199"/>
                    </a:lnTo>
                    <a:lnTo>
                      <a:pt x="1624" y="1180"/>
                    </a:lnTo>
                    <a:lnTo>
                      <a:pt x="1566" y="1180"/>
                    </a:lnTo>
                    <a:lnTo>
                      <a:pt x="1412" y="1160"/>
                    </a:lnTo>
                    <a:lnTo>
                      <a:pt x="1276" y="1122"/>
                    </a:lnTo>
                    <a:lnTo>
                      <a:pt x="1180" y="1083"/>
                    </a:lnTo>
                    <a:lnTo>
                      <a:pt x="1199" y="1102"/>
                    </a:lnTo>
                    <a:lnTo>
                      <a:pt x="1044" y="1025"/>
                    </a:lnTo>
                    <a:lnTo>
                      <a:pt x="890" y="928"/>
                    </a:lnTo>
                    <a:lnTo>
                      <a:pt x="909" y="948"/>
                    </a:lnTo>
                    <a:lnTo>
                      <a:pt x="909" y="948"/>
                    </a:lnTo>
                    <a:lnTo>
                      <a:pt x="832" y="890"/>
                    </a:lnTo>
                    <a:lnTo>
                      <a:pt x="735" y="832"/>
                    </a:lnTo>
                    <a:lnTo>
                      <a:pt x="658" y="793"/>
                    </a:lnTo>
                    <a:lnTo>
                      <a:pt x="561" y="774"/>
                    </a:lnTo>
                    <a:lnTo>
                      <a:pt x="484" y="754"/>
                    </a:lnTo>
                    <a:lnTo>
                      <a:pt x="387" y="754"/>
                    </a:lnTo>
                    <a:lnTo>
                      <a:pt x="291" y="793"/>
                    </a:lnTo>
                    <a:lnTo>
                      <a:pt x="213" y="832"/>
                    </a:lnTo>
                    <a:lnTo>
                      <a:pt x="136" y="909"/>
                    </a:lnTo>
                    <a:lnTo>
                      <a:pt x="78" y="986"/>
                    </a:lnTo>
                    <a:lnTo>
                      <a:pt x="39" y="1064"/>
                    </a:lnTo>
                    <a:lnTo>
                      <a:pt x="20" y="1160"/>
                    </a:lnTo>
                    <a:lnTo>
                      <a:pt x="1" y="1257"/>
                    </a:lnTo>
                    <a:lnTo>
                      <a:pt x="20" y="1334"/>
                    </a:lnTo>
                    <a:lnTo>
                      <a:pt x="39" y="1431"/>
                    </a:lnTo>
                    <a:lnTo>
                      <a:pt x="97" y="1508"/>
                    </a:lnTo>
                    <a:lnTo>
                      <a:pt x="155" y="1586"/>
                    </a:lnTo>
                    <a:lnTo>
                      <a:pt x="329" y="1721"/>
                    </a:lnTo>
                    <a:lnTo>
                      <a:pt x="503" y="1837"/>
                    </a:lnTo>
                    <a:lnTo>
                      <a:pt x="697" y="1933"/>
                    </a:lnTo>
                    <a:lnTo>
                      <a:pt x="909" y="2011"/>
                    </a:lnTo>
                    <a:lnTo>
                      <a:pt x="1102" y="2069"/>
                    </a:lnTo>
                    <a:lnTo>
                      <a:pt x="1315" y="2127"/>
                    </a:lnTo>
                    <a:lnTo>
                      <a:pt x="1528" y="2146"/>
                    </a:lnTo>
                    <a:lnTo>
                      <a:pt x="1740" y="2165"/>
                    </a:lnTo>
                    <a:lnTo>
                      <a:pt x="1953" y="2146"/>
                    </a:lnTo>
                    <a:lnTo>
                      <a:pt x="2166" y="2107"/>
                    </a:lnTo>
                    <a:lnTo>
                      <a:pt x="2359" y="2049"/>
                    </a:lnTo>
                    <a:lnTo>
                      <a:pt x="2552" y="1972"/>
                    </a:lnTo>
                    <a:lnTo>
                      <a:pt x="2726" y="1875"/>
                    </a:lnTo>
                    <a:lnTo>
                      <a:pt x="2900" y="1740"/>
                    </a:lnTo>
                    <a:lnTo>
                      <a:pt x="3036" y="1605"/>
                    </a:lnTo>
                    <a:lnTo>
                      <a:pt x="3171" y="1431"/>
                    </a:lnTo>
                    <a:lnTo>
                      <a:pt x="3229" y="1315"/>
                    </a:lnTo>
                    <a:lnTo>
                      <a:pt x="3287" y="1199"/>
                    </a:lnTo>
                    <a:lnTo>
                      <a:pt x="3364" y="967"/>
                    </a:lnTo>
                    <a:lnTo>
                      <a:pt x="3403" y="716"/>
                    </a:lnTo>
                    <a:lnTo>
                      <a:pt x="3403" y="464"/>
                    </a:lnTo>
                    <a:lnTo>
                      <a:pt x="3384" y="368"/>
                    </a:lnTo>
                    <a:lnTo>
                      <a:pt x="3345" y="271"/>
                    </a:lnTo>
                    <a:lnTo>
                      <a:pt x="3306" y="194"/>
                    </a:lnTo>
                    <a:lnTo>
                      <a:pt x="3248" y="116"/>
                    </a:lnTo>
                    <a:lnTo>
                      <a:pt x="3171" y="58"/>
                    </a:lnTo>
                    <a:lnTo>
                      <a:pt x="3094" y="20"/>
                    </a:lnTo>
                    <a:lnTo>
                      <a:pt x="29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2914550" y="-3162150"/>
                <a:ext cx="58000" cy="78325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3133" extrusionOk="0">
                    <a:moveTo>
                      <a:pt x="406" y="1"/>
                    </a:moveTo>
                    <a:lnTo>
                      <a:pt x="329" y="20"/>
                    </a:lnTo>
                    <a:lnTo>
                      <a:pt x="232" y="78"/>
                    </a:lnTo>
                    <a:lnTo>
                      <a:pt x="174" y="136"/>
                    </a:lnTo>
                    <a:lnTo>
                      <a:pt x="97" y="194"/>
                    </a:lnTo>
                    <a:lnTo>
                      <a:pt x="39" y="291"/>
                    </a:lnTo>
                    <a:lnTo>
                      <a:pt x="19" y="368"/>
                    </a:lnTo>
                    <a:lnTo>
                      <a:pt x="0" y="619"/>
                    </a:lnTo>
                    <a:lnTo>
                      <a:pt x="0" y="851"/>
                    </a:lnTo>
                    <a:lnTo>
                      <a:pt x="19" y="1103"/>
                    </a:lnTo>
                    <a:lnTo>
                      <a:pt x="77" y="1335"/>
                    </a:lnTo>
                    <a:lnTo>
                      <a:pt x="135" y="1528"/>
                    </a:lnTo>
                    <a:lnTo>
                      <a:pt x="193" y="1721"/>
                    </a:lnTo>
                    <a:lnTo>
                      <a:pt x="290" y="1895"/>
                    </a:lnTo>
                    <a:lnTo>
                      <a:pt x="387" y="2069"/>
                    </a:lnTo>
                    <a:lnTo>
                      <a:pt x="503" y="2243"/>
                    </a:lnTo>
                    <a:lnTo>
                      <a:pt x="638" y="2398"/>
                    </a:lnTo>
                    <a:lnTo>
                      <a:pt x="773" y="2533"/>
                    </a:lnTo>
                    <a:lnTo>
                      <a:pt x="928" y="2669"/>
                    </a:lnTo>
                    <a:lnTo>
                      <a:pt x="1083" y="2785"/>
                    </a:lnTo>
                    <a:lnTo>
                      <a:pt x="1257" y="2901"/>
                    </a:lnTo>
                    <a:lnTo>
                      <a:pt x="1431" y="2997"/>
                    </a:lnTo>
                    <a:lnTo>
                      <a:pt x="1605" y="3075"/>
                    </a:lnTo>
                    <a:lnTo>
                      <a:pt x="1701" y="3113"/>
                    </a:lnTo>
                    <a:lnTo>
                      <a:pt x="1798" y="3133"/>
                    </a:lnTo>
                    <a:lnTo>
                      <a:pt x="1875" y="3133"/>
                    </a:lnTo>
                    <a:lnTo>
                      <a:pt x="1972" y="3113"/>
                    </a:lnTo>
                    <a:lnTo>
                      <a:pt x="2069" y="3075"/>
                    </a:lnTo>
                    <a:lnTo>
                      <a:pt x="2146" y="3017"/>
                    </a:lnTo>
                    <a:lnTo>
                      <a:pt x="2204" y="2959"/>
                    </a:lnTo>
                    <a:lnTo>
                      <a:pt x="2262" y="2881"/>
                    </a:lnTo>
                    <a:lnTo>
                      <a:pt x="2301" y="2804"/>
                    </a:lnTo>
                    <a:lnTo>
                      <a:pt x="2320" y="2707"/>
                    </a:lnTo>
                    <a:lnTo>
                      <a:pt x="2320" y="2611"/>
                    </a:lnTo>
                    <a:lnTo>
                      <a:pt x="2301" y="2514"/>
                    </a:lnTo>
                    <a:lnTo>
                      <a:pt x="2262" y="2417"/>
                    </a:lnTo>
                    <a:lnTo>
                      <a:pt x="2204" y="2340"/>
                    </a:lnTo>
                    <a:lnTo>
                      <a:pt x="2146" y="2282"/>
                    </a:lnTo>
                    <a:lnTo>
                      <a:pt x="2069" y="2224"/>
                    </a:lnTo>
                    <a:lnTo>
                      <a:pt x="1914" y="2166"/>
                    </a:lnTo>
                    <a:lnTo>
                      <a:pt x="1779" y="2089"/>
                    </a:lnTo>
                    <a:lnTo>
                      <a:pt x="1624" y="1992"/>
                    </a:lnTo>
                    <a:lnTo>
                      <a:pt x="1566" y="1953"/>
                    </a:lnTo>
                    <a:lnTo>
                      <a:pt x="1605" y="1973"/>
                    </a:lnTo>
                    <a:lnTo>
                      <a:pt x="1469" y="1876"/>
                    </a:lnTo>
                    <a:lnTo>
                      <a:pt x="1353" y="1760"/>
                    </a:lnTo>
                    <a:lnTo>
                      <a:pt x="1315" y="1702"/>
                    </a:lnTo>
                    <a:lnTo>
                      <a:pt x="1218" y="1586"/>
                    </a:lnTo>
                    <a:lnTo>
                      <a:pt x="1141" y="1451"/>
                    </a:lnTo>
                    <a:lnTo>
                      <a:pt x="1102" y="1373"/>
                    </a:lnTo>
                    <a:lnTo>
                      <a:pt x="1102" y="1393"/>
                    </a:lnTo>
                    <a:lnTo>
                      <a:pt x="1063" y="1238"/>
                    </a:lnTo>
                    <a:lnTo>
                      <a:pt x="1005" y="1083"/>
                    </a:lnTo>
                    <a:lnTo>
                      <a:pt x="986" y="1006"/>
                    </a:lnTo>
                    <a:lnTo>
                      <a:pt x="986" y="1045"/>
                    </a:lnTo>
                    <a:lnTo>
                      <a:pt x="967" y="851"/>
                    </a:lnTo>
                    <a:lnTo>
                      <a:pt x="967" y="677"/>
                    </a:lnTo>
                    <a:lnTo>
                      <a:pt x="967" y="600"/>
                    </a:lnTo>
                    <a:lnTo>
                      <a:pt x="967" y="503"/>
                    </a:lnTo>
                    <a:lnTo>
                      <a:pt x="967" y="407"/>
                    </a:lnTo>
                    <a:lnTo>
                      <a:pt x="947" y="310"/>
                    </a:lnTo>
                    <a:lnTo>
                      <a:pt x="909" y="233"/>
                    </a:lnTo>
                    <a:lnTo>
                      <a:pt x="851" y="156"/>
                    </a:lnTo>
                    <a:lnTo>
                      <a:pt x="773" y="98"/>
                    </a:lnTo>
                    <a:lnTo>
                      <a:pt x="696" y="40"/>
                    </a:lnTo>
                    <a:lnTo>
                      <a:pt x="599" y="20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3173575" y="-3164075"/>
                <a:ext cx="45450" cy="8025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3210" extrusionOk="0">
                    <a:moveTo>
                      <a:pt x="600" y="2108"/>
                    </a:moveTo>
                    <a:lnTo>
                      <a:pt x="581" y="2127"/>
                    </a:lnTo>
                    <a:lnTo>
                      <a:pt x="561" y="2127"/>
                    </a:lnTo>
                    <a:lnTo>
                      <a:pt x="600" y="2108"/>
                    </a:lnTo>
                    <a:close/>
                    <a:moveTo>
                      <a:pt x="1083" y="1"/>
                    </a:moveTo>
                    <a:lnTo>
                      <a:pt x="986" y="20"/>
                    </a:lnTo>
                    <a:lnTo>
                      <a:pt x="909" y="59"/>
                    </a:lnTo>
                    <a:lnTo>
                      <a:pt x="832" y="117"/>
                    </a:lnTo>
                    <a:lnTo>
                      <a:pt x="774" y="194"/>
                    </a:lnTo>
                    <a:lnTo>
                      <a:pt x="716" y="271"/>
                    </a:lnTo>
                    <a:lnTo>
                      <a:pt x="677" y="349"/>
                    </a:lnTo>
                    <a:lnTo>
                      <a:pt x="658" y="445"/>
                    </a:lnTo>
                    <a:lnTo>
                      <a:pt x="658" y="542"/>
                    </a:lnTo>
                    <a:lnTo>
                      <a:pt x="677" y="638"/>
                    </a:lnTo>
                    <a:lnTo>
                      <a:pt x="774" y="928"/>
                    </a:lnTo>
                    <a:lnTo>
                      <a:pt x="851" y="1238"/>
                    </a:lnTo>
                    <a:lnTo>
                      <a:pt x="832" y="1199"/>
                    </a:lnTo>
                    <a:lnTo>
                      <a:pt x="851" y="1296"/>
                    </a:lnTo>
                    <a:lnTo>
                      <a:pt x="851" y="1450"/>
                    </a:lnTo>
                    <a:lnTo>
                      <a:pt x="851" y="1586"/>
                    </a:lnTo>
                    <a:lnTo>
                      <a:pt x="851" y="1624"/>
                    </a:lnTo>
                    <a:lnTo>
                      <a:pt x="832" y="1760"/>
                    </a:lnTo>
                    <a:lnTo>
                      <a:pt x="793" y="1837"/>
                    </a:lnTo>
                    <a:lnTo>
                      <a:pt x="755" y="1914"/>
                    </a:lnTo>
                    <a:lnTo>
                      <a:pt x="716" y="1972"/>
                    </a:lnTo>
                    <a:lnTo>
                      <a:pt x="697" y="2011"/>
                    </a:lnTo>
                    <a:lnTo>
                      <a:pt x="716" y="1992"/>
                    </a:lnTo>
                    <a:lnTo>
                      <a:pt x="735" y="1953"/>
                    </a:lnTo>
                    <a:lnTo>
                      <a:pt x="735" y="1972"/>
                    </a:lnTo>
                    <a:lnTo>
                      <a:pt x="639" y="2069"/>
                    </a:lnTo>
                    <a:lnTo>
                      <a:pt x="600" y="2108"/>
                    </a:lnTo>
                    <a:lnTo>
                      <a:pt x="581" y="2108"/>
                    </a:lnTo>
                    <a:lnTo>
                      <a:pt x="426" y="2204"/>
                    </a:lnTo>
                    <a:lnTo>
                      <a:pt x="368" y="2243"/>
                    </a:lnTo>
                    <a:lnTo>
                      <a:pt x="349" y="2262"/>
                    </a:lnTo>
                    <a:lnTo>
                      <a:pt x="252" y="2301"/>
                    </a:lnTo>
                    <a:lnTo>
                      <a:pt x="175" y="2359"/>
                    </a:lnTo>
                    <a:lnTo>
                      <a:pt x="117" y="2417"/>
                    </a:lnTo>
                    <a:lnTo>
                      <a:pt x="59" y="2494"/>
                    </a:lnTo>
                    <a:lnTo>
                      <a:pt x="20" y="2572"/>
                    </a:lnTo>
                    <a:lnTo>
                      <a:pt x="1" y="2668"/>
                    </a:lnTo>
                    <a:lnTo>
                      <a:pt x="1" y="2765"/>
                    </a:lnTo>
                    <a:lnTo>
                      <a:pt x="20" y="2862"/>
                    </a:lnTo>
                    <a:lnTo>
                      <a:pt x="59" y="2939"/>
                    </a:lnTo>
                    <a:lnTo>
                      <a:pt x="117" y="3016"/>
                    </a:lnTo>
                    <a:lnTo>
                      <a:pt x="175" y="3094"/>
                    </a:lnTo>
                    <a:lnTo>
                      <a:pt x="252" y="3152"/>
                    </a:lnTo>
                    <a:lnTo>
                      <a:pt x="349" y="3190"/>
                    </a:lnTo>
                    <a:lnTo>
                      <a:pt x="445" y="3210"/>
                    </a:lnTo>
                    <a:lnTo>
                      <a:pt x="523" y="3210"/>
                    </a:lnTo>
                    <a:lnTo>
                      <a:pt x="619" y="3171"/>
                    </a:lnTo>
                    <a:lnTo>
                      <a:pt x="832" y="3074"/>
                    </a:lnTo>
                    <a:lnTo>
                      <a:pt x="1025" y="2958"/>
                    </a:lnTo>
                    <a:lnTo>
                      <a:pt x="1199" y="2842"/>
                    </a:lnTo>
                    <a:lnTo>
                      <a:pt x="1373" y="2688"/>
                    </a:lnTo>
                    <a:lnTo>
                      <a:pt x="1508" y="2514"/>
                    </a:lnTo>
                    <a:lnTo>
                      <a:pt x="1624" y="2340"/>
                    </a:lnTo>
                    <a:lnTo>
                      <a:pt x="1721" y="2127"/>
                    </a:lnTo>
                    <a:lnTo>
                      <a:pt x="1779" y="1914"/>
                    </a:lnTo>
                    <a:lnTo>
                      <a:pt x="1818" y="1721"/>
                    </a:lnTo>
                    <a:lnTo>
                      <a:pt x="1818" y="1508"/>
                    </a:lnTo>
                    <a:lnTo>
                      <a:pt x="1818" y="1315"/>
                    </a:lnTo>
                    <a:lnTo>
                      <a:pt x="1798" y="1122"/>
                    </a:lnTo>
                    <a:lnTo>
                      <a:pt x="1760" y="928"/>
                    </a:lnTo>
                    <a:lnTo>
                      <a:pt x="1721" y="716"/>
                    </a:lnTo>
                    <a:lnTo>
                      <a:pt x="1605" y="349"/>
                    </a:lnTo>
                    <a:lnTo>
                      <a:pt x="1566" y="252"/>
                    </a:lnTo>
                    <a:lnTo>
                      <a:pt x="1508" y="175"/>
                    </a:lnTo>
                    <a:lnTo>
                      <a:pt x="1431" y="117"/>
                    </a:lnTo>
                    <a:lnTo>
                      <a:pt x="1354" y="59"/>
                    </a:lnTo>
                    <a:lnTo>
                      <a:pt x="1276" y="20"/>
                    </a:lnTo>
                    <a:lnTo>
                      <a:pt x="118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784250" y="-3235125"/>
                <a:ext cx="2632925" cy="433525"/>
              </a:xfrm>
              <a:custGeom>
                <a:avLst/>
                <a:gdLst/>
                <a:ahLst/>
                <a:cxnLst/>
                <a:rect l="l" t="t" r="r" b="b"/>
                <a:pathLst>
                  <a:path w="105317" h="17341" extrusionOk="0">
                    <a:moveTo>
                      <a:pt x="7057" y="1"/>
                    </a:moveTo>
                    <a:lnTo>
                      <a:pt x="6477" y="59"/>
                    </a:lnTo>
                    <a:lnTo>
                      <a:pt x="5858" y="156"/>
                    </a:lnTo>
                    <a:lnTo>
                      <a:pt x="5259" y="291"/>
                    </a:lnTo>
                    <a:lnTo>
                      <a:pt x="4640" y="445"/>
                    </a:lnTo>
                    <a:lnTo>
                      <a:pt x="4041" y="658"/>
                    </a:lnTo>
                    <a:lnTo>
                      <a:pt x="3442" y="890"/>
                    </a:lnTo>
                    <a:lnTo>
                      <a:pt x="3171" y="1025"/>
                    </a:lnTo>
                    <a:lnTo>
                      <a:pt x="2881" y="1180"/>
                    </a:lnTo>
                    <a:lnTo>
                      <a:pt x="2610" y="1335"/>
                    </a:lnTo>
                    <a:lnTo>
                      <a:pt x="2359" y="1489"/>
                    </a:lnTo>
                    <a:lnTo>
                      <a:pt x="2088" y="1663"/>
                    </a:lnTo>
                    <a:lnTo>
                      <a:pt x="1856" y="1857"/>
                    </a:lnTo>
                    <a:lnTo>
                      <a:pt x="1624" y="2050"/>
                    </a:lnTo>
                    <a:lnTo>
                      <a:pt x="1393" y="2263"/>
                    </a:lnTo>
                    <a:lnTo>
                      <a:pt x="1180" y="2475"/>
                    </a:lnTo>
                    <a:lnTo>
                      <a:pt x="987" y="2707"/>
                    </a:lnTo>
                    <a:lnTo>
                      <a:pt x="813" y="2939"/>
                    </a:lnTo>
                    <a:lnTo>
                      <a:pt x="658" y="3191"/>
                    </a:lnTo>
                    <a:lnTo>
                      <a:pt x="503" y="3442"/>
                    </a:lnTo>
                    <a:lnTo>
                      <a:pt x="368" y="3712"/>
                    </a:lnTo>
                    <a:lnTo>
                      <a:pt x="252" y="4002"/>
                    </a:lnTo>
                    <a:lnTo>
                      <a:pt x="155" y="4292"/>
                    </a:lnTo>
                    <a:lnTo>
                      <a:pt x="97" y="4602"/>
                    </a:lnTo>
                    <a:lnTo>
                      <a:pt x="39" y="4911"/>
                    </a:lnTo>
                    <a:lnTo>
                      <a:pt x="1" y="5240"/>
                    </a:lnTo>
                    <a:lnTo>
                      <a:pt x="1" y="5588"/>
                    </a:lnTo>
                    <a:lnTo>
                      <a:pt x="20" y="5916"/>
                    </a:lnTo>
                    <a:lnTo>
                      <a:pt x="59" y="6245"/>
                    </a:lnTo>
                    <a:lnTo>
                      <a:pt x="97" y="6554"/>
                    </a:lnTo>
                    <a:lnTo>
                      <a:pt x="175" y="6883"/>
                    </a:lnTo>
                    <a:lnTo>
                      <a:pt x="252" y="7192"/>
                    </a:lnTo>
                    <a:lnTo>
                      <a:pt x="368" y="7482"/>
                    </a:lnTo>
                    <a:lnTo>
                      <a:pt x="484" y="7791"/>
                    </a:lnTo>
                    <a:lnTo>
                      <a:pt x="619" y="8081"/>
                    </a:lnTo>
                    <a:lnTo>
                      <a:pt x="774" y="8352"/>
                    </a:lnTo>
                    <a:lnTo>
                      <a:pt x="929" y="8642"/>
                    </a:lnTo>
                    <a:lnTo>
                      <a:pt x="1103" y="8913"/>
                    </a:lnTo>
                    <a:lnTo>
                      <a:pt x="1296" y="9164"/>
                    </a:lnTo>
                    <a:lnTo>
                      <a:pt x="1489" y="9434"/>
                    </a:lnTo>
                    <a:lnTo>
                      <a:pt x="1702" y="9686"/>
                    </a:lnTo>
                    <a:lnTo>
                      <a:pt x="2146" y="10169"/>
                    </a:lnTo>
                    <a:lnTo>
                      <a:pt x="2630" y="10633"/>
                    </a:lnTo>
                    <a:lnTo>
                      <a:pt x="3132" y="11058"/>
                    </a:lnTo>
                    <a:lnTo>
                      <a:pt x="3674" y="11464"/>
                    </a:lnTo>
                    <a:lnTo>
                      <a:pt x="4215" y="11832"/>
                    </a:lnTo>
                    <a:lnTo>
                      <a:pt x="4775" y="12180"/>
                    </a:lnTo>
                    <a:lnTo>
                      <a:pt x="5355" y="12489"/>
                    </a:lnTo>
                    <a:lnTo>
                      <a:pt x="5916" y="12779"/>
                    </a:lnTo>
                    <a:lnTo>
                      <a:pt x="6477" y="13030"/>
                    </a:lnTo>
                    <a:lnTo>
                      <a:pt x="7134" y="13301"/>
                    </a:lnTo>
                    <a:lnTo>
                      <a:pt x="7791" y="13533"/>
                    </a:lnTo>
                    <a:lnTo>
                      <a:pt x="8468" y="13765"/>
                    </a:lnTo>
                    <a:lnTo>
                      <a:pt x="9125" y="13977"/>
                    </a:lnTo>
                    <a:lnTo>
                      <a:pt x="9802" y="14171"/>
                    </a:lnTo>
                    <a:lnTo>
                      <a:pt x="10497" y="14345"/>
                    </a:lnTo>
                    <a:lnTo>
                      <a:pt x="11174" y="14499"/>
                    </a:lnTo>
                    <a:lnTo>
                      <a:pt x="11870" y="14654"/>
                    </a:lnTo>
                    <a:lnTo>
                      <a:pt x="12566" y="14789"/>
                    </a:lnTo>
                    <a:lnTo>
                      <a:pt x="13262" y="14905"/>
                    </a:lnTo>
                    <a:lnTo>
                      <a:pt x="14654" y="15118"/>
                    </a:lnTo>
                    <a:lnTo>
                      <a:pt x="16065" y="15292"/>
                    </a:lnTo>
                    <a:lnTo>
                      <a:pt x="17457" y="15446"/>
                    </a:lnTo>
                    <a:lnTo>
                      <a:pt x="19100" y="15601"/>
                    </a:lnTo>
                    <a:lnTo>
                      <a:pt x="20762" y="15736"/>
                    </a:lnTo>
                    <a:lnTo>
                      <a:pt x="24068" y="15988"/>
                    </a:lnTo>
                    <a:lnTo>
                      <a:pt x="27393" y="16258"/>
                    </a:lnTo>
                    <a:lnTo>
                      <a:pt x="29036" y="16394"/>
                    </a:lnTo>
                    <a:lnTo>
                      <a:pt x="30698" y="16548"/>
                    </a:lnTo>
                    <a:lnTo>
                      <a:pt x="32690" y="16722"/>
                    </a:lnTo>
                    <a:lnTo>
                      <a:pt x="34681" y="16877"/>
                    </a:lnTo>
                    <a:lnTo>
                      <a:pt x="36672" y="17012"/>
                    </a:lnTo>
                    <a:lnTo>
                      <a:pt x="38663" y="17109"/>
                    </a:lnTo>
                    <a:lnTo>
                      <a:pt x="40654" y="17206"/>
                    </a:lnTo>
                    <a:lnTo>
                      <a:pt x="42645" y="17264"/>
                    </a:lnTo>
                    <a:lnTo>
                      <a:pt x="44636" y="17302"/>
                    </a:lnTo>
                    <a:lnTo>
                      <a:pt x="46647" y="17341"/>
                    </a:lnTo>
                    <a:lnTo>
                      <a:pt x="50629" y="17341"/>
                    </a:lnTo>
                    <a:lnTo>
                      <a:pt x="52620" y="17302"/>
                    </a:lnTo>
                    <a:lnTo>
                      <a:pt x="54611" y="17264"/>
                    </a:lnTo>
                    <a:lnTo>
                      <a:pt x="56602" y="17186"/>
                    </a:lnTo>
                    <a:lnTo>
                      <a:pt x="58613" y="17109"/>
                    </a:lnTo>
                    <a:lnTo>
                      <a:pt x="60604" y="17012"/>
                    </a:lnTo>
                    <a:lnTo>
                      <a:pt x="62595" y="16916"/>
                    </a:lnTo>
                    <a:lnTo>
                      <a:pt x="66248" y="16684"/>
                    </a:lnTo>
                    <a:lnTo>
                      <a:pt x="69883" y="16452"/>
                    </a:lnTo>
                    <a:lnTo>
                      <a:pt x="73536" y="16162"/>
                    </a:lnTo>
                    <a:lnTo>
                      <a:pt x="77170" y="15852"/>
                    </a:lnTo>
                    <a:lnTo>
                      <a:pt x="78988" y="15678"/>
                    </a:lnTo>
                    <a:lnTo>
                      <a:pt x="80805" y="15485"/>
                    </a:lnTo>
                    <a:lnTo>
                      <a:pt x="82602" y="15272"/>
                    </a:lnTo>
                    <a:lnTo>
                      <a:pt x="84420" y="15060"/>
                    </a:lnTo>
                    <a:lnTo>
                      <a:pt x="86237" y="14828"/>
                    </a:lnTo>
                    <a:lnTo>
                      <a:pt x="88034" y="14577"/>
                    </a:lnTo>
                    <a:lnTo>
                      <a:pt x="89852" y="14306"/>
                    </a:lnTo>
                    <a:lnTo>
                      <a:pt x="91649" y="14016"/>
                    </a:lnTo>
                    <a:lnTo>
                      <a:pt x="93080" y="13765"/>
                    </a:lnTo>
                    <a:lnTo>
                      <a:pt x="93795" y="13629"/>
                    </a:lnTo>
                    <a:lnTo>
                      <a:pt x="94510" y="13475"/>
                    </a:lnTo>
                    <a:lnTo>
                      <a:pt x="95226" y="13320"/>
                    </a:lnTo>
                    <a:lnTo>
                      <a:pt x="95941" y="13146"/>
                    </a:lnTo>
                    <a:lnTo>
                      <a:pt x="96656" y="12953"/>
                    </a:lnTo>
                    <a:lnTo>
                      <a:pt x="97371" y="12721"/>
                    </a:lnTo>
                    <a:lnTo>
                      <a:pt x="98067" y="12489"/>
                    </a:lnTo>
                    <a:lnTo>
                      <a:pt x="98744" y="12238"/>
                    </a:lnTo>
                    <a:lnTo>
                      <a:pt x="99420" y="11948"/>
                    </a:lnTo>
                    <a:lnTo>
                      <a:pt x="100078" y="11619"/>
                    </a:lnTo>
                    <a:lnTo>
                      <a:pt x="100716" y="11271"/>
                    </a:lnTo>
                    <a:lnTo>
                      <a:pt x="101334" y="10904"/>
                    </a:lnTo>
                    <a:lnTo>
                      <a:pt x="101934" y="10478"/>
                    </a:lnTo>
                    <a:lnTo>
                      <a:pt x="102513" y="10034"/>
                    </a:lnTo>
                    <a:lnTo>
                      <a:pt x="102765" y="9802"/>
                    </a:lnTo>
                    <a:lnTo>
                      <a:pt x="103016" y="9570"/>
                    </a:lnTo>
                    <a:lnTo>
                      <a:pt x="103248" y="9338"/>
                    </a:lnTo>
                    <a:lnTo>
                      <a:pt x="103480" y="9087"/>
                    </a:lnTo>
                    <a:lnTo>
                      <a:pt x="103693" y="8816"/>
                    </a:lnTo>
                    <a:lnTo>
                      <a:pt x="103905" y="8545"/>
                    </a:lnTo>
                    <a:lnTo>
                      <a:pt x="104099" y="8255"/>
                    </a:lnTo>
                    <a:lnTo>
                      <a:pt x="104292" y="7985"/>
                    </a:lnTo>
                    <a:lnTo>
                      <a:pt x="104466" y="7695"/>
                    </a:lnTo>
                    <a:lnTo>
                      <a:pt x="104621" y="7385"/>
                    </a:lnTo>
                    <a:lnTo>
                      <a:pt x="104756" y="7095"/>
                    </a:lnTo>
                    <a:lnTo>
                      <a:pt x="104891" y="6786"/>
                    </a:lnTo>
                    <a:lnTo>
                      <a:pt x="105007" y="6477"/>
                    </a:lnTo>
                    <a:lnTo>
                      <a:pt x="105104" y="6168"/>
                    </a:lnTo>
                    <a:lnTo>
                      <a:pt x="105181" y="5858"/>
                    </a:lnTo>
                    <a:lnTo>
                      <a:pt x="105239" y="5530"/>
                    </a:lnTo>
                    <a:lnTo>
                      <a:pt x="105297" y="5220"/>
                    </a:lnTo>
                    <a:lnTo>
                      <a:pt x="105316" y="4911"/>
                    </a:lnTo>
                    <a:lnTo>
                      <a:pt x="105316" y="4602"/>
                    </a:lnTo>
                    <a:lnTo>
                      <a:pt x="105297" y="4292"/>
                    </a:lnTo>
                    <a:lnTo>
                      <a:pt x="105258" y="3983"/>
                    </a:lnTo>
                    <a:lnTo>
                      <a:pt x="105200" y="3693"/>
                    </a:lnTo>
                    <a:lnTo>
                      <a:pt x="105123" y="3384"/>
                    </a:lnTo>
                    <a:lnTo>
                      <a:pt x="105007" y="3094"/>
                    </a:lnTo>
                    <a:lnTo>
                      <a:pt x="104872" y="2823"/>
                    </a:lnTo>
                    <a:lnTo>
                      <a:pt x="104717" y="2533"/>
                    </a:lnTo>
                    <a:lnTo>
                      <a:pt x="104543" y="2263"/>
                    </a:lnTo>
                    <a:lnTo>
                      <a:pt x="104331" y="2011"/>
                    </a:lnTo>
                    <a:lnTo>
                      <a:pt x="104079" y="1760"/>
                    </a:lnTo>
                    <a:lnTo>
                      <a:pt x="103828" y="1509"/>
                    </a:lnTo>
                    <a:lnTo>
                      <a:pt x="103519" y="1277"/>
                    </a:lnTo>
                    <a:lnTo>
                      <a:pt x="103190" y="1064"/>
                    </a:lnTo>
                    <a:lnTo>
                      <a:pt x="103093" y="1006"/>
                    </a:lnTo>
                    <a:lnTo>
                      <a:pt x="103016" y="987"/>
                    </a:lnTo>
                    <a:lnTo>
                      <a:pt x="102919" y="987"/>
                    </a:lnTo>
                    <a:lnTo>
                      <a:pt x="102823" y="1006"/>
                    </a:lnTo>
                    <a:lnTo>
                      <a:pt x="102745" y="1045"/>
                    </a:lnTo>
                    <a:lnTo>
                      <a:pt x="102687" y="1103"/>
                    </a:lnTo>
                    <a:lnTo>
                      <a:pt x="102629" y="1161"/>
                    </a:lnTo>
                    <a:lnTo>
                      <a:pt x="102571" y="1238"/>
                    </a:lnTo>
                    <a:lnTo>
                      <a:pt x="102533" y="1315"/>
                    </a:lnTo>
                    <a:lnTo>
                      <a:pt x="102513" y="1412"/>
                    </a:lnTo>
                    <a:lnTo>
                      <a:pt x="102513" y="1509"/>
                    </a:lnTo>
                    <a:lnTo>
                      <a:pt x="102513" y="1586"/>
                    </a:lnTo>
                    <a:lnTo>
                      <a:pt x="102533" y="1683"/>
                    </a:lnTo>
                    <a:lnTo>
                      <a:pt x="102591" y="1760"/>
                    </a:lnTo>
                    <a:lnTo>
                      <a:pt x="102649" y="1837"/>
                    </a:lnTo>
                    <a:lnTo>
                      <a:pt x="102745" y="1915"/>
                    </a:lnTo>
                    <a:lnTo>
                      <a:pt x="103055" y="2127"/>
                    </a:lnTo>
                    <a:lnTo>
                      <a:pt x="103325" y="2359"/>
                    </a:lnTo>
                    <a:lnTo>
                      <a:pt x="103577" y="2591"/>
                    </a:lnTo>
                    <a:lnTo>
                      <a:pt x="103789" y="2843"/>
                    </a:lnTo>
                    <a:lnTo>
                      <a:pt x="103963" y="3094"/>
                    </a:lnTo>
                    <a:lnTo>
                      <a:pt x="104118" y="3345"/>
                    </a:lnTo>
                    <a:lnTo>
                      <a:pt x="104215" y="3616"/>
                    </a:lnTo>
                    <a:lnTo>
                      <a:pt x="104311" y="3886"/>
                    </a:lnTo>
                    <a:lnTo>
                      <a:pt x="104369" y="4176"/>
                    </a:lnTo>
                    <a:lnTo>
                      <a:pt x="104408" y="4466"/>
                    </a:lnTo>
                    <a:lnTo>
                      <a:pt x="104408" y="4737"/>
                    </a:lnTo>
                    <a:lnTo>
                      <a:pt x="104389" y="5027"/>
                    </a:lnTo>
                    <a:lnTo>
                      <a:pt x="104350" y="5317"/>
                    </a:lnTo>
                    <a:lnTo>
                      <a:pt x="104292" y="5607"/>
                    </a:lnTo>
                    <a:lnTo>
                      <a:pt x="104195" y="5916"/>
                    </a:lnTo>
                    <a:lnTo>
                      <a:pt x="104099" y="6206"/>
                    </a:lnTo>
                    <a:lnTo>
                      <a:pt x="103983" y="6477"/>
                    </a:lnTo>
                    <a:lnTo>
                      <a:pt x="103847" y="6767"/>
                    </a:lnTo>
                    <a:lnTo>
                      <a:pt x="103693" y="7057"/>
                    </a:lnTo>
                    <a:lnTo>
                      <a:pt x="103519" y="7327"/>
                    </a:lnTo>
                    <a:lnTo>
                      <a:pt x="103345" y="7617"/>
                    </a:lnTo>
                    <a:lnTo>
                      <a:pt x="103151" y="7869"/>
                    </a:lnTo>
                    <a:lnTo>
                      <a:pt x="102958" y="8139"/>
                    </a:lnTo>
                    <a:lnTo>
                      <a:pt x="102745" y="8391"/>
                    </a:lnTo>
                    <a:lnTo>
                      <a:pt x="102301" y="8874"/>
                    </a:lnTo>
                    <a:lnTo>
                      <a:pt x="101818" y="9318"/>
                    </a:lnTo>
                    <a:lnTo>
                      <a:pt x="101354" y="9705"/>
                    </a:lnTo>
                    <a:lnTo>
                      <a:pt x="100851" y="10053"/>
                    </a:lnTo>
                    <a:lnTo>
                      <a:pt x="100329" y="10382"/>
                    </a:lnTo>
                    <a:lnTo>
                      <a:pt x="99788" y="10672"/>
                    </a:lnTo>
                    <a:lnTo>
                      <a:pt x="99227" y="10962"/>
                    </a:lnTo>
                    <a:lnTo>
                      <a:pt x="98647" y="11213"/>
                    </a:lnTo>
                    <a:lnTo>
                      <a:pt x="98067" y="11445"/>
                    </a:lnTo>
                    <a:lnTo>
                      <a:pt x="97487" y="11677"/>
                    </a:lnTo>
                    <a:lnTo>
                      <a:pt x="96888" y="11870"/>
                    </a:lnTo>
                    <a:lnTo>
                      <a:pt x="96270" y="12044"/>
                    </a:lnTo>
                    <a:lnTo>
                      <a:pt x="95670" y="12218"/>
                    </a:lnTo>
                    <a:lnTo>
                      <a:pt x="95052" y="12373"/>
                    </a:lnTo>
                    <a:lnTo>
                      <a:pt x="93814" y="12643"/>
                    </a:lnTo>
                    <a:lnTo>
                      <a:pt x="92597" y="12875"/>
                    </a:lnTo>
                    <a:lnTo>
                      <a:pt x="91359" y="13088"/>
                    </a:lnTo>
                    <a:lnTo>
                      <a:pt x="89755" y="13339"/>
                    </a:lnTo>
                    <a:lnTo>
                      <a:pt x="88131" y="13571"/>
                    </a:lnTo>
                    <a:lnTo>
                      <a:pt x="86507" y="13803"/>
                    </a:lnTo>
                    <a:lnTo>
                      <a:pt x="84903" y="14016"/>
                    </a:lnTo>
                    <a:lnTo>
                      <a:pt x="83279" y="14209"/>
                    </a:lnTo>
                    <a:lnTo>
                      <a:pt x="81655" y="14383"/>
                    </a:lnTo>
                    <a:lnTo>
                      <a:pt x="78408" y="14731"/>
                    </a:lnTo>
                    <a:lnTo>
                      <a:pt x="75160" y="15021"/>
                    </a:lnTo>
                    <a:lnTo>
                      <a:pt x="71912" y="15292"/>
                    </a:lnTo>
                    <a:lnTo>
                      <a:pt x="68645" y="15543"/>
                    </a:lnTo>
                    <a:lnTo>
                      <a:pt x="65378" y="15775"/>
                    </a:lnTo>
                    <a:lnTo>
                      <a:pt x="63581" y="15891"/>
                    </a:lnTo>
                    <a:lnTo>
                      <a:pt x="61764" y="15988"/>
                    </a:lnTo>
                    <a:lnTo>
                      <a:pt x="59966" y="16084"/>
                    </a:lnTo>
                    <a:lnTo>
                      <a:pt x="58149" y="16162"/>
                    </a:lnTo>
                    <a:lnTo>
                      <a:pt x="56351" y="16220"/>
                    </a:lnTo>
                    <a:lnTo>
                      <a:pt x="54534" y="16278"/>
                    </a:lnTo>
                    <a:lnTo>
                      <a:pt x="52717" y="16316"/>
                    </a:lnTo>
                    <a:lnTo>
                      <a:pt x="50919" y="16355"/>
                    </a:lnTo>
                    <a:lnTo>
                      <a:pt x="47343" y="16394"/>
                    </a:lnTo>
                    <a:lnTo>
                      <a:pt x="45545" y="16394"/>
                    </a:lnTo>
                    <a:lnTo>
                      <a:pt x="43766" y="16374"/>
                    </a:lnTo>
                    <a:lnTo>
                      <a:pt x="41988" y="16336"/>
                    </a:lnTo>
                    <a:lnTo>
                      <a:pt x="40190" y="16297"/>
                    </a:lnTo>
                    <a:lnTo>
                      <a:pt x="38412" y="16200"/>
                    </a:lnTo>
                    <a:lnTo>
                      <a:pt x="36633" y="16104"/>
                    </a:lnTo>
                    <a:lnTo>
                      <a:pt x="34835" y="15949"/>
                    </a:lnTo>
                    <a:lnTo>
                      <a:pt x="33038" y="15794"/>
                    </a:lnTo>
                    <a:lnTo>
                      <a:pt x="29461" y="15466"/>
                    </a:lnTo>
                    <a:lnTo>
                      <a:pt x="25885" y="15137"/>
                    </a:lnTo>
                    <a:lnTo>
                      <a:pt x="24087" y="14983"/>
                    </a:lnTo>
                    <a:lnTo>
                      <a:pt x="22289" y="14867"/>
                    </a:lnTo>
                    <a:lnTo>
                      <a:pt x="19796" y="14693"/>
                    </a:lnTo>
                    <a:lnTo>
                      <a:pt x="18559" y="14596"/>
                    </a:lnTo>
                    <a:lnTo>
                      <a:pt x="17302" y="14461"/>
                    </a:lnTo>
                    <a:lnTo>
                      <a:pt x="16065" y="14325"/>
                    </a:lnTo>
                    <a:lnTo>
                      <a:pt x="14828" y="14171"/>
                    </a:lnTo>
                    <a:lnTo>
                      <a:pt x="13590" y="13977"/>
                    </a:lnTo>
                    <a:lnTo>
                      <a:pt x="12353" y="13745"/>
                    </a:lnTo>
                    <a:lnTo>
                      <a:pt x="11019" y="13475"/>
                    </a:lnTo>
                    <a:lnTo>
                      <a:pt x="10362" y="13301"/>
                    </a:lnTo>
                    <a:lnTo>
                      <a:pt x="9686" y="13127"/>
                    </a:lnTo>
                    <a:lnTo>
                      <a:pt x="9009" y="12953"/>
                    </a:lnTo>
                    <a:lnTo>
                      <a:pt x="8332" y="12740"/>
                    </a:lnTo>
                    <a:lnTo>
                      <a:pt x="7656" y="12489"/>
                    </a:lnTo>
                    <a:lnTo>
                      <a:pt x="6999" y="12238"/>
                    </a:lnTo>
                    <a:lnTo>
                      <a:pt x="6361" y="11967"/>
                    </a:lnTo>
                    <a:lnTo>
                      <a:pt x="5742" y="11658"/>
                    </a:lnTo>
                    <a:lnTo>
                      <a:pt x="5123" y="11310"/>
                    </a:lnTo>
                    <a:lnTo>
                      <a:pt x="4543" y="10942"/>
                    </a:lnTo>
                    <a:lnTo>
                      <a:pt x="3983" y="10536"/>
                    </a:lnTo>
                    <a:lnTo>
                      <a:pt x="3732" y="10324"/>
                    </a:lnTo>
                    <a:lnTo>
                      <a:pt x="3461" y="10092"/>
                    </a:lnTo>
                    <a:lnTo>
                      <a:pt x="3210" y="9860"/>
                    </a:lnTo>
                    <a:lnTo>
                      <a:pt x="2958" y="9608"/>
                    </a:lnTo>
                    <a:lnTo>
                      <a:pt x="2726" y="9357"/>
                    </a:lnTo>
                    <a:lnTo>
                      <a:pt x="2514" y="9106"/>
                    </a:lnTo>
                    <a:lnTo>
                      <a:pt x="2262" y="8797"/>
                    </a:lnTo>
                    <a:lnTo>
                      <a:pt x="2050" y="8487"/>
                    </a:lnTo>
                    <a:lnTo>
                      <a:pt x="1837" y="8159"/>
                    </a:lnTo>
                    <a:lnTo>
                      <a:pt x="1644" y="7811"/>
                    </a:lnTo>
                    <a:lnTo>
                      <a:pt x="1470" y="7463"/>
                    </a:lnTo>
                    <a:lnTo>
                      <a:pt x="1315" y="7115"/>
                    </a:lnTo>
                    <a:lnTo>
                      <a:pt x="1199" y="6747"/>
                    </a:lnTo>
                    <a:lnTo>
                      <a:pt x="1103" y="6380"/>
                    </a:lnTo>
                    <a:lnTo>
                      <a:pt x="1025" y="6013"/>
                    </a:lnTo>
                    <a:lnTo>
                      <a:pt x="987" y="5646"/>
                    </a:lnTo>
                    <a:lnTo>
                      <a:pt x="987" y="5278"/>
                    </a:lnTo>
                    <a:lnTo>
                      <a:pt x="1025" y="4911"/>
                    </a:lnTo>
                    <a:lnTo>
                      <a:pt x="1103" y="4544"/>
                    </a:lnTo>
                    <a:lnTo>
                      <a:pt x="1238" y="4176"/>
                    </a:lnTo>
                    <a:lnTo>
                      <a:pt x="1412" y="3828"/>
                    </a:lnTo>
                    <a:lnTo>
                      <a:pt x="1508" y="3654"/>
                    </a:lnTo>
                    <a:lnTo>
                      <a:pt x="1624" y="3480"/>
                    </a:lnTo>
                    <a:lnTo>
                      <a:pt x="1856" y="3171"/>
                    </a:lnTo>
                    <a:lnTo>
                      <a:pt x="2127" y="2881"/>
                    </a:lnTo>
                    <a:lnTo>
                      <a:pt x="2417" y="2611"/>
                    </a:lnTo>
                    <a:lnTo>
                      <a:pt x="2707" y="2379"/>
                    </a:lnTo>
                    <a:lnTo>
                      <a:pt x="3036" y="2166"/>
                    </a:lnTo>
                    <a:lnTo>
                      <a:pt x="3364" y="1973"/>
                    </a:lnTo>
                    <a:lnTo>
                      <a:pt x="3712" y="1799"/>
                    </a:lnTo>
                    <a:lnTo>
                      <a:pt x="4080" y="1644"/>
                    </a:lnTo>
                    <a:lnTo>
                      <a:pt x="4447" y="1489"/>
                    </a:lnTo>
                    <a:lnTo>
                      <a:pt x="4814" y="1373"/>
                    </a:lnTo>
                    <a:lnTo>
                      <a:pt x="5201" y="1277"/>
                    </a:lnTo>
                    <a:lnTo>
                      <a:pt x="5568" y="1180"/>
                    </a:lnTo>
                    <a:lnTo>
                      <a:pt x="5955" y="1103"/>
                    </a:lnTo>
                    <a:lnTo>
                      <a:pt x="6341" y="1045"/>
                    </a:lnTo>
                    <a:lnTo>
                      <a:pt x="6728" y="1006"/>
                    </a:lnTo>
                    <a:lnTo>
                      <a:pt x="7095" y="967"/>
                    </a:lnTo>
                    <a:lnTo>
                      <a:pt x="7211" y="948"/>
                    </a:lnTo>
                    <a:lnTo>
                      <a:pt x="7308" y="909"/>
                    </a:lnTo>
                    <a:lnTo>
                      <a:pt x="7385" y="871"/>
                    </a:lnTo>
                    <a:lnTo>
                      <a:pt x="7443" y="793"/>
                    </a:lnTo>
                    <a:lnTo>
                      <a:pt x="7482" y="716"/>
                    </a:lnTo>
                    <a:lnTo>
                      <a:pt x="7520" y="639"/>
                    </a:lnTo>
                    <a:lnTo>
                      <a:pt x="7540" y="542"/>
                    </a:lnTo>
                    <a:lnTo>
                      <a:pt x="7540" y="465"/>
                    </a:lnTo>
                    <a:lnTo>
                      <a:pt x="7540" y="368"/>
                    </a:lnTo>
                    <a:lnTo>
                      <a:pt x="7520" y="272"/>
                    </a:lnTo>
                    <a:lnTo>
                      <a:pt x="7482" y="194"/>
                    </a:lnTo>
                    <a:lnTo>
                      <a:pt x="7424" y="136"/>
                    </a:lnTo>
                    <a:lnTo>
                      <a:pt x="7346" y="78"/>
                    </a:lnTo>
                    <a:lnTo>
                      <a:pt x="7269" y="40"/>
                    </a:lnTo>
                    <a:lnTo>
                      <a:pt x="71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1486450" y="-2995900"/>
                <a:ext cx="306425" cy="122775"/>
              </a:xfrm>
              <a:custGeom>
                <a:avLst/>
                <a:gdLst/>
                <a:ahLst/>
                <a:cxnLst/>
                <a:rect l="l" t="t" r="r" b="b"/>
                <a:pathLst>
                  <a:path w="12257" h="4911" extrusionOk="0">
                    <a:moveTo>
                      <a:pt x="619" y="1"/>
                    </a:moveTo>
                    <a:lnTo>
                      <a:pt x="523" y="20"/>
                    </a:lnTo>
                    <a:lnTo>
                      <a:pt x="426" y="20"/>
                    </a:lnTo>
                    <a:lnTo>
                      <a:pt x="349" y="59"/>
                    </a:lnTo>
                    <a:lnTo>
                      <a:pt x="271" y="117"/>
                    </a:lnTo>
                    <a:lnTo>
                      <a:pt x="213" y="175"/>
                    </a:lnTo>
                    <a:lnTo>
                      <a:pt x="155" y="271"/>
                    </a:lnTo>
                    <a:lnTo>
                      <a:pt x="117" y="368"/>
                    </a:lnTo>
                    <a:lnTo>
                      <a:pt x="39" y="774"/>
                    </a:lnTo>
                    <a:lnTo>
                      <a:pt x="1" y="1161"/>
                    </a:lnTo>
                    <a:lnTo>
                      <a:pt x="20" y="1547"/>
                    </a:lnTo>
                    <a:lnTo>
                      <a:pt x="78" y="1895"/>
                    </a:lnTo>
                    <a:lnTo>
                      <a:pt x="194" y="2224"/>
                    </a:lnTo>
                    <a:lnTo>
                      <a:pt x="329" y="2553"/>
                    </a:lnTo>
                    <a:lnTo>
                      <a:pt x="503" y="2842"/>
                    </a:lnTo>
                    <a:lnTo>
                      <a:pt x="697" y="3132"/>
                    </a:lnTo>
                    <a:lnTo>
                      <a:pt x="929" y="3384"/>
                    </a:lnTo>
                    <a:lnTo>
                      <a:pt x="1199" y="3635"/>
                    </a:lnTo>
                    <a:lnTo>
                      <a:pt x="1489" y="3848"/>
                    </a:lnTo>
                    <a:lnTo>
                      <a:pt x="1799" y="4041"/>
                    </a:lnTo>
                    <a:lnTo>
                      <a:pt x="2127" y="4215"/>
                    </a:lnTo>
                    <a:lnTo>
                      <a:pt x="2475" y="4370"/>
                    </a:lnTo>
                    <a:lnTo>
                      <a:pt x="2823" y="4505"/>
                    </a:lnTo>
                    <a:lnTo>
                      <a:pt x="3210" y="4621"/>
                    </a:lnTo>
                    <a:lnTo>
                      <a:pt x="3616" y="4718"/>
                    </a:lnTo>
                    <a:lnTo>
                      <a:pt x="4041" y="4795"/>
                    </a:lnTo>
                    <a:lnTo>
                      <a:pt x="4466" y="4853"/>
                    </a:lnTo>
                    <a:lnTo>
                      <a:pt x="4892" y="4892"/>
                    </a:lnTo>
                    <a:lnTo>
                      <a:pt x="5317" y="4911"/>
                    </a:lnTo>
                    <a:lnTo>
                      <a:pt x="6206" y="4911"/>
                    </a:lnTo>
                    <a:lnTo>
                      <a:pt x="6631" y="4872"/>
                    </a:lnTo>
                    <a:lnTo>
                      <a:pt x="7076" y="4814"/>
                    </a:lnTo>
                    <a:lnTo>
                      <a:pt x="7501" y="4737"/>
                    </a:lnTo>
                    <a:lnTo>
                      <a:pt x="7926" y="4660"/>
                    </a:lnTo>
                    <a:lnTo>
                      <a:pt x="8352" y="4544"/>
                    </a:lnTo>
                    <a:lnTo>
                      <a:pt x="8758" y="4408"/>
                    </a:lnTo>
                    <a:lnTo>
                      <a:pt x="9164" y="4273"/>
                    </a:lnTo>
                    <a:lnTo>
                      <a:pt x="9550" y="4099"/>
                    </a:lnTo>
                    <a:lnTo>
                      <a:pt x="9937" y="3925"/>
                    </a:lnTo>
                    <a:lnTo>
                      <a:pt x="10324" y="3712"/>
                    </a:lnTo>
                    <a:lnTo>
                      <a:pt x="10691" y="3480"/>
                    </a:lnTo>
                    <a:lnTo>
                      <a:pt x="11019" y="3210"/>
                    </a:lnTo>
                    <a:lnTo>
                      <a:pt x="11329" y="2920"/>
                    </a:lnTo>
                    <a:lnTo>
                      <a:pt x="11619" y="2611"/>
                    </a:lnTo>
                    <a:lnTo>
                      <a:pt x="11735" y="2437"/>
                    </a:lnTo>
                    <a:lnTo>
                      <a:pt x="11851" y="2263"/>
                    </a:lnTo>
                    <a:lnTo>
                      <a:pt x="11967" y="2069"/>
                    </a:lnTo>
                    <a:lnTo>
                      <a:pt x="12063" y="1876"/>
                    </a:lnTo>
                    <a:lnTo>
                      <a:pt x="12160" y="1683"/>
                    </a:lnTo>
                    <a:lnTo>
                      <a:pt x="12237" y="1489"/>
                    </a:lnTo>
                    <a:lnTo>
                      <a:pt x="12257" y="1373"/>
                    </a:lnTo>
                    <a:lnTo>
                      <a:pt x="12257" y="1277"/>
                    </a:lnTo>
                    <a:lnTo>
                      <a:pt x="12237" y="1199"/>
                    </a:lnTo>
                    <a:lnTo>
                      <a:pt x="12199" y="1122"/>
                    </a:lnTo>
                    <a:lnTo>
                      <a:pt x="12141" y="1045"/>
                    </a:lnTo>
                    <a:lnTo>
                      <a:pt x="12083" y="1006"/>
                    </a:lnTo>
                    <a:lnTo>
                      <a:pt x="12005" y="967"/>
                    </a:lnTo>
                    <a:lnTo>
                      <a:pt x="11909" y="929"/>
                    </a:lnTo>
                    <a:lnTo>
                      <a:pt x="11638" y="929"/>
                    </a:lnTo>
                    <a:lnTo>
                      <a:pt x="11561" y="967"/>
                    </a:lnTo>
                    <a:lnTo>
                      <a:pt x="11464" y="1006"/>
                    </a:lnTo>
                    <a:lnTo>
                      <a:pt x="11406" y="1083"/>
                    </a:lnTo>
                    <a:lnTo>
                      <a:pt x="11348" y="1161"/>
                    </a:lnTo>
                    <a:lnTo>
                      <a:pt x="11290" y="1257"/>
                    </a:lnTo>
                    <a:lnTo>
                      <a:pt x="11174" y="1567"/>
                    </a:lnTo>
                    <a:lnTo>
                      <a:pt x="11000" y="1837"/>
                    </a:lnTo>
                    <a:lnTo>
                      <a:pt x="10826" y="2089"/>
                    </a:lnTo>
                    <a:lnTo>
                      <a:pt x="10594" y="2340"/>
                    </a:lnTo>
                    <a:lnTo>
                      <a:pt x="10362" y="2553"/>
                    </a:lnTo>
                    <a:lnTo>
                      <a:pt x="10092" y="2746"/>
                    </a:lnTo>
                    <a:lnTo>
                      <a:pt x="9821" y="2920"/>
                    </a:lnTo>
                    <a:lnTo>
                      <a:pt x="9512" y="3094"/>
                    </a:lnTo>
                    <a:lnTo>
                      <a:pt x="9202" y="3229"/>
                    </a:lnTo>
                    <a:lnTo>
                      <a:pt x="8893" y="3364"/>
                    </a:lnTo>
                    <a:lnTo>
                      <a:pt x="8564" y="3480"/>
                    </a:lnTo>
                    <a:lnTo>
                      <a:pt x="8255" y="3577"/>
                    </a:lnTo>
                    <a:lnTo>
                      <a:pt x="7926" y="3654"/>
                    </a:lnTo>
                    <a:lnTo>
                      <a:pt x="7598" y="3732"/>
                    </a:lnTo>
                    <a:lnTo>
                      <a:pt x="6999" y="3828"/>
                    </a:lnTo>
                    <a:lnTo>
                      <a:pt x="6341" y="3906"/>
                    </a:lnTo>
                    <a:lnTo>
                      <a:pt x="5645" y="3944"/>
                    </a:lnTo>
                    <a:lnTo>
                      <a:pt x="4930" y="3944"/>
                    </a:lnTo>
                    <a:lnTo>
                      <a:pt x="4582" y="3906"/>
                    </a:lnTo>
                    <a:lnTo>
                      <a:pt x="4234" y="3867"/>
                    </a:lnTo>
                    <a:lnTo>
                      <a:pt x="3867" y="3809"/>
                    </a:lnTo>
                    <a:lnTo>
                      <a:pt x="3519" y="3732"/>
                    </a:lnTo>
                    <a:lnTo>
                      <a:pt x="3190" y="3654"/>
                    </a:lnTo>
                    <a:lnTo>
                      <a:pt x="2862" y="3538"/>
                    </a:lnTo>
                    <a:lnTo>
                      <a:pt x="2552" y="3403"/>
                    </a:lnTo>
                    <a:lnTo>
                      <a:pt x="2243" y="3229"/>
                    </a:lnTo>
                    <a:lnTo>
                      <a:pt x="1953" y="3055"/>
                    </a:lnTo>
                    <a:lnTo>
                      <a:pt x="1702" y="2842"/>
                    </a:lnTo>
                    <a:lnTo>
                      <a:pt x="1470" y="2611"/>
                    </a:lnTo>
                    <a:lnTo>
                      <a:pt x="1277" y="2359"/>
                    </a:lnTo>
                    <a:lnTo>
                      <a:pt x="1141" y="2089"/>
                    </a:lnTo>
                    <a:lnTo>
                      <a:pt x="1045" y="1818"/>
                    </a:lnTo>
                    <a:lnTo>
                      <a:pt x="987" y="1528"/>
                    </a:lnTo>
                    <a:lnTo>
                      <a:pt x="967" y="1219"/>
                    </a:lnTo>
                    <a:lnTo>
                      <a:pt x="1006" y="909"/>
                    </a:lnTo>
                    <a:lnTo>
                      <a:pt x="1064" y="581"/>
                    </a:lnTo>
                    <a:lnTo>
                      <a:pt x="1083" y="484"/>
                    </a:lnTo>
                    <a:lnTo>
                      <a:pt x="1064" y="387"/>
                    </a:lnTo>
                    <a:lnTo>
                      <a:pt x="1045" y="291"/>
                    </a:lnTo>
                    <a:lnTo>
                      <a:pt x="987" y="213"/>
                    </a:lnTo>
                    <a:lnTo>
                      <a:pt x="929" y="155"/>
                    </a:lnTo>
                    <a:lnTo>
                      <a:pt x="871" y="97"/>
                    </a:lnTo>
                    <a:lnTo>
                      <a:pt x="793" y="59"/>
                    </a:lnTo>
                    <a:lnTo>
                      <a:pt x="697" y="20"/>
                    </a:lnTo>
                    <a:lnTo>
                      <a:pt x="61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2135025" y="-2986225"/>
                <a:ext cx="2663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0652" h="4853" extrusionOk="0">
                    <a:moveTo>
                      <a:pt x="10110" y="0"/>
                    </a:moveTo>
                    <a:lnTo>
                      <a:pt x="10014" y="20"/>
                    </a:lnTo>
                    <a:lnTo>
                      <a:pt x="9936" y="39"/>
                    </a:lnTo>
                    <a:lnTo>
                      <a:pt x="9859" y="97"/>
                    </a:lnTo>
                    <a:lnTo>
                      <a:pt x="9801" y="155"/>
                    </a:lnTo>
                    <a:lnTo>
                      <a:pt x="9743" y="252"/>
                    </a:lnTo>
                    <a:lnTo>
                      <a:pt x="9704" y="348"/>
                    </a:lnTo>
                    <a:lnTo>
                      <a:pt x="9608" y="638"/>
                    </a:lnTo>
                    <a:lnTo>
                      <a:pt x="9511" y="909"/>
                    </a:lnTo>
                    <a:lnTo>
                      <a:pt x="9356" y="1180"/>
                    </a:lnTo>
                    <a:lnTo>
                      <a:pt x="9202" y="1431"/>
                    </a:lnTo>
                    <a:lnTo>
                      <a:pt x="9028" y="1663"/>
                    </a:lnTo>
                    <a:lnTo>
                      <a:pt x="8834" y="1895"/>
                    </a:lnTo>
                    <a:lnTo>
                      <a:pt x="8622" y="2088"/>
                    </a:lnTo>
                    <a:lnTo>
                      <a:pt x="8390" y="2301"/>
                    </a:lnTo>
                    <a:lnTo>
                      <a:pt x="8138" y="2475"/>
                    </a:lnTo>
                    <a:lnTo>
                      <a:pt x="7887" y="2649"/>
                    </a:lnTo>
                    <a:lnTo>
                      <a:pt x="7636" y="2823"/>
                    </a:lnTo>
                    <a:lnTo>
                      <a:pt x="7365" y="2977"/>
                    </a:lnTo>
                    <a:lnTo>
                      <a:pt x="7095" y="3113"/>
                    </a:lnTo>
                    <a:lnTo>
                      <a:pt x="6824" y="3229"/>
                    </a:lnTo>
                    <a:lnTo>
                      <a:pt x="6283" y="3441"/>
                    </a:lnTo>
                    <a:lnTo>
                      <a:pt x="5761" y="3615"/>
                    </a:lnTo>
                    <a:lnTo>
                      <a:pt x="5200" y="3751"/>
                    </a:lnTo>
                    <a:lnTo>
                      <a:pt x="4910" y="3809"/>
                    </a:lnTo>
                    <a:lnTo>
                      <a:pt x="4601" y="3847"/>
                    </a:lnTo>
                    <a:lnTo>
                      <a:pt x="4311" y="3886"/>
                    </a:lnTo>
                    <a:lnTo>
                      <a:pt x="4002" y="3905"/>
                    </a:lnTo>
                    <a:lnTo>
                      <a:pt x="3712" y="3905"/>
                    </a:lnTo>
                    <a:lnTo>
                      <a:pt x="3422" y="3886"/>
                    </a:lnTo>
                    <a:lnTo>
                      <a:pt x="3132" y="3847"/>
                    </a:lnTo>
                    <a:lnTo>
                      <a:pt x="2842" y="3789"/>
                    </a:lnTo>
                    <a:lnTo>
                      <a:pt x="2571" y="3712"/>
                    </a:lnTo>
                    <a:lnTo>
                      <a:pt x="2300" y="3596"/>
                    </a:lnTo>
                    <a:lnTo>
                      <a:pt x="2049" y="3461"/>
                    </a:lnTo>
                    <a:lnTo>
                      <a:pt x="1817" y="3306"/>
                    </a:lnTo>
                    <a:lnTo>
                      <a:pt x="1682" y="3209"/>
                    </a:lnTo>
                    <a:lnTo>
                      <a:pt x="1566" y="3093"/>
                    </a:lnTo>
                    <a:lnTo>
                      <a:pt x="1469" y="2977"/>
                    </a:lnTo>
                    <a:lnTo>
                      <a:pt x="1373" y="2861"/>
                    </a:lnTo>
                    <a:lnTo>
                      <a:pt x="1218" y="2591"/>
                    </a:lnTo>
                    <a:lnTo>
                      <a:pt x="1121" y="2320"/>
                    </a:lnTo>
                    <a:lnTo>
                      <a:pt x="1025" y="2011"/>
                    </a:lnTo>
                    <a:lnTo>
                      <a:pt x="986" y="1721"/>
                    </a:lnTo>
                    <a:lnTo>
                      <a:pt x="967" y="1412"/>
                    </a:lnTo>
                    <a:lnTo>
                      <a:pt x="967" y="1083"/>
                    </a:lnTo>
                    <a:lnTo>
                      <a:pt x="967" y="986"/>
                    </a:lnTo>
                    <a:lnTo>
                      <a:pt x="947" y="890"/>
                    </a:lnTo>
                    <a:lnTo>
                      <a:pt x="889" y="812"/>
                    </a:lnTo>
                    <a:lnTo>
                      <a:pt x="831" y="754"/>
                    </a:lnTo>
                    <a:lnTo>
                      <a:pt x="773" y="696"/>
                    </a:lnTo>
                    <a:lnTo>
                      <a:pt x="696" y="658"/>
                    </a:lnTo>
                    <a:lnTo>
                      <a:pt x="599" y="638"/>
                    </a:lnTo>
                    <a:lnTo>
                      <a:pt x="522" y="638"/>
                    </a:lnTo>
                    <a:lnTo>
                      <a:pt x="425" y="658"/>
                    </a:lnTo>
                    <a:lnTo>
                      <a:pt x="329" y="677"/>
                    </a:lnTo>
                    <a:lnTo>
                      <a:pt x="251" y="716"/>
                    </a:lnTo>
                    <a:lnTo>
                      <a:pt x="174" y="774"/>
                    </a:lnTo>
                    <a:lnTo>
                      <a:pt x="116" y="832"/>
                    </a:lnTo>
                    <a:lnTo>
                      <a:pt x="58" y="928"/>
                    </a:lnTo>
                    <a:lnTo>
                      <a:pt x="19" y="1025"/>
                    </a:lnTo>
                    <a:lnTo>
                      <a:pt x="0" y="1122"/>
                    </a:lnTo>
                    <a:lnTo>
                      <a:pt x="0" y="1489"/>
                    </a:lnTo>
                    <a:lnTo>
                      <a:pt x="19" y="1837"/>
                    </a:lnTo>
                    <a:lnTo>
                      <a:pt x="77" y="2185"/>
                    </a:lnTo>
                    <a:lnTo>
                      <a:pt x="174" y="2533"/>
                    </a:lnTo>
                    <a:lnTo>
                      <a:pt x="290" y="2861"/>
                    </a:lnTo>
                    <a:lnTo>
                      <a:pt x="445" y="3171"/>
                    </a:lnTo>
                    <a:lnTo>
                      <a:pt x="638" y="3480"/>
                    </a:lnTo>
                    <a:lnTo>
                      <a:pt x="870" y="3751"/>
                    </a:lnTo>
                    <a:lnTo>
                      <a:pt x="1102" y="3963"/>
                    </a:lnTo>
                    <a:lnTo>
                      <a:pt x="1353" y="4157"/>
                    </a:lnTo>
                    <a:lnTo>
                      <a:pt x="1643" y="4331"/>
                    </a:lnTo>
                    <a:lnTo>
                      <a:pt x="1933" y="4466"/>
                    </a:lnTo>
                    <a:lnTo>
                      <a:pt x="2223" y="4582"/>
                    </a:lnTo>
                    <a:lnTo>
                      <a:pt x="2552" y="4679"/>
                    </a:lnTo>
                    <a:lnTo>
                      <a:pt x="2861" y="4756"/>
                    </a:lnTo>
                    <a:lnTo>
                      <a:pt x="3190" y="4795"/>
                    </a:lnTo>
                    <a:lnTo>
                      <a:pt x="3557" y="4833"/>
                    </a:lnTo>
                    <a:lnTo>
                      <a:pt x="3924" y="4853"/>
                    </a:lnTo>
                    <a:lnTo>
                      <a:pt x="4292" y="4833"/>
                    </a:lnTo>
                    <a:lnTo>
                      <a:pt x="4678" y="4814"/>
                    </a:lnTo>
                    <a:lnTo>
                      <a:pt x="5045" y="4756"/>
                    </a:lnTo>
                    <a:lnTo>
                      <a:pt x="5432" y="4698"/>
                    </a:lnTo>
                    <a:lnTo>
                      <a:pt x="5799" y="4621"/>
                    </a:lnTo>
                    <a:lnTo>
                      <a:pt x="6167" y="4524"/>
                    </a:lnTo>
                    <a:lnTo>
                      <a:pt x="6534" y="4408"/>
                    </a:lnTo>
                    <a:lnTo>
                      <a:pt x="6882" y="4273"/>
                    </a:lnTo>
                    <a:lnTo>
                      <a:pt x="7230" y="4118"/>
                    </a:lnTo>
                    <a:lnTo>
                      <a:pt x="7578" y="3944"/>
                    </a:lnTo>
                    <a:lnTo>
                      <a:pt x="7906" y="3770"/>
                    </a:lnTo>
                    <a:lnTo>
                      <a:pt x="8235" y="3577"/>
                    </a:lnTo>
                    <a:lnTo>
                      <a:pt x="8544" y="3364"/>
                    </a:lnTo>
                    <a:lnTo>
                      <a:pt x="8834" y="3151"/>
                    </a:lnTo>
                    <a:lnTo>
                      <a:pt x="9144" y="2900"/>
                    </a:lnTo>
                    <a:lnTo>
                      <a:pt x="9434" y="2610"/>
                    </a:lnTo>
                    <a:lnTo>
                      <a:pt x="9704" y="2320"/>
                    </a:lnTo>
                    <a:lnTo>
                      <a:pt x="9956" y="2011"/>
                    </a:lnTo>
                    <a:lnTo>
                      <a:pt x="10188" y="1682"/>
                    </a:lnTo>
                    <a:lnTo>
                      <a:pt x="10362" y="1334"/>
                    </a:lnTo>
                    <a:lnTo>
                      <a:pt x="10516" y="967"/>
                    </a:lnTo>
                    <a:lnTo>
                      <a:pt x="10652" y="580"/>
                    </a:lnTo>
                    <a:lnTo>
                      <a:pt x="10652" y="464"/>
                    </a:lnTo>
                    <a:lnTo>
                      <a:pt x="10652" y="368"/>
                    </a:lnTo>
                    <a:lnTo>
                      <a:pt x="10632" y="271"/>
                    </a:lnTo>
                    <a:lnTo>
                      <a:pt x="10574" y="194"/>
                    </a:lnTo>
                    <a:lnTo>
                      <a:pt x="10516" y="136"/>
                    </a:lnTo>
                    <a:lnTo>
                      <a:pt x="10458" y="78"/>
                    </a:lnTo>
                    <a:lnTo>
                      <a:pt x="10362" y="39"/>
                    </a:lnTo>
                    <a:lnTo>
                      <a:pt x="102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2671450" y="-3006050"/>
                <a:ext cx="337350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4544" extrusionOk="0">
                    <a:moveTo>
                      <a:pt x="12856" y="1"/>
                    </a:moveTo>
                    <a:lnTo>
                      <a:pt x="12778" y="40"/>
                    </a:lnTo>
                    <a:lnTo>
                      <a:pt x="12701" y="98"/>
                    </a:lnTo>
                    <a:lnTo>
                      <a:pt x="12624" y="155"/>
                    </a:lnTo>
                    <a:lnTo>
                      <a:pt x="12566" y="233"/>
                    </a:lnTo>
                    <a:lnTo>
                      <a:pt x="12527" y="349"/>
                    </a:lnTo>
                    <a:lnTo>
                      <a:pt x="12450" y="561"/>
                    </a:lnTo>
                    <a:lnTo>
                      <a:pt x="12372" y="755"/>
                    </a:lnTo>
                    <a:lnTo>
                      <a:pt x="12276" y="967"/>
                    </a:lnTo>
                    <a:lnTo>
                      <a:pt x="12179" y="1141"/>
                    </a:lnTo>
                    <a:lnTo>
                      <a:pt x="12063" y="1335"/>
                    </a:lnTo>
                    <a:lnTo>
                      <a:pt x="11928" y="1509"/>
                    </a:lnTo>
                    <a:lnTo>
                      <a:pt x="11793" y="1663"/>
                    </a:lnTo>
                    <a:lnTo>
                      <a:pt x="11657" y="1818"/>
                    </a:lnTo>
                    <a:lnTo>
                      <a:pt x="11348" y="2108"/>
                    </a:lnTo>
                    <a:lnTo>
                      <a:pt x="11019" y="2379"/>
                    </a:lnTo>
                    <a:lnTo>
                      <a:pt x="10652" y="2611"/>
                    </a:lnTo>
                    <a:lnTo>
                      <a:pt x="10265" y="2804"/>
                    </a:lnTo>
                    <a:lnTo>
                      <a:pt x="9879" y="2978"/>
                    </a:lnTo>
                    <a:lnTo>
                      <a:pt x="9453" y="3132"/>
                    </a:lnTo>
                    <a:lnTo>
                      <a:pt x="9028" y="3268"/>
                    </a:lnTo>
                    <a:lnTo>
                      <a:pt x="8603" y="3364"/>
                    </a:lnTo>
                    <a:lnTo>
                      <a:pt x="8178" y="3442"/>
                    </a:lnTo>
                    <a:lnTo>
                      <a:pt x="7752" y="3500"/>
                    </a:lnTo>
                    <a:lnTo>
                      <a:pt x="7327" y="3519"/>
                    </a:lnTo>
                    <a:lnTo>
                      <a:pt x="6902" y="3538"/>
                    </a:lnTo>
                    <a:lnTo>
                      <a:pt x="6477" y="3538"/>
                    </a:lnTo>
                    <a:lnTo>
                      <a:pt x="6032" y="3519"/>
                    </a:lnTo>
                    <a:lnTo>
                      <a:pt x="5587" y="3461"/>
                    </a:lnTo>
                    <a:lnTo>
                      <a:pt x="5143" y="3403"/>
                    </a:lnTo>
                    <a:lnTo>
                      <a:pt x="4717" y="3306"/>
                    </a:lnTo>
                    <a:lnTo>
                      <a:pt x="4273" y="3190"/>
                    </a:lnTo>
                    <a:lnTo>
                      <a:pt x="3847" y="3055"/>
                    </a:lnTo>
                    <a:lnTo>
                      <a:pt x="3442" y="2881"/>
                    </a:lnTo>
                    <a:lnTo>
                      <a:pt x="3036" y="2688"/>
                    </a:lnTo>
                    <a:lnTo>
                      <a:pt x="2649" y="2475"/>
                    </a:lnTo>
                    <a:lnTo>
                      <a:pt x="2282" y="2243"/>
                    </a:lnTo>
                    <a:lnTo>
                      <a:pt x="1953" y="1953"/>
                    </a:lnTo>
                    <a:lnTo>
                      <a:pt x="1644" y="1663"/>
                    </a:lnTo>
                    <a:lnTo>
                      <a:pt x="1354" y="1335"/>
                    </a:lnTo>
                    <a:lnTo>
                      <a:pt x="1102" y="967"/>
                    </a:lnTo>
                    <a:lnTo>
                      <a:pt x="986" y="774"/>
                    </a:lnTo>
                    <a:lnTo>
                      <a:pt x="870" y="581"/>
                    </a:lnTo>
                    <a:lnTo>
                      <a:pt x="812" y="484"/>
                    </a:lnTo>
                    <a:lnTo>
                      <a:pt x="755" y="407"/>
                    </a:lnTo>
                    <a:lnTo>
                      <a:pt x="677" y="368"/>
                    </a:lnTo>
                    <a:lnTo>
                      <a:pt x="600" y="329"/>
                    </a:lnTo>
                    <a:lnTo>
                      <a:pt x="503" y="329"/>
                    </a:lnTo>
                    <a:lnTo>
                      <a:pt x="426" y="349"/>
                    </a:lnTo>
                    <a:lnTo>
                      <a:pt x="349" y="368"/>
                    </a:lnTo>
                    <a:lnTo>
                      <a:pt x="271" y="407"/>
                    </a:lnTo>
                    <a:lnTo>
                      <a:pt x="194" y="465"/>
                    </a:lnTo>
                    <a:lnTo>
                      <a:pt x="117" y="523"/>
                    </a:lnTo>
                    <a:lnTo>
                      <a:pt x="78" y="600"/>
                    </a:lnTo>
                    <a:lnTo>
                      <a:pt x="39" y="697"/>
                    </a:lnTo>
                    <a:lnTo>
                      <a:pt x="1" y="774"/>
                    </a:lnTo>
                    <a:lnTo>
                      <a:pt x="1" y="871"/>
                    </a:lnTo>
                    <a:lnTo>
                      <a:pt x="20" y="987"/>
                    </a:lnTo>
                    <a:lnTo>
                      <a:pt x="59" y="1083"/>
                    </a:lnTo>
                    <a:lnTo>
                      <a:pt x="252" y="1431"/>
                    </a:lnTo>
                    <a:lnTo>
                      <a:pt x="465" y="1760"/>
                    </a:lnTo>
                    <a:lnTo>
                      <a:pt x="697" y="2089"/>
                    </a:lnTo>
                    <a:lnTo>
                      <a:pt x="948" y="2379"/>
                    </a:lnTo>
                    <a:lnTo>
                      <a:pt x="1238" y="2649"/>
                    </a:lnTo>
                    <a:lnTo>
                      <a:pt x="1528" y="2901"/>
                    </a:lnTo>
                    <a:lnTo>
                      <a:pt x="1837" y="3132"/>
                    </a:lnTo>
                    <a:lnTo>
                      <a:pt x="2166" y="3364"/>
                    </a:lnTo>
                    <a:lnTo>
                      <a:pt x="2514" y="3558"/>
                    </a:lnTo>
                    <a:lnTo>
                      <a:pt x="2881" y="3732"/>
                    </a:lnTo>
                    <a:lnTo>
                      <a:pt x="3248" y="3906"/>
                    </a:lnTo>
                    <a:lnTo>
                      <a:pt x="3635" y="4041"/>
                    </a:lnTo>
                    <a:lnTo>
                      <a:pt x="4021" y="4176"/>
                    </a:lnTo>
                    <a:lnTo>
                      <a:pt x="4427" y="4273"/>
                    </a:lnTo>
                    <a:lnTo>
                      <a:pt x="4833" y="4370"/>
                    </a:lnTo>
                    <a:lnTo>
                      <a:pt x="5239" y="4428"/>
                    </a:lnTo>
                    <a:lnTo>
                      <a:pt x="5645" y="4486"/>
                    </a:lnTo>
                    <a:lnTo>
                      <a:pt x="6071" y="4524"/>
                    </a:lnTo>
                    <a:lnTo>
                      <a:pt x="6496" y="4544"/>
                    </a:lnTo>
                    <a:lnTo>
                      <a:pt x="6902" y="4544"/>
                    </a:lnTo>
                    <a:lnTo>
                      <a:pt x="7327" y="4524"/>
                    </a:lnTo>
                    <a:lnTo>
                      <a:pt x="7733" y="4505"/>
                    </a:lnTo>
                    <a:lnTo>
                      <a:pt x="8158" y="4447"/>
                    </a:lnTo>
                    <a:lnTo>
                      <a:pt x="8564" y="4370"/>
                    </a:lnTo>
                    <a:lnTo>
                      <a:pt x="8951" y="4292"/>
                    </a:lnTo>
                    <a:lnTo>
                      <a:pt x="9357" y="4196"/>
                    </a:lnTo>
                    <a:lnTo>
                      <a:pt x="9724" y="4080"/>
                    </a:lnTo>
                    <a:lnTo>
                      <a:pt x="10111" y="3944"/>
                    </a:lnTo>
                    <a:lnTo>
                      <a:pt x="10459" y="3790"/>
                    </a:lnTo>
                    <a:lnTo>
                      <a:pt x="10807" y="3616"/>
                    </a:lnTo>
                    <a:lnTo>
                      <a:pt x="11135" y="3442"/>
                    </a:lnTo>
                    <a:lnTo>
                      <a:pt x="11445" y="3248"/>
                    </a:lnTo>
                    <a:lnTo>
                      <a:pt x="11812" y="2978"/>
                    </a:lnTo>
                    <a:lnTo>
                      <a:pt x="12121" y="2707"/>
                    </a:lnTo>
                    <a:lnTo>
                      <a:pt x="12430" y="2398"/>
                    </a:lnTo>
                    <a:lnTo>
                      <a:pt x="12701" y="2069"/>
                    </a:lnTo>
                    <a:lnTo>
                      <a:pt x="12933" y="1721"/>
                    </a:lnTo>
                    <a:lnTo>
                      <a:pt x="13146" y="1354"/>
                    </a:lnTo>
                    <a:lnTo>
                      <a:pt x="13320" y="967"/>
                    </a:lnTo>
                    <a:lnTo>
                      <a:pt x="13474" y="561"/>
                    </a:lnTo>
                    <a:lnTo>
                      <a:pt x="13494" y="445"/>
                    </a:lnTo>
                    <a:lnTo>
                      <a:pt x="13494" y="349"/>
                    </a:lnTo>
                    <a:lnTo>
                      <a:pt x="13474" y="271"/>
                    </a:lnTo>
                    <a:lnTo>
                      <a:pt x="13416" y="194"/>
                    </a:lnTo>
                    <a:lnTo>
                      <a:pt x="13378" y="136"/>
                    </a:lnTo>
                    <a:lnTo>
                      <a:pt x="13300" y="78"/>
                    </a:lnTo>
                    <a:lnTo>
                      <a:pt x="13223" y="40"/>
                    </a:lnTo>
                    <a:lnTo>
                      <a:pt x="13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1041850" y="-3069350"/>
                <a:ext cx="201050" cy="130500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5220" extrusionOk="0">
                    <a:moveTo>
                      <a:pt x="619" y="0"/>
                    </a:moveTo>
                    <a:lnTo>
                      <a:pt x="522" y="20"/>
                    </a:lnTo>
                    <a:lnTo>
                      <a:pt x="445" y="58"/>
                    </a:lnTo>
                    <a:lnTo>
                      <a:pt x="367" y="97"/>
                    </a:lnTo>
                    <a:lnTo>
                      <a:pt x="290" y="174"/>
                    </a:lnTo>
                    <a:lnTo>
                      <a:pt x="232" y="252"/>
                    </a:lnTo>
                    <a:lnTo>
                      <a:pt x="193" y="348"/>
                    </a:lnTo>
                    <a:lnTo>
                      <a:pt x="116" y="638"/>
                    </a:lnTo>
                    <a:lnTo>
                      <a:pt x="39" y="948"/>
                    </a:lnTo>
                    <a:lnTo>
                      <a:pt x="0" y="1238"/>
                    </a:lnTo>
                    <a:lnTo>
                      <a:pt x="0" y="1528"/>
                    </a:lnTo>
                    <a:lnTo>
                      <a:pt x="0" y="1818"/>
                    </a:lnTo>
                    <a:lnTo>
                      <a:pt x="19" y="2108"/>
                    </a:lnTo>
                    <a:lnTo>
                      <a:pt x="77" y="2398"/>
                    </a:lnTo>
                    <a:lnTo>
                      <a:pt x="155" y="2668"/>
                    </a:lnTo>
                    <a:lnTo>
                      <a:pt x="251" y="2939"/>
                    </a:lnTo>
                    <a:lnTo>
                      <a:pt x="367" y="3190"/>
                    </a:lnTo>
                    <a:lnTo>
                      <a:pt x="503" y="3441"/>
                    </a:lnTo>
                    <a:lnTo>
                      <a:pt x="657" y="3673"/>
                    </a:lnTo>
                    <a:lnTo>
                      <a:pt x="851" y="3905"/>
                    </a:lnTo>
                    <a:lnTo>
                      <a:pt x="1044" y="4118"/>
                    </a:lnTo>
                    <a:lnTo>
                      <a:pt x="1276" y="4311"/>
                    </a:lnTo>
                    <a:lnTo>
                      <a:pt x="1527" y="4505"/>
                    </a:lnTo>
                    <a:lnTo>
                      <a:pt x="1759" y="4659"/>
                    </a:lnTo>
                    <a:lnTo>
                      <a:pt x="2011" y="4795"/>
                    </a:lnTo>
                    <a:lnTo>
                      <a:pt x="2281" y="4911"/>
                    </a:lnTo>
                    <a:lnTo>
                      <a:pt x="2552" y="5007"/>
                    </a:lnTo>
                    <a:lnTo>
                      <a:pt x="2822" y="5085"/>
                    </a:lnTo>
                    <a:lnTo>
                      <a:pt x="3093" y="5143"/>
                    </a:lnTo>
                    <a:lnTo>
                      <a:pt x="3383" y="5181"/>
                    </a:lnTo>
                    <a:lnTo>
                      <a:pt x="3673" y="5220"/>
                    </a:lnTo>
                    <a:lnTo>
                      <a:pt x="4234" y="5220"/>
                    </a:lnTo>
                    <a:lnTo>
                      <a:pt x="4524" y="5201"/>
                    </a:lnTo>
                    <a:lnTo>
                      <a:pt x="4814" y="5162"/>
                    </a:lnTo>
                    <a:lnTo>
                      <a:pt x="5084" y="5104"/>
                    </a:lnTo>
                    <a:lnTo>
                      <a:pt x="5355" y="5027"/>
                    </a:lnTo>
                    <a:lnTo>
                      <a:pt x="5625" y="4949"/>
                    </a:lnTo>
                    <a:lnTo>
                      <a:pt x="5896" y="4833"/>
                    </a:lnTo>
                    <a:lnTo>
                      <a:pt x="6205" y="4679"/>
                    </a:lnTo>
                    <a:lnTo>
                      <a:pt x="6515" y="4505"/>
                    </a:lnTo>
                    <a:lnTo>
                      <a:pt x="6805" y="4292"/>
                    </a:lnTo>
                    <a:lnTo>
                      <a:pt x="7075" y="4079"/>
                    </a:lnTo>
                    <a:lnTo>
                      <a:pt x="7327" y="3828"/>
                    </a:lnTo>
                    <a:lnTo>
                      <a:pt x="7559" y="3557"/>
                    </a:lnTo>
                    <a:lnTo>
                      <a:pt x="7771" y="3267"/>
                    </a:lnTo>
                    <a:lnTo>
                      <a:pt x="7965" y="2958"/>
                    </a:lnTo>
                    <a:lnTo>
                      <a:pt x="8023" y="2861"/>
                    </a:lnTo>
                    <a:lnTo>
                      <a:pt x="8042" y="2765"/>
                    </a:lnTo>
                    <a:lnTo>
                      <a:pt x="8023" y="2668"/>
                    </a:lnTo>
                    <a:lnTo>
                      <a:pt x="8003" y="2591"/>
                    </a:lnTo>
                    <a:lnTo>
                      <a:pt x="7965" y="2514"/>
                    </a:lnTo>
                    <a:lnTo>
                      <a:pt x="7926" y="2436"/>
                    </a:lnTo>
                    <a:lnTo>
                      <a:pt x="7849" y="2378"/>
                    </a:lnTo>
                    <a:lnTo>
                      <a:pt x="7771" y="2320"/>
                    </a:lnTo>
                    <a:lnTo>
                      <a:pt x="7694" y="2301"/>
                    </a:lnTo>
                    <a:lnTo>
                      <a:pt x="7597" y="2262"/>
                    </a:lnTo>
                    <a:lnTo>
                      <a:pt x="7423" y="2262"/>
                    </a:lnTo>
                    <a:lnTo>
                      <a:pt x="7346" y="2301"/>
                    </a:lnTo>
                    <a:lnTo>
                      <a:pt x="7249" y="2340"/>
                    </a:lnTo>
                    <a:lnTo>
                      <a:pt x="7191" y="2417"/>
                    </a:lnTo>
                    <a:lnTo>
                      <a:pt x="7114" y="2494"/>
                    </a:lnTo>
                    <a:lnTo>
                      <a:pt x="6998" y="2707"/>
                    </a:lnTo>
                    <a:lnTo>
                      <a:pt x="6843" y="2900"/>
                    </a:lnTo>
                    <a:lnTo>
                      <a:pt x="6689" y="3093"/>
                    </a:lnTo>
                    <a:lnTo>
                      <a:pt x="6534" y="3267"/>
                    </a:lnTo>
                    <a:lnTo>
                      <a:pt x="6360" y="3422"/>
                    </a:lnTo>
                    <a:lnTo>
                      <a:pt x="6167" y="3557"/>
                    </a:lnTo>
                    <a:lnTo>
                      <a:pt x="5973" y="3693"/>
                    </a:lnTo>
                    <a:lnTo>
                      <a:pt x="5780" y="3809"/>
                    </a:lnTo>
                    <a:lnTo>
                      <a:pt x="5567" y="3925"/>
                    </a:lnTo>
                    <a:lnTo>
                      <a:pt x="5355" y="4021"/>
                    </a:lnTo>
                    <a:lnTo>
                      <a:pt x="5123" y="4099"/>
                    </a:lnTo>
                    <a:lnTo>
                      <a:pt x="4910" y="4157"/>
                    </a:lnTo>
                    <a:lnTo>
                      <a:pt x="4678" y="4195"/>
                    </a:lnTo>
                    <a:lnTo>
                      <a:pt x="4427" y="4234"/>
                    </a:lnTo>
                    <a:lnTo>
                      <a:pt x="4195" y="4253"/>
                    </a:lnTo>
                    <a:lnTo>
                      <a:pt x="3750" y="4253"/>
                    </a:lnTo>
                    <a:lnTo>
                      <a:pt x="3538" y="4234"/>
                    </a:lnTo>
                    <a:lnTo>
                      <a:pt x="3325" y="4195"/>
                    </a:lnTo>
                    <a:lnTo>
                      <a:pt x="3112" y="4157"/>
                    </a:lnTo>
                    <a:lnTo>
                      <a:pt x="2900" y="4099"/>
                    </a:lnTo>
                    <a:lnTo>
                      <a:pt x="2706" y="4021"/>
                    </a:lnTo>
                    <a:lnTo>
                      <a:pt x="2513" y="3944"/>
                    </a:lnTo>
                    <a:lnTo>
                      <a:pt x="2320" y="3847"/>
                    </a:lnTo>
                    <a:lnTo>
                      <a:pt x="2127" y="3751"/>
                    </a:lnTo>
                    <a:lnTo>
                      <a:pt x="1953" y="3635"/>
                    </a:lnTo>
                    <a:lnTo>
                      <a:pt x="1798" y="3499"/>
                    </a:lnTo>
                    <a:lnTo>
                      <a:pt x="1643" y="3364"/>
                    </a:lnTo>
                    <a:lnTo>
                      <a:pt x="1489" y="3209"/>
                    </a:lnTo>
                    <a:lnTo>
                      <a:pt x="1373" y="3035"/>
                    </a:lnTo>
                    <a:lnTo>
                      <a:pt x="1257" y="2861"/>
                    </a:lnTo>
                    <a:lnTo>
                      <a:pt x="1160" y="2668"/>
                    </a:lnTo>
                    <a:lnTo>
                      <a:pt x="1063" y="2417"/>
                    </a:lnTo>
                    <a:lnTo>
                      <a:pt x="986" y="2166"/>
                    </a:lnTo>
                    <a:lnTo>
                      <a:pt x="947" y="1895"/>
                    </a:lnTo>
                    <a:lnTo>
                      <a:pt x="947" y="1624"/>
                    </a:lnTo>
                    <a:lnTo>
                      <a:pt x="967" y="1373"/>
                    </a:lnTo>
                    <a:lnTo>
                      <a:pt x="1005" y="1102"/>
                    </a:lnTo>
                    <a:lnTo>
                      <a:pt x="1063" y="832"/>
                    </a:lnTo>
                    <a:lnTo>
                      <a:pt x="1141" y="561"/>
                    </a:lnTo>
                    <a:lnTo>
                      <a:pt x="1160" y="464"/>
                    </a:lnTo>
                    <a:lnTo>
                      <a:pt x="1160" y="368"/>
                    </a:lnTo>
                    <a:lnTo>
                      <a:pt x="1121" y="271"/>
                    </a:lnTo>
                    <a:lnTo>
                      <a:pt x="1083" y="194"/>
                    </a:lnTo>
                    <a:lnTo>
                      <a:pt x="1044" y="136"/>
                    </a:lnTo>
                    <a:lnTo>
                      <a:pt x="967" y="78"/>
                    </a:lnTo>
                    <a:lnTo>
                      <a:pt x="889" y="39"/>
                    </a:lnTo>
                    <a:lnTo>
                      <a:pt x="793" y="20"/>
                    </a:lnTo>
                    <a:lnTo>
                      <a:pt x="7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781850" y="-3138450"/>
                <a:ext cx="2653700" cy="613300"/>
              </a:xfrm>
              <a:custGeom>
                <a:avLst/>
                <a:gdLst/>
                <a:ahLst/>
                <a:cxnLst/>
                <a:rect l="l" t="t" r="r" b="b"/>
                <a:pathLst>
                  <a:path w="106148" h="24532" extrusionOk="0">
                    <a:moveTo>
                      <a:pt x="105007" y="0"/>
                    </a:moveTo>
                    <a:lnTo>
                      <a:pt x="104910" y="19"/>
                    </a:lnTo>
                    <a:lnTo>
                      <a:pt x="104833" y="58"/>
                    </a:lnTo>
                    <a:lnTo>
                      <a:pt x="104755" y="97"/>
                    </a:lnTo>
                    <a:lnTo>
                      <a:pt x="104678" y="155"/>
                    </a:lnTo>
                    <a:lnTo>
                      <a:pt x="104620" y="232"/>
                    </a:lnTo>
                    <a:lnTo>
                      <a:pt x="104581" y="309"/>
                    </a:lnTo>
                    <a:lnTo>
                      <a:pt x="104562" y="406"/>
                    </a:lnTo>
                    <a:lnTo>
                      <a:pt x="104562" y="503"/>
                    </a:lnTo>
                    <a:lnTo>
                      <a:pt x="104581" y="599"/>
                    </a:lnTo>
                    <a:lnTo>
                      <a:pt x="104775" y="1295"/>
                    </a:lnTo>
                    <a:lnTo>
                      <a:pt x="104929" y="1991"/>
                    </a:lnTo>
                    <a:lnTo>
                      <a:pt x="105045" y="2668"/>
                    </a:lnTo>
                    <a:lnTo>
                      <a:pt x="105122" y="3344"/>
                    </a:lnTo>
                    <a:lnTo>
                      <a:pt x="105180" y="4040"/>
                    </a:lnTo>
                    <a:lnTo>
                      <a:pt x="105180" y="4717"/>
                    </a:lnTo>
                    <a:lnTo>
                      <a:pt x="105142" y="5374"/>
                    </a:lnTo>
                    <a:lnTo>
                      <a:pt x="105065" y="6051"/>
                    </a:lnTo>
                    <a:lnTo>
                      <a:pt x="104949" y="6708"/>
                    </a:lnTo>
                    <a:lnTo>
                      <a:pt x="104794" y="7346"/>
                    </a:lnTo>
                    <a:lnTo>
                      <a:pt x="104581" y="7984"/>
                    </a:lnTo>
                    <a:lnTo>
                      <a:pt x="104330" y="8622"/>
                    </a:lnTo>
                    <a:lnTo>
                      <a:pt x="104040" y="9240"/>
                    </a:lnTo>
                    <a:lnTo>
                      <a:pt x="103866" y="9530"/>
                    </a:lnTo>
                    <a:lnTo>
                      <a:pt x="103692" y="9840"/>
                    </a:lnTo>
                    <a:lnTo>
                      <a:pt x="103518" y="10130"/>
                    </a:lnTo>
                    <a:lnTo>
                      <a:pt x="103305" y="10439"/>
                    </a:lnTo>
                    <a:lnTo>
                      <a:pt x="103112" y="10729"/>
                    </a:lnTo>
                    <a:lnTo>
                      <a:pt x="102880" y="11000"/>
                    </a:lnTo>
                    <a:lnTo>
                      <a:pt x="102493" y="11463"/>
                    </a:lnTo>
                    <a:lnTo>
                      <a:pt x="102107" y="11908"/>
                    </a:lnTo>
                    <a:lnTo>
                      <a:pt x="101701" y="12353"/>
                    </a:lnTo>
                    <a:lnTo>
                      <a:pt x="101276" y="12778"/>
                    </a:lnTo>
                    <a:lnTo>
                      <a:pt x="100831" y="13184"/>
                    </a:lnTo>
                    <a:lnTo>
                      <a:pt x="100386" y="13571"/>
                    </a:lnTo>
                    <a:lnTo>
                      <a:pt x="99942" y="13957"/>
                    </a:lnTo>
                    <a:lnTo>
                      <a:pt x="99458" y="14344"/>
                    </a:lnTo>
                    <a:lnTo>
                      <a:pt x="98975" y="14692"/>
                    </a:lnTo>
                    <a:lnTo>
                      <a:pt x="98492" y="15040"/>
                    </a:lnTo>
                    <a:lnTo>
                      <a:pt x="97989" y="15368"/>
                    </a:lnTo>
                    <a:lnTo>
                      <a:pt x="97487" y="15697"/>
                    </a:lnTo>
                    <a:lnTo>
                      <a:pt x="96965" y="15987"/>
                    </a:lnTo>
                    <a:lnTo>
                      <a:pt x="96443" y="16277"/>
                    </a:lnTo>
                    <a:lnTo>
                      <a:pt x="95921" y="16567"/>
                    </a:lnTo>
                    <a:lnTo>
                      <a:pt x="95399" y="16818"/>
                    </a:lnTo>
                    <a:lnTo>
                      <a:pt x="94761" y="17108"/>
                    </a:lnTo>
                    <a:lnTo>
                      <a:pt x="94142" y="17360"/>
                    </a:lnTo>
                    <a:lnTo>
                      <a:pt x="93505" y="17611"/>
                    </a:lnTo>
                    <a:lnTo>
                      <a:pt x="92867" y="17843"/>
                    </a:lnTo>
                    <a:lnTo>
                      <a:pt x="92229" y="18055"/>
                    </a:lnTo>
                    <a:lnTo>
                      <a:pt x="91571" y="18268"/>
                    </a:lnTo>
                    <a:lnTo>
                      <a:pt x="90914" y="18461"/>
                    </a:lnTo>
                    <a:lnTo>
                      <a:pt x="90257" y="18635"/>
                    </a:lnTo>
                    <a:lnTo>
                      <a:pt x="88942" y="18964"/>
                    </a:lnTo>
                    <a:lnTo>
                      <a:pt x="87609" y="19273"/>
                    </a:lnTo>
                    <a:lnTo>
                      <a:pt x="86275" y="19563"/>
                    </a:lnTo>
                    <a:lnTo>
                      <a:pt x="84941" y="19834"/>
                    </a:lnTo>
                    <a:lnTo>
                      <a:pt x="83278" y="20143"/>
                    </a:lnTo>
                    <a:lnTo>
                      <a:pt x="81616" y="20452"/>
                    </a:lnTo>
                    <a:lnTo>
                      <a:pt x="79934" y="20742"/>
                    </a:lnTo>
                    <a:lnTo>
                      <a:pt x="78252" y="20994"/>
                    </a:lnTo>
                    <a:lnTo>
                      <a:pt x="76551" y="21226"/>
                    </a:lnTo>
                    <a:lnTo>
                      <a:pt x="74869" y="21458"/>
                    </a:lnTo>
                    <a:lnTo>
                      <a:pt x="73188" y="21651"/>
                    </a:lnTo>
                    <a:lnTo>
                      <a:pt x="71486" y="21844"/>
                    </a:lnTo>
                    <a:lnTo>
                      <a:pt x="68065" y="22212"/>
                    </a:lnTo>
                    <a:lnTo>
                      <a:pt x="64624" y="22521"/>
                    </a:lnTo>
                    <a:lnTo>
                      <a:pt x="61183" y="22792"/>
                    </a:lnTo>
                    <a:lnTo>
                      <a:pt x="57723" y="23024"/>
                    </a:lnTo>
                    <a:lnTo>
                      <a:pt x="54282" y="23217"/>
                    </a:lnTo>
                    <a:lnTo>
                      <a:pt x="50821" y="23371"/>
                    </a:lnTo>
                    <a:lnTo>
                      <a:pt x="47381" y="23487"/>
                    </a:lnTo>
                    <a:lnTo>
                      <a:pt x="43920" y="23545"/>
                    </a:lnTo>
                    <a:lnTo>
                      <a:pt x="42180" y="23565"/>
                    </a:lnTo>
                    <a:lnTo>
                      <a:pt x="40421" y="23565"/>
                    </a:lnTo>
                    <a:lnTo>
                      <a:pt x="38682" y="23526"/>
                    </a:lnTo>
                    <a:lnTo>
                      <a:pt x="36922" y="23487"/>
                    </a:lnTo>
                    <a:lnTo>
                      <a:pt x="35183" y="23410"/>
                    </a:lnTo>
                    <a:lnTo>
                      <a:pt x="33443" y="23294"/>
                    </a:lnTo>
                    <a:lnTo>
                      <a:pt x="31684" y="23159"/>
                    </a:lnTo>
                    <a:lnTo>
                      <a:pt x="29944" y="22985"/>
                    </a:lnTo>
                    <a:lnTo>
                      <a:pt x="28281" y="22792"/>
                    </a:lnTo>
                    <a:lnTo>
                      <a:pt x="26619" y="22560"/>
                    </a:lnTo>
                    <a:lnTo>
                      <a:pt x="24956" y="22270"/>
                    </a:lnTo>
                    <a:lnTo>
                      <a:pt x="23313" y="21960"/>
                    </a:lnTo>
                    <a:lnTo>
                      <a:pt x="21670" y="21632"/>
                    </a:lnTo>
                    <a:lnTo>
                      <a:pt x="20027" y="21245"/>
                    </a:lnTo>
                    <a:lnTo>
                      <a:pt x="18384" y="20858"/>
                    </a:lnTo>
                    <a:lnTo>
                      <a:pt x="16760" y="20414"/>
                    </a:lnTo>
                    <a:lnTo>
                      <a:pt x="15059" y="19950"/>
                    </a:lnTo>
                    <a:lnTo>
                      <a:pt x="14208" y="19699"/>
                    </a:lnTo>
                    <a:lnTo>
                      <a:pt x="13358" y="19428"/>
                    </a:lnTo>
                    <a:lnTo>
                      <a:pt x="12527" y="19138"/>
                    </a:lnTo>
                    <a:lnTo>
                      <a:pt x="11715" y="18829"/>
                    </a:lnTo>
                    <a:lnTo>
                      <a:pt x="10903" y="18481"/>
                    </a:lnTo>
                    <a:lnTo>
                      <a:pt x="10091" y="18094"/>
                    </a:lnTo>
                    <a:lnTo>
                      <a:pt x="9395" y="17707"/>
                    </a:lnTo>
                    <a:lnTo>
                      <a:pt x="8699" y="17302"/>
                    </a:lnTo>
                    <a:lnTo>
                      <a:pt x="8042" y="16857"/>
                    </a:lnTo>
                    <a:lnTo>
                      <a:pt x="7404" y="16374"/>
                    </a:lnTo>
                    <a:lnTo>
                      <a:pt x="6805" y="15852"/>
                    </a:lnTo>
                    <a:lnTo>
                      <a:pt x="6205" y="15330"/>
                    </a:lnTo>
                    <a:lnTo>
                      <a:pt x="5645" y="14769"/>
                    </a:lnTo>
                    <a:lnTo>
                      <a:pt x="5084" y="14170"/>
                    </a:lnTo>
                    <a:lnTo>
                      <a:pt x="4562" y="13571"/>
                    </a:lnTo>
                    <a:lnTo>
                      <a:pt x="4060" y="12952"/>
                    </a:lnTo>
                    <a:lnTo>
                      <a:pt x="3576" y="12295"/>
                    </a:lnTo>
                    <a:lnTo>
                      <a:pt x="3132" y="11637"/>
                    </a:lnTo>
                    <a:lnTo>
                      <a:pt x="2919" y="11290"/>
                    </a:lnTo>
                    <a:lnTo>
                      <a:pt x="2706" y="10942"/>
                    </a:lnTo>
                    <a:lnTo>
                      <a:pt x="2532" y="10574"/>
                    </a:lnTo>
                    <a:lnTo>
                      <a:pt x="2339" y="10226"/>
                    </a:lnTo>
                    <a:lnTo>
                      <a:pt x="2184" y="9859"/>
                    </a:lnTo>
                    <a:lnTo>
                      <a:pt x="2030" y="9492"/>
                    </a:lnTo>
                    <a:lnTo>
                      <a:pt x="1894" y="9105"/>
                    </a:lnTo>
                    <a:lnTo>
                      <a:pt x="1778" y="8718"/>
                    </a:lnTo>
                    <a:lnTo>
                      <a:pt x="1527" y="7791"/>
                    </a:lnTo>
                    <a:lnTo>
                      <a:pt x="1315" y="6863"/>
                    </a:lnTo>
                    <a:lnTo>
                      <a:pt x="1218" y="6399"/>
                    </a:lnTo>
                    <a:lnTo>
                      <a:pt x="1160" y="5915"/>
                    </a:lnTo>
                    <a:lnTo>
                      <a:pt x="1083" y="5451"/>
                    </a:lnTo>
                    <a:lnTo>
                      <a:pt x="1044" y="4988"/>
                    </a:lnTo>
                    <a:lnTo>
                      <a:pt x="1005" y="4504"/>
                    </a:lnTo>
                    <a:lnTo>
                      <a:pt x="986" y="4040"/>
                    </a:lnTo>
                    <a:lnTo>
                      <a:pt x="986" y="3557"/>
                    </a:lnTo>
                    <a:lnTo>
                      <a:pt x="986" y="3093"/>
                    </a:lnTo>
                    <a:lnTo>
                      <a:pt x="1005" y="2610"/>
                    </a:lnTo>
                    <a:lnTo>
                      <a:pt x="1044" y="2127"/>
                    </a:lnTo>
                    <a:lnTo>
                      <a:pt x="1102" y="1663"/>
                    </a:lnTo>
                    <a:lnTo>
                      <a:pt x="1179" y="1179"/>
                    </a:lnTo>
                    <a:lnTo>
                      <a:pt x="1199" y="1063"/>
                    </a:lnTo>
                    <a:lnTo>
                      <a:pt x="1179" y="967"/>
                    </a:lnTo>
                    <a:lnTo>
                      <a:pt x="1141" y="870"/>
                    </a:lnTo>
                    <a:lnTo>
                      <a:pt x="1102" y="793"/>
                    </a:lnTo>
                    <a:lnTo>
                      <a:pt x="1025" y="735"/>
                    </a:lnTo>
                    <a:lnTo>
                      <a:pt x="967" y="677"/>
                    </a:lnTo>
                    <a:lnTo>
                      <a:pt x="870" y="638"/>
                    </a:lnTo>
                    <a:lnTo>
                      <a:pt x="793" y="599"/>
                    </a:lnTo>
                    <a:lnTo>
                      <a:pt x="619" y="599"/>
                    </a:lnTo>
                    <a:lnTo>
                      <a:pt x="522" y="619"/>
                    </a:lnTo>
                    <a:lnTo>
                      <a:pt x="445" y="638"/>
                    </a:lnTo>
                    <a:lnTo>
                      <a:pt x="367" y="696"/>
                    </a:lnTo>
                    <a:lnTo>
                      <a:pt x="309" y="773"/>
                    </a:lnTo>
                    <a:lnTo>
                      <a:pt x="271" y="851"/>
                    </a:lnTo>
                    <a:lnTo>
                      <a:pt x="232" y="967"/>
                    </a:lnTo>
                    <a:lnTo>
                      <a:pt x="135" y="1701"/>
                    </a:lnTo>
                    <a:lnTo>
                      <a:pt x="58" y="2455"/>
                    </a:lnTo>
                    <a:lnTo>
                      <a:pt x="19" y="3228"/>
                    </a:lnTo>
                    <a:lnTo>
                      <a:pt x="0" y="3982"/>
                    </a:lnTo>
                    <a:lnTo>
                      <a:pt x="39" y="4756"/>
                    </a:lnTo>
                    <a:lnTo>
                      <a:pt x="97" y="5509"/>
                    </a:lnTo>
                    <a:lnTo>
                      <a:pt x="193" y="6263"/>
                    </a:lnTo>
                    <a:lnTo>
                      <a:pt x="329" y="7017"/>
                    </a:lnTo>
                    <a:lnTo>
                      <a:pt x="483" y="7771"/>
                    </a:lnTo>
                    <a:lnTo>
                      <a:pt x="677" y="8506"/>
                    </a:lnTo>
                    <a:lnTo>
                      <a:pt x="928" y="9240"/>
                    </a:lnTo>
                    <a:lnTo>
                      <a:pt x="1199" y="9956"/>
                    </a:lnTo>
                    <a:lnTo>
                      <a:pt x="1508" y="10652"/>
                    </a:lnTo>
                    <a:lnTo>
                      <a:pt x="1836" y="11328"/>
                    </a:lnTo>
                    <a:lnTo>
                      <a:pt x="2223" y="11985"/>
                    </a:lnTo>
                    <a:lnTo>
                      <a:pt x="2629" y="12623"/>
                    </a:lnTo>
                    <a:lnTo>
                      <a:pt x="3074" y="13242"/>
                    </a:lnTo>
                    <a:lnTo>
                      <a:pt x="3538" y="13841"/>
                    </a:lnTo>
                    <a:lnTo>
                      <a:pt x="4021" y="14421"/>
                    </a:lnTo>
                    <a:lnTo>
                      <a:pt x="4523" y="14982"/>
                    </a:lnTo>
                    <a:lnTo>
                      <a:pt x="5026" y="15523"/>
                    </a:lnTo>
                    <a:lnTo>
                      <a:pt x="5567" y="16026"/>
                    </a:lnTo>
                    <a:lnTo>
                      <a:pt x="6128" y="16528"/>
                    </a:lnTo>
                    <a:lnTo>
                      <a:pt x="6689" y="16992"/>
                    </a:lnTo>
                    <a:lnTo>
                      <a:pt x="7288" y="17437"/>
                    </a:lnTo>
                    <a:lnTo>
                      <a:pt x="7887" y="17862"/>
                    </a:lnTo>
                    <a:lnTo>
                      <a:pt x="8506" y="18268"/>
                    </a:lnTo>
                    <a:lnTo>
                      <a:pt x="9144" y="18635"/>
                    </a:lnTo>
                    <a:lnTo>
                      <a:pt x="9801" y="19003"/>
                    </a:lnTo>
                    <a:lnTo>
                      <a:pt x="10477" y="19331"/>
                    </a:lnTo>
                    <a:lnTo>
                      <a:pt x="11173" y="19641"/>
                    </a:lnTo>
                    <a:lnTo>
                      <a:pt x="11869" y="19911"/>
                    </a:lnTo>
                    <a:lnTo>
                      <a:pt x="12662" y="20201"/>
                    </a:lnTo>
                    <a:lnTo>
                      <a:pt x="13474" y="20491"/>
                    </a:lnTo>
                    <a:lnTo>
                      <a:pt x="14266" y="20762"/>
                    </a:lnTo>
                    <a:lnTo>
                      <a:pt x="15078" y="21013"/>
                    </a:lnTo>
                    <a:lnTo>
                      <a:pt x="15890" y="21245"/>
                    </a:lnTo>
                    <a:lnTo>
                      <a:pt x="16721" y="21496"/>
                    </a:lnTo>
                    <a:lnTo>
                      <a:pt x="18365" y="21922"/>
                    </a:lnTo>
                    <a:lnTo>
                      <a:pt x="20027" y="22328"/>
                    </a:lnTo>
                    <a:lnTo>
                      <a:pt x="21690" y="22676"/>
                    </a:lnTo>
                    <a:lnTo>
                      <a:pt x="23371" y="23004"/>
                    </a:lnTo>
                    <a:lnTo>
                      <a:pt x="25014" y="23294"/>
                    </a:lnTo>
                    <a:lnTo>
                      <a:pt x="26812" y="23565"/>
                    </a:lnTo>
                    <a:lnTo>
                      <a:pt x="28591" y="23797"/>
                    </a:lnTo>
                    <a:lnTo>
                      <a:pt x="30388" y="24009"/>
                    </a:lnTo>
                    <a:lnTo>
                      <a:pt x="32167" y="24164"/>
                    </a:lnTo>
                    <a:lnTo>
                      <a:pt x="33965" y="24299"/>
                    </a:lnTo>
                    <a:lnTo>
                      <a:pt x="35763" y="24396"/>
                    </a:lnTo>
                    <a:lnTo>
                      <a:pt x="37580" y="24473"/>
                    </a:lnTo>
                    <a:lnTo>
                      <a:pt x="39377" y="24512"/>
                    </a:lnTo>
                    <a:lnTo>
                      <a:pt x="41233" y="24531"/>
                    </a:lnTo>
                    <a:lnTo>
                      <a:pt x="43089" y="24531"/>
                    </a:lnTo>
                    <a:lnTo>
                      <a:pt x="44945" y="24493"/>
                    </a:lnTo>
                    <a:lnTo>
                      <a:pt x="46820" y="24454"/>
                    </a:lnTo>
                    <a:lnTo>
                      <a:pt x="48676" y="24396"/>
                    </a:lnTo>
                    <a:lnTo>
                      <a:pt x="50531" y="24319"/>
                    </a:lnTo>
                    <a:lnTo>
                      <a:pt x="54243" y="24125"/>
                    </a:lnTo>
                    <a:lnTo>
                      <a:pt x="57935" y="23913"/>
                    </a:lnTo>
                    <a:lnTo>
                      <a:pt x="61608" y="23681"/>
                    </a:lnTo>
                    <a:lnTo>
                      <a:pt x="63464" y="23545"/>
                    </a:lnTo>
                    <a:lnTo>
                      <a:pt x="65300" y="23410"/>
                    </a:lnTo>
                    <a:lnTo>
                      <a:pt x="67137" y="23256"/>
                    </a:lnTo>
                    <a:lnTo>
                      <a:pt x="68973" y="23082"/>
                    </a:lnTo>
                    <a:lnTo>
                      <a:pt x="70752" y="22908"/>
                    </a:lnTo>
                    <a:lnTo>
                      <a:pt x="72550" y="22695"/>
                    </a:lnTo>
                    <a:lnTo>
                      <a:pt x="74328" y="22482"/>
                    </a:lnTo>
                    <a:lnTo>
                      <a:pt x="76126" y="22250"/>
                    </a:lnTo>
                    <a:lnTo>
                      <a:pt x="77904" y="21999"/>
                    </a:lnTo>
                    <a:lnTo>
                      <a:pt x="79683" y="21728"/>
                    </a:lnTo>
                    <a:lnTo>
                      <a:pt x="81442" y="21438"/>
                    </a:lnTo>
                    <a:lnTo>
                      <a:pt x="83220" y="21129"/>
                    </a:lnTo>
                    <a:lnTo>
                      <a:pt x="84651" y="20878"/>
                    </a:lnTo>
                    <a:lnTo>
                      <a:pt x="86101" y="20607"/>
                    </a:lnTo>
                    <a:lnTo>
                      <a:pt x="87531" y="20298"/>
                    </a:lnTo>
                    <a:lnTo>
                      <a:pt x="88962" y="19989"/>
                    </a:lnTo>
                    <a:lnTo>
                      <a:pt x="90392" y="19621"/>
                    </a:lnTo>
                    <a:lnTo>
                      <a:pt x="91088" y="19428"/>
                    </a:lnTo>
                    <a:lnTo>
                      <a:pt x="91784" y="19215"/>
                    </a:lnTo>
                    <a:lnTo>
                      <a:pt x="92480" y="19003"/>
                    </a:lnTo>
                    <a:lnTo>
                      <a:pt x="93176" y="18751"/>
                    </a:lnTo>
                    <a:lnTo>
                      <a:pt x="93872" y="18500"/>
                    </a:lnTo>
                    <a:lnTo>
                      <a:pt x="94548" y="18249"/>
                    </a:lnTo>
                    <a:lnTo>
                      <a:pt x="95186" y="17959"/>
                    </a:lnTo>
                    <a:lnTo>
                      <a:pt x="95844" y="17669"/>
                    </a:lnTo>
                    <a:lnTo>
                      <a:pt x="96481" y="17360"/>
                    </a:lnTo>
                    <a:lnTo>
                      <a:pt x="97100" y="17012"/>
                    </a:lnTo>
                    <a:lnTo>
                      <a:pt x="97719" y="16664"/>
                    </a:lnTo>
                    <a:lnTo>
                      <a:pt x="98337" y="16296"/>
                    </a:lnTo>
                    <a:lnTo>
                      <a:pt x="98937" y="15910"/>
                    </a:lnTo>
                    <a:lnTo>
                      <a:pt x="99516" y="15504"/>
                    </a:lnTo>
                    <a:lnTo>
                      <a:pt x="100096" y="15078"/>
                    </a:lnTo>
                    <a:lnTo>
                      <a:pt x="100657" y="14634"/>
                    </a:lnTo>
                    <a:lnTo>
                      <a:pt x="101198" y="14170"/>
                    </a:lnTo>
                    <a:lnTo>
                      <a:pt x="101720" y="13687"/>
                    </a:lnTo>
                    <a:lnTo>
                      <a:pt x="102242" y="13184"/>
                    </a:lnTo>
                    <a:lnTo>
                      <a:pt x="102725" y="12662"/>
                    </a:lnTo>
                    <a:lnTo>
                      <a:pt x="103189" y="12140"/>
                    </a:lnTo>
                    <a:lnTo>
                      <a:pt x="103653" y="11579"/>
                    </a:lnTo>
                    <a:lnTo>
                      <a:pt x="103885" y="11270"/>
                    </a:lnTo>
                    <a:lnTo>
                      <a:pt x="104117" y="10961"/>
                    </a:lnTo>
                    <a:lnTo>
                      <a:pt x="104330" y="10652"/>
                    </a:lnTo>
                    <a:lnTo>
                      <a:pt x="104523" y="10323"/>
                    </a:lnTo>
                    <a:lnTo>
                      <a:pt x="104717" y="9994"/>
                    </a:lnTo>
                    <a:lnTo>
                      <a:pt x="104891" y="9666"/>
                    </a:lnTo>
                    <a:lnTo>
                      <a:pt x="105065" y="9337"/>
                    </a:lnTo>
                    <a:lnTo>
                      <a:pt x="105200" y="8989"/>
                    </a:lnTo>
                    <a:lnTo>
                      <a:pt x="105354" y="8660"/>
                    </a:lnTo>
                    <a:lnTo>
                      <a:pt x="105470" y="8313"/>
                    </a:lnTo>
                    <a:lnTo>
                      <a:pt x="105606" y="7965"/>
                    </a:lnTo>
                    <a:lnTo>
                      <a:pt x="105702" y="7617"/>
                    </a:lnTo>
                    <a:lnTo>
                      <a:pt x="105799" y="7269"/>
                    </a:lnTo>
                    <a:lnTo>
                      <a:pt x="105876" y="6921"/>
                    </a:lnTo>
                    <a:lnTo>
                      <a:pt x="106012" y="6205"/>
                    </a:lnTo>
                    <a:lnTo>
                      <a:pt x="106089" y="5490"/>
                    </a:lnTo>
                    <a:lnTo>
                      <a:pt x="106147" y="4775"/>
                    </a:lnTo>
                    <a:lnTo>
                      <a:pt x="106147" y="4040"/>
                    </a:lnTo>
                    <a:lnTo>
                      <a:pt x="106089" y="3306"/>
                    </a:lnTo>
                    <a:lnTo>
                      <a:pt x="106012" y="2552"/>
                    </a:lnTo>
                    <a:lnTo>
                      <a:pt x="105876" y="1817"/>
                    </a:lnTo>
                    <a:lnTo>
                      <a:pt x="105722" y="1063"/>
                    </a:lnTo>
                    <a:lnTo>
                      <a:pt x="105509" y="329"/>
                    </a:lnTo>
                    <a:lnTo>
                      <a:pt x="105470" y="213"/>
                    </a:lnTo>
                    <a:lnTo>
                      <a:pt x="105412" y="135"/>
                    </a:lnTo>
                    <a:lnTo>
                      <a:pt x="105335" y="77"/>
                    </a:lnTo>
                    <a:lnTo>
                      <a:pt x="105258" y="39"/>
                    </a:lnTo>
                    <a:lnTo>
                      <a:pt x="1051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1607275" y="-4129175"/>
                <a:ext cx="99575" cy="105850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234" extrusionOk="0">
                    <a:moveTo>
                      <a:pt x="832" y="3132"/>
                    </a:moveTo>
                    <a:lnTo>
                      <a:pt x="835" y="3143"/>
                    </a:lnTo>
                    <a:lnTo>
                      <a:pt x="835" y="3143"/>
                    </a:lnTo>
                    <a:lnTo>
                      <a:pt x="812" y="3132"/>
                    </a:lnTo>
                    <a:close/>
                    <a:moveTo>
                      <a:pt x="3016" y="995"/>
                    </a:moveTo>
                    <a:lnTo>
                      <a:pt x="3016" y="1044"/>
                    </a:lnTo>
                    <a:lnTo>
                      <a:pt x="3016" y="1141"/>
                    </a:lnTo>
                    <a:lnTo>
                      <a:pt x="3016" y="1199"/>
                    </a:lnTo>
                    <a:lnTo>
                      <a:pt x="2997" y="1257"/>
                    </a:lnTo>
                    <a:lnTo>
                      <a:pt x="2978" y="1373"/>
                    </a:lnTo>
                    <a:lnTo>
                      <a:pt x="2920" y="1605"/>
                    </a:lnTo>
                    <a:lnTo>
                      <a:pt x="2881" y="1701"/>
                    </a:lnTo>
                    <a:lnTo>
                      <a:pt x="2881" y="1740"/>
                    </a:lnTo>
                    <a:lnTo>
                      <a:pt x="2765" y="1972"/>
                    </a:lnTo>
                    <a:lnTo>
                      <a:pt x="2649" y="2204"/>
                    </a:lnTo>
                    <a:lnTo>
                      <a:pt x="2514" y="2417"/>
                    </a:lnTo>
                    <a:lnTo>
                      <a:pt x="2494" y="2436"/>
                    </a:lnTo>
                    <a:lnTo>
                      <a:pt x="2417" y="2552"/>
                    </a:lnTo>
                    <a:lnTo>
                      <a:pt x="2243" y="2745"/>
                    </a:lnTo>
                    <a:lnTo>
                      <a:pt x="2050" y="2919"/>
                    </a:lnTo>
                    <a:lnTo>
                      <a:pt x="1953" y="2997"/>
                    </a:lnTo>
                    <a:lnTo>
                      <a:pt x="1740" y="3132"/>
                    </a:lnTo>
                    <a:lnTo>
                      <a:pt x="1644" y="3190"/>
                    </a:lnTo>
                    <a:lnTo>
                      <a:pt x="1663" y="3170"/>
                    </a:lnTo>
                    <a:lnTo>
                      <a:pt x="1624" y="3190"/>
                    </a:lnTo>
                    <a:lnTo>
                      <a:pt x="1412" y="3267"/>
                    </a:lnTo>
                    <a:lnTo>
                      <a:pt x="1373" y="3267"/>
                    </a:lnTo>
                    <a:lnTo>
                      <a:pt x="1363" y="3272"/>
                    </a:lnTo>
                    <a:lnTo>
                      <a:pt x="1276" y="3286"/>
                    </a:lnTo>
                    <a:lnTo>
                      <a:pt x="1218" y="3286"/>
                    </a:lnTo>
                    <a:lnTo>
                      <a:pt x="1141" y="3267"/>
                    </a:lnTo>
                    <a:lnTo>
                      <a:pt x="1095" y="3260"/>
                    </a:lnTo>
                    <a:lnTo>
                      <a:pt x="1095" y="3260"/>
                    </a:lnTo>
                    <a:lnTo>
                      <a:pt x="1122" y="3190"/>
                    </a:lnTo>
                    <a:lnTo>
                      <a:pt x="1334" y="2784"/>
                    </a:lnTo>
                    <a:lnTo>
                      <a:pt x="1566" y="2417"/>
                    </a:lnTo>
                    <a:lnTo>
                      <a:pt x="1837" y="2069"/>
                    </a:lnTo>
                    <a:lnTo>
                      <a:pt x="2127" y="1740"/>
                    </a:lnTo>
                    <a:lnTo>
                      <a:pt x="2456" y="1431"/>
                    </a:lnTo>
                    <a:lnTo>
                      <a:pt x="2804" y="1141"/>
                    </a:lnTo>
                    <a:lnTo>
                      <a:pt x="3016" y="995"/>
                    </a:lnTo>
                    <a:close/>
                    <a:moveTo>
                      <a:pt x="2862" y="0"/>
                    </a:moveTo>
                    <a:lnTo>
                      <a:pt x="2765" y="20"/>
                    </a:lnTo>
                    <a:lnTo>
                      <a:pt x="2668" y="78"/>
                    </a:lnTo>
                    <a:lnTo>
                      <a:pt x="2224" y="387"/>
                    </a:lnTo>
                    <a:lnTo>
                      <a:pt x="1798" y="715"/>
                    </a:lnTo>
                    <a:lnTo>
                      <a:pt x="1412" y="1102"/>
                    </a:lnTo>
                    <a:lnTo>
                      <a:pt x="1064" y="1489"/>
                    </a:lnTo>
                    <a:lnTo>
                      <a:pt x="890" y="1701"/>
                    </a:lnTo>
                    <a:lnTo>
                      <a:pt x="735" y="1933"/>
                    </a:lnTo>
                    <a:lnTo>
                      <a:pt x="600" y="2146"/>
                    </a:lnTo>
                    <a:lnTo>
                      <a:pt x="464" y="2378"/>
                    </a:lnTo>
                    <a:lnTo>
                      <a:pt x="329" y="2629"/>
                    </a:lnTo>
                    <a:lnTo>
                      <a:pt x="232" y="2881"/>
                    </a:lnTo>
                    <a:lnTo>
                      <a:pt x="117" y="3132"/>
                    </a:lnTo>
                    <a:lnTo>
                      <a:pt x="20" y="3383"/>
                    </a:lnTo>
                    <a:lnTo>
                      <a:pt x="1" y="3499"/>
                    </a:lnTo>
                    <a:lnTo>
                      <a:pt x="39" y="3634"/>
                    </a:lnTo>
                    <a:lnTo>
                      <a:pt x="78" y="3750"/>
                    </a:lnTo>
                    <a:lnTo>
                      <a:pt x="155" y="3847"/>
                    </a:lnTo>
                    <a:lnTo>
                      <a:pt x="310" y="3944"/>
                    </a:lnTo>
                    <a:lnTo>
                      <a:pt x="464" y="4040"/>
                    </a:lnTo>
                    <a:lnTo>
                      <a:pt x="619" y="4098"/>
                    </a:lnTo>
                    <a:lnTo>
                      <a:pt x="754" y="4156"/>
                    </a:lnTo>
                    <a:lnTo>
                      <a:pt x="909" y="4195"/>
                    </a:lnTo>
                    <a:lnTo>
                      <a:pt x="1064" y="4214"/>
                    </a:lnTo>
                    <a:lnTo>
                      <a:pt x="1199" y="4234"/>
                    </a:lnTo>
                    <a:lnTo>
                      <a:pt x="1354" y="4234"/>
                    </a:lnTo>
                    <a:lnTo>
                      <a:pt x="1508" y="4214"/>
                    </a:lnTo>
                    <a:lnTo>
                      <a:pt x="1644" y="4195"/>
                    </a:lnTo>
                    <a:lnTo>
                      <a:pt x="1934" y="4098"/>
                    </a:lnTo>
                    <a:lnTo>
                      <a:pt x="2204" y="3963"/>
                    </a:lnTo>
                    <a:lnTo>
                      <a:pt x="2456" y="3808"/>
                    </a:lnTo>
                    <a:lnTo>
                      <a:pt x="2707" y="3615"/>
                    </a:lnTo>
                    <a:lnTo>
                      <a:pt x="2939" y="3383"/>
                    </a:lnTo>
                    <a:lnTo>
                      <a:pt x="3151" y="3132"/>
                    </a:lnTo>
                    <a:lnTo>
                      <a:pt x="3345" y="2881"/>
                    </a:lnTo>
                    <a:lnTo>
                      <a:pt x="3519" y="2591"/>
                    </a:lnTo>
                    <a:lnTo>
                      <a:pt x="3673" y="2320"/>
                    </a:lnTo>
                    <a:lnTo>
                      <a:pt x="3789" y="2030"/>
                    </a:lnTo>
                    <a:lnTo>
                      <a:pt x="3886" y="1740"/>
                    </a:lnTo>
                    <a:lnTo>
                      <a:pt x="3963" y="1431"/>
                    </a:lnTo>
                    <a:lnTo>
                      <a:pt x="3983" y="1102"/>
                    </a:lnTo>
                    <a:lnTo>
                      <a:pt x="3983" y="928"/>
                    </a:lnTo>
                    <a:lnTo>
                      <a:pt x="3963" y="773"/>
                    </a:lnTo>
                    <a:lnTo>
                      <a:pt x="3925" y="619"/>
                    </a:lnTo>
                    <a:lnTo>
                      <a:pt x="3886" y="464"/>
                    </a:lnTo>
                    <a:lnTo>
                      <a:pt x="3847" y="367"/>
                    </a:lnTo>
                    <a:lnTo>
                      <a:pt x="3789" y="290"/>
                    </a:lnTo>
                    <a:lnTo>
                      <a:pt x="3731" y="232"/>
                    </a:lnTo>
                    <a:lnTo>
                      <a:pt x="3654" y="174"/>
                    </a:lnTo>
                    <a:lnTo>
                      <a:pt x="3557" y="135"/>
                    </a:lnTo>
                    <a:lnTo>
                      <a:pt x="3480" y="116"/>
                    </a:lnTo>
                    <a:lnTo>
                      <a:pt x="3383" y="116"/>
                    </a:lnTo>
                    <a:lnTo>
                      <a:pt x="3287" y="135"/>
                    </a:lnTo>
                    <a:lnTo>
                      <a:pt x="3257" y="147"/>
                    </a:lnTo>
                    <a:lnTo>
                      <a:pt x="3190" y="97"/>
                    </a:lnTo>
                    <a:lnTo>
                      <a:pt x="3132" y="58"/>
                    </a:lnTo>
                    <a:lnTo>
                      <a:pt x="3036" y="20"/>
                    </a:lnTo>
                    <a:lnTo>
                      <a:pt x="29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1818950" y="-4112275"/>
                <a:ext cx="62850" cy="90400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3616" extrusionOk="0">
                    <a:moveTo>
                      <a:pt x="1450" y="2398"/>
                    </a:moveTo>
                    <a:lnTo>
                      <a:pt x="1373" y="2494"/>
                    </a:lnTo>
                    <a:lnTo>
                      <a:pt x="1383" y="2485"/>
                    </a:lnTo>
                    <a:lnTo>
                      <a:pt x="1450" y="2398"/>
                    </a:lnTo>
                    <a:close/>
                    <a:moveTo>
                      <a:pt x="986" y="2494"/>
                    </a:moveTo>
                    <a:lnTo>
                      <a:pt x="986" y="2494"/>
                    </a:lnTo>
                    <a:lnTo>
                      <a:pt x="986" y="2494"/>
                    </a:lnTo>
                    <a:close/>
                    <a:moveTo>
                      <a:pt x="1331" y="2551"/>
                    </a:moveTo>
                    <a:lnTo>
                      <a:pt x="1315" y="2572"/>
                    </a:lnTo>
                    <a:lnTo>
                      <a:pt x="1257" y="2610"/>
                    </a:lnTo>
                    <a:lnTo>
                      <a:pt x="1331" y="2551"/>
                    </a:lnTo>
                    <a:close/>
                    <a:moveTo>
                      <a:pt x="1198" y="1099"/>
                    </a:moveTo>
                    <a:lnTo>
                      <a:pt x="1257" y="1180"/>
                    </a:lnTo>
                    <a:lnTo>
                      <a:pt x="1412" y="1412"/>
                    </a:lnTo>
                    <a:lnTo>
                      <a:pt x="1470" y="1547"/>
                    </a:lnTo>
                    <a:lnTo>
                      <a:pt x="1412" y="1431"/>
                    </a:lnTo>
                    <a:lnTo>
                      <a:pt x="1489" y="1605"/>
                    </a:lnTo>
                    <a:lnTo>
                      <a:pt x="1528" y="1779"/>
                    </a:lnTo>
                    <a:lnTo>
                      <a:pt x="1534" y="1811"/>
                    </a:lnTo>
                    <a:lnTo>
                      <a:pt x="1547" y="1915"/>
                    </a:lnTo>
                    <a:lnTo>
                      <a:pt x="1547" y="2069"/>
                    </a:lnTo>
                    <a:lnTo>
                      <a:pt x="1547" y="2147"/>
                    </a:lnTo>
                    <a:lnTo>
                      <a:pt x="1508" y="2282"/>
                    </a:lnTo>
                    <a:lnTo>
                      <a:pt x="1489" y="2340"/>
                    </a:lnTo>
                    <a:lnTo>
                      <a:pt x="1412" y="2456"/>
                    </a:lnTo>
                    <a:lnTo>
                      <a:pt x="1383" y="2485"/>
                    </a:lnTo>
                    <a:lnTo>
                      <a:pt x="1337" y="2544"/>
                    </a:lnTo>
                    <a:lnTo>
                      <a:pt x="1337" y="2544"/>
                    </a:lnTo>
                    <a:lnTo>
                      <a:pt x="1199" y="2630"/>
                    </a:lnTo>
                    <a:lnTo>
                      <a:pt x="1160" y="2649"/>
                    </a:lnTo>
                    <a:lnTo>
                      <a:pt x="1257" y="2610"/>
                    </a:lnTo>
                    <a:lnTo>
                      <a:pt x="1257" y="2610"/>
                    </a:lnTo>
                    <a:lnTo>
                      <a:pt x="1180" y="2649"/>
                    </a:lnTo>
                    <a:lnTo>
                      <a:pt x="1083" y="2649"/>
                    </a:lnTo>
                    <a:lnTo>
                      <a:pt x="1072" y="2646"/>
                    </a:lnTo>
                    <a:lnTo>
                      <a:pt x="1023" y="2606"/>
                    </a:lnTo>
                    <a:lnTo>
                      <a:pt x="1023" y="2606"/>
                    </a:lnTo>
                    <a:lnTo>
                      <a:pt x="986" y="2514"/>
                    </a:lnTo>
                    <a:lnTo>
                      <a:pt x="967" y="2379"/>
                    </a:lnTo>
                    <a:lnTo>
                      <a:pt x="986" y="2494"/>
                    </a:lnTo>
                    <a:lnTo>
                      <a:pt x="967" y="2301"/>
                    </a:lnTo>
                    <a:lnTo>
                      <a:pt x="967" y="2108"/>
                    </a:lnTo>
                    <a:lnTo>
                      <a:pt x="986" y="1895"/>
                    </a:lnTo>
                    <a:lnTo>
                      <a:pt x="1025" y="1702"/>
                    </a:lnTo>
                    <a:lnTo>
                      <a:pt x="1083" y="1451"/>
                    </a:lnTo>
                    <a:lnTo>
                      <a:pt x="1160" y="1199"/>
                    </a:lnTo>
                    <a:lnTo>
                      <a:pt x="1198" y="1099"/>
                    </a:lnTo>
                    <a:close/>
                    <a:moveTo>
                      <a:pt x="1296" y="1"/>
                    </a:moveTo>
                    <a:lnTo>
                      <a:pt x="1199" y="20"/>
                    </a:lnTo>
                    <a:lnTo>
                      <a:pt x="1122" y="59"/>
                    </a:lnTo>
                    <a:lnTo>
                      <a:pt x="1078" y="76"/>
                    </a:lnTo>
                    <a:lnTo>
                      <a:pt x="1078" y="76"/>
                    </a:lnTo>
                    <a:lnTo>
                      <a:pt x="1025" y="59"/>
                    </a:lnTo>
                    <a:lnTo>
                      <a:pt x="890" y="39"/>
                    </a:lnTo>
                    <a:lnTo>
                      <a:pt x="754" y="59"/>
                    </a:lnTo>
                    <a:lnTo>
                      <a:pt x="658" y="117"/>
                    </a:lnTo>
                    <a:lnTo>
                      <a:pt x="561" y="194"/>
                    </a:lnTo>
                    <a:lnTo>
                      <a:pt x="484" y="291"/>
                    </a:lnTo>
                    <a:lnTo>
                      <a:pt x="348" y="639"/>
                    </a:lnTo>
                    <a:lnTo>
                      <a:pt x="213" y="1006"/>
                    </a:lnTo>
                    <a:lnTo>
                      <a:pt x="136" y="1257"/>
                    </a:lnTo>
                    <a:lnTo>
                      <a:pt x="78" y="1509"/>
                    </a:lnTo>
                    <a:lnTo>
                      <a:pt x="39" y="1799"/>
                    </a:lnTo>
                    <a:lnTo>
                      <a:pt x="1" y="2069"/>
                    </a:lnTo>
                    <a:lnTo>
                      <a:pt x="1" y="2243"/>
                    </a:lnTo>
                    <a:lnTo>
                      <a:pt x="1" y="2417"/>
                    </a:lnTo>
                    <a:lnTo>
                      <a:pt x="39" y="2688"/>
                    </a:lnTo>
                    <a:lnTo>
                      <a:pt x="78" y="2823"/>
                    </a:lnTo>
                    <a:lnTo>
                      <a:pt x="175" y="3055"/>
                    </a:lnTo>
                    <a:lnTo>
                      <a:pt x="233" y="3152"/>
                    </a:lnTo>
                    <a:lnTo>
                      <a:pt x="252" y="3190"/>
                    </a:lnTo>
                    <a:lnTo>
                      <a:pt x="368" y="3326"/>
                    </a:lnTo>
                    <a:lnTo>
                      <a:pt x="445" y="3384"/>
                    </a:lnTo>
                    <a:lnTo>
                      <a:pt x="522" y="3442"/>
                    </a:lnTo>
                    <a:lnTo>
                      <a:pt x="619" y="3500"/>
                    </a:lnTo>
                    <a:lnTo>
                      <a:pt x="832" y="3577"/>
                    </a:lnTo>
                    <a:lnTo>
                      <a:pt x="909" y="3596"/>
                    </a:lnTo>
                    <a:lnTo>
                      <a:pt x="1141" y="3616"/>
                    </a:lnTo>
                    <a:lnTo>
                      <a:pt x="1218" y="3616"/>
                    </a:lnTo>
                    <a:lnTo>
                      <a:pt x="1450" y="3577"/>
                    </a:lnTo>
                    <a:lnTo>
                      <a:pt x="1528" y="3538"/>
                    </a:lnTo>
                    <a:lnTo>
                      <a:pt x="1740" y="3442"/>
                    </a:lnTo>
                    <a:lnTo>
                      <a:pt x="1876" y="3345"/>
                    </a:lnTo>
                    <a:lnTo>
                      <a:pt x="2011" y="3229"/>
                    </a:lnTo>
                    <a:lnTo>
                      <a:pt x="2127" y="3113"/>
                    </a:lnTo>
                    <a:lnTo>
                      <a:pt x="2224" y="2958"/>
                    </a:lnTo>
                    <a:lnTo>
                      <a:pt x="2301" y="2862"/>
                    </a:lnTo>
                    <a:lnTo>
                      <a:pt x="2359" y="2746"/>
                    </a:lnTo>
                    <a:lnTo>
                      <a:pt x="2417" y="2572"/>
                    </a:lnTo>
                    <a:lnTo>
                      <a:pt x="2475" y="2398"/>
                    </a:lnTo>
                    <a:lnTo>
                      <a:pt x="2494" y="2263"/>
                    </a:lnTo>
                    <a:lnTo>
                      <a:pt x="2514" y="1992"/>
                    </a:lnTo>
                    <a:lnTo>
                      <a:pt x="2514" y="1779"/>
                    </a:lnTo>
                    <a:lnTo>
                      <a:pt x="2475" y="1567"/>
                    </a:lnTo>
                    <a:lnTo>
                      <a:pt x="2436" y="1393"/>
                    </a:lnTo>
                    <a:lnTo>
                      <a:pt x="2378" y="1238"/>
                    </a:lnTo>
                    <a:lnTo>
                      <a:pt x="2262" y="1006"/>
                    </a:lnTo>
                    <a:lnTo>
                      <a:pt x="2146" y="774"/>
                    </a:lnTo>
                    <a:lnTo>
                      <a:pt x="1992" y="542"/>
                    </a:lnTo>
                    <a:lnTo>
                      <a:pt x="1798" y="310"/>
                    </a:lnTo>
                    <a:lnTo>
                      <a:pt x="1644" y="136"/>
                    </a:lnTo>
                    <a:lnTo>
                      <a:pt x="1566" y="78"/>
                    </a:lnTo>
                    <a:lnTo>
                      <a:pt x="1489" y="39"/>
                    </a:lnTo>
                    <a:lnTo>
                      <a:pt x="13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1784650" y="-3837275"/>
                <a:ext cx="70100" cy="86525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3461" extrusionOk="0">
                    <a:moveTo>
                      <a:pt x="1807" y="1131"/>
                    </a:moveTo>
                    <a:lnTo>
                      <a:pt x="1811" y="1147"/>
                    </a:lnTo>
                    <a:lnTo>
                      <a:pt x="1836" y="1315"/>
                    </a:lnTo>
                    <a:lnTo>
                      <a:pt x="1836" y="1585"/>
                    </a:lnTo>
                    <a:lnTo>
                      <a:pt x="1817" y="1779"/>
                    </a:lnTo>
                    <a:lnTo>
                      <a:pt x="1778" y="1953"/>
                    </a:lnTo>
                    <a:lnTo>
                      <a:pt x="1740" y="2049"/>
                    </a:lnTo>
                    <a:lnTo>
                      <a:pt x="1778" y="1914"/>
                    </a:lnTo>
                    <a:lnTo>
                      <a:pt x="1720" y="2049"/>
                    </a:lnTo>
                    <a:lnTo>
                      <a:pt x="1663" y="2185"/>
                    </a:lnTo>
                    <a:lnTo>
                      <a:pt x="1605" y="2243"/>
                    </a:lnTo>
                    <a:lnTo>
                      <a:pt x="1508" y="2339"/>
                    </a:lnTo>
                    <a:lnTo>
                      <a:pt x="1469" y="2378"/>
                    </a:lnTo>
                    <a:lnTo>
                      <a:pt x="1353" y="2436"/>
                    </a:lnTo>
                    <a:lnTo>
                      <a:pt x="1339" y="2446"/>
                    </a:lnTo>
                    <a:lnTo>
                      <a:pt x="1339" y="2446"/>
                    </a:lnTo>
                    <a:lnTo>
                      <a:pt x="1263" y="2476"/>
                    </a:lnTo>
                    <a:lnTo>
                      <a:pt x="1263" y="2476"/>
                    </a:lnTo>
                    <a:lnTo>
                      <a:pt x="1134" y="2489"/>
                    </a:lnTo>
                    <a:lnTo>
                      <a:pt x="1134" y="2489"/>
                    </a:lnTo>
                    <a:lnTo>
                      <a:pt x="1063" y="2475"/>
                    </a:lnTo>
                    <a:lnTo>
                      <a:pt x="1041" y="2470"/>
                    </a:lnTo>
                    <a:lnTo>
                      <a:pt x="1041" y="2470"/>
                    </a:lnTo>
                    <a:lnTo>
                      <a:pt x="992" y="2442"/>
                    </a:lnTo>
                    <a:lnTo>
                      <a:pt x="986" y="2436"/>
                    </a:lnTo>
                    <a:lnTo>
                      <a:pt x="970" y="2413"/>
                    </a:lnTo>
                    <a:lnTo>
                      <a:pt x="967" y="2404"/>
                    </a:lnTo>
                    <a:lnTo>
                      <a:pt x="967" y="2397"/>
                    </a:lnTo>
                    <a:lnTo>
                      <a:pt x="986" y="2281"/>
                    </a:lnTo>
                    <a:lnTo>
                      <a:pt x="1001" y="2190"/>
                    </a:lnTo>
                    <a:lnTo>
                      <a:pt x="1083" y="2011"/>
                    </a:lnTo>
                    <a:lnTo>
                      <a:pt x="1199" y="1817"/>
                    </a:lnTo>
                    <a:lnTo>
                      <a:pt x="1276" y="1701"/>
                    </a:lnTo>
                    <a:lnTo>
                      <a:pt x="1218" y="1798"/>
                    </a:lnTo>
                    <a:lnTo>
                      <a:pt x="1353" y="1605"/>
                    </a:lnTo>
                    <a:lnTo>
                      <a:pt x="1508" y="1450"/>
                    </a:lnTo>
                    <a:lnTo>
                      <a:pt x="1701" y="1237"/>
                    </a:lnTo>
                    <a:lnTo>
                      <a:pt x="1807" y="1131"/>
                    </a:lnTo>
                    <a:close/>
                    <a:moveTo>
                      <a:pt x="1259" y="2477"/>
                    </a:moveTo>
                    <a:lnTo>
                      <a:pt x="1218" y="2494"/>
                    </a:lnTo>
                    <a:lnTo>
                      <a:pt x="1160" y="2494"/>
                    </a:lnTo>
                    <a:lnTo>
                      <a:pt x="1259" y="2477"/>
                    </a:lnTo>
                    <a:close/>
                    <a:moveTo>
                      <a:pt x="1798" y="0"/>
                    </a:moveTo>
                    <a:lnTo>
                      <a:pt x="1663" y="20"/>
                    </a:lnTo>
                    <a:lnTo>
                      <a:pt x="1566" y="78"/>
                    </a:lnTo>
                    <a:lnTo>
                      <a:pt x="1469" y="155"/>
                    </a:lnTo>
                    <a:lnTo>
                      <a:pt x="1218" y="348"/>
                    </a:lnTo>
                    <a:lnTo>
                      <a:pt x="986" y="580"/>
                    </a:lnTo>
                    <a:lnTo>
                      <a:pt x="812" y="773"/>
                    </a:lnTo>
                    <a:lnTo>
                      <a:pt x="638" y="967"/>
                    </a:lnTo>
                    <a:lnTo>
                      <a:pt x="425" y="1237"/>
                    </a:lnTo>
                    <a:lnTo>
                      <a:pt x="309" y="1411"/>
                    </a:lnTo>
                    <a:lnTo>
                      <a:pt x="213" y="1566"/>
                    </a:lnTo>
                    <a:lnTo>
                      <a:pt x="155" y="1740"/>
                    </a:lnTo>
                    <a:lnTo>
                      <a:pt x="77" y="1914"/>
                    </a:lnTo>
                    <a:lnTo>
                      <a:pt x="19" y="2127"/>
                    </a:lnTo>
                    <a:lnTo>
                      <a:pt x="0" y="2320"/>
                    </a:lnTo>
                    <a:lnTo>
                      <a:pt x="0" y="2378"/>
                    </a:lnTo>
                    <a:lnTo>
                      <a:pt x="0" y="2475"/>
                    </a:lnTo>
                    <a:lnTo>
                      <a:pt x="39" y="2649"/>
                    </a:lnTo>
                    <a:lnTo>
                      <a:pt x="39" y="2707"/>
                    </a:lnTo>
                    <a:lnTo>
                      <a:pt x="77" y="2803"/>
                    </a:lnTo>
                    <a:lnTo>
                      <a:pt x="135" y="2900"/>
                    </a:lnTo>
                    <a:lnTo>
                      <a:pt x="174" y="2977"/>
                    </a:lnTo>
                    <a:lnTo>
                      <a:pt x="290" y="3113"/>
                    </a:lnTo>
                    <a:lnTo>
                      <a:pt x="309" y="3151"/>
                    </a:lnTo>
                    <a:lnTo>
                      <a:pt x="406" y="3209"/>
                    </a:lnTo>
                    <a:lnTo>
                      <a:pt x="483" y="3287"/>
                    </a:lnTo>
                    <a:lnTo>
                      <a:pt x="561" y="3325"/>
                    </a:lnTo>
                    <a:lnTo>
                      <a:pt x="599" y="3345"/>
                    </a:lnTo>
                    <a:lnTo>
                      <a:pt x="773" y="3403"/>
                    </a:lnTo>
                    <a:lnTo>
                      <a:pt x="870" y="3422"/>
                    </a:lnTo>
                    <a:lnTo>
                      <a:pt x="1083" y="3460"/>
                    </a:lnTo>
                    <a:lnTo>
                      <a:pt x="1199" y="3460"/>
                    </a:lnTo>
                    <a:lnTo>
                      <a:pt x="1295" y="3441"/>
                    </a:lnTo>
                    <a:lnTo>
                      <a:pt x="1527" y="3403"/>
                    </a:lnTo>
                    <a:lnTo>
                      <a:pt x="1701" y="3345"/>
                    </a:lnTo>
                    <a:lnTo>
                      <a:pt x="1856" y="3267"/>
                    </a:lnTo>
                    <a:lnTo>
                      <a:pt x="1952" y="3209"/>
                    </a:lnTo>
                    <a:lnTo>
                      <a:pt x="2049" y="3132"/>
                    </a:lnTo>
                    <a:lnTo>
                      <a:pt x="2204" y="3016"/>
                    </a:lnTo>
                    <a:lnTo>
                      <a:pt x="2339" y="2881"/>
                    </a:lnTo>
                    <a:lnTo>
                      <a:pt x="2455" y="2726"/>
                    </a:lnTo>
                    <a:lnTo>
                      <a:pt x="2571" y="2552"/>
                    </a:lnTo>
                    <a:lnTo>
                      <a:pt x="2629" y="2417"/>
                    </a:lnTo>
                    <a:lnTo>
                      <a:pt x="2726" y="2146"/>
                    </a:lnTo>
                    <a:lnTo>
                      <a:pt x="2764" y="1972"/>
                    </a:lnTo>
                    <a:lnTo>
                      <a:pt x="2784" y="1817"/>
                    </a:lnTo>
                    <a:lnTo>
                      <a:pt x="2803" y="1489"/>
                    </a:lnTo>
                    <a:lnTo>
                      <a:pt x="2803" y="1295"/>
                    </a:lnTo>
                    <a:lnTo>
                      <a:pt x="2784" y="1083"/>
                    </a:lnTo>
                    <a:lnTo>
                      <a:pt x="2706" y="735"/>
                    </a:lnTo>
                    <a:lnTo>
                      <a:pt x="2648" y="483"/>
                    </a:lnTo>
                    <a:lnTo>
                      <a:pt x="2610" y="406"/>
                    </a:lnTo>
                    <a:lnTo>
                      <a:pt x="2571" y="329"/>
                    </a:lnTo>
                    <a:lnTo>
                      <a:pt x="2494" y="271"/>
                    </a:lnTo>
                    <a:lnTo>
                      <a:pt x="2416" y="213"/>
                    </a:lnTo>
                    <a:lnTo>
                      <a:pt x="2339" y="174"/>
                    </a:lnTo>
                    <a:lnTo>
                      <a:pt x="2242" y="155"/>
                    </a:lnTo>
                    <a:lnTo>
                      <a:pt x="2165" y="155"/>
                    </a:lnTo>
                    <a:lnTo>
                      <a:pt x="2146" y="136"/>
                    </a:lnTo>
                    <a:lnTo>
                      <a:pt x="2049" y="58"/>
                    </a:lnTo>
                    <a:lnTo>
                      <a:pt x="1933" y="20"/>
                    </a:lnTo>
                    <a:lnTo>
                      <a:pt x="17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2624100" y="-3883675"/>
                <a:ext cx="68650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2746" h="3519" extrusionOk="0">
                    <a:moveTo>
                      <a:pt x="1636" y="2496"/>
                    </a:moveTo>
                    <a:lnTo>
                      <a:pt x="1620" y="2515"/>
                    </a:lnTo>
                    <a:lnTo>
                      <a:pt x="1609" y="2518"/>
                    </a:lnTo>
                    <a:lnTo>
                      <a:pt x="1609" y="2518"/>
                    </a:lnTo>
                    <a:lnTo>
                      <a:pt x="1636" y="2496"/>
                    </a:lnTo>
                    <a:close/>
                    <a:moveTo>
                      <a:pt x="1431" y="2494"/>
                    </a:moveTo>
                    <a:lnTo>
                      <a:pt x="1507" y="2540"/>
                    </a:lnTo>
                    <a:lnTo>
                      <a:pt x="1506" y="2540"/>
                    </a:lnTo>
                    <a:lnTo>
                      <a:pt x="1506" y="2540"/>
                    </a:lnTo>
                    <a:lnTo>
                      <a:pt x="1489" y="2533"/>
                    </a:lnTo>
                    <a:lnTo>
                      <a:pt x="1431" y="2494"/>
                    </a:lnTo>
                    <a:close/>
                    <a:moveTo>
                      <a:pt x="1011" y="1103"/>
                    </a:moveTo>
                    <a:lnTo>
                      <a:pt x="1179" y="1199"/>
                    </a:lnTo>
                    <a:lnTo>
                      <a:pt x="1315" y="1296"/>
                    </a:lnTo>
                    <a:lnTo>
                      <a:pt x="1218" y="1218"/>
                    </a:lnTo>
                    <a:lnTo>
                      <a:pt x="1373" y="1334"/>
                    </a:lnTo>
                    <a:lnTo>
                      <a:pt x="1527" y="1489"/>
                    </a:lnTo>
                    <a:lnTo>
                      <a:pt x="1576" y="1537"/>
                    </a:lnTo>
                    <a:lnTo>
                      <a:pt x="1624" y="1605"/>
                    </a:lnTo>
                    <a:lnTo>
                      <a:pt x="1701" y="1740"/>
                    </a:lnTo>
                    <a:lnTo>
                      <a:pt x="1740" y="1818"/>
                    </a:lnTo>
                    <a:lnTo>
                      <a:pt x="1759" y="1953"/>
                    </a:lnTo>
                    <a:lnTo>
                      <a:pt x="1779" y="2030"/>
                    </a:lnTo>
                    <a:lnTo>
                      <a:pt x="1779" y="2088"/>
                    </a:lnTo>
                    <a:lnTo>
                      <a:pt x="1759" y="2204"/>
                    </a:lnTo>
                    <a:lnTo>
                      <a:pt x="1745" y="2291"/>
                    </a:lnTo>
                    <a:lnTo>
                      <a:pt x="1663" y="2455"/>
                    </a:lnTo>
                    <a:lnTo>
                      <a:pt x="1651" y="2479"/>
                    </a:lnTo>
                    <a:lnTo>
                      <a:pt x="1643" y="2488"/>
                    </a:lnTo>
                    <a:lnTo>
                      <a:pt x="1590" y="2523"/>
                    </a:lnTo>
                    <a:lnTo>
                      <a:pt x="1524" y="2542"/>
                    </a:lnTo>
                    <a:lnTo>
                      <a:pt x="1524" y="2542"/>
                    </a:lnTo>
                    <a:lnTo>
                      <a:pt x="1514" y="2541"/>
                    </a:lnTo>
                    <a:lnTo>
                      <a:pt x="1514" y="2541"/>
                    </a:lnTo>
                    <a:lnTo>
                      <a:pt x="1392" y="2436"/>
                    </a:lnTo>
                    <a:lnTo>
                      <a:pt x="1392" y="2436"/>
                    </a:lnTo>
                    <a:lnTo>
                      <a:pt x="1353" y="2378"/>
                    </a:lnTo>
                    <a:lnTo>
                      <a:pt x="1276" y="2243"/>
                    </a:lnTo>
                    <a:lnTo>
                      <a:pt x="1237" y="2146"/>
                    </a:lnTo>
                    <a:lnTo>
                      <a:pt x="1276" y="2262"/>
                    </a:lnTo>
                    <a:lnTo>
                      <a:pt x="1179" y="1992"/>
                    </a:lnTo>
                    <a:lnTo>
                      <a:pt x="1083" y="1663"/>
                    </a:lnTo>
                    <a:lnTo>
                      <a:pt x="1057" y="1508"/>
                    </a:lnTo>
                    <a:lnTo>
                      <a:pt x="1025" y="1218"/>
                    </a:lnTo>
                    <a:lnTo>
                      <a:pt x="1011" y="1103"/>
                    </a:lnTo>
                    <a:close/>
                    <a:moveTo>
                      <a:pt x="1619" y="2516"/>
                    </a:moveTo>
                    <a:lnTo>
                      <a:pt x="1605" y="2533"/>
                    </a:lnTo>
                    <a:lnTo>
                      <a:pt x="1574" y="2548"/>
                    </a:lnTo>
                    <a:lnTo>
                      <a:pt x="1574" y="2548"/>
                    </a:lnTo>
                    <a:lnTo>
                      <a:pt x="1571" y="2548"/>
                    </a:lnTo>
                    <a:lnTo>
                      <a:pt x="1586" y="2536"/>
                    </a:lnTo>
                    <a:lnTo>
                      <a:pt x="1605" y="2533"/>
                    </a:lnTo>
                    <a:lnTo>
                      <a:pt x="1605" y="2533"/>
                    </a:lnTo>
                    <a:lnTo>
                      <a:pt x="1587" y="2535"/>
                    </a:lnTo>
                    <a:lnTo>
                      <a:pt x="1587" y="2535"/>
                    </a:lnTo>
                    <a:lnTo>
                      <a:pt x="1598" y="2526"/>
                    </a:lnTo>
                    <a:lnTo>
                      <a:pt x="1598" y="2526"/>
                    </a:lnTo>
                    <a:lnTo>
                      <a:pt x="1619" y="2516"/>
                    </a:lnTo>
                    <a:close/>
                    <a:moveTo>
                      <a:pt x="793" y="0"/>
                    </a:moveTo>
                    <a:lnTo>
                      <a:pt x="696" y="20"/>
                    </a:lnTo>
                    <a:lnTo>
                      <a:pt x="619" y="58"/>
                    </a:lnTo>
                    <a:lnTo>
                      <a:pt x="541" y="116"/>
                    </a:lnTo>
                    <a:lnTo>
                      <a:pt x="464" y="174"/>
                    </a:lnTo>
                    <a:lnTo>
                      <a:pt x="442" y="219"/>
                    </a:lnTo>
                    <a:lnTo>
                      <a:pt x="348" y="232"/>
                    </a:lnTo>
                    <a:lnTo>
                      <a:pt x="232" y="271"/>
                    </a:lnTo>
                    <a:lnTo>
                      <a:pt x="135" y="348"/>
                    </a:lnTo>
                    <a:lnTo>
                      <a:pt x="77" y="464"/>
                    </a:lnTo>
                    <a:lnTo>
                      <a:pt x="19" y="580"/>
                    </a:lnTo>
                    <a:lnTo>
                      <a:pt x="0" y="716"/>
                    </a:lnTo>
                    <a:lnTo>
                      <a:pt x="19" y="1025"/>
                    </a:lnTo>
                    <a:lnTo>
                      <a:pt x="58" y="1354"/>
                    </a:lnTo>
                    <a:lnTo>
                      <a:pt x="116" y="1663"/>
                    </a:lnTo>
                    <a:lnTo>
                      <a:pt x="174" y="1992"/>
                    </a:lnTo>
                    <a:lnTo>
                      <a:pt x="232" y="2185"/>
                    </a:lnTo>
                    <a:lnTo>
                      <a:pt x="290" y="2397"/>
                    </a:lnTo>
                    <a:lnTo>
                      <a:pt x="425" y="2687"/>
                    </a:lnTo>
                    <a:lnTo>
                      <a:pt x="503" y="2823"/>
                    </a:lnTo>
                    <a:lnTo>
                      <a:pt x="580" y="2958"/>
                    </a:lnTo>
                    <a:lnTo>
                      <a:pt x="696" y="3113"/>
                    </a:lnTo>
                    <a:lnTo>
                      <a:pt x="735" y="3151"/>
                    </a:lnTo>
                    <a:lnTo>
                      <a:pt x="831" y="3229"/>
                    </a:lnTo>
                    <a:lnTo>
                      <a:pt x="1025" y="3364"/>
                    </a:lnTo>
                    <a:lnTo>
                      <a:pt x="1102" y="3422"/>
                    </a:lnTo>
                    <a:lnTo>
                      <a:pt x="1218" y="3461"/>
                    </a:lnTo>
                    <a:lnTo>
                      <a:pt x="1315" y="3499"/>
                    </a:lnTo>
                    <a:lnTo>
                      <a:pt x="1547" y="3519"/>
                    </a:lnTo>
                    <a:lnTo>
                      <a:pt x="1624" y="3519"/>
                    </a:lnTo>
                    <a:lnTo>
                      <a:pt x="1740" y="3499"/>
                    </a:lnTo>
                    <a:lnTo>
                      <a:pt x="1837" y="3461"/>
                    </a:lnTo>
                    <a:lnTo>
                      <a:pt x="2049" y="3383"/>
                    </a:lnTo>
                    <a:lnTo>
                      <a:pt x="2165" y="3306"/>
                    </a:lnTo>
                    <a:lnTo>
                      <a:pt x="2281" y="3209"/>
                    </a:lnTo>
                    <a:lnTo>
                      <a:pt x="2397" y="3074"/>
                    </a:lnTo>
                    <a:lnTo>
                      <a:pt x="2494" y="2958"/>
                    </a:lnTo>
                    <a:lnTo>
                      <a:pt x="2552" y="2861"/>
                    </a:lnTo>
                    <a:lnTo>
                      <a:pt x="2610" y="2765"/>
                    </a:lnTo>
                    <a:lnTo>
                      <a:pt x="2668" y="2591"/>
                    </a:lnTo>
                    <a:lnTo>
                      <a:pt x="2706" y="2417"/>
                    </a:lnTo>
                    <a:lnTo>
                      <a:pt x="2745" y="2185"/>
                    </a:lnTo>
                    <a:lnTo>
                      <a:pt x="2745" y="2050"/>
                    </a:lnTo>
                    <a:lnTo>
                      <a:pt x="2745" y="1934"/>
                    </a:lnTo>
                    <a:lnTo>
                      <a:pt x="2726" y="1856"/>
                    </a:lnTo>
                    <a:lnTo>
                      <a:pt x="2687" y="1682"/>
                    </a:lnTo>
                    <a:lnTo>
                      <a:pt x="2649" y="1547"/>
                    </a:lnTo>
                    <a:lnTo>
                      <a:pt x="2610" y="1412"/>
                    </a:lnTo>
                    <a:lnTo>
                      <a:pt x="2494" y="1160"/>
                    </a:lnTo>
                    <a:lnTo>
                      <a:pt x="2397" y="1044"/>
                    </a:lnTo>
                    <a:lnTo>
                      <a:pt x="2223" y="812"/>
                    </a:lnTo>
                    <a:lnTo>
                      <a:pt x="2107" y="696"/>
                    </a:lnTo>
                    <a:lnTo>
                      <a:pt x="1953" y="561"/>
                    </a:lnTo>
                    <a:lnTo>
                      <a:pt x="1701" y="368"/>
                    </a:lnTo>
                    <a:lnTo>
                      <a:pt x="1508" y="252"/>
                    </a:lnTo>
                    <a:lnTo>
                      <a:pt x="1295" y="155"/>
                    </a:lnTo>
                    <a:lnTo>
                      <a:pt x="1083" y="58"/>
                    </a:lnTo>
                    <a:lnTo>
                      <a:pt x="986" y="20"/>
                    </a:lnTo>
                    <a:lnTo>
                      <a:pt x="8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0"/>
              <p:cNvSpPr/>
              <p:nvPr/>
            </p:nvSpPr>
            <p:spPr>
              <a:xfrm>
                <a:off x="2012750" y="-4128225"/>
                <a:ext cx="657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99" extrusionOk="0">
                    <a:moveTo>
                      <a:pt x="1185" y="1598"/>
                    </a:moveTo>
                    <a:lnTo>
                      <a:pt x="1276" y="1779"/>
                    </a:lnTo>
                    <a:lnTo>
                      <a:pt x="1353" y="1915"/>
                    </a:lnTo>
                    <a:lnTo>
                      <a:pt x="1334" y="1915"/>
                    </a:lnTo>
                    <a:lnTo>
                      <a:pt x="1373" y="1992"/>
                    </a:lnTo>
                    <a:lnTo>
                      <a:pt x="1489" y="2263"/>
                    </a:lnTo>
                    <a:lnTo>
                      <a:pt x="1585" y="2553"/>
                    </a:lnTo>
                    <a:lnTo>
                      <a:pt x="1643" y="2804"/>
                    </a:lnTo>
                    <a:lnTo>
                      <a:pt x="1643" y="2862"/>
                    </a:lnTo>
                    <a:lnTo>
                      <a:pt x="1663" y="2997"/>
                    </a:lnTo>
                    <a:lnTo>
                      <a:pt x="1663" y="3113"/>
                    </a:lnTo>
                    <a:lnTo>
                      <a:pt x="1663" y="3132"/>
                    </a:lnTo>
                    <a:lnTo>
                      <a:pt x="1643" y="3229"/>
                    </a:lnTo>
                    <a:lnTo>
                      <a:pt x="1624" y="3287"/>
                    </a:lnTo>
                    <a:lnTo>
                      <a:pt x="1624" y="3326"/>
                    </a:lnTo>
                    <a:lnTo>
                      <a:pt x="1585" y="3364"/>
                    </a:lnTo>
                    <a:lnTo>
                      <a:pt x="1585" y="3384"/>
                    </a:lnTo>
                    <a:lnTo>
                      <a:pt x="1508" y="3461"/>
                    </a:lnTo>
                    <a:lnTo>
                      <a:pt x="1547" y="3442"/>
                    </a:lnTo>
                    <a:lnTo>
                      <a:pt x="1450" y="3500"/>
                    </a:lnTo>
                    <a:lnTo>
                      <a:pt x="1276" y="3616"/>
                    </a:lnTo>
                    <a:lnTo>
                      <a:pt x="1180" y="3674"/>
                    </a:lnTo>
                    <a:lnTo>
                      <a:pt x="1044" y="3725"/>
                    </a:lnTo>
                    <a:lnTo>
                      <a:pt x="1044" y="3693"/>
                    </a:lnTo>
                    <a:lnTo>
                      <a:pt x="1025" y="3635"/>
                    </a:lnTo>
                    <a:lnTo>
                      <a:pt x="1006" y="3519"/>
                    </a:lnTo>
                    <a:lnTo>
                      <a:pt x="1006" y="3577"/>
                    </a:lnTo>
                    <a:lnTo>
                      <a:pt x="986" y="3190"/>
                    </a:lnTo>
                    <a:lnTo>
                      <a:pt x="986" y="2823"/>
                    </a:lnTo>
                    <a:lnTo>
                      <a:pt x="986" y="2707"/>
                    </a:lnTo>
                    <a:lnTo>
                      <a:pt x="1006" y="2611"/>
                    </a:lnTo>
                    <a:lnTo>
                      <a:pt x="1025" y="2495"/>
                    </a:lnTo>
                    <a:lnTo>
                      <a:pt x="1083" y="2069"/>
                    </a:lnTo>
                    <a:lnTo>
                      <a:pt x="1180" y="1625"/>
                    </a:lnTo>
                    <a:lnTo>
                      <a:pt x="1185" y="1598"/>
                    </a:lnTo>
                    <a:close/>
                    <a:moveTo>
                      <a:pt x="948" y="1"/>
                    </a:moveTo>
                    <a:lnTo>
                      <a:pt x="851" y="20"/>
                    </a:lnTo>
                    <a:lnTo>
                      <a:pt x="774" y="59"/>
                    </a:lnTo>
                    <a:lnTo>
                      <a:pt x="677" y="97"/>
                    </a:lnTo>
                    <a:lnTo>
                      <a:pt x="619" y="175"/>
                    </a:lnTo>
                    <a:lnTo>
                      <a:pt x="561" y="252"/>
                    </a:lnTo>
                    <a:lnTo>
                      <a:pt x="426" y="619"/>
                    </a:lnTo>
                    <a:lnTo>
                      <a:pt x="329" y="987"/>
                    </a:lnTo>
                    <a:lnTo>
                      <a:pt x="232" y="1354"/>
                    </a:lnTo>
                    <a:lnTo>
                      <a:pt x="155" y="1741"/>
                    </a:lnTo>
                    <a:lnTo>
                      <a:pt x="78" y="2205"/>
                    </a:lnTo>
                    <a:lnTo>
                      <a:pt x="20" y="2669"/>
                    </a:lnTo>
                    <a:lnTo>
                      <a:pt x="0" y="2920"/>
                    </a:lnTo>
                    <a:lnTo>
                      <a:pt x="0" y="3152"/>
                    </a:lnTo>
                    <a:lnTo>
                      <a:pt x="20" y="3384"/>
                    </a:lnTo>
                    <a:lnTo>
                      <a:pt x="39" y="3616"/>
                    </a:lnTo>
                    <a:lnTo>
                      <a:pt x="78" y="3848"/>
                    </a:lnTo>
                    <a:lnTo>
                      <a:pt x="155" y="4060"/>
                    </a:lnTo>
                    <a:lnTo>
                      <a:pt x="194" y="4176"/>
                    </a:lnTo>
                    <a:lnTo>
                      <a:pt x="252" y="4273"/>
                    </a:lnTo>
                    <a:lnTo>
                      <a:pt x="310" y="4370"/>
                    </a:lnTo>
                    <a:lnTo>
                      <a:pt x="387" y="4447"/>
                    </a:lnTo>
                    <a:lnTo>
                      <a:pt x="503" y="4524"/>
                    </a:lnTo>
                    <a:lnTo>
                      <a:pt x="600" y="4602"/>
                    </a:lnTo>
                    <a:lnTo>
                      <a:pt x="716" y="4640"/>
                    </a:lnTo>
                    <a:lnTo>
                      <a:pt x="832" y="4679"/>
                    </a:lnTo>
                    <a:lnTo>
                      <a:pt x="948" y="4698"/>
                    </a:lnTo>
                    <a:lnTo>
                      <a:pt x="1064" y="4698"/>
                    </a:lnTo>
                    <a:lnTo>
                      <a:pt x="1199" y="4679"/>
                    </a:lnTo>
                    <a:lnTo>
                      <a:pt x="1315" y="4660"/>
                    </a:lnTo>
                    <a:lnTo>
                      <a:pt x="1450" y="4621"/>
                    </a:lnTo>
                    <a:lnTo>
                      <a:pt x="1566" y="4563"/>
                    </a:lnTo>
                    <a:lnTo>
                      <a:pt x="1837" y="4428"/>
                    </a:lnTo>
                    <a:lnTo>
                      <a:pt x="2069" y="4254"/>
                    </a:lnTo>
                    <a:lnTo>
                      <a:pt x="2281" y="4060"/>
                    </a:lnTo>
                    <a:lnTo>
                      <a:pt x="2378" y="3925"/>
                    </a:lnTo>
                    <a:lnTo>
                      <a:pt x="2475" y="3770"/>
                    </a:lnTo>
                    <a:lnTo>
                      <a:pt x="2533" y="3635"/>
                    </a:lnTo>
                    <a:lnTo>
                      <a:pt x="2591" y="3461"/>
                    </a:lnTo>
                    <a:lnTo>
                      <a:pt x="2610" y="3306"/>
                    </a:lnTo>
                    <a:lnTo>
                      <a:pt x="2629" y="3132"/>
                    </a:lnTo>
                    <a:lnTo>
                      <a:pt x="2629" y="2959"/>
                    </a:lnTo>
                    <a:lnTo>
                      <a:pt x="2610" y="2804"/>
                    </a:lnTo>
                    <a:lnTo>
                      <a:pt x="2552" y="2456"/>
                    </a:lnTo>
                    <a:lnTo>
                      <a:pt x="2455" y="2127"/>
                    </a:lnTo>
                    <a:lnTo>
                      <a:pt x="2339" y="1799"/>
                    </a:lnTo>
                    <a:lnTo>
                      <a:pt x="2204" y="1470"/>
                    </a:lnTo>
                    <a:lnTo>
                      <a:pt x="2049" y="1161"/>
                    </a:lnTo>
                    <a:lnTo>
                      <a:pt x="1895" y="851"/>
                    </a:lnTo>
                    <a:lnTo>
                      <a:pt x="1527" y="252"/>
                    </a:lnTo>
                    <a:lnTo>
                      <a:pt x="1469" y="175"/>
                    </a:lnTo>
                    <a:lnTo>
                      <a:pt x="1392" y="117"/>
                    </a:lnTo>
                    <a:lnTo>
                      <a:pt x="1315" y="78"/>
                    </a:lnTo>
                    <a:lnTo>
                      <a:pt x="1218" y="40"/>
                    </a:lnTo>
                    <a:lnTo>
                      <a:pt x="1180" y="40"/>
                    </a:lnTo>
                    <a:lnTo>
                      <a:pt x="1141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2015650" y="-3842600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173" y="1556"/>
                    </a:moveTo>
                    <a:lnTo>
                      <a:pt x="1276" y="1779"/>
                    </a:lnTo>
                    <a:lnTo>
                      <a:pt x="1334" y="1914"/>
                    </a:lnTo>
                    <a:lnTo>
                      <a:pt x="1334" y="1895"/>
                    </a:lnTo>
                    <a:lnTo>
                      <a:pt x="1373" y="1972"/>
                    </a:lnTo>
                    <a:lnTo>
                      <a:pt x="1489" y="2262"/>
                    </a:lnTo>
                    <a:lnTo>
                      <a:pt x="1566" y="2533"/>
                    </a:lnTo>
                    <a:lnTo>
                      <a:pt x="1643" y="2804"/>
                    </a:lnTo>
                    <a:lnTo>
                      <a:pt x="1643" y="2842"/>
                    </a:lnTo>
                    <a:lnTo>
                      <a:pt x="1663" y="2997"/>
                    </a:lnTo>
                    <a:lnTo>
                      <a:pt x="1663" y="3094"/>
                    </a:lnTo>
                    <a:lnTo>
                      <a:pt x="1663" y="3113"/>
                    </a:lnTo>
                    <a:lnTo>
                      <a:pt x="1643" y="3229"/>
                    </a:lnTo>
                    <a:lnTo>
                      <a:pt x="1624" y="3287"/>
                    </a:lnTo>
                    <a:lnTo>
                      <a:pt x="1624" y="3268"/>
                    </a:lnTo>
                    <a:lnTo>
                      <a:pt x="1605" y="3306"/>
                    </a:lnTo>
                    <a:lnTo>
                      <a:pt x="1585" y="3345"/>
                    </a:lnTo>
                    <a:lnTo>
                      <a:pt x="1585" y="3364"/>
                    </a:lnTo>
                    <a:lnTo>
                      <a:pt x="1527" y="3422"/>
                    </a:lnTo>
                    <a:lnTo>
                      <a:pt x="1527" y="3422"/>
                    </a:lnTo>
                    <a:lnTo>
                      <a:pt x="1450" y="3480"/>
                    </a:lnTo>
                    <a:lnTo>
                      <a:pt x="1257" y="3616"/>
                    </a:lnTo>
                    <a:lnTo>
                      <a:pt x="1179" y="3654"/>
                    </a:lnTo>
                    <a:lnTo>
                      <a:pt x="1141" y="3673"/>
                    </a:lnTo>
                    <a:lnTo>
                      <a:pt x="1128" y="3686"/>
                    </a:lnTo>
                    <a:lnTo>
                      <a:pt x="1128" y="3686"/>
                    </a:lnTo>
                    <a:lnTo>
                      <a:pt x="1045" y="3707"/>
                    </a:lnTo>
                    <a:lnTo>
                      <a:pt x="1045" y="3707"/>
                    </a:lnTo>
                    <a:lnTo>
                      <a:pt x="1006" y="3616"/>
                    </a:lnTo>
                    <a:lnTo>
                      <a:pt x="986" y="3500"/>
                    </a:lnTo>
                    <a:lnTo>
                      <a:pt x="986" y="3558"/>
                    </a:lnTo>
                    <a:lnTo>
                      <a:pt x="967" y="3190"/>
                    </a:lnTo>
                    <a:lnTo>
                      <a:pt x="986" y="2804"/>
                    </a:lnTo>
                    <a:lnTo>
                      <a:pt x="986" y="2707"/>
                    </a:lnTo>
                    <a:lnTo>
                      <a:pt x="1006" y="2591"/>
                    </a:lnTo>
                    <a:lnTo>
                      <a:pt x="1006" y="2475"/>
                    </a:lnTo>
                    <a:lnTo>
                      <a:pt x="1083" y="2050"/>
                    </a:lnTo>
                    <a:lnTo>
                      <a:pt x="1160" y="1605"/>
                    </a:lnTo>
                    <a:lnTo>
                      <a:pt x="1173" y="1556"/>
                    </a:lnTo>
                    <a:close/>
                    <a:moveTo>
                      <a:pt x="851" y="1"/>
                    </a:moveTo>
                    <a:lnTo>
                      <a:pt x="754" y="39"/>
                    </a:lnTo>
                    <a:lnTo>
                      <a:pt x="677" y="78"/>
                    </a:lnTo>
                    <a:lnTo>
                      <a:pt x="619" y="155"/>
                    </a:lnTo>
                    <a:lnTo>
                      <a:pt x="561" y="233"/>
                    </a:lnTo>
                    <a:lnTo>
                      <a:pt x="426" y="600"/>
                    </a:lnTo>
                    <a:lnTo>
                      <a:pt x="329" y="967"/>
                    </a:lnTo>
                    <a:lnTo>
                      <a:pt x="232" y="1354"/>
                    </a:lnTo>
                    <a:lnTo>
                      <a:pt x="155" y="1721"/>
                    </a:lnTo>
                    <a:lnTo>
                      <a:pt x="78" y="2185"/>
                    </a:lnTo>
                    <a:lnTo>
                      <a:pt x="20" y="2668"/>
                    </a:lnTo>
                    <a:lnTo>
                      <a:pt x="0" y="2900"/>
                    </a:lnTo>
                    <a:lnTo>
                      <a:pt x="0" y="3132"/>
                    </a:lnTo>
                    <a:lnTo>
                      <a:pt x="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60"/>
                    </a:lnTo>
                    <a:lnTo>
                      <a:pt x="194" y="4157"/>
                    </a:lnTo>
                    <a:lnTo>
                      <a:pt x="252" y="4253"/>
                    </a:lnTo>
                    <a:lnTo>
                      <a:pt x="310" y="4350"/>
                    </a:lnTo>
                    <a:lnTo>
                      <a:pt x="387" y="4427"/>
                    </a:lnTo>
                    <a:lnTo>
                      <a:pt x="484" y="4524"/>
                    </a:lnTo>
                    <a:lnTo>
                      <a:pt x="600" y="4582"/>
                    </a:lnTo>
                    <a:lnTo>
                      <a:pt x="696" y="4621"/>
                    </a:lnTo>
                    <a:lnTo>
                      <a:pt x="812" y="4659"/>
                    </a:lnTo>
                    <a:lnTo>
                      <a:pt x="948" y="4679"/>
                    </a:lnTo>
                    <a:lnTo>
                      <a:pt x="1064" y="4679"/>
                    </a:lnTo>
                    <a:lnTo>
                      <a:pt x="1179" y="4659"/>
                    </a:lnTo>
                    <a:lnTo>
                      <a:pt x="1315" y="4640"/>
                    </a:lnTo>
                    <a:lnTo>
                      <a:pt x="1431" y="4601"/>
                    </a:lnTo>
                    <a:lnTo>
                      <a:pt x="1566" y="4543"/>
                    </a:lnTo>
                    <a:lnTo>
                      <a:pt x="1837" y="4408"/>
                    </a:lnTo>
                    <a:lnTo>
                      <a:pt x="2069" y="4234"/>
                    </a:lnTo>
                    <a:lnTo>
                      <a:pt x="2262" y="4041"/>
                    </a:lnTo>
                    <a:lnTo>
                      <a:pt x="2378" y="3905"/>
                    </a:lnTo>
                    <a:lnTo>
                      <a:pt x="2455" y="3770"/>
                    </a:lnTo>
                    <a:lnTo>
                      <a:pt x="2533" y="3616"/>
                    </a:lnTo>
                    <a:lnTo>
                      <a:pt x="2571" y="3461"/>
                    </a:lnTo>
                    <a:lnTo>
                      <a:pt x="2610" y="3287"/>
                    </a:lnTo>
                    <a:lnTo>
                      <a:pt x="2629" y="3132"/>
                    </a:lnTo>
                    <a:lnTo>
                      <a:pt x="2629" y="2958"/>
                    </a:lnTo>
                    <a:lnTo>
                      <a:pt x="2610" y="2784"/>
                    </a:lnTo>
                    <a:lnTo>
                      <a:pt x="2552" y="2436"/>
                    </a:lnTo>
                    <a:lnTo>
                      <a:pt x="2455" y="2108"/>
                    </a:lnTo>
                    <a:lnTo>
                      <a:pt x="2339" y="1779"/>
                    </a:lnTo>
                    <a:lnTo>
                      <a:pt x="2204" y="1470"/>
                    </a:lnTo>
                    <a:lnTo>
                      <a:pt x="2049" y="1141"/>
                    </a:lnTo>
                    <a:lnTo>
                      <a:pt x="1875" y="832"/>
                    </a:lnTo>
                    <a:lnTo>
                      <a:pt x="1527" y="252"/>
                    </a:lnTo>
                    <a:lnTo>
                      <a:pt x="1469" y="175"/>
                    </a:lnTo>
                    <a:lnTo>
                      <a:pt x="1392" y="97"/>
                    </a:lnTo>
                    <a:lnTo>
                      <a:pt x="1315" y="59"/>
                    </a:lnTo>
                    <a:lnTo>
                      <a:pt x="1218" y="39"/>
                    </a:lnTo>
                    <a:lnTo>
                      <a:pt x="1218" y="39"/>
                    </a:lnTo>
                    <a:lnTo>
                      <a:pt x="1218" y="39"/>
                    </a:lnTo>
                    <a:lnTo>
                      <a:pt x="1141" y="20"/>
                    </a:lnTo>
                    <a:lnTo>
                      <a:pt x="10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0"/>
              <p:cNvSpPr/>
              <p:nvPr/>
            </p:nvSpPr>
            <p:spPr>
              <a:xfrm>
                <a:off x="1693775" y="-3979375"/>
                <a:ext cx="79300" cy="106850"/>
              </a:xfrm>
              <a:custGeom>
                <a:avLst/>
                <a:gdLst/>
                <a:ahLst/>
                <a:cxnLst/>
                <a:rect l="l" t="t" r="r" b="b"/>
                <a:pathLst>
                  <a:path w="3172" h="4274" extrusionOk="0">
                    <a:moveTo>
                      <a:pt x="1025" y="3094"/>
                    </a:move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02" y="3129"/>
                    </a:lnTo>
                    <a:lnTo>
                      <a:pt x="1025" y="3094"/>
                    </a:lnTo>
                    <a:close/>
                    <a:moveTo>
                      <a:pt x="2195" y="1518"/>
                    </a:moveTo>
                    <a:lnTo>
                      <a:pt x="2185" y="1644"/>
                    </a:lnTo>
                    <a:lnTo>
                      <a:pt x="2185" y="1683"/>
                    </a:lnTo>
                    <a:lnTo>
                      <a:pt x="2166" y="1837"/>
                    </a:lnTo>
                    <a:lnTo>
                      <a:pt x="2127" y="2108"/>
                    </a:lnTo>
                    <a:lnTo>
                      <a:pt x="2069" y="2359"/>
                    </a:lnTo>
                    <a:lnTo>
                      <a:pt x="2011" y="2611"/>
                    </a:lnTo>
                    <a:lnTo>
                      <a:pt x="1973" y="2727"/>
                    </a:lnTo>
                    <a:lnTo>
                      <a:pt x="1953" y="2785"/>
                    </a:lnTo>
                    <a:lnTo>
                      <a:pt x="1953" y="2765"/>
                    </a:lnTo>
                    <a:lnTo>
                      <a:pt x="1857" y="2978"/>
                    </a:lnTo>
                    <a:lnTo>
                      <a:pt x="1799" y="3075"/>
                    </a:lnTo>
                    <a:lnTo>
                      <a:pt x="1779" y="3113"/>
                    </a:lnTo>
                    <a:lnTo>
                      <a:pt x="1702" y="3190"/>
                    </a:lnTo>
                    <a:lnTo>
                      <a:pt x="1683" y="3210"/>
                    </a:lnTo>
                    <a:lnTo>
                      <a:pt x="1721" y="3190"/>
                    </a:lnTo>
                    <a:lnTo>
                      <a:pt x="1625" y="3248"/>
                    </a:lnTo>
                    <a:lnTo>
                      <a:pt x="1509" y="3287"/>
                    </a:lnTo>
                    <a:lnTo>
                      <a:pt x="1489" y="3287"/>
                    </a:lnTo>
                    <a:lnTo>
                      <a:pt x="1219" y="3306"/>
                    </a:lnTo>
                    <a:lnTo>
                      <a:pt x="1103" y="3306"/>
                    </a:lnTo>
                    <a:lnTo>
                      <a:pt x="967" y="3273"/>
                    </a:lnTo>
                    <a:lnTo>
                      <a:pt x="967" y="3273"/>
                    </a:lnTo>
                    <a:lnTo>
                      <a:pt x="967" y="3268"/>
                    </a:lnTo>
                    <a:lnTo>
                      <a:pt x="1002" y="3129"/>
                    </a:lnTo>
                    <a:lnTo>
                      <a:pt x="987" y="3152"/>
                    </a:lnTo>
                    <a:lnTo>
                      <a:pt x="987" y="3152"/>
                    </a:ln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06" y="3113"/>
                    </a:lnTo>
                    <a:lnTo>
                      <a:pt x="1025" y="3075"/>
                    </a:lnTo>
                    <a:lnTo>
                      <a:pt x="1103" y="2901"/>
                    </a:lnTo>
                    <a:lnTo>
                      <a:pt x="1219" y="2727"/>
                    </a:lnTo>
                    <a:lnTo>
                      <a:pt x="1315" y="2553"/>
                    </a:lnTo>
                    <a:lnTo>
                      <a:pt x="1373" y="2456"/>
                    </a:lnTo>
                    <a:lnTo>
                      <a:pt x="1528" y="2282"/>
                    </a:lnTo>
                    <a:lnTo>
                      <a:pt x="1818" y="1915"/>
                    </a:lnTo>
                    <a:lnTo>
                      <a:pt x="2127" y="1586"/>
                    </a:lnTo>
                    <a:lnTo>
                      <a:pt x="2195" y="1518"/>
                    </a:lnTo>
                    <a:close/>
                    <a:moveTo>
                      <a:pt x="2533" y="1"/>
                    </a:moveTo>
                    <a:lnTo>
                      <a:pt x="2437" y="20"/>
                    </a:lnTo>
                    <a:lnTo>
                      <a:pt x="2340" y="59"/>
                    </a:lnTo>
                    <a:lnTo>
                      <a:pt x="2031" y="310"/>
                    </a:lnTo>
                    <a:lnTo>
                      <a:pt x="1741" y="600"/>
                    </a:lnTo>
                    <a:lnTo>
                      <a:pt x="1451" y="890"/>
                    </a:lnTo>
                    <a:lnTo>
                      <a:pt x="1180" y="1180"/>
                    </a:lnTo>
                    <a:lnTo>
                      <a:pt x="851" y="1567"/>
                    </a:lnTo>
                    <a:lnTo>
                      <a:pt x="542" y="1992"/>
                    </a:lnTo>
                    <a:lnTo>
                      <a:pt x="387" y="2205"/>
                    </a:lnTo>
                    <a:lnTo>
                      <a:pt x="271" y="2417"/>
                    </a:lnTo>
                    <a:lnTo>
                      <a:pt x="155" y="2649"/>
                    </a:lnTo>
                    <a:lnTo>
                      <a:pt x="59" y="2881"/>
                    </a:lnTo>
                    <a:lnTo>
                      <a:pt x="20" y="3113"/>
                    </a:lnTo>
                    <a:lnTo>
                      <a:pt x="1" y="3345"/>
                    </a:lnTo>
                    <a:lnTo>
                      <a:pt x="1" y="3442"/>
                    </a:lnTo>
                    <a:lnTo>
                      <a:pt x="39" y="3558"/>
                    </a:lnTo>
                    <a:lnTo>
                      <a:pt x="59" y="3674"/>
                    </a:lnTo>
                    <a:lnTo>
                      <a:pt x="117" y="3770"/>
                    </a:lnTo>
                    <a:lnTo>
                      <a:pt x="194" y="3867"/>
                    </a:lnTo>
                    <a:lnTo>
                      <a:pt x="271" y="3964"/>
                    </a:lnTo>
                    <a:lnTo>
                      <a:pt x="349" y="4041"/>
                    </a:lnTo>
                    <a:lnTo>
                      <a:pt x="445" y="4099"/>
                    </a:lnTo>
                    <a:lnTo>
                      <a:pt x="561" y="4157"/>
                    </a:lnTo>
                    <a:lnTo>
                      <a:pt x="677" y="4196"/>
                    </a:lnTo>
                    <a:lnTo>
                      <a:pt x="909" y="4254"/>
                    </a:lnTo>
                    <a:lnTo>
                      <a:pt x="1219" y="4273"/>
                    </a:lnTo>
                    <a:lnTo>
                      <a:pt x="1393" y="4273"/>
                    </a:lnTo>
                    <a:lnTo>
                      <a:pt x="1547" y="4254"/>
                    </a:lnTo>
                    <a:lnTo>
                      <a:pt x="1702" y="4234"/>
                    </a:lnTo>
                    <a:lnTo>
                      <a:pt x="1857" y="4196"/>
                    </a:lnTo>
                    <a:lnTo>
                      <a:pt x="2011" y="4138"/>
                    </a:lnTo>
                    <a:lnTo>
                      <a:pt x="2166" y="4060"/>
                    </a:lnTo>
                    <a:lnTo>
                      <a:pt x="2282" y="3964"/>
                    </a:lnTo>
                    <a:lnTo>
                      <a:pt x="2417" y="3848"/>
                    </a:lnTo>
                    <a:lnTo>
                      <a:pt x="2514" y="3732"/>
                    </a:lnTo>
                    <a:lnTo>
                      <a:pt x="2610" y="3596"/>
                    </a:lnTo>
                    <a:lnTo>
                      <a:pt x="2707" y="3461"/>
                    </a:lnTo>
                    <a:lnTo>
                      <a:pt x="2765" y="3306"/>
                    </a:lnTo>
                    <a:lnTo>
                      <a:pt x="2900" y="3017"/>
                    </a:lnTo>
                    <a:lnTo>
                      <a:pt x="2997" y="2707"/>
                    </a:lnTo>
                    <a:lnTo>
                      <a:pt x="3055" y="2417"/>
                    </a:lnTo>
                    <a:lnTo>
                      <a:pt x="3113" y="2108"/>
                    </a:lnTo>
                    <a:lnTo>
                      <a:pt x="3152" y="1799"/>
                    </a:lnTo>
                    <a:lnTo>
                      <a:pt x="3171" y="1161"/>
                    </a:lnTo>
                    <a:lnTo>
                      <a:pt x="3171" y="542"/>
                    </a:lnTo>
                    <a:lnTo>
                      <a:pt x="3171" y="445"/>
                    </a:lnTo>
                    <a:lnTo>
                      <a:pt x="3132" y="368"/>
                    </a:lnTo>
                    <a:lnTo>
                      <a:pt x="3094" y="291"/>
                    </a:lnTo>
                    <a:lnTo>
                      <a:pt x="3016" y="213"/>
                    </a:lnTo>
                    <a:lnTo>
                      <a:pt x="2958" y="155"/>
                    </a:lnTo>
                    <a:lnTo>
                      <a:pt x="2881" y="78"/>
                    </a:lnTo>
                    <a:lnTo>
                      <a:pt x="2804" y="40"/>
                    </a:lnTo>
                    <a:lnTo>
                      <a:pt x="27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0"/>
              <p:cNvSpPr/>
              <p:nvPr/>
            </p:nvSpPr>
            <p:spPr>
              <a:xfrm>
                <a:off x="1905950" y="-3973575"/>
                <a:ext cx="70575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4544" extrusionOk="0">
                    <a:moveTo>
                      <a:pt x="1770" y="1589"/>
                    </a:moveTo>
                    <a:lnTo>
                      <a:pt x="1798" y="1799"/>
                    </a:lnTo>
                    <a:lnTo>
                      <a:pt x="1837" y="2089"/>
                    </a:lnTo>
                    <a:lnTo>
                      <a:pt x="1837" y="2379"/>
                    </a:lnTo>
                    <a:lnTo>
                      <a:pt x="1837" y="2669"/>
                    </a:lnTo>
                    <a:lnTo>
                      <a:pt x="1837" y="2765"/>
                    </a:lnTo>
                    <a:lnTo>
                      <a:pt x="1817" y="2843"/>
                    </a:lnTo>
                    <a:lnTo>
                      <a:pt x="1759" y="3113"/>
                    </a:lnTo>
                    <a:lnTo>
                      <a:pt x="1740" y="3190"/>
                    </a:lnTo>
                    <a:lnTo>
                      <a:pt x="1721" y="3248"/>
                    </a:lnTo>
                    <a:lnTo>
                      <a:pt x="1663" y="3345"/>
                    </a:lnTo>
                    <a:lnTo>
                      <a:pt x="1663" y="3345"/>
                    </a:lnTo>
                    <a:lnTo>
                      <a:pt x="1682" y="3306"/>
                    </a:lnTo>
                    <a:lnTo>
                      <a:pt x="1643" y="3364"/>
                    </a:lnTo>
                    <a:lnTo>
                      <a:pt x="1585" y="3422"/>
                    </a:lnTo>
                    <a:lnTo>
                      <a:pt x="1624" y="3384"/>
                    </a:lnTo>
                    <a:lnTo>
                      <a:pt x="1547" y="3442"/>
                    </a:lnTo>
                    <a:lnTo>
                      <a:pt x="1510" y="3466"/>
                    </a:lnTo>
                    <a:lnTo>
                      <a:pt x="1392" y="3500"/>
                    </a:lnTo>
                    <a:lnTo>
                      <a:pt x="1160" y="3558"/>
                    </a:lnTo>
                    <a:lnTo>
                      <a:pt x="1102" y="3577"/>
                    </a:lnTo>
                    <a:lnTo>
                      <a:pt x="1005" y="3577"/>
                    </a:lnTo>
                    <a:lnTo>
                      <a:pt x="967" y="3569"/>
                    </a:lnTo>
                    <a:lnTo>
                      <a:pt x="967" y="3569"/>
                    </a:lnTo>
                    <a:lnTo>
                      <a:pt x="967" y="3461"/>
                    </a:lnTo>
                    <a:lnTo>
                      <a:pt x="967" y="3384"/>
                    </a:lnTo>
                    <a:lnTo>
                      <a:pt x="1005" y="3210"/>
                    </a:lnTo>
                    <a:lnTo>
                      <a:pt x="1063" y="3036"/>
                    </a:lnTo>
                    <a:lnTo>
                      <a:pt x="1102" y="2939"/>
                    </a:lnTo>
                    <a:lnTo>
                      <a:pt x="1115" y="2875"/>
                    </a:lnTo>
                    <a:lnTo>
                      <a:pt x="1115" y="2875"/>
                    </a:lnTo>
                    <a:lnTo>
                      <a:pt x="1121" y="2862"/>
                    </a:lnTo>
                    <a:lnTo>
                      <a:pt x="1160" y="2746"/>
                    </a:lnTo>
                    <a:lnTo>
                      <a:pt x="1353" y="2359"/>
                    </a:lnTo>
                    <a:lnTo>
                      <a:pt x="1547" y="1992"/>
                    </a:lnTo>
                    <a:lnTo>
                      <a:pt x="1759" y="1605"/>
                    </a:lnTo>
                    <a:lnTo>
                      <a:pt x="1770" y="1589"/>
                    </a:lnTo>
                    <a:close/>
                    <a:moveTo>
                      <a:pt x="1933" y="1"/>
                    </a:moveTo>
                    <a:lnTo>
                      <a:pt x="1837" y="20"/>
                    </a:lnTo>
                    <a:lnTo>
                      <a:pt x="1759" y="39"/>
                    </a:lnTo>
                    <a:lnTo>
                      <a:pt x="1663" y="97"/>
                    </a:lnTo>
                    <a:lnTo>
                      <a:pt x="1605" y="155"/>
                    </a:lnTo>
                    <a:lnTo>
                      <a:pt x="1353" y="465"/>
                    </a:lnTo>
                    <a:lnTo>
                      <a:pt x="1141" y="774"/>
                    </a:lnTo>
                    <a:lnTo>
                      <a:pt x="928" y="1103"/>
                    </a:lnTo>
                    <a:lnTo>
                      <a:pt x="735" y="1451"/>
                    </a:lnTo>
                    <a:lnTo>
                      <a:pt x="522" y="1857"/>
                    </a:lnTo>
                    <a:lnTo>
                      <a:pt x="309" y="2282"/>
                    </a:lnTo>
                    <a:lnTo>
                      <a:pt x="213" y="2495"/>
                    </a:lnTo>
                    <a:lnTo>
                      <a:pt x="135" y="2727"/>
                    </a:lnTo>
                    <a:lnTo>
                      <a:pt x="77" y="2958"/>
                    </a:lnTo>
                    <a:lnTo>
                      <a:pt x="19" y="3171"/>
                    </a:lnTo>
                    <a:lnTo>
                      <a:pt x="0" y="3403"/>
                    </a:lnTo>
                    <a:lnTo>
                      <a:pt x="0" y="3635"/>
                    </a:lnTo>
                    <a:lnTo>
                      <a:pt x="39" y="3867"/>
                    </a:lnTo>
                    <a:lnTo>
                      <a:pt x="77" y="3983"/>
                    </a:lnTo>
                    <a:lnTo>
                      <a:pt x="116" y="4080"/>
                    </a:lnTo>
                    <a:lnTo>
                      <a:pt x="193" y="4196"/>
                    </a:lnTo>
                    <a:lnTo>
                      <a:pt x="271" y="4273"/>
                    </a:lnTo>
                    <a:lnTo>
                      <a:pt x="367" y="4350"/>
                    </a:lnTo>
                    <a:lnTo>
                      <a:pt x="464" y="4428"/>
                    </a:lnTo>
                    <a:lnTo>
                      <a:pt x="580" y="4466"/>
                    </a:lnTo>
                    <a:lnTo>
                      <a:pt x="696" y="4505"/>
                    </a:lnTo>
                    <a:lnTo>
                      <a:pt x="812" y="4524"/>
                    </a:lnTo>
                    <a:lnTo>
                      <a:pt x="947" y="4544"/>
                    </a:lnTo>
                    <a:lnTo>
                      <a:pt x="1218" y="4524"/>
                    </a:lnTo>
                    <a:lnTo>
                      <a:pt x="1508" y="4486"/>
                    </a:lnTo>
                    <a:lnTo>
                      <a:pt x="1779" y="4389"/>
                    </a:lnTo>
                    <a:lnTo>
                      <a:pt x="2030" y="4273"/>
                    </a:lnTo>
                    <a:lnTo>
                      <a:pt x="2165" y="4176"/>
                    </a:lnTo>
                    <a:lnTo>
                      <a:pt x="2301" y="4080"/>
                    </a:lnTo>
                    <a:lnTo>
                      <a:pt x="2397" y="3944"/>
                    </a:lnTo>
                    <a:lnTo>
                      <a:pt x="2494" y="3809"/>
                    </a:lnTo>
                    <a:lnTo>
                      <a:pt x="2591" y="3674"/>
                    </a:lnTo>
                    <a:lnTo>
                      <a:pt x="2648" y="3519"/>
                    </a:lnTo>
                    <a:lnTo>
                      <a:pt x="2706" y="3345"/>
                    </a:lnTo>
                    <a:lnTo>
                      <a:pt x="2745" y="3190"/>
                    </a:lnTo>
                    <a:lnTo>
                      <a:pt x="2803" y="2843"/>
                    </a:lnTo>
                    <a:lnTo>
                      <a:pt x="2822" y="2495"/>
                    </a:lnTo>
                    <a:lnTo>
                      <a:pt x="2803" y="2147"/>
                    </a:lnTo>
                    <a:lnTo>
                      <a:pt x="2784" y="1799"/>
                    </a:lnTo>
                    <a:lnTo>
                      <a:pt x="2726" y="1451"/>
                    </a:lnTo>
                    <a:lnTo>
                      <a:pt x="2668" y="1103"/>
                    </a:lnTo>
                    <a:lnTo>
                      <a:pt x="2513" y="407"/>
                    </a:lnTo>
                    <a:lnTo>
                      <a:pt x="2494" y="329"/>
                    </a:lnTo>
                    <a:lnTo>
                      <a:pt x="2436" y="252"/>
                    </a:lnTo>
                    <a:lnTo>
                      <a:pt x="2359" y="175"/>
                    </a:lnTo>
                    <a:lnTo>
                      <a:pt x="2281" y="136"/>
                    </a:lnTo>
                    <a:lnTo>
                      <a:pt x="2204" y="78"/>
                    </a:lnTo>
                    <a:lnTo>
                      <a:pt x="2127" y="39"/>
                    </a:lnTo>
                    <a:lnTo>
                      <a:pt x="2030" y="20"/>
                    </a:lnTo>
                    <a:lnTo>
                      <a:pt x="193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2128250" y="-397212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296" y="1779"/>
                    </a:lnTo>
                    <a:lnTo>
                      <a:pt x="1334" y="1857"/>
                    </a:lnTo>
                    <a:lnTo>
                      <a:pt x="1392" y="2011"/>
                    </a:lnTo>
                    <a:lnTo>
                      <a:pt x="1508" y="2282"/>
                    </a:lnTo>
                    <a:lnTo>
                      <a:pt x="1586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46"/>
                    </a:lnTo>
                    <a:lnTo>
                      <a:pt x="1663" y="3016"/>
                    </a:lnTo>
                    <a:lnTo>
                      <a:pt x="1663" y="3132"/>
                    </a:lnTo>
                    <a:lnTo>
                      <a:pt x="1663" y="3152"/>
                    </a:lnTo>
                    <a:lnTo>
                      <a:pt x="1624" y="3268"/>
                    </a:lnTo>
                    <a:lnTo>
                      <a:pt x="1624" y="3287"/>
                    </a:lnTo>
                    <a:lnTo>
                      <a:pt x="1566" y="3384"/>
                    </a:lnTo>
                    <a:lnTo>
                      <a:pt x="1566" y="3403"/>
                    </a:lnTo>
                    <a:lnTo>
                      <a:pt x="1586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38" y="3432"/>
                    </a:lnTo>
                    <a:lnTo>
                      <a:pt x="1508" y="3461"/>
                    </a:lnTo>
                    <a:lnTo>
                      <a:pt x="1431" y="3500"/>
                    </a:lnTo>
                    <a:lnTo>
                      <a:pt x="1238" y="3635"/>
                    </a:lnTo>
                    <a:lnTo>
                      <a:pt x="1160" y="3674"/>
                    </a:lnTo>
                    <a:lnTo>
                      <a:pt x="1122" y="3693"/>
                    </a:lnTo>
                    <a:lnTo>
                      <a:pt x="1141" y="3693"/>
                    </a:lnTo>
                    <a:lnTo>
                      <a:pt x="1040" y="3718"/>
                    </a:lnTo>
                    <a:lnTo>
                      <a:pt x="1040" y="3718"/>
                    </a:lnTo>
                    <a:lnTo>
                      <a:pt x="1006" y="3616"/>
                    </a:lnTo>
                    <a:lnTo>
                      <a:pt x="986" y="3538"/>
                    </a:lnTo>
                    <a:lnTo>
                      <a:pt x="986" y="3558"/>
                    </a:lnTo>
                    <a:lnTo>
                      <a:pt x="967" y="3364"/>
                    </a:lnTo>
                    <a:lnTo>
                      <a:pt x="967" y="3171"/>
                    </a:lnTo>
                    <a:lnTo>
                      <a:pt x="986" y="2785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25" y="2475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25" y="3712"/>
                    </a:moveTo>
                    <a:lnTo>
                      <a:pt x="1033" y="3720"/>
                    </a:lnTo>
                    <a:lnTo>
                      <a:pt x="1033" y="3720"/>
                    </a:lnTo>
                    <a:lnTo>
                      <a:pt x="1025" y="3712"/>
                    </a:lnTo>
                    <a:lnTo>
                      <a:pt x="1028" y="3721"/>
                    </a:lnTo>
                    <a:lnTo>
                      <a:pt x="999" y="3729"/>
                    </a:lnTo>
                    <a:lnTo>
                      <a:pt x="999" y="3729"/>
                    </a:lnTo>
                    <a:lnTo>
                      <a:pt x="967" y="3712"/>
                    </a:lnTo>
                    <a:close/>
                    <a:moveTo>
                      <a:pt x="1044" y="3732"/>
                    </a:moveTo>
                    <a:lnTo>
                      <a:pt x="1064" y="3751"/>
                    </a:lnTo>
                    <a:lnTo>
                      <a:pt x="1044" y="3732"/>
                    </a:lnTo>
                    <a:lnTo>
                      <a:pt x="1044" y="3732"/>
                    </a:lnTo>
                    <a:close/>
                    <a:moveTo>
                      <a:pt x="986" y="1"/>
                    </a:moveTo>
                    <a:lnTo>
                      <a:pt x="890" y="20"/>
                    </a:lnTo>
                    <a:lnTo>
                      <a:pt x="812" y="39"/>
                    </a:lnTo>
                    <a:lnTo>
                      <a:pt x="735" y="97"/>
                    </a:lnTo>
                    <a:lnTo>
                      <a:pt x="658" y="155"/>
                    </a:lnTo>
                    <a:lnTo>
                      <a:pt x="619" y="252"/>
                    </a:lnTo>
                    <a:lnTo>
                      <a:pt x="464" y="600"/>
                    </a:lnTo>
                    <a:lnTo>
                      <a:pt x="348" y="987"/>
                    </a:lnTo>
                    <a:lnTo>
                      <a:pt x="252" y="1354"/>
                    </a:lnTo>
                    <a:lnTo>
                      <a:pt x="174" y="1741"/>
                    </a:lnTo>
                    <a:lnTo>
                      <a:pt x="97" y="2205"/>
                    </a:lnTo>
                    <a:lnTo>
                      <a:pt x="20" y="2669"/>
                    </a:lnTo>
                    <a:lnTo>
                      <a:pt x="0" y="2900"/>
                    </a:lnTo>
                    <a:lnTo>
                      <a:pt x="0" y="3132"/>
                    </a:lnTo>
                    <a:lnTo>
                      <a:pt x="0" y="3364"/>
                    </a:lnTo>
                    <a:lnTo>
                      <a:pt x="20" y="3596"/>
                    </a:lnTo>
                    <a:lnTo>
                      <a:pt x="58" y="3828"/>
                    </a:lnTo>
                    <a:lnTo>
                      <a:pt x="136" y="4060"/>
                    </a:lnTo>
                    <a:lnTo>
                      <a:pt x="232" y="4254"/>
                    </a:lnTo>
                    <a:lnTo>
                      <a:pt x="290" y="4350"/>
                    </a:lnTo>
                    <a:lnTo>
                      <a:pt x="368" y="4428"/>
                    </a:lnTo>
                    <a:lnTo>
                      <a:pt x="464" y="4524"/>
                    </a:lnTo>
                    <a:lnTo>
                      <a:pt x="580" y="4582"/>
                    </a:lnTo>
                    <a:lnTo>
                      <a:pt x="677" y="4640"/>
                    </a:lnTo>
                    <a:lnTo>
                      <a:pt x="793" y="4660"/>
                    </a:lnTo>
                    <a:lnTo>
                      <a:pt x="928" y="4679"/>
                    </a:lnTo>
                    <a:lnTo>
                      <a:pt x="1160" y="4679"/>
                    </a:lnTo>
                    <a:lnTo>
                      <a:pt x="1296" y="4660"/>
                    </a:lnTo>
                    <a:lnTo>
                      <a:pt x="1412" y="4621"/>
                    </a:lnTo>
                    <a:lnTo>
                      <a:pt x="1547" y="4563"/>
                    </a:lnTo>
                    <a:lnTo>
                      <a:pt x="1818" y="4428"/>
                    </a:lnTo>
                    <a:lnTo>
                      <a:pt x="2050" y="4254"/>
                    </a:lnTo>
                    <a:lnTo>
                      <a:pt x="2262" y="4060"/>
                    </a:lnTo>
                    <a:lnTo>
                      <a:pt x="2359" y="3944"/>
                    </a:lnTo>
                    <a:lnTo>
                      <a:pt x="2455" y="3790"/>
                    </a:lnTo>
                    <a:lnTo>
                      <a:pt x="2513" y="3635"/>
                    </a:lnTo>
                    <a:lnTo>
                      <a:pt x="2571" y="3480"/>
                    </a:lnTo>
                    <a:lnTo>
                      <a:pt x="2610" y="3326"/>
                    </a:lnTo>
                    <a:lnTo>
                      <a:pt x="2629" y="3152"/>
                    </a:lnTo>
                    <a:lnTo>
                      <a:pt x="2629" y="2997"/>
                    </a:lnTo>
                    <a:lnTo>
                      <a:pt x="2610" y="2823"/>
                    </a:lnTo>
                    <a:lnTo>
                      <a:pt x="2571" y="2475"/>
                    </a:lnTo>
                    <a:lnTo>
                      <a:pt x="2475" y="2147"/>
                    </a:lnTo>
                    <a:lnTo>
                      <a:pt x="2359" y="1818"/>
                    </a:lnTo>
                    <a:lnTo>
                      <a:pt x="2224" y="1489"/>
                    </a:lnTo>
                    <a:lnTo>
                      <a:pt x="2088" y="1161"/>
                    </a:lnTo>
                    <a:lnTo>
                      <a:pt x="1914" y="851"/>
                    </a:lnTo>
                    <a:lnTo>
                      <a:pt x="1566" y="252"/>
                    </a:lnTo>
                    <a:lnTo>
                      <a:pt x="1508" y="175"/>
                    </a:lnTo>
                    <a:lnTo>
                      <a:pt x="1450" y="117"/>
                    </a:lnTo>
                    <a:lnTo>
                      <a:pt x="1354" y="78"/>
                    </a:lnTo>
                    <a:lnTo>
                      <a:pt x="1276" y="39"/>
                    </a:lnTo>
                    <a:lnTo>
                      <a:pt x="1180" y="20"/>
                    </a:lnTo>
                    <a:lnTo>
                      <a:pt x="108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0"/>
              <p:cNvSpPr/>
              <p:nvPr/>
            </p:nvSpPr>
            <p:spPr>
              <a:xfrm>
                <a:off x="2321075" y="-397647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586" y="3364"/>
                    </a:moveTo>
                    <a:lnTo>
                      <a:pt x="1586" y="3384"/>
                    </a:lnTo>
                    <a:lnTo>
                      <a:pt x="1597" y="3364"/>
                    </a:lnTo>
                    <a:close/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315" y="1779"/>
                    </a:lnTo>
                    <a:lnTo>
                      <a:pt x="1334" y="1837"/>
                    </a:lnTo>
                    <a:lnTo>
                      <a:pt x="1412" y="1992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27"/>
                    </a:lnTo>
                    <a:lnTo>
                      <a:pt x="1663" y="3016"/>
                    </a:lnTo>
                    <a:lnTo>
                      <a:pt x="1663" y="3132"/>
                    </a:lnTo>
                    <a:lnTo>
                      <a:pt x="1663" y="3152"/>
                    </a:lnTo>
                    <a:lnTo>
                      <a:pt x="1644" y="3268"/>
                    </a:lnTo>
                    <a:lnTo>
                      <a:pt x="1624" y="3306"/>
                    </a:lnTo>
                    <a:lnTo>
                      <a:pt x="1624" y="3319"/>
                    </a:lnTo>
                    <a:lnTo>
                      <a:pt x="1597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47" y="3422"/>
                    </a:lnTo>
                    <a:lnTo>
                      <a:pt x="1508" y="3442"/>
                    </a:lnTo>
                    <a:lnTo>
                      <a:pt x="1450" y="3500"/>
                    </a:lnTo>
                    <a:lnTo>
                      <a:pt x="1257" y="3616"/>
                    </a:lnTo>
                    <a:lnTo>
                      <a:pt x="1160" y="3674"/>
                    </a:lnTo>
                    <a:lnTo>
                      <a:pt x="1057" y="3712"/>
                    </a:lnTo>
                    <a:lnTo>
                      <a:pt x="1044" y="3712"/>
                    </a:lnTo>
                    <a:lnTo>
                      <a:pt x="1037" y="3705"/>
                    </a:lnTo>
                    <a:lnTo>
                      <a:pt x="1006" y="3596"/>
                    </a:lnTo>
                    <a:lnTo>
                      <a:pt x="996" y="3567"/>
                    </a:lnTo>
                    <a:lnTo>
                      <a:pt x="1006" y="3577"/>
                    </a:lnTo>
                    <a:lnTo>
                      <a:pt x="1006" y="3558"/>
                    </a:lnTo>
                    <a:lnTo>
                      <a:pt x="986" y="3364"/>
                    </a:lnTo>
                    <a:lnTo>
                      <a:pt x="986" y="3171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44" y="2456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51" y="3725"/>
                    </a:moveTo>
                    <a:lnTo>
                      <a:pt x="1064" y="3732"/>
                    </a:lnTo>
                    <a:lnTo>
                      <a:pt x="1054" y="3732"/>
                    </a:lnTo>
                    <a:lnTo>
                      <a:pt x="1051" y="3725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39"/>
                    </a:lnTo>
                    <a:lnTo>
                      <a:pt x="735" y="97"/>
                    </a:lnTo>
                    <a:lnTo>
                      <a:pt x="677" y="155"/>
                    </a:lnTo>
                    <a:lnTo>
                      <a:pt x="619" y="233"/>
                    </a:lnTo>
                    <a:lnTo>
                      <a:pt x="484" y="600"/>
                    </a:lnTo>
                    <a:lnTo>
                      <a:pt x="368" y="967"/>
                    </a:lnTo>
                    <a:lnTo>
                      <a:pt x="271" y="1354"/>
                    </a:lnTo>
                    <a:lnTo>
                      <a:pt x="194" y="1741"/>
                    </a:lnTo>
                    <a:lnTo>
                      <a:pt x="97" y="2185"/>
                    </a:lnTo>
                    <a:lnTo>
                      <a:pt x="39" y="2669"/>
                    </a:lnTo>
                    <a:lnTo>
                      <a:pt x="20" y="2901"/>
                    </a:lnTo>
                    <a:lnTo>
                      <a:pt x="1" y="3132"/>
                    </a:lnTo>
                    <a:lnTo>
                      <a:pt x="2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41"/>
                    </a:lnTo>
                    <a:lnTo>
                      <a:pt x="233" y="4254"/>
                    </a:lnTo>
                    <a:lnTo>
                      <a:pt x="310" y="4350"/>
                    </a:lnTo>
                    <a:lnTo>
                      <a:pt x="387" y="4428"/>
                    </a:lnTo>
                    <a:lnTo>
                      <a:pt x="484" y="4505"/>
                    </a:lnTo>
                    <a:lnTo>
                      <a:pt x="580" y="4582"/>
                    </a:lnTo>
                    <a:lnTo>
                      <a:pt x="696" y="4621"/>
                    </a:lnTo>
                    <a:lnTo>
                      <a:pt x="812" y="4660"/>
                    </a:lnTo>
                    <a:lnTo>
                      <a:pt x="928" y="4679"/>
                    </a:lnTo>
                    <a:lnTo>
                      <a:pt x="1180" y="4679"/>
                    </a:lnTo>
                    <a:lnTo>
                      <a:pt x="1296" y="4640"/>
                    </a:lnTo>
                    <a:lnTo>
                      <a:pt x="1431" y="4602"/>
                    </a:lnTo>
                    <a:lnTo>
                      <a:pt x="1566" y="4563"/>
                    </a:lnTo>
                    <a:lnTo>
                      <a:pt x="1818" y="4428"/>
                    </a:lnTo>
                    <a:lnTo>
                      <a:pt x="2069" y="4254"/>
                    </a:lnTo>
                    <a:lnTo>
                      <a:pt x="2262" y="4060"/>
                    </a:lnTo>
                    <a:lnTo>
                      <a:pt x="2378" y="3925"/>
                    </a:lnTo>
                    <a:lnTo>
                      <a:pt x="2456" y="3790"/>
                    </a:lnTo>
                    <a:lnTo>
                      <a:pt x="2533" y="3635"/>
                    </a:lnTo>
                    <a:lnTo>
                      <a:pt x="2572" y="3480"/>
                    </a:lnTo>
                    <a:lnTo>
                      <a:pt x="2610" y="3326"/>
                    </a:lnTo>
                    <a:lnTo>
                      <a:pt x="2630" y="3152"/>
                    </a:lnTo>
                    <a:lnTo>
                      <a:pt x="2630" y="2978"/>
                    </a:lnTo>
                    <a:lnTo>
                      <a:pt x="2630" y="2823"/>
                    </a:lnTo>
                    <a:lnTo>
                      <a:pt x="2572" y="2475"/>
                    </a:lnTo>
                    <a:lnTo>
                      <a:pt x="2494" y="2127"/>
                    </a:lnTo>
                    <a:lnTo>
                      <a:pt x="2378" y="1799"/>
                    </a:lnTo>
                    <a:lnTo>
                      <a:pt x="2243" y="1489"/>
                    </a:lnTo>
                    <a:lnTo>
                      <a:pt x="2088" y="1161"/>
                    </a:lnTo>
                    <a:lnTo>
                      <a:pt x="1934" y="851"/>
                    </a:lnTo>
                    <a:lnTo>
                      <a:pt x="1586" y="252"/>
                    </a:lnTo>
                    <a:lnTo>
                      <a:pt x="1528" y="175"/>
                    </a:lnTo>
                    <a:lnTo>
                      <a:pt x="1450" y="117"/>
                    </a:lnTo>
                    <a:lnTo>
                      <a:pt x="1373" y="59"/>
                    </a:lnTo>
                    <a:lnTo>
                      <a:pt x="1276" y="39"/>
                    </a:lnTo>
                    <a:lnTo>
                      <a:pt x="1199" y="20"/>
                    </a:lnTo>
                    <a:lnTo>
                      <a:pt x="11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0"/>
              <p:cNvSpPr/>
              <p:nvPr/>
            </p:nvSpPr>
            <p:spPr>
              <a:xfrm>
                <a:off x="2440450" y="-3836325"/>
                <a:ext cx="657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99" extrusionOk="0">
                    <a:moveTo>
                      <a:pt x="1599" y="3371"/>
                    </a:moveTo>
                    <a:lnTo>
                      <a:pt x="1585" y="3384"/>
                    </a:lnTo>
                    <a:lnTo>
                      <a:pt x="1585" y="3384"/>
                    </a:lnTo>
                    <a:lnTo>
                      <a:pt x="1599" y="3371"/>
                    </a:lnTo>
                    <a:close/>
                    <a:moveTo>
                      <a:pt x="1209" y="1588"/>
                    </a:moveTo>
                    <a:lnTo>
                      <a:pt x="1315" y="1818"/>
                    </a:lnTo>
                    <a:lnTo>
                      <a:pt x="1315" y="1779"/>
                    </a:lnTo>
                    <a:lnTo>
                      <a:pt x="1334" y="1857"/>
                    </a:lnTo>
                    <a:lnTo>
                      <a:pt x="1411" y="2011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707"/>
                    </a:lnTo>
                    <a:lnTo>
                      <a:pt x="1643" y="2785"/>
                    </a:lnTo>
                    <a:lnTo>
                      <a:pt x="1643" y="2746"/>
                    </a:lnTo>
                    <a:lnTo>
                      <a:pt x="1663" y="3036"/>
                    </a:lnTo>
                    <a:lnTo>
                      <a:pt x="1663" y="3152"/>
                    </a:lnTo>
                    <a:lnTo>
                      <a:pt x="1682" y="3113"/>
                    </a:lnTo>
                    <a:lnTo>
                      <a:pt x="1663" y="3171"/>
                    </a:lnTo>
                    <a:lnTo>
                      <a:pt x="1643" y="3287"/>
                    </a:lnTo>
                    <a:lnTo>
                      <a:pt x="1624" y="3326"/>
                    </a:lnTo>
                    <a:lnTo>
                      <a:pt x="1643" y="3307"/>
                    </a:lnTo>
                    <a:lnTo>
                      <a:pt x="1585" y="3403"/>
                    </a:lnTo>
                    <a:lnTo>
                      <a:pt x="1585" y="3384"/>
                    </a:lnTo>
                    <a:lnTo>
                      <a:pt x="1566" y="3403"/>
                    </a:lnTo>
                    <a:lnTo>
                      <a:pt x="1537" y="3447"/>
                    </a:lnTo>
                    <a:lnTo>
                      <a:pt x="1537" y="3447"/>
                    </a:lnTo>
                    <a:lnTo>
                      <a:pt x="1508" y="3461"/>
                    </a:lnTo>
                    <a:lnTo>
                      <a:pt x="1450" y="3519"/>
                    </a:lnTo>
                    <a:lnTo>
                      <a:pt x="1257" y="3635"/>
                    </a:lnTo>
                    <a:lnTo>
                      <a:pt x="1160" y="3693"/>
                    </a:lnTo>
                    <a:lnTo>
                      <a:pt x="1160" y="3693"/>
                    </a:lnTo>
                    <a:lnTo>
                      <a:pt x="1180" y="3674"/>
                    </a:lnTo>
                    <a:lnTo>
                      <a:pt x="1141" y="3693"/>
                    </a:lnTo>
                    <a:lnTo>
                      <a:pt x="1047" y="3720"/>
                    </a:lnTo>
                    <a:lnTo>
                      <a:pt x="1047" y="3720"/>
                    </a:lnTo>
                    <a:lnTo>
                      <a:pt x="1044" y="3712"/>
                    </a:lnTo>
                    <a:lnTo>
                      <a:pt x="1029" y="3697"/>
                    </a:lnTo>
                    <a:lnTo>
                      <a:pt x="1006" y="3616"/>
                    </a:lnTo>
                    <a:lnTo>
                      <a:pt x="999" y="3590"/>
                    </a:lnTo>
                    <a:lnTo>
                      <a:pt x="1006" y="3596"/>
                    </a:lnTo>
                    <a:lnTo>
                      <a:pt x="1006" y="3558"/>
                    </a:lnTo>
                    <a:lnTo>
                      <a:pt x="986" y="3365"/>
                    </a:lnTo>
                    <a:lnTo>
                      <a:pt x="986" y="3191"/>
                    </a:lnTo>
                    <a:lnTo>
                      <a:pt x="986" y="2804"/>
                    </a:lnTo>
                    <a:lnTo>
                      <a:pt x="1006" y="2707"/>
                    </a:lnTo>
                    <a:lnTo>
                      <a:pt x="1044" y="2475"/>
                    </a:lnTo>
                    <a:lnTo>
                      <a:pt x="1102" y="2050"/>
                    </a:lnTo>
                    <a:lnTo>
                      <a:pt x="1199" y="1625"/>
                    </a:lnTo>
                    <a:lnTo>
                      <a:pt x="1209" y="1588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59"/>
                    </a:lnTo>
                    <a:lnTo>
                      <a:pt x="735" y="98"/>
                    </a:lnTo>
                    <a:lnTo>
                      <a:pt x="677" y="175"/>
                    </a:lnTo>
                    <a:lnTo>
                      <a:pt x="619" y="252"/>
                    </a:lnTo>
                    <a:lnTo>
                      <a:pt x="484" y="619"/>
                    </a:lnTo>
                    <a:lnTo>
                      <a:pt x="368" y="987"/>
                    </a:lnTo>
                    <a:lnTo>
                      <a:pt x="271" y="1373"/>
                    </a:lnTo>
                    <a:lnTo>
                      <a:pt x="194" y="1741"/>
                    </a:lnTo>
                    <a:lnTo>
                      <a:pt x="97" y="2205"/>
                    </a:lnTo>
                    <a:lnTo>
                      <a:pt x="39" y="2669"/>
                    </a:lnTo>
                    <a:lnTo>
                      <a:pt x="20" y="2920"/>
                    </a:lnTo>
                    <a:lnTo>
                      <a:pt x="0" y="3152"/>
                    </a:lnTo>
                    <a:lnTo>
                      <a:pt x="20" y="3384"/>
                    </a:lnTo>
                    <a:lnTo>
                      <a:pt x="39" y="3616"/>
                    </a:lnTo>
                    <a:lnTo>
                      <a:pt x="78" y="3848"/>
                    </a:lnTo>
                    <a:lnTo>
                      <a:pt x="136" y="4060"/>
                    </a:lnTo>
                    <a:lnTo>
                      <a:pt x="232" y="4273"/>
                    </a:lnTo>
                    <a:lnTo>
                      <a:pt x="310" y="4350"/>
                    </a:lnTo>
                    <a:lnTo>
                      <a:pt x="387" y="4447"/>
                    </a:lnTo>
                    <a:lnTo>
                      <a:pt x="484" y="4524"/>
                    </a:lnTo>
                    <a:lnTo>
                      <a:pt x="580" y="4602"/>
                    </a:lnTo>
                    <a:lnTo>
                      <a:pt x="696" y="4640"/>
                    </a:lnTo>
                    <a:lnTo>
                      <a:pt x="812" y="4679"/>
                    </a:lnTo>
                    <a:lnTo>
                      <a:pt x="928" y="4698"/>
                    </a:lnTo>
                    <a:lnTo>
                      <a:pt x="1044" y="4698"/>
                    </a:lnTo>
                    <a:lnTo>
                      <a:pt x="1180" y="4679"/>
                    </a:lnTo>
                    <a:lnTo>
                      <a:pt x="1296" y="4660"/>
                    </a:lnTo>
                    <a:lnTo>
                      <a:pt x="1431" y="4621"/>
                    </a:lnTo>
                    <a:lnTo>
                      <a:pt x="1566" y="4563"/>
                    </a:lnTo>
                    <a:lnTo>
                      <a:pt x="1817" y="4428"/>
                    </a:lnTo>
                    <a:lnTo>
                      <a:pt x="2069" y="4273"/>
                    </a:lnTo>
                    <a:lnTo>
                      <a:pt x="2262" y="4080"/>
                    </a:lnTo>
                    <a:lnTo>
                      <a:pt x="2378" y="3944"/>
                    </a:lnTo>
                    <a:lnTo>
                      <a:pt x="2455" y="3809"/>
                    </a:lnTo>
                    <a:lnTo>
                      <a:pt x="2533" y="3654"/>
                    </a:lnTo>
                    <a:lnTo>
                      <a:pt x="2571" y="3500"/>
                    </a:lnTo>
                    <a:lnTo>
                      <a:pt x="2610" y="3326"/>
                    </a:lnTo>
                    <a:lnTo>
                      <a:pt x="2629" y="3171"/>
                    </a:lnTo>
                    <a:lnTo>
                      <a:pt x="2629" y="2997"/>
                    </a:lnTo>
                    <a:lnTo>
                      <a:pt x="2629" y="2823"/>
                    </a:lnTo>
                    <a:lnTo>
                      <a:pt x="2571" y="2495"/>
                    </a:lnTo>
                    <a:lnTo>
                      <a:pt x="2494" y="2147"/>
                    </a:lnTo>
                    <a:lnTo>
                      <a:pt x="2378" y="1818"/>
                    </a:lnTo>
                    <a:lnTo>
                      <a:pt x="2243" y="1489"/>
                    </a:lnTo>
                    <a:lnTo>
                      <a:pt x="2088" y="1180"/>
                    </a:lnTo>
                    <a:lnTo>
                      <a:pt x="1933" y="871"/>
                    </a:lnTo>
                    <a:lnTo>
                      <a:pt x="1585" y="252"/>
                    </a:lnTo>
                    <a:lnTo>
                      <a:pt x="1527" y="194"/>
                    </a:lnTo>
                    <a:lnTo>
                      <a:pt x="1450" y="117"/>
                    </a:lnTo>
                    <a:lnTo>
                      <a:pt x="1373" y="78"/>
                    </a:lnTo>
                    <a:lnTo>
                      <a:pt x="1276" y="40"/>
                    </a:lnTo>
                    <a:lnTo>
                      <a:pt x="1238" y="40"/>
                    </a:lnTo>
                    <a:lnTo>
                      <a:pt x="1199" y="20"/>
                    </a:lnTo>
                    <a:lnTo>
                      <a:pt x="1102" y="20"/>
                    </a:lnTo>
                    <a:lnTo>
                      <a:pt x="10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2494575" y="-3982275"/>
                <a:ext cx="65750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2630" h="4679" extrusionOk="0">
                    <a:moveTo>
                      <a:pt x="1586" y="3364"/>
                    </a:moveTo>
                    <a:lnTo>
                      <a:pt x="1586" y="3384"/>
                    </a:lnTo>
                    <a:lnTo>
                      <a:pt x="1597" y="3364"/>
                    </a:lnTo>
                    <a:close/>
                    <a:moveTo>
                      <a:pt x="1206" y="1580"/>
                    </a:moveTo>
                    <a:lnTo>
                      <a:pt x="1315" y="1799"/>
                    </a:lnTo>
                    <a:lnTo>
                      <a:pt x="1315" y="1779"/>
                    </a:lnTo>
                    <a:lnTo>
                      <a:pt x="1334" y="1837"/>
                    </a:lnTo>
                    <a:lnTo>
                      <a:pt x="1412" y="1992"/>
                    </a:lnTo>
                    <a:lnTo>
                      <a:pt x="1508" y="2282"/>
                    </a:lnTo>
                    <a:lnTo>
                      <a:pt x="1605" y="2572"/>
                    </a:lnTo>
                    <a:lnTo>
                      <a:pt x="1624" y="2688"/>
                    </a:lnTo>
                    <a:lnTo>
                      <a:pt x="1644" y="2765"/>
                    </a:lnTo>
                    <a:lnTo>
                      <a:pt x="1644" y="2746"/>
                    </a:lnTo>
                    <a:lnTo>
                      <a:pt x="1663" y="3017"/>
                    </a:lnTo>
                    <a:lnTo>
                      <a:pt x="1663" y="3133"/>
                    </a:lnTo>
                    <a:lnTo>
                      <a:pt x="1663" y="3152"/>
                    </a:lnTo>
                    <a:lnTo>
                      <a:pt x="1644" y="3268"/>
                    </a:lnTo>
                    <a:lnTo>
                      <a:pt x="1624" y="3306"/>
                    </a:lnTo>
                    <a:lnTo>
                      <a:pt x="1624" y="3319"/>
                    </a:lnTo>
                    <a:lnTo>
                      <a:pt x="1597" y="3364"/>
                    </a:lnTo>
                    <a:lnTo>
                      <a:pt x="1605" y="3364"/>
                    </a:lnTo>
                    <a:lnTo>
                      <a:pt x="1566" y="3403"/>
                    </a:lnTo>
                    <a:lnTo>
                      <a:pt x="1536" y="3434"/>
                    </a:lnTo>
                    <a:lnTo>
                      <a:pt x="1547" y="3422"/>
                    </a:lnTo>
                    <a:lnTo>
                      <a:pt x="1508" y="3461"/>
                    </a:lnTo>
                    <a:lnTo>
                      <a:pt x="1450" y="3500"/>
                    </a:lnTo>
                    <a:lnTo>
                      <a:pt x="1257" y="3635"/>
                    </a:lnTo>
                    <a:lnTo>
                      <a:pt x="1160" y="3674"/>
                    </a:lnTo>
                    <a:lnTo>
                      <a:pt x="1141" y="3674"/>
                    </a:lnTo>
                    <a:lnTo>
                      <a:pt x="1046" y="3714"/>
                    </a:lnTo>
                    <a:lnTo>
                      <a:pt x="1044" y="3712"/>
                    </a:lnTo>
                    <a:lnTo>
                      <a:pt x="1044" y="3712"/>
                    </a:lnTo>
                    <a:lnTo>
                      <a:pt x="1035" y="3703"/>
                    </a:lnTo>
                    <a:lnTo>
                      <a:pt x="1006" y="3616"/>
                    </a:lnTo>
                    <a:lnTo>
                      <a:pt x="996" y="3577"/>
                    </a:lnTo>
                    <a:lnTo>
                      <a:pt x="1006" y="3596"/>
                    </a:lnTo>
                    <a:lnTo>
                      <a:pt x="1006" y="3558"/>
                    </a:lnTo>
                    <a:lnTo>
                      <a:pt x="986" y="3364"/>
                    </a:lnTo>
                    <a:lnTo>
                      <a:pt x="986" y="3171"/>
                    </a:lnTo>
                    <a:lnTo>
                      <a:pt x="986" y="2804"/>
                    </a:lnTo>
                    <a:lnTo>
                      <a:pt x="1006" y="2688"/>
                    </a:lnTo>
                    <a:lnTo>
                      <a:pt x="1044" y="2475"/>
                    </a:lnTo>
                    <a:lnTo>
                      <a:pt x="1102" y="2050"/>
                    </a:lnTo>
                    <a:lnTo>
                      <a:pt x="1199" y="1605"/>
                    </a:lnTo>
                    <a:lnTo>
                      <a:pt x="1206" y="1580"/>
                    </a:lnTo>
                    <a:close/>
                    <a:moveTo>
                      <a:pt x="1025" y="3712"/>
                    </a:moveTo>
                    <a:lnTo>
                      <a:pt x="1027" y="3717"/>
                    </a:lnTo>
                    <a:lnTo>
                      <a:pt x="1000" y="3723"/>
                    </a:lnTo>
                    <a:lnTo>
                      <a:pt x="967" y="3712"/>
                    </a:lnTo>
                    <a:close/>
                    <a:moveTo>
                      <a:pt x="1064" y="3732"/>
                    </a:moveTo>
                    <a:lnTo>
                      <a:pt x="1064" y="3751"/>
                    </a:lnTo>
                    <a:lnTo>
                      <a:pt x="1054" y="3732"/>
                    </a:lnTo>
                    <a:close/>
                    <a:moveTo>
                      <a:pt x="1006" y="1"/>
                    </a:moveTo>
                    <a:lnTo>
                      <a:pt x="909" y="20"/>
                    </a:lnTo>
                    <a:lnTo>
                      <a:pt x="812" y="40"/>
                    </a:lnTo>
                    <a:lnTo>
                      <a:pt x="735" y="98"/>
                    </a:lnTo>
                    <a:lnTo>
                      <a:pt x="677" y="156"/>
                    </a:lnTo>
                    <a:lnTo>
                      <a:pt x="619" y="252"/>
                    </a:lnTo>
                    <a:lnTo>
                      <a:pt x="484" y="600"/>
                    </a:lnTo>
                    <a:lnTo>
                      <a:pt x="368" y="987"/>
                    </a:lnTo>
                    <a:lnTo>
                      <a:pt x="271" y="1354"/>
                    </a:lnTo>
                    <a:lnTo>
                      <a:pt x="194" y="1741"/>
                    </a:lnTo>
                    <a:lnTo>
                      <a:pt x="97" y="2185"/>
                    </a:lnTo>
                    <a:lnTo>
                      <a:pt x="39" y="2669"/>
                    </a:lnTo>
                    <a:lnTo>
                      <a:pt x="20" y="2901"/>
                    </a:lnTo>
                    <a:lnTo>
                      <a:pt x="0" y="3133"/>
                    </a:lnTo>
                    <a:lnTo>
                      <a:pt x="0" y="3364"/>
                    </a:lnTo>
                    <a:lnTo>
                      <a:pt x="39" y="3596"/>
                    </a:lnTo>
                    <a:lnTo>
                      <a:pt x="78" y="3828"/>
                    </a:lnTo>
                    <a:lnTo>
                      <a:pt x="136" y="4041"/>
                    </a:lnTo>
                    <a:lnTo>
                      <a:pt x="232" y="4254"/>
                    </a:lnTo>
                    <a:lnTo>
                      <a:pt x="310" y="4350"/>
                    </a:lnTo>
                    <a:lnTo>
                      <a:pt x="387" y="4428"/>
                    </a:lnTo>
                    <a:lnTo>
                      <a:pt x="484" y="4524"/>
                    </a:lnTo>
                    <a:lnTo>
                      <a:pt x="580" y="4582"/>
                    </a:lnTo>
                    <a:lnTo>
                      <a:pt x="696" y="4621"/>
                    </a:lnTo>
                    <a:lnTo>
                      <a:pt x="812" y="4660"/>
                    </a:lnTo>
                    <a:lnTo>
                      <a:pt x="928" y="4679"/>
                    </a:lnTo>
                    <a:lnTo>
                      <a:pt x="1180" y="4679"/>
                    </a:lnTo>
                    <a:lnTo>
                      <a:pt x="1296" y="4660"/>
                    </a:lnTo>
                    <a:lnTo>
                      <a:pt x="1431" y="4621"/>
                    </a:lnTo>
                    <a:lnTo>
                      <a:pt x="1566" y="4563"/>
                    </a:lnTo>
                    <a:lnTo>
                      <a:pt x="1818" y="4428"/>
                    </a:lnTo>
                    <a:lnTo>
                      <a:pt x="2069" y="4254"/>
                    </a:lnTo>
                    <a:lnTo>
                      <a:pt x="2262" y="4060"/>
                    </a:lnTo>
                    <a:lnTo>
                      <a:pt x="2378" y="3944"/>
                    </a:lnTo>
                    <a:lnTo>
                      <a:pt x="2455" y="3790"/>
                    </a:lnTo>
                    <a:lnTo>
                      <a:pt x="2533" y="3635"/>
                    </a:lnTo>
                    <a:lnTo>
                      <a:pt x="2571" y="3480"/>
                    </a:lnTo>
                    <a:lnTo>
                      <a:pt x="2610" y="3326"/>
                    </a:lnTo>
                    <a:lnTo>
                      <a:pt x="2629" y="3152"/>
                    </a:lnTo>
                    <a:lnTo>
                      <a:pt x="2629" y="2978"/>
                    </a:lnTo>
                    <a:lnTo>
                      <a:pt x="2629" y="2823"/>
                    </a:lnTo>
                    <a:lnTo>
                      <a:pt x="2571" y="2475"/>
                    </a:lnTo>
                    <a:lnTo>
                      <a:pt x="2475" y="2147"/>
                    </a:lnTo>
                    <a:lnTo>
                      <a:pt x="2378" y="1799"/>
                    </a:lnTo>
                    <a:lnTo>
                      <a:pt x="2243" y="1489"/>
                    </a:lnTo>
                    <a:lnTo>
                      <a:pt x="2088" y="1161"/>
                    </a:lnTo>
                    <a:lnTo>
                      <a:pt x="1934" y="851"/>
                    </a:lnTo>
                    <a:lnTo>
                      <a:pt x="1586" y="252"/>
                    </a:lnTo>
                    <a:lnTo>
                      <a:pt x="1528" y="175"/>
                    </a:lnTo>
                    <a:lnTo>
                      <a:pt x="1450" y="117"/>
                    </a:lnTo>
                    <a:lnTo>
                      <a:pt x="1373" y="59"/>
                    </a:lnTo>
                    <a:lnTo>
                      <a:pt x="1276" y="40"/>
                    </a:lnTo>
                    <a:lnTo>
                      <a:pt x="1180" y="20"/>
                    </a:lnTo>
                    <a:lnTo>
                      <a:pt x="11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0"/>
              <p:cNvSpPr/>
              <p:nvPr/>
            </p:nvSpPr>
            <p:spPr>
              <a:xfrm>
                <a:off x="2214275" y="-4121925"/>
                <a:ext cx="63325" cy="116000"/>
              </a:xfrm>
              <a:custGeom>
                <a:avLst/>
                <a:gdLst/>
                <a:ahLst/>
                <a:cxnLst/>
                <a:rect l="l" t="t" r="r" b="b"/>
                <a:pathLst>
                  <a:path w="2533" h="4640" extrusionOk="0">
                    <a:moveTo>
                      <a:pt x="1354" y="3480"/>
                    </a:moveTo>
                    <a:lnTo>
                      <a:pt x="1334" y="3499"/>
                    </a:lnTo>
                    <a:lnTo>
                      <a:pt x="1334" y="3499"/>
                    </a:lnTo>
                    <a:lnTo>
                      <a:pt x="1334" y="3499"/>
                    </a:lnTo>
                    <a:lnTo>
                      <a:pt x="1373" y="3480"/>
                    </a:lnTo>
                    <a:close/>
                    <a:moveTo>
                      <a:pt x="1076" y="1752"/>
                    </a:moveTo>
                    <a:lnTo>
                      <a:pt x="1199" y="1972"/>
                    </a:lnTo>
                    <a:lnTo>
                      <a:pt x="1334" y="2204"/>
                    </a:lnTo>
                    <a:lnTo>
                      <a:pt x="1334" y="2243"/>
                    </a:lnTo>
                    <a:lnTo>
                      <a:pt x="1412" y="2397"/>
                    </a:lnTo>
                    <a:lnTo>
                      <a:pt x="1489" y="2649"/>
                    </a:lnTo>
                    <a:lnTo>
                      <a:pt x="1547" y="2880"/>
                    </a:lnTo>
                    <a:lnTo>
                      <a:pt x="1547" y="2919"/>
                    </a:lnTo>
                    <a:lnTo>
                      <a:pt x="1566" y="3035"/>
                    </a:lnTo>
                    <a:lnTo>
                      <a:pt x="1566" y="3132"/>
                    </a:lnTo>
                    <a:lnTo>
                      <a:pt x="1566" y="3170"/>
                    </a:lnTo>
                    <a:lnTo>
                      <a:pt x="1547" y="3248"/>
                    </a:lnTo>
                    <a:lnTo>
                      <a:pt x="1547" y="3267"/>
                    </a:lnTo>
                    <a:lnTo>
                      <a:pt x="1489" y="3344"/>
                    </a:lnTo>
                    <a:lnTo>
                      <a:pt x="1508" y="3325"/>
                    </a:lnTo>
                    <a:lnTo>
                      <a:pt x="1489" y="3364"/>
                    </a:lnTo>
                    <a:lnTo>
                      <a:pt x="1412" y="3441"/>
                    </a:lnTo>
                    <a:lnTo>
                      <a:pt x="1354" y="3499"/>
                    </a:lnTo>
                    <a:lnTo>
                      <a:pt x="1315" y="3518"/>
                    </a:lnTo>
                    <a:lnTo>
                      <a:pt x="1315" y="3518"/>
                    </a:lnTo>
                    <a:lnTo>
                      <a:pt x="1334" y="3499"/>
                    </a:lnTo>
                    <a:lnTo>
                      <a:pt x="1334" y="3499"/>
                    </a:lnTo>
                    <a:lnTo>
                      <a:pt x="1296" y="3518"/>
                    </a:lnTo>
                    <a:lnTo>
                      <a:pt x="1199" y="3596"/>
                    </a:lnTo>
                    <a:lnTo>
                      <a:pt x="1122" y="3634"/>
                    </a:lnTo>
                    <a:lnTo>
                      <a:pt x="1083" y="3663"/>
                    </a:lnTo>
                    <a:lnTo>
                      <a:pt x="1076" y="3667"/>
                    </a:lnTo>
                    <a:lnTo>
                      <a:pt x="1076" y="3667"/>
                    </a:lnTo>
                    <a:lnTo>
                      <a:pt x="1067" y="3658"/>
                    </a:lnTo>
                    <a:lnTo>
                      <a:pt x="1044" y="3576"/>
                    </a:lnTo>
                    <a:lnTo>
                      <a:pt x="1006" y="3441"/>
                    </a:lnTo>
                    <a:lnTo>
                      <a:pt x="1025" y="3460"/>
                    </a:lnTo>
                    <a:lnTo>
                      <a:pt x="1006" y="3344"/>
                    </a:lnTo>
                    <a:lnTo>
                      <a:pt x="986" y="2977"/>
                    </a:lnTo>
                    <a:lnTo>
                      <a:pt x="986" y="2571"/>
                    </a:lnTo>
                    <a:lnTo>
                      <a:pt x="1025" y="2185"/>
                    </a:lnTo>
                    <a:lnTo>
                      <a:pt x="1025" y="2165"/>
                    </a:lnTo>
                    <a:lnTo>
                      <a:pt x="1025" y="2049"/>
                    </a:lnTo>
                    <a:lnTo>
                      <a:pt x="1064" y="1837"/>
                    </a:lnTo>
                    <a:lnTo>
                      <a:pt x="1076" y="1752"/>
                    </a:lnTo>
                    <a:close/>
                    <a:moveTo>
                      <a:pt x="1102" y="3712"/>
                    </a:moveTo>
                    <a:lnTo>
                      <a:pt x="1102" y="3712"/>
                    </a:lnTo>
                    <a:lnTo>
                      <a:pt x="1102" y="3712"/>
                    </a:lnTo>
                    <a:close/>
                    <a:moveTo>
                      <a:pt x="1083" y="3692"/>
                    </a:moveTo>
                    <a:lnTo>
                      <a:pt x="1102" y="3712"/>
                    </a:lnTo>
                    <a:lnTo>
                      <a:pt x="1096" y="3699"/>
                    </a:lnTo>
                    <a:lnTo>
                      <a:pt x="1122" y="3712"/>
                    </a:lnTo>
                    <a:lnTo>
                      <a:pt x="1141" y="3750"/>
                    </a:lnTo>
                    <a:lnTo>
                      <a:pt x="1122" y="3750"/>
                    </a:lnTo>
                    <a:lnTo>
                      <a:pt x="1102" y="3712"/>
                    </a:lnTo>
                    <a:lnTo>
                      <a:pt x="1089" y="3705"/>
                    </a:lnTo>
                    <a:lnTo>
                      <a:pt x="1083" y="3692"/>
                    </a:lnTo>
                    <a:close/>
                    <a:moveTo>
                      <a:pt x="735" y="0"/>
                    </a:moveTo>
                    <a:lnTo>
                      <a:pt x="658" y="19"/>
                    </a:lnTo>
                    <a:lnTo>
                      <a:pt x="561" y="77"/>
                    </a:lnTo>
                    <a:lnTo>
                      <a:pt x="484" y="135"/>
                    </a:lnTo>
                    <a:lnTo>
                      <a:pt x="426" y="213"/>
                    </a:lnTo>
                    <a:lnTo>
                      <a:pt x="387" y="290"/>
                    </a:lnTo>
                    <a:lnTo>
                      <a:pt x="348" y="387"/>
                    </a:lnTo>
                    <a:lnTo>
                      <a:pt x="329" y="464"/>
                    </a:lnTo>
                    <a:lnTo>
                      <a:pt x="329" y="509"/>
                    </a:lnTo>
                    <a:lnTo>
                      <a:pt x="310" y="541"/>
                    </a:lnTo>
                    <a:lnTo>
                      <a:pt x="290" y="619"/>
                    </a:lnTo>
                    <a:lnTo>
                      <a:pt x="213" y="967"/>
                    </a:lnTo>
                    <a:lnTo>
                      <a:pt x="155" y="1315"/>
                    </a:lnTo>
                    <a:lnTo>
                      <a:pt x="78" y="2011"/>
                    </a:lnTo>
                    <a:lnTo>
                      <a:pt x="20" y="2475"/>
                    </a:lnTo>
                    <a:lnTo>
                      <a:pt x="0" y="2938"/>
                    </a:lnTo>
                    <a:lnTo>
                      <a:pt x="20" y="3170"/>
                    </a:lnTo>
                    <a:lnTo>
                      <a:pt x="39" y="3402"/>
                    </a:lnTo>
                    <a:lnTo>
                      <a:pt x="78" y="3634"/>
                    </a:lnTo>
                    <a:lnTo>
                      <a:pt x="116" y="3847"/>
                    </a:lnTo>
                    <a:lnTo>
                      <a:pt x="194" y="4060"/>
                    </a:lnTo>
                    <a:lnTo>
                      <a:pt x="290" y="4253"/>
                    </a:lnTo>
                    <a:lnTo>
                      <a:pt x="368" y="4330"/>
                    </a:lnTo>
                    <a:lnTo>
                      <a:pt x="426" y="4408"/>
                    </a:lnTo>
                    <a:lnTo>
                      <a:pt x="522" y="4485"/>
                    </a:lnTo>
                    <a:lnTo>
                      <a:pt x="600" y="4543"/>
                    </a:lnTo>
                    <a:lnTo>
                      <a:pt x="716" y="4601"/>
                    </a:lnTo>
                    <a:lnTo>
                      <a:pt x="832" y="4640"/>
                    </a:lnTo>
                    <a:lnTo>
                      <a:pt x="1199" y="4640"/>
                    </a:lnTo>
                    <a:lnTo>
                      <a:pt x="1315" y="4601"/>
                    </a:lnTo>
                    <a:lnTo>
                      <a:pt x="1547" y="4504"/>
                    </a:lnTo>
                    <a:lnTo>
                      <a:pt x="1779" y="4369"/>
                    </a:lnTo>
                    <a:lnTo>
                      <a:pt x="2011" y="4195"/>
                    </a:lnTo>
                    <a:lnTo>
                      <a:pt x="2204" y="4002"/>
                    </a:lnTo>
                    <a:lnTo>
                      <a:pt x="2301" y="3886"/>
                    </a:lnTo>
                    <a:lnTo>
                      <a:pt x="2359" y="3770"/>
                    </a:lnTo>
                    <a:lnTo>
                      <a:pt x="2436" y="3615"/>
                    </a:lnTo>
                    <a:lnTo>
                      <a:pt x="2475" y="3460"/>
                    </a:lnTo>
                    <a:lnTo>
                      <a:pt x="2513" y="3306"/>
                    </a:lnTo>
                    <a:lnTo>
                      <a:pt x="2533" y="3151"/>
                    </a:lnTo>
                    <a:lnTo>
                      <a:pt x="2533" y="2996"/>
                    </a:lnTo>
                    <a:lnTo>
                      <a:pt x="2513" y="2822"/>
                    </a:lnTo>
                    <a:lnTo>
                      <a:pt x="2455" y="2513"/>
                    </a:lnTo>
                    <a:lnTo>
                      <a:pt x="2339" y="2165"/>
                    </a:lnTo>
                    <a:lnTo>
                      <a:pt x="2204" y="1817"/>
                    </a:lnTo>
                    <a:lnTo>
                      <a:pt x="2049" y="1508"/>
                    </a:lnTo>
                    <a:lnTo>
                      <a:pt x="1875" y="1179"/>
                    </a:lnTo>
                    <a:lnTo>
                      <a:pt x="1566" y="696"/>
                    </a:lnTo>
                    <a:lnTo>
                      <a:pt x="1218" y="232"/>
                    </a:lnTo>
                    <a:lnTo>
                      <a:pt x="1160" y="155"/>
                    </a:lnTo>
                    <a:lnTo>
                      <a:pt x="1083" y="97"/>
                    </a:lnTo>
                    <a:lnTo>
                      <a:pt x="1006" y="58"/>
                    </a:lnTo>
                    <a:lnTo>
                      <a:pt x="928" y="19"/>
                    </a:lnTo>
                    <a:lnTo>
                      <a:pt x="8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2242300" y="-3844050"/>
                <a:ext cx="62850" cy="116025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4641" extrusionOk="0">
                    <a:moveTo>
                      <a:pt x="1057" y="1752"/>
                    </a:moveTo>
                    <a:lnTo>
                      <a:pt x="1180" y="1972"/>
                    </a:lnTo>
                    <a:lnTo>
                      <a:pt x="1315" y="2204"/>
                    </a:lnTo>
                    <a:lnTo>
                      <a:pt x="1334" y="2243"/>
                    </a:lnTo>
                    <a:lnTo>
                      <a:pt x="1392" y="2398"/>
                    </a:lnTo>
                    <a:lnTo>
                      <a:pt x="1470" y="2649"/>
                    </a:lnTo>
                    <a:lnTo>
                      <a:pt x="1528" y="2881"/>
                    </a:lnTo>
                    <a:lnTo>
                      <a:pt x="1528" y="2920"/>
                    </a:lnTo>
                    <a:lnTo>
                      <a:pt x="1547" y="3036"/>
                    </a:lnTo>
                    <a:lnTo>
                      <a:pt x="1547" y="3132"/>
                    </a:lnTo>
                    <a:lnTo>
                      <a:pt x="1547" y="3171"/>
                    </a:lnTo>
                    <a:lnTo>
                      <a:pt x="1528" y="3248"/>
                    </a:lnTo>
                    <a:lnTo>
                      <a:pt x="1528" y="3268"/>
                    </a:lnTo>
                    <a:lnTo>
                      <a:pt x="1489" y="3345"/>
                    </a:lnTo>
                    <a:lnTo>
                      <a:pt x="1489" y="3326"/>
                    </a:lnTo>
                    <a:lnTo>
                      <a:pt x="1470" y="3364"/>
                    </a:lnTo>
                    <a:lnTo>
                      <a:pt x="1392" y="3442"/>
                    </a:lnTo>
                    <a:lnTo>
                      <a:pt x="1354" y="3480"/>
                    </a:lnTo>
                    <a:lnTo>
                      <a:pt x="1354" y="3480"/>
                    </a:lnTo>
                    <a:lnTo>
                      <a:pt x="1354" y="3480"/>
                    </a:lnTo>
                    <a:lnTo>
                      <a:pt x="1315" y="3506"/>
                    </a:lnTo>
                    <a:lnTo>
                      <a:pt x="1315" y="3506"/>
                    </a:lnTo>
                    <a:lnTo>
                      <a:pt x="1334" y="3500"/>
                    </a:lnTo>
                    <a:lnTo>
                      <a:pt x="1334" y="3500"/>
                    </a:lnTo>
                    <a:lnTo>
                      <a:pt x="1296" y="3519"/>
                    </a:lnTo>
                    <a:lnTo>
                      <a:pt x="1315" y="3506"/>
                    </a:lnTo>
                    <a:lnTo>
                      <a:pt x="1315" y="3506"/>
                    </a:lnTo>
                    <a:lnTo>
                      <a:pt x="1276" y="3519"/>
                    </a:lnTo>
                    <a:lnTo>
                      <a:pt x="1180" y="3596"/>
                    </a:lnTo>
                    <a:lnTo>
                      <a:pt x="1102" y="3635"/>
                    </a:lnTo>
                    <a:lnTo>
                      <a:pt x="1063" y="3665"/>
                    </a:lnTo>
                    <a:lnTo>
                      <a:pt x="1025" y="3577"/>
                    </a:lnTo>
                    <a:lnTo>
                      <a:pt x="1006" y="3442"/>
                    </a:lnTo>
                    <a:lnTo>
                      <a:pt x="1006" y="3461"/>
                    </a:lnTo>
                    <a:lnTo>
                      <a:pt x="986" y="3345"/>
                    </a:lnTo>
                    <a:lnTo>
                      <a:pt x="967" y="2978"/>
                    </a:lnTo>
                    <a:lnTo>
                      <a:pt x="967" y="2572"/>
                    </a:lnTo>
                    <a:lnTo>
                      <a:pt x="1006" y="2185"/>
                    </a:lnTo>
                    <a:lnTo>
                      <a:pt x="1006" y="2166"/>
                    </a:lnTo>
                    <a:lnTo>
                      <a:pt x="1006" y="2050"/>
                    </a:lnTo>
                    <a:lnTo>
                      <a:pt x="1044" y="1837"/>
                    </a:lnTo>
                    <a:lnTo>
                      <a:pt x="1057" y="1752"/>
                    </a:lnTo>
                    <a:close/>
                    <a:moveTo>
                      <a:pt x="1083" y="3654"/>
                    </a:moveTo>
                    <a:lnTo>
                      <a:pt x="1066" y="3672"/>
                    </a:lnTo>
                    <a:lnTo>
                      <a:pt x="1064" y="3667"/>
                    </a:lnTo>
                    <a:lnTo>
                      <a:pt x="1083" y="3654"/>
                    </a:lnTo>
                    <a:close/>
                    <a:moveTo>
                      <a:pt x="1078" y="3700"/>
                    </a:moveTo>
                    <a:lnTo>
                      <a:pt x="1102" y="3712"/>
                    </a:lnTo>
                    <a:lnTo>
                      <a:pt x="1122" y="3751"/>
                    </a:lnTo>
                    <a:lnTo>
                      <a:pt x="1093" y="3722"/>
                    </a:lnTo>
                    <a:lnTo>
                      <a:pt x="1083" y="3712"/>
                    </a:lnTo>
                    <a:lnTo>
                      <a:pt x="1078" y="3700"/>
                    </a:lnTo>
                    <a:close/>
                    <a:moveTo>
                      <a:pt x="716" y="1"/>
                    </a:moveTo>
                    <a:lnTo>
                      <a:pt x="639" y="20"/>
                    </a:lnTo>
                    <a:lnTo>
                      <a:pt x="542" y="78"/>
                    </a:lnTo>
                    <a:lnTo>
                      <a:pt x="484" y="136"/>
                    </a:lnTo>
                    <a:lnTo>
                      <a:pt x="407" y="213"/>
                    </a:lnTo>
                    <a:lnTo>
                      <a:pt x="368" y="291"/>
                    </a:lnTo>
                    <a:lnTo>
                      <a:pt x="329" y="387"/>
                    </a:lnTo>
                    <a:lnTo>
                      <a:pt x="310" y="465"/>
                    </a:lnTo>
                    <a:lnTo>
                      <a:pt x="310" y="542"/>
                    </a:lnTo>
                    <a:lnTo>
                      <a:pt x="271" y="619"/>
                    </a:lnTo>
                    <a:lnTo>
                      <a:pt x="194" y="967"/>
                    </a:lnTo>
                    <a:lnTo>
                      <a:pt x="136" y="1315"/>
                    </a:lnTo>
                    <a:lnTo>
                      <a:pt x="59" y="2011"/>
                    </a:lnTo>
                    <a:lnTo>
                      <a:pt x="20" y="2475"/>
                    </a:lnTo>
                    <a:lnTo>
                      <a:pt x="1" y="2939"/>
                    </a:lnTo>
                    <a:lnTo>
                      <a:pt x="1" y="3171"/>
                    </a:lnTo>
                    <a:lnTo>
                      <a:pt x="20" y="3403"/>
                    </a:lnTo>
                    <a:lnTo>
                      <a:pt x="59" y="3635"/>
                    </a:lnTo>
                    <a:lnTo>
                      <a:pt x="97" y="3847"/>
                    </a:lnTo>
                    <a:lnTo>
                      <a:pt x="175" y="4060"/>
                    </a:lnTo>
                    <a:lnTo>
                      <a:pt x="291" y="4253"/>
                    </a:lnTo>
                    <a:lnTo>
                      <a:pt x="349" y="4331"/>
                    </a:lnTo>
                    <a:lnTo>
                      <a:pt x="426" y="4408"/>
                    </a:lnTo>
                    <a:lnTo>
                      <a:pt x="503" y="4485"/>
                    </a:lnTo>
                    <a:lnTo>
                      <a:pt x="600" y="4543"/>
                    </a:lnTo>
                    <a:lnTo>
                      <a:pt x="696" y="4601"/>
                    </a:lnTo>
                    <a:lnTo>
                      <a:pt x="832" y="4640"/>
                    </a:lnTo>
                    <a:lnTo>
                      <a:pt x="1180" y="4640"/>
                    </a:lnTo>
                    <a:lnTo>
                      <a:pt x="1296" y="4601"/>
                    </a:lnTo>
                    <a:lnTo>
                      <a:pt x="1528" y="4505"/>
                    </a:lnTo>
                    <a:lnTo>
                      <a:pt x="1760" y="4369"/>
                    </a:lnTo>
                    <a:lnTo>
                      <a:pt x="1992" y="4195"/>
                    </a:lnTo>
                    <a:lnTo>
                      <a:pt x="2204" y="4002"/>
                    </a:lnTo>
                    <a:lnTo>
                      <a:pt x="2282" y="3886"/>
                    </a:lnTo>
                    <a:lnTo>
                      <a:pt x="2359" y="3770"/>
                    </a:lnTo>
                    <a:lnTo>
                      <a:pt x="2417" y="3616"/>
                    </a:lnTo>
                    <a:lnTo>
                      <a:pt x="2475" y="3461"/>
                    </a:lnTo>
                    <a:lnTo>
                      <a:pt x="2494" y="3306"/>
                    </a:lnTo>
                    <a:lnTo>
                      <a:pt x="2514" y="3152"/>
                    </a:lnTo>
                    <a:lnTo>
                      <a:pt x="2514" y="2997"/>
                    </a:lnTo>
                    <a:lnTo>
                      <a:pt x="2494" y="2823"/>
                    </a:lnTo>
                    <a:lnTo>
                      <a:pt x="2436" y="2514"/>
                    </a:lnTo>
                    <a:lnTo>
                      <a:pt x="2340" y="2166"/>
                    </a:lnTo>
                    <a:lnTo>
                      <a:pt x="2204" y="1818"/>
                    </a:lnTo>
                    <a:lnTo>
                      <a:pt x="2030" y="1508"/>
                    </a:lnTo>
                    <a:lnTo>
                      <a:pt x="1856" y="1180"/>
                    </a:lnTo>
                    <a:lnTo>
                      <a:pt x="1547" y="696"/>
                    </a:lnTo>
                    <a:lnTo>
                      <a:pt x="1218" y="233"/>
                    </a:lnTo>
                    <a:lnTo>
                      <a:pt x="1141" y="155"/>
                    </a:lnTo>
                    <a:lnTo>
                      <a:pt x="1083" y="97"/>
                    </a:lnTo>
                    <a:lnTo>
                      <a:pt x="986" y="59"/>
                    </a:lnTo>
                    <a:lnTo>
                      <a:pt x="909" y="20"/>
                    </a:lnTo>
                    <a:lnTo>
                      <a:pt x="8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1496600" y="-3916550"/>
                <a:ext cx="933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3732" h="3810" extrusionOk="0">
                    <a:moveTo>
                      <a:pt x="2476" y="1467"/>
                    </a:moveTo>
                    <a:lnTo>
                      <a:pt x="2475" y="1470"/>
                    </a:lnTo>
                    <a:lnTo>
                      <a:pt x="2456" y="1528"/>
                    </a:lnTo>
                    <a:lnTo>
                      <a:pt x="2359" y="1760"/>
                    </a:lnTo>
                    <a:lnTo>
                      <a:pt x="2243" y="1992"/>
                    </a:lnTo>
                    <a:lnTo>
                      <a:pt x="2146" y="2205"/>
                    </a:lnTo>
                    <a:lnTo>
                      <a:pt x="2011" y="2417"/>
                    </a:lnTo>
                    <a:lnTo>
                      <a:pt x="1953" y="2514"/>
                    </a:lnTo>
                    <a:lnTo>
                      <a:pt x="1972" y="2456"/>
                    </a:lnTo>
                    <a:lnTo>
                      <a:pt x="1934" y="2514"/>
                    </a:lnTo>
                    <a:lnTo>
                      <a:pt x="1779" y="2688"/>
                    </a:lnTo>
                    <a:lnTo>
                      <a:pt x="1741" y="2727"/>
                    </a:lnTo>
                    <a:lnTo>
                      <a:pt x="1760" y="2727"/>
                    </a:lnTo>
                    <a:lnTo>
                      <a:pt x="1702" y="2765"/>
                    </a:lnTo>
                    <a:lnTo>
                      <a:pt x="1625" y="2804"/>
                    </a:lnTo>
                    <a:lnTo>
                      <a:pt x="1605" y="2804"/>
                    </a:lnTo>
                    <a:lnTo>
                      <a:pt x="1528" y="2843"/>
                    </a:lnTo>
                    <a:lnTo>
                      <a:pt x="1451" y="2843"/>
                    </a:lnTo>
                    <a:lnTo>
                      <a:pt x="1199" y="2804"/>
                    </a:lnTo>
                    <a:lnTo>
                      <a:pt x="1083" y="2785"/>
                    </a:lnTo>
                    <a:lnTo>
                      <a:pt x="1025" y="2765"/>
                    </a:lnTo>
                    <a:lnTo>
                      <a:pt x="1064" y="2765"/>
                    </a:lnTo>
                    <a:lnTo>
                      <a:pt x="1025" y="2746"/>
                    </a:lnTo>
                    <a:lnTo>
                      <a:pt x="1006" y="2746"/>
                    </a:lnTo>
                    <a:lnTo>
                      <a:pt x="976" y="2731"/>
                    </a:lnTo>
                    <a:lnTo>
                      <a:pt x="1029" y="2638"/>
                    </a:lnTo>
                    <a:lnTo>
                      <a:pt x="1045" y="2630"/>
                    </a:lnTo>
                    <a:lnTo>
                      <a:pt x="1103" y="2553"/>
                    </a:lnTo>
                    <a:lnTo>
                      <a:pt x="1219" y="2417"/>
                    </a:lnTo>
                    <a:lnTo>
                      <a:pt x="1354" y="2301"/>
                    </a:lnTo>
                    <a:lnTo>
                      <a:pt x="1489" y="2166"/>
                    </a:lnTo>
                    <a:lnTo>
                      <a:pt x="1586" y="2108"/>
                    </a:lnTo>
                    <a:lnTo>
                      <a:pt x="1528" y="2127"/>
                    </a:lnTo>
                    <a:lnTo>
                      <a:pt x="1528" y="2127"/>
                    </a:lnTo>
                    <a:lnTo>
                      <a:pt x="1605" y="2089"/>
                    </a:lnTo>
                    <a:lnTo>
                      <a:pt x="1953" y="1818"/>
                    </a:lnTo>
                    <a:lnTo>
                      <a:pt x="2262" y="1605"/>
                    </a:lnTo>
                    <a:lnTo>
                      <a:pt x="2476" y="1467"/>
                    </a:lnTo>
                    <a:close/>
                    <a:moveTo>
                      <a:pt x="3268" y="1"/>
                    </a:moveTo>
                    <a:lnTo>
                      <a:pt x="3171" y="20"/>
                    </a:lnTo>
                    <a:lnTo>
                      <a:pt x="3074" y="40"/>
                    </a:lnTo>
                    <a:lnTo>
                      <a:pt x="2997" y="78"/>
                    </a:lnTo>
                    <a:lnTo>
                      <a:pt x="2920" y="136"/>
                    </a:lnTo>
                    <a:lnTo>
                      <a:pt x="2915" y="142"/>
                    </a:lnTo>
                    <a:lnTo>
                      <a:pt x="2915" y="142"/>
                    </a:lnTo>
                    <a:lnTo>
                      <a:pt x="2862" y="156"/>
                    </a:lnTo>
                    <a:lnTo>
                      <a:pt x="2765" y="194"/>
                    </a:lnTo>
                    <a:lnTo>
                      <a:pt x="2436" y="368"/>
                    </a:lnTo>
                    <a:lnTo>
                      <a:pt x="2108" y="562"/>
                    </a:lnTo>
                    <a:lnTo>
                      <a:pt x="1779" y="774"/>
                    </a:lnTo>
                    <a:lnTo>
                      <a:pt x="1470" y="987"/>
                    </a:lnTo>
                    <a:lnTo>
                      <a:pt x="1103" y="1257"/>
                    </a:lnTo>
                    <a:lnTo>
                      <a:pt x="716" y="1547"/>
                    </a:lnTo>
                    <a:lnTo>
                      <a:pt x="542" y="1721"/>
                    </a:lnTo>
                    <a:lnTo>
                      <a:pt x="387" y="1895"/>
                    </a:lnTo>
                    <a:lnTo>
                      <a:pt x="233" y="2089"/>
                    </a:lnTo>
                    <a:lnTo>
                      <a:pt x="117" y="2282"/>
                    </a:lnTo>
                    <a:lnTo>
                      <a:pt x="78" y="2398"/>
                    </a:lnTo>
                    <a:lnTo>
                      <a:pt x="39" y="2514"/>
                    </a:lnTo>
                    <a:lnTo>
                      <a:pt x="1" y="2630"/>
                    </a:lnTo>
                    <a:lnTo>
                      <a:pt x="1" y="2746"/>
                    </a:lnTo>
                    <a:lnTo>
                      <a:pt x="1" y="2862"/>
                    </a:lnTo>
                    <a:lnTo>
                      <a:pt x="20" y="2978"/>
                    </a:lnTo>
                    <a:lnTo>
                      <a:pt x="59" y="3094"/>
                    </a:lnTo>
                    <a:lnTo>
                      <a:pt x="97" y="3210"/>
                    </a:lnTo>
                    <a:lnTo>
                      <a:pt x="175" y="3307"/>
                    </a:lnTo>
                    <a:lnTo>
                      <a:pt x="271" y="3403"/>
                    </a:lnTo>
                    <a:lnTo>
                      <a:pt x="368" y="3481"/>
                    </a:lnTo>
                    <a:lnTo>
                      <a:pt x="465" y="3558"/>
                    </a:lnTo>
                    <a:lnTo>
                      <a:pt x="697" y="3654"/>
                    </a:lnTo>
                    <a:lnTo>
                      <a:pt x="948" y="3732"/>
                    </a:lnTo>
                    <a:lnTo>
                      <a:pt x="1257" y="3790"/>
                    </a:lnTo>
                    <a:lnTo>
                      <a:pt x="1393" y="3809"/>
                    </a:lnTo>
                    <a:lnTo>
                      <a:pt x="1547" y="3809"/>
                    </a:lnTo>
                    <a:lnTo>
                      <a:pt x="1683" y="3790"/>
                    </a:lnTo>
                    <a:lnTo>
                      <a:pt x="1837" y="3751"/>
                    </a:lnTo>
                    <a:lnTo>
                      <a:pt x="1972" y="3712"/>
                    </a:lnTo>
                    <a:lnTo>
                      <a:pt x="2127" y="3635"/>
                    </a:lnTo>
                    <a:lnTo>
                      <a:pt x="2243" y="3558"/>
                    </a:lnTo>
                    <a:lnTo>
                      <a:pt x="2359" y="3481"/>
                    </a:lnTo>
                    <a:lnTo>
                      <a:pt x="2572" y="3268"/>
                    </a:lnTo>
                    <a:lnTo>
                      <a:pt x="2746" y="3036"/>
                    </a:lnTo>
                    <a:lnTo>
                      <a:pt x="2900" y="2804"/>
                    </a:lnTo>
                    <a:lnTo>
                      <a:pt x="3055" y="2553"/>
                    </a:lnTo>
                    <a:lnTo>
                      <a:pt x="3190" y="2282"/>
                    </a:lnTo>
                    <a:lnTo>
                      <a:pt x="3306" y="2011"/>
                    </a:lnTo>
                    <a:lnTo>
                      <a:pt x="3403" y="1741"/>
                    </a:lnTo>
                    <a:lnTo>
                      <a:pt x="3577" y="1161"/>
                    </a:lnTo>
                    <a:lnTo>
                      <a:pt x="3712" y="600"/>
                    </a:lnTo>
                    <a:lnTo>
                      <a:pt x="3732" y="504"/>
                    </a:lnTo>
                    <a:lnTo>
                      <a:pt x="3732" y="407"/>
                    </a:lnTo>
                    <a:lnTo>
                      <a:pt x="3693" y="330"/>
                    </a:lnTo>
                    <a:lnTo>
                      <a:pt x="3654" y="233"/>
                    </a:lnTo>
                    <a:lnTo>
                      <a:pt x="3596" y="156"/>
                    </a:lnTo>
                    <a:lnTo>
                      <a:pt x="3538" y="98"/>
                    </a:lnTo>
                    <a:lnTo>
                      <a:pt x="3461" y="40"/>
                    </a:lnTo>
                    <a:lnTo>
                      <a:pt x="3364" y="20"/>
                    </a:lnTo>
                    <a:lnTo>
                      <a:pt x="32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0"/>
              <p:cNvSpPr/>
              <p:nvPr/>
            </p:nvSpPr>
            <p:spPr>
              <a:xfrm>
                <a:off x="2391150" y="-4126775"/>
                <a:ext cx="66725" cy="116025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4641" extrusionOk="0">
                    <a:moveTo>
                      <a:pt x="1078" y="1614"/>
                    </a:moveTo>
                    <a:lnTo>
                      <a:pt x="1218" y="1895"/>
                    </a:lnTo>
                    <a:lnTo>
                      <a:pt x="1334" y="2127"/>
                    </a:lnTo>
                    <a:lnTo>
                      <a:pt x="1373" y="2185"/>
                    </a:lnTo>
                    <a:lnTo>
                      <a:pt x="1354" y="2166"/>
                    </a:lnTo>
                    <a:lnTo>
                      <a:pt x="1412" y="2301"/>
                    </a:lnTo>
                    <a:lnTo>
                      <a:pt x="1528" y="2572"/>
                    </a:lnTo>
                    <a:lnTo>
                      <a:pt x="1605" y="2823"/>
                    </a:lnTo>
                    <a:lnTo>
                      <a:pt x="1663" y="3055"/>
                    </a:lnTo>
                    <a:lnTo>
                      <a:pt x="1682" y="3132"/>
                    </a:lnTo>
                    <a:lnTo>
                      <a:pt x="1702" y="3210"/>
                    </a:lnTo>
                    <a:lnTo>
                      <a:pt x="1702" y="3403"/>
                    </a:lnTo>
                    <a:lnTo>
                      <a:pt x="1686" y="3500"/>
                    </a:lnTo>
                    <a:lnTo>
                      <a:pt x="1682" y="3500"/>
                    </a:lnTo>
                    <a:lnTo>
                      <a:pt x="1644" y="3577"/>
                    </a:lnTo>
                    <a:lnTo>
                      <a:pt x="1528" y="3616"/>
                    </a:lnTo>
                    <a:lnTo>
                      <a:pt x="1431" y="3654"/>
                    </a:lnTo>
                    <a:lnTo>
                      <a:pt x="1392" y="3654"/>
                    </a:lnTo>
                    <a:lnTo>
                      <a:pt x="1390" y="3657"/>
                    </a:lnTo>
                    <a:lnTo>
                      <a:pt x="1390" y="3657"/>
                    </a:lnTo>
                    <a:lnTo>
                      <a:pt x="1263" y="3671"/>
                    </a:lnTo>
                    <a:lnTo>
                      <a:pt x="1263" y="3671"/>
                    </a:lnTo>
                    <a:lnTo>
                      <a:pt x="1228" y="3664"/>
                    </a:lnTo>
                    <a:lnTo>
                      <a:pt x="1218" y="3654"/>
                    </a:lnTo>
                    <a:lnTo>
                      <a:pt x="1189" y="3645"/>
                    </a:lnTo>
                    <a:lnTo>
                      <a:pt x="1189" y="3645"/>
                    </a:lnTo>
                    <a:lnTo>
                      <a:pt x="1160" y="3616"/>
                    </a:lnTo>
                    <a:lnTo>
                      <a:pt x="1122" y="3558"/>
                    </a:lnTo>
                    <a:lnTo>
                      <a:pt x="1083" y="3500"/>
                    </a:lnTo>
                    <a:lnTo>
                      <a:pt x="1025" y="3345"/>
                    </a:lnTo>
                    <a:lnTo>
                      <a:pt x="1006" y="3248"/>
                    </a:lnTo>
                    <a:lnTo>
                      <a:pt x="986" y="3055"/>
                    </a:lnTo>
                    <a:lnTo>
                      <a:pt x="967" y="2843"/>
                    </a:lnTo>
                    <a:lnTo>
                      <a:pt x="986" y="2398"/>
                    </a:lnTo>
                    <a:lnTo>
                      <a:pt x="986" y="2205"/>
                    </a:lnTo>
                    <a:lnTo>
                      <a:pt x="1006" y="2147"/>
                    </a:lnTo>
                    <a:lnTo>
                      <a:pt x="1006" y="2089"/>
                    </a:lnTo>
                    <a:lnTo>
                      <a:pt x="1064" y="1702"/>
                    </a:lnTo>
                    <a:lnTo>
                      <a:pt x="1078" y="1614"/>
                    </a:lnTo>
                    <a:close/>
                    <a:moveTo>
                      <a:pt x="716" y="1"/>
                    </a:moveTo>
                    <a:lnTo>
                      <a:pt x="638" y="39"/>
                    </a:lnTo>
                    <a:lnTo>
                      <a:pt x="542" y="78"/>
                    </a:lnTo>
                    <a:lnTo>
                      <a:pt x="484" y="136"/>
                    </a:lnTo>
                    <a:lnTo>
                      <a:pt x="407" y="194"/>
                    </a:lnTo>
                    <a:lnTo>
                      <a:pt x="368" y="271"/>
                    </a:lnTo>
                    <a:lnTo>
                      <a:pt x="329" y="368"/>
                    </a:lnTo>
                    <a:lnTo>
                      <a:pt x="175" y="1083"/>
                    </a:lnTo>
                    <a:lnTo>
                      <a:pt x="117" y="1431"/>
                    </a:lnTo>
                    <a:lnTo>
                      <a:pt x="78" y="1779"/>
                    </a:lnTo>
                    <a:lnTo>
                      <a:pt x="20" y="2282"/>
                    </a:lnTo>
                    <a:lnTo>
                      <a:pt x="1" y="2533"/>
                    </a:lnTo>
                    <a:lnTo>
                      <a:pt x="1" y="2785"/>
                    </a:lnTo>
                    <a:lnTo>
                      <a:pt x="1" y="3036"/>
                    </a:lnTo>
                    <a:lnTo>
                      <a:pt x="39" y="3287"/>
                    </a:lnTo>
                    <a:lnTo>
                      <a:pt x="78" y="3538"/>
                    </a:lnTo>
                    <a:lnTo>
                      <a:pt x="155" y="3770"/>
                    </a:lnTo>
                    <a:lnTo>
                      <a:pt x="252" y="3983"/>
                    </a:lnTo>
                    <a:lnTo>
                      <a:pt x="387" y="4196"/>
                    </a:lnTo>
                    <a:lnTo>
                      <a:pt x="464" y="4292"/>
                    </a:lnTo>
                    <a:lnTo>
                      <a:pt x="542" y="4370"/>
                    </a:lnTo>
                    <a:lnTo>
                      <a:pt x="638" y="4447"/>
                    </a:lnTo>
                    <a:lnTo>
                      <a:pt x="754" y="4505"/>
                    </a:lnTo>
                    <a:lnTo>
                      <a:pt x="870" y="4563"/>
                    </a:lnTo>
                    <a:lnTo>
                      <a:pt x="1006" y="4602"/>
                    </a:lnTo>
                    <a:lnTo>
                      <a:pt x="1141" y="4621"/>
                    </a:lnTo>
                    <a:lnTo>
                      <a:pt x="1276" y="4640"/>
                    </a:lnTo>
                    <a:lnTo>
                      <a:pt x="1412" y="4621"/>
                    </a:lnTo>
                    <a:lnTo>
                      <a:pt x="1547" y="4602"/>
                    </a:lnTo>
                    <a:lnTo>
                      <a:pt x="1818" y="4544"/>
                    </a:lnTo>
                    <a:lnTo>
                      <a:pt x="1972" y="4486"/>
                    </a:lnTo>
                    <a:lnTo>
                      <a:pt x="2108" y="4408"/>
                    </a:lnTo>
                    <a:lnTo>
                      <a:pt x="2243" y="4331"/>
                    </a:lnTo>
                    <a:lnTo>
                      <a:pt x="2359" y="4215"/>
                    </a:lnTo>
                    <a:lnTo>
                      <a:pt x="2456" y="4099"/>
                    </a:lnTo>
                    <a:lnTo>
                      <a:pt x="2533" y="3964"/>
                    </a:lnTo>
                    <a:lnTo>
                      <a:pt x="2591" y="3828"/>
                    </a:lnTo>
                    <a:lnTo>
                      <a:pt x="2630" y="3674"/>
                    </a:lnTo>
                    <a:lnTo>
                      <a:pt x="2668" y="3519"/>
                    </a:lnTo>
                    <a:lnTo>
                      <a:pt x="2668" y="3364"/>
                    </a:lnTo>
                    <a:lnTo>
                      <a:pt x="2649" y="3074"/>
                    </a:lnTo>
                    <a:lnTo>
                      <a:pt x="2591" y="2785"/>
                    </a:lnTo>
                    <a:lnTo>
                      <a:pt x="2514" y="2495"/>
                    </a:lnTo>
                    <a:lnTo>
                      <a:pt x="2398" y="2147"/>
                    </a:lnTo>
                    <a:lnTo>
                      <a:pt x="2262" y="1818"/>
                    </a:lnTo>
                    <a:lnTo>
                      <a:pt x="2108" y="1489"/>
                    </a:lnTo>
                    <a:lnTo>
                      <a:pt x="1934" y="1180"/>
                    </a:lnTo>
                    <a:lnTo>
                      <a:pt x="1663" y="658"/>
                    </a:lnTo>
                    <a:lnTo>
                      <a:pt x="1547" y="465"/>
                    </a:lnTo>
                    <a:lnTo>
                      <a:pt x="1508" y="387"/>
                    </a:lnTo>
                    <a:lnTo>
                      <a:pt x="1470" y="310"/>
                    </a:lnTo>
                    <a:lnTo>
                      <a:pt x="1412" y="233"/>
                    </a:lnTo>
                    <a:lnTo>
                      <a:pt x="1354" y="175"/>
                    </a:lnTo>
                    <a:lnTo>
                      <a:pt x="1276" y="117"/>
                    </a:lnTo>
                    <a:lnTo>
                      <a:pt x="1199" y="78"/>
                    </a:lnTo>
                    <a:lnTo>
                      <a:pt x="1102" y="59"/>
                    </a:lnTo>
                    <a:lnTo>
                      <a:pt x="1044" y="59"/>
                    </a:lnTo>
                    <a:lnTo>
                      <a:pt x="1006" y="39"/>
                    </a:lnTo>
                    <a:lnTo>
                      <a:pt x="90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0"/>
              <p:cNvSpPr/>
              <p:nvPr/>
            </p:nvSpPr>
            <p:spPr>
              <a:xfrm>
                <a:off x="2513425" y="-4126275"/>
                <a:ext cx="91350" cy="94750"/>
              </a:xfrm>
              <a:custGeom>
                <a:avLst/>
                <a:gdLst/>
                <a:ahLst/>
                <a:cxnLst/>
                <a:rect l="l" t="t" r="r" b="b"/>
                <a:pathLst>
                  <a:path w="3654" h="3790" extrusionOk="0">
                    <a:moveTo>
                      <a:pt x="2707" y="2745"/>
                    </a:moveTo>
                    <a:lnTo>
                      <a:pt x="2707" y="2745"/>
                    </a:lnTo>
                    <a:lnTo>
                      <a:pt x="2707" y="2745"/>
                    </a:lnTo>
                    <a:close/>
                    <a:moveTo>
                      <a:pt x="2745" y="2726"/>
                    </a:moveTo>
                    <a:lnTo>
                      <a:pt x="2705" y="2750"/>
                    </a:lnTo>
                    <a:lnTo>
                      <a:pt x="2707" y="2745"/>
                    </a:lnTo>
                    <a:lnTo>
                      <a:pt x="2704" y="2751"/>
                    </a:lnTo>
                    <a:lnTo>
                      <a:pt x="2697" y="2755"/>
                    </a:lnTo>
                    <a:lnTo>
                      <a:pt x="2707" y="2745"/>
                    </a:lnTo>
                    <a:lnTo>
                      <a:pt x="2745" y="2726"/>
                    </a:lnTo>
                    <a:close/>
                    <a:moveTo>
                      <a:pt x="2700" y="2758"/>
                    </a:moveTo>
                    <a:lnTo>
                      <a:pt x="2697" y="2765"/>
                    </a:lnTo>
                    <a:lnTo>
                      <a:pt x="2687" y="2765"/>
                    </a:lnTo>
                    <a:lnTo>
                      <a:pt x="2700" y="2758"/>
                    </a:lnTo>
                    <a:close/>
                    <a:moveTo>
                      <a:pt x="2726" y="2745"/>
                    </a:moveTo>
                    <a:lnTo>
                      <a:pt x="2707" y="2765"/>
                    </a:lnTo>
                    <a:lnTo>
                      <a:pt x="2700" y="2765"/>
                    </a:lnTo>
                    <a:lnTo>
                      <a:pt x="2703" y="2757"/>
                    </a:lnTo>
                    <a:lnTo>
                      <a:pt x="2726" y="2745"/>
                    </a:lnTo>
                    <a:close/>
                    <a:moveTo>
                      <a:pt x="2494" y="2823"/>
                    </a:moveTo>
                    <a:lnTo>
                      <a:pt x="2494" y="2835"/>
                    </a:lnTo>
                    <a:lnTo>
                      <a:pt x="2533" y="2823"/>
                    </a:lnTo>
                    <a:close/>
                    <a:moveTo>
                      <a:pt x="2691" y="2794"/>
                    </a:moveTo>
                    <a:lnTo>
                      <a:pt x="2707" y="2842"/>
                    </a:lnTo>
                    <a:lnTo>
                      <a:pt x="2687" y="2803"/>
                    </a:lnTo>
                    <a:lnTo>
                      <a:pt x="2691" y="2794"/>
                    </a:lnTo>
                    <a:close/>
                    <a:moveTo>
                      <a:pt x="1071" y="1100"/>
                    </a:moveTo>
                    <a:lnTo>
                      <a:pt x="1218" y="1218"/>
                    </a:lnTo>
                    <a:lnTo>
                      <a:pt x="1682" y="1605"/>
                    </a:lnTo>
                    <a:lnTo>
                      <a:pt x="1991" y="1895"/>
                    </a:lnTo>
                    <a:lnTo>
                      <a:pt x="2281" y="2185"/>
                    </a:lnTo>
                    <a:lnTo>
                      <a:pt x="2417" y="2320"/>
                    </a:lnTo>
                    <a:lnTo>
                      <a:pt x="2417" y="2339"/>
                    </a:lnTo>
                    <a:lnTo>
                      <a:pt x="2397" y="2320"/>
                    </a:lnTo>
                    <a:lnTo>
                      <a:pt x="2455" y="2397"/>
                    </a:lnTo>
                    <a:lnTo>
                      <a:pt x="2571" y="2533"/>
                    </a:lnTo>
                    <a:lnTo>
                      <a:pt x="2649" y="2687"/>
                    </a:lnTo>
                    <a:lnTo>
                      <a:pt x="2668" y="2726"/>
                    </a:lnTo>
                    <a:lnTo>
                      <a:pt x="2681" y="2765"/>
                    </a:lnTo>
                    <a:lnTo>
                      <a:pt x="2649" y="2784"/>
                    </a:lnTo>
                    <a:lnTo>
                      <a:pt x="2610" y="2803"/>
                    </a:lnTo>
                    <a:lnTo>
                      <a:pt x="2610" y="2803"/>
                    </a:lnTo>
                    <a:lnTo>
                      <a:pt x="2571" y="2823"/>
                    </a:lnTo>
                    <a:lnTo>
                      <a:pt x="2494" y="2842"/>
                    </a:lnTo>
                    <a:lnTo>
                      <a:pt x="2494" y="2835"/>
                    </a:lnTo>
                    <a:lnTo>
                      <a:pt x="2475" y="2842"/>
                    </a:lnTo>
                    <a:lnTo>
                      <a:pt x="2455" y="2842"/>
                    </a:lnTo>
                    <a:lnTo>
                      <a:pt x="2417" y="2823"/>
                    </a:lnTo>
                    <a:lnTo>
                      <a:pt x="2401" y="2839"/>
                    </a:lnTo>
                    <a:lnTo>
                      <a:pt x="2417" y="2842"/>
                    </a:lnTo>
                    <a:lnTo>
                      <a:pt x="2397" y="2842"/>
                    </a:lnTo>
                    <a:lnTo>
                      <a:pt x="2401" y="2839"/>
                    </a:lnTo>
                    <a:lnTo>
                      <a:pt x="2320" y="2823"/>
                    </a:lnTo>
                    <a:lnTo>
                      <a:pt x="2281" y="2803"/>
                    </a:lnTo>
                    <a:lnTo>
                      <a:pt x="2339" y="2823"/>
                    </a:lnTo>
                    <a:lnTo>
                      <a:pt x="2301" y="2803"/>
                    </a:lnTo>
                    <a:lnTo>
                      <a:pt x="2262" y="2784"/>
                    </a:lnTo>
                    <a:lnTo>
                      <a:pt x="2165" y="2745"/>
                    </a:lnTo>
                    <a:lnTo>
                      <a:pt x="2107" y="2687"/>
                    </a:lnTo>
                    <a:lnTo>
                      <a:pt x="2069" y="2668"/>
                    </a:lnTo>
                    <a:lnTo>
                      <a:pt x="2088" y="2687"/>
                    </a:lnTo>
                    <a:lnTo>
                      <a:pt x="1933" y="2552"/>
                    </a:lnTo>
                    <a:lnTo>
                      <a:pt x="1779" y="2397"/>
                    </a:lnTo>
                    <a:lnTo>
                      <a:pt x="1721" y="2320"/>
                    </a:lnTo>
                    <a:lnTo>
                      <a:pt x="1585" y="2127"/>
                    </a:lnTo>
                    <a:lnTo>
                      <a:pt x="1450" y="1914"/>
                    </a:lnTo>
                    <a:lnTo>
                      <a:pt x="1315" y="1682"/>
                    </a:lnTo>
                    <a:lnTo>
                      <a:pt x="1238" y="1527"/>
                    </a:lnTo>
                    <a:lnTo>
                      <a:pt x="1199" y="1450"/>
                    </a:lnTo>
                    <a:lnTo>
                      <a:pt x="1160" y="1353"/>
                    </a:lnTo>
                    <a:lnTo>
                      <a:pt x="1083" y="1141"/>
                    </a:lnTo>
                    <a:lnTo>
                      <a:pt x="1071" y="1100"/>
                    </a:lnTo>
                    <a:close/>
                    <a:moveTo>
                      <a:pt x="967" y="0"/>
                    </a:moveTo>
                    <a:lnTo>
                      <a:pt x="870" y="39"/>
                    </a:lnTo>
                    <a:lnTo>
                      <a:pt x="793" y="77"/>
                    </a:lnTo>
                    <a:lnTo>
                      <a:pt x="716" y="135"/>
                    </a:lnTo>
                    <a:lnTo>
                      <a:pt x="658" y="213"/>
                    </a:lnTo>
                    <a:lnTo>
                      <a:pt x="636" y="267"/>
                    </a:lnTo>
                    <a:lnTo>
                      <a:pt x="561" y="251"/>
                    </a:lnTo>
                    <a:lnTo>
                      <a:pt x="464" y="251"/>
                    </a:lnTo>
                    <a:lnTo>
                      <a:pt x="368" y="271"/>
                    </a:lnTo>
                    <a:lnTo>
                      <a:pt x="290" y="309"/>
                    </a:lnTo>
                    <a:lnTo>
                      <a:pt x="194" y="348"/>
                    </a:lnTo>
                    <a:lnTo>
                      <a:pt x="136" y="406"/>
                    </a:lnTo>
                    <a:lnTo>
                      <a:pt x="78" y="483"/>
                    </a:lnTo>
                    <a:lnTo>
                      <a:pt x="20" y="561"/>
                    </a:lnTo>
                    <a:lnTo>
                      <a:pt x="0" y="657"/>
                    </a:lnTo>
                    <a:lnTo>
                      <a:pt x="0" y="754"/>
                    </a:lnTo>
                    <a:lnTo>
                      <a:pt x="39" y="986"/>
                    </a:lnTo>
                    <a:lnTo>
                      <a:pt x="78" y="1218"/>
                    </a:lnTo>
                    <a:lnTo>
                      <a:pt x="155" y="1431"/>
                    </a:lnTo>
                    <a:lnTo>
                      <a:pt x="232" y="1663"/>
                    </a:lnTo>
                    <a:lnTo>
                      <a:pt x="329" y="1875"/>
                    </a:lnTo>
                    <a:lnTo>
                      <a:pt x="426" y="2088"/>
                    </a:lnTo>
                    <a:lnTo>
                      <a:pt x="658" y="2494"/>
                    </a:lnTo>
                    <a:lnTo>
                      <a:pt x="793" y="2707"/>
                    </a:lnTo>
                    <a:lnTo>
                      <a:pt x="948" y="2919"/>
                    </a:lnTo>
                    <a:lnTo>
                      <a:pt x="1122" y="3112"/>
                    </a:lnTo>
                    <a:lnTo>
                      <a:pt x="1315" y="3306"/>
                    </a:lnTo>
                    <a:lnTo>
                      <a:pt x="1527" y="3480"/>
                    </a:lnTo>
                    <a:lnTo>
                      <a:pt x="1740" y="3615"/>
                    </a:lnTo>
                    <a:lnTo>
                      <a:pt x="1972" y="3712"/>
                    </a:lnTo>
                    <a:lnTo>
                      <a:pt x="2107" y="3750"/>
                    </a:lnTo>
                    <a:lnTo>
                      <a:pt x="2223" y="3789"/>
                    </a:lnTo>
                    <a:lnTo>
                      <a:pt x="2475" y="3789"/>
                    </a:lnTo>
                    <a:lnTo>
                      <a:pt x="2726" y="3770"/>
                    </a:lnTo>
                    <a:lnTo>
                      <a:pt x="2977" y="3692"/>
                    </a:lnTo>
                    <a:lnTo>
                      <a:pt x="3113" y="3634"/>
                    </a:lnTo>
                    <a:lnTo>
                      <a:pt x="3209" y="3576"/>
                    </a:lnTo>
                    <a:lnTo>
                      <a:pt x="3325" y="3499"/>
                    </a:lnTo>
                    <a:lnTo>
                      <a:pt x="3403" y="3422"/>
                    </a:lnTo>
                    <a:lnTo>
                      <a:pt x="3499" y="3325"/>
                    </a:lnTo>
                    <a:lnTo>
                      <a:pt x="3557" y="3209"/>
                    </a:lnTo>
                    <a:lnTo>
                      <a:pt x="3615" y="3112"/>
                    </a:lnTo>
                    <a:lnTo>
                      <a:pt x="3635" y="2977"/>
                    </a:lnTo>
                    <a:lnTo>
                      <a:pt x="3654" y="2842"/>
                    </a:lnTo>
                    <a:lnTo>
                      <a:pt x="3654" y="2707"/>
                    </a:lnTo>
                    <a:lnTo>
                      <a:pt x="3596" y="2494"/>
                    </a:lnTo>
                    <a:lnTo>
                      <a:pt x="3519" y="2281"/>
                    </a:lnTo>
                    <a:lnTo>
                      <a:pt x="3422" y="2069"/>
                    </a:lnTo>
                    <a:lnTo>
                      <a:pt x="3287" y="1875"/>
                    </a:lnTo>
                    <a:lnTo>
                      <a:pt x="3151" y="1701"/>
                    </a:lnTo>
                    <a:lnTo>
                      <a:pt x="2977" y="1527"/>
                    </a:lnTo>
                    <a:lnTo>
                      <a:pt x="2668" y="1199"/>
                    </a:lnTo>
                    <a:lnTo>
                      <a:pt x="2359" y="909"/>
                    </a:lnTo>
                    <a:lnTo>
                      <a:pt x="2049" y="657"/>
                    </a:lnTo>
                    <a:lnTo>
                      <a:pt x="1411" y="116"/>
                    </a:lnTo>
                    <a:lnTo>
                      <a:pt x="1334" y="77"/>
                    </a:lnTo>
                    <a:lnTo>
                      <a:pt x="1238" y="39"/>
                    </a:lnTo>
                    <a:lnTo>
                      <a:pt x="11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0"/>
              <p:cNvSpPr/>
              <p:nvPr/>
            </p:nvSpPr>
            <p:spPr>
              <a:xfrm>
                <a:off x="1282025" y="-3368975"/>
                <a:ext cx="75425" cy="41575"/>
              </a:xfrm>
              <a:custGeom>
                <a:avLst/>
                <a:gdLst/>
                <a:ahLst/>
                <a:cxnLst/>
                <a:rect l="l" t="t" r="r" b="b"/>
                <a:pathLst>
                  <a:path w="3017" h="1663" extrusionOk="0">
                    <a:moveTo>
                      <a:pt x="387" y="0"/>
                    </a:moveTo>
                    <a:lnTo>
                      <a:pt x="310" y="39"/>
                    </a:lnTo>
                    <a:lnTo>
                      <a:pt x="213" y="77"/>
                    </a:lnTo>
                    <a:lnTo>
                      <a:pt x="136" y="135"/>
                    </a:lnTo>
                    <a:lnTo>
                      <a:pt x="78" y="213"/>
                    </a:lnTo>
                    <a:lnTo>
                      <a:pt x="39" y="290"/>
                    </a:lnTo>
                    <a:lnTo>
                      <a:pt x="1" y="367"/>
                    </a:lnTo>
                    <a:lnTo>
                      <a:pt x="1" y="464"/>
                    </a:lnTo>
                    <a:lnTo>
                      <a:pt x="1" y="561"/>
                    </a:lnTo>
                    <a:lnTo>
                      <a:pt x="20" y="657"/>
                    </a:lnTo>
                    <a:lnTo>
                      <a:pt x="59" y="735"/>
                    </a:lnTo>
                    <a:lnTo>
                      <a:pt x="175" y="909"/>
                    </a:lnTo>
                    <a:lnTo>
                      <a:pt x="310" y="1063"/>
                    </a:lnTo>
                    <a:lnTo>
                      <a:pt x="445" y="1199"/>
                    </a:lnTo>
                    <a:lnTo>
                      <a:pt x="600" y="1334"/>
                    </a:lnTo>
                    <a:lnTo>
                      <a:pt x="755" y="1450"/>
                    </a:lnTo>
                    <a:lnTo>
                      <a:pt x="948" y="1527"/>
                    </a:lnTo>
                    <a:lnTo>
                      <a:pt x="1122" y="1605"/>
                    </a:lnTo>
                    <a:lnTo>
                      <a:pt x="1315" y="1643"/>
                    </a:lnTo>
                    <a:lnTo>
                      <a:pt x="1547" y="1663"/>
                    </a:lnTo>
                    <a:lnTo>
                      <a:pt x="1760" y="1643"/>
                    </a:lnTo>
                    <a:lnTo>
                      <a:pt x="1972" y="1605"/>
                    </a:lnTo>
                    <a:lnTo>
                      <a:pt x="2185" y="1527"/>
                    </a:lnTo>
                    <a:lnTo>
                      <a:pt x="2378" y="1450"/>
                    </a:lnTo>
                    <a:lnTo>
                      <a:pt x="2552" y="1334"/>
                    </a:lnTo>
                    <a:lnTo>
                      <a:pt x="2726" y="1199"/>
                    </a:lnTo>
                    <a:lnTo>
                      <a:pt x="2900" y="1044"/>
                    </a:lnTo>
                    <a:lnTo>
                      <a:pt x="2939" y="967"/>
                    </a:lnTo>
                    <a:lnTo>
                      <a:pt x="2997" y="870"/>
                    </a:lnTo>
                    <a:lnTo>
                      <a:pt x="3016" y="793"/>
                    </a:lnTo>
                    <a:lnTo>
                      <a:pt x="3016" y="696"/>
                    </a:lnTo>
                    <a:lnTo>
                      <a:pt x="3016" y="599"/>
                    </a:lnTo>
                    <a:lnTo>
                      <a:pt x="2978" y="503"/>
                    </a:lnTo>
                    <a:lnTo>
                      <a:pt x="2939" y="425"/>
                    </a:lnTo>
                    <a:lnTo>
                      <a:pt x="2881" y="348"/>
                    </a:lnTo>
                    <a:lnTo>
                      <a:pt x="2804" y="290"/>
                    </a:lnTo>
                    <a:lnTo>
                      <a:pt x="2707" y="251"/>
                    </a:lnTo>
                    <a:lnTo>
                      <a:pt x="2610" y="232"/>
                    </a:lnTo>
                    <a:lnTo>
                      <a:pt x="2436" y="232"/>
                    </a:lnTo>
                    <a:lnTo>
                      <a:pt x="2340" y="251"/>
                    </a:lnTo>
                    <a:lnTo>
                      <a:pt x="2262" y="309"/>
                    </a:lnTo>
                    <a:lnTo>
                      <a:pt x="2185" y="367"/>
                    </a:lnTo>
                    <a:lnTo>
                      <a:pt x="2069" y="503"/>
                    </a:lnTo>
                    <a:lnTo>
                      <a:pt x="2030" y="522"/>
                    </a:lnTo>
                    <a:lnTo>
                      <a:pt x="2011" y="541"/>
                    </a:lnTo>
                    <a:lnTo>
                      <a:pt x="1876" y="619"/>
                    </a:lnTo>
                    <a:lnTo>
                      <a:pt x="1847" y="638"/>
                    </a:lnTo>
                    <a:lnTo>
                      <a:pt x="1837" y="638"/>
                    </a:lnTo>
                    <a:lnTo>
                      <a:pt x="1702" y="677"/>
                    </a:lnTo>
                    <a:lnTo>
                      <a:pt x="1644" y="696"/>
                    </a:lnTo>
                    <a:lnTo>
                      <a:pt x="1528" y="696"/>
                    </a:lnTo>
                    <a:lnTo>
                      <a:pt x="1412" y="677"/>
                    </a:lnTo>
                    <a:lnTo>
                      <a:pt x="1335" y="657"/>
                    </a:lnTo>
                    <a:lnTo>
                      <a:pt x="1373" y="657"/>
                    </a:lnTo>
                    <a:lnTo>
                      <a:pt x="1141" y="541"/>
                    </a:lnTo>
                    <a:lnTo>
                      <a:pt x="1161" y="541"/>
                    </a:lnTo>
                    <a:lnTo>
                      <a:pt x="1122" y="503"/>
                    </a:lnTo>
                    <a:lnTo>
                      <a:pt x="1006" y="406"/>
                    </a:lnTo>
                    <a:lnTo>
                      <a:pt x="967" y="348"/>
                    </a:lnTo>
                    <a:lnTo>
                      <a:pt x="987" y="367"/>
                    </a:lnTo>
                    <a:lnTo>
                      <a:pt x="890" y="232"/>
                    </a:lnTo>
                    <a:lnTo>
                      <a:pt x="832" y="155"/>
                    </a:lnTo>
                    <a:lnTo>
                      <a:pt x="755" y="97"/>
                    </a:lnTo>
                    <a:lnTo>
                      <a:pt x="677" y="39"/>
                    </a:lnTo>
                    <a:lnTo>
                      <a:pt x="581" y="19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0"/>
              <p:cNvSpPr/>
              <p:nvPr/>
            </p:nvSpPr>
            <p:spPr>
              <a:xfrm>
                <a:off x="1544925" y="-3371875"/>
                <a:ext cx="95725" cy="48825"/>
              </a:xfrm>
              <a:custGeom>
                <a:avLst/>
                <a:gdLst/>
                <a:ahLst/>
                <a:cxnLst/>
                <a:rect l="l" t="t" r="r" b="b"/>
                <a:pathLst>
                  <a:path w="3829" h="1953" extrusionOk="0">
                    <a:moveTo>
                      <a:pt x="2572" y="0"/>
                    </a:moveTo>
                    <a:lnTo>
                      <a:pt x="2359" y="19"/>
                    </a:lnTo>
                    <a:lnTo>
                      <a:pt x="2147" y="58"/>
                    </a:lnTo>
                    <a:lnTo>
                      <a:pt x="1934" y="116"/>
                    </a:lnTo>
                    <a:lnTo>
                      <a:pt x="1721" y="193"/>
                    </a:lnTo>
                    <a:lnTo>
                      <a:pt x="1509" y="271"/>
                    </a:lnTo>
                    <a:lnTo>
                      <a:pt x="1315" y="367"/>
                    </a:lnTo>
                    <a:lnTo>
                      <a:pt x="948" y="580"/>
                    </a:lnTo>
                    <a:lnTo>
                      <a:pt x="581" y="812"/>
                    </a:lnTo>
                    <a:lnTo>
                      <a:pt x="213" y="1063"/>
                    </a:lnTo>
                    <a:lnTo>
                      <a:pt x="155" y="1121"/>
                    </a:lnTo>
                    <a:lnTo>
                      <a:pt x="97" y="1199"/>
                    </a:lnTo>
                    <a:lnTo>
                      <a:pt x="39" y="1276"/>
                    </a:lnTo>
                    <a:lnTo>
                      <a:pt x="1" y="1373"/>
                    </a:lnTo>
                    <a:lnTo>
                      <a:pt x="1" y="1450"/>
                    </a:lnTo>
                    <a:lnTo>
                      <a:pt x="1" y="1547"/>
                    </a:lnTo>
                    <a:lnTo>
                      <a:pt x="20" y="1643"/>
                    </a:lnTo>
                    <a:lnTo>
                      <a:pt x="59" y="1721"/>
                    </a:lnTo>
                    <a:lnTo>
                      <a:pt x="117" y="1798"/>
                    </a:lnTo>
                    <a:lnTo>
                      <a:pt x="194" y="1856"/>
                    </a:lnTo>
                    <a:lnTo>
                      <a:pt x="271" y="1914"/>
                    </a:lnTo>
                    <a:lnTo>
                      <a:pt x="368" y="1953"/>
                    </a:lnTo>
                    <a:lnTo>
                      <a:pt x="561" y="1953"/>
                    </a:lnTo>
                    <a:lnTo>
                      <a:pt x="639" y="1933"/>
                    </a:lnTo>
                    <a:lnTo>
                      <a:pt x="735" y="1895"/>
                    </a:lnTo>
                    <a:lnTo>
                      <a:pt x="1064" y="1643"/>
                    </a:lnTo>
                    <a:lnTo>
                      <a:pt x="1412" y="1411"/>
                    </a:lnTo>
                    <a:lnTo>
                      <a:pt x="1721" y="1237"/>
                    </a:lnTo>
                    <a:lnTo>
                      <a:pt x="1799" y="1199"/>
                    </a:lnTo>
                    <a:lnTo>
                      <a:pt x="1876" y="1160"/>
                    </a:lnTo>
                    <a:lnTo>
                      <a:pt x="1837" y="1179"/>
                    </a:lnTo>
                    <a:lnTo>
                      <a:pt x="1837" y="1179"/>
                    </a:lnTo>
                    <a:lnTo>
                      <a:pt x="1895" y="1160"/>
                    </a:lnTo>
                    <a:lnTo>
                      <a:pt x="1973" y="1121"/>
                    </a:lnTo>
                    <a:lnTo>
                      <a:pt x="2301" y="1025"/>
                    </a:lnTo>
                    <a:lnTo>
                      <a:pt x="2379" y="1005"/>
                    </a:lnTo>
                    <a:lnTo>
                      <a:pt x="2379" y="986"/>
                    </a:lnTo>
                    <a:lnTo>
                      <a:pt x="2475" y="986"/>
                    </a:lnTo>
                    <a:lnTo>
                      <a:pt x="2553" y="967"/>
                    </a:lnTo>
                    <a:lnTo>
                      <a:pt x="2920" y="967"/>
                    </a:lnTo>
                    <a:lnTo>
                      <a:pt x="3016" y="986"/>
                    </a:lnTo>
                    <a:lnTo>
                      <a:pt x="3229" y="1025"/>
                    </a:lnTo>
                    <a:lnTo>
                      <a:pt x="3326" y="1044"/>
                    </a:lnTo>
                    <a:lnTo>
                      <a:pt x="3422" y="1025"/>
                    </a:lnTo>
                    <a:lnTo>
                      <a:pt x="3500" y="1005"/>
                    </a:lnTo>
                    <a:lnTo>
                      <a:pt x="3596" y="967"/>
                    </a:lnTo>
                    <a:lnTo>
                      <a:pt x="3674" y="909"/>
                    </a:lnTo>
                    <a:lnTo>
                      <a:pt x="3732" y="831"/>
                    </a:lnTo>
                    <a:lnTo>
                      <a:pt x="3790" y="754"/>
                    </a:lnTo>
                    <a:lnTo>
                      <a:pt x="3809" y="657"/>
                    </a:lnTo>
                    <a:lnTo>
                      <a:pt x="3828" y="561"/>
                    </a:lnTo>
                    <a:lnTo>
                      <a:pt x="3809" y="483"/>
                    </a:lnTo>
                    <a:lnTo>
                      <a:pt x="3790" y="387"/>
                    </a:lnTo>
                    <a:lnTo>
                      <a:pt x="3751" y="309"/>
                    </a:lnTo>
                    <a:lnTo>
                      <a:pt x="3693" y="232"/>
                    </a:lnTo>
                    <a:lnTo>
                      <a:pt x="3616" y="174"/>
                    </a:lnTo>
                    <a:lnTo>
                      <a:pt x="3538" y="116"/>
                    </a:lnTo>
                    <a:lnTo>
                      <a:pt x="3442" y="77"/>
                    </a:lnTo>
                    <a:lnTo>
                      <a:pt x="3229" y="39"/>
                    </a:lnTo>
                    <a:lnTo>
                      <a:pt x="3016" y="19"/>
                    </a:lnTo>
                    <a:lnTo>
                      <a:pt x="2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1776425" y="-3345775"/>
                <a:ext cx="207825" cy="122275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891" extrusionOk="0">
                    <a:moveTo>
                      <a:pt x="464" y="0"/>
                    </a:moveTo>
                    <a:lnTo>
                      <a:pt x="387" y="19"/>
                    </a:lnTo>
                    <a:lnTo>
                      <a:pt x="310" y="58"/>
                    </a:lnTo>
                    <a:lnTo>
                      <a:pt x="213" y="97"/>
                    </a:lnTo>
                    <a:lnTo>
                      <a:pt x="155" y="155"/>
                    </a:lnTo>
                    <a:lnTo>
                      <a:pt x="97" y="232"/>
                    </a:lnTo>
                    <a:lnTo>
                      <a:pt x="39" y="309"/>
                    </a:lnTo>
                    <a:lnTo>
                      <a:pt x="20" y="406"/>
                    </a:lnTo>
                    <a:lnTo>
                      <a:pt x="0" y="503"/>
                    </a:lnTo>
                    <a:lnTo>
                      <a:pt x="20" y="619"/>
                    </a:lnTo>
                    <a:lnTo>
                      <a:pt x="136" y="1218"/>
                    </a:lnTo>
                    <a:lnTo>
                      <a:pt x="290" y="1856"/>
                    </a:lnTo>
                    <a:lnTo>
                      <a:pt x="387" y="2184"/>
                    </a:lnTo>
                    <a:lnTo>
                      <a:pt x="503" y="2513"/>
                    </a:lnTo>
                    <a:lnTo>
                      <a:pt x="619" y="2842"/>
                    </a:lnTo>
                    <a:lnTo>
                      <a:pt x="774" y="3170"/>
                    </a:lnTo>
                    <a:lnTo>
                      <a:pt x="928" y="3460"/>
                    </a:lnTo>
                    <a:lnTo>
                      <a:pt x="1102" y="3750"/>
                    </a:lnTo>
                    <a:lnTo>
                      <a:pt x="1296" y="4021"/>
                    </a:lnTo>
                    <a:lnTo>
                      <a:pt x="1508" y="4253"/>
                    </a:lnTo>
                    <a:lnTo>
                      <a:pt x="1760" y="4466"/>
                    </a:lnTo>
                    <a:lnTo>
                      <a:pt x="2011" y="4640"/>
                    </a:lnTo>
                    <a:lnTo>
                      <a:pt x="2165" y="4717"/>
                    </a:lnTo>
                    <a:lnTo>
                      <a:pt x="2301" y="4775"/>
                    </a:lnTo>
                    <a:lnTo>
                      <a:pt x="2475" y="4813"/>
                    </a:lnTo>
                    <a:lnTo>
                      <a:pt x="2629" y="4852"/>
                    </a:lnTo>
                    <a:lnTo>
                      <a:pt x="2823" y="4891"/>
                    </a:lnTo>
                    <a:lnTo>
                      <a:pt x="3171" y="4891"/>
                    </a:lnTo>
                    <a:lnTo>
                      <a:pt x="3345" y="4871"/>
                    </a:lnTo>
                    <a:lnTo>
                      <a:pt x="3519" y="4852"/>
                    </a:lnTo>
                    <a:lnTo>
                      <a:pt x="3673" y="4794"/>
                    </a:lnTo>
                    <a:lnTo>
                      <a:pt x="3828" y="4736"/>
                    </a:lnTo>
                    <a:lnTo>
                      <a:pt x="3963" y="4678"/>
                    </a:lnTo>
                    <a:lnTo>
                      <a:pt x="4118" y="4601"/>
                    </a:lnTo>
                    <a:lnTo>
                      <a:pt x="4253" y="4504"/>
                    </a:lnTo>
                    <a:lnTo>
                      <a:pt x="4369" y="4388"/>
                    </a:lnTo>
                    <a:lnTo>
                      <a:pt x="4485" y="4292"/>
                    </a:lnTo>
                    <a:lnTo>
                      <a:pt x="4717" y="4040"/>
                    </a:lnTo>
                    <a:lnTo>
                      <a:pt x="4911" y="3750"/>
                    </a:lnTo>
                    <a:lnTo>
                      <a:pt x="5084" y="3460"/>
                    </a:lnTo>
                    <a:lnTo>
                      <a:pt x="5220" y="3132"/>
                    </a:lnTo>
                    <a:lnTo>
                      <a:pt x="5316" y="2803"/>
                    </a:lnTo>
                    <a:lnTo>
                      <a:pt x="5394" y="2455"/>
                    </a:lnTo>
                    <a:lnTo>
                      <a:pt x="5402" y="2409"/>
                    </a:lnTo>
                    <a:lnTo>
                      <a:pt x="5402" y="2409"/>
                    </a:lnTo>
                    <a:lnTo>
                      <a:pt x="5510" y="2455"/>
                    </a:lnTo>
                    <a:lnTo>
                      <a:pt x="5645" y="2513"/>
                    </a:lnTo>
                    <a:lnTo>
                      <a:pt x="5780" y="2552"/>
                    </a:lnTo>
                    <a:lnTo>
                      <a:pt x="5935" y="2571"/>
                    </a:lnTo>
                    <a:lnTo>
                      <a:pt x="6090" y="2590"/>
                    </a:lnTo>
                    <a:lnTo>
                      <a:pt x="6244" y="2590"/>
                    </a:lnTo>
                    <a:lnTo>
                      <a:pt x="6418" y="2571"/>
                    </a:lnTo>
                    <a:lnTo>
                      <a:pt x="6573" y="2532"/>
                    </a:lnTo>
                    <a:lnTo>
                      <a:pt x="6728" y="2494"/>
                    </a:lnTo>
                    <a:lnTo>
                      <a:pt x="6882" y="2436"/>
                    </a:lnTo>
                    <a:lnTo>
                      <a:pt x="7018" y="2378"/>
                    </a:lnTo>
                    <a:lnTo>
                      <a:pt x="7153" y="2300"/>
                    </a:lnTo>
                    <a:lnTo>
                      <a:pt x="7424" y="2126"/>
                    </a:lnTo>
                    <a:lnTo>
                      <a:pt x="7656" y="1914"/>
                    </a:lnTo>
                    <a:lnTo>
                      <a:pt x="7849" y="1682"/>
                    </a:lnTo>
                    <a:lnTo>
                      <a:pt x="8023" y="1411"/>
                    </a:lnTo>
                    <a:lnTo>
                      <a:pt x="8177" y="1141"/>
                    </a:lnTo>
                    <a:lnTo>
                      <a:pt x="8293" y="851"/>
                    </a:lnTo>
                    <a:lnTo>
                      <a:pt x="8313" y="754"/>
                    </a:lnTo>
                    <a:lnTo>
                      <a:pt x="8313" y="657"/>
                    </a:lnTo>
                    <a:lnTo>
                      <a:pt x="8274" y="580"/>
                    </a:lnTo>
                    <a:lnTo>
                      <a:pt x="8235" y="483"/>
                    </a:lnTo>
                    <a:lnTo>
                      <a:pt x="8177" y="425"/>
                    </a:lnTo>
                    <a:lnTo>
                      <a:pt x="8100" y="348"/>
                    </a:lnTo>
                    <a:lnTo>
                      <a:pt x="8023" y="309"/>
                    </a:lnTo>
                    <a:lnTo>
                      <a:pt x="7926" y="271"/>
                    </a:lnTo>
                    <a:lnTo>
                      <a:pt x="7829" y="251"/>
                    </a:lnTo>
                    <a:lnTo>
                      <a:pt x="7733" y="271"/>
                    </a:lnTo>
                    <a:lnTo>
                      <a:pt x="7656" y="290"/>
                    </a:lnTo>
                    <a:lnTo>
                      <a:pt x="7578" y="329"/>
                    </a:lnTo>
                    <a:lnTo>
                      <a:pt x="7501" y="387"/>
                    </a:lnTo>
                    <a:lnTo>
                      <a:pt x="7443" y="464"/>
                    </a:lnTo>
                    <a:lnTo>
                      <a:pt x="7385" y="541"/>
                    </a:lnTo>
                    <a:lnTo>
                      <a:pt x="7346" y="638"/>
                    </a:lnTo>
                    <a:lnTo>
                      <a:pt x="7288" y="793"/>
                    </a:lnTo>
                    <a:lnTo>
                      <a:pt x="7192" y="947"/>
                    </a:lnTo>
                    <a:lnTo>
                      <a:pt x="7095" y="1102"/>
                    </a:lnTo>
                    <a:lnTo>
                      <a:pt x="6979" y="1237"/>
                    </a:lnTo>
                    <a:lnTo>
                      <a:pt x="6844" y="1353"/>
                    </a:lnTo>
                    <a:lnTo>
                      <a:pt x="6689" y="1450"/>
                    </a:lnTo>
                    <a:lnTo>
                      <a:pt x="6534" y="1527"/>
                    </a:lnTo>
                    <a:lnTo>
                      <a:pt x="6380" y="1585"/>
                    </a:lnTo>
                    <a:lnTo>
                      <a:pt x="6186" y="1624"/>
                    </a:lnTo>
                    <a:lnTo>
                      <a:pt x="6032" y="1605"/>
                    </a:lnTo>
                    <a:lnTo>
                      <a:pt x="5877" y="1566"/>
                    </a:lnTo>
                    <a:lnTo>
                      <a:pt x="5742" y="1508"/>
                    </a:lnTo>
                    <a:lnTo>
                      <a:pt x="5626" y="1411"/>
                    </a:lnTo>
                    <a:lnTo>
                      <a:pt x="5510" y="1295"/>
                    </a:lnTo>
                    <a:lnTo>
                      <a:pt x="5413" y="1160"/>
                    </a:lnTo>
                    <a:lnTo>
                      <a:pt x="5336" y="1005"/>
                    </a:lnTo>
                    <a:lnTo>
                      <a:pt x="5278" y="909"/>
                    </a:lnTo>
                    <a:lnTo>
                      <a:pt x="5220" y="851"/>
                    </a:lnTo>
                    <a:lnTo>
                      <a:pt x="5142" y="793"/>
                    </a:lnTo>
                    <a:lnTo>
                      <a:pt x="5065" y="773"/>
                    </a:lnTo>
                    <a:lnTo>
                      <a:pt x="4988" y="754"/>
                    </a:lnTo>
                    <a:lnTo>
                      <a:pt x="4911" y="773"/>
                    </a:lnTo>
                    <a:lnTo>
                      <a:pt x="4833" y="793"/>
                    </a:lnTo>
                    <a:lnTo>
                      <a:pt x="4756" y="812"/>
                    </a:lnTo>
                    <a:lnTo>
                      <a:pt x="4679" y="851"/>
                    </a:lnTo>
                    <a:lnTo>
                      <a:pt x="4621" y="909"/>
                    </a:lnTo>
                    <a:lnTo>
                      <a:pt x="4563" y="986"/>
                    </a:lnTo>
                    <a:lnTo>
                      <a:pt x="4524" y="1044"/>
                    </a:lnTo>
                    <a:lnTo>
                      <a:pt x="4485" y="1121"/>
                    </a:lnTo>
                    <a:lnTo>
                      <a:pt x="4466" y="1218"/>
                    </a:lnTo>
                    <a:lnTo>
                      <a:pt x="4447" y="1315"/>
                    </a:lnTo>
                    <a:lnTo>
                      <a:pt x="4466" y="1392"/>
                    </a:lnTo>
                    <a:lnTo>
                      <a:pt x="4505" y="1624"/>
                    </a:lnTo>
                    <a:lnTo>
                      <a:pt x="4505" y="1856"/>
                    </a:lnTo>
                    <a:lnTo>
                      <a:pt x="4505" y="2107"/>
                    </a:lnTo>
                    <a:lnTo>
                      <a:pt x="4466" y="2339"/>
                    </a:lnTo>
                    <a:lnTo>
                      <a:pt x="4408" y="2571"/>
                    </a:lnTo>
                    <a:lnTo>
                      <a:pt x="4331" y="2784"/>
                    </a:lnTo>
                    <a:lnTo>
                      <a:pt x="4234" y="3016"/>
                    </a:lnTo>
                    <a:lnTo>
                      <a:pt x="4118" y="3209"/>
                    </a:lnTo>
                    <a:lnTo>
                      <a:pt x="4002" y="3383"/>
                    </a:lnTo>
                    <a:lnTo>
                      <a:pt x="3847" y="3557"/>
                    </a:lnTo>
                    <a:lnTo>
                      <a:pt x="3673" y="3692"/>
                    </a:lnTo>
                    <a:lnTo>
                      <a:pt x="3480" y="3808"/>
                    </a:lnTo>
                    <a:lnTo>
                      <a:pt x="3267" y="3886"/>
                    </a:lnTo>
                    <a:lnTo>
                      <a:pt x="3171" y="3905"/>
                    </a:lnTo>
                    <a:lnTo>
                      <a:pt x="3055" y="3924"/>
                    </a:lnTo>
                    <a:lnTo>
                      <a:pt x="2939" y="3924"/>
                    </a:lnTo>
                    <a:lnTo>
                      <a:pt x="2842" y="3905"/>
                    </a:lnTo>
                    <a:lnTo>
                      <a:pt x="2726" y="3886"/>
                    </a:lnTo>
                    <a:lnTo>
                      <a:pt x="2610" y="3847"/>
                    </a:lnTo>
                    <a:lnTo>
                      <a:pt x="2417" y="3731"/>
                    </a:lnTo>
                    <a:lnTo>
                      <a:pt x="2223" y="3576"/>
                    </a:lnTo>
                    <a:lnTo>
                      <a:pt x="2049" y="3402"/>
                    </a:lnTo>
                    <a:lnTo>
                      <a:pt x="1914" y="3190"/>
                    </a:lnTo>
                    <a:lnTo>
                      <a:pt x="1779" y="2977"/>
                    </a:lnTo>
                    <a:lnTo>
                      <a:pt x="1663" y="2764"/>
                    </a:lnTo>
                    <a:lnTo>
                      <a:pt x="1489" y="2320"/>
                    </a:lnTo>
                    <a:lnTo>
                      <a:pt x="1315" y="1836"/>
                    </a:lnTo>
                    <a:lnTo>
                      <a:pt x="1160" y="1334"/>
                    </a:lnTo>
                    <a:lnTo>
                      <a:pt x="1044" y="851"/>
                    </a:lnTo>
                    <a:lnTo>
                      <a:pt x="928" y="329"/>
                    </a:lnTo>
                    <a:lnTo>
                      <a:pt x="909" y="232"/>
                    </a:lnTo>
                    <a:lnTo>
                      <a:pt x="851" y="155"/>
                    </a:lnTo>
                    <a:lnTo>
                      <a:pt x="793" y="77"/>
                    </a:lnTo>
                    <a:lnTo>
                      <a:pt x="735" y="39"/>
                    </a:lnTo>
                    <a:lnTo>
                      <a:pt x="6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2154825" y="-3350125"/>
                <a:ext cx="131475" cy="104400"/>
              </a:xfrm>
              <a:custGeom>
                <a:avLst/>
                <a:gdLst/>
                <a:ahLst/>
                <a:cxnLst/>
                <a:rect l="l" t="t" r="r" b="b"/>
                <a:pathLst>
                  <a:path w="5259" h="4176" extrusionOk="0">
                    <a:moveTo>
                      <a:pt x="407" y="0"/>
                    </a:moveTo>
                    <a:lnTo>
                      <a:pt x="329" y="39"/>
                    </a:lnTo>
                    <a:lnTo>
                      <a:pt x="252" y="77"/>
                    </a:lnTo>
                    <a:lnTo>
                      <a:pt x="175" y="135"/>
                    </a:lnTo>
                    <a:lnTo>
                      <a:pt x="117" y="193"/>
                    </a:lnTo>
                    <a:lnTo>
                      <a:pt x="59" y="271"/>
                    </a:lnTo>
                    <a:lnTo>
                      <a:pt x="20" y="348"/>
                    </a:lnTo>
                    <a:lnTo>
                      <a:pt x="1" y="445"/>
                    </a:lnTo>
                    <a:lnTo>
                      <a:pt x="1" y="541"/>
                    </a:lnTo>
                    <a:lnTo>
                      <a:pt x="20" y="638"/>
                    </a:lnTo>
                    <a:lnTo>
                      <a:pt x="59" y="735"/>
                    </a:lnTo>
                    <a:lnTo>
                      <a:pt x="465" y="1469"/>
                    </a:lnTo>
                    <a:lnTo>
                      <a:pt x="658" y="1837"/>
                    </a:lnTo>
                    <a:lnTo>
                      <a:pt x="890" y="2184"/>
                    </a:lnTo>
                    <a:lnTo>
                      <a:pt x="1122" y="2532"/>
                    </a:lnTo>
                    <a:lnTo>
                      <a:pt x="1373" y="2861"/>
                    </a:lnTo>
                    <a:lnTo>
                      <a:pt x="1644" y="3170"/>
                    </a:lnTo>
                    <a:lnTo>
                      <a:pt x="1934" y="3460"/>
                    </a:lnTo>
                    <a:lnTo>
                      <a:pt x="2108" y="3596"/>
                    </a:lnTo>
                    <a:lnTo>
                      <a:pt x="2282" y="3731"/>
                    </a:lnTo>
                    <a:lnTo>
                      <a:pt x="2456" y="3847"/>
                    </a:lnTo>
                    <a:lnTo>
                      <a:pt x="2649" y="3944"/>
                    </a:lnTo>
                    <a:lnTo>
                      <a:pt x="2842" y="4040"/>
                    </a:lnTo>
                    <a:lnTo>
                      <a:pt x="3036" y="4098"/>
                    </a:lnTo>
                    <a:lnTo>
                      <a:pt x="3248" y="4156"/>
                    </a:lnTo>
                    <a:lnTo>
                      <a:pt x="3461" y="4176"/>
                    </a:lnTo>
                    <a:lnTo>
                      <a:pt x="3693" y="4156"/>
                    </a:lnTo>
                    <a:lnTo>
                      <a:pt x="3925" y="4118"/>
                    </a:lnTo>
                    <a:lnTo>
                      <a:pt x="4157" y="4060"/>
                    </a:lnTo>
                    <a:lnTo>
                      <a:pt x="4369" y="3963"/>
                    </a:lnTo>
                    <a:lnTo>
                      <a:pt x="4563" y="3847"/>
                    </a:lnTo>
                    <a:lnTo>
                      <a:pt x="4756" y="3712"/>
                    </a:lnTo>
                    <a:lnTo>
                      <a:pt x="4949" y="3576"/>
                    </a:lnTo>
                    <a:lnTo>
                      <a:pt x="5104" y="3422"/>
                    </a:lnTo>
                    <a:lnTo>
                      <a:pt x="5181" y="3325"/>
                    </a:lnTo>
                    <a:lnTo>
                      <a:pt x="5220" y="3248"/>
                    </a:lnTo>
                    <a:lnTo>
                      <a:pt x="5239" y="3151"/>
                    </a:lnTo>
                    <a:lnTo>
                      <a:pt x="5259" y="3054"/>
                    </a:lnTo>
                    <a:lnTo>
                      <a:pt x="5239" y="2977"/>
                    </a:lnTo>
                    <a:lnTo>
                      <a:pt x="5201" y="2900"/>
                    </a:lnTo>
                    <a:lnTo>
                      <a:pt x="5143" y="2822"/>
                    </a:lnTo>
                    <a:lnTo>
                      <a:pt x="5085" y="2745"/>
                    </a:lnTo>
                    <a:lnTo>
                      <a:pt x="5027" y="2687"/>
                    </a:lnTo>
                    <a:lnTo>
                      <a:pt x="4949" y="2648"/>
                    </a:lnTo>
                    <a:lnTo>
                      <a:pt x="4853" y="2610"/>
                    </a:lnTo>
                    <a:lnTo>
                      <a:pt x="4679" y="2610"/>
                    </a:lnTo>
                    <a:lnTo>
                      <a:pt x="4582" y="2629"/>
                    </a:lnTo>
                    <a:lnTo>
                      <a:pt x="4485" y="2687"/>
                    </a:lnTo>
                    <a:lnTo>
                      <a:pt x="4408" y="2745"/>
                    </a:lnTo>
                    <a:lnTo>
                      <a:pt x="4273" y="2861"/>
                    </a:lnTo>
                    <a:lnTo>
                      <a:pt x="4138" y="2977"/>
                    </a:lnTo>
                    <a:lnTo>
                      <a:pt x="3983" y="3074"/>
                    </a:lnTo>
                    <a:lnTo>
                      <a:pt x="3848" y="3151"/>
                    </a:lnTo>
                    <a:lnTo>
                      <a:pt x="3674" y="3190"/>
                    </a:lnTo>
                    <a:lnTo>
                      <a:pt x="3654" y="3209"/>
                    </a:lnTo>
                    <a:lnTo>
                      <a:pt x="3461" y="3209"/>
                    </a:lnTo>
                    <a:lnTo>
                      <a:pt x="3364" y="3190"/>
                    </a:lnTo>
                    <a:lnTo>
                      <a:pt x="3229" y="3151"/>
                    </a:lnTo>
                    <a:lnTo>
                      <a:pt x="3210" y="3151"/>
                    </a:lnTo>
                    <a:lnTo>
                      <a:pt x="3229" y="3170"/>
                    </a:lnTo>
                    <a:lnTo>
                      <a:pt x="3171" y="3132"/>
                    </a:lnTo>
                    <a:lnTo>
                      <a:pt x="3016" y="3074"/>
                    </a:lnTo>
                    <a:lnTo>
                      <a:pt x="2881" y="2977"/>
                    </a:lnTo>
                    <a:lnTo>
                      <a:pt x="2649" y="2803"/>
                    </a:lnTo>
                    <a:lnTo>
                      <a:pt x="2417" y="2571"/>
                    </a:lnTo>
                    <a:lnTo>
                      <a:pt x="2185" y="2320"/>
                    </a:lnTo>
                    <a:lnTo>
                      <a:pt x="1972" y="2049"/>
                    </a:lnTo>
                    <a:lnTo>
                      <a:pt x="1760" y="1759"/>
                    </a:lnTo>
                    <a:lnTo>
                      <a:pt x="1566" y="1469"/>
                    </a:lnTo>
                    <a:lnTo>
                      <a:pt x="1219" y="851"/>
                    </a:lnTo>
                    <a:lnTo>
                      <a:pt x="871" y="232"/>
                    </a:lnTo>
                    <a:lnTo>
                      <a:pt x="813" y="135"/>
                    </a:lnTo>
                    <a:lnTo>
                      <a:pt x="755" y="77"/>
                    </a:lnTo>
                    <a:lnTo>
                      <a:pt x="677" y="19"/>
                    </a:lnTo>
                    <a:lnTo>
                      <a:pt x="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2446250" y="-3351100"/>
                <a:ext cx="135325" cy="68650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746" extrusionOk="0">
                    <a:moveTo>
                      <a:pt x="445" y="0"/>
                    </a:moveTo>
                    <a:lnTo>
                      <a:pt x="348" y="20"/>
                    </a:lnTo>
                    <a:lnTo>
                      <a:pt x="271" y="58"/>
                    </a:lnTo>
                    <a:lnTo>
                      <a:pt x="194" y="97"/>
                    </a:lnTo>
                    <a:lnTo>
                      <a:pt x="116" y="155"/>
                    </a:lnTo>
                    <a:lnTo>
                      <a:pt x="58" y="232"/>
                    </a:lnTo>
                    <a:lnTo>
                      <a:pt x="20" y="310"/>
                    </a:lnTo>
                    <a:lnTo>
                      <a:pt x="0" y="406"/>
                    </a:lnTo>
                    <a:lnTo>
                      <a:pt x="0" y="503"/>
                    </a:lnTo>
                    <a:lnTo>
                      <a:pt x="20" y="619"/>
                    </a:lnTo>
                    <a:lnTo>
                      <a:pt x="78" y="812"/>
                    </a:lnTo>
                    <a:lnTo>
                      <a:pt x="155" y="1006"/>
                    </a:lnTo>
                    <a:lnTo>
                      <a:pt x="232" y="1199"/>
                    </a:lnTo>
                    <a:lnTo>
                      <a:pt x="348" y="1373"/>
                    </a:lnTo>
                    <a:lnTo>
                      <a:pt x="445" y="1547"/>
                    </a:lnTo>
                    <a:lnTo>
                      <a:pt x="580" y="1721"/>
                    </a:lnTo>
                    <a:lnTo>
                      <a:pt x="716" y="1876"/>
                    </a:lnTo>
                    <a:lnTo>
                      <a:pt x="851" y="2011"/>
                    </a:lnTo>
                    <a:lnTo>
                      <a:pt x="1006" y="2146"/>
                    </a:lnTo>
                    <a:lnTo>
                      <a:pt x="1179" y="2262"/>
                    </a:lnTo>
                    <a:lnTo>
                      <a:pt x="1334" y="2378"/>
                    </a:lnTo>
                    <a:lnTo>
                      <a:pt x="1527" y="2475"/>
                    </a:lnTo>
                    <a:lnTo>
                      <a:pt x="1721" y="2552"/>
                    </a:lnTo>
                    <a:lnTo>
                      <a:pt x="1914" y="2610"/>
                    </a:lnTo>
                    <a:lnTo>
                      <a:pt x="2107" y="2668"/>
                    </a:lnTo>
                    <a:lnTo>
                      <a:pt x="2320" y="2707"/>
                    </a:lnTo>
                    <a:lnTo>
                      <a:pt x="2533" y="2726"/>
                    </a:lnTo>
                    <a:lnTo>
                      <a:pt x="2726" y="2745"/>
                    </a:lnTo>
                    <a:lnTo>
                      <a:pt x="2939" y="2745"/>
                    </a:lnTo>
                    <a:lnTo>
                      <a:pt x="3151" y="2726"/>
                    </a:lnTo>
                    <a:lnTo>
                      <a:pt x="3345" y="2687"/>
                    </a:lnTo>
                    <a:lnTo>
                      <a:pt x="3557" y="2649"/>
                    </a:lnTo>
                    <a:lnTo>
                      <a:pt x="3751" y="2591"/>
                    </a:lnTo>
                    <a:lnTo>
                      <a:pt x="3944" y="2533"/>
                    </a:lnTo>
                    <a:lnTo>
                      <a:pt x="4137" y="2455"/>
                    </a:lnTo>
                    <a:lnTo>
                      <a:pt x="4311" y="2359"/>
                    </a:lnTo>
                    <a:lnTo>
                      <a:pt x="4485" y="2262"/>
                    </a:lnTo>
                    <a:lnTo>
                      <a:pt x="4659" y="2146"/>
                    </a:lnTo>
                    <a:lnTo>
                      <a:pt x="4833" y="2011"/>
                    </a:lnTo>
                    <a:lnTo>
                      <a:pt x="4988" y="1876"/>
                    </a:lnTo>
                    <a:lnTo>
                      <a:pt x="5142" y="1740"/>
                    </a:lnTo>
                    <a:lnTo>
                      <a:pt x="5278" y="1586"/>
                    </a:lnTo>
                    <a:lnTo>
                      <a:pt x="5336" y="1508"/>
                    </a:lnTo>
                    <a:lnTo>
                      <a:pt x="5374" y="1412"/>
                    </a:lnTo>
                    <a:lnTo>
                      <a:pt x="5394" y="1334"/>
                    </a:lnTo>
                    <a:lnTo>
                      <a:pt x="5413" y="1238"/>
                    </a:lnTo>
                    <a:lnTo>
                      <a:pt x="5394" y="1141"/>
                    </a:lnTo>
                    <a:lnTo>
                      <a:pt x="5374" y="1064"/>
                    </a:lnTo>
                    <a:lnTo>
                      <a:pt x="5316" y="967"/>
                    </a:lnTo>
                    <a:lnTo>
                      <a:pt x="5258" y="909"/>
                    </a:lnTo>
                    <a:lnTo>
                      <a:pt x="5181" y="851"/>
                    </a:lnTo>
                    <a:lnTo>
                      <a:pt x="5104" y="812"/>
                    </a:lnTo>
                    <a:lnTo>
                      <a:pt x="5007" y="774"/>
                    </a:lnTo>
                    <a:lnTo>
                      <a:pt x="4814" y="774"/>
                    </a:lnTo>
                    <a:lnTo>
                      <a:pt x="4736" y="812"/>
                    </a:lnTo>
                    <a:lnTo>
                      <a:pt x="4640" y="851"/>
                    </a:lnTo>
                    <a:lnTo>
                      <a:pt x="4582" y="928"/>
                    </a:lnTo>
                    <a:lnTo>
                      <a:pt x="4369" y="1141"/>
                    </a:lnTo>
                    <a:lnTo>
                      <a:pt x="4137" y="1334"/>
                    </a:lnTo>
                    <a:lnTo>
                      <a:pt x="3886" y="1508"/>
                    </a:lnTo>
                    <a:lnTo>
                      <a:pt x="3615" y="1624"/>
                    </a:lnTo>
                    <a:lnTo>
                      <a:pt x="3325" y="1721"/>
                    </a:lnTo>
                    <a:lnTo>
                      <a:pt x="3190" y="1740"/>
                    </a:lnTo>
                    <a:lnTo>
                      <a:pt x="3074" y="1760"/>
                    </a:lnTo>
                    <a:lnTo>
                      <a:pt x="2765" y="1779"/>
                    </a:lnTo>
                    <a:lnTo>
                      <a:pt x="2610" y="1779"/>
                    </a:lnTo>
                    <a:lnTo>
                      <a:pt x="2533" y="1760"/>
                    </a:lnTo>
                    <a:lnTo>
                      <a:pt x="2243" y="1702"/>
                    </a:lnTo>
                    <a:lnTo>
                      <a:pt x="2107" y="1663"/>
                    </a:lnTo>
                    <a:lnTo>
                      <a:pt x="2049" y="1644"/>
                    </a:lnTo>
                    <a:lnTo>
                      <a:pt x="1759" y="1508"/>
                    </a:lnTo>
                    <a:lnTo>
                      <a:pt x="1643" y="1412"/>
                    </a:lnTo>
                    <a:lnTo>
                      <a:pt x="1566" y="1354"/>
                    </a:lnTo>
                    <a:lnTo>
                      <a:pt x="1450" y="1257"/>
                    </a:lnTo>
                    <a:lnTo>
                      <a:pt x="1334" y="1141"/>
                    </a:lnTo>
                    <a:lnTo>
                      <a:pt x="1257" y="1025"/>
                    </a:lnTo>
                    <a:lnTo>
                      <a:pt x="1179" y="909"/>
                    </a:lnTo>
                    <a:lnTo>
                      <a:pt x="1044" y="638"/>
                    </a:lnTo>
                    <a:lnTo>
                      <a:pt x="928" y="329"/>
                    </a:lnTo>
                    <a:lnTo>
                      <a:pt x="890" y="232"/>
                    </a:lnTo>
                    <a:lnTo>
                      <a:pt x="851" y="155"/>
                    </a:lnTo>
                    <a:lnTo>
                      <a:pt x="774" y="78"/>
                    </a:lnTo>
                    <a:lnTo>
                      <a:pt x="696" y="39"/>
                    </a:lnTo>
                    <a:lnTo>
                      <a:pt x="619" y="20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2747325" y="-3323550"/>
                <a:ext cx="99575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2263" extrusionOk="0">
                    <a:moveTo>
                      <a:pt x="387" y="0"/>
                    </a:moveTo>
                    <a:lnTo>
                      <a:pt x="291" y="39"/>
                    </a:lnTo>
                    <a:lnTo>
                      <a:pt x="213" y="78"/>
                    </a:lnTo>
                    <a:lnTo>
                      <a:pt x="136" y="136"/>
                    </a:lnTo>
                    <a:lnTo>
                      <a:pt x="78" y="213"/>
                    </a:lnTo>
                    <a:lnTo>
                      <a:pt x="39" y="310"/>
                    </a:lnTo>
                    <a:lnTo>
                      <a:pt x="20" y="387"/>
                    </a:lnTo>
                    <a:lnTo>
                      <a:pt x="1" y="484"/>
                    </a:lnTo>
                    <a:lnTo>
                      <a:pt x="20" y="580"/>
                    </a:lnTo>
                    <a:lnTo>
                      <a:pt x="39" y="677"/>
                    </a:lnTo>
                    <a:lnTo>
                      <a:pt x="97" y="754"/>
                    </a:lnTo>
                    <a:lnTo>
                      <a:pt x="155" y="831"/>
                    </a:lnTo>
                    <a:lnTo>
                      <a:pt x="523" y="1121"/>
                    </a:lnTo>
                    <a:lnTo>
                      <a:pt x="890" y="1431"/>
                    </a:lnTo>
                    <a:lnTo>
                      <a:pt x="1257" y="1721"/>
                    </a:lnTo>
                    <a:lnTo>
                      <a:pt x="1470" y="1837"/>
                    </a:lnTo>
                    <a:lnTo>
                      <a:pt x="1663" y="1953"/>
                    </a:lnTo>
                    <a:lnTo>
                      <a:pt x="1895" y="2069"/>
                    </a:lnTo>
                    <a:lnTo>
                      <a:pt x="2146" y="2146"/>
                    </a:lnTo>
                    <a:lnTo>
                      <a:pt x="2398" y="2223"/>
                    </a:lnTo>
                    <a:lnTo>
                      <a:pt x="2630" y="2262"/>
                    </a:lnTo>
                    <a:lnTo>
                      <a:pt x="3132" y="2262"/>
                    </a:lnTo>
                    <a:lnTo>
                      <a:pt x="3403" y="2223"/>
                    </a:lnTo>
                    <a:lnTo>
                      <a:pt x="3654" y="2165"/>
                    </a:lnTo>
                    <a:lnTo>
                      <a:pt x="3731" y="2127"/>
                    </a:lnTo>
                    <a:lnTo>
                      <a:pt x="3809" y="2088"/>
                    </a:lnTo>
                    <a:lnTo>
                      <a:pt x="3886" y="2011"/>
                    </a:lnTo>
                    <a:lnTo>
                      <a:pt x="3925" y="1933"/>
                    </a:lnTo>
                    <a:lnTo>
                      <a:pt x="3963" y="1856"/>
                    </a:lnTo>
                    <a:lnTo>
                      <a:pt x="3983" y="1759"/>
                    </a:lnTo>
                    <a:lnTo>
                      <a:pt x="3983" y="1663"/>
                    </a:lnTo>
                    <a:lnTo>
                      <a:pt x="3963" y="1566"/>
                    </a:lnTo>
                    <a:lnTo>
                      <a:pt x="3925" y="1469"/>
                    </a:lnTo>
                    <a:lnTo>
                      <a:pt x="3886" y="1392"/>
                    </a:lnTo>
                    <a:lnTo>
                      <a:pt x="3809" y="1334"/>
                    </a:lnTo>
                    <a:lnTo>
                      <a:pt x="3731" y="1276"/>
                    </a:lnTo>
                    <a:lnTo>
                      <a:pt x="3654" y="1257"/>
                    </a:lnTo>
                    <a:lnTo>
                      <a:pt x="3557" y="1237"/>
                    </a:lnTo>
                    <a:lnTo>
                      <a:pt x="3461" y="1237"/>
                    </a:lnTo>
                    <a:lnTo>
                      <a:pt x="3364" y="1257"/>
                    </a:lnTo>
                    <a:lnTo>
                      <a:pt x="3171" y="1295"/>
                    </a:lnTo>
                    <a:lnTo>
                      <a:pt x="2978" y="1315"/>
                    </a:lnTo>
                    <a:lnTo>
                      <a:pt x="2804" y="1315"/>
                    </a:lnTo>
                    <a:lnTo>
                      <a:pt x="2649" y="1295"/>
                    </a:lnTo>
                    <a:lnTo>
                      <a:pt x="2494" y="1257"/>
                    </a:lnTo>
                    <a:lnTo>
                      <a:pt x="2378" y="1218"/>
                    </a:lnTo>
                    <a:lnTo>
                      <a:pt x="2204" y="1141"/>
                    </a:lnTo>
                    <a:lnTo>
                      <a:pt x="2030" y="1063"/>
                    </a:lnTo>
                    <a:lnTo>
                      <a:pt x="1721" y="851"/>
                    </a:lnTo>
                    <a:lnTo>
                      <a:pt x="1412" y="619"/>
                    </a:lnTo>
                    <a:lnTo>
                      <a:pt x="812" y="116"/>
                    </a:lnTo>
                    <a:lnTo>
                      <a:pt x="735" y="58"/>
                    </a:lnTo>
                    <a:lnTo>
                      <a:pt x="658" y="20"/>
                    </a:lnTo>
                    <a:lnTo>
                      <a:pt x="5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3005400" y="-3336125"/>
                <a:ext cx="83150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3326" h="2263" extrusionOk="0">
                    <a:moveTo>
                      <a:pt x="1025" y="619"/>
                    </a:moveTo>
                    <a:lnTo>
                      <a:pt x="1037" y="639"/>
                    </a:lnTo>
                    <a:lnTo>
                      <a:pt x="1044" y="639"/>
                    </a:lnTo>
                    <a:lnTo>
                      <a:pt x="1025" y="619"/>
                    </a:lnTo>
                    <a:close/>
                    <a:moveTo>
                      <a:pt x="426" y="1"/>
                    </a:moveTo>
                    <a:lnTo>
                      <a:pt x="329" y="20"/>
                    </a:lnTo>
                    <a:lnTo>
                      <a:pt x="252" y="59"/>
                    </a:lnTo>
                    <a:lnTo>
                      <a:pt x="174" y="117"/>
                    </a:lnTo>
                    <a:lnTo>
                      <a:pt x="97" y="175"/>
                    </a:lnTo>
                    <a:lnTo>
                      <a:pt x="58" y="252"/>
                    </a:lnTo>
                    <a:lnTo>
                      <a:pt x="20" y="329"/>
                    </a:lnTo>
                    <a:lnTo>
                      <a:pt x="0" y="426"/>
                    </a:lnTo>
                    <a:lnTo>
                      <a:pt x="0" y="523"/>
                    </a:lnTo>
                    <a:lnTo>
                      <a:pt x="20" y="619"/>
                    </a:lnTo>
                    <a:lnTo>
                      <a:pt x="78" y="851"/>
                    </a:lnTo>
                    <a:lnTo>
                      <a:pt x="174" y="1064"/>
                    </a:lnTo>
                    <a:lnTo>
                      <a:pt x="290" y="1257"/>
                    </a:lnTo>
                    <a:lnTo>
                      <a:pt x="426" y="1450"/>
                    </a:lnTo>
                    <a:lnTo>
                      <a:pt x="580" y="1644"/>
                    </a:lnTo>
                    <a:lnTo>
                      <a:pt x="754" y="1798"/>
                    </a:lnTo>
                    <a:lnTo>
                      <a:pt x="948" y="1934"/>
                    </a:lnTo>
                    <a:lnTo>
                      <a:pt x="1160" y="2050"/>
                    </a:lnTo>
                    <a:lnTo>
                      <a:pt x="1373" y="2127"/>
                    </a:lnTo>
                    <a:lnTo>
                      <a:pt x="1605" y="2204"/>
                    </a:lnTo>
                    <a:lnTo>
                      <a:pt x="1817" y="2243"/>
                    </a:lnTo>
                    <a:lnTo>
                      <a:pt x="2049" y="2262"/>
                    </a:lnTo>
                    <a:lnTo>
                      <a:pt x="2281" y="2262"/>
                    </a:lnTo>
                    <a:lnTo>
                      <a:pt x="2513" y="2243"/>
                    </a:lnTo>
                    <a:lnTo>
                      <a:pt x="2745" y="2204"/>
                    </a:lnTo>
                    <a:lnTo>
                      <a:pt x="2977" y="2146"/>
                    </a:lnTo>
                    <a:lnTo>
                      <a:pt x="3074" y="2127"/>
                    </a:lnTo>
                    <a:lnTo>
                      <a:pt x="3151" y="2069"/>
                    </a:lnTo>
                    <a:lnTo>
                      <a:pt x="3209" y="1992"/>
                    </a:lnTo>
                    <a:lnTo>
                      <a:pt x="3267" y="1914"/>
                    </a:lnTo>
                    <a:lnTo>
                      <a:pt x="3306" y="1837"/>
                    </a:lnTo>
                    <a:lnTo>
                      <a:pt x="3325" y="1740"/>
                    </a:lnTo>
                    <a:lnTo>
                      <a:pt x="3325" y="1644"/>
                    </a:lnTo>
                    <a:lnTo>
                      <a:pt x="3306" y="1547"/>
                    </a:lnTo>
                    <a:lnTo>
                      <a:pt x="3267" y="1470"/>
                    </a:lnTo>
                    <a:lnTo>
                      <a:pt x="3209" y="1392"/>
                    </a:lnTo>
                    <a:lnTo>
                      <a:pt x="3132" y="1315"/>
                    </a:lnTo>
                    <a:lnTo>
                      <a:pt x="3055" y="1277"/>
                    </a:lnTo>
                    <a:lnTo>
                      <a:pt x="2977" y="1238"/>
                    </a:lnTo>
                    <a:lnTo>
                      <a:pt x="2881" y="1219"/>
                    </a:lnTo>
                    <a:lnTo>
                      <a:pt x="2784" y="1219"/>
                    </a:lnTo>
                    <a:lnTo>
                      <a:pt x="2687" y="1238"/>
                    </a:lnTo>
                    <a:lnTo>
                      <a:pt x="2513" y="1277"/>
                    </a:lnTo>
                    <a:lnTo>
                      <a:pt x="2417" y="1296"/>
                    </a:lnTo>
                    <a:lnTo>
                      <a:pt x="2011" y="1296"/>
                    </a:lnTo>
                    <a:lnTo>
                      <a:pt x="1837" y="1257"/>
                    </a:lnTo>
                    <a:lnTo>
                      <a:pt x="1682" y="1219"/>
                    </a:lnTo>
                    <a:lnTo>
                      <a:pt x="1663" y="1199"/>
                    </a:lnTo>
                    <a:lnTo>
                      <a:pt x="1624" y="1199"/>
                    </a:lnTo>
                    <a:lnTo>
                      <a:pt x="1470" y="1122"/>
                    </a:lnTo>
                    <a:lnTo>
                      <a:pt x="1412" y="1083"/>
                    </a:lnTo>
                    <a:lnTo>
                      <a:pt x="1373" y="1045"/>
                    </a:lnTo>
                    <a:lnTo>
                      <a:pt x="1296" y="987"/>
                    </a:lnTo>
                    <a:lnTo>
                      <a:pt x="1160" y="851"/>
                    </a:lnTo>
                    <a:lnTo>
                      <a:pt x="1180" y="871"/>
                    </a:lnTo>
                    <a:lnTo>
                      <a:pt x="1180" y="851"/>
                    </a:lnTo>
                    <a:lnTo>
                      <a:pt x="1122" y="774"/>
                    </a:lnTo>
                    <a:lnTo>
                      <a:pt x="1037" y="639"/>
                    </a:lnTo>
                    <a:lnTo>
                      <a:pt x="1025" y="639"/>
                    </a:lnTo>
                    <a:lnTo>
                      <a:pt x="1006" y="542"/>
                    </a:lnTo>
                    <a:lnTo>
                      <a:pt x="928" y="329"/>
                    </a:lnTo>
                    <a:lnTo>
                      <a:pt x="909" y="252"/>
                    </a:lnTo>
                    <a:lnTo>
                      <a:pt x="851" y="175"/>
                    </a:lnTo>
                    <a:lnTo>
                      <a:pt x="774" y="97"/>
                    </a:lnTo>
                    <a:lnTo>
                      <a:pt x="696" y="59"/>
                    </a:lnTo>
                    <a:lnTo>
                      <a:pt x="619" y="20"/>
                    </a:lnTo>
                    <a:lnTo>
                      <a:pt x="5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8" name="Title 1"/>
          <p:cNvSpPr txBox="1">
            <a:spLocks/>
          </p:cNvSpPr>
          <p:nvPr/>
        </p:nvSpPr>
        <p:spPr>
          <a:xfrm>
            <a:off x="2021836" y="129538"/>
            <a:ext cx="6944526" cy="4177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Patrick Hand"/>
              <a:buNone/>
              <a:defRPr sz="5500" b="1" i="0" u="none" strike="noStrike" cap="none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</a:t>
            </a:r>
          </a:p>
          <a:p>
            <a:pPr algn="r"/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 LẮNG NGHE </a:t>
            </a:r>
          </a:p>
          <a:p>
            <a:pPr algn="r"/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GIẢNG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62514" y="4450531"/>
            <a:ext cx="1096250" cy="73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94444E-6 -2.83951E-6 L 0.06736 -0.00031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8" y="-3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60494E-6 L 1.16805 -0.01173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03" y="-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theme/theme1.xml><?xml version="1.0" encoding="utf-8"?>
<a:theme xmlns:a="http://schemas.openxmlformats.org/drawingml/2006/main" name="Fast Food Digital Menu Board XL by Slidesgo">
  <a:themeElements>
    <a:clrScheme name="Simple Light">
      <a:dk1>
        <a:srgbClr val="363636"/>
      </a:dk1>
      <a:lt1>
        <a:srgbClr val="FFFFFF"/>
      </a:lt1>
      <a:dk2>
        <a:srgbClr val="FFF3E0"/>
      </a:dk2>
      <a:lt2>
        <a:srgbClr val="E1F2FC"/>
      </a:lt2>
      <a:accent1>
        <a:srgbClr val="FAD4CF"/>
      </a:accent1>
      <a:accent2>
        <a:srgbClr val="FF3333"/>
      </a:accent2>
      <a:accent3>
        <a:srgbClr val="A9DB7F"/>
      </a:accent3>
      <a:accent4>
        <a:srgbClr val="FFCA2C"/>
      </a:accent4>
      <a:accent5>
        <a:srgbClr val="8F2A2A"/>
      </a:accent5>
      <a:accent6>
        <a:srgbClr val="EA9E76"/>
      </a:accent6>
      <a:hlink>
        <a:srgbClr val="3636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953</Words>
  <Application>Microsoft Office PowerPoint</Application>
  <PresentationFormat>On-screen Show (16:9)</PresentationFormat>
  <Paragraphs>81</Paragraphs>
  <Slides>28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Patrick Hand</vt:lpstr>
      <vt:lpstr>Comfortaa Medium</vt:lpstr>
      <vt:lpstr>Arial</vt:lpstr>
      <vt:lpstr>Times New Roman</vt:lpstr>
      <vt:lpstr>Calibri</vt:lpstr>
      <vt:lpstr>Quicksand Medium</vt:lpstr>
      <vt:lpstr>Dosis</vt:lpstr>
      <vt:lpstr>Fast Food Digital Menu Board XL by Slidesgo</vt:lpstr>
      <vt:lpstr>PowerPoint Presentation</vt:lpstr>
      <vt:lpstr>Nhìn người đoán bệnh</vt:lpstr>
      <vt:lpstr>PowerPoint Presentation</vt:lpstr>
      <vt:lpstr>NỘI DUNG BÀI HỌC</vt:lpstr>
      <vt:lpstr>02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Hãy kể tên một số thực phẩm không an toàn khác. </vt:lpstr>
      <vt:lpstr>PowerPoint Presentation</vt:lpstr>
      <vt:lpstr>KẾT LUẬN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KẾT LUẬN</vt:lpstr>
      <vt:lpstr>PowerPoint Presentation</vt:lpstr>
      <vt:lpstr>KẾT LUẬN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Hiệp Thành TDM</cp:lastModifiedBy>
  <cp:revision>39</cp:revision>
  <dcterms:modified xsi:type="dcterms:W3CDTF">2025-05-19T03:30:16Z</dcterms:modified>
</cp:coreProperties>
</file>